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B3473F-F67D-154F-9E7D-B811EE39299C}"/>
              </a:ext>
            </a:extLst>
          </p:cNvPr>
          <p:cNvGrpSpPr/>
          <p:nvPr/>
        </p:nvGrpSpPr>
        <p:grpSpPr>
          <a:xfrm>
            <a:off x="3354733" y="7610793"/>
            <a:ext cx="17668182" cy="2831695"/>
            <a:chOff x="3354733" y="7610793"/>
            <a:chExt cx="17668182" cy="2831695"/>
          </a:xfrm>
        </p:grpSpPr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AD395380-B7B6-C14C-9F2F-F3290582F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733" y="7610793"/>
              <a:ext cx="4987" cy="2831695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Line 2">
              <a:extLst>
                <a:ext uri="{FF2B5EF4-FFF2-40B4-BE49-F238E27FC236}">
                  <a16:creationId xmlns:a16="http://schemas.microsoft.com/office/drawing/2014/main" id="{24655CE4-0A50-754F-8567-EF505E80B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765" y="7610793"/>
              <a:ext cx="4984" cy="2831695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DF4AB848-0FB0-814E-99C3-4C5A64D52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8824" y="7610793"/>
              <a:ext cx="4987" cy="2831695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8566320B-2804-3A4E-B39C-BEBC950A0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05869" y="7610793"/>
              <a:ext cx="4987" cy="2831695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F929C326-5244-7248-B0F4-F9E689A2D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7931" y="7610793"/>
              <a:ext cx="4984" cy="2831695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31" name="Freeform 476">
            <a:extLst>
              <a:ext uri="{FF2B5EF4-FFF2-40B4-BE49-F238E27FC236}">
                <a16:creationId xmlns:a16="http://schemas.microsoft.com/office/drawing/2014/main" id="{65596B6C-3E11-7643-8FE9-65F21CC5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75" y="8488219"/>
            <a:ext cx="4601503" cy="1231390"/>
          </a:xfrm>
          <a:custGeom>
            <a:avLst/>
            <a:gdLst>
              <a:gd name="T0" fmla="*/ 3800 w 4070"/>
              <a:gd name="T1" fmla="*/ 1087 h 1088"/>
              <a:gd name="T2" fmla="*/ 3800 w 4070"/>
              <a:gd name="T3" fmla="*/ 1087 h 1088"/>
              <a:gd name="T4" fmla="*/ 617 w 4070"/>
              <a:gd name="T5" fmla="*/ 1087 h 1088"/>
              <a:gd name="T6" fmla="*/ 426 w 4070"/>
              <a:gd name="T7" fmla="*/ 974 h 1088"/>
              <a:gd name="T8" fmla="*/ 78 w 4070"/>
              <a:gd name="T9" fmla="*/ 331 h 1088"/>
              <a:gd name="T10" fmla="*/ 278 w 4070"/>
              <a:gd name="T11" fmla="*/ 0 h 1088"/>
              <a:gd name="T12" fmla="*/ 3452 w 4070"/>
              <a:gd name="T13" fmla="*/ 0 h 1088"/>
              <a:gd name="T14" fmla="*/ 3652 w 4070"/>
              <a:gd name="T15" fmla="*/ 122 h 1088"/>
              <a:gd name="T16" fmla="*/ 3991 w 4070"/>
              <a:gd name="T17" fmla="*/ 765 h 1088"/>
              <a:gd name="T18" fmla="*/ 3800 w 4070"/>
              <a:gd name="T19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0" h="1088">
                <a:moveTo>
                  <a:pt x="3800" y="1087"/>
                </a:moveTo>
                <a:lnTo>
                  <a:pt x="3800" y="1087"/>
                </a:lnTo>
                <a:cubicBezTo>
                  <a:pt x="617" y="1087"/>
                  <a:pt x="617" y="1087"/>
                  <a:pt x="617" y="1087"/>
                </a:cubicBezTo>
                <a:cubicBezTo>
                  <a:pt x="539" y="1087"/>
                  <a:pt x="461" y="1044"/>
                  <a:pt x="426" y="97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0" y="183"/>
                  <a:pt x="113" y="0"/>
                  <a:pt x="278" y="0"/>
                </a:cubicBezTo>
                <a:cubicBezTo>
                  <a:pt x="3452" y="0"/>
                  <a:pt x="3452" y="0"/>
                  <a:pt x="3452" y="0"/>
                </a:cubicBezTo>
                <a:cubicBezTo>
                  <a:pt x="3539" y="0"/>
                  <a:pt x="3608" y="44"/>
                  <a:pt x="3652" y="122"/>
                </a:cubicBezTo>
                <a:cubicBezTo>
                  <a:pt x="3991" y="765"/>
                  <a:pt x="3991" y="765"/>
                  <a:pt x="3991" y="765"/>
                </a:cubicBezTo>
                <a:cubicBezTo>
                  <a:pt x="4069" y="913"/>
                  <a:pt x="3965" y="1087"/>
                  <a:pt x="3800" y="10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77">
            <a:extLst>
              <a:ext uri="{FF2B5EF4-FFF2-40B4-BE49-F238E27FC236}">
                <a16:creationId xmlns:a16="http://schemas.microsoft.com/office/drawing/2014/main" id="{1D058808-1CB1-E446-A8A3-B29722CF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504" y="8488219"/>
            <a:ext cx="4601506" cy="1231390"/>
          </a:xfrm>
          <a:custGeom>
            <a:avLst/>
            <a:gdLst>
              <a:gd name="T0" fmla="*/ 3790 w 4070"/>
              <a:gd name="T1" fmla="*/ 1087 h 1088"/>
              <a:gd name="T2" fmla="*/ 3790 w 4070"/>
              <a:gd name="T3" fmla="*/ 1087 h 1088"/>
              <a:gd name="T4" fmla="*/ 617 w 4070"/>
              <a:gd name="T5" fmla="*/ 1087 h 1088"/>
              <a:gd name="T6" fmla="*/ 417 w 4070"/>
              <a:gd name="T7" fmla="*/ 974 h 1088"/>
              <a:gd name="T8" fmla="*/ 78 w 4070"/>
              <a:gd name="T9" fmla="*/ 331 h 1088"/>
              <a:gd name="T10" fmla="*/ 269 w 4070"/>
              <a:gd name="T11" fmla="*/ 0 h 1088"/>
              <a:gd name="T12" fmla="*/ 3443 w 4070"/>
              <a:gd name="T13" fmla="*/ 0 h 1088"/>
              <a:gd name="T14" fmla="*/ 3643 w 4070"/>
              <a:gd name="T15" fmla="*/ 122 h 1088"/>
              <a:gd name="T16" fmla="*/ 3982 w 4070"/>
              <a:gd name="T17" fmla="*/ 765 h 1088"/>
              <a:gd name="T18" fmla="*/ 3790 w 4070"/>
              <a:gd name="T19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0" h="1088">
                <a:moveTo>
                  <a:pt x="3790" y="1087"/>
                </a:moveTo>
                <a:lnTo>
                  <a:pt x="3790" y="1087"/>
                </a:lnTo>
                <a:cubicBezTo>
                  <a:pt x="617" y="1087"/>
                  <a:pt x="617" y="1087"/>
                  <a:pt x="617" y="1087"/>
                </a:cubicBezTo>
                <a:cubicBezTo>
                  <a:pt x="530" y="1087"/>
                  <a:pt x="452" y="1044"/>
                  <a:pt x="417" y="97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0" y="183"/>
                  <a:pt x="104" y="0"/>
                  <a:pt x="269" y="0"/>
                </a:cubicBezTo>
                <a:cubicBezTo>
                  <a:pt x="3443" y="0"/>
                  <a:pt x="3443" y="0"/>
                  <a:pt x="3443" y="0"/>
                </a:cubicBezTo>
                <a:cubicBezTo>
                  <a:pt x="3530" y="0"/>
                  <a:pt x="3608" y="44"/>
                  <a:pt x="3643" y="122"/>
                </a:cubicBezTo>
                <a:cubicBezTo>
                  <a:pt x="3982" y="765"/>
                  <a:pt x="3982" y="765"/>
                  <a:pt x="3982" y="765"/>
                </a:cubicBezTo>
                <a:cubicBezTo>
                  <a:pt x="4069" y="913"/>
                  <a:pt x="3956" y="1087"/>
                  <a:pt x="3790" y="10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78">
            <a:extLst>
              <a:ext uri="{FF2B5EF4-FFF2-40B4-BE49-F238E27FC236}">
                <a16:creationId xmlns:a16="http://schemas.microsoft.com/office/drawing/2014/main" id="{B76F42E1-CCE3-8D4E-A975-9335059C8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566" y="8488219"/>
            <a:ext cx="4601503" cy="1231390"/>
          </a:xfrm>
          <a:custGeom>
            <a:avLst/>
            <a:gdLst>
              <a:gd name="T0" fmla="*/ 3790 w 4069"/>
              <a:gd name="T1" fmla="*/ 1087 h 1088"/>
              <a:gd name="T2" fmla="*/ 3790 w 4069"/>
              <a:gd name="T3" fmla="*/ 1087 h 1088"/>
              <a:gd name="T4" fmla="*/ 617 w 4069"/>
              <a:gd name="T5" fmla="*/ 1087 h 1088"/>
              <a:gd name="T6" fmla="*/ 417 w 4069"/>
              <a:gd name="T7" fmla="*/ 974 h 1088"/>
              <a:gd name="T8" fmla="*/ 78 w 4069"/>
              <a:gd name="T9" fmla="*/ 331 h 1088"/>
              <a:gd name="T10" fmla="*/ 269 w 4069"/>
              <a:gd name="T11" fmla="*/ 0 h 1088"/>
              <a:gd name="T12" fmla="*/ 3451 w 4069"/>
              <a:gd name="T13" fmla="*/ 0 h 1088"/>
              <a:gd name="T14" fmla="*/ 3642 w 4069"/>
              <a:gd name="T15" fmla="*/ 122 h 1088"/>
              <a:gd name="T16" fmla="*/ 3989 w 4069"/>
              <a:gd name="T17" fmla="*/ 765 h 1088"/>
              <a:gd name="T18" fmla="*/ 3790 w 4069"/>
              <a:gd name="T19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9" h="1088">
                <a:moveTo>
                  <a:pt x="3790" y="1087"/>
                </a:moveTo>
                <a:lnTo>
                  <a:pt x="3790" y="1087"/>
                </a:lnTo>
                <a:cubicBezTo>
                  <a:pt x="617" y="1087"/>
                  <a:pt x="617" y="1087"/>
                  <a:pt x="617" y="1087"/>
                </a:cubicBezTo>
                <a:cubicBezTo>
                  <a:pt x="530" y="1087"/>
                  <a:pt x="460" y="1044"/>
                  <a:pt x="417" y="97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0" y="183"/>
                  <a:pt x="104" y="0"/>
                  <a:pt x="269" y="0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3529" y="0"/>
                  <a:pt x="3607" y="44"/>
                  <a:pt x="3642" y="122"/>
                </a:cubicBezTo>
                <a:cubicBezTo>
                  <a:pt x="3989" y="765"/>
                  <a:pt x="3989" y="765"/>
                  <a:pt x="3989" y="765"/>
                </a:cubicBezTo>
                <a:cubicBezTo>
                  <a:pt x="4068" y="913"/>
                  <a:pt x="3955" y="1087"/>
                  <a:pt x="3790" y="10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79">
            <a:extLst>
              <a:ext uri="{FF2B5EF4-FFF2-40B4-BE49-F238E27FC236}">
                <a16:creationId xmlns:a16="http://schemas.microsoft.com/office/drawing/2014/main" id="{4E585365-9384-6548-ACAD-BC257E88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624" y="8488219"/>
            <a:ext cx="4601506" cy="1231390"/>
          </a:xfrm>
          <a:custGeom>
            <a:avLst/>
            <a:gdLst>
              <a:gd name="T0" fmla="*/ 3791 w 4070"/>
              <a:gd name="T1" fmla="*/ 1087 h 1088"/>
              <a:gd name="T2" fmla="*/ 3791 w 4070"/>
              <a:gd name="T3" fmla="*/ 1087 h 1088"/>
              <a:gd name="T4" fmla="*/ 617 w 4070"/>
              <a:gd name="T5" fmla="*/ 1087 h 1088"/>
              <a:gd name="T6" fmla="*/ 417 w 4070"/>
              <a:gd name="T7" fmla="*/ 974 h 1088"/>
              <a:gd name="T8" fmla="*/ 78 w 4070"/>
              <a:gd name="T9" fmla="*/ 331 h 1088"/>
              <a:gd name="T10" fmla="*/ 278 w 4070"/>
              <a:gd name="T11" fmla="*/ 0 h 1088"/>
              <a:gd name="T12" fmla="*/ 3451 w 4070"/>
              <a:gd name="T13" fmla="*/ 0 h 1088"/>
              <a:gd name="T14" fmla="*/ 3643 w 4070"/>
              <a:gd name="T15" fmla="*/ 122 h 1088"/>
              <a:gd name="T16" fmla="*/ 3991 w 4070"/>
              <a:gd name="T17" fmla="*/ 765 h 1088"/>
              <a:gd name="T18" fmla="*/ 3791 w 4070"/>
              <a:gd name="T19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0" h="1088">
                <a:moveTo>
                  <a:pt x="3791" y="1087"/>
                </a:moveTo>
                <a:lnTo>
                  <a:pt x="3791" y="1087"/>
                </a:lnTo>
                <a:cubicBezTo>
                  <a:pt x="617" y="1087"/>
                  <a:pt x="617" y="1087"/>
                  <a:pt x="617" y="1087"/>
                </a:cubicBezTo>
                <a:cubicBezTo>
                  <a:pt x="530" y="1087"/>
                  <a:pt x="460" y="1044"/>
                  <a:pt x="417" y="97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0" y="183"/>
                  <a:pt x="104" y="0"/>
                  <a:pt x="278" y="0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3530" y="0"/>
                  <a:pt x="3608" y="44"/>
                  <a:pt x="3643" y="122"/>
                </a:cubicBezTo>
                <a:cubicBezTo>
                  <a:pt x="3991" y="765"/>
                  <a:pt x="3991" y="765"/>
                  <a:pt x="3991" y="765"/>
                </a:cubicBezTo>
                <a:cubicBezTo>
                  <a:pt x="4069" y="913"/>
                  <a:pt x="3956" y="1087"/>
                  <a:pt x="3791" y="10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80">
            <a:extLst>
              <a:ext uri="{FF2B5EF4-FFF2-40B4-BE49-F238E27FC236}">
                <a16:creationId xmlns:a16="http://schemas.microsoft.com/office/drawing/2014/main" id="{54828B66-39EC-5447-B259-13ED3489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70" y="8488219"/>
            <a:ext cx="4601506" cy="1231390"/>
          </a:xfrm>
          <a:custGeom>
            <a:avLst/>
            <a:gdLst>
              <a:gd name="T0" fmla="*/ 3791 w 4070"/>
              <a:gd name="T1" fmla="*/ 1087 h 1088"/>
              <a:gd name="T2" fmla="*/ 3791 w 4070"/>
              <a:gd name="T3" fmla="*/ 1087 h 1088"/>
              <a:gd name="T4" fmla="*/ 617 w 4070"/>
              <a:gd name="T5" fmla="*/ 1087 h 1088"/>
              <a:gd name="T6" fmla="*/ 417 w 4070"/>
              <a:gd name="T7" fmla="*/ 974 h 1088"/>
              <a:gd name="T8" fmla="*/ 78 w 4070"/>
              <a:gd name="T9" fmla="*/ 331 h 1088"/>
              <a:gd name="T10" fmla="*/ 278 w 4070"/>
              <a:gd name="T11" fmla="*/ 0 h 1088"/>
              <a:gd name="T12" fmla="*/ 3451 w 4070"/>
              <a:gd name="T13" fmla="*/ 0 h 1088"/>
              <a:gd name="T14" fmla="*/ 3651 w 4070"/>
              <a:gd name="T15" fmla="*/ 122 h 1088"/>
              <a:gd name="T16" fmla="*/ 3991 w 4070"/>
              <a:gd name="T17" fmla="*/ 765 h 1088"/>
              <a:gd name="T18" fmla="*/ 3791 w 4070"/>
              <a:gd name="T19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0" h="1088">
                <a:moveTo>
                  <a:pt x="3791" y="1087"/>
                </a:moveTo>
                <a:lnTo>
                  <a:pt x="3791" y="1087"/>
                </a:lnTo>
                <a:cubicBezTo>
                  <a:pt x="617" y="1087"/>
                  <a:pt x="617" y="1087"/>
                  <a:pt x="617" y="1087"/>
                </a:cubicBezTo>
                <a:cubicBezTo>
                  <a:pt x="539" y="1087"/>
                  <a:pt x="460" y="1044"/>
                  <a:pt x="417" y="97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0" y="183"/>
                  <a:pt x="104" y="0"/>
                  <a:pt x="278" y="0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3530" y="0"/>
                  <a:pt x="3608" y="44"/>
                  <a:pt x="3651" y="122"/>
                </a:cubicBezTo>
                <a:cubicBezTo>
                  <a:pt x="3991" y="765"/>
                  <a:pt x="3991" y="765"/>
                  <a:pt x="3991" y="765"/>
                </a:cubicBezTo>
                <a:cubicBezTo>
                  <a:pt x="4069" y="913"/>
                  <a:pt x="3964" y="1087"/>
                  <a:pt x="3791" y="10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01">
            <a:extLst>
              <a:ext uri="{FF2B5EF4-FFF2-40B4-BE49-F238E27FC236}">
                <a16:creationId xmlns:a16="http://schemas.microsoft.com/office/drawing/2014/main" id="{8CEC6F8C-6A79-7246-AA0A-C91733A6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78" y="5462096"/>
            <a:ext cx="2153684" cy="2153684"/>
          </a:xfrm>
          <a:custGeom>
            <a:avLst/>
            <a:gdLst>
              <a:gd name="T0" fmla="*/ 1904 w 1905"/>
              <a:gd name="T1" fmla="*/ 948 h 1905"/>
              <a:gd name="T2" fmla="*/ 1904 w 1905"/>
              <a:gd name="T3" fmla="*/ 948 h 1905"/>
              <a:gd name="T4" fmla="*/ 947 w 1905"/>
              <a:gd name="T5" fmla="*/ 1904 h 1905"/>
              <a:gd name="T6" fmla="*/ 0 w 1905"/>
              <a:gd name="T7" fmla="*/ 948 h 1905"/>
              <a:gd name="T8" fmla="*/ 947 w 1905"/>
              <a:gd name="T9" fmla="*/ 0 h 1905"/>
              <a:gd name="T10" fmla="*/ 1904 w 1905"/>
              <a:gd name="T11" fmla="*/ 948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5" h="1905">
                <a:moveTo>
                  <a:pt x="1904" y="948"/>
                </a:moveTo>
                <a:lnTo>
                  <a:pt x="1904" y="948"/>
                </a:lnTo>
                <a:cubicBezTo>
                  <a:pt x="1904" y="1478"/>
                  <a:pt x="1478" y="1904"/>
                  <a:pt x="947" y="1904"/>
                </a:cubicBezTo>
                <a:cubicBezTo>
                  <a:pt x="426" y="1904"/>
                  <a:pt x="0" y="1478"/>
                  <a:pt x="0" y="948"/>
                </a:cubicBezTo>
                <a:cubicBezTo>
                  <a:pt x="0" y="426"/>
                  <a:pt x="426" y="0"/>
                  <a:pt x="947" y="0"/>
                </a:cubicBezTo>
                <a:cubicBezTo>
                  <a:pt x="1478" y="0"/>
                  <a:pt x="1904" y="426"/>
                  <a:pt x="1904" y="948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02">
            <a:extLst>
              <a:ext uri="{FF2B5EF4-FFF2-40B4-BE49-F238E27FC236}">
                <a16:creationId xmlns:a16="http://schemas.microsoft.com/office/drawing/2014/main" id="{02D5E54C-E7A6-6A4D-BBF4-F1ED1963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937" y="5462096"/>
            <a:ext cx="2153684" cy="2153684"/>
          </a:xfrm>
          <a:custGeom>
            <a:avLst/>
            <a:gdLst>
              <a:gd name="T0" fmla="*/ 1904 w 1905"/>
              <a:gd name="T1" fmla="*/ 948 h 1905"/>
              <a:gd name="T2" fmla="*/ 1904 w 1905"/>
              <a:gd name="T3" fmla="*/ 948 h 1905"/>
              <a:gd name="T4" fmla="*/ 956 w 1905"/>
              <a:gd name="T5" fmla="*/ 1904 h 1905"/>
              <a:gd name="T6" fmla="*/ 0 w 1905"/>
              <a:gd name="T7" fmla="*/ 948 h 1905"/>
              <a:gd name="T8" fmla="*/ 956 w 1905"/>
              <a:gd name="T9" fmla="*/ 0 h 1905"/>
              <a:gd name="T10" fmla="*/ 1904 w 1905"/>
              <a:gd name="T11" fmla="*/ 948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5" h="1905">
                <a:moveTo>
                  <a:pt x="1904" y="948"/>
                </a:moveTo>
                <a:lnTo>
                  <a:pt x="1904" y="948"/>
                </a:lnTo>
                <a:cubicBezTo>
                  <a:pt x="1904" y="1478"/>
                  <a:pt x="1478" y="1904"/>
                  <a:pt x="956" y="1904"/>
                </a:cubicBezTo>
                <a:cubicBezTo>
                  <a:pt x="426" y="1904"/>
                  <a:pt x="0" y="1478"/>
                  <a:pt x="0" y="948"/>
                </a:cubicBezTo>
                <a:cubicBezTo>
                  <a:pt x="0" y="426"/>
                  <a:pt x="426" y="0"/>
                  <a:pt x="956" y="0"/>
                </a:cubicBezTo>
                <a:cubicBezTo>
                  <a:pt x="1478" y="0"/>
                  <a:pt x="1904" y="426"/>
                  <a:pt x="1904" y="948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03">
            <a:extLst>
              <a:ext uri="{FF2B5EF4-FFF2-40B4-BE49-F238E27FC236}">
                <a16:creationId xmlns:a16="http://schemas.microsoft.com/office/drawing/2014/main" id="{1B1BF253-C888-CA44-A167-CA4EF6EA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982" y="5462096"/>
            <a:ext cx="2153684" cy="2153684"/>
          </a:xfrm>
          <a:custGeom>
            <a:avLst/>
            <a:gdLst>
              <a:gd name="T0" fmla="*/ 1903 w 1904"/>
              <a:gd name="T1" fmla="*/ 948 h 1905"/>
              <a:gd name="T2" fmla="*/ 1903 w 1904"/>
              <a:gd name="T3" fmla="*/ 948 h 1905"/>
              <a:gd name="T4" fmla="*/ 955 w 1904"/>
              <a:gd name="T5" fmla="*/ 1904 h 1905"/>
              <a:gd name="T6" fmla="*/ 0 w 1904"/>
              <a:gd name="T7" fmla="*/ 948 h 1905"/>
              <a:gd name="T8" fmla="*/ 955 w 1904"/>
              <a:gd name="T9" fmla="*/ 0 h 1905"/>
              <a:gd name="T10" fmla="*/ 1903 w 1904"/>
              <a:gd name="T11" fmla="*/ 948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4" h="1905">
                <a:moveTo>
                  <a:pt x="1903" y="948"/>
                </a:moveTo>
                <a:lnTo>
                  <a:pt x="1903" y="948"/>
                </a:lnTo>
                <a:cubicBezTo>
                  <a:pt x="1903" y="1478"/>
                  <a:pt x="1477" y="1904"/>
                  <a:pt x="955" y="1904"/>
                </a:cubicBezTo>
                <a:cubicBezTo>
                  <a:pt x="426" y="1904"/>
                  <a:pt x="0" y="1478"/>
                  <a:pt x="0" y="948"/>
                </a:cubicBezTo>
                <a:cubicBezTo>
                  <a:pt x="0" y="426"/>
                  <a:pt x="426" y="0"/>
                  <a:pt x="955" y="0"/>
                </a:cubicBezTo>
                <a:cubicBezTo>
                  <a:pt x="1477" y="0"/>
                  <a:pt x="1903" y="426"/>
                  <a:pt x="1903" y="948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04">
            <a:extLst>
              <a:ext uri="{FF2B5EF4-FFF2-40B4-BE49-F238E27FC236}">
                <a16:creationId xmlns:a16="http://schemas.microsoft.com/office/drawing/2014/main" id="{40F16C44-1886-0844-8570-82A5650E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044" y="5462096"/>
            <a:ext cx="2163654" cy="2153684"/>
          </a:xfrm>
          <a:custGeom>
            <a:avLst/>
            <a:gdLst>
              <a:gd name="T0" fmla="*/ 1913 w 1914"/>
              <a:gd name="T1" fmla="*/ 948 h 1905"/>
              <a:gd name="T2" fmla="*/ 1913 w 1914"/>
              <a:gd name="T3" fmla="*/ 948 h 1905"/>
              <a:gd name="T4" fmla="*/ 956 w 1914"/>
              <a:gd name="T5" fmla="*/ 1904 h 1905"/>
              <a:gd name="T6" fmla="*/ 0 w 1914"/>
              <a:gd name="T7" fmla="*/ 948 h 1905"/>
              <a:gd name="T8" fmla="*/ 956 w 1914"/>
              <a:gd name="T9" fmla="*/ 0 h 1905"/>
              <a:gd name="T10" fmla="*/ 1913 w 1914"/>
              <a:gd name="T11" fmla="*/ 948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4" h="1905">
                <a:moveTo>
                  <a:pt x="1913" y="948"/>
                </a:moveTo>
                <a:lnTo>
                  <a:pt x="1913" y="948"/>
                </a:lnTo>
                <a:cubicBezTo>
                  <a:pt x="1913" y="1478"/>
                  <a:pt x="1487" y="1904"/>
                  <a:pt x="956" y="1904"/>
                </a:cubicBezTo>
                <a:cubicBezTo>
                  <a:pt x="426" y="1904"/>
                  <a:pt x="0" y="1478"/>
                  <a:pt x="0" y="948"/>
                </a:cubicBezTo>
                <a:cubicBezTo>
                  <a:pt x="0" y="426"/>
                  <a:pt x="426" y="0"/>
                  <a:pt x="956" y="0"/>
                </a:cubicBezTo>
                <a:cubicBezTo>
                  <a:pt x="1487" y="0"/>
                  <a:pt x="1913" y="426"/>
                  <a:pt x="1913" y="948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05">
            <a:extLst>
              <a:ext uri="{FF2B5EF4-FFF2-40B4-BE49-F238E27FC236}">
                <a16:creationId xmlns:a16="http://schemas.microsoft.com/office/drawing/2014/main" id="{DC2EC414-FCD4-3B42-9A7C-B29EF792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102" y="5462096"/>
            <a:ext cx="2163654" cy="2153684"/>
          </a:xfrm>
          <a:custGeom>
            <a:avLst/>
            <a:gdLst>
              <a:gd name="T0" fmla="*/ 1913 w 1914"/>
              <a:gd name="T1" fmla="*/ 948 h 1905"/>
              <a:gd name="T2" fmla="*/ 1913 w 1914"/>
              <a:gd name="T3" fmla="*/ 948 h 1905"/>
              <a:gd name="T4" fmla="*/ 956 w 1914"/>
              <a:gd name="T5" fmla="*/ 1904 h 1905"/>
              <a:gd name="T6" fmla="*/ 0 w 1914"/>
              <a:gd name="T7" fmla="*/ 948 h 1905"/>
              <a:gd name="T8" fmla="*/ 956 w 1914"/>
              <a:gd name="T9" fmla="*/ 0 h 1905"/>
              <a:gd name="T10" fmla="*/ 1913 w 1914"/>
              <a:gd name="T11" fmla="*/ 948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4" h="1905">
                <a:moveTo>
                  <a:pt x="1913" y="948"/>
                </a:moveTo>
                <a:lnTo>
                  <a:pt x="1913" y="948"/>
                </a:lnTo>
                <a:cubicBezTo>
                  <a:pt x="1913" y="1478"/>
                  <a:pt x="1487" y="1904"/>
                  <a:pt x="956" y="1904"/>
                </a:cubicBezTo>
                <a:cubicBezTo>
                  <a:pt x="426" y="1904"/>
                  <a:pt x="0" y="1478"/>
                  <a:pt x="0" y="948"/>
                </a:cubicBezTo>
                <a:cubicBezTo>
                  <a:pt x="0" y="426"/>
                  <a:pt x="426" y="0"/>
                  <a:pt x="956" y="0"/>
                </a:cubicBezTo>
                <a:cubicBezTo>
                  <a:pt x="1487" y="0"/>
                  <a:pt x="1913" y="426"/>
                  <a:pt x="1913" y="948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06">
            <a:extLst>
              <a:ext uri="{FF2B5EF4-FFF2-40B4-BE49-F238E27FC236}">
                <a16:creationId xmlns:a16="http://schemas.microsoft.com/office/drawing/2014/main" id="{79FDD9A0-0FE3-1041-82CE-606A31CA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461" y="6658254"/>
            <a:ext cx="461604" cy="449350"/>
          </a:xfrm>
          <a:custGeom>
            <a:avLst/>
            <a:gdLst>
              <a:gd name="T0" fmla="*/ 348 w 497"/>
              <a:gd name="T1" fmla="*/ 485 h 486"/>
              <a:gd name="T2" fmla="*/ 348 w 497"/>
              <a:gd name="T3" fmla="*/ 485 h 486"/>
              <a:gd name="T4" fmla="*/ 322 w 497"/>
              <a:gd name="T5" fmla="*/ 468 h 486"/>
              <a:gd name="T6" fmla="*/ 53 w 497"/>
              <a:gd name="T7" fmla="*/ 200 h 486"/>
              <a:gd name="T8" fmla="*/ 44 w 497"/>
              <a:gd name="T9" fmla="*/ 34 h 486"/>
              <a:gd name="T10" fmla="*/ 131 w 497"/>
              <a:gd name="T11" fmla="*/ 0 h 486"/>
              <a:gd name="T12" fmla="*/ 209 w 497"/>
              <a:gd name="T13" fmla="*/ 34 h 486"/>
              <a:gd name="T14" fmla="*/ 487 w 497"/>
              <a:gd name="T15" fmla="*/ 312 h 486"/>
              <a:gd name="T16" fmla="*/ 496 w 497"/>
              <a:gd name="T17" fmla="*/ 338 h 486"/>
              <a:gd name="T18" fmla="*/ 487 w 497"/>
              <a:gd name="T19" fmla="*/ 364 h 486"/>
              <a:gd name="T20" fmla="*/ 374 w 497"/>
              <a:gd name="T21" fmla="*/ 468 h 486"/>
              <a:gd name="T22" fmla="*/ 348 w 497"/>
              <a:gd name="T23" fmla="*/ 485 h 486"/>
              <a:gd name="T24" fmla="*/ 131 w 497"/>
              <a:gd name="T25" fmla="*/ 78 h 486"/>
              <a:gd name="T26" fmla="*/ 131 w 497"/>
              <a:gd name="T27" fmla="*/ 78 h 486"/>
              <a:gd name="T28" fmla="*/ 131 w 497"/>
              <a:gd name="T29" fmla="*/ 78 h 486"/>
              <a:gd name="T30" fmla="*/ 105 w 497"/>
              <a:gd name="T31" fmla="*/ 87 h 486"/>
              <a:gd name="T32" fmla="*/ 105 w 497"/>
              <a:gd name="T33" fmla="*/ 148 h 486"/>
              <a:gd name="T34" fmla="*/ 348 w 497"/>
              <a:gd name="T35" fmla="*/ 390 h 486"/>
              <a:gd name="T36" fmla="*/ 409 w 497"/>
              <a:gd name="T37" fmla="*/ 338 h 486"/>
              <a:gd name="T38" fmla="*/ 157 w 497"/>
              <a:gd name="T39" fmla="*/ 87 h 486"/>
              <a:gd name="T40" fmla="*/ 131 w 497"/>
              <a:gd name="T41" fmla="*/ 78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7" h="486">
                <a:moveTo>
                  <a:pt x="348" y="485"/>
                </a:moveTo>
                <a:lnTo>
                  <a:pt x="348" y="485"/>
                </a:lnTo>
                <a:cubicBezTo>
                  <a:pt x="339" y="485"/>
                  <a:pt x="331" y="477"/>
                  <a:pt x="322" y="468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0" y="156"/>
                  <a:pt x="0" y="87"/>
                  <a:pt x="44" y="34"/>
                </a:cubicBezTo>
                <a:cubicBezTo>
                  <a:pt x="70" y="17"/>
                  <a:pt x="96" y="0"/>
                  <a:pt x="131" y="0"/>
                </a:cubicBezTo>
                <a:cubicBezTo>
                  <a:pt x="157" y="0"/>
                  <a:pt x="192" y="17"/>
                  <a:pt x="209" y="34"/>
                </a:cubicBezTo>
                <a:cubicBezTo>
                  <a:pt x="487" y="312"/>
                  <a:pt x="487" y="312"/>
                  <a:pt x="487" y="312"/>
                </a:cubicBezTo>
                <a:cubicBezTo>
                  <a:pt x="496" y="320"/>
                  <a:pt x="496" y="329"/>
                  <a:pt x="496" y="338"/>
                </a:cubicBezTo>
                <a:cubicBezTo>
                  <a:pt x="496" y="346"/>
                  <a:pt x="496" y="355"/>
                  <a:pt x="487" y="364"/>
                </a:cubicBezTo>
                <a:cubicBezTo>
                  <a:pt x="374" y="468"/>
                  <a:pt x="374" y="468"/>
                  <a:pt x="374" y="468"/>
                </a:cubicBezTo>
                <a:cubicBezTo>
                  <a:pt x="366" y="477"/>
                  <a:pt x="357" y="485"/>
                  <a:pt x="348" y="485"/>
                </a:cubicBezTo>
                <a:close/>
                <a:moveTo>
                  <a:pt x="131" y="78"/>
                </a:moveTo>
                <a:lnTo>
                  <a:pt x="131" y="78"/>
                </a:lnTo>
                <a:lnTo>
                  <a:pt x="131" y="78"/>
                </a:lnTo>
                <a:cubicBezTo>
                  <a:pt x="122" y="78"/>
                  <a:pt x="105" y="87"/>
                  <a:pt x="105" y="87"/>
                </a:cubicBezTo>
                <a:cubicBezTo>
                  <a:pt x="87" y="104"/>
                  <a:pt x="87" y="130"/>
                  <a:pt x="105" y="148"/>
                </a:cubicBezTo>
                <a:cubicBezTo>
                  <a:pt x="348" y="390"/>
                  <a:pt x="348" y="390"/>
                  <a:pt x="348" y="390"/>
                </a:cubicBezTo>
                <a:cubicBezTo>
                  <a:pt x="409" y="338"/>
                  <a:pt x="409" y="338"/>
                  <a:pt x="409" y="338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48" y="87"/>
                  <a:pt x="139" y="78"/>
                  <a:pt x="131" y="7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07">
            <a:extLst>
              <a:ext uri="{FF2B5EF4-FFF2-40B4-BE49-F238E27FC236}">
                <a16:creationId xmlns:a16="http://schemas.microsoft.com/office/drawing/2014/main" id="{71E9414D-39C1-3F49-8307-868A7F92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40" y="5986412"/>
            <a:ext cx="686280" cy="686280"/>
          </a:xfrm>
          <a:custGeom>
            <a:avLst/>
            <a:gdLst>
              <a:gd name="T0" fmla="*/ 365 w 740"/>
              <a:gd name="T1" fmla="*/ 739 h 740"/>
              <a:gd name="T2" fmla="*/ 365 w 740"/>
              <a:gd name="T3" fmla="*/ 739 h 740"/>
              <a:gd name="T4" fmla="*/ 0 w 740"/>
              <a:gd name="T5" fmla="*/ 374 h 740"/>
              <a:gd name="T6" fmla="*/ 365 w 740"/>
              <a:gd name="T7" fmla="*/ 0 h 740"/>
              <a:gd name="T8" fmla="*/ 739 w 740"/>
              <a:gd name="T9" fmla="*/ 374 h 740"/>
              <a:gd name="T10" fmla="*/ 365 w 740"/>
              <a:gd name="T11" fmla="*/ 739 h 740"/>
              <a:gd name="T12" fmla="*/ 365 w 740"/>
              <a:gd name="T13" fmla="*/ 79 h 740"/>
              <a:gd name="T14" fmla="*/ 365 w 740"/>
              <a:gd name="T15" fmla="*/ 79 h 740"/>
              <a:gd name="T16" fmla="*/ 78 w 740"/>
              <a:gd name="T17" fmla="*/ 374 h 740"/>
              <a:gd name="T18" fmla="*/ 365 w 740"/>
              <a:gd name="T19" fmla="*/ 661 h 740"/>
              <a:gd name="T20" fmla="*/ 661 w 740"/>
              <a:gd name="T21" fmla="*/ 374 h 740"/>
              <a:gd name="T22" fmla="*/ 365 w 740"/>
              <a:gd name="T23" fmla="*/ 7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0" h="740">
                <a:moveTo>
                  <a:pt x="365" y="739"/>
                </a:moveTo>
                <a:lnTo>
                  <a:pt x="365" y="739"/>
                </a:lnTo>
                <a:cubicBezTo>
                  <a:pt x="165" y="739"/>
                  <a:pt x="0" y="574"/>
                  <a:pt x="0" y="374"/>
                </a:cubicBezTo>
                <a:cubicBezTo>
                  <a:pt x="0" y="165"/>
                  <a:pt x="165" y="0"/>
                  <a:pt x="365" y="0"/>
                </a:cubicBezTo>
                <a:cubicBezTo>
                  <a:pt x="574" y="0"/>
                  <a:pt x="739" y="165"/>
                  <a:pt x="739" y="374"/>
                </a:cubicBezTo>
                <a:cubicBezTo>
                  <a:pt x="739" y="574"/>
                  <a:pt x="574" y="739"/>
                  <a:pt x="365" y="739"/>
                </a:cubicBezTo>
                <a:close/>
                <a:moveTo>
                  <a:pt x="365" y="79"/>
                </a:moveTo>
                <a:lnTo>
                  <a:pt x="365" y="79"/>
                </a:lnTo>
                <a:cubicBezTo>
                  <a:pt x="208" y="79"/>
                  <a:pt x="78" y="209"/>
                  <a:pt x="78" y="374"/>
                </a:cubicBezTo>
                <a:cubicBezTo>
                  <a:pt x="78" y="531"/>
                  <a:pt x="208" y="661"/>
                  <a:pt x="365" y="661"/>
                </a:cubicBezTo>
                <a:cubicBezTo>
                  <a:pt x="530" y="661"/>
                  <a:pt x="661" y="531"/>
                  <a:pt x="661" y="374"/>
                </a:cubicBezTo>
                <a:cubicBezTo>
                  <a:pt x="661" y="209"/>
                  <a:pt x="530" y="79"/>
                  <a:pt x="365" y="7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08">
            <a:extLst>
              <a:ext uri="{FF2B5EF4-FFF2-40B4-BE49-F238E27FC236}">
                <a16:creationId xmlns:a16="http://schemas.microsoft.com/office/drawing/2014/main" id="{7B125FE5-2B28-D748-B7D9-C3061A25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703" y="6071898"/>
            <a:ext cx="829258" cy="919124"/>
          </a:xfrm>
          <a:custGeom>
            <a:avLst/>
            <a:gdLst>
              <a:gd name="T0" fmla="*/ 842 w 896"/>
              <a:gd name="T1" fmla="*/ 235 h 992"/>
              <a:gd name="T2" fmla="*/ 842 w 896"/>
              <a:gd name="T3" fmla="*/ 235 h 992"/>
              <a:gd name="T4" fmla="*/ 764 w 896"/>
              <a:gd name="T5" fmla="*/ 235 h 992"/>
              <a:gd name="T6" fmla="*/ 764 w 896"/>
              <a:gd name="T7" fmla="*/ 44 h 992"/>
              <a:gd name="T8" fmla="*/ 721 w 896"/>
              <a:gd name="T9" fmla="*/ 0 h 992"/>
              <a:gd name="T10" fmla="*/ 191 w 896"/>
              <a:gd name="T11" fmla="*/ 0 h 992"/>
              <a:gd name="T12" fmla="*/ 139 w 896"/>
              <a:gd name="T13" fmla="*/ 44 h 992"/>
              <a:gd name="T14" fmla="*/ 139 w 896"/>
              <a:gd name="T15" fmla="*/ 235 h 992"/>
              <a:gd name="T16" fmla="*/ 61 w 896"/>
              <a:gd name="T17" fmla="*/ 235 h 992"/>
              <a:gd name="T18" fmla="*/ 0 w 896"/>
              <a:gd name="T19" fmla="*/ 287 h 992"/>
              <a:gd name="T20" fmla="*/ 0 w 896"/>
              <a:gd name="T21" fmla="*/ 800 h 992"/>
              <a:gd name="T22" fmla="*/ 61 w 896"/>
              <a:gd name="T23" fmla="*/ 860 h 992"/>
              <a:gd name="T24" fmla="*/ 139 w 896"/>
              <a:gd name="T25" fmla="*/ 860 h 992"/>
              <a:gd name="T26" fmla="*/ 139 w 896"/>
              <a:gd name="T27" fmla="*/ 947 h 992"/>
              <a:gd name="T28" fmla="*/ 191 w 896"/>
              <a:gd name="T29" fmla="*/ 991 h 992"/>
              <a:gd name="T30" fmla="*/ 721 w 896"/>
              <a:gd name="T31" fmla="*/ 991 h 992"/>
              <a:gd name="T32" fmla="*/ 764 w 896"/>
              <a:gd name="T33" fmla="*/ 947 h 992"/>
              <a:gd name="T34" fmla="*/ 764 w 896"/>
              <a:gd name="T35" fmla="*/ 860 h 992"/>
              <a:gd name="T36" fmla="*/ 842 w 896"/>
              <a:gd name="T37" fmla="*/ 860 h 992"/>
              <a:gd name="T38" fmla="*/ 895 w 896"/>
              <a:gd name="T39" fmla="*/ 800 h 992"/>
              <a:gd name="T40" fmla="*/ 895 w 896"/>
              <a:gd name="T41" fmla="*/ 287 h 992"/>
              <a:gd name="T42" fmla="*/ 842 w 896"/>
              <a:gd name="T43" fmla="*/ 235 h 992"/>
              <a:gd name="T44" fmla="*/ 217 w 896"/>
              <a:gd name="T45" fmla="*/ 79 h 992"/>
              <a:gd name="T46" fmla="*/ 217 w 896"/>
              <a:gd name="T47" fmla="*/ 79 h 992"/>
              <a:gd name="T48" fmla="*/ 695 w 896"/>
              <a:gd name="T49" fmla="*/ 79 h 992"/>
              <a:gd name="T50" fmla="*/ 695 w 896"/>
              <a:gd name="T51" fmla="*/ 235 h 992"/>
              <a:gd name="T52" fmla="*/ 217 w 896"/>
              <a:gd name="T53" fmla="*/ 235 h 992"/>
              <a:gd name="T54" fmla="*/ 217 w 896"/>
              <a:gd name="T55" fmla="*/ 79 h 992"/>
              <a:gd name="T56" fmla="*/ 695 w 896"/>
              <a:gd name="T57" fmla="*/ 921 h 992"/>
              <a:gd name="T58" fmla="*/ 695 w 896"/>
              <a:gd name="T59" fmla="*/ 921 h 992"/>
              <a:gd name="T60" fmla="*/ 217 w 896"/>
              <a:gd name="T61" fmla="*/ 921 h 992"/>
              <a:gd name="T62" fmla="*/ 217 w 896"/>
              <a:gd name="T63" fmla="*/ 653 h 992"/>
              <a:gd name="T64" fmla="*/ 695 w 896"/>
              <a:gd name="T65" fmla="*/ 653 h 992"/>
              <a:gd name="T66" fmla="*/ 695 w 896"/>
              <a:gd name="T67" fmla="*/ 921 h 992"/>
              <a:gd name="T68" fmla="*/ 816 w 896"/>
              <a:gd name="T69" fmla="*/ 783 h 992"/>
              <a:gd name="T70" fmla="*/ 816 w 896"/>
              <a:gd name="T71" fmla="*/ 783 h 992"/>
              <a:gd name="T72" fmla="*/ 764 w 896"/>
              <a:gd name="T73" fmla="*/ 783 h 992"/>
              <a:gd name="T74" fmla="*/ 764 w 896"/>
              <a:gd name="T75" fmla="*/ 626 h 992"/>
              <a:gd name="T76" fmla="*/ 721 w 896"/>
              <a:gd name="T77" fmla="*/ 574 h 992"/>
              <a:gd name="T78" fmla="*/ 191 w 896"/>
              <a:gd name="T79" fmla="*/ 574 h 992"/>
              <a:gd name="T80" fmla="*/ 139 w 896"/>
              <a:gd name="T81" fmla="*/ 626 h 992"/>
              <a:gd name="T82" fmla="*/ 139 w 896"/>
              <a:gd name="T83" fmla="*/ 783 h 992"/>
              <a:gd name="T84" fmla="*/ 78 w 896"/>
              <a:gd name="T85" fmla="*/ 783 h 992"/>
              <a:gd name="T86" fmla="*/ 78 w 896"/>
              <a:gd name="T87" fmla="*/ 313 h 992"/>
              <a:gd name="T88" fmla="*/ 191 w 896"/>
              <a:gd name="T89" fmla="*/ 313 h 992"/>
              <a:gd name="T90" fmla="*/ 721 w 896"/>
              <a:gd name="T91" fmla="*/ 313 h 992"/>
              <a:gd name="T92" fmla="*/ 816 w 896"/>
              <a:gd name="T93" fmla="*/ 313 h 992"/>
              <a:gd name="T94" fmla="*/ 816 w 896"/>
              <a:gd name="T95" fmla="*/ 783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6" h="992">
                <a:moveTo>
                  <a:pt x="842" y="235"/>
                </a:moveTo>
                <a:lnTo>
                  <a:pt x="842" y="235"/>
                </a:lnTo>
                <a:cubicBezTo>
                  <a:pt x="764" y="235"/>
                  <a:pt x="764" y="235"/>
                  <a:pt x="764" y="235"/>
                </a:cubicBezTo>
                <a:cubicBezTo>
                  <a:pt x="764" y="44"/>
                  <a:pt x="764" y="44"/>
                  <a:pt x="764" y="44"/>
                </a:cubicBezTo>
                <a:cubicBezTo>
                  <a:pt x="764" y="27"/>
                  <a:pt x="747" y="0"/>
                  <a:pt x="72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65" y="0"/>
                  <a:pt x="139" y="27"/>
                  <a:pt x="139" y="44"/>
                </a:cubicBezTo>
                <a:cubicBezTo>
                  <a:pt x="139" y="235"/>
                  <a:pt x="139" y="235"/>
                  <a:pt x="139" y="235"/>
                </a:cubicBezTo>
                <a:cubicBezTo>
                  <a:pt x="61" y="235"/>
                  <a:pt x="61" y="235"/>
                  <a:pt x="61" y="235"/>
                </a:cubicBezTo>
                <a:cubicBezTo>
                  <a:pt x="26" y="235"/>
                  <a:pt x="0" y="261"/>
                  <a:pt x="0" y="287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834"/>
                  <a:pt x="26" y="860"/>
                  <a:pt x="61" y="860"/>
                </a:cubicBezTo>
                <a:cubicBezTo>
                  <a:pt x="139" y="860"/>
                  <a:pt x="139" y="860"/>
                  <a:pt x="139" y="860"/>
                </a:cubicBezTo>
                <a:cubicBezTo>
                  <a:pt x="139" y="947"/>
                  <a:pt x="139" y="947"/>
                  <a:pt x="139" y="947"/>
                </a:cubicBezTo>
                <a:cubicBezTo>
                  <a:pt x="139" y="973"/>
                  <a:pt x="165" y="991"/>
                  <a:pt x="191" y="991"/>
                </a:cubicBezTo>
                <a:cubicBezTo>
                  <a:pt x="721" y="991"/>
                  <a:pt x="721" y="991"/>
                  <a:pt x="721" y="991"/>
                </a:cubicBezTo>
                <a:cubicBezTo>
                  <a:pt x="747" y="991"/>
                  <a:pt x="764" y="973"/>
                  <a:pt x="764" y="947"/>
                </a:cubicBezTo>
                <a:cubicBezTo>
                  <a:pt x="764" y="860"/>
                  <a:pt x="764" y="860"/>
                  <a:pt x="764" y="860"/>
                </a:cubicBezTo>
                <a:cubicBezTo>
                  <a:pt x="842" y="860"/>
                  <a:pt x="842" y="860"/>
                  <a:pt x="842" y="860"/>
                </a:cubicBezTo>
                <a:cubicBezTo>
                  <a:pt x="869" y="860"/>
                  <a:pt x="895" y="834"/>
                  <a:pt x="895" y="800"/>
                </a:cubicBezTo>
                <a:cubicBezTo>
                  <a:pt x="895" y="287"/>
                  <a:pt x="895" y="287"/>
                  <a:pt x="895" y="287"/>
                </a:cubicBezTo>
                <a:cubicBezTo>
                  <a:pt x="895" y="261"/>
                  <a:pt x="869" y="235"/>
                  <a:pt x="842" y="235"/>
                </a:cubicBezTo>
                <a:close/>
                <a:moveTo>
                  <a:pt x="217" y="79"/>
                </a:moveTo>
                <a:lnTo>
                  <a:pt x="217" y="79"/>
                </a:lnTo>
                <a:cubicBezTo>
                  <a:pt x="695" y="79"/>
                  <a:pt x="695" y="79"/>
                  <a:pt x="695" y="79"/>
                </a:cubicBezTo>
                <a:cubicBezTo>
                  <a:pt x="695" y="235"/>
                  <a:pt x="695" y="235"/>
                  <a:pt x="695" y="235"/>
                </a:cubicBezTo>
                <a:cubicBezTo>
                  <a:pt x="217" y="235"/>
                  <a:pt x="217" y="235"/>
                  <a:pt x="217" y="235"/>
                </a:cubicBezTo>
                <a:lnTo>
                  <a:pt x="217" y="79"/>
                </a:lnTo>
                <a:close/>
                <a:moveTo>
                  <a:pt x="695" y="921"/>
                </a:moveTo>
                <a:lnTo>
                  <a:pt x="695" y="921"/>
                </a:lnTo>
                <a:cubicBezTo>
                  <a:pt x="217" y="921"/>
                  <a:pt x="217" y="921"/>
                  <a:pt x="217" y="921"/>
                </a:cubicBezTo>
                <a:cubicBezTo>
                  <a:pt x="217" y="653"/>
                  <a:pt x="217" y="653"/>
                  <a:pt x="217" y="653"/>
                </a:cubicBezTo>
                <a:cubicBezTo>
                  <a:pt x="695" y="653"/>
                  <a:pt x="695" y="653"/>
                  <a:pt x="695" y="653"/>
                </a:cubicBezTo>
                <a:lnTo>
                  <a:pt x="695" y="921"/>
                </a:lnTo>
                <a:close/>
                <a:moveTo>
                  <a:pt x="816" y="783"/>
                </a:moveTo>
                <a:lnTo>
                  <a:pt x="816" y="783"/>
                </a:lnTo>
                <a:cubicBezTo>
                  <a:pt x="764" y="783"/>
                  <a:pt x="764" y="783"/>
                  <a:pt x="764" y="783"/>
                </a:cubicBezTo>
                <a:cubicBezTo>
                  <a:pt x="764" y="626"/>
                  <a:pt x="764" y="626"/>
                  <a:pt x="764" y="626"/>
                </a:cubicBezTo>
                <a:cubicBezTo>
                  <a:pt x="764" y="600"/>
                  <a:pt x="747" y="574"/>
                  <a:pt x="721" y="574"/>
                </a:cubicBezTo>
                <a:cubicBezTo>
                  <a:pt x="191" y="574"/>
                  <a:pt x="191" y="574"/>
                  <a:pt x="191" y="574"/>
                </a:cubicBezTo>
                <a:cubicBezTo>
                  <a:pt x="165" y="574"/>
                  <a:pt x="139" y="600"/>
                  <a:pt x="139" y="626"/>
                </a:cubicBezTo>
                <a:cubicBezTo>
                  <a:pt x="139" y="783"/>
                  <a:pt x="139" y="783"/>
                  <a:pt x="139" y="783"/>
                </a:cubicBezTo>
                <a:cubicBezTo>
                  <a:pt x="78" y="783"/>
                  <a:pt x="78" y="783"/>
                  <a:pt x="78" y="783"/>
                </a:cubicBezTo>
                <a:cubicBezTo>
                  <a:pt x="78" y="313"/>
                  <a:pt x="78" y="313"/>
                  <a:pt x="78" y="313"/>
                </a:cubicBezTo>
                <a:cubicBezTo>
                  <a:pt x="191" y="313"/>
                  <a:pt x="191" y="313"/>
                  <a:pt x="191" y="313"/>
                </a:cubicBezTo>
                <a:cubicBezTo>
                  <a:pt x="721" y="313"/>
                  <a:pt x="721" y="313"/>
                  <a:pt x="721" y="313"/>
                </a:cubicBezTo>
                <a:cubicBezTo>
                  <a:pt x="816" y="313"/>
                  <a:pt x="816" y="313"/>
                  <a:pt x="816" y="313"/>
                </a:cubicBezTo>
                <a:lnTo>
                  <a:pt x="816" y="78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09">
            <a:extLst>
              <a:ext uri="{FF2B5EF4-FFF2-40B4-BE49-F238E27FC236}">
                <a16:creationId xmlns:a16="http://schemas.microsoft.com/office/drawing/2014/main" id="{DEA0BD88-4AD8-394A-B977-F8DBFDA3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221" y="6402464"/>
            <a:ext cx="200164" cy="73530"/>
          </a:xfrm>
          <a:custGeom>
            <a:avLst/>
            <a:gdLst>
              <a:gd name="T0" fmla="*/ 173 w 217"/>
              <a:gd name="T1" fmla="*/ 0 h 80"/>
              <a:gd name="T2" fmla="*/ 173 w 217"/>
              <a:gd name="T3" fmla="*/ 0 h 80"/>
              <a:gd name="T4" fmla="*/ 43 w 217"/>
              <a:gd name="T5" fmla="*/ 0 h 80"/>
              <a:gd name="T6" fmla="*/ 0 w 217"/>
              <a:gd name="T7" fmla="*/ 44 h 80"/>
              <a:gd name="T8" fmla="*/ 43 w 217"/>
              <a:gd name="T9" fmla="*/ 79 h 80"/>
              <a:gd name="T10" fmla="*/ 173 w 217"/>
              <a:gd name="T11" fmla="*/ 79 h 80"/>
              <a:gd name="T12" fmla="*/ 216 w 217"/>
              <a:gd name="T13" fmla="*/ 44 h 80"/>
              <a:gd name="T14" fmla="*/ 173 w 217"/>
              <a:gd name="T1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80">
                <a:moveTo>
                  <a:pt x="173" y="0"/>
                </a:moveTo>
                <a:lnTo>
                  <a:pt x="173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61"/>
                  <a:pt x="17" y="79"/>
                  <a:pt x="43" y="79"/>
                </a:cubicBezTo>
                <a:cubicBezTo>
                  <a:pt x="173" y="79"/>
                  <a:pt x="173" y="79"/>
                  <a:pt x="173" y="79"/>
                </a:cubicBezTo>
                <a:cubicBezTo>
                  <a:pt x="199" y="79"/>
                  <a:pt x="216" y="61"/>
                  <a:pt x="216" y="44"/>
                </a:cubicBezTo>
                <a:cubicBezTo>
                  <a:pt x="216" y="18"/>
                  <a:pt x="199" y="0"/>
                  <a:pt x="17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10">
            <a:extLst>
              <a:ext uri="{FF2B5EF4-FFF2-40B4-BE49-F238E27FC236}">
                <a16:creationId xmlns:a16="http://schemas.microsoft.com/office/drawing/2014/main" id="{56AE9104-1AB2-B74A-8437-1FEB91C8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16" y="6186727"/>
            <a:ext cx="1082524" cy="694450"/>
          </a:xfrm>
          <a:custGeom>
            <a:avLst/>
            <a:gdLst>
              <a:gd name="T0" fmla="*/ 1166 w 1167"/>
              <a:gd name="T1" fmla="*/ 52 h 748"/>
              <a:gd name="T2" fmla="*/ 1166 w 1167"/>
              <a:gd name="T3" fmla="*/ 52 h 748"/>
              <a:gd name="T4" fmla="*/ 1166 w 1167"/>
              <a:gd name="T5" fmla="*/ 35 h 748"/>
              <a:gd name="T6" fmla="*/ 1157 w 1167"/>
              <a:gd name="T7" fmla="*/ 26 h 748"/>
              <a:gd name="T8" fmla="*/ 1105 w 1167"/>
              <a:gd name="T9" fmla="*/ 0 h 748"/>
              <a:gd name="T10" fmla="*/ 53 w 1167"/>
              <a:gd name="T11" fmla="*/ 0 h 748"/>
              <a:gd name="T12" fmla="*/ 9 w 1167"/>
              <a:gd name="T13" fmla="*/ 26 h 748"/>
              <a:gd name="T14" fmla="*/ 0 w 1167"/>
              <a:gd name="T15" fmla="*/ 35 h 748"/>
              <a:gd name="T16" fmla="*/ 0 w 1167"/>
              <a:gd name="T17" fmla="*/ 52 h 748"/>
              <a:gd name="T18" fmla="*/ 0 w 1167"/>
              <a:gd name="T19" fmla="*/ 61 h 748"/>
              <a:gd name="T20" fmla="*/ 0 w 1167"/>
              <a:gd name="T21" fmla="*/ 696 h 748"/>
              <a:gd name="T22" fmla="*/ 53 w 1167"/>
              <a:gd name="T23" fmla="*/ 747 h 748"/>
              <a:gd name="T24" fmla="*/ 1105 w 1167"/>
              <a:gd name="T25" fmla="*/ 747 h 748"/>
              <a:gd name="T26" fmla="*/ 1166 w 1167"/>
              <a:gd name="T27" fmla="*/ 696 h 748"/>
              <a:gd name="T28" fmla="*/ 1166 w 1167"/>
              <a:gd name="T29" fmla="*/ 61 h 748"/>
              <a:gd name="T30" fmla="*/ 1166 w 1167"/>
              <a:gd name="T31" fmla="*/ 52 h 748"/>
              <a:gd name="T32" fmla="*/ 583 w 1167"/>
              <a:gd name="T33" fmla="*/ 287 h 748"/>
              <a:gd name="T34" fmla="*/ 583 w 1167"/>
              <a:gd name="T35" fmla="*/ 287 h 748"/>
              <a:gd name="T36" fmla="*/ 166 w 1167"/>
              <a:gd name="T37" fmla="*/ 78 h 748"/>
              <a:gd name="T38" fmla="*/ 992 w 1167"/>
              <a:gd name="T39" fmla="*/ 78 h 748"/>
              <a:gd name="T40" fmla="*/ 583 w 1167"/>
              <a:gd name="T41" fmla="*/ 287 h 748"/>
              <a:gd name="T42" fmla="*/ 70 w 1167"/>
              <a:gd name="T43" fmla="*/ 678 h 748"/>
              <a:gd name="T44" fmla="*/ 70 w 1167"/>
              <a:gd name="T45" fmla="*/ 678 h 748"/>
              <a:gd name="T46" fmla="*/ 70 w 1167"/>
              <a:gd name="T47" fmla="*/ 113 h 748"/>
              <a:gd name="T48" fmla="*/ 566 w 1167"/>
              <a:gd name="T49" fmla="*/ 365 h 748"/>
              <a:gd name="T50" fmla="*/ 566 w 1167"/>
              <a:gd name="T51" fmla="*/ 365 h 748"/>
              <a:gd name="T52" fmla="*/ 566 w 1167"/>
              <a:gd name="T53" fmla="*/ 365 h 748"/>
              <a:gd name="T54" fmla="*/ 566 w 1167"/>
              <a:gd name="T55" fmla="*/ 365 h 748"/>
              <a:gd name="T56" fmla="*/ 566 w 1167"/>
              <a:gd name="T57" fmla="*/ 365 h 748"/>
              <a:gd name="T58" fmla="*/ 566 w 1167"/>
              <a:gd name="T59" fmla="*/ 365 h 748"/>
              <a:gd name="T60" fmla="*/ 566 w 1167"/>
              <a:gd name="T61" fmla="*/ 365 h 748"/>
              <a:gd name="T62" fmla="*/ 574 w 1167"/>
              <a:gd name="T63" fmla="*/ 365 h 748"/>
              <a:gd name="T64" fmla="*/ 574 w 1167"/>
              <a:gd name="T65" fmla="*/ 365 h 748"/>
              <a:gd name="T66" fmla="*/ 574 w 1167"/>
              <a:gd name="T67" fmla="*/ 365 h 748"/>
              <a:gd name="T68" fmla="*/ 574 w 1167"/>
              <a:gd name="T69" fmla="*/ 365 h 748"/>
              <a:gd name="T70" fmla="*/ 574 w 1167"/>
              <a:gd name="T71" fmla="*/ 365 h 748"/>
              <a:gd name="T72" fmla="*/ 574 w 1167"/>
              <a:gd name="T73" fmla="*/ 365 h 748"/>
              <a:gd name="T74" fmla="*/ 574 w 1167"/>
              <a:gd name="T75" fmla="*/ 365 h 748"/>
              <a:gd name="T76" fmla="*/ 574 w 1167"/>
              <a:gd name="T77" fmla="*/ 365 h 748"/>
              <a:gd name="T78" fmla="*/ 583 w 1167"/>
              <a:gd name="T79" fmla="*/ 365 h 748"/>
              <a:gd name="T80" fmla="*/ 583 w 1167"/>
              <a:gd name="T81" fmla="*/ 365 h 748"/>
              <a:gd name="T82" fmla="*/ 583 w 1167"/>
              <a:gd name="T83" fmla="*/ 365 h 748"/>
              <a:gd name="T84" fmla="*/ 583 w 1167"/>
              <a:gd name="T85" fmla="*/ 365 h 748"/>
              <a:gd name="T86" fmla="*/ 583 w 1167"/>
              <a:gd name="T87" fmla="*/ 365 h 748"/>
              <a:gd name="T88" fmla="*/ 583 w 1167"/>
              <a:gd name="T89" fmla="*/ 365 h 748"/>
              <a:gd name="T90" fmla="*/ 583 w 1167"/>
              <a:gd name="T91" fmla="*/ 365 h 748"/>
              <a:gd name="T92" fmla="*/ 592 w 1167"/>
              <a:gd name="T93" fmla="*/ 365 h 748"/>
              <a:gd name="T94" fmla="*/ 592 w 1167"/>
              <a:gd name="T95" fmla="*/ 365 h 748"/>
              <a:gd name="T96" fmla="*/ 592 w 1167"/>
              <a:gd name="T97" fmla="*/ 365 h 748"/>
              <a:gd name="T98" fmla="*/ 592 w 1167"/>
              <a:gd name="T99" fmla="*/ 365 h 748"/>
              <a:gd name="T100" fmla="*/ 592 w 1167"/>
              <a:gd name="T101" fmla="*/ 365 h 748"/>
              <a:gd name="T102" fmla="*/ 592 w 1167"/>
              <a:gd name="T103" fmla="*/ 365 h 748"/>
              <a:gd name="T104" fmla="*/ 592 w 1167"/>
              <a:gd name="T105" fmla="*/ 365 h 748"/>
              <a:gd name="T106" fmla="*/ 592 w 1167"/>
              <a:gd name="T107" fmla="*/ 365 h 748"/>
              <a:gd name="T108" fmla="*/ 601 w 1167"/>
              <a:gd name="T109" fmla="*/ 365 h 748"/>
              <a:gd name="T110" fmla="*/ 601 w 1167"/>
              <a:gd name="T111" fmla="*/ 365 h 748"/>
              <a:gd name="T112" fmla="*/ 601 w 1167"/>
              <a:gd name="T113" fmla="*/ 365 h 748"/>
              <a:gd name="T114" fmla="*/ 1088 w 1167"/>
              <a:gd name="T115" fmla="*/ 113 h 748"/>
              <a:gd name="T116" fmla="*/ 1088 w 1167"/>
              <a:gd name="T117" fmla="*/ 678 h 748"/>
              <a:gd name="T118" fmla="*/ 70 w 1167"/>
              <a:gd name="T119" fmla="*/ 67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67" h="748">
                <a:moveTo>
                  <a:pt x="1166" y="52"/>
                </a:moveTo>
                <a:lnTo>
                  <a:pt x="1166" y="52"/>
                </a:lnTo>
                <a:cubicBezTo>
                  <a:pt x="1166" y="52"/>
                  <a:pt x="1166" y="44"/>
                  <a:pt x="1166" y="35"/>
                </a:cubicBezTo>
                <a:cubicBezTo>
                  <a:pt x="1157" y="35"/>
                  <a:pt x="1157" y="26"/>
                  <a:pt x="1157" y="26"/>
                </a:cubicBezTo>
                <a:cubicBezTo>
                  <a:pt x="1148" y="9"/>
                  <a:pt x="1131" y="0"/>
                  <a:pt x="110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36" y="0"/>
                  <a:pt x="18" y="9"/>
                  <a:pt x="9" y="26"/>
                </a:cubicBezTo>
                <a:lnTo>
                  <a:pt x="0" y="35"/>
                </a:lnTo>
                <a:cubicBezTo>
                  <a:pt x="0" y="44"/>
                  <a:pt x="0" y="52"/>
                  <a:pt x="0" y="5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730"/>
                  <a:pt x="27" y="747"/>
                  <a:pt x="53" y="747"/>
                </a:cubicBezTo>
                <a:cubicBezTo>
                  <a:pt x="1105" y="747"/>
                  <a:pt x="1105" y="747"/>
                  <a:pt x="1105" y="747"/>
                </a:cubicBezTo>
                <a:cubicBezTo>
                  <a:pt x="1140" y="747"/>
                  <a:pt x="1166" y="730"/>
                  <a:pt x="1166" y="696"/>
                </a:cubicBezTo>
                <a:cubicBezTo>
                  <a:pt x="1166" y="61"/>
                  <a:pt x="1166" y="61"/>
                  <a:pt x="1166" y="61"/>
                </a:cubicBezTo>
                <a:cubicBezTo>
                  <a:pt x="1166" y="61"/>
                  <a:pt x="1166" y="61"/>
                  <a:pt x="1166" y="52"/>
                </a:cubicBezTo>
                <a:close/>
                <a:moveTo>
                  <a:pt x="583" y="287"/>
                </a:moveTo>
                <a:lnTo>
                  <a:pt x="583" y="287"/>
                </a:lnTo>
                <a:cubicBezTo>
                  <a:pt x="166" y="78"/>
                  <a:pt x="166" y="78"/>
                  <a:pt x="166" y="78"/>
                </a:cubicBezTo>
                <a:cubicBezTo>
                  <a:pt x="992" y="78"/>
                  <a:pt x="992" y="78"/>
                  <a:pt x="992" y="78"/>
                </a:cubicBezTo>
                <a:lnTo>
                  <a:pt x="583" y="287"/>
                </a:lnTo>
                <a:close/>
                <a:moveTo>
                  <a:pt x="70" y="678"/>
                </a:moveTo>
                <a:lnTo>
                  <a:pt x="70" y="678"/>
                </a:lnTo>
                <a:cubicBezTo>
                  <a:pt x="70" y="113"/>
                  <a:pt x="70" y="113"/>
                  <a:pt x="70" y="113"/>
                </a:cubicBezTo>
                <a:cubicBezTo>
                  <a:pt x="566" y="365"/>
                  <a:pt x="566" y="365"/>
                  <a:pt x="566" y="365"/>
                </a:cubicBezTo>
                <a:lnTo>
                  <a:pt x="566" y="365"/>
                </a:lnTo>
                <a:lnTo>
                  <a:pt x="566" y="365"/>
                </a:lnTo>
                <a:lnTo>
                  <a:pt x="566" y="365"/>
                </a:lnTo>
                <a:lnTo>
                  <a:pt x="566" y="365"/>
                </a:lnTo>
                <a:lnTo>
                  <a:pt x="566" y="365"/>
                </a:lnTo>
                <a:lnTo>
                  <a:pt x="566" y="365"/>
                </a:lnTo>
                <a:cubicBezTo>
                  <a:pt x="566" y="365"/>
                  <a:pt x="566" y="365"/>
                  <a:pt x="574" y="365"/>
                </a:cubicBezTo>
                <a:lnTo>
                  <a:pt x="574" y="365"/>
                </a:lnTo>
                <a:lnTo>
                  <a:pt x="574" y="365"/>
                </a:lnTo>
                <a:lnTo>
                  <a:pt x="574" y="365"/>
                </a:lnTo>
                <a:lnTo>
                  <a:pt x="574" y="365"/>
                </a:lnTo>
                <a:lnTo>
                  <a:pt x="574" y="365"/>
                </a:lnTo>
                <a:lnTo>
                  <a:pt x="574" y="365"/>
                </a:lnTo>
                <a:lnTo>
                  <a:pt x="574" y="365"/>
                </a:lnTo>
                <a:cubicBezTo>
                  <a:pt x="583" y="365"/>
                  <a:pt x="583" y="365"/>
                  <a:pt x="583" y="365"/>
                </a:cubicBezTo>
                <a:lnTo>
                  <a:pt x="583" y="365"/>
                </a:lnTo>
                <a:lnTo>
                  <a:pt x="583" y="365"/>
                </a:lnTo>
                <a:lnTo>
                  <a:pt x="583" y="365"/>
                </a:lnTo>
                <a:lnTo>
                  <a:pt x="583" y="365"/>
                </a:lnTo>
                <a:lnTo>
                  <a:pt x="583" y="365"/>
                </a:lnTo>
                <a:lnTo>
                  <a:pt x="583" y="365"/>
                </a:lnTo>
                <a:cubicBezTo>
                  <a:pt x="583" y="365"/>
                  <a:pt x="583" y="365"/>
                  <a:pt x="592" y="365"/>
                </a:cubicBezTo>
                <a:lnTo>
                  <a:pt x="592" y="365"/>
                </a:lnTo>
                <a:lnTo>
                  <a:pt x="592" y="365"/>
                </a:lnTo>
                <a:lnTo>
                  <a:pt x="592" y="365"/>
                </a:lnTo>
                <a:lnTo>
                  <a:pt x="592" y="365"/>
                </a:lnTo>
                <a:lnTo>
                  <a:pt x="592" y="365"/>
                </a:lnTo>
                <a:lnTo>
                  <a:pt x="592" y="365"/>
                </a:lnTo>
                <a:lnTo>
                  <a:pt x="592" y="365"/>
                </a:lnTo>
                <a:cubicBezTo>
                  <a:pt x="601" y="365"/>
                  <a:pt x="601" y="365"/>
                  <a:pt x="601" y="365"/>
                </a:cubicBezTo>
                <a:lnTo>
                  <a:pt x="601" y="365"/>
                </a:lnTo>
                <a:lnTo>
                  <a:pt x="601" y="365"/>
                </a:lnTo>
                <a:cubicBezTo>
                  <a:pt x="1088" y="113"/>
                  <a:pt x="1088" y="113"/>
                  <a:pt x="1088" y="113"/>
                </a:cubicBezTo>
                <a:cubicBezTo>
                  <a:pt x="1088" y="678"/>
                  <a:pt x="1088" y="678"/>
                  <a:pt x="1088" y="678"/>
                </a:cubicBezTo>
                <a:lnTo>
                  <a:pt x="70" y="67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11">
            <a:extLst>
              <a:ext uri="{FF2B5EF4-FFF2-40B4-BE49-F238E27FC236}">
                <a16:creationId xmlns:a16="http://schemas.microsoft.com/office/drawing/2014/main" id="{0F85D1D3-C9EB-A84B-A9F9-73112354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881" y="5995632"/>
            <a:ext cx="821084" cy="1086610"/>
          </a:xfrm>
          <a:custGeom>
            <a:avLst/>
            <a:gdLst>
              <a:gd name="T0" fmla="*/ 35 w 888"/>
              <a:gd name="T1" fmla="*/ 1172 h 1173"/>
              <a:gd name="T2" fmla="*/ 35 w 888"/>
              <a:gd name="T3" fmla="*/ 1172 h 1173"/>
              <a:gd name="T4" fmla="*/ 17 w 888"/>
              <a:gd name="T5" fmla="*/ 1164 h 1173"/>
              <a:gd name="T6" fmla="*/ 0 w 888"/>
              <a:gd name="T7" fmla="*/ 1129 h 1173"/>
              <a:gd name="T8" fmla="*/ 0 w 888"/>
              <a:gd name="T9" fmla="*/ 69 h 1173"/>
              <a:gd name="T10" fmla="*/ 52 w 888"/>
              <a:gd name="T11" fmla="*/ 0 h 1173"/>
              <a:gd name="T12" fmla="*/ 834 w 888"/>
              <a:gd name="T13" fmla="*/ 0 h 1173"/>
              <a:gd name="T14" fmla="*/ 887 w 888"/>
              <a:gd name="T15" fmla="*/ 69 h 1173"/>
              <a:gd name="T16" fmla="*/ 887 w 888"/>
              <a:gd name="T17" fmla="*/ 1129 h 1173"/>
              <a:gd name="T18" fmla="*/ 869 w 888"/>
              <a:gd name="T19" fmla="*/ 1164 h 1173"/>
              <a:gd name="T20" fmla="*/ 834 w 888"/>
              <a:gd name="T21" fmla="*/ 1164 h 1173"/>
              <a:gd name="T22" fmla="*/ 443 w 888"/>
              <a:gd name="T23" fmla="*/ 972 h 1173"/>
              <a:gd name="T24" fmla="*/ 52 w 888"/>
              <a:gd name="T25" fmla="*/ 1164 h 1173"/>
              <a:gd name="T26" fmla="*/ 35 w 888"/>
              <a:gd name="T27" fmla="*/ 1172 h 1173"/>
              <a:gd name="T28" fmla="*/ 443 w 888"/>
              <a:gd name="T29" fmla="*/ 895 h 1173"/>
              <a:gd name="T30" fmla="*/ 443 w 888"/>
              <a:gd name="T31" fmla="*/ 895 h 1173"/>
              <a:gd name="T32" fmla="*/ 461 w 888"/>
              <a:gd name="T33" fmla="*/ 895 h 1173"/>
              <a:gd name="T34" fmla="*/ 817 w 888"/>
              <a:gd name="T35" fmla="*/ 1068 h 1173"/>
              <a:gd name="T36" fmla="*/ 817 w 888"/>
              <a:gd name="T37" fmla="*/ 78 h 1173"/>
              <a:gd name="T38" fmla="*/ 69 w 888"/>
              <a:gd name="T39" fmla="*/ 78 h 1173"/>
              <a:gd name="T40" fmla="*/ 69 w 888"/>
              <a:gd name="T41" fmla="*/ 1068 h 1173"/>
              <a:gd name="T42" fmla="*/ 426 w 888"/>
              <a:gd name="T43" fmla="*/ 895 h 1173"/>
              <a:gd name="T44" fmla="*/ 443 w 888"/>
              <a:gd name="T45" fmla="*/ 895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8" h="1173">
                <a:moveTo>
                  <a:pt x="35" y="1172"/>
                </a:moveTo>
                <a:lnTo>
                  <a:pt x="35" y="1172"/>
                </a:lnTo>
                <a:cubicBezTo>
                  <a:pt x="26" y="1172"/>
                  <a:pt x="26" y="1164"/>
                  <a:pt x="17" y="1164"/>
                </a:cubicBezTo>
                <a:cubicBezTo>
                  <a:pt x="8" y="1155"/>
                  <a:pt x="0" y="1146"/>
                  <a:pt x="0" y="112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17" y="0"/>
                  <a:pt x="52" y="0"/>
                </a:cubicBezTo>
                <a:cubicBezTo>
                  <a:pt x="834" y="0"/>
                  <a:pt x="834" y="0"/>
                  <a:pt x="834" y="0"/>
                </a:cubicBezTo>
                <a:cubicBezTo>
                  <a:pt x="869" y="0"/>
                  <a:pt x="887" y="34"/>
                  <a:pt x="887" y="69"/>
                </a:cubicBezTo>
                <a:cubicBezTo>
                  <a:pt x="887" y="1129"/>
                  <a:pt x="887" y="1129"/>
                  <a:pt x="887" y="1129"/>
                </a:cubicBezTo>
                <a:cubicBezTo>
                  <a:pt x="887" y="1146"/>
                  <a:pt x="887" y="1155"/>
                  <a:pt x="869" y="1164"/>
                </a:cubicBezTo>
                <a:cubicBezTo>
                  <a:pt x="861" y="1172"/>
                  <a:pt x="843" y="1172"/>
                  <a:pt x="834" y="1164"/>
                </a:cubicBezTo>
                <a:cubicBezTo>
                  <a:pt x="443" y="972"/>
                  <a:pt x="443" y="972"/>
                  <a:pt x="443" y="972"/>
                </a:cubicBezTo>
                <a:cubicBezTo>
                  <a:pt x="52" y="1164"/>
                  <a:pt x="52" y="1164"/>
                  <a:pt x="52" y="1164"/>
                </a:cubicBezTo>
                <a:cubicBezTo>
                  <a:pt x="43" y="1164"/>
                  <a:pt x="43" y="1172"/>
                  <a:pt x="35" y="1172"/>
                </a:cubicBezTo>
                <a:close/>
                <a:moveTo>
                  <a:pt x="443" y="895"/>
                </a:moveTo>
                <a:lnTo>
                  <a:pt x="443" y="895"/>
                </a:lnTo>
                <a:cubicBezTo>
                  <a:pt x="452" y="895"/>
                  <a:pt x="452" y="895"/>
                  <a:pt x="461" y="895"/>
                </a:cubicBezTo>
                <a:cubicBezTo>
                  <a:pt x="817" y="1068"/>
                  <a:pt x="817" y="1068"/>
                  <a:pt x="817" y="1068"/>
                </a:cubicBezTo>
                <a:cubicBezTo>
                  <a:pt x="817" y="78"/>
                  <a:pt x="817" y="78"/>
                  <a:pt x="817" y="78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1068"/>
                  <a:pt x="69" y="1068"/>
                  <a:pt x="69" y="1068"/>
                </a:cubicBezTo>
                <a:cubicBezTo>
                  <a:pt x="426" y="895"/>
                  <a:pt x="426" y="895"/>
                  <a:pt x="426" y="895"/>
                </a:cubicBezTo>
                <a:cubicBezTo>
                  <a:pt x="434" y="895"/>
                  <a:pt x="434" y="895"/>
                  <a:pt x="443" y="89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12">
            <a:extLst>
              <a:ext uri="{FF2B5EF4-FFF2-40B4-BE49-F238E27FC236}">
                <a16:creationId xmlns:a16="http://schemas.microsoft.com/office/drawing/2014/main" id="{E6537A68-2E4A-7541-8BF8-0BFE70D3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599" y="5995632"/>
            <a:ext cx="829254" cy="1086610"/>
          </a:xfrm>
          <a:custGeom>
            <a:avLst/>
            <a:gdLst>
              <a:gd name="T0" fmla="*/ 844 w 897"/>
              <a:gd name="T1" fmla="*/ 547 h 1173"/>
              <a:gd name="T2" fmla="*/ 844 w 897"/>
              <a:gd name="T3" fmla="*/ 547 h 1173"/>
              <a:gd name="T4" fmla="*/ 817 w 897"/>
              <a:gd name="T5" fmla="*/ 547 h 1173"/>
              <a:gd name="T6" fmla="*/ 817 w 897"/>
              <a:gd name="T7" fmla="*/ 373 h 1173"/>
              <a:gd name="T8" fmla="*/ 443 w 897"/>
              <a:gd name="T9" fmla="*/ 0 h 1173"/>
              <a:gd name="T10" fmla="*/ 78 w 897"/>
              <a:gd name="T11" fmla="*/ 373 h 1173"/>
              <a:gd name="T12" fmla="*/ 78 w 897"/>
              <a:gd name="T13" fmla="*/ 547 h 1173"/>
              <a:gd name="T14" fmla="*/ 52 w 897"/>
              <a:gd name="T15" fmla="*/ 547 h 1173"/>
              <a:gd name="T16" fmla="*/ 0 w 897"/>
              <a:gd name="T17" fmla="*/ 599 h 1173"/>
              <a:gd name="T18" fmla="*/ 0 w 897"/>
              <a:gd name="T19" fmla="*/ 1112 h 1173"/>
              <a:gd name="T20" fmla="*/ 52 w 897"/>
              <a:gd name="T21" fmla="*/ 1172 h 1173"/>
              <a:gd name="T22" fmla="*/ 844 w 897"/>
              <a:gd name="T23" fmla="*/ 1172 h 1173"/>
              <a:gd name="T24" fmla="*/ 896 w 897"/>
              <a:gd name="T25" fmla="*/ 1112 h 1173"/>
              <a:gd name="T26" fmla="*/ 896 w 897"/>
              <a:gd name="T27" fmla="*/ 599 h 1173"/>
              <a:gd name="T28" fmla="*/ 844 w 897"/>
              <a:gd name="T29" fmla="*/ 547 h 1173"/>
              <a:gd name="T30" fmla="*/ 148 w 897"/>
              <a:gd name="T31" fmla="*/ 373 h 1173"/>
              <a:gd name="T32" fmla="*/ 148 w 897"/>
              <a:gd name="T33" fmla="*/ 373 h 1173"/>
              <a:gd name="T34" fmla="*/ 443 w 897"/>
              <a:gd name="T35" fmla="*/ 78 h 1173"/>
              <a:gd name="T36" fmla="*/ 739 w 897"/>
              <a:gd name="T37" fmla="*/ 373 h 1173"/>
              <a:gd name="T38" fmla="*/ 739 w 897"/>
              <a:gd name="T39" fmla="*/ 547 h 1173"/>
              <a:gd name="T40" fmla="*/ 157 w 897"/>
              <a:gd name="T41" fmla="*/ 547 h 1173"/>
              <a:gd name="T42" fmla="*/ 148 w 897"/>
              <a:gd name="T43" fmla="*/ 373 h 1173"/>
              <a:gd name="T44" fmla="*/ 817 w 897"/>
              <a:gd name="T45" fmla="*/ 1094 h 1173"/>
              <a:gd name="T46" fmla="*/ 817 w 897"/>
              <a:gd name="T47" fmla="*/ 1094 h 1173"/>
              <a:gd name="T48" fmla="*/ 78 w 897"/>
              <a:gd name="T49" fmla="*/ 1094 h 1173"/>
              <a:gd name="T50" fmla="*/ 78 w 897"/>
              <a:gd name="T51" fmla="*/ 626 h 1173"/>
              <a:gd name="T52" fmla="*/ 817 w 897"/>
              <a:gd name="T53" fmla="*/ 626 h 1173"/>
              <a:gd name="T54" fmla="*/ 817 w 897"/>
              <a:gd name="T55" fmla="*/ 1094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97" h="1173">
                <a:moveTo>
                  <a:pt x="844" y="547"/>
                </a:moveTo>
                <a:lnTo>
                  <a:pt x="844" y="547"/>
                </a:lnTo>
                <a:cubicBezTo>
                  <a:pt x="817" y="547"/>
                  <a:pt x="817" y="547"/>
                  <a:pt x="817" y="547"/>
                </a:cubicBezTo>
                <a:cubicBezTo>
                  <a:pt x="817" y="373"/>
                  <a:pt x="817" y="373"/>
                  <a:pt x="817" y="373"/>
                </a:cubicBezTo>
                <a:cubicBezTo>
                  <a:pt x="817" y="165"/>
                  <a:pt x="652" y="0"/>
                  <a:pt x="443" y="0"/>
                </a:cubicBezTo>
                <a:cubicBezTo>
                  <a:pt x="244" y="0"/>
                  <a:pt x="78" y="165"/>
                  <a:pt x="78" y="373"/>
                </a:cubicBezTo>
                <a:cubicBezTo>
                  <a:pt x="78" y="547"/>
                  <a:pt x="78" y="547"/>
                  <a:pt x="78" y="547"/>
                </a:cubicBezTo>
                <a:cubicBezTo>
                  <a:pt x="52" y="547"/>
                  <a:pt x="52" y="547"/>
                  <a:pt x="52" y="547"/>
                </a:cubicBezTo>
                <a:cubicBezTo>
                  <a:pt x="26" y="547"/>
                  <a:pt x="0" y="573"/>
                  <a:pt x="0" y="599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0" y="1146"/>
                  <a:pt x="26" y="1172"/>
                  <a:pt x="52" y="1172"/>
                </a:cubicBezTo>
                <a:cubicBezTo>
                  <a:pt x="844" y="1172"/>
                  <a:pt x="844" y="1172"/>
                  <a:pt x="844" y="1172"/>
                </a:cubicBezTo>
                <a:cubicBezTo>
                  <a:pt x="869" y="1172"/>
                  <a:pt x="896" y="1146"/>
                  <a:pt x="896" y="1112"/>
                </a:cubicBezTo>
                <a:cubicBezTo>
                  <a:pt x="896" y="599"/>
                  <a:pt x="896" y="599"/>
                  <a:pt x="896" y="599"/>
                </a:cubicBezTo>
                <a:cubicBezTo>
                  <a:pt x="896" y="573"/>
                  <a:pt x="869" y="547"/>
                  <a:pt x="844" y="547"/>
                </a:cubicBezTo>
                <a:close/>
                <a:moveTo>
                  <a:pt x="148" y="373"/>
                </a:moveTo>
                <a:lnTo>
                  <a:pt x="148" y="373"/>
                </a:lnTo>
                <a:cubicBezTo>
                  <a:pt x="148" y="208"/>
                  <a:pt x="287" y="78"/>
                  <a:pt x="443" y="78"/>
                </a:cubicBezTo>
                <a:cubicBezTo>
                  <a:pt x="609" y="78"/>
                  <a:pt x="739" y="208"/>
                  <a:pt x="739" y="373"/>
                </a:cubicBezTo>
                <a:cubicBezTo>
                  <a:pt x="739" y="547"/>
                  <a:pt x="739" y="547"/>
                  <a:pt x="739" y="547"/>
                </a:cubicBezTo>
                <a:cubicBezTo>
                  <a:pt x="157" y="547"/>
                  <a:pt x="157" y="547"/>
                  <a:pt x="157" y="547"/>
                </a:cubicBezTo>
                <a:lnTo>
                  <a:pt x="148" y="373"/>
                </a:lnTo>
                <a:close/>
                <a:moveTo>
                  <a:pt x="817" y="1094"/>
                </a:moveTo>
                <a:lnTo>
                  <a:pt x="817" y="1094"/>
                </a:lnTo>
                <a:cubicBezTo>
                  <a:pt x="78" y="1094"/>
                  <a:pt x="78" y="1094"/>
                  <a:pt x="78" y="1094"/>
                </a:cubicBezTo>
                <a:cubicBezTo>
                  <a:pt x="78" y="626"/>
                  <a:pt x="78" y="626"/>
                  <a:pt x="78" y="626"/>
                </a:cubicBezTo>
                <a:cubicBezTo>
                  <a:pt x="817" y="626"/>
                  <a:pt x="817" y="626"/>
                  <a:pt x="817" y="626"/>
                </a:cubicBezTo>
                <a:lnTo>
                  <a:pt x="817" y="109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13">
            <a:extLst>
              <a:ext uri="{FF2B5EF4-FFF2-40B4-BE49-F238E27FC236}">
                <a16:creationId xmlns:a16="http://schemas.microsoft.com/office/drawing/2014/main" id="{8DA00F5B-9DD3-2447-958C-F0CC7FF9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238" y="6749540"/>
            <a:ext cx="73532" cy="191996"/>
          </a:xfrm>
          <a:custGeom>
            <a:avLst/>
            <a:gdLst>
              <a:gd name="T0" fmla="*/ 44 w 79"/>
              <a:gd name="T1" fmla="*/ 208 h 209"/>
              <a:gd name="T2" fmla="*/ 44 w 79"/>
              <a:gd name="T3" fmla="*/ 208 h 209"/>
              <a:gd name="T4" fmla="*/ 78 w 79"/>
              <a:gd name="T5" fmla="*/ 173 h 209"/>
              <a:gd name="T6" fmla="*/ 78 w 79"/>
              <a:gd name="T7" fmla="*/ 35 h 209"/>
              <a:gd name="T8" fmla="*/ 44 w 79"/>
              <a:gd name="T9" fmla="*/ 0 h 209"/>
              <a:gd name="T10" fmla="*/ 0 w 79"/>
              <a:gd name="T11" fmla="*/ 35 h 209"/>
              <a:gd name="T12" fmla="*/ 0 w 79"/>
              <a:gd name="T13" fmla="*/ 173 h 209"/>
              <a:gd name="T14" fmla="*/ 44 w 79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209">
                <a:moveTo>
                  <a:pt x="44" y="208"/>
                </a:moveTo>
                <a:lnTo>
                  <a:pt x="44" y="208"/>
                </a:lnTo>
                <a:cubicBezTo>
                  <a:pt x="61" y="208"/>
                  <a:pt x="78" y="190"/>
                  <a:pt x="78" y="173"/>
                </a:cubicBezTo>
                <a:cubicBezTo>
                  <a:pt x="78" y="35"/>
                  <a:pt x="78" y="35"/>
                  <a:pt x="78" y="35"/>
                </a:cubicBezTo>
                <a:cubicBezTo>
                  <a:pt x="78" y="17"/>
                  <a:pt x="61" y="0"/>
                  <a:pt x="44" y="0"/>
                </a:cubicBezTo>
                <a:cubicBezTo>
                  <a:pt x="17" y="0"/>
                  <a:pt x="0" y="17"/>
                  <a:pt x="0" y="35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90"/>
                  <a:pt x="17" y="208"/>
                  <a:pt x="44" y="2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2CA5D253-2C7C-A747-A278-738E754C9E7B}"/>
              </a:ext>
            </a:extLst>
          </p:cNvPr>
          <p:cNvSpPr txBox="1"/>
          <p:nvPr/>
        </p:nvSpPr>
        <p:spPr>
          <a:xfrm>
            <a:off x="10115986" y="129890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EA14BC03-DD02-DC4D-9B2E-24CA4BA6F1FE}"/>
              </a:ext>
            </a:extLst>
          </p:cNvPr>
          <p:cNvSpPr txBox="1"/>
          <p:nvPr/>
        </p:nvSpPr>
        <p:spPr>
          <a:xfrm>
            <a:off x="2451398" y="28143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6" name="CuadroTexto 395">
            <a:extLst>
              <a:ext uri="{FF2B5EF4-FFF2-40B4-BE49-F238E27FC236}">
                <a16:creationId xmlns:a16="http://schemas.microsoft.com/office/drawing/2014/main" id="{B09FB383-DCC5-3F46-A6B4-A9FD06C8F3BA}"/>
              </a:ext>
            </a:extLst>
          </p:cNvPr>
          <p:cNvSpPr txBox="1"/>
          <p:nvPr/>
        </p:nvSpPr>
        <p:spPr>
          <a:xfrm>
            <a:off x="2231407" y="8631331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77" name="CuadroTexto 395">
            <a:extLst>
              <a:ext uri="{FF2B5EF4-FFF2-40B4-BE49-F238E27FC236}">
                <a16:creationId xmlns:a16="http://schemas.microsoft.com/office/drawing/2014/main" id="{3F57BCBD-8C88-CB45-BD57-947063915D46}"/>
              </a:ext>
            </a:extLst>
          </p:cNvPr>
          <p:cNvSpPr txBox="1"/>
          <p:nvPr/>
        </p:nvSpPr>
        <p:spPr>
          <a:xfrm>
            <a:off x="6550362" y="8645657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78" name="CuadroTexto 395">
            <a:extLst>
              <a:ext uri="{FF2B5EF4-FFF2-40B4-BE49-F238E27FC236}">
                <a16:creationId xmlns:a16="http://schemas.microsoft.com/office/drawing/2014/main" id="{978C26C1-2E45-8747-8DD3-F383464712FC}"/>
              </a:ext>
            </a:extLst>
          </p:cNvPr>
          <p:cNvSpPr txBox="1"/>
          <p:nvPr/>
        </p:nvSpPr>
        <p:spPr>
          <a:xfrm>
            <a:off x="11007456" y="8645657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79" name="CuadroTexto 395">
            <a:extLst>
              <a:ext uri="{FF2B5EF4-FFF2-40B4-BE49-F238E27FC236}">
                <a16:creationId xmlns:a16="http://schemas.microsoft.com/office/drawing/2014/main" id="{0729004B-1B1D-6342-9D46-683B9564DF3A}"/>
              </a:ext>
            </a:extLst>
          </p:cNvPr>
          <p:cNvSpPr txBox="1"/>
          <p:nvPr/>
        </p:nvSpPr>
        <p:spPr>
          <a:xfrm>
            <a:off x="15417024" y="8645657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80" name="CuadroTexto 395">
            <a:extLst>
              <a:ext uri="{FF2B5EF4-FFF2-40B4-BE49-F238E27FC236}">
                <a16:creationId xmlns:a16="http://schemas.microsoft.com/office/drawing/2014/main" id="{31A87C22-62D4-A046-8626-CDC07AB2E4DE}"/>
              </a:ext>
            </a:extLst>
          </p:cNvPr>
          <p:cNvSpPr txBox="1"/>
          <p:nvPr/>
        </p:nvSpPr>
        <p:spPr>
          <a:xfrm>
            <a:off x="19826593" y="8645657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82" name="CuadroTexto 395">
            <a:extLst>
              <a:ext uri="{FF2B5EF4-FFF2-40B4-BE49-F238E27FC236}">
                <a16:creationId xmlns:a16="http://schemas.microsoft.com/office/drawing/2014/main" id="{9AA0FCD5-7F5A-0F42-9046-A51134316065}"/>
              </a:ext>
            </a:extLst>
          </p:cNvPr>
          <p:cNvSpPr txBox="1"/>
          <p:nvPr/>
        </p:nvSpPr>
        <p:spPr>
          <a:xfrm>
            <a:off x="2163394" y="1061249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83" name="Rectangle 56">
            <a:extLst>
              <a:ext uri="{FF2B5EF4-FFF2-40B4-BE49-F238E27FC236}">
                <a16:creationId xmlns:a16="http://schemas.microsoft.com/office/drawing/2014/main" id="{0EB84F51-3F87-F54F-86A5-69E42C199B44}"/>
              </a:ext>
            </a:extLst>
          </p:cNvPr>
          <p:cNvSpPr/>
          <p:nvPr/>
        </p:nvSpPr>
        <p:spPr>
          <a:xfrm>
            <a:off x="1516263" y="1115124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5" name="CuadroTexto 395">
            <a:extLst>
              <a:ext uri="{FF2B5EF4-FFF2-40B4-BE49-F238E27FC236}">
                <a16:creationId xmlns:a16="http://schemas.microsoft.com/office/drawing/2014/main" id="{C23EC9FE-57E7-7A47-AC39-45CF4412495B}"/>
              </a:ext>
            </a:extLst>
          </p:cNvPr>
          <p:cNvSpPr txBox="1"/>
          <p:nvPr/>
        </p:nvSpPr>
        <p:spPr>
          <a:xfrm>
            <a:off x="6587918" y="1061131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86" name="Rectangle 56">
            <a:extLst>
              <a:ext uri="{FF2B5EF4-FFF2-40B4-BE49-F238E27FC236}">
                <a16:creationId xmlns:a16="http://schemas.microsoft.com/office/drawing/2014/main" id="{AC444417-6C36-7241-A22D-FBDA99074696}"/>
              </a:ext>
            </a:extLst>
          </p:cNvPr>
          <p:cNvSpPr/>
          <p:nvPr/>
        </p:nvSpPr>
        <p:spPr>
          <a:xfrm>
            <a:off x="5940787" y="1115007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1" name="CuadroTexto 395">
            <a:extLst>
              <a:ext uri="{FF2B5EF4-FFF2-40B4-BE49-F238E27FC236}">
                <a16:creationId xmlns:a16="http://schemas.microsoft.com/office/drawing/2014/main" id="{D703B069-6BA2-E547-B5FC-D9190A4B7654}"/>
              </a:ext>
            </a:extLst>
          </p:cNvPr>
          <p:cNvSpPr txBox="1"/>
          <p:nvPr/>
        </p:nvSpPr>
        <p:spPr>
          <a:xfrm>
            <a:off x="11012440" y="1061201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92" name="Rectangle 56">
            <a:extLst>
              <a:ext uri="{FF2B5EF4-FFF2-40B4-BE49-F238E27FC236}">
                <a16:creationId xmlns:a16="http://schemas.microsoft.com/office/drawing/2014/main" id="{5DA51A51-9B95-4C42-84B0-3F3A333B0BDD}"/>
              </a:ext>
            </a:extLst>
          </p:cNvPr>
          <p:cNvSpPr/>
          <p:nvPr/>
        </p:nvSpPr>
        <p:spPr>
          <a:xfrm>
            <a:off x="10365309" y="1115077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4" name="CuadroTexto 395">
            <a:extLst>
              <a:ext uri="{FF2B5EF4-FFF2-40B4-BE49-F238E27FC236}">
                <a16:creationId xmlns:a16="http://schemas.microsoft.com/office/drawing/2014/main" id="{973FA395-9CD4-EF40-B97D-3E9F582ECA8B}"/>
              </a:ext>
            </a:extLst>
          </p:cNvPr>
          <p:cNvSpPr txBox="1"/>
          <p:nvPr/>
        </p:nvSpPr>
        <p:spPr>
          <a:xfrm>
            <a:off x="15412038" y="1061192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10" name="Rectangle 56">
            <a:extLst>
              <a:ext uri="{FF2B5EF4-FFF2-40B4-BE49-F238E27FC236}">
                <a16:creationId xmlns:a16="http://schemas.microsoft.com/office/drawing/2014/main" id="{17A63C3D-BA7F-E147-9137-EF27B95B43DB}"/>
              </a:ext>
            </a:extLst>
          </p:cNvPr>
          <p:cNvSpPr/>
          <p:nvPr/>
        </p:nvSpPr>
        <p:spPr>
          <a:xfrm>
            <a:off x="14764907" y="1115068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2" name="CuadroTexto 395">
            <a:extLst>
              <a:ext uri="{FF2B5EF4-FFF2-40B4-BE49-F238E27FC236}">
                <a16:creationId xmlns:a16="http://schemas.microsoft.com/office/drawing/2014/main" id="{491564CB-B6C0-3149-8D06-A0C4892A247D}"/>
              </a:ext>
            </a:extLst>
          </p:cNvPr>
          <p:cNvSpPr txBox="1"/>
          <p:nvPr/>
        </p:nvSpPr>
        <p:spPr>
          <a:xfrm>
            <a:off x="19826590" y="1061131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7" name="Rectangle 56">
            <a:extLst>
              <a:ext uri="{FF2B5EF4-FFF2-40B4-BE49-F238E27FC236}">
                <a16:creationId xmlns:a16="http://schemas.microsoft.com/office/drawing/2014/main" id="{22148B73-E9D4-3045-94F5-CFDA75DB014C}"/>
              </a:ext>
            </a:extLst>
          </p:cNvPr>
          <p:cNvSpPr/>
          <p:nvPr/>
        </p:nvSpPr>
        <p:spPr>
          <a:xfrm>
            <a:off x="19179459" y="1115007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reeform 532">
            <a:extLst>
              <a:ext uri="{FF2B5EF4-FFF2-40B4-BE49-F238E27FC236}">
                <a16:creationId xmlns:a16="http://schemas.microsoft.com/office/drawing/2014/main" id="{EC7D77C7-BDC6-BD42-A666-8CEDCE60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20" y="7397959"/>
            <a:ext cx="3841416" cy="2848923"/>
          </a:xfrm>
          <a:custGeom>
            <a:avLst/>
            <a:gdLst>
              <a:gd name="T0" fmla="*/ 3291 w 3292"/>
              <a:gd name="T1" fmla="*/ 0 h 2442"/>
              <a:gd name="T2" fmla="*/ 3291 w 3292"/>
              <a:gd name="T3" fmla="*/ 0 h 2442"/>
              <a:gd name="T4" fmla="*/ 3291 w 3292"/>
              <a:gd name="T5" fmla="*/ 1599 h 2442"/>
              <a:gd name="T6" fmla="*/ 2449 w 3292"/>
              <a:gd name="T7" fmla="*/ 2441 h 2442"/>
              <a:gd name="T8" fmla="*/ 2449 w 3292"/>
              <a:gd name="T9" fmla="*/ 2441 h 2442"/>
              <a:gd name="T10" fmla="*/ 1607 w 3292"/>
              <a:gd name="T11" fmla="*/ 1599 h 2442"/>
              <a:gd name="T12" fmla="*/ 1607 w 3292"/>
              <a:gd name="T13" fmla="*/ 1369 h 2442"/>
              <a:gd name="T14" fmla="*/ 237 w 3292"/>
              <a:gd name="T15" fmla="*/ 0 h 2442"/>
              <a:gd name="T16" fmla="*/ 0 w 3292"/>
              <a:gd name="T17" fmla="*/ 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2" h="2442">
                <a:moveTo>
                  <a:pt x="3291" y="0"/>
                </a:moveTo>
                <a:lnTo>
                  <a:pt x="3291" y="0"/>
                </a:lnTo>
                <a:cubicBezTo>
                  <a:pt x="3291" y="1599"/>
                  <a:pt x="3291" y="1599"/>
                  <a:pt x="3291" y="1599"/>
                </a:cubicBezTo>
                <a:cubicBezTo>
                  <a:pt x="3291" y="2058"/>
                  <a:pt x="2915" y="2441"/>
                  <a:pt x="2449" y="2441"/>
                </a:cubicBezTo>
                <a:lnTo>
                  <a:pt x="2449" y="2441"/>
                </a:lnTo>
                <a:cubicBezTo>
                  <a:pt x="1982" y="2441"/>
                  <a:pt x="1607" y="2058"/>
                  <a:pt x="1607" y="1599"/>
                </a:cubicBezTo>
                <a:cubicBezTo>
                  <a:pt x="1607" y="1369"/>
                  <a:pt x="1607" y="1369"/>
                  <a:pt x="1607" y="1369"/>
                </a:cubicBezTo>
                <a:cubicBezTo>
                  <a:pt x="1607" y="612"/>
                  <a:pt x="995" y="0"/>
                  <a:pt x="23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0" name="Freeform 533">
            <a:extLst>
              <a:ext uri="{FF2B5EF4-FFF2-40B4-BE49-F238E27FC236}">
                <a16:creationId xmlns:a16="http://schemas.microsoft.com/office/drawing/2014/main" id="{13CF707D-150D-E24A-BB7E-2D418578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985" y="3649107"/>
            <a:ext cx="9791245" cy="7718832"/>
          </a:xfrm>
          <a:custGeom>
            <a:avLst/>
            <a:gdLst>
              <a:gd name="T0" fmla="*/ 0 w 8396"/>
              <a:gd name="T1" fmla="*/ 4070 h 6619"/>
              <a:gd name="T2" fmla="*/ 0 w 8396"/>
              <a:gd name="T3" fmla="*/ 4070 h 6619"/>
              <a:gd name="T4" fmla="*/ 0 w 8396"/>
              <a:gd name="T5" fmla="*/ 842 h 6619"/>
              <a:gd name="T6" fmla="*/ 842 w 8396"/>
              <a:gd name="T7" fmla="*/ 0 h 6619"/>
              <a:gd name="T8" fmla="*/ 842 w 8396"/>
              <a:gd name="T9" fmla="*/ 0 h 6619"/>
              <a:gd name="T10" fmla="*/ 1684 w 8396"/>
              <a:gd name="T11" fmla="*/ 842 h 6619"/>
              <a:gd name="T12" fmla="*/ 1684 w 8396"/>
              <a:gd name="T13" fmla="*/ 5248 h 6619"/>
              <a:gd name="T14" fmla="*/ 3046 w 8396"/>
              <a:gd name="T15" fmla="*/ 6618 h 6619"/>
              <a:gd name="T16" fmla="*/ 8395 w 8396"/>
              <a:gd name="T17" fmla="*/ 6618 h 6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6" h="6619">
                <a:moveTo>
                  <a:pt x="0" y="4070"/>
                </a:moveTo>
                <a:lnTo>
                  <a:pt x="0" y="4070"/>
                </a:lnTo>
                <a:cubicBezTo>
                  <a:pt x="0" y="842"/>
                  <a:pt x="0" y="842"/>
                  <a:pt x="0" y="842"/>
                </a:cubicBezTo>
                <a:cubicBezTo>
                  <a:pt x="0" y="383"/>
                  <a:pt x="375" y="0"/>
                  <a:pt x="842" y="0"/>
                </a:cubicBezTo>
                <a:lnTo>
                  <a:pt x="842" y="0"/>
                </a:lnTo>
                <a:cubicBezTo>
                  <a:pt x="1301" y="0"/>
                  <a:pt x="1684" y="383"/>
                  <a:pt x="1684" y="842"/>
                </a:cubicBezTo>
                <a:cubicBezTo>
                  <a:pt x="1684" y="5248"/>
                  <a:pt x="1684" y="5248"/>
                  <a:pt x="1684" y="5248"/>
                </a:cubicBezTo>
                <a:cubicBezTo>
                  <a:pt x="1684" y="6006"/>
                  <a:pt x="2296" y="6618"/>
                  <a:pt x="3046" y="6618"/>
                </a:cubicBezTo>
                <a:cubicBezTo>
                  <a:pt x="8395" y="6618"/>
                  <a:pt x="8395" y="6618"/>
                  <a:pt x="8395" y="6618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1" name="Freeform 534">
            <a:extLst>
              <a:ext uri="{FF2B5EF4-FFF2-40B4-BE49-F238E27FC236}">
                <a16:creationId xmlns:a16="http://schemas.microsoft.com/office/drawing/2014/main" id="{B741CE58-E3A5-BD44-B44F-F4155E2B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696" y="3607967"/>
            <a:ext cx="2303822" cy="4026545"/>
          </a:xfrm>
          <a:custGeom>
            <a:avLst/>
            <a:gdLst>
              <a:gd name="T0" fmla="*/ 0 w 1975"/>
              <a:gd name="T1" fmla="*/ 3450 h 3451"/>
              <a:gd name="T2" fmla="*/ 0 w 1975"/>
              <a:gd name="T3" fmla="*/ 3450 h 3451"/>
              <a:gd name="T4" fmla="*/ 0 w 1975"/>
              <a:gd name="T5" fmla="*/ 987 h 3451"/>
              <a:gd name="T6" fmla="*/ 987 w 1975"/>
              <a:gd name="T7" fmla="*/ 0 h 3451"/>
              <a:gd name="T8" fmla="*/ 987 w 1975"/>
              <a:gd name="T9" fmla="*/ 0 h 3451"/>
              <a:gd name="T10" fmla="*/ 1974 w 1975"/>
              <a:gd name="T11" fmla="*/ 987 h 3451"/>
              <a:gd name="T12" fmla="*/ 1974 w 1975"/>
              <a:gd name="T13" fmla="*/ 2464 h 3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" h="3451">
                <a:moveTo>
                  <a:pt x="0" y="3450"/>
                </a:moveTo>
                <a:lnTo>
                  <a:pt x="0" y="3450"/>
                </a:lnTo>
                <a:cubicBezTo>
                  <a:pt x="0" y="987"/>
                  <a:pt x="0" y="987"/>
                  <a:pt x="0" y="987"/>
                </a:cubicBezTo>
                <a:cubicBezTo>
                  <a:pt x="0" y="444"/>
                  <a:pt x="443" y="0"/>
                  <a:pt x="987" y="0"/>
                </a:cubicBezTo>
                <a:lnTo>
                  <a:pt x="987" y="0"/>
                </a:lnTo>
                <a:cubicBezTo>
                  <a:pt x="1530" y="0"/>
                  <a:pt x="1974" y="444"/>
                  <a:pt x="1974" y="987"/>
                </a:cubicBezTo>
                <a:cubicBezTo>
                  <a:pt x="1974" y="2464"/>
                  <a:pt x="1974" y="2464"/>
                  <a:pt x="1974" y="2464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2" name="Freeform 535">
            <a:extLst>
              <a:ext uri="{FF2B5EF4-FFF2-40B4-BE49-F238E27FC236}">
                <a16:creationId xmlns:a16="http://schemas.microsoft.com/office/drawing/2014/main" id="{D0896D31-C933-B04D-9950-77DD505A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481" y="4389621"/>
            <a:ext cx="2303822" cy="3933981"/>
          </a:xfrm>
          <a:custGeom>
            <a:avLst/>
            <a:gdLst>
              <a:gd name="T0" fmla="*/ 0 w 1975"/>
              <a:gd name="T1" fmla="*/ 1546 h 3374"/>
              <a:gd name="T2" fmla="*/ 0 w 1975"/>
              <a:gd name="T3" fmla="*/ 1546 h 3374"/>
              <a:gd name="T4" fmla="*/ 0 w 1975"/>
              <a:gd name="T5" fmla="*/ 987 h 3374"/>
              <a:gd name="T6" fmla="*/ 987 w 1975"/>
              <a:gd name="T7" fmla="*/ 0 h 3374"/>
              <a:gd name="T8" fmla="*/ 987 w 1975"/>
              <a:gd name="T9" fmla="*/ 0 h 3374"/>
              <a:gd name="T10" fmla="*/ 1974 w 1975"/>
              <a:gd name="T11" fmla="*/ 987 h 3374"/>
              <a:gd name="T12" fmla="*/ 1974 w 1975"/>
              <a:gd name="T13" fmla="*/ 3373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" h="3374">
                <a:moveTo>
                  <a:pt x="0" y="1546"/>
                </a:moveTo>
                <a:lnTo>
                  <a:pt x="0" y="1546"/>
                </a:lnTo>
                <a:cubicBezTo>
                  <a:pt x="0" y="987"/>
                  <a:pt x="0" y="987"/>
                  <a:pt x="0" y="987"/>
                </a:cubicBezTo>
                <a:cubicBezTo>
                  <a:pt x="0" y="444"/>
                  <a:pt x="436" y="0"/>
                  <a:pt x="987" y="0"/>
                </a:cubicBezTo>
                <a:lnTo>
                  <a:pt x="987" y="0"/>
                </a:lnTo>
                <a:cubicBezTo>
                  <a:pt x="1530" y="0"/>
                  <a:pt x="1974" y="444"/>
                  <a:pt x="1974" y="987"/>
                </a:cubicBezTo>
                <a:cubicBezTo>
                  <a:pt x="1974" y="3373"/>
                  <a:pt x="1974" y="3373"/>
                  <a:pt x="1974" y="3373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3" name="Freeform 536">
            <a:extLst>
              <a:ext uri="{FF2B5EF4-FFF2-40B4-BE49-F238E27FC236}">
                <a16:creationId xmlns:a16="http://schemas.microsoft.com/office/drawing/2014/main" id="{D8AAAD86-140E-5F44-884A-0208AE25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18" y="5006716"/>
            <a:ext cx="2303822" cy="2622655"/>
          </a:xfrm>
          <a:custGeom>
            <a:avLst/>
            <a:gdLst>
              <a:gd name="T0" fmla="*/ 1974 w 1975"/>
              <a:gd name="T1" fmla="*/ 605 h 2250"/>
              <a:gd name="T2" fmla="*/ 1974 w 1975"/>
              <a:gd name="T3" fmla="*/ 605 h 2250"/>
              <a:gd name="T4" fmla="*/ 1974 w 1975"/>
              <a:gd name="T5" fmla="*/ 1263 h 2250"/>
              <a:gd name="T6" fmla="*/ 987 w 1975"/>
              <a:gd name="T7" fmla="*/ 2249 h 2250"/>
              <a:gd name="T8" fmla="*/ 987 w 1975"/>
              <a:gd name="T9" fmla="*/ 2249 h 2250"/>
              <a:gd name="T10" fmla="*/ 0 w 1975"/>
              <a:gd name="T11" fmla="*/ 1263 h 2250"/>
              <a:gd name="T12" fmla="*/ 0 w 1975"/>
              <a:gd name="T13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" h="2250">
                <a:moveTo>
                  <a:pt x="1974" y="605"/>
                </a:moveTo>
                <a:lnTo>
                  <a:pt x="1974" y="605"/>
                </a:lnTo>
                <a:cubicBezTo>
                  <a:pt x="1974" y="1263"/>
                  <a:pt x="1974" y="1263"/>
                  <a:pt x="1974" y="1263"/>
                </a:cubicBezTo>
                <a:cubicBezTo>
                  <a:pt x="1974" y="1805"/>
                  <a:pt x="1530" y="2249"/>
                  <a:pt x="987" y="2249"/>
                </a:cubicBezTo>
                <a:lnTo>
                  <a:pt x="987" y="2249"/>
                </a:lnTo>
                <a:cubicBezTo>
                  <a:pt x="444" y="2249"/>
                  <a:pt x="0" y="1805"/>
                  <a:pt x="0" y="126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4" name="Freeform 537">
            <a:extLst>
              <a:ext uri="{FF2B5EF4-FFF2-40B4-BE49-F238E27FC236}">
                <a16:creationId xmlns:a16="http://schemas.microsoft.com/office/drawing/2014/main" id="{63D62019-A89C-E04D-B86D-86BAF978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019" y="7325964"/>
            <a:ext cx="2308966" cy="2622655"/>
          </a:xfrm>
          <a:custGeom>
            <a:avLst/>
            <a:gdLst>
              <a:gd name="T0" fmla="*/ 1981 w 1982"/>
              <a:gd name="T1" fmla="*/ 0 h 2251"/>
              <a:gd name="T2" fmla="*/ 1981 w 1982"/>
              <a:gd name="T3" fmla="*/ 0 h 2251"/>
              <a:gd name="T4" fmla="*/ 1981 w 1982"/>
              <a:gd name="T5" fmla="*/ 1263 h 2251"/>
              <a:gd name="T6" fmla="*/ 986 w 1982"/>
              <a:gd name="T7" fmla="*/ 2250 h 2251"/>
              <a:gd name="T8" fmla="*/ 986 w 1982"/>
              <a:gd name="T9" fmla="*/ 2250 h 2251"/>
              <a:gd name="T10" fmla="*/ 0 w 1982"/>
              <a:gd name="T11" fmla="*/ 1263 h 2251"/>
              <a:gd name="T12" fmla="*/ 0 w 1982"/>
              <a:gd name="T13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2" h="2251">
                <a:moveTo>
                  <a:pt x="1981" y="0"/>
                </a:moveTo>
                <a:lnTo>
                  <a:pt x="1981" y="0"/>
                </a:lnTo>
                <a:cubicBezTo>
                  <a:pt x="1981" y="1263"/>
                  <a:pt x="1981" y="1263"/>
                  <a:pt x="1981" y="1263"/>
                </a:cubicBezTo>
                <a:cubicBezTo>
                  <a:pt x="1981" y="1806"/>
                  <a:pt x="1537" y="2250"/>
                  <a:pt x="986" y="2250"/>
                </a:cubicBezTo>
                <a:lnTo>
                  <a:pt x="986" y="2250"/>
                </a:lnTo>
                <a:cubicBezTo>
                  <a:pt x="444" y="2250"/>
                  <a:pt x="0" y="1806"/>
                  <a:pt x="0" y="126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Freeform 538">
            <a:extLst>
              <a:ext uri="{FF2B5EF4-FFF2-40B4-BE49-F238E27FC236}">
                <a16:creationId xmlns:a16="http://schemas.microsoft.com/office/drawing/2014/main" id="{09CACDAF-4F25-0041-82A8-A6C9D236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544" y="9475513"/>
            <a:ext cx="1517024" cy="1527312"/>
          </a:xfrm>
          <a:custGeom>
            <a:avLst/>
            <a:gdLst>
              <a:gd name="T0" fmla="*/ 1301 w 1302"/>
              <a:gd name="T1" fmla="*/ 659 h 1310"/>
              <a:gd name="T2" fmla="*/ 1301 w 1302"/>
              <a:gd name="T3" fmla="*/ 659 h 1310"/>
              <a:gd name="T4" fmla="*/ 651 w 1302"/>
              <a:gd name="T5" fmla="*/ 1309 h 1310"/>
              <a:gd name="T6" fmla="*/ 0 w 1302"/>
              <a:gd name="T7" fmla="*/ 659 h 1310"/>
              <a:gd name="T8" fmla="*/ 651 w 1302"/>
              <a:gd name="T9" fmla="*/ 0 h 1310"/>
              <a:gd name="T10" fmla="*/ 1301 w 1302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10">
                <a:moveTo>
                  <a:pt x="1301" y="659"/>
                </a:moveTo>
                <a:lnTo>
                  <a:pt x="1301" y="659"/>
                </a:lnTo>
                <a:cubicBezTo>
                  <a:pt x="1301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1"/>
                  <a:pt x="291" y="0"/>
                  <a:pt x="651" y="0"/>
                </a:cubicBezTo>
                <a:cubicBezTo>
                  <a:pt x="1010" y="0"/>
                  <a:pt x="1301" y="291"/>
                  <a:pt x="1301" y="6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9">
            <a:extLst>
              <a:ext uri="{FF2B5EF4-FFF2-40B4-BE49-F238E27FC236}">
                <a16:creationId xmlns:a16="http://schemas.microsoft.com/office/drawing/2014/main" id="{684AE510-7812-464C-8393-A90B3D5B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523" y="2846883"/>
            <a:ext cx="1517024" cy="1517024"/>
          </a:xfrm>
          <a:custGeom>
            <a:avLst/>
            <a:gdLst>
              <a:gd name="T0" fmla="*/ 1301 w 1302"/>
              <a:gd name="T1" fmla="*/ 651 h 1302"/>
              <a:gd name="T2" fmla="*/ 1301 w 1302"/>
              <a:gd name="T3" fmla="*/ 651 h 1302"/>
              <a:gd name="T4" fmla="*/ 651 w 1302"/>
              <a:gd name="T5" fmla="*/ 1301 h 1302"/>
              <a:gd name="T6" fmla="*/ 0 w 1302"/>
              <a:gd name="T7" fmla="*/ 651 h 1302"/>
              <a:gd name="T8" fmla="*/ 651 w 1302"/>
              <a:gd name="T9" fmla="*/ 0 h 1302"/>
              <a:gd name="T10" fmla="*/ 1301 w 1302"/>
              <a:gd name="T11" fmla="*/ 65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2">
                <a:moveTo>
                  <a:pt x="1301" y="651"/>
                </a:moveTo>
                <a:lnTo>
                  <a:pt x="1301" y="651"/>
                </a:lnTo>
                <a:cubicBezTo>
                  <a:pt x="1301" y="1010"/>
                  <a:pt x="1010" y="1301"/>
                  <a:pt x="651" y="1301"/>
                </a:cubicBezTo>
                <a:cubicBezTo>
                  <a:pt x="291" y="1301"/>
                  <a:pt x="0" y="1010"/>
                  <a:pt x="0" y="651"/>
                </a:cubicBezTo>
                <a:cubicBezTo>
                  <a:pt x="0" y="291"/>
                  <a:pt x="291" y="0"/>
                  <a:pt x="651" y="0"/>
                </a:cubicBezTo>
                <a:cubicBezTo>
                  <a:pt x="1010" y="0"/>
                  <a:pt x="1301" y="291"/>
                  <a:pt x="1301" y="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40">
            <a:extLst>
              <a:ext uri="{FF2B5EF4-FFF2-40B4-BE49-F238E27FC236}">
                <a16:creationId xmlns:a16="http://schemas.microsoft.com/office/drawing/2014/main" id="{8B7CA12F-66F1-4E4F-8595-2CE2046E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24" y="6914568"/>
            <a:ext cx="1527309" cy="1517027"/>
          </a:xfrm>
          <a:custGeom>
            <a:avLst/>
            <a:gdLst>
              <a:gd name="T0" fmla="*/ 1309 w 1310"/>
              <a:gd name="T1" fmla="*/ 650 h 1301"/>
              <a:gd name="T2" fmla="*/ 1309 w 1310"/>
              <a:gd name="T3" fmla="*/ 650 h 1301"/>
              <a:gd name="T4" fmla="*/ 651 w 1310"/>
              <a:gd name="T5" fmla="*/ 1300 h 1301"/>
              <a:gd name="T6" fmla="*/ 0 w 1310"/>
              <a:gd name="T7" fmla="*/ 650 h 1301"/>
              <a:gd name="T8" fmla="*/ 651 w 1310"/>
              <a:gd name="T9" fmla="*/ 0 h 1301"/>
              <a:gd name="T10" fmla="*/ 1309 w 1310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1">
                <a:moveTo>
                  <a:pt x="1309" y="650"/>
                </a:moveTo>
                <a:lnTo>
                  <a:pt x="1309" y="650"/>
                </a:lnTo>
                <a:cubicBezTo>
                  <a:pt x="1309" y="1010"/>
                  <a:pt x="1018" y="1300"/>
                  <a:pt x="651" y="1300"/>
                </a:cubicBezTo>
                <a:cubicBezTo>
                  <a:pt x="291" y="1300"/>
                  <a:pt x="0" y="1010"/>
                  <a:pt x="0" y="650"/>
                </a:cubicBezTo>
                <a:cubicBezTo>
                  <a:pt x="0" y="290"/>
                  <a:pt x="291" y="0"/>
                  <a:pt x="651" y="0"/>
                </a:cubicBezTo>
                <a:cubicBezTo>
                  <a:pt x="1018" y="0"/>
                  <a:pt x="1309" y="290"/>
                  <a:pt x="1309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1">
            <a:extLst>
              <a:ext uri="{FF2B5EF4-FFF2-40B4-BE49-F238E27FC236}">
                <a16:creationId xmlns:a16="http://schemas.microsoft.com/office/drawing/2014/main" id="{25A393EC-C198-3049-966D-701B4194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308" y="3633678"/>
            <a:ext cx="1517027" cy="1517027"/>
          </a:xfrm>
          <a:custGeom>
            <a:avLst/>
            <a:gdLst>
              <a:gd name="T0" fmla="*/ 1301 w 1302"/>
              <a:gd name="T1" fmla="*/ 650 h 1301"/>
              <a:gd name="T2" fmla="*/ 1301 w 1302"/>
              <a:gd name="T3" fmla="*/ 650 h 1301"/>
              <a:gd name="T4" fmla="*/ 651 w 1302"/>
              <a:gd name="T5" fmla="*/ 1300 h 1301"/>
              <a:gd name="T6" fmla="*/ 0 w 1302"/>
              <a:gd name="T7" fmla="*/ 650 h 1301"/>
              <a:gd name="T8" fmla="*/ 651 w 1302"/>
              <a:gd name="T9" fmla="*/ 0 h 1301"/>
              <a:gd name="T10" fmla="*/ 1301 w 1302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1">
                <a:moveTo>
                  <a:pt x="1301" y="650"/>
                </a:moveTo>
                <a:lnTo>
                  <a:pt x="1301" y="650"/>
                </a:lnTo>
                <a:cubicBezTo>
                  <a:pt x="1301" y="1010"/>
                  <a:pt x="1011" y="1300"/>
                  <a:pt x="651" y="1300"/>
                </a:cubicBezTo>
                <a:cubicBezTo>
                  <a:pt x="291" y="1300"/>
                  <a:pt x="0" y="1010"/>
                  <a:pt x="0" y="650"/>
                </a:cubicBezTo>
                <a:cubicBezTo>
                  <a:pt x="0" y="290"/>
                  <a:pt x="291" y="0"/>
                  <a:pt x="651" y="0"/>
                </a:cubicBezTo>
                <a:cubicBezTo>
                  <a:pt x="1011" y="0"/>
                  <a:pt x="1301" y="290"/>
                  <a:pt x="1301" y="6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42">
            <a:extLst>
              <a:ext uri="{FF2B5EF4-FFF2-40B4-BE49-F238E27FC236}">
                <a16:creationId xmlns:a16="http://schemas.microsoft.com/office/drawing/2014/main" id="{4DFD6D95-C85C-C140-B846-602FDECED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990" y="9192679"/>
            <a:ext cx="1527309" cy="1527309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49 w 1309"/>
              <a:gd name="T5" fmla="*/ 1308 h 1309"/>
              <a:gd name="T6" fmla="*/ 0 w 1309"/>
              <a:gd name="T7" fmla="*/ 650 h 1309"/>
              <a:gd name="T8" fmla="*/ 649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0"/>
                  <a:pt x="1017" y="1308"/>
                  <a:pt x="649" y="1308"/>
                </a:cubicBezTo>
                <a:cubicBezTo>
                  <a:pt x="290" y="1308"/>
                  <a:pt x="0" y="1010"/>
                  <a:pt x="0" y="650"/>
                </a:cubicBezTo>
                <a:cubicBezTo>
                  <a:pt x="0" y="291"/>
                  <a:pt x="290" y="0"/>
                  <a:pt x="649" y="0"/>
                </a:cubicBezTo>
                <a:cubicBezTo>
                  <a:pt x="1017" y="0"/>
                  <a:pt x="1308" y="291"/>
                  <a:pt x="1308" y="6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43">
            <a:extLst>
              <a:ext uri="{FF2B5EF4-FFF2-40B4-BE49-F238E27FC236}">
                <a16:creationId xmlns:a16="http://schemas.microsoft.com/office/drawing/2014/main" id="{281FB5A5-4023-AE44-B265-A40A80A9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970" y="2893163"/>
            <a:ext cx="1517027" cy="1517027"/>
          </a:xfrm>
          <a:custGeom>
            <a:avLst/>
            <a:gdLst>
              <a:gd name="T0" fmla="*/ 1301 w 1302"/>
              <a:gd name="T1" fmla="*/ 650 h 1301"/>
              <a:gd name="T2" fmla="*/ 1301 w 1302"/>
              <a:gd name="T3" fmla="*/ 650 h 1301"/>
              <a:gd name="T4" fmla="*/ 651 w 1302"/>
              <a:gd name="T5" fmla="*/ 1300 h 1301"/>
              <a:gd name="T6" fmla="*/ 0 w 1302"/>
              <a:gd name="T7" fmla="*/ 650 h 1301"/>
              <a:gd name="T8" fmla="*/ 651 w 1302"/>
              <a:gd name="T9" fmla="*/ 0 h 1301"/>
              <a:gd name="T10" fmla="*/ 1301 w 1302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1">
                <a:moveTo>
                  <a:pt x="1301" y="650"/>
                </a:moveTo>
                <a:lnTo>
                  <a:pt x="1301" y="650"/>
                </a:lnTo>
                <a:cubicBezTo>
                  <a:pt x="1301" y="1010"/>
                  <a:pt x="1010" y="1300"/>
                  <a:pt x="651" y="1300"/>
                </a:cubicBezTo>
                <a:cubicBezTo>
                  <a:pt x="291" y="1300"/>
                  <a:pt x="0" y="1010"/>
                  <a:pt x="0" y="650"/>
                </a:cubicBezTo>
                <a:cubicBezTo>
                  <a:pt x="0" y="290"/>
                  <a:pt x="291" y="0"/>
                  <a:pt x="651" y="0"/>
                </a:cubicBezTo>
                <a:cubicBezTo>
                  <a:pt x="1010" y="0"/>
                  <a:pt x="1301" y="290"/>
                  <a:pt x="1301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569C7FC7-2AD4-F944-AD6D-0DE1A34BB95B}"/>
              </a:ext>
            </a:extLst>
          </p:cNvPr>
          <p:cNvSpPr txBox="1"/>
          <p:nvPr/>
        </p:nvSpPr>
        <p:spPr>
          <a:xfrm>
            <a:off x="3044772" y="9952147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231A81DE-0099-5D4B-9C2A-7F1EBA807A8F}"/>
              </a:ext>
            </a:extLst>
          </p:cNvPr>
          <p:cNvSpPr txBox="1"/>
          <p:nvPr/>
        </p:nvSpPr>
        <p:spPr>
          <a:xfrm>
            <a:off x="5177723" y="3296678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80" name="CuadroTexto 395">
            <a:extLst>
              <a:ext uri="{FF2B5EF4-FFF2-40B4-BE49-F238E27FC236}">
                <a16:creationId xmlns:a16="http://schemas.microsoft.com/office/drawing/2014/main" id="{E844798F-EEDD-4F44-B3CD-A81C9AA44FA4}"/>
              </a:ext>
            </a:extLst>
          </p:cNvPr>
          <p:cNvSpPr txBox="1"/>
          <p:nvPr/>
        </p:nvSpPr>
        <p:spPr>
          <a:xfrm>
            <a:off x="7582997" y="7362511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6D167F64-2A35-AE4C-9E44-597D368FE6FB}"/>
              </a:ext>
            </a:extLst>
          </p:cNvPr>
          <p:cNvSpPr txBox="1"/>
          <p:nvPr/>
        </p:nvSpPr>
        <p:spPr>
          <a:xfrm>
            <a:off x="9790509" y="4097233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82" name="CuadroTexto 395">
            <a:extLst>
              <a:ext uri="{FF2B5EF4-FFF2-40B4-BE49-F238E27FC236}">
                <a16:creationId xmlns:a16="http://schemas.microsoft.com/office/drawing/2014/main" id="{0B69ABFC-CCCA-B842-B725-533AD8DFF8A9}"/>
              </a:ext>
            </a:extLst>
          </p:cNvPr>
          <p:cNvSpPr txBox="1"/>
          <p:nvPr/>
        </p:nvSpPr>
        <p:spPr>
          <a:xfrm>
            <a:off x="12116083" y="9663945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83" name="CuadroTexto 395">
            <a:extLst>
              <a:ext uri="{FF2B5EF4-FFF2-40B4-BE49-F238E27FC236}">
                <a16:creationId xmlns:a16="http://schemas.microsoft.com/office/drawing/2014/main" id="{DD439E5C-5CB0-4E43-8388-F75C262B4F68}"/>
              </a:ext>
            </a:extLst>
          </p:cNvPr>
          <p:cNvSpPr txBox="1"/>
          <p:nvPr/>
        </p:nvSpPr>
        <p:spPr>
          <a:xfrm>
            <a:off x="14198500" y="3329336"/>
            <a:ext cx="11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DEAA309-D4A4-1545-A25C-19F49E89E035}"/>
              </a:ext>
            </a:extLst>
          </p:cNvPr>
          <p:cNvSpPr txBox="1"/>
          <p:nvPr/>
        </p:nvSpPr>
        <p:spPr>
          <a:xfrm>
            <a:off x="2435415" y="1119444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366749F1-F686-2145-A1BE-06FEF9430253}"/>
              </a:ext>
            </a:extLst>
          </p:cNvPr>
          <p:cNvSpPr/>
          <p:nvPr/>
        </p:nvSpPr>
        <p:spPr>
          <a:xfrm>
            <a:off x="1788284" y="1173320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567EB2F-8C71-4E47-96FF-2431B0833AA0}"/>
              </a:ext>
            </a:extLst>
          </p:cNvPr>
          <p:cNvSpPr txBox="1"/>
          <p:nvPr/>
        </p:nvSpPr>
        <p:spPr>
          <a:xfrm>
            <a:off x="4557650" y="124558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531B2CCE-745D-3246-9CD1-746D376B2970}"/>
              </a:ext>
            </a:extLst>
          </p:cNvPr>
          <p:cNvSpPr/>
          <p:nvPr/>
        </p:nvSpPr>
        <p:spPr>
          <a:xfrm>
            <a:off x="3910519" y="178433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8B904983-F37D-7743-A8E0-5EF116A2FACB}"/>
              </a:ext>
            </a:extLst>
          </p:cNvPr>
          <p:cNvSpPr txBox="1"/>
          <p:nvPr/>
        </p:nvSpPr>
        <p:spPr>
          <a:xfrm>
            <a:off x="6984654" y="865272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8D81836D-595B-0540-A109-7AB5CE43F0E9}"/>
              </a:ext>
            </a:extLst>
          </p:cNvPr>
          <p:cNvSpPr/>
          <p:nvPr/>
        </p:nvSpPr>
        <p:spPr>
          <a:xfrm>
            <a:off x="6337523" y="919148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589BF35B-8B7F-B040-9D71-F3C5383001CC}"/>
              </a:ext>
            </a:extLst>
          </p:cNvPr>
          <p:cNvSpPr txBox="1"/>
          <p:nvPr/>
        </p:nvSpPr>
        <p:spPr>
          <a:xfrm>
            <a:off x="9211340" y="200866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62AEC039-BD22-7848-BF1A-802EADA76B30}"/>
              </a:ext>
            </a:extLst>
          </p:cNvPr>
          <p:cNvSpPr/>
          <p:nvPr/>
        </p:nvSpPr>
        <p:spPr>
          <a:xfrm>
            <a:off x="8564209" y="254741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6C345F6A-87AC-A940-9DA4-F5B1A7557439}"/>
              </a:ext>
            </a:extLst>
          </p:cNvPr>
          <p:cNvSpPr txBox="1"/>
          <p:nvPr/>
        </p:nvSpPr>
        <p:spPr>
          <a:xfrm>
            <a:off x="11436310" y="1089886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D5941B27-3253-9543-91B0-CADAB4E5439C}"/>
              </a:ext>
            </a:extLst>
          </p:cNvPr>
          <p:cNvSpPr/>
          <p:nvPr/>
        </p:nvSpPr>
        <p:spPr>
          <a:xfrm>
            <a:off x="10789179" y="1143762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75DF7CB-C7DA-0645-A1AC-D9827CFD8F56}"/>
              </a:ext>
            </a:extLst>
          </p:cNvPr>
          <p:cNvSpPr txBox="1"/>
          <p:nvPr/>
        </p:nvSpPr>
        <p:spPr>
          <a:xfrm>
            <a:off x="13630940" y="134826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820F4279-639F-8147-A49B-91E2BB3A81B9}"/>
              </a:ext>
            </a:extLst>
          </p:cNvPr>
          <p:cNvSpPr/>
          <p:nvPr/>
        </p:nvSpPr>
        <p:spPr>
          <a:xfrm>
            <a:off x="12983809" y="188701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03A8BD-D61A-D845-A408-3127452E5315}"/>
              </a:ext>
            </a:extLst>
          </p:cNvPr>
          <p:cNvGrpSpPr/>
          <p:nvPr/>
        </p:nvGrpSpPr>
        <p:grpSpPr>
          <a:xfrm>
            <a:off x="17311616" y="4443835"/>
            <a:ext cx="6010344" cy="4775334"/>
            <a:chOff x="1471111" y="4594711"/>
            <a:chExt cx="6010344" cy="4775334"/>
          </a:xfrm>
        </p:grpSpPr>
        <p:sp>
          <p:nvSpPr>
            <p:cNvPr id="53" name="CuadroTexto 568">
              <a:extLst>
                <a:ext uri="{FF2B5EF4-FFF2-40B4-BE49-F238E27FC236}">
                  <a16:creationId xmlns:a16="http://schemas.microsoft.com/office/drawing/2014/main" id="{3DCC50FD-926A-FE4D-9CA7-0A3AF7700792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54" name="CuadroTexto 569">
              <a:extLst>
                <a:ext uri="{FF2B5EF4-FFF2-40B4-BE49-F238E27FC236}">
                  <a16:creationId xmlns:a16="http://schemas.microsoft.com/office/drawing/2014/main" id="{9EE2B1F8-AC9A-854A-9B4B-510F2D33B1D9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Freeform 469">
            <a:extLst>
              <a:ext uri="{FF2B5EF4-FFF2-40B4-BE49-F238E27FC236}">
                <a16:creationId xmlns:a16="http://schemas.microsoft.com/office/drawing/2014/main" id="{EF8EDBA0-3922-1448-9EF1-731659C2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951" y="4802526"/>
            <a:ext cx="3507621" cy="8909457"/>
          </a:xfrm>
          <a:custGeom>
            <a:avLst/>
            <a:gdLst>
              <a:gd name="T0" fmla="*/ 180 w 3248"/>
              <a:gd name="T1" fmla="*/ 8256 h 8257"/>
              <a:gd name="T2" fmla="*/ 180 w 3248"/>
              <a:gd name="T3" fmla="*/ 8256 h 8257"/>
              <a:gd name="T4" fmla="*/ 0 w 3248"/>
              <a:gd name="T5" fmla="*/ 8256 h 8257"/>
              <a:gd name="T6" fmla="*/ 0 w 3248"/>
              <a:gd name="T7" fmla="*/ 1619 h 8257"/>
              <a:gd name="T8" fmla="*/ 1619 w 3248"/>
              <a:gd name="T9" fmla="*/ 0 h 8257"/>
              <a:gd name="T10" fmla="*/ 3247 w 3248"/>
              <a:gd name="T11" fmla="*/ 1619 h 8257"/>
              <a:gd name="T12" fmla="*/ 3247 w 3248"/>
              <a:gd name="T13" fmla="*/ 4227 h 8257"/>
              <a:gd name="T14" fmla="*/ 3067 w 3248"/>
              <a:gd name="T15" fmla="*/ 4227 h 8257"/>
              <a:gd name="T16" fmla="*/ 3067 w 3248"/>
              <a:gd name="T17" fmla="*/ 1619 h 8257"/>
              <a:gd name="T18" fmla="*/ 1619 w 3248"/>
              <a:gd name="T19" fmla="*/ 180 h 8257"/>
              <a:gd name="T20" fmla="*/ 180 w 3248"/>
              <a:gd name="T21" fmla="*/ 1619 h 8257"/>
              <a:gd name="T22" fmla="*/ 180 w 3248"/>
              <a:gd name="T23" fmla="*/ 8256 h 8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8257">
                <a:moveTo>
                  <a:pt x="180" y="8256"/>
                </a:moveTo>
                <a:lnTo>
                  <a:pt x="180" y="8256"/>
                </a:lnTo>
                <a:cubicBezTo>
                  <a:pt x="0" y="8256"/>
                  <a:pt x="0" y="8256"/>
                  <a:pt x="0" y="8256"/>
                </a:cubicBezTo>
                <a:cubicBezTo>
                  <a:pt x="0" y="1619"/>
                  <a:pt x="0" y="1619"/>
                  <a:pt x="0" y="1619"/>
                </a:cubicBezTo>
                <a:cubicBezTo>
                  <a:pt x="0" y="729"/>
                  <a:pt x="728" y="0"/>
                  <a:pt x="1619" y="0"/>
                </a:cubicBezTo>
                <a:cubicBezTo>
                  <a:pt x="2518" y="0"/>
                  <a:pt x="3247" y="729"/>
                  <a:pt x="3247" y="1619"/>
                </a:cubicBezTo>
                <a:cubicBezTo>
                  <a:pt x="3247" y="4227"/>
                  <a:pt x="3247" y="4227"/>
                  <a:pt x="3247" y="4227"/>
                </a:cubicBezTo>
                <a:cubicBezTo>
                  <a:pt x="3067" y="4227"/>
                  <a:pt x="3067" y="4227"/>
                  <a:pt x="3067" y="4227"/>
                </a:cubicBezTo>
                <a:cubicBezTo>
                  <a:pt x="3067" y="1619"/>
                  <a:pt x="3067" y="1619"/>
                  <a:pt x="3067" y="1619"/>
                </a:cubicBezTo>
                <a:cubicBezTo>
                  <a:pt x="3067" y="828"/>
                  <a:pt x="2419" y="180"/>
                  <a:pt x="1619" y="180"/>
                </a:cubicBezTo>
                <a:cubicBezTo>
                  <a:pt x="827" y="180"/>
                  <a:pt x="180" y="828"/>
                  <a:pt x="180" y="1619"/>
                </a:cubicBezTo>
                <a:lnTo>
                  <a:pt x="180" y="82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0">
            <a:extLst>
              <a:ext uri="{FF2B5EF4-FFF2-40B4-BE49-F238E27FC236}">
                <a16:creationId xmlns:a16="http://schemas.microsoft.com/office/drawing/2014/main" id="{16A3A821-8C3D-594F-AF87-EEA0C869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681" y="7134595"/>
            <a:ext cx="3507624" cy="4573710"/>
          </a:xfrm>
          <a:custGeom>
            <a:avLst/>
            <a:gdLst>
              <a:gd name="T0" fmla="*/ 1619 w 3248"/>
              <a:gd name="T1" fmla="*/ 4235 h 4236"/>
              <a:gd name="T2" fmla="*/ 1619 w 3248"/>
              <a:gd name="T3" fmla="*/ 4235 h 4236"/>
              <a:gd name="T4" fmla="*/ 0 w 3248"/>
              <a:gd name="T5" fmla="*/ 2607 h 4236"/>
              <a:gd name="T6" fmla="*/ 0 w 3248"/>
              <a:gd name="T7" fmla="*/ 0 h 4236"/>
              <a:gd name="T8" fmla="*/ 180 w 3248"/>
              <a:gd name="T9" fmla="*/ 0 h 4236"/>
              <a:gd name="T10" fmla="*/ 180 w 3248"/>
              <a:gd name="T11" fmla="*/ 2607 h 4236"/>
              <a:gd name="T12" fmla="*/ 1619 w 3248"/>
              <a:gd name="T13" fmla="*/ 4055 h 4236"/>
              <a:gd name="T14" fmla="*/ 3067 w 3248"/>
              <a:gd name="T15" fmla="*/ 2607 h 4236"/>
              <a:gd name="T16" fmla="*/ 3067 w 3248"/>
              <a:gd name="T17" fmla="*/ 0 h 4236"/>
              <a:gd name="T18" fmla="*/ 3247 w 3248"/>
              <a:gd name="T19" fmla="*/ 0 h 4236"/>
              <a:gd name="T20" fmla="*/ 3247 w 3248"/>
              <a:gd name="T21" fmla="*/ 2607 h 4236"/>
              <a:gd name="T22" fmla="*/ 1619 w 3248"/>
              <a:gd name="T23" fmla="*/ 4235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4236">
                <a:moveTo>
                  <a:pt x="1619" y="4235"/>
                </a:moveTo>
                <a:lnTo>
                  <a:pt x="1619" y="4235"/>
                </a:lnTo>
                <a:cubicBezTo>
                  <a:pt x="728" y="4235"/>
                  <a:pt x="0" y="3507"/>
                  <a:pt x="0" y="260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0" y="2607"/>
                  <a:pt x="180" y="2607"/>
                  <a:pt x="180" y="2607"/>
                </a:cubicBezTo>
                <a:cubicBezTo>
                  <a:pt x="180" y="3408"/>
                  <a:pt x="827" y="4055"/>
                  <a:pt x="1619" y="4055"/>
                </a:cubicBezTo>
                <a:cubicBezTo>
                  <a:pt x="2419" y="4055"/>
                  <a:pt x="3067" y="3408"/>
                  <a:pt x="3067" y="2607"/>
                </a:cubicBezTo>
                <a:cubicBezTo>
                  <a:pt x="3067" y="0"/>
                  <a:pt x="3067" y="0"/>
                  <a:pt x="3067" y="0"/>
                </a:cubicBezTo>
                <a:cubicBezTo>
                  <a:pt x="3247" y="0"/>
                  <a:pt x="3247" y="0"/>
                  <a:pt x="3247" y="0"/>
                </a:cubicBezTo>
                <a:cubicBezTo>
                  <a:pt x="3247" y="2607"/>
                  <a:pt x="3247" y="2607"/>
                  <a:pt x="3247" y="2607"/>
                </a:cubicBezTo>
                <a:cubicBezTo>
                  <a:pt x="3247" y="3507"/>
                  <a:pt x="2518" y="4235"/>
                  <a:pt x="1619" y="42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1">
            <a:extLst>
              <a:ext uri="{FF2B5EF4-FFF2-40B4-BE49-F238E27FC236}">
                <a16:creationId xmlns:a16="http://schemas.microsoft.com/office/drawing/2014/main" id="{CC015CB9-61AF-E84E-AAA3-048FF4A9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653" y="4802526"/>
            <a:ext cx="3502864" cy="4564192"/>
          </a:xfrm>
          <a:custGeom>
            <a:avLst/>
            <a:gdLst>
              <a:gd name="T0" fmla="*/ 3246 w 3247"/>
              <a:gd name="T1" fmla="*/ 4227 h 4228"/>
              <a:gd name="T2" fmla="*/ 3246 w 3247"/>
              <a:gd name="T3" fmla="*/ 4227 h 4228"/>
              <a:gd name="T4" fmla="*/ 3066 w 3247"/>
              <a:gd name="T5" fmla="*/ 4227 h 4228"/>
              <a:gd name="T6" fmla="*/ 3066 w 3247"/>
              <a:gd name="T7" fmla="*/ 1619 h 4228"/>
              <a:gd name="T8" fmla="*/ 1618 w 3247"/>
              <a:gd name="T9" fmla="*/ 180 h 4228"/>
              <a:gd name="T10" fmla="*/ 180 w 3247"/>
              <a:gd name="T11" fmla="*/ 1619 h 4228"/>
              <a:gd name="T12" fmla="*/ 180 w 3247"/>
              <a:gd name="T13" fmla="*/ 4227 h 4228"/>
              <a:gd name="T14" fmla="*/ 0 w 3247"/>
              <a:gd name="T15" fmla="*/ 4227 h 4228"/>
              <a:gd name="T16" fmla="*/ 0 w 3247"/>
              <a:gd name="T17" fmla="*/ 1619 h 4228"/>
              <a:gd name="T18" fmla="*/ 1618 w 3247"/>
              <a:gd name="T19" fmla="*/ 0 h 4228"/>
              <a:gd name="T20" fmla="*/ 3246 w 3247"/>
              <a:gd name="T21" fmla="*/ 1619 h 4228"/>
              <a:gd name="T22" fmla="*/ 3246 w 3247"/>
              <a:gd name="T23" fmla="*/ 4227 h 4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7" h="4228">
                <a:moveTo>
                  <a:pt x="3246" y="4227"/>
                </a:moveTo>
                <a:lnTo>
                  <a:pt x="3246" y="4227"/>
                </a:lnTo>
                <a:cubicBezTo>
                  <a:pt x="3066" y="4227"/>
                  <a:pt x="3066" y="4227"/>
                  <a:pt x="3066" y="4227"/>
                </a:cubicBezTo>
                <a:cubicBezTo>
                  <a:pt x="3066" y="1619"/>
                  <a:pt x="3066" y="1619"/>
                  <a:pt x="3066" y="1619"/>
                </a:cubicBezTo>
                <a:cubicBezTo>
                  <a:pt x="3066" y="828"/>
                  <a:pt x="2418" y="180"/>
                  <a:pt x="1618" y="180"/>
                </a:cubicBezTo>
                <a:cubicBezTo>
                  <a:pt x="827" y="180"/>
                  <a:pt x="180" y="828"/>
                  <a:pt x="180" y="1619"/>
                </a:cubicBezTo>
                <a:cubicBezTo>
                  <a:pt x="180" y="4227"/>
                  <a:pt x="180" y="4227"/>
                  <a:pt x="180" y="4227"/>
                </a:cubicBezTo>
                <a:cubicBezTo>
                  <a:pt x="0" y="4227"/>
                  <a:pt x="0" y="4227"/>
                  <a:pt x="0" y="4227"/>
                </a:cubicBezTo>
                <a:cubicBezTo>
                  <a:pt x="0" y="1619"/>
                  <a:pt x="0" y="1619"/>
                  <a:pt x="0" y="1619"/>
                </a:cubicBezTo>
                <a:cubicBezTo>
                  <a:pt x="0" y="729"/>
                  <a:pt x="728" y="0"/>
                  <a:pt x="1618" y="0"/>
                </a:cubicBezTo>
                <a:cubicBezTo>
                  <a:pt x="2517" y="0"/>
                  <a:pt x="3246" y="729"/>
                  <a:pt x="3246" y="1619"/>
                </a:cubicBezTo>
                <a:lnTo>
                  <a:pt x="3246" y="42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2">
            <a:extLst>
              <a:ext uri="{FF2B5EF4-FFF2-40B4-BE49-F238E27FC236}">
                <a16:creationId xmlns:a16="http://schemas.microsoft.com/office/drawing/2014/main" id="{87E7E796-BCDB-C54A-8BF0-D7F6CCF6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386" y="7134595"/>
            <a:ext cx="3507621" cy="4573710"/>
          </a:xfrm>
          <a:custGeom>
            <a:avLst/>
            <a:gdLst>
              <a:gd name="T0" fmla="*/ 1619 w 3248"/>
              <a:gd name="T1" fmla="*/ 4235 h 4236"/>
              <a:gd name="T2" fmla="*/ 1619 w 3248"/>
              <a:gd name="T3" fmla="*/ 4235 h 4236"/>
              <a:gd name="T4" fmla="*/ 0 w 3248"/>
              <a:gd name="T5" fmla="*/ 2607 h 4236"/>
              <a:gd name="T6" fmla="*/ 0 w 3248"/>
              <a:gd name="T7" fmla="*/ 0 h 4236"/>
              <a:gd name="T8" fmla="*/ 180 w 3248"/>
              <a:gd name="T9" fmla="*/ 0 h 4236"/>
              <a:gd name="T10" fmla="*/ 180 w 3248"/>
              <a:gd name="T11" fmla="*/ 2607 h 4236"/>
              <a:gd name="T12" fmla="*/ 1619 w 3248"/>
              <a:gd name="T13" fmla="*/ 4055 h 4236"/>
              <a:gd name="T14" fmla="*/ 3067 w 3248"/>
              <a:gd name="T15" fmla="*/ 2607 h 4236"/>
              <a:gd name="T16" fmla="*/ 3067 w 3248"/>
              <a:gd name="T17" fmla="*/ 0 h 4236"/>
              <a:gd name="T18" fmla="*/ 3247 w 3248"/>
              <a:gd name="T19" fmla="*/ 0 h 4236"/>
              <a:gd name="T20" fmla="*/ 3247 w 3248"/>
              <a:gd name="T21" fmla="*/ 2607 h 4236"/>
              <a:gd name="T22" fmla="*/ 1619 w 3248"/>
              <a:gd name="T23" fmla="*/ 4235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4236">
                <a:moveTo>
                  <a:pt x="1619" y="4235"/>
                </a:moveTo>
                <a:lnTo>
                  <a:pt x="1619" y="4235"/>
                </a:lnTo>
                <a:cubicBezTo>
                  <a:pt x="728" y="4235"/>
                  <a:pt x="0" y="3507"/>
                  <a:pt x="0" y="260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0" y="2607"/>
                  <a:pt x="180" y="2607"/>
                  <a:pt x="180" y="2607"/>
                </a:cubicBezTo>
                <a:cubicBezTo>
                  <a:pt x="180" y="3408"/>
                  <a:pt x="827" y="4055"/>
                  <a:pt x="1619" y="4055"/>
                </a:cubicBezTo>
                <a:cubicBezTo>
                  <a:pt x="2419" y="4055"/>
                  <a:pt x="3067" y="3408"/>
                  <a:pt x="3067" y="2607"/>
                </a:cubicBezTo>
                <a:cubicBezTo>
                  <a:pt x="3067" y="0"/>
                  <a:pt x="3067" y="0"/>
                  <a:pt x="3067" y="0"/>
                </a:cubicBezTo>
                <a:cubicBezTo>
                  <a:pt x="3247" y="0"/>
                  <a:pt x="3247" y="0"/>
                  <a:pt x="3247" y="0"/>
                </a:cubicBezTo>
                <a:cubicBezTo>
                  <a:pt x="3247" y="2607"/>
                  <a:pt x="3247" y="2607"/>
                  <a:pt x="3247" y="2607"/>
                </a:cubicBezTo>
                <a:cubicBezTo>
                  <a:pt x="3247" y="3507"/>
                  <a:pt x="2518" y="4235"/>
                  <a:pt x="1619" y="42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3">
            <a:extLst>
              <a:ext uri="{FF2B5EF4-FFF2-40B4-BE49-F238E27FC236}">
                <a16:creationId xmlns:a16="http://schemas.microsoft.com/office/drawing/2014/main" id="{AB502ABC-5886-EE4D-A86A-C2192139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6115" y="4802526"/>
            <a:ext cx="3507624" cy="8971327"/>
          </a:xfrm>
          <a:custGeom>
            <a:avLst/>
            <a:gdLst>
              <a:gd name="T0" fmla="*/ 3247 w 3248"/>
              <a:gd name="T1" fmla="*/ 8310 h 8311"/>
              <a:gd name="T2" fmla="*/ 3247 w 3248"/>
              <a:gd name="T3" fmla="*/ 8310 h 8311"/>
              <a:gd name="T4" fmla="*/ 3067 w 3248"/>
              <a:gd name="T5" fmla="*/ 8310 h 8311"/>
              <a:gd name="T6" fmla="*/ 3067 w 3248"/>
              <a:gd name="T7" fmla="*/ 1619 h 8311"/>
              <a:gd name="T8" fmla="*/ 1628 w 3248"/>
              <a:gd name="T9" fmla="*/ 180 h 8311"/>
              <a:gd name="T10" fmla="*/ 180 w 3248"/>
              <a:gd name="T11" fmla="*/ 1619 h 8311"/>
              <a:gd name="T12" fmla="*/ 180 w 3248"/>
              <a:gd name="T13" fmla="*/ 4227 h 8311"/>
              <a:gd name="T14" fmla="*/ 0 w 3248"/>
              <a:gd name="T15" fmla="*/ 4227 h 8311"/>
              <a:gd name="T16" fmla="*/ 0 w 3248"/>
              <a:gd name="T17" fmla="*/ 1619 h 8311"/>
              <a:gd name="T18" fmla="*/ 1628 w 3248"/>
              <a:gd name="T19" fmla="*/ 0 h 8311"/>
              <a:gd name="T20" fmla="*/ 3247 w 3248"/>
              <a:gd name="T21" fmla="*/ 1619 h 8311"/>
              <a:gd name="T22" fmla="*/ 3247 w 3248"/>
              <a:gd name="T23" fmla="*/ 8310 h 8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8311">
                <a:moveTo>
                  <a:pt x="3247" y="8310"/>
                </a:moveTo>
                <a:lnTo>
                  <a:pt x="3247" y="8310"/>
                </a:lnTo>
                <a:cubicBezTo>
                  <a:pt x="3067" y="8310"/>
                  <a:pt x="3067" y="8310"/>
                  <a:pt x="3067" y="8310"/>
                </a:cubicBezTo>
                <a:cubicBezTo>
                  <a:pt x="3067" y="1619"/>
                  <a:pt x="3067" y="1619"/>
                  <a:pt x="3067" y="1619"/>
                </a:cubicBezTo>
                <a:cubicBezTo>
                  <a:pt x="3067" y="828"/>
                  <a:pt x="2419" y="180"/>
                  <a:pt x="1628" y="180"/>
                </a:cubicBezTo>
                <a:cubicBezTo>
                  <a:pt x="827" y="180"/>
                  <a:pt x="180" y="828"/>
                  <a:pt x="180" y="1619"/>
                </a:cubicBezTo>
                <a:cubicBezTo>
                  <a:pt x="180" y="4227"/>
                  <a:pt x="180" y="4227"/>
                  <a:pt x="180" y="4227"/>
                </a:cubicBezTo>
                <a:cubicBezTo>
                  <a:pt x="0" y="4227"/>
                  <a:pt x="0" y="4227"/>
                  <a:pt x="0" y="4227"/>
                </a:cubicBezTo>
                <a:cubicBezTo>
                  <a:pt x="0" y="1619"/>
                  <a:pt x="0" y="1619"/>
                  <a:pt x="0" y="1619"/>
                </a:cubicBezTo>
                <a:cubicBezTo>
                  <a:pt x="0" y="729"/>
                  <a:pt x="729" y="0"/>
                  <a:pt x="1628" y="0"/>
                </a:cubicBezTo>
                <a:cubicBezTo>
                  <a:pt x="2518" y="0"/>
                  <a:pt x="3247" y="729"/>
                  <a:pt x="3247" y="1619"/>
                </a:cubicBezTo>
                <a:lnTo>
                  <a:pt x="3247" y="8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4">
            <a:extLst>
              <a:ext uri="{FF2B5EF4-FFF2-40B4-BE49-F238E27FC236}">
                <a16:creationId xmlns:a16="http://schemas.microsoft.com/office/drawing/2014/main" id="{0698BD23-680C-4F4C-9D12-58F1B308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387" y="4017236"/>
            <a:ext cx="1775230" cy="1775230"/>
          </a:xfrm>
          <a:custGeom>
            <a:avLst/>
            <a:gdLst>
              <a:gd name="T0" fmla="*/ 1160 w 1647"/>
              <a:gd name="T1" fmla="*/ 0 h 1647"/>
              <a:gd name="T2" fmla="*/ 477 w 1647"/>
              <a:gd name="T3" fmla="*/ 0 h 1647"/>
              <a:gd name="T4" fmla="*/ 0 w 1647"/>
              <a:gd name="T5" fmla="*/ 486 h 1647"/>
              <a:gd name="T6" fmla="*/ 0 w 1647"/>
              <a:gd name="T7" fmla="*/ 1160 h 1647"/>
              <a:gd name="T8" fmla="*/ 477 w 1647"/>
              <a:gd name="T9" fmla="*/ 1646 h 1647"/>
              <a:gd name="T10" fmla="*/ 1160 w 1647"/>
              <a:gd name="T11" fmla="*/ 1646 h 1647"/>
              <a:gd name="T12" fmla="*/ 1646 w 1647"/>
              <a:gd name="T13" fmla="*/ 1160 h 1647"/>
              <a:gd name="T14" fmla="*/ 1646 w 1647"/>
              <a:gd name="T15" fmla="*/ 486 h 1647"/>
              <a:gd name="T16" fmla="*/ 1160 w 1647"/>
              <a:gd name="T17" fmla="*/ 0 h 1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7">
                <a:moveTo>
                  <a:pt x="1160" y="0"/>
                </a:moveTo>
                <a:lnTo>
                  <a:pt x="477" y="0"/>
                </a:lnTo>
                <a:lnTo>
                  <a:pt x="0" y="486"/>
                </a:lnTo>
                <a:lnTo>
                  <a:pt x="0" y="1160"/>
                </a:lnTo>
                <a:lnTo>
                  <a:pt x="477" y="1646"/>
                </a:lnTo>
                <a:lnTo>
                  <a:pt x="1160" y="1646"/>
                </a:lnTo>
                <a:lnTo>
                  <a:pt x="1646" y="1160"/>
                </a:lnTo>
                <a:lnTo>
                  <a:pt x="1646" y="486"/>
                </a:lnTo>
                <a:lnTo>
                  <a:pt x="116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5">
            <a:extLst>
              <a:ext uri="{FF2B5EF4-FFF2-40B4-BE49-F238E27FC236}">
                <a16:creationId xmlns:a16="http://schemas.microsoft.com/office/drawing/2014/main" id="{C523AE5F-3083-884C-87A9-4F4EDAC8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878" y="10723127"/>
            <a:ext cx="1765711" cy="1765708"/>
          </a:xfrm>
          <a:custGeom>
            <a:avLst/>
            <a:gdLst>
              <a:gd name="T0" fmla="*/ 1160 w 1638"/>
              <a:gd name="T1" fmla="*/ 0 h 1638"/>
              <a:gd name="T2" fmla="*/ 477 w 1638"/>
              <a:gd name="T3" fmla="*/ 0 h 1638"/>
              <a:gd name="T4" fmla="*/ 0 w 1638"/>
              <a:gd name="T5" fmla="*/ 476 h 1638"/>
              <a:gd name="T6" fmla="*/ 0 w 1638"/>
              <a:gd name="T7" fmla="*/ 1160 h 1638"/>
              <a:gd name="T8" fmla="*/ 477 w 1638"/>
              <a:gd name="T9" fmla="*/ 1637 h 1638"/>
              <a:gd name="T10" fmla="*/ 1160 w 1638"/>
              <a:gd name="T11" fmla="*/ 1637 h 1638"/>
              <a:gd name="T12" fmla="*/ 1637 w 1638"/>
              <a:gd name="T13" fmla="*/ 1160 h 1638"/>
              <a:gd name="T14" fmla="*/ 1637 w 1638"/>
              <a:gd name="T15" fmla="*/ 476 h 1638"/>
              <a:gd name="T16" fmla="*/ 1160 w 1638"/>
              <a:gd name="T17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8" h="1638">
                <a:moveTo>
                  <a:pt x="1160" y="0"/>
                </a:moveTo>
                <a:lnTo>
                  <a:pt x="477" y="0"/>
                </a:lnTo>
                <a:lnTo>
                  <a:pt x="0" y="476"/>
                </a:lnTo>
                <a:lnTo>
                  <a:pt x="0" y="1160"/>
                </a:lnTo>
                <a:lnTo>
                  <a:pt x="477" y="1637"/>
                </a:lnTo>
                <a:lnTo>
                  <a:pt x="1160" y="1637"/>
                </a:lnTo>
                <a:lnTo>
                  <a:pt x="1637" y="1160"/>
                </a:lnTo>
                <a:lnTo>
                  <a:pt x="1637" y="476"/>
                </a:lnTo>
                <a:lnTo>
                  <a:pt x="116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6">
            <a:extLst>
              <a:ext uri="{FF2B5EF4-FFF2-40B4-BE49-F238E27FC236}">
                <a16:creationId xmlns:a16="http://schemas.microsoft.com/office/drawing/2014/main" id="{38F36469-54CE-0641-B87D-259C00A0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822" y="10723127"/>
            <a:ext cx="1775230" cy="1765708"/>
          </a:xfrm>
          <a:custGeom>
            <a:avLst/>
            <a:gdLst>
              <a:gd name="T0" fmla="*/ 1161 w 1647"/>
              <a:gd name="T1" fmla="*/ 0 h 1638"/>
              <a:gd name="T2" fmla="*/ 486 w 1647"/>
              <a:gd name="T3" fmla="*/ 0 h 1638"/>
              <a:gd name="T4" fmla="*/ 0 w 1647"/>
              <a:gd name="T5" fmla="*/ 476 h 1638"/>
              <a:gd name="T6" fmla="*/ 0 w 1647"/>
              <a:gd name="T7" fmla="*/ 1160 h 1638"/>
              <a:gd name="T8" fmla="*/ 486 w 1647"/>
              <a:gd name="T9" fmla="*/ 1637 h 1638"/>
              <a:gd name="T10" fmla="*/ 1161 w 1647"/>
              <a:gd name="T11" fmla="*/ 1637 h 1638"/>
              <a:gd name="T12" fmla="*/ 1646 w 1647"/>
              <a:gd name="T13" fmla="*/ 1160 h 1638"/>
              <a:gd name="T14" fmla="*/ 1646 w 1647"/>
              <a:gd name="T15" fmla="*/ 476 h 1638"/>
              <a:gd name="T16" fmla="*/ 1161 w 1647"/>
              <a:gd name="T17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38">
                <a:moveTo>
                  <a:pt x="1161" y="0"/>
                </a:moveTo>
                <a:lnTo>
                  <a:pt x="486" y="0"/>
                </a:lnTo>
                <a:lnTo>
                  <a:pt x="0" y="476"/>
                </a:lnTo>
                <a:lnTo>
                  <a:pt x="0" y="1160"/>
                </a:lnTo>
                <a:lnTo>
                  <a:pt x="486" y="1637"/>
                </a:lnTo>
                <a:lnTo>
                  <a:pt x="1161" y="1637"/>
                </a:lnTo>
                <a:lnTo>
                  <a:pt x="1646" y="1160"/>
                </a:lnTo>
                <a:lnTo>
                  <a:pt x="1646" y="476"/>
                </a:lnTo>
                <a:lnTo>
                  <a:pt x="11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77">
            <a:extLst>
              <a:ext uri="{FF2B5EF4-FFF2-40B4-BE49-F238E27FC236}">
                <a16:creationId xmlns:a16="http://schemas.microsoft.com/office/drawing/2014/main" id="{35740A55-98BD-5947-AFD2-FDA6C1F6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092" y="3922049"/>
            <a:ext cx="1775227" cy="1765711"/>
          </a:xfrm>
          <a:custGeom>
            <a:avLst/>
            <a:gdLst>
              <a:gd name="T0" fmla="*/ 1159 w 1646"/>
              <a:gd name="T1" fmla="*/ 0 h 1638"/>
              <a:gd name="T2" fmla="*/ 486 w 1646"/>
              <a:gd name="T3" fmla="*/ 0 h 1638"/>
              <a:gd name="T4" fmla="*/ 0 w 1646"/>
              <a:gd name="T5" fmla="*/ 477 h 1638"/>
              <a:gd name="T6" fmla="*/ 0 w 1646"/>
              <a:gd name="T7" fmla="*/ 1160 h 1638"/>
              <a:gd name="T8" fmla="*/ 486 w 1646"/>
              <a:gd name="T9" fmla="*/ 1637 h 1638"/>
              <a:gd name="T10" fmla="*/ 1159 w 1646"/>
              <a:gd name="T11" fmla="*/ 1637 h 1638"/>
              <a:gd name="T12" fmla="*/ 1645 w 1646"/>
              <a:gd name="T13" fmla="*/ 1160 h 1638"/>
              <a:gd name="T14" fmla="*/ 1645 w 1646"/>
              <a:gd name="T15" fmla="*/ 477 h 1638"/>
              <a:gd name="T16" fmla="*/ 1159 w 1646"/>
              <a:gd name="T17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6" h="1638">
                <a:moveTo>
                  <a:pt x="1159" y="0"/>
                </a:moveTo>
                <a:lnTo>
                  <a:pt x="486" y="0"/>
                </a:lnTo>
                <a:lnTo>
                  <a:pt x="0" y="477"/>
                </a:lnTo>
                <a:lnTo>
                  <a:pt x="0" y="1160"/>
                </a:lnTo>
                <a:lnTo>
                  <a:pt x="486" y="1637"/>
                </a:lnTo>
                <a:lnTo>
                  <a:pt x="1159" y="1637"/>
                </a:lnTo>
                <a:lnTo>
                  <a:pt x="1645" y="1160"/>
                </a:lnTo>
                <a:lnTo>
                  <a:pt x="1645" y="477"/>
                </a:lnTo>
                <a:lnTo>
                  <a:pt x="11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78">
            <a:extLst>
              <a:ext uri="{FF2B5EF4-FFF2-40B4-BE49-F238E27FC236}">
                <a16:creationId xmlns:a16="http://schemas.microsoft.com/office/drawing/2014/main" id="{E16F45F0-801D-5D4E-9E08-4C47E84C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831" y="3922049"/>
            <a:ext cx="1765711" cy="1765711"/>
          </a:xfrm>
          <a:custGeom>
            <a:avLst/>
            <a:gdLst>
              <a:gd name="T0" fmla="*/ 1161 w 1638"/>
              <a:gd name="T1" fmla="*/ 0 h 1638"/>
              <a:gd name="T2" fmla="*/ 477 w 1638"/>
              <a:gd name="T3" fmla="*/ 0 h 1638"/>
              <a:gd name="T4" fmla="*/ 0 w 1638"/>
              <a:gd name="T5" fmla="*/ 477 h 1638"/>
              <a:gd name="T6" fmla="*/ 0 w 1638"/>
              <a:gd name="T7" fmla="*/ 1160 h 1638"/>
              <a:gd name="T8" fmla="*/ 477 w 1638"/>
              <a:gd name="T9" fmla="*/ 1637 h 1638"/>
              <a:gd name="T10" fmla="*/ 1161 w 1638"/>
              <a:gd name="T11" fmla="*/ 1637 h 1638"/>
              <a:gd name="T12" fmla="*/ 1637 w 1638"/>
              <a:gd name="T13" fmla="*/ 1160 h 1638"/>
              <a:gd name="T14" fmla="*/ 1637 w 1638"/>
              <a:gd name="T15" fmla="*/ 477 h 1638"/>
              <a:gd name="T16" fmla="*/ 1161 w 1638"/>
              <a:gd name="T17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8" h="1638">
                <a:moveTo>
                  <a:pt x="1161" y="0"/>
                </a:moveTo>
                <a:lnTo>
                  <a:pt x="477" y="0"/>
                </a:lnTo>
                <a:lnTo>
                  <a:pt x="0" y="477"/>
                </a:lnTo>
                <a:lnTo>
                  <a:pt x="0" y="1160"/>
                </a:lnTo>
                <a:lnTo>
                  <a:pt x="477" y="1637"/>
                </a:lnTo>
                <a:lnTo>
                  <a:pt x="1161" y="1637"/>
                </a:lnTo>
                <a:lnTo>
                  <a:pt x="1637" y="1160"/>
                </a:lnTo>
                <a:lnTo>
                  <a:pt x="1637" y="477"/>
                </a:lnTo>
                <a:lnTo>
                  <a:pt x="116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CuadroTexto 395">
            <a:extLst>
              <a:ext uri="{FF2B5EF4-FFF2-40B4-BE49-F238E27FC236}">
                <a16:creationId xmlns:a16="http://schemas.microsoft.com/office/drawing/2014/main" id="{78B6D0E3-84B3-BB41-A39D-0CC386F8C94E}"/>
              </a:ext>
            </a:extLst>
          </p:cNvPr>
          <p:cNvSpPr txBox="1"/>
          <p:nvPr/>
        </p:nvSpPr>
        <p:spPr>
          <a:xfrm>
            <a:off x="4959409" y="4530150"/>
            <a:ext cx="15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01" name="CuadroTexto 395">
            <a:extLst>
              <a:ext uri="{FF2B5EF4-FFF2-40B4-BE49-F238E27FC236}">
                <a16:creationId xmlns:a16="http://schemas.microsoft.com/office/drawing/2014/main" id="{E75DC90A-43CA-3546-A7D3-E412B9771013}"/>
              </a:ext>
            </a:extLst>
          </p:cNvPr>
          <p:cNvSpPr txBox="1"/>
          <p:nvPr/>
        </p:nvSpPr>
        <p:spPr>
          <a:xfrm>
            <a:off x="8277743" y="11278865"/>
            <a:ext cx="15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02" name="CuadroTexto 395">
            <a:extLst>
              <a:ext uri="{FF2B5EF4-FFF2-40B4-BE49-F238E27FC236}">
                <a16:creationId xmlns:a16="http://schemas.microsoft.com/office/drawing/2014/main" id="{FF738A35-8DCD-2C45-AF26-508EFFFB4B60}"/>
              </a:ext>
            </a:extLst>
          </p:cNvPr>
          <p:cNvSpPr txBox="1"/>
          <p:nvPr/>
        </p:nvSpPr>
        <p:spPr>
          <a:xfrm>
            <a:off x="11585889" y="4417855"/>
            <a:ext cx="15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03" name="CuadroTexto 395">
            <a:extLst>
              <a:ext uri="{FF2B5EF4-FFF2-40B4-BE49-F238E27FC236}">
                <a16:creationId xmlns:a16="http://schemas.microsoft.com/office/drawing/2014/main" id="{5092187D-7733-E245-8646-5EA4D6D1D901}"/>
              </a:ext>
            </a:extLst>
          </p:cNvPr>
          <p:cNvSpPr txBox="1"/>
          <p:nvPr/>
        </p:nvSpPr>
        <p:spPr>
          <a:xfrm>
            <a:off x="14877311" y="11262823"/>
            <a:ext cx="15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04" name="CuadroTexto 395">
            <a:extLst>
              <a:ext uri="{FF2B5EF4-FFF2-40B4-BE49-F238E27FC236}">
                <a16:creationId xmlns:a16="http://schemas.microsoft.com/office/drawing/2014/main" id="{EE88FCE0-169E-AC43-A7B7-2931B367D4B9}"/>
              </a:ext>
            </a:extLst>
          </p:cNvPr>
          <p:cNvSpPr txBox="1"/>
          <p:nvPr/>
        </p:nvSpPr>
        <p:spPr>
          <a:xfrm>
            <a:off x="18223443" y="4401813"/>
            <a:ext cx="150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20" name="CuadroTexto 619">
            <a:extLst>
              <a:ext uri="{FF2B5EF4-FFF2-40B4-BE49-F238E27FC236}">
                <a16:creationId xmlns:a16="http://schemas.microsoft.com/office/drawing/2014/main" id="{6B9CB23C-01DE-E64C-8E8D-952C4E0954EF}"/>
              </a:ext>
            </a:extLst>
          </p:cNvPr>
          <p:cNvSpPr txBox="1"/>
          <p:nvPr/>
        </p:nvSpPr>
        <p:spPr>
          <a:xfrm>
            <a:off x="10115986" y="625135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21" name="CuadroTexto 620">
            <a:extLst>
              <a:ext uri="{FF2B5EF4-FFF2-40B4-BE49-F238E27FC236}">
                <a16:creationId xmlns:a16="http://schemas.microsoft.com/office/drawing/2014/main" id="{964ACC47-6289-FF4E-85E2-F6C7D230C1B3}"/>
              </a:ext>
            </a:extLst>
          </p:cNvPr>
          <p:cNvSpPr txBox="1"/>
          <p:nvPr/>
        </p:nvSpPr>
        <p:spPr>
          <a:xfrm>
            <a:off x="2451398" y="21405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E6DFC-9F26-6E4D-A343-35D14CF00D99}"/>
              </a:ext>
            </a:extLst>
          </p:cNvPr>
          <p:cNvGrpSpPr/>
          <p:nvPr/>
        </p:nvGrpSpPr>
        <p:grpSpPr>
          <a:xfrm>
            <a:off x="4536342" y="6046262"/>
            <a:ext cx="2382675" cy="2108415"/>
            <a:chOff x="4536342" y="6046262"/>
            <a:chExt cx="2382675" cy="2108415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7BE39B5A-A1B1-F948-BA15-25AA55847819}"/>
                </a:ext>
              </a:extLst>
            </p:cNvPr>
            <p:cNvSpPr txBox="1"/>
            <p:nvPr/>
          </p:nvSpPr>
          <p:spPr>
            <a:xfrm>
              <a:off x="4536342" y="604626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3483C239-22AD-7448-B327-1E48C4B3615D}"/>
                </a:ext>
              </a:extLst>
            </p:cNvPr>
            <p:cNvSpPr/>
            <p:nvPr/>
          </p:nvSpPr>
          <p:spPr>
            <a:xfrm>
              <a:off x="4686619" y="6585017"/>
              <a:ext cx="208212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75DC55B-554A-E044-A60F-FD241DEEB234}"/>
              </a:ext>
            </a:extLst>
          </p:cNvPr>
          <p:cNvGrpSpPr/>
          <p:nvPr/>
        </p:nvGrpSpPr>
        <p:grpSpPr>
          <a:xfrm>
            <a:off x="7852446" y="8254229"/>
            <a:ext cx="2382675" cy="2108415"/>
            <a:chOff x="6768742" y="4075134"/>
            <a:chExt cx="2382675" cy="210841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74B5D213-0509-084D-9484-06698AB13C1E}"/>
                </a:ext>
              </a:extLst>
            </p:cNvPr>
            <p:cNvSpPr txBox="1"/>
            <p:nvPr/>
          </p:nvSpPr>
          <p:spPr>
            <a:xfrm>
              <a:off x="6768742" y="40751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ED9CD842-A032-7C4C-A275-61AEF3034459}"/>
                </a:ext>
              </a:extLst>
            </p:cNvPr>
            <p:cNvSpPr/>
            <p:nvPr/>
          </p:nvSpPr>
          <p:spPr>
            <a:xfrm>
              <a:off x="6952344" y="4613889"/>
              <a:ext cx="201547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AFEDA-AAB8-7146-A796-E635FCBBD7F3}"/>
              </a:ext>
            </a:extLst>
          </p:cNvPr>
          <p:cNvGrpSpPr/>
          <p:nvPr/>
        </p:nvGrpSpPr>
        <p:grpSpPr>
          <a:xfrm>
            <a:off x="11146428" y="5946492"/>
            <a:ext cx="2382675" cy="2108415"/>
            <a:chOff x="9195746" y="11482278"/>
            <a:chExt cx="2382675" cy="2108415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ECFAB53-BC7A-5B44-84A1-5115D49BE59A}"/>
                </a:ext>
              </a:extLst>
            </p:cNvPr>
            <p:cNvSpPr txBox="1"/>
            <p:nvPr/>
          </p:nvSpPr>
          <p:spPr>
            <a:xfrm>
              <a:off x="9195746" y="11482278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A20DBDAE-BA00-E346-AE15-AB6CA91A49D6}"/>
                </a:ext>
              </a:extLst>
            </p:cNvPr>
            <p:cNvSpPr/>
            <p:nvPr/>
          </p:nvSpPr>
          <p:spPr>
            <a:xfrm>
              <a:off x="9351737" y="12021033"/>
              <a:ext cx="20706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FD549C-C22A-1049-B196-D1C2162C3498}"/>
              </a:ext>
            </a:extLst>
          </p:cNvPr>
          <p:cNvGrpSpPr/>
          <p:nvPr/>
        </p:nvGrpSpPr>
        <p:grpSpPr>
          <a:xfrm>
            <a:off x="14446376" y="8312510"/>
            <a:ext cx="2382675" cy="2108415"/>
            <a:chOff x="11422432" y="4838212"/>
            <a:chExt cx="2382675" cy="2108415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E961C785-FB42-5540-8601-F5A3DF8D507A}"/>
                </a:ext>
              </a:extLst>
            </p:cNvPr>
            <p:cNvSpPr txBox="1"/>
            <p:nvPr/>
          </p:nvSpPr>
          <p:spPr>
            <a:xfrm>
              <a:off x="11422432" y="483821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6048A4D9-C754-AD45-9E8A-B29CB3B77BD4}"/>
                </a:ext>
              </a:extLst>
            </p:cNvPr>
            <p:cNvSpPr/>
            <p:nvPr/>
          </p:nvSpPr>
          <p:spPr>
            <a:xfrm>
              <a:off x="11630969" y="5376967"/>
              <a:ext cx="19656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5DD9E4-CDF9-2349-ADFE-73FFD14DF198}"/>
              </a:ext>
            </a:extLst>
          </p:cNvPr>
          <p:cNvGrpSpPr/>
          <p:nvPr/>
        </p:nvGrpSpPr>
        <p:grpSpPr>
          <a:xfrm>
            <a:off x="17743071" y="5940642"/>
            <a:ext cx="2382675" cy="2108415"/>
            <a:chOff x="13647402" y="13728417"/>
            <a:chExt cx="2382675" cy="2108415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B53AFC77-1149-6749-86E2-3AE2028EE251}"/>
                </a:ext>
              </a:extLst>
            </p:cNvPr>
            <p:cNvSpPr txBox="1"/>
            <p:nvPr/>
          </p:nvSpPr>
          <p:spPr>
            <a:xfrm>
              <a:off x="13647402" y="1372841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9B5B8B6-7F87-884F-8805-69B9D2B90DFF}"/>
                </a:ext>
              </a:extLst>
            </p:cNvPr>
            <p:cNvSpPr/>
            <p:nvPr/>
          </p:nvSpPr>
          <p:spPr>
            <a:xfrm>
              <a:off x="13726939" y="14267172"/>
              <a:ext cx="22236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819273BE-3288-2D4B-B877-09E84B23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357" y="3182511"/>
            <a:ext cx="2709425" cy="3122499"/>
          </a:xfrm>
          <a:custGeom>
            <a:avLst/>
            <a:gdLst>
              <a:gd name="T0" fmla="*/ 329 w 2690"/>
              <a:gd name="T1" fmla="*/ 1968 h 3100"/>
              <a:gd name="T2" fmla="*/ 329 w 2690"/>
              <a:gd name="T3" fmla="*/ 1968 h 3100"/>
              <a:gd name="T4" fmla="*/ 1959 w 2690"/>
              <a:gd name="T5" fmla="*/ 2912 h 3100"/>
              <a:gd name="T6" fmla="*/ 2689 w 2690"/>
              <a:gd name="T7" fmla="*/ 2484 h 3100"/>
              <a:gd name="T8" fmla="*/ 2689 w 2690"/>
              <a:gd name="T9" fmla="*/ 606 h 3100"/>
              <a:gd name="T10" fmla="*/ 1959 w 2690"/>
              <a:gd name="T11" fmla="*/ 187 h 3100"/>
              <a:gd name="T12" fmla="*/ 329 w 2690"/>
              <a:gd name="T13" fmla="*/ 1122 h 3100"/>
              <a:gd name="T14" fmla="*/ 329 w 2690"/>
              <a:gd name="T15" fmla="*/ 1968 h 3100"/>
              <a:gd name="T16" fmla="*/ 1959 w 2690"/>
              <a:gd name="T17" fmla="*/ 2912 h 3100"/>
              <a:gd name="T18" fmla="*/ 2689 w 2690"/>
              <a:gd name="T19" fmla="*/ 2484 h 3100"/>
              <a:gd name="T20" fmla="*/ 2689 w 2690"/>
              <a:gd name="T21" fmla="*/ 606 h 3100"/>
              <a:gd name="T22" fmla="*/ 1959 w 2690"/>
              <a:gd name="T23" fmla="*/ 187 h 3100"/>
              <a:gd name="T24" fmla="*/ 329 w 2690"/>
              <a:gd name="T25" fmla="*/ 1122 h 3100"/>
              <a:gd name="T26" fmla="*/ 329 w 2690"/>
              <a:gd name="T27" fmla="*/ 196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0" h="3100">
                <a:moveTo>
                  <a:pt x="329" y="1968"/>
                </a:moveTo>
                <a:lnTo>
                  <a:pt x="329" y="1968"/>
                </a:lnTo>
                <a:cubicBezTo>
                  <a:pt x="1959" y="2912"/>
                  <a:pt x="1959" y="2912"/>
                  <a:pt x="1959" y="2912"/>
                </a:cubicBezTo>
                <a:cubicBezTo>
                  <a:pt x="2279" y="3099"/>
                  <a:pt x="2689" y="2867"/>
                  <a:pt x="2689" y="2484"/>
                </a:cubicBezTo>
                <a:cubicBezTo>
                  <a:pt x="2689" y="606"/>
                  <a:pt x="2689" y="606"/>
                  <a:pt x="2689" y="606"/>
                </a:cubicBezTo>
                <a:cubicBezTo>
                  <a:pt x="2689" y="232"/>
                  <a:pt x="2279" y="0"/>
                  <a:pt x="1959" y="187"/>
                </a:cubicBezTo>
                <a:cubicBezTo>
                  <a:pt x="329" y="1122"/>
                  <a:pt x="329" y="1122"/>
                  <a:pt x="329" y="1122"/>
                </a:cubicBezTo>
                <a:cubicBezTo>
                  <a:pt x="0" y="1309"/>
                  <a:pt x="0" y="1781"/>
                  <a:pt x="329" y="1968"/>
                </a:cubicBezTo>
                <a:cubicBezTo>
                  <a:pt x="1959" y="2912"/>
                  <a:pt x="1959" y="2912"/>
                  <a:pt x="1959" y="2912"/>
                </a:cubicBezTo>
                <a:cubicBezTo>
                  <a:pt x="2279" y="3099"/>
                  <a:pt x="2689" y="2867"/>
                  <a:pt x="2689" y="2484"/>
                </a:cubicBezTo>
                <a:cubicBezTo>
                  <a:pt x="2689" y="606"/>
                  <a:pt x="2689" y="606"/>
                  <a:pt x="2689" y="606"/>
                </a:cubicBezTo>
                <a:cubicBezTo>
                  <a:pt x="2689" y="232"/>
                  <a:pt x="2279" y="0"/>
                  <a:pt x="1959" y="187"/>
                </a:cubicBezTo>
                <a:cubicBezTo>
                  <a:pt x="329" y="1122"/>
                  <a:pt x="329" y="1122"/>
                  <a:pt x="329" y="1122"/>
                </a:cubicBezTo>
                <a:cubicBezTo>
                  <a:pt x="0" y="1309"/>
                  <a:pt x="0" y="1781"/>
                  <a:pt x="329" y="1968"/>
                </a:cubicBezTo>
              </a:path>
            </a:pathLst>
          </a:custGeom>
          <a:solidFill>
            <a:srgbClr val="85C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70">
            <a:extLst>
              <a:ext uri="{FF2B5EF4-FFF2-40B4-BE49-F238E27FC236}">
                <a16:creationId xmlns:a16="http://schemas.microsoft.com/office/drawing/2014/main" id="{B64377B7-53B1-9A4E-9D42-1C1FFBFF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38" y="1094921"/>
            <a:ext cx="2709425" cy="3122499"/>
          </a:xfrm>
          <a:custGeom>
            <a:avLst/>
            <a:gdLst>
              <a:gd name="T0" fmla="*/ 2369 w 2690"/>
              <a:gd name="T1" fmla="*/ 1121 h 3099"/>
              <a:gd name="T2" fmla="*/ 2369 w 2690"/>
              <a:gd name="T3" fmla="*/ 1121 h 3099"/>
              <a:gd name="T4" fmla="*/ 739 w 2690"/>
              <a:gd name="T5" fmla="*/ 187 h 3099"/>
              <a:gd name="T6" fmla="*/ 0 w 2690"/>
              <a:gd name="T7" fmla="*/ 605 h 3099"/>
              <a:gd name="T8" fmla="*/ 0 w 2690"/>
              <a:gd name="T9" fmla="*/ 2484 h 3099"/>
              <a:gd name="T10" fmla="*/ 739 w 2690"/>
              <a:gd name="T11" fmla="*/ 2911 h 3099"/>
              <a:gd name="T12" fmla="*/ 2369 w 2690"/>
              <a:gd name="T13" fmla="*/ 1967 h 3099"/>
              <a:gd name="T14" fmla="*/ 2369 w 2690"/>
              <a:gd name="T15" fmla="*/ 1121 h 3099"/>
              <a:gd name="T16" fmla="*/ 739 w 2690"/>
              <a:gd name="T17" fmla="*/ 187 h 3099"/>
              <a:gd name="T18" fmla="*/ 0 w 2690"/>
              <a:gd name="T19" fmla="*/ 605 h 3099"/>
              <a:gd name="T20" fmla="*/ 0 w 2690"/>
              <a:gd name="T21" fmla="*/ 2484 h 3099"/>
              <a:gd name="T22" fmla="*/ 739 w 2690"/>
              <a:gd name="T23" fmla="*/ 2911 h 3099"/>
              <a:gd name="T24" fmla="*/ 2369 w 2690"/>
              <a:gd name="T25" fmla="*/ 1967 h 3099"/>
              <a:gd name="T26" fmla="*/ 2369 w 2690"/>
              <a:gd name="T27" fmla="*/ 1121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0" h="3099">
                <a:moveTo>
                  <a:pt x="2369" y="1121"/>
                </a:moveTo>
                <a:lnTo>
                  <a:pt x="2369" y="1121"/>
                </a:ln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31"/>
                  <a:pt x="0" y="605"/>
                </a:cubicBezTo>
                <a:cubicBezTo>
                  <a:pt x="0" y="2484"/>
                  <a:pt x="0" y="2484"/>
                  <a:pt x="0" y="2484"/>
                </a:cubicBezTo>
                <a:cubicBezTo>
                  <a:pt x="0" y="2867"/>
                  <a:pt x="410" y="3098"/>
                  <a:pt x="739" y="2911"/>
                </a:cubicBezTo>
                <a:cubicBezTo>
                  <a:pt x="2369" y="1967"/>
                  <a:pt x="2369" y="1967"/>
                  <a:pt x="2369" y="1967"/>
                </a:cubicBezTo>
                <a:cubicBezTo>
                  <a:pt x="2689" y="1780"/>
                  <a:pt x="2689" y="1317"/>
                  <a:pt x="2369" y="1121"/>
                </a:cubicBez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31"/>
                  <a:pt x="0" y="605"/>
                </a:cubicBezTo>
                <a:cubicBezTo>
                  <a:pt x="0" y="2484"/>
                  <a:pt x="0" y="2484"/>
                  <a:pt x="0" y="2484"/>
                </a:cubicBezTo>
                <a:cubicBezTo>
                  <a:pt x="0" y="2867"/>
                  <a:pt x="410" y="3098"/>
                  <a:pt x="739" y="2911"/>
                </a:cubicBezTo>
                <a:cubicBezTo>
                  <a:pt x="2369" y="1967"/>
                  <a:pt x="2369" y="1967"/>
                  <a:pt x="2369" y="1967"/>
                </a:cubicBezTo>
                <a:cubicBezTo>
                  <a:pt x="2689" y="1780"/>
                  <a:pt x="2689" y="1317"/>
                  <a:pt x="2369" y="1121"/>
                </a:cubicBezTo>
              </a:path>
            </a:pathLst>
          </a:custGeom>
          <a:solidFill>
            <a:srgbClr val="88EA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71">
            <a:extLst>
              <a:ext uri="{FF2B5EF4-FFF2-40B4-BE49-F238E27FC236}">
                <a16:creationId xmlns:a16="http://schemas.microsoft.com/office/drawing/2014/main" id="{789625B1-1175-A340-8CA6-0D3B5610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38" y="5292307"/>
            <a:ext cx="2709425" cy="3131385"/>
          </a:xfrm>
          <a:custGeom>
            <a:avLst/>
            <a:gdLst>
              <a:gd name="T0" fmla="*/ 2369 w 2690"/>
              <a:gd name="T1" fmla="*/ 1131 h 3107"/>
              <a:gd name="T2" fmla="*/ 2369 w 2690"/>
              <a:gd name="T3" fmla="*/ 1131 h 3107"/>
              <a:gd name="T4" fmla="*/ 739 w 2690"/>
              <a:gd name="T5" fmla="*/ 187 h 3107"/>
              <a:gd name="T6" fmla="*/ 0 w 2690"/>
              <a:gd name="T7" fmla="*/ 614 h 3107"/>
              <a:gd name="T8" fmla="*/ 0 w 2690"/>
              <a:gd name="T9" fmla="*/ 2492 h 3107"/>
              <a:gd name="T10" fmla="*/ 739 w 2690"/>
              <a:gd name="T11" fmla="*/ 2910 h 3107"/>
              <a:gd name="T12" fmla="*/ 2369 w 2690"/>
              <a:gd name="T13" fmla="*/ 1975 h 3107"/>
              <a:gd name="T14" fmla="*/ 2369 w 2690"/>
              <a:gd name="T15" fmla="*/ 1131 h 3107"/>
              <a:gd name="T16" fmla="*/ 739 w 2690"/>
              <a:gd name="T17" fmla="*/ 187 h 3107"/>
              <a:gd name="T18" fmla="*/ 0 w 2690"/>
              <a:gd name="T19" fmla="*/ 614 h 3107"/>
              <a:gd name="T20" fmla="*/ 0 w 2690"/>
              <a:gd name="T21" fmla="*/ 2492 h 3107"/>
              <a:gd name="T22" fmla="*/ 739 w 2690"/>
              <a:gd name="T23" fmla="*/ 2910 h 3107"/>
              <a:gd name="T24" fmla="*/ 2369 w 2690"/>
              <a:gd name="T25" fmla="*/ 1975 h 3107"/>
              <a:gd name="T26" fmla="*/ 2369 w 2690"/>
              <a:gd name="T27" fmla="*/ 1131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0" h="3107">
                <a:moveTo>
                  <a:pt x="2369" y="1131"/>
                </a:moveTo>
                <a:lnTo>
                  <a:pt x="2369" y="1131"/>
                </a:ln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40"/>
                  <a:pt x="0" y="614"/>
                </a:cubicBezTo>
                <a:cubicBezTo>
                  <a:pt x="0" y="2492"/>
                  <a:pt x="0" y="2492"/>
                  <a:pt x="0" y="2492"/>
                </a:cubicBezTo>
                <a:cubicBezTo>
                  <a:pt x="0" y="2866"/>
                  <a:pt x="410" y="3106"/>
                  <a:pt x="739" y="2910"/>
                </a:cubicBezTo>
                <a:cubicBezTo>
                  <a:pt x="2369" y="1975"/>
                  <a:pt x="2369" y="1975"/>
                  <a:pt x="2369" y="1975"/>
                </a:cubicBezTo>
                <a:cubicBezTo>
                  <a:pt x="2689" y="1788"/>
                  <a:pt x="2689" y="1317"/>
                  <a:pt x="2369" y="1131"/>
                </a:cubicBez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40"/>
                  <a:pt x="0" y="614"/>
                </a:cubicBezTo>
                <a:cubicBezTo>
                  <a:pt x="0" y="2492"/>
                  <a:pt x="0" y="2492"/>
                  <a:pt x="0" y="2492"/>
                </a:cubicBezTo>
                <a:cubicBezTo>
                  <a:pt x="0" y="2866"/>
                  <a:pt x="410" y="3106"/>
                  <a:pt x="739" y="2910"/>
                </a:cubicBezTo>
                <a:cubicBezTo>
                  <a:pt x="2369" y="1975"/>
                  <a:pt x="2369" y="1975"/>
                  <a:pt x="2369" y="1975"/>
                </a:cubicBezTo>
                <a:cubicBezTo>
                  <a:pt x="2689" y="1788"/>
                  <a:pt x="2689" y="1317"/>
                  <a:pt x="2369" y="1131"/>
                </a:cubicBezTo>
              </a:path>
            </a:pathLst>
          </a:custGeom>
          <a:solidFill>
            <a:srgbClr val="2C4B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72">
            <a:extLst>
              <a:ext uri="{FF2B5EF4-FFF2-40B4-BE49-F238E27FC236}">
                <a16:creationId xmlns:a16="http://schemas.microsoft.com/office/drawing/2014/main" id="{C388FE62-69D9-494C-BEB9-CC53C194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38" y="9369769"/>
            <a:ext cx="2709425" cy="3131385"/>
          </a:xfrm>
          <a:custGeom>
            <a:avLst/>
            <a:gdLst>
              <a:gd name="T0" fmla="*/ 2369 w 2690"/>
              <a:gd name="T1" fmla="*/ 1131 h 3108"/>
              <a:gd name="T2" fmla="*/ 2369 w 2690"/>
              <a:gd name="T3" fmla="*/ 1131 h 3108"/>
              <a:gd name="T4" fmla="*/ 739 w 2690"/>
              <a:gd name="T5" fmla="*/ 187 h 3108"/>
              <a:gd name="T6" fmla="*/ 0 w 2690"/>
              <a:gd name="T7" fmla="*/ 614 h 3108"/>
              <a:gd name="T8" fmla="*/ 0 w 2690"/>
              <a:gd name="T9" fmla="*/ 2493 h 3108"/>
              <a:gd name="T10" fmla="*/ 739 w 2690"/>
              <a:gd name="T11" fmla="*/ 2921 h 3108"/>
              <a:gd name="T12" fmla="*/ 2369 w 2690"/>
              <a:gd name="T13" fmla="*/ 1977 h 3108"/>
              <a:gd name="T14" fmla="*/ 2369 w 2690"/>
              <a:gd name="T15" fmla="*/ 1131 h 3108"/>
              <a:gd name="T16" fmla="*/ 739 w 2690"/>
              <a:gd name="T17" fmla="*/ 187 h 3108"/>
              <a:gd name="T18" fmla="*/ 0 w 2690"/>
              <a:gd name="T19" fmla="*/ 614 h 3108"/>
              <a:gd name="T20" fmla="*/ 0 w 2690"/>
              <a:gd name="T21" fmla="*/ 2493 h 3108"/>
              <a:gd name="T22" fmla="*/ 739 w 2690"/>
              <a:gd name="T23" fmla="*/ 2921 h 3108"/>
              <a:gd name="T24" fmla="*/ 2369 w 2690"/>
              <a:gd name="T25" fmla="*/ 1977 h 3108"/>
              <a:gd name="T26" fmla="*/ 2369 w 2690"/>
              <a:gd name="T27" fmla="*/ 113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0" h="3108">
                <a:moveTo>
                  <a:pt x="2369" y="1131"/>
                </a:moveTo>
                <a:lnTo>
                  <a:pt x="2369" y="1131"/>
                </a:ln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40"/>
                  <a:pt x="0" y="614"/>
                </a:cubicBezTo>
                <a:cubicBezTo>
                  <a:pt x="0" y="2493"/>
                  <a:pt x="0" y="2493"/>
                  <a:pt x="0" y="2493"/>
                </a:cubicBezTo>
                <a:cubicBezTo>
                  <a:pt x="0" y="2867"/>
                  <a:pt x="410" y="3107"/>
                  <a:pt x="739" y="2921"/>
                </a:cubicBezTo>
                <a:cubicBezTo>
                  <a:pt x="2369" y="1977"/>
                  <a:pt x="2369" y="1977"/>
                  <a:pt x="2369" y="1977"/>
                </a:cubicBezTo>
                <a:cubicBezTo>
                  <a:pt x="2689" y="1790"/>
                  <a:pt x="2689" y="1318"/>
                  <a:pt x="2369" y="1131"/>
                </a:cubicBezTo>
                <a:cubicBezTo>
                  <a:pt x="739" y="187"/>
                  <a:pt x="739" y="187"/>
                  <a:pt x="739" y="187"/>
                </a:cubicBezTo>
                <a:cubicBezTo>
                  <a:pt x="410" y="0"/>
                  <a:pt x="0" y="240"/>
                  <a:pt x="0" y="614"/>
                </a:cubicBezTo>
                <a:cubicBezTo>
                  <a:pt x="0" y="2493"/>
                  <a:pt x="0" y="2493"/>
                  <a:pt x="0" y="2493"/>
                </a:cubicBezTo>
                <a:cubicBezTo>
                  <a:pt x="0" y="2867"/>
                  <a:pt x="410" y="3107"/>
                  <a:pt x="739" y="2921"/>
                </a:cubicBezTo>
                <a:cubicBezTo>
                  <a:pt x="2369" y="1977"/>
                  <a:pt x="2369" y="1977"/>
                  <a:pt x="2369" y="1977"/>
                </a:cubicBezTo>
                <a:cubicBezTo>
                  <a:pt x="2689" y="1790"/>
                  <a:pt x="2689" y="1318"/>
                  <a:pt x="2369" y="1131"/>
                </a:cubicBezTo>
              </a:path>
            </a:pathLst>
          </a:custGeom>
          <a:solidFill>
            <a:srgbClr val="6569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73">
            <a:extLst>
              <a:ext uri="{FF2B5EF4-FFF2-40B4-BE49-F238E27FC236}">
                <a16:creationId xmlns:a16="http://schemas.microsoft.com/office/drawing/2014/main" id="{5887E4E0-1C84-E847-B17E-CFAD8601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357" y="7264413"/>
            <a:ext cx="2709425" cy="3122502"/>
          </a:xfrm>
          <a:custGeom>
            <a:avLst/>
            <a:gdLst>
              <a:gd name="T0" fmla="*/ 329 w 2690"/>
              <a:gd name="T1" fmla="*/ 1976 h 3099"/>
              <a:gd name="T2" fmla="*/ 329 w 2690"/>
              <a:gd name="T3" fmla="*/ 1976 h 3099"/>
              <a:gd name="T4" fmla="*/ 1959 w 2690"/>
              <a:gd name="T5" fmla="*/ 2911 h 3099"/>
              <a:gd name="T6" fmla="*/ 2689 w 2690"/>
              <a:gd name="T7" fmla="*/ 2493 h 3099"/>
              <a:gd name="T8" fmla="*/ 2689 w 2690"/>
              <a:gd name="T9" fmla="*/ 605 h 3099"/>
              <a:gd name="T10" fmla="*/ 1959 w 2690"/>
              <a:gd name="T11" fmla="*/ 186 h 3099"/>
              <a:gd name="T12" fmla="*/ 329 w 2690"/>
              <a:gd name="T13" fmla="*/ 1130 h 3099"/>
              <a:gd name="T14" fmla="*/ 329 w 2690"/>
              <a:gd name="T15" fmla="*/ 1976 h 3099"/>
              <a:gd name="T16" fmla="*/ 1959 w 2690"/>
              <a:gd name="T17" fmla="*/ 2911 h 3099"/>
              <a:gd name="T18" fmla="*/ 2689 w 2690"/>
              <a:gd name="T19" fmla="*/ 2493 h 3099"/>
              <a:gd name="T20" fmla="*/ 2689 w 2690"/>
              <a:gd name="T21" fmla="*/ 605 h 3099"/>
              <a:gd name="T22" fmla="*/ 1959 w 2690"/>
              <a:gd name="T23" fmla="*/ 186 h 3099"/>
              <a:gd name="T24" fmla="*/ 329 w 2690"/>
              <a:gd name="T25" fmla="*/ 1130 h 3099"/>
              <a:gd name="T26" fmla="*/ 329 w 2690"/>
              <a:gd name="T27" fmla="*/ 1976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90" h="3099">
                <a:moveTo>
                  <a:pt x="329" y="1976"/>
                </a:moveTo>
                <a:lnTo>
                  <a:pt x="329" y="1976"/>
                </a:lnTo>
                <a:cubicBezTo>
                  <a:pt x="1959" y="2911"/>
                  <a:pt x="1959" y="2911"/>
                  <a:pt x="1959" y="2911"/>
                </a:cubicBezTo>
                <a:cubicBezTo>
                  <a:pt x="2279" y="3098"/>
                  <a:pt x="2689" y="2866"/>
                  <a:pt x="2689" y="2493"/>
                </a:cubicBezTo>
                <a:cubicBezTo>
                  <a:pt x="2689" y="605"/>
                  <a:pt x="2689" y="605"/>
                  <a:pt x="2689" y="605"/>
                </a:cubicBezTo>
                <a:cubicBezTo>
                  <a:pt x="2689" y="231"/>
                  <a:pt x="2279" y="0"/>
                  <a:pt x="1959" y="186"/>
                </a:cubicBezTo>
                <a:cubicBezTo>
                  <a:pt x="329" y="1130"/>
                  <a:pt x="329" y="1130"/>
                  <a:pt x="329" y="1130"/>
                </a:cubicBezTo>
                <a:cubicBezTo>
                  <a:pt x="0" y="1317"/>
                  <a:pt x="0" y="1780"/>
                  <a:pt x="329" y="1976"/>
                </a:cubicBezTo>
                <a:cubicBezTo>
                  <a:pt x="1959" y="2911"/>
                  <a:pt x="1959" y="2911"/>
                  <a:pt x="1959" y="2911"/>
                </a:cubicBezTo>
                <a:cubicBezTo>
                  <a:pt x="2279" y="3098"/>
                  <a:pt x="2689" y="2866"/>
                  <a:pt x="2689" y="2493"/>
                </a:cubicBezTo>
                <a:cubicBezTo>
                  <a:pt x="2689" y="605"/>
                  <a:pt x="2689" y="605"/>
                  <a:pt x="2689" y="605"/>
                </a:cubicBezTo>
                <a:cubicBezTo>
                  <a:pt x="2689" y="231"/>
                  <a:pt x="2279" y="0"/>
                  <a:pt x="1959" y="186"/>
                </a:cubicBezTo>
                <a:cubicBezTo>
                  <a:pt x="329" y="1130"/>
                  <a:pt x="329" y="1130"/>
                  <a:pt x="329" y="1130"/>
                </a:cubicBezTo>
                <a:cubicBezTo>
                  <a:pt x="0" y="1317"/>
                  <a:pt x="0" y="1780"/>
                  <a:pt x="329" y="1976"/>
                </a:cubicBezTo>
              </a:path>
            </a:pathLst>
          </a:custGeom>
          <a:solidFill>
            <a:srgbClr val="93E1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75">
            <a:extLst>
              <a:ext uri="{FF2B5EF4-FFF2-40B4-BE49-F238E27FC236}">
                <a16:creationId xmlns:a16="http://schemas.microsoft.com/office/drawing/2014/main" id="{203FE5E9-10CB-C543-B579-BAAC174C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535" y="2311942"/>
            <a:ext cx="772852" cy="684019"/>
          </a:xfrm>
          <a:custGeom>
            <a:avLst/>
            <a:gdLst>
              <a:gd name="T0" fmla="*/ 766 w 767"/>
              <a:gd name="T1" fmla="*/ 160 h 677"/>
              <a:gd name="T2" fmla="*/ 766 w 767"/>
              <a:gd name="T3" fmla="*/ 160 h 677"/>
              <a:gd name="T4" fmla="*/ 766 w 767"/>
              <a:gd name="T5" fmla="*/ 151 h 677"/>
              <a:gd name="T6" fmla="*/ 757 w 767"/>
              <a:gd name="T7" fmla="*/ 142 h 677"/>
              <a:gd name="T8" fmla="*/ 641 w 767"/>
              <a:gd name="T9" fmla="*/ 8 h 677"/>
              <a:gd name="T10" fmla="*/ 624 w 767"/>
              <a:gd name="T11" fmla="*/ 0 h 677"/>
              <a:gd name="T12" fmla="*/ 143 w 767"/>
              <a:gd name="T13" fmla="*/ 0 h 677"/>
              <a:gd name="T14" fmla="*/ 125 w 767"/>
              <a:gd name="T15" fmla="*/ 8 h 677"/>
              <a:gd name="T16" fmla="*/ 9 w 767"/>
              <a:gd name="T17" fmla="*/ 142 h 677"/>
              <a:gd name="T18" fmla="*/ 0 w 767"/>
              <a:gd name="T19" fmla="*/ 142 h 677"/>
              <a:gd name="T20" fmla="*/ 0 w 767"/>
              <a:gd name="T21" fmla="*/ 160 h 677"/>
              <a:gd name="T22" fmla="*/ 72 w 767"/>
              <a:gd name="T23" fmla="*/ 267 h 677"/>
              <a:gd name="T24" fmla="*/ 72 w 767"/>
              <a:gd name="T25" fmla="*/ 641 h 677"/>
              <a:gd name="T26" fmla="*/ 116 w 767"/>
              <a:gd name="T27" fmla="*/ 676 h 677"/>
              <a:gd name="T28" fmla="*/ 268 w 767"/>
              <a:gd name="T29" fmla="*/ 676 h 677"/>
              <a:gd name="T30" fmla="*/ 499 w 767"/>
              <a:gd name="T31" fmla="*/ 676 h 677"/>
              <a:gd name="T32" fmla="*/ 659 w 767"/>
              <a:gd name="T33" fmla="*/ 676 h 677"/>
              <a:gd name="T34" fmla="*/ 695 w 767"/>
              <a:gd name="T35" fmla="*/ 641 h 677"/>
              <a:gd name="T36" fmla="*/ 695 w 767"/>
              <a:gd name="T37" fmla="*/ 267 h 677"/>
              <a:gd name="T38" fmla="*/ 766 w 767"/>
              <a:gd name="T39" fmla="*/ 160 h 677"/>
              <a:gd name="T40" fmla="*/ 285 w 767"/>
              <a:gd name="T41" fmla="*/ 623 h 677"/>
              <a:gd name="T42" fmla="*/ 285 w 767"/>
              <a:gd name="T43" fmla="*/ 623 h 677"/>
              <a:gd name="T44" fmla="*/ 285 w 767"/>
              <a:gd name="T45" fmla="*/ 463 h 677"/>
              <a:gd name="T46" fmla="*/ 481 w 767"/>
              <a:gd name="T47" fmla="*/ 463 h 677"/>
              <a:gd name="T48" fmla="*/ 481 w 767"/>
              <a:gd name="T49" fmla="*/ 623 h 677"/>
              <a:gd name="T50" fmla="*/ 285 w 767"/>
              <a:gd name="T51" fmla="*/ 623 h 677"/>
              <a:gd name="T52" fmla="*/ 535 w 767"/>
              <a:gd name="T53" fmla="*/ 623 h 677"/>
              <a:gd name="T54" fmla="*/ 535 w 767"/>
              <a:gd name="T55" fmla="*/ 623 h 677"/>
              <a:gd name="T56" fmla="*/ 535 w 767"/>
              <a:gd name="T57" fmla="*/ 445 h 677"/>
              <a:gd name="T58" fmla="*/ 499 w 767"/>
              <a:gd name="T59" fmla="*/ 409 h 677"/>
              <a:gd name="T60" fmla="*/ 268 w 767"/>
              <a:gd name="T61" fmla="*/ 409 h 677"/>
              <a:gd name="T62" fmla="*/ 241 w 767"/>
              <a:gd name="T63" fmla="*/ 445 h 677"/>
              <a:gd name="T64" fmla="*/ 241 w 767"/>
              <a:gd name="T65" fmla="*/ 623 h 677"/>
              <a:gd name="T66" fmla="*/ 125 w 767"/>
              <a:gd name="T67" fmla="*/ 623 h 677"/>
              <a:gd name="T68" fmla="*/ 125 w 767"/>
              <a:gd name="T69" fmla="*/ 276 h 677"/>
              <a:gd name="T70" fmla="*/ 205 w 767"/>
              <a:gd name="T71" fmla="*/ 231 h 677"/>
              <a:gd name="T72" fmla="*/ 294 w 767"/>
              <a:gd name="T73" fmla="*/ 276 h 677"/>
              <a:gd name="T74" fmla="*/ 383 w 767"/>
              <a:gd name="T75" fmla="*/ 231 h 677"/>
              <a:gd name="T76" fmla="*/ 472 w 767"/>
              <a:gd name="T77" fmla="*/ 276 h 677"/>
              <a:gd name="T78" fmla="*/ 561 w 767"/>
              <a:gd name="T79" fmla="*/ 231 h 677"/>
              <a:gd name="T80" fmla="*/ 641 w 767"/>
              <a:gd name="T81" fmla="*/ 276 h 677"/>
              <a:gd name="T82" fmla="*/ 641 w 767"/>
              <a:gd name="T83" fmla="*/ 623 h 677"/>
              <a:gd name="T84" fmla="*/ 535 w 767"/>
              <a:gd name="T85" fmla="*/ 623 h 677"/>
              <a:gd name="T86" fmla="*/ 650 w 767"/>
              <a:gd name="T87" fmla="*/ 222 h 677"/>
              <a:gd name="T88" fmla="*/ 650 w 767"/>
              <a:gd name="T89" fmla="*/ 222 h 677"/>
              <a:gd name="T90" fmla="*/ 588 w 767"/>
              <a:gd name="T91" fmla="*/ 160 h 677"/>
              <a:gd name="T92" fmla="*/ 561 w 767"/>
              <a:gd name="T93" fmla="*/ 133 h 677"/>
              <a:gd name="T94" fmla="*/ 535 w 767"/>
              <a:gd name="T95" fmla="*/ 160 h 677"/>
              <a:gd name="T96" fmla="*/ 472 w 767"/>
              <a:gd name="T97" fmla="*/ 222 h 677"/>
              <a:gd name="T98" fmla="*/ 410 w 767"/>
              <a:gd name="T99" fmla="*/ 160 h 677"/>
              <a:gd name="T100" fmla="*/ 383 w 767"/>
              <a:gd name="T101" fmla="*/ 133 h 677"/>
              <a:gd name="T102" fmla="*/ 356 w 767"/>
              <a:gd name="T103" fmla="*/ 160 h 677"/>
              <a:gd name="T104" fmla="*/ 294 w 767"/>
              <a:gd name="T105" fmla="*/ 222 h 677"/>
              <a:gd name="T106" fmla="*/ 232 w 767"/>
              <a:gd name="T107" fmla="*/ 160 h 677"/>
              <a:gd name="T108" fmla="*/ 205 w 767"/>
              <a:gd name="T109" fmla="*/ 133 h 677"/>
              <a:gd name="T110" fmla="*/ 178 w 767"/>
              <a:gd name="T111" fmla="*/ 160 h 677"/>
              <a:gd name="T112" fmla="*/ 116 w 767"/>
              <a:gd name="T113" fmla="*/ 222 h 677"/>
              <a:gd name="T114" fmla="*/ 54 w 767"/>
              <a:gd name="T115" fmla="*/ 169 h 677"/>
              <a:gd name="T116" fmla="*/ 152 w 767"/>
              <a:gd name="T117" fmla="*/ 53 h 677"/>
              <a:gd name="T118" fmla="*/ 615 w 767"/>
              <a:gd name="T119" fmla="*/ 53 h 677"/>
              <a:gd name="T120" fmla="*/ 721 w 767"/>
              <a:gd name="T121" fmla="*/ 169 h 677"/>
              <a:gd name="T122" fmla="*/ 650 w 767"/>
              <a:gd name="T123" fmla="*/ 222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7" h="677">
                <a:moveTo>
                  <a:pt x="766" y="160"/>
                </a:moveTo>
                <a:lnTo>
                  <a:pt x="766" y="160"/>
                </a:lnTo>
                <a:lnTo>
                  <a:pt x="766" y="151"/>
                </a:lnTo>
                <a:cubicBezTo>
                  <a:pt x="766" y="142"/>
                  <a:pt x="766" y="142"/>
                  <a:pt x="757" y="142"/>
                </a:cubicBezTo>
                <a:cubicBezTo>
                  <a:pt x="641" y="8"/>
                  <a:pt x="641" y="8"/>
                  <a:pt x="641" y="8"/>
                </a:cubicBezTo>
                <a:cubicBezTo>
                  <a:pt x="641" y="0"/>
                  <a:pt x="633" y="0"/>
                  <a:pt x="62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134" y="0"/>
                  <a:pt x="125" y="8"/>
                </a:cubicBezTo>
                <a:cubicBezTo>
                  <a:pt x="9" y="142"/>
                  <a:pt x="9" y="142"/>
                  <a:pt x="9" y="142"/>
                </a:cubicBezTo>
                <a:cubicBezTo>
                  <a:pt x="9" y="142"/>
                  <a:pt x="9" y="142"/>
                  <a:pt x="0" y="142"/>
                </a:cubicBezTo>
                <a:cubicBezTo>
                  <a:pt x="0" y="151"/>
                  <a:pt x="0" y="151"/>
                  <a:pt x="0" y="160"/>
                </a:cubicBezTo>
                <a:cubicBezTo>
                  <a:pt x="0" y="213"/>
                  <a:pt x="27" y="258"/>
                  <a:pt x="72" y="267"/>
                </a:cubicBezTo>
                <a:cubicBezTo>
                  <a:pt x="72" y="641"/>
                  <a:pt x="72" y="641"/>
                  <a:pt x="72" y="641"/>
                </a:cubicBezTo>
                <a:cubicBezTo>
                  <a:pt x="72" y="658"/>
                  <a:pt x="89" y="676"/>
                  <a:pt x="116" y="676"/>
                </a:cubicBezTo>
                <a:cubicBezTo>
                  <a:pt x="268" y="676"/>
                  <a:pt x="268" y="676"/>
                  <a:pt x="268" y="676"/>
                </a:cubicBezTo>
                <a:cubicBezTo>
                  <a:pt x="499" y="676"/>
                  <a:pt x="499" y="676"/>
                  <a:pt x="499" y="676"/>
                </a:cubicBezTo>
                <a:cubicBezTo>
                  <a:pt x="659" y="676"/>
                  <a:pt x="659" y="676"/>
                  <a:pt x="659" y="676"/>
                </a:cubicBezTo>
                <a:cubicBezTo>
                  <a:pt x="677" y="676"/>
                  <a:pt x="695" y="658"/>
                  <a:pt x="695" y="641"/>
                </a:cubicBezTo>
                <a:cubicBezTo>
                  <a:pt x="695" y="267"/>
                  <a:pt x="695" y="267"/>
                  <a:pt x="695" y="267"/>
                </a:cubicBezTo>
                <a:cubicBezTo>
                  <a:pt x="739" y="258"/>
                  <a:pt x="766" y="213"/>
                  <a:pt x="766" y="160"/>
                </a:cubicBezTo>
                <a:close/>
                <a:moveTo>
                  <a:pt x="285" y="623"/>
                </a:moveTo>
                <a:lnTo>
                  <a:pt x="285" y="623"/>
                </a:lnTo>
                <a:cubicBezTo>
                  <a:pt x="285" y="463"/>
                  <a:pt x="285" y="463"/>
                  <a:pt x="285" y="463"/>
                </a:cubicBezTo>
                <a:cubicBezTo>
                  <a:pt x="481" y="463"/>
                  <a:pt x="481" y="463"/>
                  <a:pt x="481" y="463"/>
                </a:cubicBezTo>
                <a:cubicBezTo>
                  <a:pt x="481" y="623"/>
                  <a:pt x="481" y="623"/>
                  <a:pt x="481" y="623"/>
                </a:cubicBezTo>
                <a:lnTo>
                  <a:pt x="285" y="623"/>
                </a:lnTo>
                <a:close/>
                <a:moveTo>
                  <a:pt x="535" y="623"/>
                </a:moveTo>
                <a:lnTo>
                  <a:pt x="535" y="623"/>
                </a:lnTo>
                <a:cubicBezTo>
                  <a:pt x="535" y="445"/>
                  <a:pt x="535" y="445"/>
                  <a:pt x="535" y="445"/>
                </a:cubicBezTo>
                <a:cubicBezTo>
                  <a:pt x="535" y="427"/>
                  <a:pt x="517" y="409"/>
                  <a:pt x="499" y="409"/>
                </a:cubicBezTo>
                <a:cubicBezTo>
                  <a:pt x="268" y="409"/>
                  <a:pt x="268" y="409"/>
                  <a:pt x="268" y="409"/>
                </a:cubicBezTo>
                <a:cubicBezTo>
                  <a:pt x="250" y="409"/>
                  <a:pt x="241" y="427"/>
                  <a:pt x="241" y="445"/>
                </a:cubicBezTo>
                <a:cubicBezTo>
                  <a:pt x="241" y="623"/>
                  <a:pt x="241" y="623"/>
                  <a:pt x="241" y="623"/>
                </a:cubicBezTo>
                <a:cubicBezTo>
                  <a:pt x="125" y="623"/>
                  <a:pt x="125" y="623"/>
                  <a:pt x="125" y="623"/>
                </a:cubicBezTo>
                <a:cubicBezTo>
                  <a:pt x="125" y="276"/>
                  <a:pt x="125" y="276"/>
                  <a:pt x="125" y="276"/>
                </a:cubicBezTo>
                <a:cubicBezTo>
                  <a:pt x="161" y="276"/>
                  <a:pt x="187" y="258"/>
                  <a:pt x="205" y="231"/>
                </a:cubicBezTo>
                <a:cubicBezTo>
                  <a:pt x="223" y="258"/>
                  <a:pt x="258" y="276"/>
                  <a:pt x="294" y="276"/>
                </a:cubicBezTo>
                <a:cubicBezTo>
                  <a:pt x="330" y="276"/>
                  <a:pt x="365" y="258"/>
                  <a:pt x="383" y="231"/>
                </a:cubicBezTo>
                <a:cubicBezTo>
                  <a:pt x="410" y="258"/>
                  <a:pt x="437" y="276"/>
                  <a:pt x="472" y="276"/>
                </a:cubicBezTo>
                <a:cubicBezTo>
                  <a:pt x="508" y="276"/>
                  <a:pt x="543" y="258"/>
                  <a:pt x="561" y="231"/>
                </a:cubicBezTo>
                <a:cubicBezTo>
                  <a:pt x="579" y="258"/>
                  <a:pt x="606" y="276"/>
                  <a:pt x="641" y="276"/>
                </a:cubicBezTo>
                <a:cubicBezTo>
                  <a:pt x="641" y="623"/>
                  <a:pt x="641" y="623"/>
                  <a:pt x="641" y="623"/>
                </a:cubicBezTo>
                <a:lnTo>
                  <a:pt x="535" y="623"/>
                </a:lnTo>
                <a:close/>
                <a:moveTo>
                  <a:pt x="650" y="222"/>
                </a:moveTo>
                <a:lnTo>
                  <a:pt x="650" y="222"/>
                </a:lnTo>
                <a:cubicBezTo>
                  <a:pt x="615" y="222"/>
                  <a:pt x="588" y="195"/>
                  <a:pt x="588" y="160"/>
                </a:cubicBezTo>
                <a:cubicBezTo>
                  <a:pt x="588" y="151"/>
                  <a:pt x="579" y="133"/>
                  <a:pt x="561" y="133"/>
                </a:cubicBezTo>
                <a:cubicBezTo>
                  <a:pt x="552" y="133"/>
                  <a:pt x="535" y="151"/>
                  <a:pt x="535" y="160"/>
                </a:cubicBezTo>
                <a:cubicBezTo>
                  <a:pt x="535" y="195"/>
                  <a:pt x="508" y="222"/>
                  <a:pt x="472" y="222"/>
                </a:cubicBezTo>
                <a:cubicBezTo>
                  <a:pt x="437" y="222"/>
                  <a:pt x="410" y="195"/>
                  <a:pt x="410" y="160"/>
                </a:cubicBezTo>
                <a:cubicBezTo>
                  <a:pt x="410" y="151"/>
                  <a:pt x="401" y="133"/>
                  <a:pt x="383" y="133"/>
                </a:cubicBezTo>
                <a:cubicBezTo>
                  <a:pt x="365" y="133"/>
                  <a:pt x="356" y="151"/>
                  <a:pt x="356" y="160"/>
                </a:cubicBezTo>
                <a:cubicBezTo>
                  <a:pt x="356" y="195"/>
                  <a:pt x="330" y="222"/>
                  <a:pt x="294" y="222"/>
                </a:cubicBezTo>
                <a:cubicBezTo>
                  <a:pt x="258" y="222"/>
                  <a:pt x="232" y="195"/>
                  <a:pt x="232" y="160"/>
                </a:cubicBezTo>
                <a:cubicBezTo>
                  <a:pt x="232" y="151"/>
                  <a:pt x="223" y="133"/>
                  <a:pt x="205" y="133"/>
                </a:cubicBezTo>
                <a:cubicBezTo>
                  <a:pt x="187" y="133"/>
                  <a:pt x="178" y="151"/>
                  <a:pt x="178" y="160"/>
                </a:cubicBezTo>
                <a:cubicBezTo>
                  <a:pt x="178" y="195"/>
                  <a:pt x="152" y="222"/>
                  <a:pt x="116" y="222"/>
                </a:cubicBezTo>
                <a:cubicBezTo>
                  <a:pt x="80" y="222"/>
                  <a:pt x="54" y="204"/>
                  <a:pt x="54" y="169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615" y="53"/>
                  <a:pt x="615" y="53"/>
                  <a:pt x="615" y="53"/>
                </a:cubicBezTo>
                <a:cubicBezTo>
                  <a:pt x="721" y="169"/>
                  <a:pt x="721" y="169"/>
                  <a:pt x="721" y="169"/>
                </a:cubicBezTo>
                <a:cubicBezTo>
                  <a:pt x="713" y="204"/>
                  <a:pt x="686" y="222"/>
                  <a:pt x="650" y="2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76">
            <a:extLst>
              <a:ext uri="{FF2B5EF4-FFF2-40B4-BE49-F238E27FC236}">
                <a16:creationId xmlns:a16="http://schemas.microsoft.com/office/drawing/2014/main" id="{5581DC04-50C3-C84D-A412-22C2B7D3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368" y="6580394"/>
            <a:ext cx="817269" cy="546328"/>
          </a:xfrm>
          <a:custGeom>
            <a:avLst/>
            <a:gdLst>
              <a:gd name="T0" fmla="*/ 766 w 812"/>
              <a:gd name="T1" fmla="*/ 542 h 543"/>
              <a:gd name="T2" fmla="*/ 766 w 812"/>
              <a:gd name="T3" fmla="*/ 542 h 543"/>
              <a:gd name="T4" fmla="*/ 36 w 812"/>
              <a:gd name="T5" fmla="*/ 542 h 543"/>
              <a:gd name="T6" fmla="*/ 0 w 812"/>
              <a:gd name="T7" fmla="*/ 506 h 543"/>
              <a:gd name="T8" fmla="*/ 0 w 812"/>
              <a:gd name="T9" fmla="*/ 98 h 543"/>
              <a:gd name="T10" fmla="*/ 36 w 812"/>
              <a:gd name="T11" fmla="*/ 53 h 543"/>
              <a:gd name="T12" fmla="*/ 454 w 812"/>
              <a:gd name="T13" fmla="*/ 53 h 543"/>
              <a:gd name="T14" fmla="*/ 472 w 812"/>
              <a:gd name="T15" fmla="*/ 17 h 543"/>
              <a:gd name="T16" fmla="*/ 508 w 812"/>
              <a:gd name="T17" fmla="*/ 0 h 543"/>
              <a:gd name="T18" fmla="*/ 766 w 812"/>
              <a:gd name="T19" fmla="*/ 0 h 543"/>
              <a:gd name="T20" fmla="*/ 811 w 812"/>
              <a:gd name="T21" fmla="*/ 35 h 543"/>
              <a:gd name="T22" fmla="*/ 811 w 812"/>
              <a:gd name="T23" fmla="*/ 506 h 543"/>
              <a:gd name="T24" fmla="*/ 766 w 812"/>
              <a:gd name="T25" fmla="*/ 542 h 543"/>
              <a:gd name="T26" fmla="*/ 54 w 812"/>
              <a:gd name="T27" fmla="*/ 488 h 543"/>
              <a:gd name="T28" fmla="*/ 54 w 812"/>
              <a:gd name="T29" fmla="*/ 488 h 543"/>
              <a:gd name="T30" fmla="*/ 757 w 812"/>
              <a:gd name="T31" fmla="*/ 488 h 543"/>
              <a:gd name="T32" fmla="*/ 757 w 812"/>
              <a:gd name="T33" fmla="*/ 53 h 543"/>
              <a:gd name="T34" fmla="*/ 517 w 812"/>
              <a:gd name="T35" fmla="*/ 53 h 543"/>
              <a:gd name="T36" fmla="*/ 499 w 812"/>
              <a:gd name="T37" fmla="*/ 89 h 543"/>
              <a:gd name="T38" fmla="*/ 463 w 812"/>
              <a:gd name="T39" fmla="*/ 107 h 543"/>
              <a:gd name="T40" fmla="*/ 54 w 812"/>
              <a:gd name="T41" fmla="*/ 107 h 543"/>
              <a:gd name="T42" fmla="*/ 54 w 812"/>
              <a:gd name="T43" fmla="*/ 488 h 543"/>
              <a:gd name="T44" fmla="*/ 454 w 812"/>
              <a:gd name="T45" fmla="*/ 62 h 543"/>
              <a:gd name="T46" fmla="*/ 454 w 812"/>
              <a:gd name="T47" fmla="*/ 6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2" h="543">
                <a:moveTo>
                  <a:pt x="766" y="542"/>
                </a:moveTo>
                <a:lnTo>
                  <a:pt x="766" y="542"/>
                </a:lnTo>
                <a:cubicBezTo>
                  <a:pt x="36" y="542"/>
                  <a:pt x="36" y="542"/>
                  <a:pt x="36" y="542"/>
                </a:cubicBezTo>
                <a:cubicBezTo>
                  <a:pt x="18" y="542"/>
                  <a:pt x="0" y="524"/>
                  <a:pt x="0" y="50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80"/>
                  <a:pt x="18" y="53"/>
                  <a:pt x="36" y="53"/>
                </a:cubicBezTo>
                <a:cubicBezTo>
                  <a:pt x="454" y="53"/>
                  <a:pt x="454" y="53"/>
                  <a:pt x="454" y="53"/>
                </a:cubicBezTo>
                <a:cubicBezTo>
                  <a:pt x="472" y="17"/>
                  <a:pt x="472" y="17"/>
                  <a:pt x="472" y="17"/>
                </a:cubicBezTo>
                <a:cubicBezTo>
                  <a:pt x="481" y="9"/>
                  <a:pt x="490" y="0"/>
                  <a:pt x="508" y="0"/>
                </a:cubicBezTo>
                <a:cubicBezTo>
                  <a:pt x="766" y="0"/>
                  <a:pt x="766" y="0"/>
                  <a:pt x="766" y="0"/>
                </a:cubicBezTo>
                <a:cubicBezTo>
                  <a:pt x="784" y="0"/>
                  <a:pt x="811" y="17"/>
                  <a:pt x="811" y="35"/>
                </a:cubicBezTo>
                <a:cubicBezTo>
                  <a:pt x="811" y="506"/>
                  <a:pt x="811" y="506"/>
                  <a:pt x="811" y="506"/>
                </a:cubicBezTo>
                <a:cubicBezTo>
                  <a:pt x="811" y="524"/>
                  <a:pt x="784" y="542"/>
                  <a:pt x="766" y="542"/>
                </a:cubicBezTo>
                <a:close/>
                <a:moveTo>
                  <a:pt x="54" y="488"/>
                </a:moveTo>
                <a:lnTo>
                  <a:pt x="54" y="488"/>
                </a:lnTo>
                <a:cubicBezTo>
                  <a:pt x="757" y="488"/>
                  <a:pt x="757" y="488"/>
                  <a:pt x="757" y="488"/>
                </a:cubicBezTo>
                <a:cubicBezTo>
                  <a:pt x="757" y="53"/>
                  <a:pt x="757" y="53"/>
                  <a:pt x="757" y="53"/>
                </a:cubicBezTo>
                <a:cubicBezTo>
                  <a:pt x="517" y="53"/>
                  <a:pt x="517" y="53"/>
                  <a:pt x="517" y="53"/>
                </a:cubicBezTo>
                <a:cubicBezTo>
                  <a:pt x="499" y="89"/>
                  <a:pt x="499" y="89"/>
                  <a:pt x="499" y="89"/>
                </a:cubicBezTo>
                <a:cubicBezTo>
                  <a:pt x="490" y="98"/>
                  <a:pt x="481" y="107"/>
                  <a:pt x="463" y="107"/>
                </a:cubicBezTo>
                <a:cubicBezTo>
                  <a:pt x="54" y="107"/>
                  <a:pt x="54" y="107"/>
                  <a:pt x="54" y="107"/>
                </a:cubicBezTo>
                <a:lnTo>
                  <a:pt x="54" y="488"/>
                </a:lnTo>
                <a:close/>
                <a:moveTo>
                  <a:pt x="454" y="62"/>
                </a:moveTo>
                <a:lnTo>
                  <a:pt x="454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7">
            <a:extLst>
              <a:ext uri="{FF2B5EF4-FFF2-40B4-BE49-F238E27FC236}">
                <a16:creationId xmlns:a16="http://schemas.microsoft.com/office/drawing/2014/main" id="{3111478B-2BF5-7E4F-BADA-0DB18FF3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085" y="6580394"/>
            <a:ext cx="155457" cy="53300"/>
          </a:xfrm>
          <a:custGeom>
            <a:avLst/>
            <a:gdLst>
              <a:gd name="T0" fmla="*/ 125 w 153"/>
              <a:gd name="T1" fmla="*/ 53 h 54"/>
              <a:gd name="T2" fmla="*/ 125 w 153"/>
              <a:gd name="T3" fmla="*/ 53 h 54"/>
              <a:gd name="T4" fmla="*/ 27 w 153"/>
              <a:gd name="T5" fmla="*/ 53 h 54"/>
              <a:gd name="T6" fmla="*/ 0 w 153"/>
              <a:gd name="T7" fmla="*/ 27 h 54"/>
              <a:gd name="T8" fmla="*/ 27 w 153"/>
              <a:gd name="T9" fmla="*/ 0 h 54"/>
              <a:gd name="T10" fmla="*/ 125 w 153"/>
              <a:gd name="T11" fmla="*/ 0 h 54"/>
              <a:gd name="T12" fmla="*/ 152 w 153"/>
              <a:gd name="T13" fmla="*/ 27 h 54"/>
              <a:gd name="T14" fmla="*/ 125 w 15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54">
                <a:moveTo>
                  <a:pt x="125" y="53"/>
                </a:moveTo>
                <a:lnTo>
                  <a:pt x="125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52" y="9"/>
                  <a:pt x="152" y="27"/>
                </a:cubicBezTo>
                <a:cubicBezTo>
                  <a:pt x="152" y="35"/>
                  <a:pt x="134" y="53"/>
                  <a:pt x="125" y="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8">
            <a:extLst>
              <a:ext uri="{FF2B5EF4-FFF2-40B4-BE49-F238E27FC236}">
                <a16:creationId xmlns:a16="http://schemas.microsoft.com/office/drawing/2014/main" id="{6663093D-510E-4347-B56A-200DCF378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810" y="6673671"/>
            <a:ext cx="173227" cy="142134"/>
          </a:xfrm>
          <a:custGeom>
            <a:avLst/>
            <a:gdLst>
              <a:gd name="T0" fmla="*/ 133 w 170"/>
              <a:gd name="T1" fmla="*/ 142 h 143"/>
              <a:gd name="T2" fmla="*/ 133 w 170"/>
              <a:gd name="T3" fmla="*/ 142 h 143"/>
              <a:gd name="T4" fmla="*/ 26 w 170"/>
              <a:gd name="T5" fmla="*/ 142 h 143"/>
              <a:gd name="T6" fmla="*/ 0 w 170"/>
              <a:gd name="T7" fmla="*/ 116 h 143"/>
              <a:gd name="T8" fmla="*/ 0 w 170"/>
              <a:gd name="T9" fmla="*/ 27 h 143"/>
              <a:gd name="T10" fmla="*/ 26 w 170"/>
              <a:gd name="T11" fmla="*/ 0 h 143"/>
              <a:gd name="T12" fmla="*/ 133 w 170"/>
              <a:gd name="T13" fmla="*/ 0 h 143"/>
              <a:gd name="T14" fmla="*/ 169 w 170"/>
              <a:gd name="T15" fmla="*/ 27 h 143"/>
              <a:gd name="T16" fmla="*/ 169 w 170"/>
              <a:gd name="T17" fmla="*/ 116 h 143"/>
              <a:gd name="T18" fmla="*/ 133 w 170"/>
              <a:gd name="T19" fmla="*/ 142 h 143"/>
              <a:gd name="T20" fmla="*/ 53 w 170"/>
              <a:gd name="T21" fmla="*/ 89 h 143"/>
              <a:gd name="T22" fmla="*/ 53 w 170"/>
              <a:gd name="T23" fmla="*/ 89 h 143"/>
              <a:gd name="T24" fmla="*/ 115 w 170"/>
              <a:gd name="T25" fmla="*/ 89 h 143"/>
              <a:gd name="T26" fmla="*/ 115 w 170"/>
              <a:gd name="T27" fmla="*/ 53 h 143"/>
              <a:gd name="T28" fmla="*/ 53 w 170"/>
              <a:gd name="T29" fmla="*/ 53 h 143"/>
              <a:gd name="T30" fmla="*/ 53 w 170"/>
              <a:gd name="T31" fmla="*/ 8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43">
                <a:moveTo>
                  <a:pt x="133" y="142"/>
                </a:moveTo>
                <a:lnTo>
                  <a:pt x="133" y="142"/>
                </a:lnTo>
                <a:cubicBezTo>
                  <a:pt x="26" y="142"/>
                  <a:pt x="26" y="142"/>
                  <a:pt x="26" y="142"/>
                </a:cubicBezTo>
                <a:cubicBezTo>
                  <a:pt x="17" y="142"/>
                  <a:pt x="0" y="133"/>
                  <a:pt x="0" y="1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2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51" y="0"/>
                  <a:pt x="169" y="18"/>
                  <a:pt x="169" y="27"/>
                </a:cubicBezTo>
                <a:cubicBezTo>
                  <a:pt x="169" y="116"/>
                  <a:pt x="169" y="116"/>
                  <a:pt x="169" y="116"/>
                </a:cubicBezTo>
                <a:cubicBezTo>
                  <a:pt x="169" y="133"/>
                  <a:pt x="151" y="142"/>
                  <a:pt x="133" y="142"/>
                </a:cubicBezTo>
                <a:close/>
                <a:moveTo>
                  <a:pt x="53" y="89"/>
                </a:moveTo>
                <a:lnTo>
                  <a:pt x="53" y="89"/>
                </a:lnTo>
                <a:cubicBezTo>
                  <a:pt x="115" y="89"/>
                  <a:pt x="115" y="89"/>
                  <a:pt x="115" y="89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8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9">
            <a:extLst>
              <a:ext uri="{FF2B5EF4-FFF2-40B4-BE49-F238E27FC236}">
                <a16:creationId xmlns:a16="http://schemas.microsoft.com/office/drawing/2014/main" id="{986027CD-C911-F34B-9899-489C7DC1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569" y="6735855"/>
            <a:ext cx="315358" cy="315358"/>
          </a:xfrm>
          <a:custGeom>
            <a:avLst/>
            <a:gdLst>
              <a:gd name="T0" fmla="*/ 160 w 313"/>
              <a:gd name="T1" fmla="*/ 311 h 312"/>
              <a:gd name="T2" fmla="*/ 160 w 313"/>
              <a:gd name="T3" fmla="*/ 311 h 312"/>
              <a:gd name="T4" fmla="*/ 0 w 313"/>
              <a:gd name="T5" fmla="*/ 150 h 312"/>
              <a:gd name="T6" fmla="*/ 160 w 313"/>
              <a:gd name="T7" fmla="*/ 0 h 312"/>
              <a:gd name="T8" fmla="*/ 312 w 313"/>
              <a:gd name="T9" fmla="*/ 150 h 312"/>
              <a:gd name="T10" fmla="*/ 160 w 313"/>
              <a:gd name="T11" fmla="*/ 311 h 312"/>
              <a:gd name="T12" fmla="*/ 160 w 313"/>
              <a:gd name="T13" fmla="*/ 54 h 312"/>
              <a:gd name="T14" fmla="*/ 160 w 313"/>
              <a:gd name="T15" fmla="*/ 54 h 312"/>
              <a:gd name="T16" fmla="*/ 53 w 313"/>
              <a:gd name="T17" fmla="*/ 150 h 312"/>
              <a:gd name="T18" fmla="*/ 160 w 313"/>
              <a:gd name="T19" fmla="*/ 257 h 312"/>
              <a:gd name="T20" fmla="*/ 258 w 313"/>
              <a:gd name="T21" fmla="*/ 150 h 312"/>
              <a:gd name="T22" fmla="*/ 160 w 313"/>
              <a:gd name="T23" fmla="*/ 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3" h="312">
                <a:moveTo>
                  <a:pt x="160" y="311"/>
                </a:moveTo>
                <a:lnTo>
                  <a:pt x="160" y="311"/>
                </a:lnTo>
                <a:cubicBezTo>
                  <a:pt x="71" y="311"/>
                  <a:pt x="0" y="240"/>
                  <a:pt x="0" y="150"/>
                </a:cubicBezTo>
                <a:cubicBezTo>
                  <a:pt x="0" y="71"/>
                  <a:pt x="71" y="0"/>
                  <a:pt x="160" y="0"/>
                </a:cubicBezTo>
                <a:cubicBezTo>
                  <a:pt x="240" y="0"/>
                  <a:pt x="312" y="71"/>
                  <a:pt x="312" y="150"/>
                </a:cubicBezTo>
                <a:cubicBezTo>
                  <a:pt x="312" y="240"/>
                  <a:pt x="240" y="311"/>
                  <a:pt x="160" y="311"/>
                </a:cubicBezTo>
                <a:close/>
                <a:moveTo>
                  <a:pt x="160" y="54"/>
                </a:moveTo>
                <a:lnTo>
                  <a:pt x="160" y="54"/>
                </a:lnTo>
                <a:cubicBezTo>
                  <a:pt x="98" y="54"/>
                  <a:pt x="53" y="98"/>
                  <a:pt x="53" y="150"/>
                </a:cubicBezTo>
                <a:cubicBezTo>
                  <a:pt x="53" y="213"/>
                  <a:pt x="98" y="257"/>
                  <a:pt x="160" y="257"/>
                </a:cubicBezTo>
                <a:cubicBezTo>
                  <a:pt x="214" y="257"/>
                  <a:pt x="258" y="213"/>
                  <a:pt x="258" y="150"/>
                </a:cubicBezTo>
                <a:cubicBezTo>
                  <a:pt x="258" y="98"/>
                  <a:pt x="214" y="54"/>
                  <a:pt x="160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0">
            <a:extLst>
              <a:ext uri="{FF2B5EF4-FFF2-40B4-BE49-F238E27FC236}">
                <a16:creationId xmlns:a16="http://schemas.microsoft.com/office/drawing/2014/main" id="{656C0817-3B07-4D49-B4EA-F40FC0E9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674" y="4115264"/>
            <a:ext cx="404194" cy="763969"/>
          </a:xfrm>
          <a:custGeom>
            <a:avLst/>
            <a:gdLst>
              <a:gd name="T0" fmla="*/ 205 w 402"/>
              <a:gd name="T1" fmla="*/ 757 h 758"/>
              <a:gd name="T2" fmla="*/ 205 w 402"/>
              <a:gd name="T3" fmla="*/ 757 h 758"/>
              <a:gd name="T4" fmla="*/ 0 w 402"/>
              <a:gd name="T5" fmla="*/ 561 h 758"/>
              <a:gd name="T6" fmla="*/ 0 w 402"/>
              <a:gd name="T7" fmla="*/ 178 h 758"/>
              <a:gd name="T8" fmla="*/ 27 w 402"/>
              <a:gd name="T9" fmla="*/ 151 h 758"/>
              <a:gd name="T10" fmla="*/ 27 w 402"/>
              <a:gd name="T11" fmla="*/ 151 h 758"/>
              <a:gd name="T12" fmla="*/ 54 w 402"/>
              <a:gd name="T13" fmla="*/ 178 h 758"/>
              <a:gd name="T14" fmla="*/ 54 w 402"/>
              <a:gd name="T15" fmla="*/ 561 h 758"/>
              <a:gd name="T16" fmla="*/ 205 w 402"/>
              <a:gd name="T17" fmla="*/ 704 h 758"/>
              <a:gd name="T18" fmla="*/ 356 w 402"/>
              <a:gd name="T19" fmla="*/ 561 h 758"/>
              <a:gd name="T20" fmla="*/ 356 w 402"/>
              <a:gd name="T21" fmla="*/ 446 h 758"/>
              <a:gd name="T22" fmla="*/ 356 w 402"/>
              <a:gd name="T23" fmla="*/ 446 h 758"/>
              <a:gd name="T24" fmla="*/ 356 w 402"/>
              <a:gd name="T25" fmla="*/ 223 h 758"/>
              <a:gd name="T26" fmla="*/ 356 w 402"/>
              <a:gd name="T27" fmla="*/ 151 h 758"/>
              <a:gd name="T28" fmla="*/ 258 w 402"/>
              <a:gd name="T29" fmla="*/ 54 h 758"/>
              <a:gd name="T30" fmla="*/ 170 w 402"/>
              <a:gd name="T31" fmla="*/ 151 h 758"/>
              <a:gd name="T32" fmla="*/ 170 w 402"/>
              <a:gd name="T33" fmla="*/ 223 h 758"/>
              <a:gd name="T34" fmla="*/ 170 w 402"/>
              <a:gd name="T35" fmla="*/ 517 h 758"/>
              <a:gd name="T36" fmla="*/ 170 w 402"/>
              <a:gd name="T37" fmla="*/ 552 h 758"/>
              <a:gd name="T38" fmla="*/ 205 w 402"/>
              <a:gd name="T39" fmla="*/ 588 h 758"/>
              <a:gd name="T40" fmla="*/ 232 w 402"/>
              <a:gd name="T41" fmla="*/ 552 h 758"/>
              <a:gd name="T42" fmla="*/ 232 w 402"/>
              <a:gd name="T43" fmla="*/ 178 h 758"/>
              <a:gd name="T44" fmla="*/ 258 w 402"/>
              <a:gd name="T45" fmla="*/ 151 h 758"/>
              <a:gd name="T46" fmla="*/ 258 w 402"/>
              <a:gd name="T47" fmla="*/ 151 h 758"/>
              <a:gd name="T48" fmla="*/ 285 w 402"/>
              <a:gd name="T49" fmla="*/ 178 h 758"/>
              <a:gd name="T50" fmla="*/ 285 w 402"/>
              <a:gd name="T51" fmla="*/ 552 h 758"/>
              <a:gd name="T52" fmla="*/ 205 w 402"/>
              <a:gd name="T53" fmla="*/ 641 h 758"/>
              <a:gd name="T54" fmla="*/ 116 w 402"/>
              <a:gd name="T55" fmla="*/ 552 h 758"/>
              <a:gd name="T56" fmla="*/ 116 w 402"/>
              <a:gd name="T57" fmla="*/ 517 h 758"/>
              <a:gd name="T58" fmla="*/ 116 w 402"/>
              <a:gd name="T59" fmla="*/ 223 h 758"/>
              <a:gd name="T60" fmla="*/ 116 w 402"/>
              <a:gd name="T61" fmla="*/ 151 h 758"/>
              <a:gd name="T62" fmla="*/ 258 w 402"/>
              <a:gd name="T63" fmla="*/ 0 h 758"/>
              <a:gd name="T64" fmla="*/ 401 w 402"/>
              <a:gd name="T65" fmla="*/ 151 h 758"/>
              <a:gd name="T66" fmla="*/ 401 w 402"/>
              <a:gd name="T67" fmla="*/ 223 h 758"/>
              <a:gd name="T68" fmla="*/ 401 w 402"/>
              <a:gd name="T69" fmla="*/ 223 h 758"/>
              <a:gd name="T70" fmla="*/ 401 w 402"/>
              <a:gd name="T71" fmla="*/ 446 h 758"/>
              <a:gd name="T72" fmla="*/ 401 w 402"/>
              <a:gd name="T73" fmla="*/ 561 h 758"/>
              <a:gd name="T74" fmla="*/ 205 w 402"/>
              <a:gd name="T75" fmla="*/ 75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2" h="758">
                <a:moveTo>
                  <a:pt x="205" y="757"/>
                </a:moveTo>
                <a:lnTo>
                  <a:pt x="205" y="757"/>
                </a:lnTo>
                <a:cubicBezTo>
                  <a:pt x="89" y="757"/>
                  <a:pt x="0" y="668"/>
                  <a:pt x="0" y="561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60"/>
                  <a:pt x="18" y="151"/>
                  <a:pt x="27" y="151"/>
                </a:cubicBezTo>
                <a:lnTo>
                  <a:pt x="27" y="151"/>
                </a:lnTo>
                <a:cubicBezTo>
                  <a:pt x="45" y="151"/>
                  <a:pt x="54" y="160"/>
                  <a:pt x="54" y="178"/>
                </a:cubicBezTo>
                <a:cubicBezTo>
                  <a:pt x="54" y="561"/>
                  <a:pt x="54" y="561"/>
                  <a:pt x="54" y="561"/>
                </a:cubicBezTo>
                <a:cubicBezTo>
                  <a:pt x="54" y="641"/>
                  <a:pt x="125" y="704"/>
                  <a:pt x="205" y="704"/>
                </a:cubicBezTo>
                <a:cubicBezTo>
                  <a:pt x="285" y="704"/>
                  <a:pt x="356" y="641"/>
                  <a:pt x="356" y="561"/>
                </a:cubicBezTo>
                <a:cubicBezTo>
                  <a:pt x="356" y="446"/>
                  <a:pt x="356" y="446"/>
                  <a:pt x="356" y="446"/>
                </a:cubicBezTo>
                <a:lnTo>
                  <a:pt x="356" y="446"/>
                </a:lnTo>
                <a:cubicBezTo>
                  <a:pt x="356" y="223"/>
                  <a:pt x="356" y="223"/>
                  <a:pt x="356" y="223"/>
                </a:cubicBezTo>
                <a:cubicBezTo>
                  <a:pt x="356" y="151"/>
                  <a:pt x="356" y="151"/>
                  <a:pt x="356" y="151"/>
                </a:cubicBezTo>
                <a:cubicBezTo>
                  <a:pt x="356" y="98"/>
                  <a:pt x="312" y="54"/>
                  <a:pt x="258" y="54"/>
                </a:cubicBezTo>
                <a:cubicBezTo>
                  <a:pt x="214" y="54"/>
                  <a:pt x="170" y="98"/>
                  <a:pt x="170" y="151"/>
                </a:cubicBezTo>
                <a:cubicBezTo>
                  <a:pt x="170" y="223"/>
                  <a:pt x="170" y="223"/>
                  <a:pt x="170" y="223"/>
                </a:cubicBezTo>
                <a:cubicBezTo>
                  <a:pt x="170" y="517"/>
                  <a:pt x="170" y="517"/>
                  <a:pt x="170" y="517"/>
                </a:cubicBezTo>
                <a:cubicBezTo>
                  <a:pt x="170" y="552"/>
                  <a:pt x="170" y="552"/>
                  <a:pt x="170" y="552"/>
                </a:cubicBezTo>
                <a:cubicBezTo>
                  <a:pt x="170" y="570"/>
                  <a:pt x="187" y="588"/>
                  <a:pt x="205" y="588"/>
                </a:cubicBezTo>
                <a:cubicBezTo>
                  <a:pt x="223" y="588"/>
                  <a:pt x="232" y="570"/>
                  <a:pt x="232" y="552"/>
                </a:cubicBezTo>
                <a:cubicBezTo>
                  <a:pt x="232" y="178"/>
                  <a:pt x="232" y="178"/>
                  <a:pt x="232" y="178"/>
                </a:cubicBezTo>
                <a:cubicBezTo>
                  <a:pt x="232" y="160"/>
                  <a:pt x="250" y="151"/>
                  <a:pt x="258" y="151"/>
                </a:cubicBezTo>
                <a:lnTo>
                  <a:pt x="258" y="151"/>
                </a:lnTo>
                <a:cubicBezTo>
                  <a:pt x="276" y="151"/>
                  <a:pt x="285" y="160"/>
                  <a:pt x="285" y="178"/>
                </a:cubicBezTo>
                <a:cubicBezTo>
                  <a:pt x="285" y="552"/>
                  <a:pt x="285" y="552"/>
                  <a:pt x="285" y="552"/>
                </a:cubicBezTo>
                <a:cubicBezTo>
                  <a:pt x="285" y="597"/>
                  <a:pt x="250" y="641"/>
                  <a:pt x="205" y="641"/>
                </a:cubicBezTo>
                <a:cubicBezTo>
                  <a:pt x="161" y="641"/>
                  <a:pt x="116" y="597"/>
                  <a:pt x="116" y="552"/>
                </a:cubicBezTo>
                <a:cubicBezTo>
                  <a:pt x="116" y="517"/>
                  <a:pt x="116" y="517"/>
                  <a:pt x="116" y="517"/>
                </a:cubicBezTo>
                <a:cubicBezTo>
                  <a:pt x="116" y="223"/>
                  <a:pt x="116" y="223"/>
                  <a:pt x="116" y="223"/>
                </a:cubicBezTo>
                <a:cubicBezTo>
                  <a:pt x="116" y="151"/>
                  <a:pt x="116" y="151"/>
                  <a:pt x="116" y="151"/>
                </a:cubicBezTo>
                <a:cubicBezTo>
                  <a:pt x="116" y="71"/>
                  <a:pt x="178" y="0"/>
                  <a:pt x="258" y="0"/>
                </a:cubicBezTo>
                <a:cubicBezTo>
                  <a:pt x="339" y="0"/>
                  <a:pt x="401" y="71"/>
                  <a:pt x="401" y="151"/>
                </a:cubicBezTo>
                <a:cubicBezTo>
                  <a:pt x="401" y="223"/>
                  <a:pt x="401" y="223"/>
                  <a:pt x="401" y="223"/>
                </a:cubicBezTo>
                <a:lnTo>
                  <a:pt x="401" y="223"/>
                </a:lnTo>
                <a:cubicBezTo>
                  <a:pt x="401" y="446"/>
                  <a:pt x="401" y="446"/>
                  <a:pt x="401" y="446"/>
                </a:cubicBezTo>
                <a:cubicBezTo>
                  <a:pt x="401" y="561"/>
                  <a:pt x="401" y="561"/>
                  <a:pt x="401" y="561"/>
                </a:cubicBezTo>
                <a:cubicBezTo>
                  <a:pt x="401" y="668"/>
                  <a:pt x="312" y="757"/>
                  <a:pt x="205" y="7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81">
            <a:extLst>
              <a:ext uri="{FF2B5EF4-FFF2-40B4-BE49-F238E27FC236}">
                <a16:creationId xmlns:a16="http://schemas.microsoft.com/office/drawing/2014/main" id="{4ED670D8-2FC6-4C4F-B6C0-CB5A00B6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638" y="8365950"/>
            <a:ext cx="861686" cy="670695"/>
          </a:xfrm>
          <a:custGeom>
            <a:avLst/>
            <a:gdLst>
              <a:gd name="T0" fmla="*/ 828 w 856"/>
              <a:gd name="T1" fmla="*/ 169 h 668"/>
              <a:gd name="T2" fmla="*/ 730 w 856"/>
              <a:gd name="T3" fmla="*/ 169 h 668"/>
              <a:gd name="T4" fmla="*/ 730 w 856"/>
              <a:gd name="T5" fmla="*/ 169 h 668"/>
              <a:gd name="T6" fmla="*/ 490 w 856"/>
              <a:gd name="T7" fmla="*/ 222 h 668"/>
              <a:gd name="T8" fmla="*/ 409 w 856"/>
              <a:gd name="T9" fmla="*/ 160 h 668"/>
              <a:gd name="T10" fmla="*/ 294 w 856"/>
              <a:gd name="T11" fmla="*/ 133 h 668"/>
              <a:gd name="T12" fmla="*/ 294 w 856"/>
              <a:gd name="T13" fmla="*/ 17 h 668"/>
              <a:gd name="T14" fmla="*/ 107 w 856"/>
              <a:gd name="T15" fmla="*/ 0 h 668"/>
              <a:gd name="T16" fmla="*/ 80 w 856"/>
              <a:gd name="T17" fmla="*/ 35 h 668"/>
              <a:gd name="T18" fmla="*/ 9 w 856"/>
              <a:gd name="T19" fmla="*/ 650 h 668"/>
              <a:gd name="T20" fmla="*/ 267 w 856"/>
              <a:gd name="T21" fmla="*/ 667 h 668"/>
              <a:gd name="T22" fmla="*/ 294 w 856"/>
              <a:gd name="T23" fmla="*/ 623 h 668"/>
              <a:gd name="T24" fmla="*/ 383 w 856"/>
              <a:gd name="T25" fmla="*/ 534 h 668"/>
              <a:gd name="T26" fmla="*/ 409 w 856"/>
              <a:gd name="T27" fmla="*/ 472 h 668"/>
              <a:gd name="T28" fmla="*/ 730 w 856"/>
              <a:gd name="T29" fmla="*/ 525 h 668"/>
              <a:gd name="T30" fmla="*/ 730 w 856"/>
              <a:gd name="T31" fmla="*/ 525 h 668"/>
              <a:gd name="T32" fmla="*/ 730 w 856"/>
              <a:gd name="T33" fmla="*/ 525 h 668"/>
              <a:gd name="T34" fmla="*/ 739 w 856"/>
              <a:gd name="T35" fmla="*/ 525 h 668"/>
              <a:gd name="T36" fmla="*/ 855 w 856"/>
              <a:gd name="T37" fmla="*/ 498 h 668"/>
              <a:gd name="T38" fmla="*/ 828 w 856"/>
              <a:gd name="T39" fmla="*/ 169 h 668"/>
              <a:gd name="T40" fmla="*/ 516 w 856"/>
              <a:gd name="T41" fmla="*/ 267 h 668"/>
              <a:gd name="T42" fmla="*/ 712 w 856"/>
              <a:gd name="T43" fmla="*/ 472 h 668"/>
              <a:gd name="T44" fmla="*/ 516 w 856"/>
              <a:gd name="T45" fmla="*/ 267 h 668"/>
              <a:gd name="T46" fmla="*/ 757 w 856"/>
              <a:gd name="T47" fmla="*/ 222 h 668"/>
              <a:gd name="T48" fmla="*/ 801 w 856"/>
              <a:gd name="T49" fmla="*/ 472 h 668"/>
              <a:gd name="T50" fmla="*/ 757 w 856"/>
              <a:gd name="T51" fmla="*/ 222 h 668"/>
              <a:gd name="T52" fmla="*/ 53 w 856"/>
              <a:gd name="T53" fmla="*/ 614 h 668"/>
              <a:gd name="T54" fmla="*/ 240 w 856"/>
              <a:gd name="T55" fmla="*/ 53 h 668"/>
              <a:gd name="T56" fmla="*/ 53 w 856"/>
              <a:gd name="T57" fmla="*/ 614 h 668"/>
              <a:gd name="T58" fmla="*/ 356 w 856"/>
              <a:gd name="T59" fmla="*/ 480 h 668"/>
              <a:gd name="T60" fmla="*/ 294 w 856"/>
              <a:gd name="T61" fmla="*/ 187 h 668"/>
              <a:gd name="T62" fmla="*/ 356 w 856"/>
              <a:gd name="T63" fmla="*/ 480 h 668"/>
              <a:gd name="T64" fmla="*/ 409 w 856"/>
              <a:gd name="T65" fmla="*/ 276 h 668"/>
              <a:gd name="T66" fmla="*/ 463 w 856"/>
              <a:gd name="T67" fmla="*/ 418 h 668"/>
              <a:gd name="T68" fmla="*/ 409 w 856"/>
              <a:gd name="T69" fmla="*/ 276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6" h="668">
                <a:moveTo>
                  <a:pt x="828" y="169"/>
                </a:moveTo>
                <a:lnTo>
                  <a:pt x="828" y="169"/>
                </a:lnTo>
                <a:cubicBezTo>
                  <a:pt x="739" y="169"/>
                  <a:pt x="739" y="169"/>
                  <a:pt x="739" y="169"/>
                </a:cubicBezTo>
                <a:cubicBezTo>
                  <a:pt x="730" y="169"/>
                  <a:pt x="730" y="169"/>
                  <a:pt x="730" y="169"/>
                </a:cubicBezTo>
                <a:lnTo>
                  <a:pt x="730" y="169"/>
                </a:lnTo>
                <a:lnTo>
                  <a:pt x="730" y="169"/>
                </a:lnTo>
                <a:lnTo>
                  <a:pt x="730" y="169"/>
                </a:lnTo>
                <a:cubicBezTo>
                  <a:pt x="490" y="222"/>
                  <a:pt x="490" y="222"/>
                  <a:pt x="490" y="222"/>
                </a:cubicBezTo>
                <a:cubicBezTo>
                  <a:pt x="409" y="222"/>
                  <a:pt x="409" y="222"/>
                  <a:pt x="409" y="222"/>
                </a:cubicBezTo>
                <a:cubicBezTo>
                  <a:pt x="409" y="160"/>
                  <a:pt x="409" y="160"/>
                  <a:pt x="409" y="160"/>
                </a:cubicBezTo>
                <a:cubicBezTo>
                  <a:pt x="409" y="142"/>
                  <a:pt x="400" y="133"/>
                  <a:pt x="383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294" y="26"/>
                  <a:pt x="294" y="26"/>
                  <a:pt x="294" y="17"/>
                </a:cubicBezTo>
                <a:cubicBezTo>
                  <a:pt x="285" y="9"/>
                  <a:pt x="276" y="0"/>
                  <a:pt x="26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98" y="0"/>
                  <a:pt x="80" y="9"/>
                  <a:pt x="80" y="17"/>
                </a:cubicBezTo>
                <a:cubicBezTo>
                  <a:pt x="80" y="26"/>
                  <a:pt x="80" y="26"/>
                  <a:pt x="80" y="35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32"/>
                  <a:pt x="0" y="641"/>
                  <a:pt x="9" y="650"/>
                </a:cubicBezTo>
                <a:cubicBezTo>
                  <a:pt x="17" y="659"/>
                  <a:pt x="27" y="667"/>
                  <a:pt x="35" y="667"/>
                </a:cubicBezTo>
                <a:cubicBezTo>
                  <a:pt x="267" y="667"/>
                  <a:pt x="267" y="667"/>
                  <a:pt x="267" y="667"/>
                </a:cubicBezTo>
                <a:cubicBezTo>
                  <a:pt x="276" y="667"/>
                  <a:pt x="285" y="659"/>
                  <a:pt x="294" y="641"/>
                </a:cubicBezTo>
                <a:cubicBezTo>
                  <a:pt x="294" y="641"/>
                  <a:pt x="294" y="632"/>
                  <a:pt x="294" y="623"/>
                </a:cubicBezTo>
                <a:cubicBezTo>
                  <a:pt x="294" y="534"/>
                  <a:pt x="294" y="534"/>
                  <a:pt x="294" y="534"/>
                </a:cubicBezTo>
                <a:cubicBezTo>
                  <a:pt x="383" y="534"/>
                  <a:pt x="383" y="534"/>
                  <a:pt x="383" y="534"/>
                </a:cubicBezTo>
                <a:cubicBezTo>
                  <a:pt x="400" y="534"/>
                  <a:pt x="409" y="516"/>
                  <a:pt x="409" y="498"/>
                </a:cubicBezTo>
                <a:cubicBezTo>
                  <a:pt x="409" y="472"/>
                  <a:pt x="409" y="472"/>
                  <a:pt x="409" y="472"/>
                </a:cubicBezTo>
                <a:cubicBezTo>
                  <a:pt x="490" y="472"/>
                  <a:pt x="490" y="472"/>
                  <a:pt x="490" y="472"/>
                </a:cubicBezTo>
                <a:cubicBezTo>
                  <a:pt x="730" y="525"/>
                  <a:pt x="730" y="525"/>
                  <a:pt x="730" y="525"/>
                </a:cubicBezTo>
                <a:lnTo>
                  <a:pt x="730" y="525"/>
                </a:lnTo>
                <a:lnTo>
                  <a:pt x="730" y="525"/>
                </a:lnTo>
                <a:lnTo>
                  <a:pt x="730" y="525"/>
                </a:lnTo>
                <a:lnTo>
                  <a:pt x="730" y="525"/>
                </a:lnTo>
                <a:cubicBezTo>
                  <a:pt x="730" y="525"/>
                  <a:pt x="730" y="525"/>
                  <a:pt x="739" y="525"/>
                </a:cubicBezTo>
                <a:lnTo>
                  <a:pt x="739" y="525"/>
                </a:lnTo>
                <a:cubicBezTo>
                  <a:pt x="828" y="525"/>
                  <a:pt x="828" y="525"/>
                  <a:pt x="828" y="525"/>
                </a:cubicBezTo>
                <a:cubicBezTo>
                  <a:pt x="837" y="525"/>
                  <a:pt x="855" y="516"/>
                  <a:pt x="855" y="498"/>
                </a:cubicBezTo>
                <a:cubicBezTo>
                  <a:pt x="855" y="196"/>
                  <a:pt x="855" y="196"/>
                  <a:pt x="855" y="196"/>
                </a:cubicBezTo>
                <a:cubicBezTo>
                  <a:pt x="855" y="178"/>
                  <a:pt x="837" y="169"/>
                  <a:pt x="828" y="169"/>
                </a:cubicBezTo>
                <a:close/>
                <a:moveTo>
                  <a:pt x="516" y="267"/>
                </a:moveTo>
                <a:lnTo>
                  <a:pt x="516" y="267"/>
                </a:lnTo>
                <a:cubicBezTo>
                  <a:pt x="712" y="231"/>
                  <a:pt x="712" y="231"/>
                  <a:pt x="712" y="231"/>
                </a:cubicBezTo>
                <a:cubicBezTo>
                  <a:pt x="712" y="472"/>
                  <a:pt x="712" y="472"/>
                  <a:pt x="712" y="472"/>
                </a:cubicBezTo>
                <a:cubicBezTo>
                  <a:pt x="516" y="427"/>
                  <a:pt x="516" y="427"/>
                  <a:pt x="516" y="427"/>
                </a:cubicBezTo>
                <a:lnTo>
                  <a:pt x="516" y="267"/>
                </a:lnTo>
                <a:close/>
                <a:moveTo>
                  <a:pt x="757" y="222"/>
                </a:moveTo>
                <a:lnTo>
                  <a:pt x="757" y="222"/>
                </a:lnTo>
                <a:cubicBezTo>
                  <a:pt x="801" y="222"/>
                  <a:pt x="801" y="222"/>
                  <a:pt x="801" y="222"/>
                </a:cubicBezTo>
                <a:cubicBezTo>
                  <a:pt x="801" y="472"/>
                  <a:pt x="801" y="472"/>
                  <a:pt x="801" y="472"/>
                </a:cubicBezTo>
                <a:cubicBezTo>
                  <a:pt x="757" y="472"/>
                  <a:pt x="757" y="472"/>
                  <a:pt x="757" y="472"/>
                </a:cubicBezTo>
                <a:lnTo>
                  <a:pt x="757" y="222"/>
                </a:lnTo>
                <a:close/>
                <a:moveTo>
                  <a:pt x="53" y="614"/>
                </a:moveTo>
                <a:lnTo>
                  <a:pt x="53" y="614"/>
                </a:lnTo>
                <a:cubicBezTo>
                  <a:pt x="124" y="53"/>
                  <a:pt x="124" y="53"/>
                  <a:pt x="124" y="53"/>
                </a:cubicBezTo>
                <a:cubicBezTo>
                  <a:pt x="240" y="53"/>
                  <a:pt x="240" y="53"/>
                  <a:pt x="240" y="53"/>
                </a:cubicBezTo>
                <a:cubicBezTo>
                  <a:pt x="240" y="614"/>
                  <a:pt x="240" y="614"/>
                  <a:pt x="240" y="614"/>
                </a:cubicBezTo>
                <a:lnTo>
                  <a:pt x="53" y="614"/>
                </a:lnTo>
                <a:close/>
                <a:moveTo>
                  <a:pt x="356" y="480"/>
                </a:moveTo>
                <a:lnTo>
                  <a:pt x="356" y="480"/>
                </a:lnTo>
                <a:cubicBezTo>
                  <a:pt x="294" y="480"/>
                  <a:pt x="294" y="480"/>
                  <a:pt x="294" y="480"/>
                </a:cubicBezTo>
                <a:cubicBezTo>
                  <a:pt x="294" y="187"/>
                  <a:pt x="294" y="187"/>
                  <a:pt x="294" y="187"/>
                </a:cubicBezTo>
                <a:cubicBezTo>
                  <a:pt x="356" y="187"/>
                  <a:pt x="356" y="187"/>
                  <a:pt x="356" y="187"/>
                </a:cubicBezTo>
                <a:lnTo>
                  <a:pt x="356" y="480"/>
                </a:lnTo>
                <a:close/>
                <a:moveTo>
                  <a:pt x="409" y="276"/>
                </a:moveTo>
                <a:lnTo>
                  <a:pt x="409" y="276"/>
                </a:lnTo>
                <a:cubicBezTo>
                  <a:pt x="463" y="276"/>
                  <a:pt x="463" y="276"/>
                  <a:pt x="463" y="276"/>
                </a:cubicBezTo>
                <a:cubicBezTo>
                  <a:pt x="463" y="418"/>
                  <a:pt x="463" y="418"/>
                  <a:pt x="463" y="418"/>
                </a:cubicBezTo>
                <a:cubicBezTo>
                  <a:pt x="409" y="418"/>
                  <a:pt x="409" y="418"/>
                  <a:pt x="409" y="418"/>
                </a:cubicBezTo>
                <a:lnTo>
                  <a:pt x="409" y="2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2">
            <a:extLst>
              <a:ext uri="{FF2B5EF4-FFF2-40B4-BE49-F238E27FC236}">
                <a16:creationId xmlns:a16="http://schemas.microsoft.com/office/drawing/2014/main" id="{9C77580C-369E-8840-ABC5-E32EDC4E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319" y="10122649"/>
            <a:ext cx="639602" cy="817269"/>
          </a:xfrm>
          <a:custGeom>
            <a:avLst/>
            <a:gdLst>
              <a:gd name="T0" fmla="*/ 623 w 633"/>
              <a:gd name="T1" fmla="*/ 569 h 811"/>
              <a:gd name="T2" fmla="*/ 623 w 633"/>
              <a:gd name="T3" fmla="*/ 258 h 811"/>
              <a:gd name="T4" fmla="*/ 463 w 633"/>
              <a:gd name="T5" fmla="*/ 35 h 811"/>
              <a:gd name="T6" fmla="*/ 320 w 633"/>
              <a:gd name="T7" fmla="*/ 0 h 811"/>
              <a:gd name="T8" fmla="*/ 35 w 633"/>
              <a:gd name="T9" fmla="*/ 178 h 811"/>
              <a:gd name="T10" fmla="*/ 17 w 633"/>
              <a:gd name="T11" fmla="*/ 578 h 811"/>
              <a:gd name="T12" fmla="*/ 17 w 633"/>
              <a:gd name="T13" fmla="*/ 649 h 811"/>
              <a:gd name="T14" fmla="*/ 17 w 633"/>
              <a:gd name="T15" fmla="*/ 649 h 811"/>
              <a:gd name="T16" fmla="*/ 142 w 633"/>
              <a:gd name="T17" fmla="*/ 810 h 811"/>
              <a:gd name="T18" fmla="*/ 195 w 633"/>
              <a:gd name="T19" fmla="*/ 792 h 811"/>
              <a:gd name="T20" fmla="*/ 258 w 633"/>
              <a:gd name="T21" fmla="*/ 739 h 811"/>
              <a:gd name="T22" fmla="*/ 169 w 633"/>
              <a:gd name="T23" fmla="*/ 507 h 811"/>
              <a:gd name="T24" fmla="*/ 106 w 633"/>
              <a:gd name="T25" fmla="*/ 498 h 811"/>
              <a:gd name="T26" fmla="*/ 71 w 633"/>
              <a:gd name="T27" fmla="*/ 400 h 811"/>
              <a:gd name="T28" fmla="*/ 222 w 633"/>
              <a:gd name="T29" fmla="*/ 71 h 811"/>
              <a:gd name="T30" fmla="*/ 329 w 633"/>
              <a:gd name="T31" fmla="*/ 53 h 811"/>
              <a:gd name="T32" fmla="*/ 569 w 633"/>
              <a:gd name="T33" fmla="*/ 267 h 811"/>
              <a:gd name="T34" fmla="*/ 561 w 633"/>
              <a:gd name="T35" fmla="*/ 507 h 811"/>
              <a:gd name="T36" fmla="*/ 489 w 633"/>
              <a:gd name="T37" fmla="*/ 489 h 811"/>
              <a:gd name="T38" fmla="*/ 391 w 633"/>
              <a:gd name="T39" fmla="*/ 730 h 811"/>
              <a:gd name="T40" fmla="*/ 391 w 633"/>
              <a:gd name="T41" fmla="*/ 739 h 811"/>
              <a:gd name="T42" fmla="*/ 445 w 633"/>
              <a:gd name="T43" fmla="*/ 792 h 811"/>
              <a:gd name="T44" fmla="*/ 507 w 633"/>
              <a:gd name="T45" fmla="*/ 810 h 811"/>
              <a:gd name="T46" fmla="*/ 632 w 633"/>
              <a:gd name="T47" fmla="*/ 641 h 811"/>
              <a:gd name="T48" fmla="*/ 623 w 633"/>
              <a:gd name="T49" fmla="*/ 569 h 811"/>
              <a:gd name="T50" fmla="*/ 133 w 633"/>
              <a:gd name="T51" fmla="*/ 551 h 811"/>
              <a:gd name="T52" fmla="*/ 151 w 633"/>
              <a:gd name="T53" fmla="*/ 756 h 811"/>
              <a:gd name="T54" fmla="*/ 71 w 633"/>
              <a:gd name="T55" fmla="*/ 649 h 811"/>
              <a:gd name="T56" fmla="*/ 98 w 633"/>
              <a:gd name="T57" fmla="*/ 561 h 811"/>
              <a:gd name="T58" fmla="*/ 569 w 633"/>
              <a:gd name="T59" fmla="*/ 676 h 811"/>
              <a:gd name="T60" fmla="*/ 498 w 633"/>
              <a:gd name="T61" fmla="*/ 756 h 811"/>
              <a:gd name="T62" fmla="*/ 516 w 633"/>
              <a:gd name="T63" fmla="*/ 551 h 811"/>
              <a:gd name="T64" fmla="*/ 569 w 633"/>
              <a:gd name="T65" fmla="*/ 676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3" h="811">
                <a:moveTo>
                  <a:pt x="623" y="569"/>
                </a:moveTo>
                <a:lnTo>
                  <a:pt x="623" y="569"/>
                </a:lnTo>
                <a:cubicBezTo>
                  <a:pt x="614" y="516"/>
                  <a:pt x="605" y="463"/>
                  <a:pt x="623" y="418"/>
                </a:cubicBezTo>
                <a:cubicBezTo>
                  <a:pt x="632" y="365"/>
                  <a:pt x="632" y="302"/>
                  <a:pt x="623" y="258"/>
                </a:cubicBezTo>
                <a:cubicBezTo>
                  <a:pt x="614" y="204"/>
                  <a:pt x="596" y="151"/>
                  <a:pt x="561" y="115"/>
                </a:cubicBezTo>
                <a:cubicBezTo>
                  <a:pt x="534" y="80"/>
                  <a:pt x="507" y="53"/>
                  <a:pt x="463" y="35"/>
                </a:cubicBezTo>
                <a:cubicBezTo>
                  <a:pt x="427" y="17"/>
                  <a:pt x="373" y="0"/>
                  <a:pt x="329" y="0"/>
                </a:cubicBezTo>
                <a:lnTo>
                  <a:pt x="320" y="0"/>
                </a:lnTo>
                <a:cubicBezTo>
                  <a:pt x="284" y="0"/>
                  <a:pt x="240" y="8"/>
                  <a:pt x="204" y="17"/>
                </a:cubicBezTo>
                <a:cubicBezTo>
                  <a:pt x="124" y="44"/>
                  <a:pt x="62" y="98"/>
                  <a:pt x="35" y="178"/>
                </a:cubicBezTo>
                <a:cubicBezTo>
                  <a:pt x="8" y="240"/>
                  <a:pt x="0" y="320"/>
                  <a:pt x="26" y="409"/>
                </a:cubicBezTo>
                <a:cubicBezTo>
                  <a:pt x="35" y="454"/>
                  <a:pt x="26" y="525"/>
                  <a:pt x="17" y="578"/>
                </a:cubicBezTo>
                <a:cubicBezTo>
                  <a:pt x="17" y="587"/>
                  <a:pt x="17" y="605"/>
                  <a:pt x="17" y="614"/>
                </a:cubicBezTo>
                <a:cubicBezTo>
                  <a:pt x="17" y="632"/>
                  <a:pt x="17" y="641"/>
                  <a:pt x="17" y="649"/>
                </a:cubicBezTo>
                <a:lnTo>
                  <a:pt x="17" y="649"/>
                </a:lnTo>
                <a:lnTo>
                  <a:pt x="17" y="649"/>
                </a:lnTo>
                <a:cubicBezTo>
                  <a:pt x="17" y="658"/>
                  <a:pt x="17" y="676"/>
                  <a:pt x="17" y="685"/>
                </a:cubicBezTo>
                <a:cubicBezTo>
                  <a:pt x="35" y="747"/>
                  <a:pt x="80" y="792"/>
                  <a:pt x="142" y="810"/>
                </a:cubicBezTo>
                <a:cubicBezTo>
                  <a:pt x="142" y="810"/>
                  <a:pt x="142" y="810"/>
                  <a:pt x="151" y="810"/>
                </a:cubicBezTo>
                <a:cubicBezTo>
                  <a:pt x="151" y="810"/>
                  <a:pt x="169" y="801"/>
                  <a:pt x="195" y="792"/>
                </a:cubicBezTo>
                <a:cubicBezTo>
                  <a:pt x="222" y="783"/>
                  <a:pt x="240" y="774"/>
                  <a:pt x="249" y="765"/>
                </a:cubicBezTo>
                <a:cubicBezTo>
                  <a:pt x="258" y="747"/>
                  <a:pt x="258" y="739"/>
                  <a:pt x="258" y="739"/>
                </a:cubicBezTo>
                <a:cubicBezTo>
                  <a:pt x="258" y="730"/>
                  <a:pt x="258" y="730"/>
                  <a:pt x="258" y="730"/>
                </a:cubicBezTo>
                <a:cubicBezTo>
                  <a:pt x="169" y="507"/>
                  <a:pt x="169" y="507"/>
                  <a:pt x="169" y="507"/>
                </a:cubicBezTo>
                <a:cubicBezTo>
                  <a:pt x="169" y="498"/>
                  <a:pt x="160" y="498"/>
                  <a:pt x="151" y="489"/>
                </a:cubicBezTo>
                <a:cubicBezTo>
                  <a:pt x="142" y="489"/>
                  <a:pt x="133" y="489"/>
                  <a:pt x="106" y="498"/>
                </a:cubicBezTo>
                <a:cubicBezTo>
                  <a:pt x="98" y="507"/>
                  <a:pt x="88" y="507"/>
                  <a:pt x="80" y="516"/>
                </a:cubicBezTo>
                <a:cubicBezTo>
                  <a:pt x="80" y="471"/>
                  <a:pt x="80" y="436"/>
                  <a:pt x="71" y="400"/>
                </a:cubicBezTo>
                <a:cubicBezTo>
                  <a:pt x="53" y="320"/>
                  <a:pt x="62" y="249"/>
                  <a:pt x="80" y="195"/>
                </a:cubicBezTo>
                <a:cubicBezTo>
                  <a:pt x="106" y="133"/>
                  <a:pt x="151" y="88"/>
                  <a:pt x="222" y="71"/>
                </a:cubicBezTo>
                <a:cubicBezTo>
                  <a:pt x="258" y="62"/>
                  <a:pt x="284" y="53"/>
                  <a:pt x="320" y="53"/>
                </a:cubicBezTo>
                <a:lnTo>
                  <a:pt x="329" y="53"/>
                </a:lnTo>
                <a:cubicBezTo>
                  <a:pt x="409" y="53"/>
                  <a:pt x="480" y="88"/>
                  <a:pt x="525" y="151"/>
                </a:cubicBezTo>
                <a:cubicBezTo>
                  <a:pt x="551" y="178"/>
                  <a:pt x="569" y="222"/>
                  <a:pt x="569" y="267"/>
                </a:cubicBezTo>
                <a:cubicBezTo>
                  <a:pt x="578" y="311"/>
                  <a:pt x="578" y="356"/>
                  <a:pt x="569" y="409"/>
                </a:cubicBezTo>
                <a:cubicBezTo>
                  <a:pt x="561" y="436"/>
                  <a:pt x="561" y="480"/>
                  <a:pt x="561" y="507"/>
                </a:cubicBezTo>
                <a:cubicBezTo>
                  <a:pt x="561" y="507"/>
                  <a:pt x="551" y="507"/>
                  <a:pt x="543" y="498"/>
                </a:cubicBezTo>
                <a:cubicBezTo>
                  <a:pt x="507" y="489"/>
                  <a:pt x="498" y="489"/>
                  <a:pt x="489" y="489"/>
                </a:cubicBezTo>
                <a:cubicBezTo>
                  <a:pt x="480" y="498"/>
                  <a:pt x="471" y="498"/>
                  <a:pt x="471" y="507"/>
                </a:cubicBezTo>
                <a:cubicBezTo>
                  <a:pt x="391" y="730"/>
                  <a:pt x="391" y="730"/>
                  <a:pt x="391" y="730"/>
                </a:cubicBezTo>
                <a:lnTo>
                  <a:pt x="391" y="730"/>
                </a:lnTo>
                <a:cubicBezTo>
                  <a:pt x="391" y="739"/>
                  <a:pt x="391" y="739"/>
                  <a:pt x="391" y="739"/>
                </a:cubicBezTo>
                <a:cubicBezTo>
                  <a:pt x="391" y="739"/>
                  <a:pt x="382" y="747"/>
                  <a:pt x="400" y="765"/>
                </a:cubicBezTo>
                <a:cubicBezTo>
                  <a:pt x="400" y="774"/>
                  <a:pt x="418" y="783"/>
                  <a:pt x="445" y="792"/>
                </a:cubicBezTo>
                <a:cubicBezTo>
                  <a:pt x="480" y="801"/>
                  <a:pt x="489" y="810"/>
                  <a:pt x="498" y="810"/>
                </a:cubicBezTo>
                <a:cubicBezTo>
                  <a:pt x="498" y="810"/>
                  <a:pt x="498" y="810"/>
                  <a:pt x="507" y="810"/>
                </a:cubicBezTo>
                <a:cubicBezTo>
                  <a:pt x="561" y="792"/>
                  <a:pt x="605" y="747"/>
                  <a:pt x="623" y="685"/>
                </a:cubicBezTo>
                <a:cubicBezTo>
                  <a:pt x="632" y="667"/>
                  <a:pt x="632" y="658"/>
                  <a:pt x="632" y="641"/>
                </a:cubicBezTo>
                <a:lnTo>
                  <a:pt x="632" y="641"/>
                </a:lnTo>
                <a:cubicBezTo>
                  <a:pt x="632" y="614"/>
                  <a:pt x="623" y="596"/>
                  <a:pt x="623" y="569"/>
                </a:cubicBezTo>
                <a:close/>
                <a:moveTo>
                  <a:pt x="133" y="551"/>
                </a:moveTo>
                <a:lnTo>
                  <a:pt x="133" y="551"/>
                </a:lnTo>
                <a:cubicBezTo>
                  <a:pt x="195" y="730"/>
                  <a:pt x="195" y="730"/>
                  <a:pt x="195" y="730"/>
                </a:cubicBezTo>
                <a:cubicBezTo>
                  <a:pt x="186" y="739"/>
                  <a:pt x="160" y="747"/>
                  <a:pt x="151" y="756"/>
                </a:cubicBezTo>
                <a:cubicBezTo>
                  <a:pt x="115" y="739"/>
                  <a:pt x="80" y="712"/>
                  <a:pt x="71" y="676"/>
                </a:cubicBezTo>
                <a:cubicBezTo>
                  <a:pt x="71" y="667"/>
                  <a:pt x="71" y="658"/>
                  <a:pt x="71" y="649"/>
                </a:cubicBezTo>
                <a:cubicBezTo>
                  <a:pt x="71" y="641"/>
                  <a:pt x="71" y="632"/>
                  <a:pt x="71" y="623"/>
                </a:cubicBezTo>
                <a:cubicBezTo>
                  <a:pt x="71" y="596"/>
                  <a:pt x="80" y="578"/>
                  <a:pt x="98" y="561"/>
                </a:cubicBezTo>
                <a:cubicBezTo>
                  <a:pt x="106" y="561"/>
                  <a:pt x="115" y="551"/>
                  <a:pt x="133" y="551"/>
                </a:cubicBezTo>
                <a:close/>
                <a:moveTo>
                  <a:pt x="569" y="676"/>
                </a:moveTo>
                <a:lnTo>
                  <a:pt x="569" y="676"/>
                </a:lnTo>
                <a:cubicBezTo>
                  <a:pt x="561" y="712"/>
                  <a:pt x="534" y="739"/>
                  <a:pt x="498" y="756"/>
                </a:cubicBezTo>
                <a:cubicBezTo>
                  <a:pt x="480" y="747"/>
                  <a:pt x="463" y="739"/>
                  <a:pt x="445" y="730"/>
                </a:cubicBezTo>
                <a:cubicBezTo>
                  <a:pt x="516" y="551"/>
                  <a:pt x="516" y="551"/>
                  <a:pt x="516" y="551"/>
                </a:cubicBezTo>
                <a:cubicBezTo>
                  <a:pt x="525" y="551"/>
                  <a:pt x="543" y="561"/>
                  <a:pt x="543" y="561"/>
                </a:cubicBezTo>
                <a:cubicBezTo>
                  <a:pt x="569" y="587"/>
                  <a:pt x="587" y="632"/>
                  <a:pt x="569" y="6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3">
            <a:extLst>
              <a:ext uri="{FF2B5EF4-FFF2-40B4-BE49-F238E27FC236}">
                <a16:creationId xmlns:a16="http://schemas.microsoft.com/office/drawing/2014/main" id="{26983FDE-AC9B-4C43-A5C7-08074E26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446" y="2391892"/>
            <a:ext cx="315361" cy="457492"/>
          </a:xfrm>
          <a:custGeom>
            <a:avLst/>
            <a:gdLst>
              <a:gd name="T0" fmla="*/ 311 w 312"/>
              <a:gd name="T1" fmla="*/ 454 h 455"/>
              <a:gd name="T2" fmla="*/ 311 w 312"/>
              <a:gd name="T3" fmla="*/ 454 h 455"/>
              <a:gd name="T4" fmla="*/ 311 w 312"/>
              <a:gd name="T5" fmla="*/ 374 h 455"/>
              <a:gd name="T6" fmla="*/ 151 w 312"/>
              <a:gd name="T7" fmla="*/ 374 h 455"/>
              <a:gd name="T8" fmla="*/ 178 w 312"/>
              <a:gd name="T9" fmla="*/ 338 h 455"/>
              <a:gd name="T10" fmla="*/ 214 w 312"/>
              <a:gd name="T11" fmla="*/ 311 h 455"/>
              <a:gd name="T12" fmla="*/ 240 w 312"/>
              <a:gd name="T13" fmla="*/ 285 h 455"/>
              <a:gd name="T14" fmla="*/ 267 w 312"/>
              <a:gd name="T15" fmla="*/ 249 h 455"/>
              <a:gd name="T16" fmla="*/ 285 w 312"/>
              <a:gd name="T17" fmla="*/ 222 h 455"/>
              <a:gd name="T18" fmla="*/ 303 w 312"/>
              <a:gd name="T19" fmla="*/ 142 h 455"/>
              <a:gd name="T20" fmla="*/ 267 w 312"/>
              <a:gd name="T21" fmla="*/ 44 h 455"/>
              <a:gd name="T22" fmla="*/ 160 w 312"/>
              <a:gd name="T23" fmla="*/ 0 h 455"/>
              <a:gd name="T24" fmla="*/ 44 w 312"/>
              <a:gd name="T25" fmla="*/ 44 h 455"/>
              <a:gd name="T26" fmla="*/ 0 w 312"/>
              <a:gd name="T27" fmla="*/ 160 h 455"/>
              <a:gd name="T28" fmla="*/ 107 w 312"/>
              <a:gd name="T29" fmla="*/ 160 h 455"/>
              <a:gd name="T30" fmla="*/ 116 w 312"/>
              <a:gd name="T31" fmla="*/ 106 h 455"/>
              <a:gd name="T32" fmla="*/ 151 w 312"/>
              <a:gd name="T33" fmla="*/ 98 h 455"/>
              <a:gd name="T34" fmla="*/ 196 w 312"/>
              <a:gd name="T35" fmla="*/ 151 h 455"/>
              <a:gd name="T36" fmla="*/ 169 w 312"/>
              <a:gd name="T37" fmla="*/ 222 h 455"/>
              <a:gd name="T38" fmla="*/ 133 w 312"/>
              <a:gd name="T39" fmla="*/ 258 h 455"/>
              <a:gd name="T40" fmla="*/ 98 w 312"/>
              <a:gd name="T41" fmla="*/ 293 h 455"/>
              <a:gd name="T42" fmla="*/ 53 w 312"/>
              <a:gd name="T43" fmla="*/ 338 h 455"/>
              <a:gd name="T44" fmla="*/ 9 w 312"/>
              <a:gd name="T45" fmla="*/ 374 h 455"/>
              <a:gd name="T46" fmla="*/ 9 w 312"/>
              <a:gd name="T47" fmla="*/ 454 h 455"/>
              <a:gd name="T48" fmla="*/ 311 w 312"/>
              <a:gd name="T49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2" h="455">
                <a:moveTo>
                  <a:pt x="311" y="454"/>
                </a:moveTo>
                <a:lnTo>
                  <a:pt x="311" y="454"/>
                </a:lnTo>
                <a:cubicBezTo>
                  <a:pt x="311" y="374"/>
                  <a:pt x="311" y="374"/>
                  <a:pt x="311" y="374"/>
                </a:cubicBezTo>
                <a:cubicBezTo>
                  <a:pt x="151" y="374"/>
                  <a:pt x="151" y="374"/>
                  <a:pt x="151" y="374"/>
                </a:cubicBezTo>
                <a:cubicBezTo>
                  <a:pt x="160" y="365"/>
                  <a:pt x="169" y="356"/>
                  <a:pt x="178" y="338"/>
                </a:cubicBezTo>
                <a:cubicBezTo>
                  <a:pt x="196" y="329"/>
                  <a:pt x="205" y="320"/>
                  <a:pt x="214" y="311"/>
                </a:cubicBezTo>
                <a:cubicBezTo>
                  <a:pt x="223" y="302"/>
                  <a:pt x="231" y="293"/>
                  <a:pt x="240" y="285"/>
                </a:cubicBezTo>
                <a:cubicBezTo>
                  <a:pt x="249" y="267"/>
                  <a:pt x="258" y="258"/>
                  <a:pt x="267" y="249"/>
                </a:cubicBezTo>
                <a:cubicBezTo>
                  <a:pt x="276" y="240"/>
                  <a:pt x="276" y="231"/>
                  <a:pt x="285" y="222"/>
                </a:cubicBezTo>
                <a:cubicBezTo>
                  <a:pt x="294" y="196"/>
                  <a:pt x="303" y="169"/>
                  <a:pt x="303" y="142"/>
                </a:cubicBezTo>
                <a:cubicBezTo>
                  <a:pt x="303" y="106"/>
                  <a:pt x="294" y="71"/>
                  <a:pt x="267" y="44"/>
                </a:cubicBezTo>
                <a:cubicBezTo>
                  <a:pt x="240" y="17"/>
                  <a:pt x="205" y="0"/>
                  <a:pt x="160" y="0"/>
                </a:cubicBezTo>
                <a:cubicBezTo>
                  <a:pt x="116" y="0"/>
                  <a:pt x="71" y="17"/>
                  <a:pt x="44" y="44"/>
                </a:cubicBezTo>
                <a:cubicBezTo>
                  <a:pt x="18" y="71"/>
                  <a:pt x="0" y="106"/>
                  <a:pt x="0" y="160"/>
                </a:cubicBezTo>
                <a:cubicBezTo>
                  <a:pt x="107" y="160"/>
                  <a:pt x="107" y="160"/>
                  <a:pt x="107" y="160"/>
                </a:cubicBezTo>
                <a:cubicBezTo>
                  <a:pt x="107" y="133"/>
                  <a:pt x="107" y="124"/>
                  <a:pt x="116" y="106"/>
                </a:cubicBezTo>
                <a:cubicBezTo>
                  <a:pt x="125" y="98"/>
                  <a:pt x="133" y="98"/>
                  <a:pt x="151" y="98"/>
                </a:cubicBezTo>
                <a:cubicBezTo>
                  <a:pt x="187" y="98"/>
                  <a:pt x="196" y="115"/>
                  <a:pt x="196" y="151"/>
                </a:cubicBezTo>
                <a:cubicBezTo>
                  <a:pt x="196" y="169"/>
                  <a:pt x="187" y="196"/>
                  <a:pt x="169" y="222"/>
                </a:cubicBezTo>
                <a:cubicBezTo>
                  <a:pt x="160" y="231"/>
                  <a:pt x="151" y="240"/>
                  <a:pt x="133" y="258"/>
                </a:cubicBezTo>
                <a:cubicBezTo>
                  <a:pt x="125" y="276"/>
                  <a:pt x="107" y="285"/>
                  <a:pt x="98" y="293"/>
                </a:cubicBezTo>
                <a:cubicBezTo>
                  <a:pt x="89" y="302"/>
                  <a:pt x="71" y="320"/>
                  <a:pt x="53" y="338"/>
                </a:cubicBezTo>
                <a:cubicBezTo>
                  <a:pt x="27" y="356"/>
                  <a:pt x="18" y="365"/>
                  <a:pt x="9" y="374"/>
                </a:cubicBezTo>
                <a:cubicBezTo>
                  <a:pt x="9" y="454"/>
                  <a:pt x="9" y="454"/>
                  <a:pt x="9" y="454"/>
                </a:cubicBezTo>
                <a:cubicBezTo>
                  <a:pt x="311" y="454"/>
                  <a:pt x="311" y="454"/>
                  <a:pt x="311" y="4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4">
            <a:extLst>
              <a:ext uri="{FF2B5EF4-FFF2-40B4-BE49-F238E27FC236}">
                <a16:creationId xmlns:a16="http://schemas.microsoft.com/office/drawing/2014/main" id="{B6FAB7F5-37B9-6C4F-9F7F-4C246765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223" y="2400775"/>
            <a:ext cx="350891" cy="457492"/>
          </a:xfrm>
          <a:custGeom>
            <a:avLst/>
            <a:gdLst>
              <a:gd name="T0" fmla="*/ 36 w 348"/>
              <a:gd name="T1" fmla="*/ 63 h 456"/>
              <a:gd name="T2" fmla="*/ 36 w 348"/>
              <a:gd name="T3" fmla="*/ 63 h 456"/>
              <a:gd name="T4" fmla="*/ 9 w 348"/>
              <a:gd name="T5" fmla="*/ 134 h 456"/>
              <a:gd name="T6" fmla="*/ 0 w 348"/>
              <a:gd name="T7" fmla="*/ 223 h 456"/>
              <a:gd name="T8" fmla="*/ 9 w 348"/>
              <a:gd name="T9" fmla="*/ 312 h 456"/>
              <a:gd name="T10" fmla="*/ 36 w 348"/>
              <a:gd name="T11" fmla="*/ 383 h 456"/>
              <a:gd name="T12" fmla="*/ 89 w 348"/>
              <a:gd name="T13" fmla="*/ 437 h 456"/>
              <a:gd name="T14" fmla="*/ 169 w 348"/>
              <a:gd name="T15" fmla="*/ 455 h 456"/>
              <a:gd name="T16" fmla="*/ 258 w 348"/>
              <a:gd name="T17" fmla="*/ 437 h 456"/>
              <a:gd name="T18" fmla="*/ 312 w 348"/>
              <a:gd name="T19" fmla="*/ 383 h 456"/>
              <a:gd name="T20" fmla="*/ 338 w 348"/>
              <a:gd name="T21" fmla="*/ 312 h 456"/>
              <a:gd name="T22" fmla="*/ 347 w 348"/>
              <a:gd name="T23" fmla="*/ 223 h 456"/>
              <a:gd name="T24" fmla="*/ 338 w 348"/>
              <a:gd name="T25" fmla="*/ 134 h 456"/>
              <a:gd name="T26" fmla="*/ 312 w 348"/>
              <a:gd name="T27" fmla="*/ 63 h 456"/>
              <a:gd name="T28" fmla="*/ 258 w 348"/>
              <a:gd name="T29" fmla="*/ 18 h 456"/>
              <a:gd name="T30" fmla="*/ 169 w 348"/>
              <a:gd name="T31" fmla="*/ 0 h 456"/>
              <a:gd name="T32" fmla="*/ 89 w 348"/>
              <a:gd name="T33" fmla="*/ 18 h 456"/>
              <a:gd name="T34" fmla="*/ 36 w 348"/>
              <a:gd name="T35" fmla="*/ 63 h 456"/>
              <a:gd name="T36" fmla="*/ 223 w 348"/>
              <a:gd name="T37" fmla="*/ 125 h 456"/>
              <a:gd name="T38" fmla="*/ 223 w 348"/>
              <a:gd name="T39" fmla="*/ 125 h 456"/>
              <a:gd name="T40" fmla="*/ 232 w 348"/>
              <a:gd name="T41" fmla="*/ 152 h 456"/>
              <a:gd name="T42" fmla="*/ 240 w 348"/>
              <a:gd name="T43" fmla="*/ 188 h 456"/>
              <a:gd name="T44" fmla="*/ 240 w 348"/>
              <a:gd name="T45" fmla="*/ 223 h 456"/>
              <a:gd name="T46" fmla="*/ 240 w 348"/>
              <a:gd name="T47" fmla="*/ 268 h 456"/>
              <a:gd name="T48" fmla="*/ 232 w 348"/>
              <a:gd name="T49" fmla="*/ 303 h 456"/>
              <a:gd name="T50" fmla="*/ 223 w 348"/>
              <a:gd name="T51" fmla="*/ 330 h 456"/>
              <a:gd name="T52" fmla="*/ 205 w 348"/>
              <a:gd name="T53" fmla="*/ 348 h 456"/>
              <a:gd name="T54" fmla="*/ 169 w 348"/>
              <a:gd name="T55" fmla="*/ 357 h 456"/>
              <a:gd name="T56" fmla="*/ 143 w 348"/>
              <a:gd name="T57" fmla="*/ 348 h 456"/>
              <a:gd name="T58" fmla="*/ 125 w 348"/>
              <a:gd name="T59" fmla="*/ 330 h 456"/>
              <a:gd name="T60" fmla="*/ 107 w 348"/>
              <a:gd name="T61" fmla="*/ 303 h 456"/>
              <a:gd name="T62" fmla="*/ 107 w 348"/>
              <a:gd name="T63" fmla="*/ 268 h 456"/>
              <a:gd name="T64" fmla="*/ 107 w 348"/>
              <a:gd name="T65" fmla="*/ 223 h 456"/>
              <a:gd name="T66" fmla="*/ 107 w 348"/>
              <a:gd name="T67" fmla="*/ 188 h 456"/>
              <a:gd name="T68" fmla="*/ 107 w 348"/>
              <a:gd name="T69" fmla="*/ 152 h 456"/>
              <a:gd name="T70" fmla="*/ 125 w 348"/>
              <a:gd name="T71" fmla="*/ 125 h 456"/>
              <a:gd name="T72" fmla="*/ 143 w 348"/>
              <a:gd name="T73" fmla="*/ 107 h 456"/>
              <a:gd name="T74" fmla="*/ 169 w 348"/>
              <a:gd name="T75" fmla="*/ 98 h 456"/>
              <a:gd name="T76" fmla="*/ 205 w 348"/>
              <a:gd name="T77" fmla="*/ 107 h 456"/>
              <a:gd name="T78" fmla="*/ 223 w 348"/>
              <a:gd name="T79" fmla="*/ 12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8" h="456">
                <a:moveTo>
                  <a:pt x="36" y="63"/>
                </a:moveTo>
                <a:lnTo>
                  <a:pt x="36" y="63"/>
                </a:lnTo>
                <a:cubicBezTo>
                  <a:pt x="27" y="90"/>
                  <a:pt x="18" y="107"/>
                  <a:pt x="9" y="134"/>
                </a:cubicBezTo>
                <a:cubicBezTo>
                  <a:pt x="0" y="161"/>
                  <a:pt x="0" y="196"/>
                  <a:pt x="0" y="223"/>
                </a:cubicBezTo>
                <a:cubicBezTo>
                  <a:pt x="0" y="259"/>
                  <a:pt x="0" y="285"/>
                  <a:pt x="9" y="312"/>
                </a:cubicBezTo>
                <a:cubicBezTo>
                  <a:pt x="18" y="339"/>
                  <a:pt x="27" y="366"/>
                  <a:pt x="36" y="383"/>
                </a:cubicBezTo>
                <a:cubicBezTo>
                  <a:pt x="53" y="410"/>
                  <a:pt x="71" y="428"/>
                  <a:pt x="89" y="437"/>
                </a:cubicBezTo>
                <a:cubicBezTo>
                  <a:pt x="116" y="446"/>
                  <a:pt x="143" y="455"/>
                  <a:pt x="169" y="455"/>
                </a:cubicBezTo>
                <a:cubicBezTo>
                  <a:pt x="205" y="455"/>
                  <a:pt x="232" y="446"/>
                  <a:pt x="258" y="437"/>
                </a:cubicBezTo>
                <a:cubicBezTo>
                  <a:pt x="276" y="428"/>
                  <a:pt x="294" y="410"/>
                  <a:pt x="312" y="383"/>
                </a:cubicBezTo>
                <a:cubicBezTo>
                  <a:pt x="321" y="366"/>
                  <a:pt x="330" y="339"/>
                  <a:pt x="338" y="312"/>
                </a:cubicBezTo>
                <a:cubicBezTo>
                  <a:pt x="338" y="285"/>
                  <a:pt x="347" y="259"/>
                  <a:pt x="347" y="223"/>
                </a:cubicBezTo>
                <a:cubicBezTo>
                  <a:pt x="347" y="196"/>
                  <a:pt x="338" y="161"/>
                  <a:pt x="338" y="134"/>
                </a:cubicBezTo>
                <a:cubicBezTo>
                  <a:pt x="330" y="107"/>
                  <a:pt x="321" y="90"/>
                  <a:pt x="312" y="63"/>
                </a:cubicBezTo>
                <a:cubicBezTo>
                  <a:pt x="294" y="45"/>
                  <a:pt x="276" y="27"/>
                  <a:pt x="258" y="18"/>
                </a:cubicBezTo>
                <a:cubicBezTo>
                  <a:pt x="232" y="0"/>
                  <a:pt x="205" y="0"/>
                  <a:pt x="169" y="0"/>
                </a:cubicBezTo>
                <a:cubicBezTo>
                  <a:pt x="143" y="0"/>
                  <a:pt x="116" y="0"/>
                  <a:pt x="89" y="18"/>
                </a:cubicBezTo>
                <a:cubicBezTo>
                  <a:pt x="71" y="27"/>
                  <a:pt x="53" y="45"/>
                  <a:pt x="36" y="63"/>
                </a:cubicBezTo>
                <a:close/>
                <a:moveTo>
                  <a:pt x="223" y="125"/>
                </a:moveTo>
                <a:lnTo>
                  <a:pt x="223" y="125"/>
                </a:lnTo>
                <a:cubicBezTo>
                  <a:pt x="232" y="134"/>
                  <a:pt x="232" y="143"/>
                  <a:pt x="232" y="152"/>
                </a:cubicBezTo>
                <a:cubicBezTo>
                  <a:pt x="240" y="161"/>
                  <a:pt x="240" y="179"/>
                  <a:pt x="240" y="188"/>
                </a:cubicBezTo>
                <a:cubicBezTo>
                  <a:pt x="240" y="196"/>
                  <a:pt x="240" y="214"/>
                  <a:pt x="240" y="223"/>
                </a:cubicBezTo>
                <a:cubicBezTo>
                  <a:pt x="240" y="241"/>
                  <a:pt x="240" y="250"/>
                  <a:pt x="240" y="268"/>
                </a:cubicBezTo>
                <a:cubicBezTo>
                  <a:pt x="240" y="277"/>
                  <a:pt x="240" y="285"/>
                  <a:pt x="232" y="303"/>
                </a:cubicBezTo>
                <a:cubicBezTo>
                  <a:pt x="232" y="312"/>
                  <a:pt x="232" y="321"/>
                  <a:pt x="223" y="330"/>
                </a:cubicBezTo>
                <a:cubicBezTo>
                  <a:pt x="223" y="330"/>
                  <a:pt x="214" y="339"/>
                  <a:pt x="205" y="348"/>
                </a:cubicBezTo>
                <a:cubicBezTo>
                  <a:pt x="196" y="348"/>
                  <a:pt x="187" y="357"/>
                  <a:pt x="169" y="357"/>
                </a:cubicBezTo>
                <a:cubicBezTo>
                  <a:pt x="160" y="357"/>
                  <a:pt x="151" y="348"/>
                  <a:pt x="143" y="348"/>
                </a:cubicBezTo>
                <a:cubicBezTo>
                  <a:pt x="134" y="339"/>
                  <a:pt x="125" y="330"/>
                  <a:pt x="125" y="330"/>
                </a:cubicBezTo>
                <a:cubicBezTo>
                  <a:pt x="116" y="321"/>
                  <a:pt x="116" y="312"/>
                  <a:pt x="107" y="303"/>
                </a:cubicBezTo>
                <a:cubicBezTo>
                  <a:pt x="107" y="285"/>
                  <a:pt x="107" y="277"/>
                  <a:pt x="107" y="268"/>
                </a:cubicBezTo>
                <a:cubicBezTo>
                  <a:pt x="107" y="250"/>
                  <a:pt x="107" y="241"/>
                  <a:pt x="107" y="223"/>
                </a:cubicBezTo>
                <a:cubicBezTo>
                  <a:pt x="107" y="214"/>
                  <a:pt x="107" y="196"/>
                  <a:pt x="107" y="188"/>
                </a:cubicBezTo>
                <a:cubicBezTo>
                  <a:pt x="107" y="179"/>
                  <a:pt x="107" y="161"/>
                  <a:pt x="107" y="152"/>
                </a:cubicBezTo>
                <a:cubicBezTo>
                  <a:pt x="116" y="143"/>
                  <a:pt x="116" y="134"/>
                  <a:pt x="125" y="125"/>
                </a:cubicBezTo>
                <a:cubicBezTo>
                  <a:pt x="125" y="116"/>
                  <a:pt x="134" y="107"/>
                  <a:pt x="143" y="107"/>
                </a:cubicBezTo>
                <a:cubicBezTo>
                  <a:pt x="151" y="98"/>
                  <a:pt x="160" y="98"/>
                  <a:pt x="169" y="98"/>
                </a:cubicBezTo>
                <a:cubicBezTo>
                  <a:pt x="187" y="98"/>
                  <a:pt x="196" y="98"/>
                  <a:pt x="205" y="107"/>
                </a:cubicBezTo>
                <a:cubicBezTo>
                  <a:pt x="214" y="107"/>
                  <a:pt x="223" y="116"/>
                  <a:pt x="223" y="1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5">
            <a:extLst>
              <a:ext uri="{FF2B5EF4-FFF2-40B4-BE49-F238E27FC236}">
                <a16:creationId xmlns:a16="http://schemas.microsoft.com/office/drawing/2014/main" id="{FCB3CE71-DD34-8544-AA29-99F00796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31" y="2409659"/>
            <a:ext cx="182110" cy="448608"/>
          </a:xfrm>
          <a:custGeom>
            <a:avLst/>
            <a:gdLst>
              <a:gd name="T0" fmla="*/ 178 w 179"/>
              <a:gd name="T1" fmla="*/ 446 h 447"/>
              <a:gd name="T2" fmla="*/ 178 w 179"/>
              <a:gd name="T3" fmla="*/ 0 h 447"/>
              <a:gd name="T4" fmla="*/ 0 w 179"/>
              <a:gd name="T5" fmla="*/ 0 h 447"/>
              <a:gd name="T6" fmla="*/ 0 w 179"/>
              <a:gd name="T7" fmla="*/ 98 h 447"/>
              <a:gd name="T8" fmla="*/ 71 w 179"/>
              <a:gd name="T9" fmla="*/ 98 h 447"/>
              <a:gd name="T10" fmla="*/ 71 w 179"/>
              <a:gd name="T11" fmla="*/ 446 h 447"/>
              <a:gd name="T12" fmla="*/ 178 w 179"/>
              <a:gd name="T13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447">
                <a:moveTo>
                  <a:pt x="178" y="446"/>
                </a:moveTo>
                <a:lnTo>
                  <a:pt x="178" y="0"/>
                </a:lnTo>
                <a:lnTo>
                  <a:pt x="0" y="0"/>
                </a:lnTo>
                <a:lnTo>
                  <a:pt x="0" y="98"/>
                </a:lnTo>
                <a:lnTo>
                  <a:pt x="71" y="98"/>
                </a:lnTo>
                <a:lnTo>
                  <a:pt x="71" y="446"/>
                </a:lnTo>
                <a:lnTo>
                  <a:pt x="178" y="4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6">
            <a:extLst>
              <a:ext uri="{FF2B5EF4-FFF2-40B4-BE49-F238E27FC236}">
                <a16:creationId xmlns:a16="http://schemas.microsoft.com/office/drawing/2014/main" id="{A38BD733-18F9-474F-B411-51733762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242" y="2391892"/>
            <a:ext cx="324241" cy="466375"/>
          </a:xfrm>
          <a:custGeom>
            <a:avLst/>
            <a:gdLst>
              <a:gd name="T0" fmla="*/ 9 w 321"/>
              <a:gd name="T1" fmla="*/ 285 h 464"/>
              <a:gd name="T2" fmla="*/ 9 w 321"/>
              <a:gd name="T3" fmla="*/ 285 h 464"/>
              <a:gd name="T4" fmla="*/ 107 w 321"/>
              <a:gd name="T5" fmla="*/ 285 h 464"/>
              <a:gd name="T6" fmla="*/ 124 w 321"/>
              <a:gd name="T7" fmla="*/ 249 h 464"/>
              <a:gd name="T8" fmla="*/ 169 w 321"/>
              <a:gd name="T9" fmla="*/ 240 h 464"/>
              <a:gd name="T10" fmla="*/ 205 w 321"/>
              <a:gd name="T11" fmla="*/ 258 h 464"/>
              <a:gd name="T12" fmla="*/ 222 w 321"/>
              <a:gd name="T13" fmla="*/ 311 h 464"/>
              <a:gd name="T14" fmla="*/ 205 w 321"/>
              <a:gd name="T15" fmla="*/ 356 h 464"/>
              <a:gd name="T16" fmla="*/ 169 w 321"/>
              <a:gd name="T17" fmla="*/ 374 h 464"/>
              <a:gd name="T18" fmla="*/ 124 w 321"/>
              <a:gd name="T19" fmla="*/ 365 h 464"/>
              <a:gd name="T20" fmla="*/ 107 w 321"/>
              <a:gd name="T21" fmla="*/ 329 h 464"/>
              <a:gd name="T22" fmla="*/ 0 w 321"/>
              <a:gd name="T23" fmla="*/ 329 h 464"/>
              <a:gd name="T24" fmla="*/ 44 w 321"/>
              <a:gd name="T25" fmla="*/ 427 h 464"/>
              <a:gd name="T26" fmla="*/ 160 w 321"/>
              <a:gd name="T27" fmla="*/ 463 h 464"/>
              <a:gd name="T28" fmla="*/ 276 w 321"/>
              <a:gd name="T29" fmla="*/ 418 h 464"/>
              <a:gd name="T30" fmla="*/ 320 w 321"/>
              <a:gd name="T31" fmla="*/ 302 h 464"/>
              <a:gd name="T32" fmla="*/ 294 w 321"/>
              <a:gd name="T33" fmla="*/ 204 h 464"/>
              <a:gd name="T34" fmla="*/ 249 w 321"/>
              <a:gd name="T35" fmla="*/ 169 h 464"/>
              <a:gd name="T36" fmla="*/ 178 w 321"/>
              <a:gd name="T37" fmla="*/ 151 h 464"/>
              <a:gd name="T38" fmla="*/ 107 w 321"/>
              <a:gd name="T39" fmla="*/ 178 h 464"/>
              <a:gd name="T40" fmla="*/ 107 w 321"/>
              <a:gd name="T41" fmla="*/ 98 h 464"/>
              <a:gd name="T42" fmla="*/ 285 w 321"/>
              <a:gd name="T43" fmla="*/ 98 h 464"/>
              <a:gd name="T44" fmla="*/ 285 w 321"/>
              <a:gd name="T45" fmla="*/ 0 h 464"/>
              <a:gd name="T46" fmla="*/ 9 w 321"/>
              <a:gd name="T47" fmla="*/ 0 h 464"/>
              <a:gd name="T48" fmla="*/ 9 w 321"/>
              <a:gd name="T49" fmla="*/ 28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464">
                <a:moveTo>
                  <a:pt x="9" y="285"/>
                </a:moveTo>
                <a:lnTo>
                  <a:pt x="9" y="285"/>
                </a:lnTo>
                <a:cubicBezTo>
                  <a:pt x="107" y="285"/>
                  <a:pt x="107" y="285"/>
                  <a:pt x="107" y="285"/>
                </a:cubicBezTo>
                <a:cubicBezTo>
                  <a:pt x="116" y="267"/>
                  <a:pt x="116" y="258"/>
                  <a:pt x="124" y="249"/>
                </a:cubicBezTo>
                <a:cubicBezTo>
                  <a:pt x="133" y="249"/>
                  <a:pt x="151" y="240"/>
                  <a:pt x="169" y="240"/>
                </a:cubicBezTo>
                <a:cubicBezTo>
                  <a:pt x="178" y="240"/>
                  <a:pt x="196" y="249"/>
                  <a:pt x="205" y="258"/>
                </a:cubicBezTo>
                <a:cubicBezTo>
                  <a:pt x="214" y="267"/>
                  <a:pt x="222" y="285"/>
                  <a:pt x="222" y="311"/>
                </a:cubicBezTo>
                <a:cubicBezTo>
                  <a:pt x="222" y="329"/>
                  <a:pt x="214" y="347"/>
                  <a:pt x="205" y="356"/>
                </a:cubicBezTo>
                <a:cubicBezTo>
                  <a:pt x="196" y="365"/>
                  <a:pt x="187" y="374"/>
                  <a:pt x="169" y="374"/>
                </a:cubicBezTo>
                <a:cubicBezTo>
                  <a:pt x="142" y="374"/>
                  <a:pt x="133" y="374"/>
                  <a:pt x="124" y="365"/>
                </a:cubicBezTo>
                <a:cubicBezTo>
                  <a:pt x="116" y="356"/>
                  <a:pt x="107" y="347"/>
                  <a:pt x="107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74"/>
                  <a:pt x="18" y="400"/>
                  <a:pt x="44" y="427"/>
                </a:cubicBezTo>
                <a:cubicBezTo>
                  <a:pt x="80" y="454"/>
                  <a:pt x="116" y="463"/>
                  <a:pt x="160" y="463"/>
                </a:cubicBezTo>
                <a:cubicBezTo>
                  <a:pt x="214" y="463"/>
                  <a:pt x="249" y="445"/>
                  <a:pt x="276" y="418"/>
                </a:cubicBezTo>
                <a:cubicBezTo>
                  <a:pt x="311" y="391"/>
                  <a:pt x="320" y="356"/>
                  <a:pt x="320" y="302"/>
                </a:cubicBezTo>
                <a:cubicBezTo>
                  <a:pt x="320" y="267"/>
                  <a:pt x="311" y="231"/>
                  <a:pt x="294" y="204"/>
                </a:cubicBezTo>
                <a:cubicBezTo>
                  <a:pt x="285" y="187"/>
                  <a:pt x="267" y="178"/>
                  <a:pt x="249" y="169"/>
                </a:cubicBezTo>
                <a:cubicBezTo>
                  <a:pt x="231" y="160"/>
                  <a:pt x="205" y="151"/>
                  <a:pt x="178" y="151"/>
                </a:cubicBezTo>
                <a:cubicBezTo>
                  <a:pt x="142" y="151"/>
                  <a:pt x="124" y="160"/>
                  <a:pt x="107" y="178"/>
                </a:cubicBezTo>
                <a:cubicBezTo>
                  <a:pt x="107" y="98"/>
                  <a:pt x="107" y="98"/>
                  <a:pt x="107" y="98"/>
                </a:cubicBezTo>
                <a:cubicBezTo>
                  <a:pt x="285" y="98"/>
                  <a:pt x="285" y="98"/>
                  <a:pt x="285" y="98"/>
                </a:cubicBezTo>
                <a:cubicBezTo>
                  <a:pt x="285" y="0"/>
                  <a:pt x="285" y="0"/>
                  <a:pt x="285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285"/>
                  <a:pt x="9" y="285"/>
                  <a:pt x="9" y="2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7">
            <a:extLst>
              <a:ext uri="{FF2B5EF4-FFF2-40B4-BE49-F238E27FC236}">
                <a16:creationId xmlns:a16="http://schemas.microsoft.com/office/drawing/2014/main" id="{4459CDDF-472C-2F44-BC88-879DA5DB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096" y="6544861"/>
            <a:ext cx="315361" cy="457494"/>
          </a:xfrm>
          <a:custGeom>
            <a:avLst/>
            <a:gdLst>
              <a:gd name="T0" fmla="*/ 311 w 312"/>
              <a:gd name="T1" fmla="*/ 453 h 454"/>
              <a:gd name="T2" fmla="*/ 311 w 312"/>
              <a:gd name="T3" fmla="*/ 453 h 454"/>
              <a:gd name="T4" fmla="*/ 311 w 312"/>
              <a:gd name="T5" fmla="*/ 364 h 454"/>
              <a:gd name="T6" fmla="*/ 151 w 312"/>
              <a:gd name="T7" fmla="*/ 364 h 454"/>
              <a:gd name="T8" fmla="*/ 178 w 312"/>
              <a:gd name="T9" fmla="*/ 337 h 454"/>
              <a:gd name="T10" fmla="*/ 213 w 312"/>
              <a:gd name="T11" fmla="*/ 311 h 454"/>
              <a:gd name="T12" fmla="*/ 240 w 312"/>
              <a:gd name="T13" fmla="*/ 276 h 454"/>
              <a:gd name="T14" fmla="*/ 267 w 312"/>
              <a:gd name="T15" fmla="*/ 250 h 454"/>
              <a:gd name="T16" fmla="*/ 284 w 312"/>
              <a:gd name="T17" fmla="*/ 214 h 454"/>
              <a:gd name="T18" fmla="*/ 302 w 312"/>
              <a:gd name="T19" fmla="*/ 143 h 454"/>
              <a:gd name="T20" fmla="*/ 267 w 312"/>
              <a:gd name="T21" fmla="*/ 45 h 454"/>
              <a:gd name="T22" fmla="*/ 160 w 312"/>
              <a:gd name="T23" fmla="*/ 0 h 454"/>
              <a:gd name="T24" fmla="*/ 44 w 312"/>
              <a:gd name="T25" fmla="*/ 36 h 454"/>
              <a:gd name="T26" fmla="*/ 0 w 312"/>
              <a:gd name="T27" fmla="*/ 152 h 454"/>
              <a:gd name="T28" fmla="*/ 106 w 312"/>
              <a:gd name="T29" fmla="*/ 152 h 454"/>
              <a:gd name="T30" fmla="*/ 115 w 312"/>
              <a:gd name="T31" fmla="*/ 107 h 454"/>
              <a:gd name="T32" fmla="*/ 151 w 312"/>
              <a:gd name="T33" fmla="*/ 89 h 454"/>
              <a:gd name="T34" fmla="*/ 196 w 312"/>
              <a:gd name="T35" fmla="*/ 143 h 454"/>
              <a:gd name="T36" fmla="*/ 169 w 312"/>
              <a:gd name="T37" fmla="*/ 214 h 454"/>
              <a:gd name="T38" fmla="*/ 133 w 312"/>
              <a:gd name="T39" fmla="*/ 258 h 454"/>
              <a:gd name="T40" fmla="*/ 98 w 312"/>
              <a:gd name="T41" fmla="*/ 294 h 454"/>
              <a:gd name="T42" fmla="*/ 53 w 312"/>
              <a:gd name="T43" fmla="*/ 329 h 454"/>
              <a:gd name="T44" fmla="*/ 9 w 312"/>
              <a:gd name="T45" fmla="*/ 373 h 454"/>
              <a:gd name="T46" fmla="*/ 9 w 312"/>
              <a:gd name="T47" fmla="*/ 453 h 454"/>
              <a:gd name="T48" fmla="*/ 311 w 312"/>
              <a:gd name="T49" fmla="*/ 4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2" h="454">
                <a:moveTo>
                  <a:pt x="311" y="453"/>
                </a:moveTo>
                <a:lnTo>
                  <a:pt x="311" y="453"/>
                </a:lnTo>
                <a:cubicBezTo>
                  <a:pt x="311" y="364"/>
                  <a:pt x="311" y="364"/>
                  <a:pt x="311" y="364"/>
                </a:cubicBezTo>
                <a:cubicBezTo>
                  <a:pt x="151" y="364"/>
                  <a:pt x="151" y="364"/>
                  <a:pt x="151" y="364"/>
                </a:cubicBezTo>
                <a:cubicBezTo>
                  <a:pt x="160" y="364"/>
                  <a:pt x="169" y="355"/>
                  <a:pt x="178" y="337"/>
                </a:cubicBezTo>
                <a:cubicBezTo>
                  <a:pt x="196" y="320"/>
                  <a:pt x="204" y="311"/>
                  <a:pt x="213" y="311"/>
                </a:cubicBezTo>
                <a:cubicBezTo>
                  <a:pt x="222" y="303"/>
                  <a:pt x="231" y="294"/>
                  <a:pt x="240" y="276"/>
                </a:cubicBezTo>
                <a:cubicBezTo>
                  <a:pt x="249" y="267"/>
                  <a:pt x="258" y="258"/>
                  <a:pt x="267" y="250"/>
                </a:cubicBezTo>
                <a:cubicBezTo>
                  <a:pt x="276" y="241"/>
                  <a:pt x="276" y="232"/>
                  <a:pt x="284" y="214"/>
                </a:cubicBezTo>
                <a:cubicBezTo>
                  <a:pt x="302" y="196"/>
                  <a:pt x="302" y="169"/>
                  <a:pt x="302" y="143"/>
                </a:cubicBezTo>
                <a:cubicBezTo>
                  <a:pt x="302" y="98"/>
                  <a:pt x="294" y="71"/>
                  <a:pt x="267" y="45"/>
                </a:cubicBezTo>
                <a:cubicBezTo>
                  <a:pt x="240" y="18"/>
                  <a:pt x="204" y="0"/>
                  <a:pt x="160" y="0"/>
                </a:cubicBezTo>
                <a:cubicBezTo>
                  <a:pt x="115" y="0"/>
                  <a:pt x="71" y="18"/>
                  <a:pt x="44" y="36"/>
                </a:cubicBezTo>
                <a:cubicBezTo>
                  <a:pt x="17" y="63"/>
                  <a:pt x="0" y="107"/>
                  <a:pt x="0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06" y="134"/>
                  <a:pt x="106" y="116"/>
                  <a:pt x="115" y="107"/>
                </a:cubicBezTo>
                <a:cubicBezTo>
                  <a:pt x="124" y="98"/>
                  <a:pt x="142" y="89"/>
                  <a:pt x="151" y="89"/>
                </a:cubicBezTo>
                <a:cubicBezTo>
                  <a:pt x="187" y="89"/>
                  <a:pt x="196" y="107"/>
                  <a:pt x="196" y="143"/>
                </a:cubicBezTo>
                <a:cubicBezTo>
                  <a:pt x="196" y="169"/>
                  <a:pt x="187" y="187"/>
                  <a:pt x="169" y="214"/>
                </a:cubicBezTo>
                <a:cubicBezTo>
                  <a:pt x="160" y="223"/>
                  <a:pt x="151" y="241"/>
                  <a:pt x="133" y="258"/>
                </a:cubicBezTo>
                <a:cubicBezTo>
                  <a:pt x="124" y="267"/>
                  <a:pt x="106" y="285"/>
                  <a:pt x="98" y="294"/>
                </a:cubicBezTo>
                <a:cubicBezTo>
                  <a:pt x="89" y="303"/>
                  <a:pt x="71" y="311"/>
                  <a:pt x="53" y="329"/>
                </a:cubicBezTo>
                <a:cubicBezTo>
                  <a:pt x="35" y="347"/>
                  <a:pt x="17" y="364"/>
                  <a:pt x="9" y="373"/>
                </a:cubicBezTo>
                <a:cubicBezTo>
                  <a:pt x="9" y="453"/>
                  <a:pt x="9" y="453"/>
                  <a:pt x="9" y="453"/>
                </a:cubicBezTo>
                <a:cubicBezTo>
                  <a:pt x="311" y="453"/>
                  <a:pt x="311" y="453"/>
                  <a:pt x="311" y="4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88">
            <a:extLst>
              <a:ext uri="{FF2B5EF4-FFF2-40B4-BE49-F238E27FC236}">
                <a16:creationId xmlns:a16="http://schemas.microsoft.com/office/drawing/2014/main" id="{741D25AD-06C8-2348-BDE8-BF36F69E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873" y="6544861"/>
            <a:ext cx="350891" cy="457494"/>
          </a:xfrm>
          <a:custGeom>
            <a:avLst/>
            <a:gdLst>
              <a:gd name="T0" fmla="*/ 44 w 348"/>
              <a:gd name="T1" fmla="*/ 71 h 454"/>
              <a:gd name="T2" fmla="*/ 44 w 348"/>
              <a:gd name="T3" fmla="*/ 71 h 454"/>
              <a:gd name="T4" fmla="*/ 9 w 348"/>
              <a:gd name="T5" fmla="*/ 143 h 454"/>
              <a:gd name="T6" fmla="*/ 0 w 348"/>
              <a:gd name="T7" fmla="*/ 232 h 454"/>
              <a:gd name="T8" fmla="*/ 9 w 348"/>
              <a:gd name="T9" fmla="*/ 320 h 454"/>
              <a:gd name="T10" fmla="*/ 44 w 348"/>
              <a:gd name="T11" fmla="*/ 391 h 454"/>
              <a:gd name="T12" fmla="*/ 98 w 348"/>
              <a:gd name="T13" fmla="*/ 444 h 454"/>
              <a:gd name="T14" fmla="*/ 178 w 348"/>
              <a:gd name="T15" fmla="*/ 453 h 454"/>
              <a:gd name="T16" fmla="*/ 258 w 348"/>
              <a:gd name="T17" fmla="*/ 444 h 454"/>
              <a:gd name="T18" fmla="*/ 311 w 348"/>
              <a:gd name="T19" fmla="*/ 391 h 454"/>
              <a:gd name="T20" fmla="*/ 338 w 348"/>
              <a:gd name="T21" fmla="*/ 320 h 454"/>
              <a:gd name="T22" fmla="*/ 347 w 348"/>
              <a:gd name="T23" fmla="*/ 232 h 454"/>
              <a:gd name="T24" fmla="*/ 338 w 348"/>
              <a:gd name="T25" fmla="*/ 143 h 454"/>
              <a:gd name="T26" fmla="*/ 311 w 348"/>
              <a:gd name="T27" fmla="*/ 71 h 454"/>
              <a:gd name="T28" fmla="*/ 258 w 348"/>
              <a:gd name="T29" fmla="*/ 18 h 454"/>
              <a:gd name="T30" fmla="*/ 178 w 348"/>
              <a:gd name="T31" fmla="*/ 0 h 454"/>
              <a:gd name="T32" fmla="*/ 98 w 348"/>
              <a:gd name="T33" fmla="*/ 18 h 454"/>
              <a:gd name="T34" fmla="*/ 44 w 348"/>
              <a:gd name="T35" fmla="*/ 71 h 454"/>
              <a:gd name="T36" fmla="*/ 223 w 348"/>
              <a:gd name="T37" fmla="*/ 134 h 454"/>
              <a:gd name="T38" fmla="*/ 223 w 348"/>
              <a:gd name="T39" fmla="*/ 134 h 454"/>
              <a:gd name="T40" fmla="*/ 240 w 348"/>
              <a:gd name="T41" fmla="*/ 160 h 454"/>
              <a:gd name="T42" fmla="*/ 240 w 348"/>
              <a:gd name="T43" fmla="*/ 196 h 454"/>
              <a:gd name="T44" fmla="*/ 240 w 348"/>
              <a:gd name="T45" fmla="*/ 232 h 454"/>
              <a:gd name="T46" fmla="*/ 240 w 348"/>
              <a:gd name="T47" fmla="*/ 267 h 454"/>
              <a:gd name="T48" fmla="*/ 240 w 348"/>
              <a:gd name="T49" fmla="*/ 303 h 454"/>
              <a:gd name="T50" fmla="*/ 223 w 348"/>
              <a:gd name="T51" fmla="*/ 329 h 454"/>
              <a:gd name="T52" fmla="*/ 205 w 348"/>
              <a:gd name="T53" fmla="*/ 347 h 454"/>
              <a:gd name="T54" fmla="*/ 178 w 348"/>
              <a:gd name="T55" fmla="*/ 355 h 454"/>
              <a:gd name="T56" fmla="*/ 142 w 348"/>
              <a:gd name="T57" fmla="*/ 347 h 454"/>
              <a:gd name="T58" fmla="*/ 124 w 348"/>
              <a:gd name="T59" fmla="*/ 329 h 454"/>
              <a:gd name="T60" fmla="*/ 116 w 348"/>
              <a:gd name="T61" fmla="*/ 303 h 454"/>
              <a:gd name="T62" fmla="*/ 107 w 348"/>
              <a:gd name="T63" fmla="*/ 267 h 454"/>
              <a:gd name="T64" fmla="*/ 107 w 348"/>
              <a:gd name="T65" fmla="*/ 232 h 454"/>
              <a:gd name="T66" fmla="*/ 107 w 348"/>
              <a:gd name="T67" fmla="*/ 196 h 454"/>
              <a:gd name="T68" fmla="*/ 116 w 348"/>
              <a:gd name="T69" fmla="*/ 160 h 454"/>
              <a:gd name="T70" fmla="*/ 124 w 348"/>
              <a:gd name="T71" fmla="*/ 134 h 454"/>
              <a:gd name="T72" fmla="*/ 142 w 348"/>
              <a:gd name="T73" fmla="*/ 116 h 454"/>
              <a:gd name="T74" fmla="*/ 178 w 348"/>
              <a:gd name="T75" fmla="*/ 107 h 454"/>
              <a:gd name="T76" fmla="*/ 205 w 348"/>
              <a:gd name="T77" fmla="*/ 116 h 454"/>
              <a:gd name="T78" fmla="*/ 223 w 348"/>
              <a:gd name="T79" fmla="*/ 13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8" h="454">
                <a:moveTo>
                  <a:pt x="44" y="71"/>
                </a:moveTo>
                <a:lnTo>
                  <a:pt x="44" y="71"/>
                </a:lnTo>
                <a:cubicBezTo>
                  <a:pt x="26" y="89"/>
                  <a:pt x="18" y="116"/>
                  <a:pt x="9" y="143"/>
                </a:cubicBezTo>
                <a:cubicBezTo>
                  <a:pt x="9" y="169"/>
                  <a:pt x="0" y="196"/>
                  <a:pt x="0" y="232"/>
                </a:cubicBezTo>
                <a:cubicBezTo>
                  <a:pt x="0" y="267"/>
                  <a:pt x="9" y="294"/>
                  <a:pt x="9" y="320"/>
                </a:cubicBezTo>
                <a:cubicBezTo>
                  <a:pt x="18" y="347"/>
                  <a:pt x="26" y="373"/>
                  <a:pt x="44" y="391"/>
                </a:cubicBezTo>
                <a:cubicBezTo>
                  <a:pt x="53" y="409"/>
                  <a:pt x="71" y="427"/>
                  <a:pt x="98" y="444"/>
                </a:cubicBezTo>
                <a:cubicBezTo>
                  <a:pt x="116" y="453"/>
                  <a:pt x="142" y="453"/>
                  <a:pt x="178" y="453"/>
                </a:cubicBezTo>
                <a:cubicBezTo>
                  <a:pt x="205" y="453"/>
                  <a:pt x="231" y="453"/>
                  <a:pt x="258" y="444"/>
                </a:cubicBezTo>
                <a:cubicBezTo>
                  <a:pt x="276" y="427"/>
                  <a:pt x="294" y="409"/>
                  <a:pt x="311" y="391"/>
                </a:cubicBezTo>
                <a:cubicBezTo>
                  <a:pt x="320" y="373"/>
                  <a:pt x="329" y="347"/>
                  <a:pt x="338" y="320"/>
                </a:cubicBezTo>
                <a:cubicBezTo>
                  <a:pt x="347" y="294"/>
                  <a:pt x="347" y="267"/>
                  <a:pt x="347" y="232"/>
                </a:cubicBezTo>
                <a:cubicBezTo>
                  <a:pt x="347" y="196"/>
                  <a:pt x="347" y="169"/>
                  <a:pt x="338" y="143"/>
                </a:cubicBezTo>
                <a:cubicBezTo>
                  <a:pt x="329" y="116"/>
                  <a:pt x="320" y="89"/>
                  <a:pt x="311" y="71"/>
                </a:cubicBezTo>
                <a:cubicBezTo>
                  <a:pt x="294" y="45"/>
                  <a:pt x="276" y="36"/>
                  <a:pt x="258" y="18"/>
                </a:cubicBezTo>
                <a:cubicBezTo>
                  <a:pt x="231" y="9"/>
                  <a:pt x="205" y="0"/>
                  <a:pt x="178" y="0"/>
                </a:cubicBezTo>
                <a:cubicBezTo>
                  <a:pt x="142" y="0"/>
                  <a:pt x="116" y="9"/>
                  <a:pt x="98" y="18"/>
                </a:cubicBezTo>
                <a:cubicBezTo>
                  <a:pt x="71" y="36"/>
                  <a:pt x="53" y="45"/>
                  <a:pt x="44" y="71"/>
                </a:cubicBezTo>
                <a:close/>
                <a:moveTo>
                  <a:pt x="223" y="134"/>
                </a:moveTo>
                <a:lnTo>
                  <a:pt x="223" y="134"/>
                </a:lnTo>
                <a:cubicBezTo>
                  <a:pt x="231" y="134"/>
                  <a:pt x="231" y="143"/>
                  <a:pt x="240" y="160"/>
                </a:cubicBezTo>
                <a:cubicBezTo>
                  <a:pt x="240" y="169"/>
                  <a:pt x="240" y="178"/>
                  <a:pt x="240" y="196"/>
                </a:cubicBezTo>
                <a:cubicBezTo>
                  <a:pt x="240" y="205"/>
                  <a:pt x="240" y="214"/>
                  <a:pt x="240" y="232"/>
                </a:cubicBezTo>
                <a:cubicBezTo>
                  <a:pt x="240" y="250"/>
                  <a:pt x="240" y="258"/>
                  <a:pt x="240" y="267"/>
                </a:cubicBezTo>
                <a:cubicBezTo>
                  <a:pt x="240" y="285"/>
                  <a:pt x="240" y="294"/>
                  <a:pt x="240" y="303"/>
                </a:cubicBezTo>
                <a:cubicBezTo>
                  <a:pt x="231" y="311"/>
                  <a:pt x="231" y="320"/>
                  <a:pt x="223" y="329"/>
                </a:cubicBezTo>
                <a:cubicBezTo>
                  <a:pt x="223" y="337"/>
                  <a:pt x="213" y="347"/>
                  <a:pt x="205" y="347"/>
                </a:cubicBezTo>
                <a:cubicBezTo>
                  <a:pt x="196" y="355"/>
                  <a:pt x="187" y="355"/>
                  <a:pt x="178" y="355"/>
                </a:cubicBezTo>
                <a:cubicBezTo>
                  <a:pt x="160" y="355"/>
                  <a:pt x="151" y="355"/>
                  <a:pt x="142" y="347"/>
                </a:cubicBezTo>
                <a:cubicBezTo>
                  <a:pt x="133" y="347"/>
                  <a:pt x="124" y="337"/>
                  <a:pt x="124" y="329"/>
                </a:cubicBezTo>
                <a:cubicBezTo>
                  <a:pt x="116" y="320"/>
                  <a:pt x="116" y="311"/>
                  <a:pt x="116" y="303"/>
                </a:cubicBezTo>
                <a:cubicBezTo>
                  <a:pt x="107" y="294"/>
                  <a:pt x="107" y="285"/>
                  <a:pt x="107" y="267"/>
                </a:cubicBezTo>
                <a:cubicBezTo>
                  <a:pt x="107" y="258"/>
                  <a:pt x="107" y="250"/>
                  <a:pt x="107" y="232"/>
                </a:cubicBezTo>
                <a:cubicBezTo>
                  <a:pt x="107" y="214"/>
                  <a:pt x="107" y="205"/>
                  <a:pt x="107" y="196"/>
                </a:cubicBezTo>
                <a:cubicBezTo>
                  <a:pt x="107" y="178"/>
                  <a:pt x="107" y="169"/>
                  <a:pt x="116" y="160"/>
                </a:cubicBezTo>
                <a:cubicBezTo>
                  <a:pt x="116" y="143"/>
                  <a:pt x="116" y="134"/>
                  <a:pt x="124" y="134"/>
                </a:cubicBezTo>
                <a:cubicBezTo>
                  <a:pt x="124" y="125"/>
                  <a:pt x="133" y="116"/>
                  <a:pt x="142" y="116"/>
                </a:cubicBezTo>
                <a:cubicBezTo>
                  <a:pt x="151" y="107"/>
                  <a:pt x="160" y="107"/>
                  <a:pt x="178" y="107"/>
                </a:cubicBezTo>
                <a:cubicBezTo>
                  <a:pt x="187" y="107"/>
                  <a:pt x="196" y="107"/>
                  <a:pt x="205" y="116"/>
                </a:cubicBezTo>
                <a:cubicBezTo>
                  <a:pt x="213" y="116"/>
                  <a:pt x="223" y="125"/>
                  <a:pt x="223" y="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9">
            <a:extLst>
              <a:ext uri="{FF2B5EF4-FFF2-40B4-BE49-F238E27FC236}">
                <a16:creationId xmlns:a16="http://schemas.microsoft.com/office/drawing/2014/main" id="{50CD401A-5BBD-624E-A215-0F4F5708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182" y="6553744"/>
            <a:ext cx="182110" cy="457494"/>
          </a:xfrm>
          <a:custGeom>
            <a:avLst/>
            <a:gdLst>
              <a:gd name="T0" fmla="*/ 179 w 180"/>
              <a:gd name="T1" fmla="*/ 453 h 454"/>
              <a:gd name="T2" fmla="*/ 179 w 180"/>
              <a:gd name="T3" fmla="*/ 0 h 454"/>
              <a:gd name="T4" fmla="*/ 0 w 180"/>
              <a:gd name="T5" fmla="*/ 0 h 454"/>
              <a:gd name="T6" fmla="*/ 0 w 180"/>
              <a:gd name="T7" fmla="*/ 107 h 454"/>
              <a:gd name="T8" fmla="*/ 72 w 180"/>
              <a:gd name="T9" fmla="*/ 107 h 454"/>
              <a:gd name="T10" fmla="*/ 72 w 180"/>
              <a:gd name="T11" fmla="*/ 453 h 454"/>
              <a:gd name="T12" fmla="*/ 179 w 180"/>
              <a:gd name="T13" fmla="*/ 4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454">
                <a:moveTo>
                  <a:pt x="179" y="453"/>
                </a:moveTo>
                <a:lnTo>
                  <a:pt x="179" y="0"/>
                </a:lnTo>
                <a:lnTo>
                  <a:pt x="0" y="0"/>
                </a:lnTo>
                <a:lnTo>
                  <a:pt x="0" y="107"/>
                </a:lnTo>
                <a:lnTo>
                  <a:pt x="72" y="107"/>
                </a:lnTo>
                <a:lnTo>
                  <a:pt x="72" y="453"/>
                </a:lnTo>
                <a:lnTo>
                  <a:pt x="179" y="4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90">
            <a:extLst>
              <a:ext uri="{FF2B5EF4-FFF2-40B4-BE49-F238E27FC236}">
                <a16:creationId xmlns:a16="http://schemas.microsoft.com/office/drawing/2014/main" id="{881DF6C2-1C62-C946-A0D5-3E139FC3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125" y="6553744"/>
            <a:ext cx="297591" cy="457494"/>
          </a:xfrm>
          <a:custGeom>
            <a:avLst/>
            <a:gdLst>
              <a:gd name="T0" fmla="*/ 0 w 295"/>
              <a:gd name="T1" fmla="*/ 89 h 454"/>
              <a:gd name="T2" fmla="*/ 187 w 295"/>
              <a:gd name="T3" fmla="*/ 89 h 454"/>
              <a:gd name="T4" fmla="*/ 17 w 295"/>
              <a:gd name="T5" fmla="*/ 453 h 454"/>
              <a:gd name="T6" fmla="*/ 133 w 295"/>
              <a:gd name="T7" fmla="*/ 453 h 454"/>
              <a:gd name="T8" fmla="*/ 294 w 295"/>
              <a:gd name="T9" fmla="*/ 80 h 454"/>
              <a:gd name="T10" fmla="*/ 294 w 295"/>
              <a:gd name="T11" fmla="*/ 0 h 454"/>
              <a:gd name="T12" fmla="*/ 0 w 295"/>
              <a:gd name="T13" fmla="*/ 0 h 454"/>
              <a:gd name="T14" fmla="*/ 0 w 295"/>
              <a:gd name="T15" fmla="*/ 8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454">
                <a:moveTo>
                  <a:pt x="0" y="89"/>
                </a:moveTo>
                <a:lnTo>
                  <a:pt x="187" y="89"/>
                </a:lnTo>
                <a:lnTo>
                  <a:pt x="17" y="453"/>
                </a:lnTo>
                <a:lnTo>
                  <a:pt x="133" y="453"/>
                </a:lnTo>
                <a:lnTo>
                  <a:pt x="294" y="80"/>
                </a:lnTo>
                <a:lnTo>
                  <a:pt x="294" y="0"/>
                </a:lnTo>
                <a:lnTo>
                  <a:pt x="0" y="0"/>
                </a:lnTo>
                <a:lnTo>
                  <a:pt x="0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91">
            <a:extLst>
              <a:ext uri="{FF2B5EF4-FFF2-40B4-BE49-F238E27FC236}">
                <a16:creationId xmlns:a16="http://schemas.microsoft.com/office/drawing/2014/main" id="{8342059A-18F1-3046-B429-2455E19D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93" y="4457271"/>
            <a:ext cx="306474" cy="457494"/>
          </a:xfrm>
          <a:custGeom>
            <a:avLst/>
            <a:gdLst>
              <a:gd name="T0" fmla="*/ 302 w 303"/>
              <a:gd name="T1" fmla="*/ 454 h 455"/>
              <a:gd name="T2" fmla="*/ 302 w 303"/>
              <a:gd name="T3" fmla="*/ 454 h 455"/>
              <a:gd name="T4" fmla="*/ 302 w 303"/>
              <a:gd name="T5" fmla="*/ 365 h 455"/>
              <a:gd name="T6" fmla="*/ 151 w 303"/>
              <a:gd name="T7" fmla="*/ 365 h 455"/>
              <a:gd name="T8" fmla="*/ 178 w 303"/>
              <a:gd name="T9" fmla="*/ 338 h 455"/>
              <a:gd name="T10" fmla="*/ 204 w 303"/>
              <a:gd name="T11" fmla="*/ 311 h 455"/>
              <a:gd name="T12" fmla="*/ 231 w 303"/>
              <a:gd name="T13" fmla="*/ 275 h 455"/>
              <a:gd name="T14" fmla="*/ 258 w 303"/>
              <a:gd name="T15" fmla="*/ 249 h 455"/>
              <a:gd name="T16" fmla="*/ 276 w 303"/>
              <a:gd name="T17" fmla="*/ 213 h 455"/>
              <a:gd name="T18" fmla="*/ 302 w 303"/>
              <a:gd name="T19" fmla="*/ 142 h 455"/>
              <a:gd name="T20" fmla="*/ 258 w 303"/>
              <a:gd name="T21" fmla="*/ 44 h 455"/>
              <a:gd name="T22" fmla="*/ 151 w 303"/>
              <a:gd name="T23" fmla="*/ 0 h 455"/>
              <a:gd name="T24" fmla="*/ 44 w 303"/>
              <a:gd name="T25" fmla="*/ 35 h 455"/>
              <a:gd name="T26" fmla="*/ 0 w 303"/>
              <a:gd name="T27" fmla="*/ 151 h 455"/>
              <a:gd name="T28" fmla="*/ 98 w 303"/>
              <a:gd name="T29" fmla="*/ 151 h 455"/>
              <a:gd name="T30" fmla="*/ 115 w 303"/>
              <a:gd name="T31" fmla="*/ 107 h 455"/>
              <a:gd name="T32" fmla="*/ 142 w 303"/>
              <a:gd name="T33" fmla="*/ 89 h 455"/>
              <a:gd name="T34" fmla="*/ 195 w 303"/>
              <a:gd name="T35" fmla="*/ 142 h 455"/>
              <a:gd name="T36" fmla="*/ 160 w 303"/>
              <a:gd name="T37" fmla="*/ 213 h 455"/>
              <a:gd name="T38" fmla="*/ 133 w 303"/>
              <a:gd name="T39" fmla="*/ 249 h 455"/>
              <a:gd name="T40" fmla="*/ 88 w 303"/>
              <a:gd name="T41" fmla="*/ 293 h 455"/>
              <a:gd name="T42" fmla="*/ 44 w 303"/>
              <a:gd name="T43" fmla="*/ 329 h 455"/>
              <a:gd name="T44" fmla="*/ 0 w 303"/>
              <a:gd name="T45" fmla="*/ 373 h 455"/>
              <a:gd name="T46" fmla="*/ 0 w 303"/>
              <a:gd name="T47" fmla="*/ 454 h 455"/>
              <a:gd name="T48" fmla="*/ 302 w 303"/>
              <a:gd name="T49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3" h="455">
                <a:moveTo>
                  <a:pt x="302" y="454"/>
                </a:moveTo>
                <a:lnTo>
                  <a:pt x="302" y="454"/>
                </a:lnTo>
                <a:cubicBezTo>
                  <a:pt x="302" y="365"/>
                  <a:pt x="302" y="365"/>
                  <a:pt x="302" y="365"/>
                </a:cubicBezTo>
                <a:cubicBezTo>
                  <a:pt x="151" y="365"/>
                  <a:pt x="151" y="365"/>
                  <a:pt x="151" y="365"/>
                </a:cubicBezTo>
                <a:cubicBezTo>
                  <a:pt x="151" y="365"/>
                  <a:pt x="160" y="356"/>
                  <a:pt x="178" y="338"/>
                </a:cubicBezTo>
                <a:cubicBezTo>
                  <a:pt x="195" y="320"/>
                  <a:pt x="204" y="311"/>
                  <a:pt x="204" y="311"/>
                </a:cubicBezTo>
                <a:cubicBezTo>
                  <a:pt x="213" y="302"/>
                  <a:pt x="222" y="293"/>
                  <a:pt x="231" y="275"/>
                </a:cubicBezTo>
                <a:cubicBezTo>
                  <a:pt x="249" y="267"/>
                  <a:pt x="258" y="258"/>
                  <a:pt x="258" y="249"/>
                </a:cubicBezTo>
                <a:cubicBezTo>
                  <a:pt x="267" y="240"/>
                  <a:pt x="276" y="231"/>
                  <a:pt x="276" y="213"/>
                </a:cubicBezTo>
                <a:cubicBezTo>
                  <a:pt x="293" y="195"/>
                  <a:pt x="302" y="169"/>
                  <a:pt x="302" y="142"/>
                </a:cubicBezTo>
                <a:cubicBezTo>
                  <a:pt x="302" y="97"/>
                  <a:pt x="284" y="71"/>
                  <a:pt x="258" y="44"/>
                </a:cubicBezTo>
                <a:cubicBezTo>
                  <a:pt x="231" y="17"/>
                  <a:pt x="195" y="0"/>
                  <a:pt x="151" y="0"/>
                </a:cubicBezTo>
                <a:cubicBezTo>
                  <a:pt x="106" y="0"/>
                  <a:pt x="71" y="8"/>
                  <a:pt x="44" y="35"/>
                </a:cubicBezTo>
                <a:cubicBezTo>
                  <a:pt x="8" y="62"/>
                  <a:pt x="0" y="107"/>
                  <a:pt x="0" y="151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33"/>
                  <a:pt x="106" y="115"/>
                  <a:pt x="115" y="107"/>
                </a:cubicBezTo>
                <a:cubicBezTo>
                  <a:pt x="124" y="97"/>
                  <a:pt x="133" y="89"/>
                  <a:pt x="142" y="89"/>
                </a:cubicBezTo>
                <a:cubicBezTo>
                  <a:pt x="178" y="89"/>
                  <a:pt x="195" y="107"/>
                  <a:pt x="195" y="142"/>
                </a:cubicBezTo>
                <a:cubicBezTo>
                  <a:pt x="195" y="160"/>
                  <a:pt x="186" y="187"/>
                  <a:pt x="160" y="213"/>
                </a:cubicBezTo>
                <a:cubicBezTo>
                  <a:pt x="160" y="222"/>
                  <a:pt x="142" y="240"/>
                  <a:pt x="133" y="249"/>
                </a:cubicBezTo>
                <a:cubicBezTo>
                  <a:pt x="115" y="267"/>
                  <a:pt x="106" y="285"/>
                  <a:pt x="88" y="293"/>
                </a:cubicBezTo>
                <a:cubicBezTo>
                  <a:pt x="80" y="302"/>
                  <a:pt x="62" y="311"/>
                  <a:pt x="44" y="329"/>
                </a:cubicBezTo>
                <a:cubicBezTo>
                  <a:pt x="26" y="347"/>
                  <a:pt x="8" y="365"/>
                  <a:pt x="0" y="373"/>
                </a:cubicBezTo>
                <a:cubicBezTo>
                  <a:pt x="0" y="454"/>
                  <a:pt x="0" y="454"/>
                  <a:pt x="0" y="454"/>
                </a:cubicBezTo>
                <a:cubicBezTo>
                  <a:pt x="302" y="454"/>
                  <a:pt x="302" y="454"/>
                  <a:pt x="302" y="4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92">
            <a:extLst>
              <a:ext uri="{FF2B5EF4-FFF2-40B4-BE49-F238E27FC236}">
                <a16:creationId xmlns:a16="http://schemas.microsoft.com/office/drawing/2014/main" id="{A7529474-95F1-3B4B-9225-E02C1F43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768" y="4457271"/>
            <a:ext cx="342011" cy="457494"/>
          </a:xfrm>
          <a:custGeom>
            <a:avLst/>
            <a:gdLst>
              <a:gd name="T0" fmla="*/ 35 w 339"/>
              <a:gd name="T1" fmla="*/ 71 h 455"/>
              <a:gd name="T2" fmla="*/ 35 w 339"/>
              <a:gd name="T3" fmla="*/ 71 h 455"/>
              <a:gd name="T4" fmla="*/ 9 w 339"/>
              <a:gd name="T5" fmla="*/ 142 h 455"/>
              <a:gd name="T6" fmla="*/ 0 w 339"/>
              <a:gd name="T7" fmla="*/ 231 h 455"/>
              <a:gd name="T8" fmla="*/ 9 w 339"/>
              <a:gd name="T9" fmla="*/ 320 h 455"/>
              <a:gd name="T10" fmla="*/ 35 w 339"/>
              <a:gd name="T11" fmla="*/ 391 h 455"/>
              <a:gd name="T12" fmla="*/ 89 w 339"/>
              <a:gd name="T13" fmla="*/ 436 h 455"/>
              <a:gd name="T14" fmla="*/ 169 w 339"/>
              <a:gd name="T15" fmla="*/ 454 h 455"/>
              <a:gd name="T16" fmla="*/ 249 w 339"/>
              <a:gd name="T17" fmla="*/ 436 h 455"/>
              <a:gd name="T18" fmla="*/ 302 w 339"/>
              <a:gd name="T19" fmla="*/ 391 h 455"/>
              <a:gd name="T20" fmla="*/ 329 w 339"/>
              <a:gd name="T21" fmla="*/ 320 h 455"/>
              <a:gd name="T22" fmla="*/ 338 w 339"/>
              <a:gd name="T23" fmla="*/ 231 h 455"/>
              <a:gd name="T24" fmla="*/ 329 w 339"/>
              <a:gd name="T25" fmla="*/ 142 h 455"/>
              <a:gd name="T26" fmla="*/ 302 w 339"/>
              <a:gd name="T27" fmla="*/ 71 h 455"/>
              <a:gd name="T28" fmla="*/ 249 w 339"/>
              <a:gd name="T29" fmla="*/ 17 h 455"/>
              <a:gd name="T30" fmla="*/ 169 w 339"/>
              <a:gd name="T31" fmla="*/ 0 h 455"/>
              <a:gd name="T32" fmla="*/ 89 w 339"/>
              <a:gd name="T33" fmla="*/ 17 h 455"/>
              <a:gd name="T34" fmla="*/ 35 w 339"/>
              <a:gd name="T35" fmla="*/ 71 h 455"/>
              <a:gd name="T36" fmla="*/ 222 w 339"/>
              <a:gd name="T37" fmla="*/ 124 h 455"/>
              <a:gd name="T38" fmla="*/ 222 w 339"/>
              <a:gd name="T39" fmla="*/ 124 h 455"/>
              <a:gd name="T40" fmla="*/ 231 w 339"/>
              <a:gd name="T41" fmla="*/ 160 h 455"/>
              <a:gd name="T42" fmla="*/ 240 w 339"/>
              <a:gd name="T43" fmla="*/ 187 h 455"/>
              <a:gd name="T44" fmla="*/ 240 w 339"/>
              <a:gd name="T45" fmla="*/ 231 h 455"/>
              <a:gd name="T46" fmla="*/ 240 w 339"/>
              <a:gd name="T47" fmla="*/ 267 h 455"/>
              <a:gd name="T48" fmla="*/ 231 w 339"/>
              <a:gd name="T49" fmla="*/ 302 h 455"/>
              <a:gd name="T50" fmla="*/ 222 w 339"/>
              <a:gd name="T51" fmla="*/ 329 h 455"/>
              <a:gd name="T52" fmla="*/ 195 w 339"/>
              <a:gd name="T53" fmla="*/ 347 h 455"/>
              <a:gd name="T54" fmla="*/ 169 w 339"/>
              <a:gd name="T55" fmla="*/ 356 h 455"/>
              <a:gd name="T56" fmla="*/ 133 w 339"/>
              <a:gd name="T57" fmla="*/ 347 h 455"/>
              <a:gd name="T58" fmla="*/ 115 w 339"/>
              <a:gd name="T59" fmla="*/ 329 h 455"/>
              <a:gd name="T60" fmla="*/ 107 w 339"/>
              <a:gd name="T61" fmla="*/ 302 h 455"/>
              <a:gd name="T62" fmla="*/ 98 w 339"/>
              <a:gd name="T63" fmla="*/ 267 h 455"/>
              <a:gd name="T64" fmla="*/ 98 w 339"/>
              <a:gd name="T65" fmla="*/ 231 h 455"/>
              <a:gd name="T66" fmla="*/ 98 w 339"/>
              <a:gd name="T67" fmla="*/ 187 h 455"/>
              <a:gd name="T68" fmla="*/ 107 w 339"/>
              <a:gd name="T69" fmla="*/ 160 h 455"/>
              <a:gd name="T70" fmla="*/ 115 w 339"/>
              <a:gd name="T71" fmla="*/ 124 h 455"/>
              <a:gd name="T72" fmla="*/ 133 w 339"/>
              <a:gd name="T73" fmla="*/ 107 h 455"/>
              <a:gd name="T74" fmla="*/ 169 w 339"/>
              <a:gd name="T75" fmla="*/ 107 h 455"/>
              <a:gd name="T76" fmla="*/ 195 w 339"/>
              <a:gd name="T77" fmla="*/ 107 h 455"/>
              <a:gd name="T78" fmla="*/ 222 w 339"/>
              <a:gd name="T79" fmla="*/ 12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455">
                <a:moveTo>
                  <a:pt x="35" y="71"/>
                </a:moveTo>
                <a:lnTo>
                  <a:pt x="35" y="71"/>
                </a:lnTo>
                <a:cubicBezTo>
                  <a:pt x="17" y="89"/>
                  <a:pt x="9" y="115"/>
                  <a:pt x="9" y="142"/>
                </a:cubicBezTo>
                <a:cubicBezTo>
                  <a:pt x="0" y="169"/>
                  <a:pt x="0" y="195"/>
                  <a:pt x="0" y="231"/>
                </a:cubicBezTo>
                <a:cubicBezTo>
                  <a:pt x="0" y="267"/>
                  <a:pt x="0" y="293"/>
                  <a:pt x="9" y="320"/>
                </a:cubicBezTo>
                <a:cubicBezTo>
                  <a:pt x="9" y="347"/>
                  <a:pt x="17" y="373"/>
                  <a:pt x="35" y="391"/>
                </a:cubicBezTo>
                <a:cubicBezTo>
                  <a:pt x="44" y="409"/>
                  <a:pt x="62" y="427"/>
                  <a:pt x="89" y="436"/>
                </a:cubicBezTo>
                <a:cubicBezTo>
                  <a:pt x="107" y="454"/>
                  <a:pt x="133" y="454"/>
                  <a:pt x="169" y="454"/>
                </a:cubicBezTo>
                <a:cubicBezTo>
                  <a:pt x="195" y="454"/>
                  <a:pt x="222" y="454"/>
                  <a:pt x="249" y="436"/>
                </a:cubicBezTo>
                <a:cubicBezTo>
                  <a:pt x="267" y="427"/>
                  <a:pt x="285" y="409"/>
                  <a:pt x="302" y="391"/>
                </a:cubicBezTo>
                <a:cubicBezTo>
                  <a:pt x="311" y="373"/>
                  <a:pt x="320" y="347"/>
                  <a:pt x="329" y="320"/>
                </a:cubicBezTo>
                <a:cubicBezTo>
                  <a:pt x="338" y="293"/>
                  <a:pt x="338" y="267"/>
                  <a:pt x="338" y="231"/>
                </a:cubicBezTo>
                <a:cubicBezTo>
                  <a:pt x="338" y="195"/>
                  <a:pt x="338" y="169"/>
                  <a:pt x="329" y="142"/>
                </a:cubicBezTo>
                <a:cubicBezTo>
                  <a:pt x="320" y="115"/>
                  <a:pt x="311" y="89"/>
                  <a:pt x="302" y="71"/>
                </a:cubicBezTo>
                <a:cubicBezTo>
                  <a:pt x="285" y="44"/>
                  <a:pt x="267" y="35"/>
                  <a:pt x="249" y="17"/>
                </a:cubicBezTo>
                <a:cubicBezTo>
                  <a:pt x="222" y="8"/>
                  <a:pt x="195" y="0"/>
                  <a:pt x="169" y="0"/>
                </a:cubicBezTo>
                <a:cubicBezTo>
                  <a:pt x="133" y="0"/>
                  <a:pt x="107" y="8"/>
                  <a:pt x="89" y="17"/>
                </a:cubicBezTo>
                <a:cubicBezTo>
                  <a:pt x="62" y="35"/>
                  <a:pt x="44" y="44"/>
                  <a:pt x="35" y="71"/>
                </a:cubicBezTo>
                <a:close/>
                <a:moveTo>
                  <a:pt x="222" y="124"/>
                </a:moveTo>
                <a:lnTo>
                  <a:pt x="222" y="124"/>
                </a:lnTo>
                <a:cubicBezTo>
                  <a:pt x="222" y="133"/>
                  <a:pt x="231" y="142"/>
                  <a:pt x="231" y="160"/>
                </a:cubicBezTo>
                <a:cubicBezTo>
                  <a:pt x="231" y="169"/>
                  <a:pt x="231" y="178"/>
                  <a:pt x="240" y="187"/>
                </a:cubicBezTo>
                <a:cubicBezTo>
                  <a:pt x="240" y="204"/>
                  <a:pt x="240" y="213"/>
                  <a:pt x="240" y="231"/>
                </a:cubicBezTo>
                <a:cubicBezTo>
                  <a:pt x="240" y="249"/>
                  <a:pt x="240" y="258"/>
                  <a:pt x="240" y="267"/>
                </a:cubicBezTo>
                <a:cubicBezTo>
                  <a:pt x="231" y="275"/>
                  <a:pt x="231" y="293"/>
                  <a:pt x="231" y="302"/>
                </a:cubicBezTo>
                <a:cubicBezTo>
                  <a:pt x="231" y="311"/>
                  <a:pt x="222" y="320"/>
                  <a:pt x="222" y="329"/>
                </a:cubicBezTo>
                <a:cubicBezTo>
                  <a:pt x="213" y="338"/>
                  <a:pt x="205" y="347"/>
                  <a:pt x="195" y="347"/>
                </a:cubicBezTo>
                <a:cubicBezTo>
                  <a:pt x="187" y="356"/>
                  <a:pt x="178" y="356"/>
                  <a:pt x="169" y="356"/>
                </a:cubicBezTo>
                <a:cubicBezTo>
                  <a:pt x="160" y="356"/>
                  <a:pt x="142" y="356"/>
                  <a:pt x="133" y="347"/>
                </a:cubicBezTo>
                <a:cubicBezTo>
                  <a:pt x="124" y="347"/>
                  <a:pt x="124" y="338"/>
                  <a:pt x="115" y="329"/>
                </a:cubicBezTo>
                <a:cubicBezTo>
                  <a:pt x="115" y="320"/>
                  <a:pt x="107" y="311"/>
                  <a:pt x="107" y="302"/>
                </a:cubicBezTo>
                <a:cubicBezTo>
                  <a:pt x="107" y="293"/>
                  <a:pt x="98" y="275"/>
                  <a:pt x="98" y="267"/>
                </a:cubicBezTo>
                <a:cubicBezTo>
                  <a:pt x="98" y="258"/>
                  <a:pt x="98" y="249"/>
                  <a:pt x="98" y="231"/>
                </a:cubicBezTo>
                <a:cubicBezTo>
                  <a:pt x="98" y="213"/>
                  <a:pt x="98" y="204"/>
                  <a:pt x="98" y="187"/>
                </a:cubicBezTo>
                <a:cubicBezTo>
                  <a:pt x="98" y="178"/>
                  <a:pt x="107" y="169"/>
                  <a:pt x="107" y="160"/>
                </a:cubicBezTo>
                <a:cubicBezTo>
                  <a:pt x="107" y="142"/>
                  <a:pt x="115" y="133"/>
                  <a:pt x="115" y="124"/>
                </a:cubicBezTo>
                <a:cubicBezTo>
                  <a:pt x="124" y="124"/>
                  <a:pt x="124" y="115"/>
                  <a:pt x="133" y="107"/>
                </a:cubicBezTo>
                <a:cubicBezTo>
                  <a:pt x="142" y="107"/>
                  <a:pt x="160" y="107"/>
                  <a:pt x="169" y="107"/>
                </a:cubicBezTo>
                <a:cubicBezTo>
                  <a:pt x="178" y="107"/>
                  <a:pt x="187" y="107"/>
                  <a:pt x="195" y="107"/>
                </a:cubicBezTo>
                <a:cubicBezTo>
                  <a:pt x="205" y="115"/>
                  <a:pt x="213" y="124"/>
                  <a:pt x="222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93">
            <a:extLst>
              <a:ext uri="{FF2B5EF4-FFF2-40B4-BE49-F238E27FC236}">
                <a16:creationId xmlns:a16="http://schemas.microsoft.com/office/drawing/2014/main" id="{B59C5FCB-5DFB-3B4A-B61D-CFB4A4B9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95" y="4466155"/>
            <a:ext cx="190991" cy="457494"/>
          </a:xfrm>
          <a:custGeom>
            <a:avLst/>
            <a:gdLst>
              <a:gd name="T0" fmla="*/ 187 w 188"/>
              <a:gd name="T1" fmla="*/ 455 h 456"/>
              <a:gd name="T2" fmla="*/ 187 w 188"/>
              <a:gd name="T3" fmla="*/ 0 h 456"/>
              <a:gd name="T4" fmla="*/ 0 w 188"/>
              <a:gd name="T5" fmla="*/ 0 h 456"/>
              <a:gd name="T6" fmla="*/ 0 w 188"/>
              <a:gd name="T7" fmla="*/ 107 h 456"/>
              <a:gd name="T8" fmla="*/ 80 w 188"/>
              <a:gd name="T9" fmla="*/ 107 h 456"/>
              <a:gd name="T10" fmla="*/ 80 w 188"/>
              <a:gd name="T11" fmla="*/ 455 h 456"/>
              <a:gd name="T12" fmla="*/ 187 w 188"/>
              <a:gd name="T13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456">
                <a:moveTo>
                  <a:pt x="187" y="455"/>
                </a:moveTo>
                <a:lnTo>
                  <a:pt x="187" y="0"/>
                </a:lnTo>
                <a:lnTo>
                  <a:pt x="0" y="0"/>
                </a:lnTo>
                <a:lnTo>
                  <a:pt x="0" y="107"/>
                </a:lnTo>
                <a:lnTo>
                  <a:pt x="80" y="107"/>
                </a:lnTo>
                <a:lnTo>
                  <a:pt x="80" y="455"/>
                </a:lnTo>
                <a:lnTo>
                  <a:pt x="187" y="4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4">
            <a:extLst>
              <a:ext uri="{FF2B5EF4-FFF2-40B4-BE49-F238E27FC236}">
                <a16:creationId xmlns:a16="http://schemas.microsoft.com/office/drawing/2014/main" id="{EEC98751-6E4D-4E42-AE1B-58EC2F74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020" y="4448388"/>
            <a:ext cx="324244" cy="475261"/>
          </a:xfrm>
          <a:custGeom>
            <a:avLst/>
            <a:gdLst>
              <a:gd name="T0" fmla="*/ 204 w 321"/>
              <a:gd name="T1" fmla="*/ 365 h 473"/>
              <a:gd name="T2" fmla="*/ 204 w 321"/>
              <a:gd name="T3" fmla="*/ 365 h 473"/>
              <a:gd name="T4" fmla="*/ 169 w 321"/>
              <a:gd name="T5" fmla="*/ 382 h 473"/>
              <a:gd name="T6" fmla="*/ 124 w 321"/>
              <a:gd name="T7" fmla="*/ 365 h 473"/>
              <a:gd name="T8" fmla="*/ 106 w 321"/>
              <a:gd name="T9" fmla="*/ 320 h 473"/>
              <a:gd name="T10" fmla="*/ 115 w 321"/>
              <a:gd name="T11" fmla="*/ 267 h 473"/>
              <a:gd name="T12" fmla="*/ 160 w 321"/>
              <a:gd name="T13" fmla="*/ 258 h 473"/>
              <a:gd name="T14" fmla="*/ 204 w 321"/>
              <a:gd name="T15" fmla="*/ 276 h 473"/>
              <a:gd name="T16" fmla="*/ 222 w 321"/>
              <a:gd name="T17" fmla="*/ 320 h 473"/>
              <a:gd name="T18" fmla="*/ 204 w 321"/>
              <a:gd name="T19" fmla="*/ 365 h 473"/>
              <a:gd name="T20" fmla="*/ 213 w 321"/>
              <a:gd name="T21" fmla="*/ 124 h 473"/>
              <a:gd name="T22" fmla="*/ 213 w 321"/>
              <a:gd name="T23" fmla="*/ 124 h 473"/>
              <a:gd name="T24" fmla="*/ 311 w 321"/>
              <a:gd name="T25" fmla="*/ 124 h 473"/>
              <a:gd name="T26" fmla="*/ 267 w 321"/>
              <a:gd name="T27" fmla="*/ 35 h 473"/>
              <a:gd name="T28" fmla="*/ 169 w 321"/>
              <a:gd name="T29" fmla="*/ 0 h 473"/>
              <a:gd name="T30" fmla="*/ 0 w 321"/>
              <a:gd name="T31" fmla="*/ 231 h 473"/>
              <a:gd name="T32" fmla="*/ 44 w 321"/>
              <a:gd name="T33" fmla="*/ 409 h 473"/>
              <a:gd name="T34" fmla="*/ 178 w 321"/>
              <a:gd name="T35" fmla="*/ 472 h 473"/>
              <a:gd name="T36" fmla="*/ 284 w 321"/>
              <a:gd name="T37" fmla="*/ 427 h 473"/>
              <a:gd name="T38" fmla="*/ 320 w 321"/>
              <a:gd name="T39" fmla="*/ 311 h 473"/>
              <a:gd name="T40" fmla="*/ 284 w 321"/>
              <a:gd name="T41" fmla="*/ 204 h 473"/>
              <a:gd name="T42" fmla="*/ 187 w 321"/>
              <a:gd name="T43" fmla="*/ 169 h 473"/>
              <a:gd name="T44" fmla="*/ 133 w 321"/>
              <a:gd name="T45" fmla="*/ 178 h 473"/>
              <a:gd name="T46" fmla="*/ 98 w 321"/>
              <a:gd name="T47" fmla="*/ 204 h 473"/>
              <a:gd name="T48" fmla="*/ 160 w 321"/>
              <a:gd name="T49" fmla="*/ 89 h 473"/>
              <a:gd name="T50" fmla="*/ 213 w 321"/>
              <a:gd name="T51" fmla="*/ 124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1" h="473">
                <a:moveTo>
                  <a:pt x="204" y="365"/>
                </a:moveTo>
                <a:lnTo>
                  <a:pt x="204" y="365"/>
                </a:lnTo>
                <a:cubicBezTo>
                  <a:pt x="196" y="374"/>
                  <a:pt x="187" y="382"/>
                  <a:pt x="169" y="382"/>
                </a:cubicBezTo>
                <a:cubicBezTo>
                  <a:pt x="151" y="382"/>
                  <a:pt x="133" y="374"/>
                  <a:pt x="124" y="365"/>
                </a:cubicBezTo>
                <a:cubicBezTo>
                  <a:pt x="106" y="356"/>
                  <a:pt x="106" y="338"/>
                  <a:pt x="106" y="320"/>
                </a:cubicBezTo>
                <a:cubicBezTo>
                  <a:pt x="106" y="294"/>
                  <a:pt x="106" y="284"/>
                  <a:pt x="115" y="267"/>
                </a:cubicBezTo>
                <a:cubicBezTo>
                  <a:pt x="133" y="258"/>
                  <a:pt x="142" y="258"/>
                  <a:pt x="160" y="258"/>
                </a:cubicBezTo>
                <a:cubicBezTo>
                  <a:pt x="187" y="258"/>
                  <a:pt x="196" y="258"/>
                  <a:pt x="204" y="276"/>
                </a:cubicBezTo>
                <a:cubicBezTo>
                  <a:pt x="213" y="284"/>
                  <a:pt x="222" y="302"/>
                  <a:pt x="222" y="320"/>
                </a:cubicBezTo>
                <a:cubicBezTo>
                  <a:pt x="222" y="338"/>
                  <a:pt x="213" y="356"/>
                  <a:pt x="204" y="365"/>
                </a:cubicBezTo>
                <a:close/>
                <a:moveTo>
                  <a:pt x="213" y="124"/>
                </a:moveTo>
                <a:lnTo>
                  <a:pt x="213" y="124"/>
                </a:lnTo>
                <a:cubicBezTo>
                  <a:pt x="311" y="124"/>
                  <a:pt x="311" y="124"/>
                  <a:pt x="311" y="124"/>
                </a:cubicBezTo>
                <a:cubicBezTo>
                  <a:pt x="311" y="89"/>
                  <a:pt x="294" y="62"/>
                  <a:pt x="267" y="35"/>
                </a:cubicBezTo>
                <a:cubicBezTo>
                  <a:pt x="240" y="9"/>
                  <a:pt x="213" y="0"/>
                  <a:pt x="169" y="0"/>
                </a:cubicBezTo>
                <a:cubicBezTo>
                  <a:pt x="53" y="0"/>
                  <a:pt x="0" y="80"/>
                  <a:pt x="0" y="231"/>
                </a:cubicBezTo>
                <a:cubicBezTo>
                  <a:pt x="0" y="311"/>
                  <a:pt x="17" y="374"/>
                  <a:pt x="44" y="409"/>
                </a:cubicBezTo>
                <a:cubicBezTo>
                  <a:pt x="71" y="445"/>
                  <a:pt x="115" y="472"/>
                  <a:pt x="178" y="472"/>
                </a:cubicBezTo>
                <a:cubicBezTo>
                  <a:pt x="222" y="472"/>
                  <a:pt x="258" y="454"/>
                  <a:pt x="284" y="427"/>
                </a:cubicBezTo>
                <a:cubicBezTo>
                  <a:pt x="311" y="400"/>
                  <a:pt x="320" y="365"/>
                  <a:pt x="320" y="311"/>
                </a:cubicBezTo>
                <a:cubicBezTo>
                  <a:pt x="320" y="267"/>
                  <a:pt x="311" y="231"/>
                  <a:pt x="284" y="204"/>
                </a:cubicBezTo>
                <a:cubicBezTo>
                  <a:pt x="258" y="178"/>
                  <a:pt x="231" y="169"/>
                  <a:pt x="187" y="169"/>
                </a:cubicBezTo>
                <a:cubicBezTo>
                  <a:pt x="169" y="169"/>
                  <a:pt x="151" y="169"/>
                  <a:pt x="133" y="178"/>
                </a:cubicBezTo>
                <a:cubicBezTo>
                  <a:pt x="115" y="178"/>
                  <a:pt x="106" y="196"/>
                  <a:pt x="98" y="204"/>
                </a:cubicBezTo>
                <a:cubicBezTo>
                  <a:pt x="98" y="124"/>
                  <a:pt x="115" y="89"/>
                  <a:pt x="160" y="89"/>
                </a:cubicBezTo>
                <a:cubicBezTo>
                  <a:pt x="196" y="89"/>
                  <a:pt x="204" y="98"/>
                  <a:pt x="213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95">
            <a:extLst>
              <a:ext uri="{FF2B5EF4-FFF2-40B4-BE49-F238E27FC236}">
                <a16:creationId xmlns:a16="http://schemas.microsoft.com/office/drawing/2014/main" id="{0D887E1A-4D4A-F547-A261-2C56BDC5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10" y="8605800"/>
            <a:ext cx="315358" cy="448611"/>
          </a:xfrm>
          <a:custGeom>
            <a:avLst/>
            <a:gdLst>
              <a:gd name="T0" fmla="*/ 311 w 312"/>
              <a:gd name="T1" fmla="*/ 445 h 446"/>
              <a:gd name="T2" fmla="*/ 311 w 312"/>
              <a:gd name="T3" fmla="*/ 445 h 446"/>
              <a:gd name="T4" fmla="*/ 311 w 312"/>
              <a:gd name="T5" fmla="*/ 365 h 446"/>
              <a:gd name="T6" fmla="*/ 151 w 312"/>
              <a:gd name="T7" fmla="*/ 365 h 446"/>
              <a:gd name="T8" fmla="*/ 178 w 312"/>
              <a:gd name="T9" fmla="*/ 338 h 446"/>
              <a:gd name="T10" fmla="*/ 213 w 312"/>
              <a:gd name="T11" fmla="*/ 303 h 446"/>
              <a:gd name="T12" fmla="*/ 240 w 312"/>
              <a:gd name="T13" fmla="*/ 276 h 446"/>
              <a:gd name="T14" fmla="*/ 267 w 312"/>
              <a:gd name="T15" fmla="*/ 240 h 446"/>
              <a:gd name="T16" fmla="*/ 285 w 312"/>
              <a:gd name="T17" fmla="*/ 214 h 446"/>
              <a:gd name="T18" fmla="*/ 302 w 312"/>
              <a:gd name="T19" fmla="*/ 134 h 446"/>
              <a:gd name="T20" fmla="*/ 267 w 312"/>
              <a:gd name="T21" fmla="*/ 36 h 446"/>
              <a:gd name="T22" fmla="*/ 160 w 312"/>
              <a:gd name="T23" fmla="*/ 0 h 446"/>
              <a:gd name="T24" fmla="*/ 44 w 312"/>
              <a:gd name="T25" fmla="*/ 36 h 446"/>
              <a:gd name="T26" fmla="*/ 0 w 312"/>
              <a:gd name="T27" fmla="*/ 152 h 446"/>
              <a:gd name="T28" fmla="*/ 107 w 312"/>
              <a:gd name="T29" fmla="*/ 152 h 446"/>
              <a:gd name="T30" fmla="*/ 115 w 312"/>
              <a:gd name="T31" fmla="*/ 107 h 446"/>
              <a:gd name="T32" fmla="*/ 151 w 312"/>
              <a:gd name="T33" fmla="*/ 89 h 446"/>
              <a:gd name="T34" fmla="*/ 195 w 312"/>
              <a:gd name="T35" fmla="*/ 142 h 446"/>
              <a:gd name="T36" fmla="*/ 169 w 312"/>
              <a:gd name="T37" fmla="*/ 214 h 446"/>
              <a:gd name="T38" fmla="*/ 133 w 312"/>
              <a:gd name="T39" fmla="*/ 249 h 446"/>
              <a:gd name="T40" fmla="*/ 97 w 312"/>
              <a:gd name="T41" fmla="*/ 285 h 446"/>
              <a:gd name="T42" fmla="*/ 53 w 312"/>
              <a:gd name="T43" fmla="*/ 330 h 446"/>
              <a:gd name="T44" fmla="*/ 9 w 312"/>
              <a:gd name="T45" fmla="*/ 374 h 446"/>
              <a:gd name="T46" fmla="*/ 9 w 312"/>
              <a:gd name="T47" fmla="*/ 445 h 446"/>
              <a:gd name="T48" fmla="*/ 311 w 312"/>
              <a:gd name="T49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2" h="446">
                <a:moveTo>
                  <a:pt x="311" y="445"/>
                </a:moveTo>
                <a:lnTo>
                  <a:pt x="311" y="445"/>
                </a:lnTo>
                <a:cubicBezTo>
                  <a:pt x="311" y="365"/>
                  <a:pt x="311" y="365"/>
                  <a:pt x="311" y="365"/>
                </a:cubicBezTo>
                <a:cubicBezTo>
                  <a:pt x="151" y="365"/>
                  <a:pt x="151" y="365"/>
                  <a:pt x="151" y="365"/>
                </a:cubicBezTo>
                <a:cubicBezTo>
                  <a:pt x="160" y="356"/>
                  <a:pt x="169" y="347"/>
                  <a:pt x="178" y="338"/>
                </a:cubicBezTo>
                <a:cubicBezTo>
                  <a:pt x="195" y="321"/>
                  <a:pt x="204" y="312"/>
                  <a:pt x="213" y="303"/>
                </a:cubicBezTo>
                <a:cubicBezTo>
                  <a:pt x="222" y="303"/>
                  <a:pt x="231" y="285"/>
                  <a:pt x="240" y="276"/>
                </a:cubicBezTo>
                <a:cubicBezTo>
                  <a:pt x="249" y="267"/>
                  <a:pt x="258" y="249"/>
                  <a:pt x="267" y="240"/>
                </a:cubicBezTo>
                <a:cubicBezTo>
                  <a:pt x="276" y="232"/>
                  <a:pt x="276" y="223"/>
                  <a:pt x="285" y="214"/>
                </a:cubicBezTo>
                <a:cubicBezTo>
                  <a:pt x="293" y="187"/>
                  <a:pt x="302" y="160"/>
                  <a:pt x="302" y="134"/>
                </a:cubicBezTo>
                <a:cubicBezTo>
                  <a:pt x="302" y="98"/>
                  <a:pt x="293" y="62"/>
                  <a:pt x="267" y="36"/>
                </a:cubicBezTo>
                <a:cubicBezTo>
                  <a:pt x="240" y="9"/>
                  <a:pt x="204" y="0"/>
                  <a:pt x="160" y="0"/>
                </a:cubicBezTo>
                <a:cubicBezTo>
                  <a:pt x="115" y="0"/>
                  <a:pt x="71" y="9"/>
                  <a:pt x="44" y="36"/>
                </a:cubicBezTo>
                <a:cubicBezTo>
                  <a:pt x="17" y="62"/>
                  <a:pt x="0" y="98"/>
                  <a:pt x="0" y="152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7" y="134"/>
                  <a:pt x="107" y="116"/>
                  <a:pt x="115" y="107"/>
                </a:cubicBezTo>
                <a:cubicBezTo>
                  <a:pt x="124" y="89"/>
                  <a:pt x="133" y="89"/>
                  <a:pt x="151" y="89"/>
                </a:cubicBezTo>
                <a:cubicBezTo>
                  <a:pt x="187" y="89"/>
                  <a:pt x="195" y="107"/>
                  <a:pt x="195" y="142"/>
                </a:cubicBezTo>
                <a:cubicBezTo>
                  <a:pt x="195" y="160"/>
                  <a:pt x="187" y="187"/>
                  <a:pt x="169" y="214"/>
                </a:cubicBezTo>
                <a:cubicBezTo>
                  <a:pt x="160" y="223"/>
                  <a:pt x="151" y="232"/>
                  <a:pt x="133" y="249"/>
                </a:cubicBezTo>
                <a:cubicBezTo>
                  <a:pt x="124" y="267"/>
                  <a:pt x="107" y="276"/>
                  <a:pt x="97" y="285"/>
                </a:cubicBezTo>
                <a:cubicBezTo>
                  <a:pt x="89" y="294"/>
                  <a:pt x="71" y="312"/>
                  <a:pt x="53" y="330"/>
                </a:cubicBezTo>
                <a:cubicBezTo>
                  <a:pt x="35" y="347"/>
                  <a:pt x="17" y="356"/>
                  <a:pt x="9" y="374"/>
                </a:cubicBezTo>
                <a:cubicBezTo>
                  <a:pt x="9" y="445"/>
                  <a:pt x="9" y="445"/>
                  <a:pt x="9" y="445"/>
                </a:cubicBezTo>
                <a:cubicBezTo>
                  <a:pt x="311" y="445"/>
                  <a:pt x="311" y="445"/>
                  <a:pt x="311" y="4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96">
            <a:extLst>
              <a:ext uri="{FF2B5EF4-FFF2-40B4-BE49-F238E27FC236}">
                <a16:creationId xmlns:a16="http://schemas.microsoft.com/office/drawing/2014/main" id="{F069ACCF-BF60-F445-B184-998DF05C8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84" y="8605800"/>
            <a:ext cx="350894" cy="457494"/>
          </a:xfrm>
          <a:custGeom>
            <a:avLst/>
            <a:gdLst>
              <a:gd name="T0" fmla="*/ 36 w 348"/>
              <a:gd name="T1" fmla="*/ 62 h 455"/>
              <a:gd name="T2" fmla="*/ 36 w 348"/>
              <a:gd name="T3" fmla="*/ 62 h 455"/>
              <a:gd name="T4" fmla="*/ 9 w 348"/>
              <a:gd name="T5" fmla="*/ 134 h 455"/>
              <a:gd name="T6" fmla="*/ 0 w 348"/>
              <a:gd name="T7" fmla="*/ 223 h 455"/>
              <a:gd name="T8" fmla="*/ 9 w 348"/>
              <a:gd name="T9" fmla="*/ 321 h 455"/>
              <a:gd name="T10" fmla="*/ 36 w 348"/>
              <a:gd name="T11" fmla="*/ 392 h 455"/>
              <a:gd name="T12" fmla="*/ 89 w 348"/>
              <a:gd name="T13" fmla="*/ 436 h 455"/>
              <a:gd name="T14" fmla="*/ 178 w 348"/>
              <a:gd name="T15" fmla="*/ 454 h 455"/>
              <a:gd name="T16" fmla="*/ 258 w 348"/>
              <a:gd name="T17" fmla="*/ 436 h 455"/>
              <a:gd name="T18" fmla="*/ 311 w 348"/>
              <a:gd name="T19" fmla="*/ 392 h 455"/>
              <a:gd name="T20" fmla="*/ 338 w 348"/>
              <a:gd name="T21" fmla="*/ 321 h 455"/>
              <a:gd name="T22" fmla="*/ 347 w 348"/>
              <a:gd name="T23" fmla="*/ 223 h 455"/>
              <a:gd name="T24" fmla="*/ 338 w 348"/>
              <a:gd name="T25" fmla="*/ 134 h 455"/>
              <a:gd name="T26" fmla="*/ 311 w 348"/>
              <a:gd name="T27" fmla="*/ 62 h 455"/>
              <a:gd name="T28" fmla="*/ 258 w 348"/>
              <a:gd name="T29" fmla="*/ 18 h 455"/>
              <a:gd name="T30" fmla="*/ 178 w 348"/>
              <a:gd name="T31" fmla="*/ 0 h 455"/>
              <a:gd name="T32" fmla="*/ 89 w 348"/>
              <a:gd name="T33" fmla="*/ 18 h 455"/>
              <a:gd name="T34" fmla="*/ 36 w 348"/>
              <a:gd name="T35" fmla="*/ 62 h 455"/>
              <a:gd name="T36" fmla="*/ 222 w 348"/>
              <a:gd name="T37" fmla="*/ 125 h 455"/>
              <a:gd name="T38" fmla="*/ 222 w 348"/>
              <a:gd name="T39" fmla="*/ 125 h 455"/>
              <a:gd name="T40" fmla="*/ 240 w 348"/>
              <a:gd name="T41" fmla="*/ 152 h 455"/>
              <a:gd name="T42" fmla="*/ 240 w 348"/>
              <a:gd name="T43" fmla="*/ 187 h 455"/>
              <a:gd name="T44" fmla="*/ 240 w 348"/>
              <a:gd name="T45" fmla="*/ 223 h 455"/>
              <a:gd name="T46" fmla="*/ 240 w 348"/>
              <a:gd name="T47" fmla="*/ 267 h 455"/>
              <a:gd name="T48" fmla="*/ 240 w 348"/>
              <a:gd name="T49" fmla="*/ 303 h 455"/>
              <a:gd name="T50" fmla="*/ 222 w 348"/>
              <a:gd name="T51" fmla="*/ 330 h 455"/>
              <a:gd name="T52" fmla="*/ 204 w 348"/>
              <a:gd name="T53" fmla="*/ 347 h 455"/>
              <a:gd name="T54" fmla="*/ 178 w 348"/>
              <a:gd name="T55" fmla="*/ 356 h 455"/>
              <a:gd name="T56" fmla="*/ 142 w 348"/>
              <a:gd name="T57" fmla="*/ 347 h 455"/>
              <a:gd name="T58" fmla="*/ 124 w 348"/>
              <a:gd name="T59" fmla="*/ 330 h 455"/>
              <a:gd name="T60" fmla="*/ 116 w 348"/>
              <a:gd name="T61" fmla="*/ 303 h 455"/>
              <a:gd name="T62" fmla="*/ 107 w 348"/>
              <a:gd name="T63" fmla="*/ 267 h 455"/>
              <a:gd name="T64" fmla="*/ 107 w 348"/>
              <a:gd name="T65" fmla="*/ 223 h 455"/>
              <a:gd name="T66" fmla="*/ 107 w 348"/>
              <a:gd name="T67" fmla="*/ 187 h 455"/>
              <a:gd name="T68" fmla="*/ 116 w 348"/>
              <a:gd name="T69" fmla="*/ 152 h 455"/>
              <a:gd name="T70" fmla="*/ 124 w 348"/>
              <a:gd name="T71" fmla="*/ 125 h 455"/>
              <a:gd name="T72" fmla="*/ 142 w 348"/>
              <a:gd name="T73" fmla="*/ 107 h 455"/>
              <a:gd name="T74" fmla="*/ 178 w 348"/>
              <a:gd name="T75" fmla="*/ 98 h 455"/>
              <a:gd name="T76" fmla="*/ 204 w 348"/>
              <a:gd name="T77" fmla="*/ 107 h 455"/>
              <a:gd name="T78" fmla="*/ 222 w 348"/>
              <a:gd name="T79" fmla="*/ 12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8" h="455">
                <a:moveTo>
                  <a:pt x="36" y="62"/>
                </a:moveTo>
                <a:lnTo>
                  <a:pt x="36" y="62"/>
                </a:lnTo>
                <a:cubicBezTo>
                  <a:pt x="26" y="89"/>
                  <a:pt x="18" y="107"/>
                  <a:pt x="9" y="134"/>
                </a:cubicBezTo>
                <a:cubicBezTo>
                  <a:pt x="9" y="160"/>
                  <a:pt x="0" y="196"/>
                  <a:pt x="0" y="223"/>
                </a:cubicBezTo>
                <a:cubicBezTo>
                  <a:pt x="0" y="258"/>
                  <a:pt x="9" y="294"/>
                  <a:pt x="9" y="321"/>
                </a:cubicBezTo>
                <a:cubicBezTo>
                  <a:pt x="18" y="347"/>
                  <a:pt x="26" y="365"/>
                  <a:pt x="36" y="392"/>
                </a:cubicBezTo>
                <a:cubicBezTo>
                  <a:pt x="53" y="410"/>
                  <a:pt x="71" y="427"/>
                  <a:pt x="89" y="436"/>
                </a:cubicBezTo>
                <a:cubicBezTo>
                  <a:pt x="116" y="445"/>
                  <a:pt x="142" y="454"/>
                  <a:pt x="178" y="454"/>
                </a:cubicBezTo>
                <a:cubicBezTo>
                  <a:pt x="204" y="454"/>
                  <a:pt x="231" y="445"/>
                  <a:pt x="258" y="436"/>
                </a:cubicBezTo>
                <a:cubicBezTo>
                  <a:pt x="276" y="427"/>
                  <a:pt x="294" y="410"/>
                  <a:pt x="311" y="392"/>
                </a:cubicBezTo>
                <a:cubicBezTo>
                  <a:pt x="320" y="365"/>
                  <a:pt x="329" y="347"/>
                  <a:pt x="338" y="321"/>
                </a:cubicBezTo>
                <a:cubicBezTo>
                  <a:pt x="338" y="294"/>
                  <a:pt x="347" y="258"/>
                  <a:pt x="347" y="223"/>
                </a:cubicBezTo>
                <a:cubicBezTo>
                  <a:pt x="347" y="196"/>
                  <a:pt x="338" y="160"/>
                  <a:pt x="338" y="134"/>
                </a:cubicBezTo>
                <a:cubicBezTo>
                  <a:pt x="329" y="107"/>
                  <a:pt x="320" y="89"/>
                  <a:pt x="311" y="62"/>
                </a:cubicBezTo>
                <a:cubicBezTo>
                  <a:pt x="294" y="44"/>
                  <a:pt x="276" y="27"/>
                  <a:pt x="258" y="18"/>
                </a:cubicBezTo>
                <a:cubicBezTo>
                  <a:pt x="231" y="9"/>
                  <a:pt x="204" y="0"/>
                  <a:pt x="178" y="0"/>
                </a:cubicBezTo>
                <a:cubicBezTo>
                  <a:pt x="142" y="0"/>
                  <a:pt x="116" y="9"/>
                  <a:pt x="89" y="18"/>
                </a:cubicBezTo>
                <a:cubicBezTo>
                  <a:pt x="71" y="27"/>
                  <a:pt x="53" y="44"/>
                  <a:pt x="36" y="62"/>
                </a:cubicBezTo>
                <a:close/>
                <a:moveTo>
                  <a:pt x="222" y="125"/>
                </a:moveTo>
                <a:lnTo>
                  <a:pt x="222" y="125"/>
                </a:lnTo>
                <a:cubicBezTo>
                  <a:pt x="231" y="134"/>
                  <a:pt x="231" y="142"/>
                  <a:pt x="240" y="152"/>
                </a:cubicBezTo>
                <a:cubicBezTo>
                  <a:pt x="240" y="169"/>
                  <a:pt x="240" y="178"/>
                  <a:pt x="240" y="187"/>
                </a:cubicBezTo>
                <a:cubicBezTo>
                  <a:pt x="240" y="196"/>
                  <a:pt x="240" y="214"/>
                  <a:pt x="240" y="223"/>
                </a:cubicBezTo>
                <a:cubicBezTo>
                  <a:pt x="240" y="240"/>
                  <a:pt x="240" y="258"/>
                  <a:pt x="240" y="267"/>
                </a:cubicBezTo>
                <a:cubicBezTo>
                  <a:pt x="240" y="276"/>
                  <a:pt x="240" y="285"/>
                  <a:pt x="240" y="303"/>
                </a:cubicBezTo>
                <a:cubicBezTo>
                  <a:pt x="231" y="312"/>
                  <a:pt x="231" y="321"/>
                  <a:pt x="222" y="330"/>
                </a:cubicBezTo>
                <a:cubicBezTo>
                  <a:pt x="222" y="338"/>
                  <a:pt x="214" y="338"/>
                  <a:pt x="204" y="347"/>
                </a:cubicBezTo>
                <a:cubicBezTo>
                  <a:pt x="196" y="347"/>
                  <a:pt x="187" y="356"/>
                  <a:pt x="178" y="356"/>
                </a:cubicBezTo>
                <a:cubicBezTo>
                  <a:pt x="160" y="356"/>
                  <a:pt x="151" y="347"/>
                  <a:pt x="142" y="347"/>
                </a:cubicBezTo>
                <a:cubicBezTo>
                  <a:pt x="133" y="338"/>
                  <a:pt x="124" y="338"/>
                  <a:pt x="124" y="330"/>
                </a:cubicBezTo>
                <a:cubicBezTo>
                  <a:pt x="116" y="321"/>
                  <a:pt x="116" y="312"/>
                  <a:pt x="116" y="303"/>
                </a:cubicBezTo>
                <a:cubicBezTo>
                  <a:pt x="107" y="285"/>
                  <a:pt x="107" y="276"/>
                  <a:pt x="107" y="267"/>
                </a:cubicBezTo>
                <a:cubicBezTo>
                  <a:pt x="107" y="258"/>
                  <a:pt x="107" y="240"/>
                  <a:pt x="107" y="223"/>
                </a:cubicBezTo>
                <a:cubicBezTo>
                  <a:pt x="107" y="214"/>
                  <a:pt x="107" y="196"/>
                  <a:pt x="107" y="187"/>
                </a:cubicBezTo>
                <a:cubicBezTo>
                  <a:pt x="107" y="178"/>
                  <a:pt x="107" y="169"/>
                  <a:pt x="116" y="152"/>
                </a:cubicBezTo>
                <a:cubicBezTo>
                  <a:pt x="116" y="142"/>
                  <a:pt x="116" y="134"/>
                  <a:pt x="124" y="125"/>
                </a:cubicBezTo>
                <a:cubicBezTo>
                  <a:pt x="124" y="116"/>
                  <a:pt x="133" y="116"/>
                  <a:pt x="142" y="107"/>
                </a:cubicBezTo>
                <a:cubicBezTo>
                  <a:pt x="151" y="107"/>
                  <a:pt x="160" y="98"/>
                  <a:pt x="178" y="98"/>
                </a:cubicBezTo>
                <a:cubicBezTo>
                  <a:pt x="187" y="98"/>
                  <a:pt x="196" y="107"/>
                  <a:pt x="204" y="107"/>
                </a:cubicBezTo>
                <a:cubicBezTo>
                  <a:pt x="214" y="116"/>
                  <a:pt x="222" y="116"/>
                  <a:pt x="222" y="1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97">
            <a:extLst>
              <a:ext uri="{FF2B5EF4-FFF2-40B4-BE49-F238E27FC236}">
                <a16:creationId xmlns:a16="http://schemas.microsoft.com/office/drawing/2014/main" id="{AA04C738-ED46-404B-B8D3-06CFB702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95" y="8614684"/>
            <a:ext cx="182107" cy="448611"/>
          </a:xfrm>
          <a:custGeom>
            <a:avLst/>
            <a:gdLst>
              <a:gd name="T0" fmla="*/ 178 w 179"/>
              <a:gd name="T1" fmla="*/ 445 h 446"/>
              <a:gd name="T2" fmla="*/ 178 w 179"/>
              <a:gd name="T3" fmla="*/ 0 h 446"/>
              <a:gd name="T4" fmla="*/ 0 w 179"/>
              <a:gd name="T5" fmla="*/ 0 h 446"/>
              <a:gd name="T6" fmla="*/ 0 w 179"/>
              <a:gd name="T7" fmla="*/ 98 h 446"/>
              <a:gd name="T8" fmla="*/ 71 w 179"/>
              <a:gd name="T9" fmla="*/ 98 h 446"/>
              <a:gd name="T10" fmla="*/ 71 w 179"/>
              <a:gd name="T11" fmla="*/ 445 h 446"/>
              <a:gd name="T12" fmla="*/ 178 w 179"/>
              <a:gd name="T13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" h="446">
                <a:moveTo>
                  <a:pt x="178" y="445"/>
                </a:moveTo>
                <a:lnTo>
                  <a:pt x="178" y="0"/>
                </a:lnTo>
                <a:lnTo>
                  <a:pt x="0" y="0"/>
                </a:lnTo>
                <a:lnTo>
                  <a:pt x="0" y="98"/>
                </a:lnTo>
                <a:lnTo>
                  <a:pt x="71" y="98"/>
                </a:lnTo>
                <a:lnTo>
                  <a:pt x="71" y="445"/>
                </a:lnTo>
                <a:lnTo>
                  <a:pt x="178" y="4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98">
            <a:extLst>
              <a:ext uri="{FF2B5EF4-FFF2-40B4-BE49-F238E27FC236}">
                <a16:creationId xmlns:a16="http://schemas.microsoft.com/office/drawing/2014/main" id="{5951A23E-2E25-1F45-B097-2B34D773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020" y="8588033"/>
            <a:ext cx="333127" cy="484144"/>
          </a:xfrm>
          <a:custGeom>
            <a:avLst/>
            <a:gdLst>
              <a:gd name="T0" fmla="*/ 204 w 330"/>
              <a:gd name="T1" fmla="*/ 374 h 482"/>
              <a:gd name="T2" fmla="*/ 204 w 330"/>
              <a:gd name="T3" fmla="*/ 374 h 482"/>
              <a:gd name="T4" fmla="*/ 160 w 330"/>
              <a:gd name="T5" fmla="*/ 392 h 482"/>
              <a:gd name="T6" fmla="*/ 115 w 330"/>
              <a:gd name="T7" fmla="*/ 374 h 482"/>
              <a:gd name="T8" fmla="*/ 98 w 330"/>
              <a:gd name="T9" fmla="*/ 330 h 482"/>
              <a:gd name="T10" fmla="*/ 115 w 330"/>
              <a:gd name="T11" fmla="*/ 285 h 482"/>
              <a:gd name="T12" fmla="*/ 160 w 330"/>
              <a:gd name="T13" fmla="*/ 267 h 482"/>
              <a:gd name="T14" fmla="*/ 204 w 330"/>
              <a:gd name="T15" fmla="*/ 285 h 482"/>
              <a:gd name="T16" fmla="*/ 222 w 330"/>
              <a:gd name="T17" fmla="*/ 330 h 482"/>
              <a:gd name="T18" fmla="*/ 204 w 330"/>
              <a:gd name="T19" fmla="*/ 374 h 482"/>
              <a:gd name="T20" fmla="*/ 196 w 330"/>
              <a:gd name="T21" fmla="*/ 178 h 482"/>
              <a:gd name="T22" fmla="*/ 196 w 330"/>
              <a:gd name="T23" fmla="*/ 178 h 482"/>
              <a:gd name="T24" fmla="*/ 160 w 330"/>
              <a:gd name="T25" fmla="*/ 196 h 482"/>
              <a:gd name="T26" fmla="*/ 124 w 330"/>
              <a:gd name="T27" fmla="*/ 178 h 482"/>
              <a:gd name="T28" fmla="*/ 106 w 330"/>
              <a:gd name="T29" fmla="*/ 143 h 482"/>
              <a:gd name="T30" fmla="*/ 124 w 330"/>
              <a:gd name="T31" fmla="*/ 98 h 482"/>
              <a:gd name="T32" fmla="*/ 160 w 330"/>
              <a:gd name="T33" fmla="*/ 89 h 482"/>
              <a:gd name="T34" fmla="*/ 196 w 330"/>
              <a:gd name="T35" fmla="*/ 98 h 482"/>
              <a:gd name="T36" fmla="*/ 213 w 330"/>
              <a:gd name="T37" fmla="*/ 143 h 482"/>
              <a:gd name="T38" fmla="*/ 196 w 330"/>
              <a:gd name="T39" fmla="*/ 178 h 482"/>
              <a:gd name="T40" fmla="*/ 62 w 330"/>
              <a:gd name="T41" fmla="*/ 223 h 482"/>
              <a:gd name="T42" fmla="*/ 62 w 330"/>
              <a:gd name="T43" fmla="*/ 223 h 482"/>
              <a:gd name="T44" fmla="*/ 0 w 330"/>
              <a:gd name="T45" fmla="*/ 339 h 482"/>
              <a:gd name="T46" fmla="*/ 44 w 330"/>
              <a:gd name="T47" fmla="*/ 445 h 482"/>
              <a:gd name="T48" fmla="*/ 160 w 330"/>
              <a:gd name="T49" fmla="*/ 481 h 482"/>
              <a:gd name="T50" fmla="*/ 276 w 330"/>
              <a:gd name="T51" fmla="*/ 445 h 482"/>
              <a:gd name="T52" fmla="*/ 329 w 330"/>
              <a:gd name="T53" fmla="*/ 339 h 482"/>
              <a:gd name="T54" fmla="*/ 258 w 330"/>
              <a:gd name="T55" fmla="*/ 223 h 482"/>
              <a:gd name="T56" fmla="*/ 311 w 330"/>
              <a:gd name="T57" fmla="*/ 125 h 482"/>
              <a:gd name="T58" fmla="*/ 276 w 330"/>
              <a:gd name="T59" fmla="*/ 36 h 482"/>
              <a:gd name="T60" fmla="*/ 160 w 330"/>
              <a:gd name="T61" fmla="*/ 0 h 482"/>
              <a:gd name="T62" fmla="*/ 44 w 330"/>
              <a:gd name="T63" fmla="*/ 36 h 482"/>
              <a:gd name="T64" fmla="*/ 9 w 330"/>
              <a:gd name="T65" fmla="*/ 125 h 482"/>
              <a:gd name="T66" fmla="*/ 62 w 330"/>
              <a:gd name="T67" fmla="*/ 223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0" h="482">
                <a:moveTo>
                  <a:pt x="204" y="374"/>
                </a:moveTo>
                <a:lnTo>
                  <a:pt x="204" y="374"/>
                </a:lnTo>
                <a:cubicBezTo>
                  <a:pt x="196" y="392"/>
                  <a:pt x="178" y="392"/>
                  <a:pt x="160" y="392"/>
                </a:cubicBezTo>
                <a:cubicBezTo>
                  <a:pt x="142" y="392"/>
                  <a:pt x="124" y="392"/>
                  <a:pt x="115" y="374"/>
                </a:cubicBezTo>
                <a:cubicBezTo>
                  <a:pt x="106" y="365"/>
                  <a:pt x="98" y="348"/>
                  <a:pt x="98" y="330"/>
                </a:cubicBezTo>
                <a:cubicBezTo>
                  <a:pt x="98" y="312"/>
                  <a:pt x="106" y="294"/>
                  <a:pt x="115" y="285"/>
                </a:cubicBezTo>
                <a:cubicBezTo>
                  <a:pt x="124" y="276"/>
                  <a:pt x="142" y="267"/>
                  <a:pt x="160" y="267"/>
                </a:cubicBezTo>
                <a:cubicBezTo>
                  <a:pt x="178" y="267"/>
                  <a:pt x="196" y="276"/>
                  <a:pt x="204" y="285"/>
                </a:cubicBezTo>
                <a:cubicBezTo>
                  <a:pt x="213" y="303"/>
                  <a:pt x="222" y="312"/>
                  <a:pt x="222" y="330"/>
                </a:cubicBezTo>
                <a:cubicBezTo>
                  <a:pt x="222" y="348"/>
                  <a:pt x="213" y="365"/>
                  <a:pt x="204" y="374"/>
                </a:cubicBezTo>
                <a:close/>
                <a:moveTo>
                  <a:pt x="196" y="178"/>
                </a:moveTo>
                <a:lnTo>
                  <a:pt x="196" y="178"/>
                </a:lnTo>
                <a:cubicBezTo>
                  <a:pt x="187" y="187"/>
                  <a:pt x="178" y="196"/>
                  <a:pt x="160" y="196"/>
                </a:cubicBezTo>
                <a:cubicBezTo>
                  <a:pt x="142" y="196"/>
                  <a:pt x="133" y="187"/>
                  <a:pt x="124" y="178"/>
                </a:cubicBezTo>
                <a:cubicBezTo>
                  <a:pt x="115" y="170"/>
                  <a:pt x="106" y="160"/>
                  <a:pt x="106" y="143"/>
                </a:cubicBezTo>
                <a:cubicBezTo>
                  <a:pt x="106" y="125"/>
                  <a:pt x="115" y="116"/>
                  <a:pt x="124" y="98"/>
                </a:cubicBezTo>
                <a:cubicBezTo>
                  <a:pt x="133" y="89"/>
                  <a:pt x="142" y="89"/>
                  <a:pt x="160" y="89"/>
                </a:cubicBezTo>
                <a:cubicBezTo>
                  <a:pt x="178" y="89"/>
                  <a:pt x="187" y="89"/>
                  <a:pt x="196" y="98"/>
                </a:cubicBezTo>
                <a:cubicBezTo>
                  <a:pt x="204" y="116"/>
                  <a:pt x="213" y="125"/>
                  <a:pt x="213" y="143"/>
                </a:cubicBezTo>
                <a:cubicBezTo>
                  <a:pt x="213" y="160"/>
                  <a:pt x="204" y="170"/>
                  <a:pt x="196" y="178"/>
                </a:cubicBezTo>
                <a:close/>
                <a:moveTo>
                  <a:pt x="62" y="223"/>
                </a:moveTo>
                <a:lnTo>
                  <a:pt x="62" y="223"/>
                </a:lnTo>
                <a:cubicBezTo>
                  <a:pt x="17" y="250"/>
                  <a:pt x="0" y="285"/>
                  <a:pt x="0" y="339"/>
                </a:cubicBezTo>
                <a:cubicBezTo>
                  <a:pt x="0" y="383"/>
                  <a:pt x="9" y="419"/>
                  <a:pt x="44" y="445"/>
                </a:cubicBezTo>
                <a:cubicBezTo>
                  <a:pt x="71" y="472"/>
                  <a:pt x="115" y="481"/>
                  <a:pt x="160" y="481"/>
                </a:cubicBezTo>
                <a:cubicBezTo>
                  <a:pt x="204" y="481"/>
                  <a:pt x="249" y="472"/>
                  <a:pt x="276" y="445"/>
                </a:cubicBezTo>
                <a:cubicBezTo>
                  <a:pt x="311" y="419"/>
                  <a:pt x="329" y="383"/>
                  <a:pt x="329" y="339"/>
                </a:cubicBezTo>
                <a:cubicBezTo>
                  <a:pt x="329" y="285"/>
                  <a:pt x="302" y="250"/>
                  <a:pt x="258" y="223"/>
                </a:cubicBezTo>
                <a:cubicBezTo>
                  <a:pt x="294" y="205"/>
                  <a:pt x="311" y="170"/>
                  <a:pt x="311" y="125"/>
                </a:cubicBezTo>
                <a:cubicBezTo>
                  <a:pt x="311" y="89"/>
                  <a:pt x="302" y="62"/>
                  <a:pt x="276" y="36"/>
                </a:cubicBezTo>
                <a:cubicBezTo>
                  <a:pt x="249" y="9"/>
                  <a:pt x="213" y="0"/>
                  <a:pt x="160" y="0"/>
                </a:cubicBezTo>
                <a:cubicBezTo>
                  <a:pt x="115" y="0"/>
                  <a:pt x="71" y="9"/>
                  <a:pt x="44" y="36"/>
                </a:cubicBezTo>
                <a:cubicBezTo>
                  <a:pt x="17" y="62"/>
                  <a:pt x="9" y="89"/>
                  <a:pt x="9" y="125"/>
                </a:cubicBezTo>
                <a:cubicBezTo>
                  <a:pt x="9" y="170"/>
                  <a:pt x="26" y="205"/>
                  <a:pt x="62" y="2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99">
            <a:extLst>
              <a:ext uri="{FF2B5EF4-FFF2-40B4-BE49-F238E27FC236}">
                <a16:creationId xmlns:a16="http://schemas.microsoft.com/office/drawing/2014/main" id="{B1BB6970-9961-2A46-ACCE-9BAACE25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329" y="10697833"/>
            <a:ext cx="306477" cy="457492"/>
          </a:xfrm>
          <a:custGeom>
            <a:avLst/>
            <a:gdLst>
              <a:gd name="T0" fmla="*/ 302 w 303"/>
              <a:gd name="T1" fmla="*/ 454 h 455"/>
              <a:gd name="T2" fmla="*/ 302 w 303"/>
              <a:gd name="T3" fmla="*/ 454 h 455"/>
              <a:gd name="T4" fmla="*/ 302 w 303"/>
              <a:gd name="T5" fmla="*/ 365 h 455"/>
              <a:gd name="T6" fmla="*/ 151 w 303"/>
              <a:gd name="T7" fmla="*/ 365 h 455"/>
              <a:gd name="T8" fmla="*/ 178 w 303"/>
              <a:gd name="T9" fmla="*/ 338 h 455"/>
              <a:gd name="T10" fmla="*/ 205 w 303"/>
              <a:gd name="T11" fmla="*/ 302 h 455"/>
              <a:gd name="T12" fmla="*/ 231 w 303"/>
              <a:gd name="T13" fmla="*/ 276 h 455"/>
              <a:gd name="T14" fmla="*/ 258 w 303"/>
              <a:gd name="T15" fmla="*/ 240 h 455"/>
              <a:gd name="T16" fmla="*/ 276 w 303"/>
              <a:gd name="T17" fmla="*/ 213 h 455"/>
              <a:gd name="T18" fmla="*/ 302 w 303"/>
              <a:gd name="T19" fmla="*/ 133 h 455"/>
              <a:gd name="T20" fmla="*/ 258 w 303"/>
              <a:gd name="T21" fmla="*/ 35 h 455"/>
              <a:gd name="T22" fmla="*/ 151 w 303"/>
              <a:gd name="T23" fmla="*/ 0 h 455"/>
              <a:gd name="T24" fmla="*/ 44 w 303"/>
              <a:gd name="T25" fmla="*/ 35 h 455"/>
              <a:gd name="T26" fmla="*/ 0 w 303"/>
              <a:gd name="T27" fmla="*/ 151 h 455"/>
              <a:gd name="T28" fmla="*/ 98 w 303"/>
              <a:gd name="T29" fmla="*/ 151 h 455"/>
              <a:gd name="T30" fmla="*/ 116 w 303"/>
              <a:gd name="T31" fmla="*/ 107 h 455"/>
              <a:gd name="T32" fmla="*/ 151 w 303"/>
              <a:gd name="T33" fmla="*/ 89 h 455"/>
              <a:gd name="T34" fmla="*/ 196 w 303"/>
              <a:gd name="T35" fmla="*/ 142 h 455"/>
              <a:gd name="T36" fmla="*/ 160 w 303"/>
              <a:gd name="T37" fmla="*/ 213 h 455"/>
              <a:gd name="T38" fmla="*/ 133 w 303"/>
              <a:gd name="T39" fmla="*/ 249 h 455"/>
              <a:gd name="T40" fmla="*/ 89 w 303"/>
              <a:gd name="T41" fmla="*/ 285 h 455"/>
              <a:gd name="T42" fmla="*/ 44 w 303"/>
              <a:gd name="T43" fmla="*/ 329 h 455"/>
              <a:gd name="T44" fmla="*/ 0 w 303"/>
              <a:gd name="T45" fmla="*/ 374 h 455"/>
              <a:gd name="T46" fmla="*/ 0 w 303"/>
              <a:gd name="T47" fmla="*/ 454 h 455"/>
              <a:gd name="T48" fmla="*/ 302 w 303"/>
              <a:gd name="T49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3" h="455">
                <a:moveTo>
                  <a:pt x="302" y="454"/>
                </a:moveTo>
                <a:lnTo>
                  <a:pt x="302" y="454"/>
                </a:lnTo>
                <a:cubicBezTo>
                  <a:pt x="302" y="365"/>
                  <a:pt x="302" y="365"/>
                  <a:pt x="302" y="365"/>
                </a:cubicBezTo>
                <a:cubicBezTo>
                  <a:pt x="151" y="365"/>
                  <a:pt x="151" y="365"/>
                  <a:pt x="151" y="365"/>
                </a:cubicBezTo>
                <a:cubicBezTo>
                  <a:pt x="151" y="356"/>
                  <a:pt x="160" y="347"/>
                  <a:pt x="178" y="338"/>
                </a:cubicBezTo>
                <a:cubicBezTo>
                  <a:pt x="196" y="320"/>
                  <a:pt x="205" y="311"/>
                  <a:pt x="205" y="302"/>
                </a:cubicBezTo>
                <a:cubicBezTo>
                  <a:pt x="214" y="302"/>
                  <a:pt x="222" y="294"/>
                  <a:pt x="231" y="276"/>
                </a:cubicBezTo>
                <a:cubicBezTo>
                  <a:pt x="249" y="267"/>
                  <a:pt x="258" y="249"/>
                  <a:pt x="258" y="240"/>
                </a:cubicBezTo>
                <a:cubicBezTo>
                  <a:pt x="267" y="231"/>
                  <a:pt x="276" y="222"/>
                  <a:pt x="276" y="213"/>
                </a:cubicBezTo>
                <a:cubicBezTo>
                  <a:pt x="294" y="187"/>
                  <a:pt x="302" y="160"/>
                  <a:pt x="302" y="133"/>
                </a:cubicBezTo>
                <a:cubicBezTo>
                  <a:pt x="302" y="98"/>
                  <a:pt x="285" y="62"/>
                  <a:pt x="258" y="35"/>
                </a:cubicBezTo>
                <a:cubicBezTo>
                  <a:pt x="231" y="9"/>
                  <a:pt x="196" y="0"/>
                  <a:pt x="151" y="0"/>
                </a:cubicBezTo>
                <a:cubicBezTo>
                  <a:pt x="107" y="0"/>
                  <a:pt x="71" y="9"/>
                  <a:pt x="44" y="35"/>
                </a:cubicBezTo>
                <a:cubicBezTo>
                  <a:pt x="9" y="62"/>
                  <a:pt x="0" y="98"/>
                  <a:pt x="0" y="151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33"/>
                  <a:pt x="107" y="115"/>
                  <a:pt x="116" y="107"/>
                </a:cubicBezTo>
                <a:cubicBezTo>
                  <a:pt x="124" y="89"/>
                  <a:pt x="133" y="89"/>
                  <a:pt x="151" y="89"/>
                </a:cubicBezTo>
                <a:cubicBezTo>
                  <a:pt x="178" y="89"/>
                  <a:pt x="196" y="107"/>
                  <a:pt x="196" y="142"/>
                </a:cubicBezTo>
                <a:cubicBezTo>
                  <a:pt x="196" y="160"/>
                  <a:pt x="187" y="187"/>
                  <a:pt x="160" y="213"/>
                </a:cubicBezTo>
                <a:cubicBezTo>
                  <a:pt x="160" y="222"/>
                  <a:pt x="142" y="231"/>
                  <a:pt x="133" y="249"/>
                </a:cubicBezTo>
                <a:cubicBezTo>
                  <a:pt x="116" y="267"/>
                  <a:pt x="107" y="276"/>
                  <a:pt x="89" y="285"/>
                </a:cubicBezTo>
                <a:cubicBezTo>
                  <a:pt x="80" y="294"/>
                  <a:pt x="62" y="311"/>
                  <a:pt x="44" y="329"/>
                </a:cubicBezTo>
                <a:cubicBezTo>
                  <a:pt x="27" y="347"/>
                  <a:pt x="9" y="356"/>
                  <a:pt x="0" y="374"/>
                </a:cubicBezTo>
                <a:cubicBezTo>
                  <a:pt x="0" y="454"/>
                  <a:pt x="0" y="454"/>
                  <a:pt x="0" y="454"/>
                </a:cubicBezTo>
                <a:cubicBezTo>
                  <a:pt x="302" y="454"/>
                  <a:pt x="302" y="454"/>
                  <a:pt x="302" y="4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00">
            <a:extLst>
              <a:ext uri="{FF2B5EF4-FFF2-40B4-BE49-F238E27FC236}">
                <a16:creationId xmlns:a16="http://schemas.microsoft.com/office/drawing/2014/main" id="{09B62EFF-5EB8-324B-8DF6-F4E5A68F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107" y="10697833"/>
            <a:ext cx="342008" cy="457492"/>
          </a:xfrm>
          <a:custGeom>
            <a:avLst/>
            <a:gdLst>
              <a:gd name="T0" fmla="*/ 36 w 339"/>
              <a:gd name="T1" fmla="*/ 62 h 455"/>
              <a:gd name="T2" fmla="*/ 36 w 339"/>
              <a:gd name="T3" fmla="*/ 62 h 455"/>
              <a:gd name="T4" fmla="*/ 9 w 339"/>
              <a:gd name="T5" fmla="*/ 133 h 455"/>
              <a:gd name="T6" fmla="*/ 0 w 339"/>
              <a:gd name="T7" fmla="*/ 231 h 455"/>
              <a:gd name="T8" fmla="*/ 9 w 339"/>
              <a:gd name="T9" fmla="*/ 320 h 455"/>
              <a:gd name="T10" fmla="*/ 36 w 339"/>
              <a:gd name="T11" fmla="*/ 392 h 455"/>
              <a:gd name="T12" fmla="*/ 89 w 339"/>
              <a:gd name="T13" fmla="*/ 436 h 455"/>
              <a:gd name="T14" fmla="*/ 169 w 339"/>
              <a:gd name="T15" fmla="*/ 454 h 455"/>
              <a:gd name="T16" fmla="*/ 249 w 339"/>
              <a:gd name="T17" fmla="*/ 436 h 455"/>
              <a:gd name="T18" fmla="*/ 303 w 339"/>
              <a:gd name="T19" fmla="*/ 392 h 455"/>
              <a:gd name="T20" fmla="*/ 329 w 339"/>
              <a:gd name="T21" fmla="*/ 320 h 455"/>
              <a:gd name="T22" fmla="*/ 338 w 339"/>
              <a:gd name="T23" fmla="*/ 231 h 455"/>
              <a:gd name="T24" fmla="*/ 329 w 339"/>
              <a:gd name="T25" fmla="*/ 133 h 455"/>
              <a:gd name="T26" fmla="*/ 303 w 339"/>
              <a:gd name="T27" fmla="*/ 62 h 455"/>
              <a:gd name="T28" fmla="*/ 249 w 339"/>
              <a:gd name="T29" fmla="*/ 17 h 455"/>
              <a:gd name="T30" fmla="*/ 169 w 339"/>
              <a:gd name="T31" fmla="*/ 0 h 455"/>
              <a:gd name="T32" fmla="*/ 89 w 339"/>
              <a:gd name="T33" fmla="*/ 17 h 455"/>
              <a:gd name="T34" fmla="*/ 36 w 339"/>
              <a:gd name="T35" fmla="*/ 62 h 455"/>
              <a:gd name="T36" fmla="*/ 223 w 339"/>
              <a:gd name="T37" fmla="*/ 124 h 455"/>
              <a:gd name="T38" fmla="*/ 223 w 339"/>
              <a:gd name="T39" fmla="*/ 124 h 455"/>
              <a:gd name="T40" fmla="*/ 231 w 339"/>
              <a:gd name="T41" fmla="*/ 151 h 455"/>
              <a:gd name="T42" fmla="*/ 241 w 339"/>
              <a:gd name="T43" fmla="*/ 187 h 455"/>
              <a:gd name="T44" fmla="*/ 241 w 339"/>
              <a:gd name="T45" fmla="*/ 231 h 455"/>
              <a:gd name="T46" fmla="*/ 241 w 339"/>
              <a:gd name="T47" fmla="*/ 267 h 455"/>
              <a:gd name="T48" fmla="*/ 231 w 339"/>
              <a:gd name="T49" fmla="*/ 302 h 455"/>
              <a:gd name="T50" fmla="*/ 223 w 339"/>
              <a:gd name="T51" fmla="*/ 329 h 455"/>
              <a:gd name="T52" fmla="*/ 196 w 339"/>
              <a:gd name="T53" fmla="*/ 347 h 455"/>
              <a:gd name="T54" fmla="*/ 169 w 339"/>
              <a:gd name="T55" fmla="*/ 356 h 455"/>
              <a:gd name="T56" fmla="*/ 134 w 339"/>
              <a:gd name="T57" fmla="*/ 347 h 455"/>
              <a:gd name="T58" fmla="*/ 116 w 339"/>
              <a:gd name="T59" fmla="*/ 329 h 455"/>
              <a:gd name="T60" fmla="*/ 107 w 339"/>
              <a:gd name="T61" fmla="*/ 302 h 455"/>
              <a:gd name="T62" fmla="*/ 98 w 339"/>
              <a:gd name="T63" fmla="*/ 267 h 455"/>
              <a:gd name="T64" fmla="*/ 98 w 339"/>
              <a:gd name="T65" fmla="*/ 231 h 455"/>
              <a:gd name="T66" fmla="*/ 98 w 339"/>
              <a:gd name="T67" fmla="*/ 187 h 455"/>
              <a:gd name="T68" fmla="*/ 107 w 339"/>
              <a:gd name="T69" fmla="*/ 151 h 455"/>
              <a:gd name="T70" fmla="*/ 116 w 339"/>
              <a:gd name="T71" fmla="*/ 124 h 455"/>
              <a:gd name="T72" fmla="*/ 134 w 339"/>
              <a:gd name="T73" fmla="*/ 107 h 455"/>
              <a:gd name="T74" fmla="*/ 169 w 339"/>
              <a:gd name="T75" fmla="*/ 98 h 455"/>
              <a:gd name="T76" fmla="*/ 196 w 339"/>
              <a:gd name="T77" fmla="*/ 107 h 455"/>
              <a:gd name="T78" fmla="*/ 223 w 339"/>
              <a:gd name="T79" fmla="*/ 12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455">
                <a:moveTo>
                  <a:pt x="36" y="62"/>
                </a:moveTo>
                <a:lnTo>
                  <a:pt x="36" y="62"/>
                </a:lnTo>
                <a:cubicBezTo>
                  <a:pt x="18" y="89"/>
                  <a:pt x="9" y="107"/>
                  <a:pt x="9" y="133"/>
                </a:cubicBezTo>
                <a:cubicBezTo>
                  <a:pt x="0" y="160"/>
                  <a:pt x="0" y="196"/>
                  <a:pt x="0" y="231"/>
                </a:cubicBezTo>
                <a:cubicBezTo>
                  <a:pt x="0" y="258"/>
                  <a:pt x="0" y="294"/>
                  <a:pt x="9" y="320"/>
                </a:cubicBezTo>
                <a:cubicBezTo>
                  <a:pt x="9" y="347"/>
                  <a:pt x="18" y="365"/>
                  <a:pt x="36" y="392"/>
                </a:cubicBezTo>
                <a:cubicBezTo>
                  <a:pt x="44" y="409"/>
                  <a:pt x="62" y="427"/>
                  <a:pt x="89" y="436"/>
                </a:cubicBezTo>
                <a:cubicBezTo>
                  <a:pt x="107" y="445"/>
                  <a:pt x="134" y="454"/>
                  <a:pt x="169" y="454"/>
                </a:cubicBezTo>
                <a:cubicBezTo>
                  <a:pt x="196" y="454"/>
                  <a:pt x="223" y="445"/>
                  <a:pt x="249" y="436"/>
                </a:cubicBezTo>
                <a:cubicBezTo>
                  <a:pt x="267" y="427"/>
                  <a:pt x="285" y="409"/>
                  <a:pt x="303" y="392"/>
                </a:cubicBezTo>
                <a:cubicBezTo>
                  <a:pt x="312" y="365"/>
                  <a:pt x="329" y="347"/>
                  <a:pt x="329" y="320"/>
                </a:cubicBezTo>
                <a:cubicBezTo>
                  <a:pt x="338" y="294"/>
                  <a:pt x="338" y="258"/>
                  <a:pt x="338" y="231"/>
                </a:cubicBezTo>
                <a:cubicBezTo>
                  <a:pt x="338" y="196"/>
                  <a:pt x="338" y="160"/>
                  <a:pt x="329" y="133"/>
                </a:cubicBezTo>
                <a:cubicBezTo>
                  <a:pt x="329" y="107"/>
                  <a:pt x="312" y="89"/>
                  <a:pt x="303" y="62"/>
                </a:cubicBezTo>
                <a:cubicBezTo>
                  <a:pt x="285" y="44"/>
                  <a:pt x="267" y="26"/>
                  <a:pt x="249" y="17"/>
                </a:cubicBezTo>
                <a:cubicBezTo>
                  <a:pt x="223" y="9"/>
                  <a:pt x="196" y="0"/>
                  <a:pt x="169" y="0"/>
                </a:cubicBezTo>
                <a:cubicBezTo>
                  <a:pt x="134" y="0"/>
                  <a:pt x="107" y="9"/>
                  <a:pt x="89" y="17"/>
                </a:cubicBezTo>
                <a:cubicBezTo>
                  <a:pt x="62" y="26"/>
                  <a:pt x="44" y="44"/>
                  <a:pt x="36" y="62"/>
                </a:cubicBezTo>
                <a:close/>
                <a:moveTo>
                  <a:pt x="223" y="124"/>
                </a:moveTo>
                <a:lnTo>
                  <a:pt x="223" y="124"/>
                </a:lnTo>
                <a:cubicBezTo>
                  <a:pt x="223" y="133"/>
                  <a:pt x="231" y="142"/>
                  <a:pt x="231" y="151"/>
                </a:cubicBezTo>
                <a:cubicBezTo>
                  <a:pt x="231" y="169"/>
                  <a:pt x="231" y="178"/>
                  <a:pt x="241" y="187"/>
                </a:cubicBezTo>
                <a:cubicBezTo>
                  <a:pt x="241" y="196"/>
                  <a:pt x="241" y="213"/>
                  <a:pt x="241" y="231"/>
                </a:cubicBezTo>
                <a:cubicBezTo>
                  <a:pt x="241" y="240"/>
                  <a:pt x="241" y="258"/>
                  <a:pt x="241" y="267"/>
                </a:cubicBezTo>
                <a:cubicBezTo>
                  <a:pt x="231" y="276"/>
                  <a:pt x="231" y="285"/>
                  <a:pt x="231" y="302"/>
                </a:cubicBezTo>
                <a:cubicBezTo>
                  <a:pt x="231" y="311"/>
                  <a:pt x="223" y="320"/>
                  <a:pt x="223" y="329"/>
                </a:cubicBezTo>
                <a:cubicBezTo>
                  <a:pt x="214" y="338"/>
                  <a:pt x="205" y="338"/>
                  <a:pt x="196" y="347"/>
                </a:cubicBezTo>
                <a:cubicBezTo>
                  <a:pt x="187" y="347"/>
                  <a:pt x="178" y="356"/>
                  <a:pt x="169" y="356"/>
                </a:cubicBezTo>
                <a:cubicBezTo>
                  <a:pt x="160" y="356"/>
                  <a:pt x="142" y="347"/>
                  <a:pt x="134" y="347"/>
                </a:cubicBezTo>
                <a:cubicBezTo>
                  <a:pt x="125" y="338"/>
                  <a:pt x="125" y="338"/>
                  <a:pt x="116" y="329"/>
                </a:cubicBezTo>
                <a:cubicBezTo>
                  <a:pt x="116" y="320"/>
                  <a:pt x="107" y="311"/>
                  <a:pt x="107" y="302"/>
                </a:cubicBezTo>
                <a:cubicBezTo>
                  <a:pt x="107" y="285"/>
                  <a:pt x="98" y="276"/>
                  <a:pt x="98" y="267"/>
                </a:cubicBezTo>
                <a:cubicBezTo>
                  <a:pt x="98" y="258"/>
                  <a:pt x="98" y="240"/>
                  <a:pt x="98" y="231"/>
                </a:cubicBezTo>
                <a:cubicBezTo>
                  <a:pt x="98" y="213"/>
                  <a:pt x="98" y="196"/>
                  <a:pt x="98" y="187"/>
                </a:cubicBezTo>
                <a:cubicBezTo>
                  <a:pt x="98" y="178"/>
                  <a:pt x="107" y="169"/>
                  <a:pt x="107" y="151"/>
                </a:cubicBezTo>
                <a:cubicBezTo>
                  <a:pt x="107" y="142"/>
                  <a:pt x="116" y="133"/>
                  <a:pt x="116" y="124"/>
                </a:cubicBezTo>
                <a:cubicBezTo>
                  <a:pt x="125" y="115"/>
                  <a:pt x="125" y="115"/>
                  <a:pt x="134" y="107"/>
                </a:cubicBezTo>
                <a:cubicBezTo>
                  <a:pt x="142" y="107"/>
                  <a:pt x="160" y="98"/>
                  <a:pt x="169" y="98"/>
                </a:cubicBezTo>
                <a:cubicBezTo>
                  <a:pt x="178" y="98"/>
                  <a:pt x="187" y="107"/>
                  <a:pt x="196" y="107"/>
                </a:cubicBezTo>
                <a:cubicBezTo>
                  <a:pt x="205" y="115"/>
                  <a:pt x="214" y="115"/>
                  <a:pt x="223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01">
            <a:extLst>
              <a:ext uri="{FF2B5EF4-FFF2-40B4-BE49-F238E27FC236}">
                <a16:creationId xmlns:a16="http://schemas.microsoft.com/office/drawing/2014/main" id="{03CFE39D-113E-054A-AF2C-B539E198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31" y="10706716"/>
            <a:ext cx="190994" cy="448608"/>
          </a:xfrm>
          <a:custGeom>
            <a:avLst/>
            <a:gdLst>
              <a:gd name="T0" fmla="*/ 187 w 188"/>
              <a:gd name="T1" fmla="*/ 445 h 446"/>
              <a:gd name="T2" fmla="*/ 187 w 188"/>
              <a:gd name="T3" fmla="*/ 0 h 446"/>
              <a:gd name="T4" fmla="*/ 0 w 188"/>
              <a:gd name="T5" fmla="*/ 0 h 446"/>
              <a:gd name="T6" fmla="*/ 0 w 188"/>
              <a:gd name="T7" fmla="*/ 98 h 446"/>
              <a:gd name="T8" fmla="*/ 80 w 188"/>
              <a:gd name="T9" fmla="*/ 98 h 446"/>
              <a:gd name="T10" fmla="*/ 80 w 188"/>
              <a:gd name="T11" fmla="*/ 445 h 446"/>
              <a:gd name="T12" fmla="*/ 187 w 188"/>
              <a:gd name="T13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446">
                <a:moveTo>
                  <a:pt x="187" y="445"/>
                </a:moveTo>
                <a:lnTo>
                  <a:pt x="187" y="0"/>
                </a:lnTo>
                <a:lnTo>
                  <a:pt x="0" y="0"/>
                </a:lnTo>
                <a:lnTo>
                  <a:pt x="0" y="98"/>
                </a:lnTo>
                <a:lnTo>
                  <a:pt x="80" y="98"/>
                </a:lnTo>
                <a:lnTo>
                  <a:pt x="80" y="445"/>
                </a:lnTo>
                <a:lnTo>
                  <a:pt x="187" y="4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02">
            <a:extLst>
              <a:ext uri="{FF2B5EF4-FFF2-40B4-BE49-F238E27FC236}">
                <a16:creationId xmlns:a16="http://schemas.microsoft.com/office/drawing/2014/main" id="{2FAAF338-ECCC-6D4B-A6A7-D582EF59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242" y="10688949"/>
            <a:ext cx="315358" cy="466375"/>
          </a:xfrm>
          <a:custGeom>
            <a:avLst/>
            <a:gdLst>
              <a:gd name="T0" fmla="*/ 116 w 312"/>
              <a:gd name="T1" fmla="*/ 107 h 464"/>
              <a:gd name="T2" fmla="*/ 116 w 312"/>
              <a:gd name="T3" fmla="*/ 107 h 464"/>
              <a:gd name="T4" fmla="*/ 151 w 312"/>
              <a:gd name="T5" fmla="*/ 89 h 464"/>
              <a:gd name="T6" fmla="*/ 196 w 312"/>
              <a:gd name="T7" fmla="*/ 98 h 464"/>
              <a:gd name="T8" fmla="*/ 214 w 312"/>
              <a:gd name="T9" fmla="*/ 142 h 464"/>
              <a:gd name="T10" fmla="*/ 196 w 312"/>
              <a:gd name="T11" fmla="*/ 187 h 464"/>
              <a:gd name="T12" fmla="*/ 151 w 312"/>
              <a:gd name="T13" fmla="*/ 205 h 464"/>
              <a:gd name="T14" fmla="*/ 116 w 312"/>
              <a:gd name="T15" fmla="*/ 187 h 464"/>
              <a:gd name="T16" fmla="*/ 98 w 312"/>
              <a:gd name="T17" fmla="*/ 142 h 464"/>
              <a:gd name="T18" fmla="*/ 116 w 312"/>
              <a:gd name="T19" fmla="*/ 107 h 464"/>
              <a:gd name="T20" fmla="*/ 107 w 312"/>
              <a:gd name="T21" fmla="*/ 320 h 464"/>
              <a:gd name="T22" fmla="*/ 107 w 312"/>
              <a:gd name="T23" fmla="*/ 320 h 464"/>
              <a:gd name="T24" fmla="*/ 9 w 312"/>
              <a:gd name="T25" fmla="*/ 320 h 464"/>
              <a:gd name="T26" fmla="*/ 44 w 312"/>
              <a:gd name="T27" fmla="*/ 427 h 464"/>
              <a:gd name="T28" fmla="*/ 151 w 312"/>
              <a:gd name="T29" fmla="*/ 463 h 464"/>
              <a:gd name="T30" fmla="*/ 267 w 312"/>
              <a:gd name="T31" fmla="*/ 427 h 464"/>
              <a:gd name="T32" fmla="*/ 294 w 312"/>
              <a:gd name="T33" fmla="*/ 374 h 464"/>
              <a:gd name="T34" fmla="*/ 311 w 312"/>
              <a:gd name="T35" fmla="*/ 311 h 464"/>
              <a:gd name="T36" fmla="*/ 311 w 312"/>
              <a:gd name="T37" fmla="*/ 222 h 464"/>
              <a:gd name="T38" fmla="*/ 303 w 312"/>
              <a:gd name="T39" fmla="*/ 133 h 464"/>
              <a:gd name="T40" fmla="*/ 285 w 312"/>
              <a:gd name="T41" fmla="*/ 62 h 464"/>
              <a:gd name="T42" fmla="*/ 151 w 312"/>
              <a:gd name="T43" fmla="*/ 0 h 464"/>
              <a:gd name="T44" fmla="*/ 36 w 312"/>
              <a:gd name="T45" fmla="*/ 35 h 464"/>
              <a:gd name="T46" fmla="*/ 0 w 312"/>
              <a:gd name="T47" fmla="*/ 151 h 464"/>
              <a:gd name="T48" fmla="*/ 36 w 312"/>
              <a:gd name="T49" fmla="*/ 258 h 464"/>
              <a:gd name="T50" fmla="*/ 142 w 312"/>
              <a:gd name="T51" fmla="*/ 294 h 464"/>
              <a:gd name="T52" fmla="*/ 187 w 312"/>
              <a:gd name="T53" fmla="*/ 285 h 464"/>
              <a:gd name="T54" fmla="*/ 222 w 312"/>
              <a:gd name="T55" fmla="*/ 267 h 464"/>
              <a:gd name="T56" fmla="*/ 205 w 312"/>
              <a:gd name="T57" fmla="*/ 356 h 464"/>
              <a:gd name="T58" fmla="*/ 160 w 312"/>
              <a:gd name="T59" fmla="*/ 374 h 464"/>
              <a:gd name="T60" fmla="*/ 107 w 312"/>
              <a:gd name="T61" fmla="*/ 32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464">
                <a:moveTo>
                  <a:pt x="116" y="107"/>
                </a:moveTo>
                <a:lnTo>
                  <a:pt x="116" y="107"/>
                </a:lnTo>
                <a:cubicBezTo>
                  <a:pt x="124" y="89"/>
                  <a:pt x="133" y="89"/>
                  <a:pt x="151" y="89"/>
                </a:cubicBezTo>
                <a:cubicBezTo>
                  <a:pt x="169" y="89"/>
                  <a:pt x="187" y="89"/>
                  <a:pt x="196" y="98"/>
                </a:cubicBezTo>
                <a:cubicBezTo>
                  <a:pt x="205" y="116"/>
                  <a:pt x="214" y="124"/>
                  <a:pt x="214" y="142"/>
                </a:cubicBezTo>
                <a:cubicBezTo>
                  <a:pt x="214" y="169"/>
                  <a:pt x="205" y="178"/>
                  <a:pt x="196" y="187"/>
                </a:cubicBezTo>
                <a:cubicBezTo>
                  <a:pt x="187" y="205"/>
                  <a:pt x="169" y="205"/>
                  <a:pt x="151" y="205"/>
                </a:cubicBezTo>
                <a:cubicBezTo>
                  <a:pt x="133" y="205"/>
                  <a:pt x="124" y="205"/>
                  <a:pt x="116" y="187"/>
                </a:cubicBezTo>
                <a:cubicBezTo>
                  <a:pt x="98" y="178"/>
                  <a:pt x="98" y="160"/>
                  <a:pt x="98" y="142"/>
                </a:cubicBezTo>
                <a:cubicBezTo>
                  <a:pt x="98" y="124"/>
                  <a:pt x="98" y="116"/>
                  <a:pt x="116" y="107"/>
                </a:cubicBezTo>
                <a:close/>
                <a:moveTo>
                  <a:pt x="107" y="320"/>
                </a:moveTo>
                <a:lnTo>
                  <a:pt x="107" y="320"/>
                </a:lnTo>
                <a:cubicBezTo>
                  <a:pt x="9" y="320"/>
                  <a:pt x="9" y="320"/>
                  <a:pt x="9" y="320"/>
                </a:cubicBezTo>
                <a:cubicBezTo>
                  <a:pt x="9" y="365"/>
                  <a:pt x="18" y="401"/>
                  <a:pt x="44" y="427"/>
                </a:cubicBezTo>
                <a:cubicBezTo>
                  <a:pt x="71" y="454"/>
                  <a:pt x="107" y="463"/>
                  <a:pt x="151" y="463"/>
                </a:cubicBezTo>
                <a:cubicBezTo>
                  <a:pt x="205" y="463"/>
                  <a:pt x="240" y="454"/>
                  <a:pt x="267" y="427"/>
                </a:cubicBezTo>
                <a:cubicBezTo>
                  <a:pt x="276" y="418"/>
                  <a:pt x="285" y="401"/>
                  <a:pt x="294" y="374"/>
                </a:cubicBezTo>
                <a:cubicBezTo>
                  <a:pt x="303" y="356"/>
                  <a:pt x="303" y="338"/>
                  <a:pt x="311" y="311"/>
                </a:cubicBezTo>
                <a:cubicBezTo>
                  <a:pt x="311" y="294"/>
                  <a:pt x="311" y="258"/>
                  <a:pt x="311" y="222"/>
                </a:cubicBezTo>
                <a:cubicBezTo>
                  <a:pt x="311" y="196"/>
                  <a:pt x="311" y="160"/>
                  <a:pt x="303" y="133"/>
                </a:cubicBezTo>
                <a:cubicBezTo>
                  <a:pt x="303" y="107"/>
                  <a:pt x="294" y="80"/>
                  <a:pt x="285" y="62"/>
                </a:cubicBezTo>
                <a:cubicBezTo>
                  <a:pt x="258" y="18"/>
                  <a:pt x="214" y="0"/>
                  <a:pt x="151" y="0"/>
                </a:cubicBezTo>
                <a:cubicBezTo>
                  <a:pt x="107" y="0"/>
                  <a:pt x="62" y="9"/>
                  <a:pt x="36" y="35"/>
                </a:cubicBezTo>
                <a:cubicBezTo>
                  <a:pt x="9" y="62"/>
                  <a:pt x="0" y="107"/>
                  <a:pt x="0" y="151"/>
                </a:cubicBezTo>
                <a:cubicBezTo>
                  <a:pt x="0" y="196"/>
                  <a:pt x="9" y="231"/>
                  <a:pt x="36" y="258"/>
                </a:cubicBezTo>
                <a:cubicBezTo>
                  <a:pt x="62" y="285"/>
                  <a:pt x="98" y="294"/>
                  <a:pt x="142" y="294"/>
                </a:cubicBezTo>
                <a:cubicBezTo>
                  <a:pt x="151" y="294"/>
                  <a:pt x="169" y="294"/>
                  <a:pt x="187" y="285"/>
                </a:cubicBezTo>
                <a:cubicBezTo>
                  <a:pt x="205" y="285"/>
                  <a:pt x="214" y="276"/>
                  <a:pt x="222" y="267"/>
                </a:cubicBezTo>
                <a:cubicBezTo>
                  <a:pt x="222" y="303"/>
                  <a:pt x="214" y="338"/>
                  <a:pt x="205" y="356"/>
                </a:cubicBezTo>
                <a:cubicBezTo>
                  <a:pt x="196" y="365"/>
                  <a:pt x="178" y="374"/>
                  <a:pt x="160" y="374"/>
                </a:cubicBezTo>
                <a:cubicBezTo>
                  <a:pt x="124" y="374"/>
                  <a:pt x="107" y="356"/>
                  <a:pt x="107" y="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7F562B8F-565A-FF42-999D-8C1E09A6F574}"/>
              </a:ext>
            </a:extLst>
          </p:cNvPr>
          <p:cNvSpPr/>
          <p:nvPr/>
        </p:nvSpPr>
        <p:spPr>
          <a:xfrm rot="5400000">
            <a:off x="6427034" y="882102"/>
            <a:ext cx="3626807" cy="32186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3" name="Triángulo 572">
            <a:extLst>
              <a:ext uri="{FF2B5EF4-FFF2-40B4-BE49-F238E27FC236}">
                <a16:creationId xmlns:a16="http://schemas.microsoft.com/office/drawing/2014/main" id="{BA03BDDB-1279-9A45-80C8-F48A798CDB52}"/>
              </a:ext>
            </a:extLst>
          </p:cNvPr>
          <p:cNvSpPr/>
          <p:nvPr/>
        </p:nvSpPr>
        <p:spPr>
          <a:xfrm rot="16200000">
            <a:off x="6507164" y="2928764"/>
            <a:ext cx="3626807" cy="32186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4" name="Triángulo 573">
            <a:extLst>
              <a:ext uri="{FF2B5EF4-FFF2-40B4-BE49-F238E27FC236}">
                <a16:creationId xmlns:a16="http://schemas.microsoft.com/office/drawing/2014/main" id="{2C7D5259-1645-8D49-8309-19AE4A61B70F}"/>
              </a:ext>
            </a:extLst>
          </p:cNvPr>
          <p:cNvSpPr/>
          <p:nvPr/>
        </p:nvSpPr>
        <p:spPr>
          <a:xfrm rot="5400000">
            <a:off x="6467504" y="5012069"/>
            <a:ext cx="3626807" cy="321868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5" name="Triángulo 574">
            <a:extLst>
              <a:ext uri="{FF2B5EF4-FFF2-40B4-BE49-F238E27FC236}">
                <a16:creationId xmlns:a16="http://schemas.microsoft.com/office/drawing/2014/main" id="{7541A37D-575A-FE47-B488-7A984EAE027B}"/>
              </a:ext>
            </a:extLst>
          </p:cNvPr>
          <p:cNvSpPr/>
          <p:nvPr/>
        </p:nvSpPr>
        <p:spPr>
          <a:xfrm rot="16200000">
            <a:off x="6547634" y="7058731"/>
            <a:ext cx="3626807" cy="321868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6" name="Triángulo 575">
            <a:extLst>
              <a:ext uri="{FF2B5EF4-FFF2-40B4-BE49-F238E27FC236}">
                <a16:creationId xmlns:a16="http://schemas.microsoft.com/office/drawing/2014/main" id="{8F28AC9C-68D1-6947-910B-67F094C9C912}"/>
              </a:ext>
            </a:extLst>
          </p:cNvPr>
          <p:cNvSpPr/>
          <p:nvPr/>
        </p:nvSpPr>
        <p:spPr>
          <a:xfrm rot="5400000">
            <a:off x="6463610" y="9041526"/>
            <a:ext cx="3626807" cy="321868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2" name="CuadroTexto 395">
            <a:extLst>
              <a:ext uri="{FF2B5EF4-FFF2-40B4-BE49-F238E27FC236}">
                <a16:creationId xmlns:a16="http://schemas.microsoft.com/office/drawing/2014/main" id="{2C5BA7CD-B572-AE42-8BD4-1FE261D3B162}"/>
              </a:ext>
            </a:extLst>
          </p:cNvPr>
          <p:cNvSpPr txBox="1"/>
          <p:nvPr/>
        </p:nvSpPr>
        <p:spPr>
          <a:xfrm>
            <a:off x="6917998" y="2106990"/>
            <a:ext cx="188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3" name="CuadroTexto 395">
            <a:extLst>
              <a:ext uri="{FF2B5EF4-FFF2-40B4-BE49-F238E27FC236}">
                <a16:creationId xmlns:a16="http://schemas.microsoft.com/office/drawing/2014/main" id="{0FD40891-38B1-5047-B72B-1A3FEA7839FA}"/>
              </a:ext>
            </a:extLst>
          </p:cNvPr>
          <p:cNvSpPr txBox="1"/>
          <p:nvPr/>
        </p:nvSpPr>
        <p:spPr>
          <a:xfrm>
            <a:off x="7847638" y="4086256"/>
            <a:ext cx="188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4" name="CuadroTexto 395">
            <a:extLst>
              <a:ext uri="{FF2B5EF4-FFF2-40B4-BE49-F238E27FC236}">
                <a16:creationId xmlns:a16="http://schemas.microsoft.com/office/drawing/2014/main" id="{122BD854-B274-BD4B-83C9-7202A2E9B32E}"/>
              </a:ext>
            </a:extLst>
          </p:cNvPr>
          <p:cNvSpPr txBox="1"/>
          <p:nvPr/>
        </p:nvSpPr>
        <p:spPr>
          <a:xfrm>
            <a:off x="6947257" y="6184433"/>
            <a:ext cx="188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95" name="CuadroTexto 395">
            <a:extLst>
              <a:ext uri="{FF2B5EF4-FFF2-40B4-BE49-F238E27FC236}">
                <a16:creationId xmlns:a16="http://schemas.microsoft.com/office/drawing/2014/main" id="{FEFBD128-9ED3-8443-AAC8-38628D89C737}"/>
              </a:ext>
            </a:extLst>
          </p:cNvPr>
          <p:cNvSpPr txBox="1"/>
          <p:nvPr/>
        </p:nvSpPr>
        <p:spPr>
          <a:xfrm>
            <a:off x="7808317" y="8215676"/>
            <a:ext cx="188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96" name="CuadroTexto 395">
            <a:extLst>
              <a:ext uri="{FF2B5EF4-FFF2-40B4-BE49-F238E27FC236}">
                <a16:creationId xmlns:a16="http://schemas.microsoft.com/office/drawing/2014/main" id="{AAEF660F-361D-2F49-A43F-96570B796130}"/>
              </a:ext>
            </a:extLst>
          </p:cNvPr>
          <p:cNvSpPr txBox="1"/>
          <p:nvPr/>
        </p:nvSpPr>
        <p:spPr>
          <a:xfrm>
            <a:off x="6977737" y="10219736"/>
            <a:ext cx="188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5B1217-5595-694E-B2AB-F3B4420A174C}"/>
              </a:ext>
            </a:extLst>
          </p:cNvPr>
          <p:cNvGrpSpPr/>
          <p:nvPr/>
        </p:nvGrpSpPr>
        <p:grpSpPr>
          <a:xfrm>
            <a:off x="16835102" y="4466155"/>
            <a:ext cx="6010344" cy="4775334"/>
            <a:chOff x="1471111" y="4594711"/>
            <a:chExt cx="6010344" cy="4775334"/>
          </a:xfrm>
        </p:grpSpPr>
        <p:sp>
          <p:nvSpPr>
            <p:cNvPr id="63" name="CuadroTexto 568">
              <a:extLst>
                <a:ext uri="{FF2B5EF4-FFF2-40B4-BE49-F238E27FC236}">
                  <a16:creationId xmlns:a16="http://schemas.microsoft.com/office/drawing/2014/main" id="{51BBA1E4-38A6-EC42-9837-C347D756F47B}"/>
                </a:ext>
              </a:extLst>
            </p:cNvPr>
            <p:cNvSpPr txBox="1"/>
            <p:nvPr/>
          </p:nvSpPr>
          <p:spPr>
            <a:xfrm>
              <a:off x="1471111" y="4594711"/>
              <a:ext cx="4145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Timeline</a:t>
              </a:r>
            </a:p>
          </p:txBody>
        </p:sp>
        <p:sp>
          <p:nvSpPr>
            <p:cNvPr id="64" name="CuadroTexto 569">
              <a:extLst>
                <a:ext uri="{FF2B5EF4-FFF2-40B4-BE49-F238E27FC236}">
                  <a16:creationId xmlns:a16="http://schemas.microsoft.com/office/drawing/2014/main" id="{7AB2F369-4019-7541-8995-CBF76F61CEBC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1337A6-09CD-4746-B8AE-E6D6A71E826F}"/>
              </a:ext>
            </a:extLst>
          </p:cNvPr>
          <p:cNvGrpSpPr/>
          <p:nvPr/>
        </p:nvGrpSpPr>
        <p:grpSpPr>
          <a:xfrm flipH="1">
            <a:off x="660399" y="1726034"/>
            <a:ext cx="4533684" cy="1592908"/>
            <a:chOff x="2088671" y="10759890"/>
            <a:chExt cx="4533684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643581A-129D-6949-98D6-64759D89D812}"/>
                </a:ext>
              </a:extLst>
            </p:cNvPr>
            <p:cNvSpPr txBox="1"/>
            <p:nvPr/>
          </p:nvSpPr>
          <p:spPr>
            <a:xfrm>
              <a:off x="2088671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48B4F33B-7AEA-B743-8785-FC34EEEA76E4}"/>
                </a:ext>
              </a:extLst>
            </p:cNvPr>
            <p:cNvSpPr/>
            <p:nvPr/>
          </p:nvSpPr>
          <p:spPr>
            <a:xfrm>
              <a:off x="2088672" y="11398691"/>
              <a:ext cx="45336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5AFAC9-5B58-C64D-BCD2-5D64E538212C}"/>
              </a:ext>
            </a:extLst>
          </p:cNvPr>
          <p:cNvGrpSpPr/>
          <p:nvPr/>
        </p:nvGrpSpPr>
        <p:grpSpPr>
          <a:xfrm>
            <a:off x="11418577" y="3741654"/>
            <a:ext cx="4357834" cy="1592908"/>
            <a:chOff x="13193566" y="4652860"/>
            <a:chExt cx="4357834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CF8D11FC-CF62-394A-8929-3938A5C66779}"/>
                </a:ext>
              </a:extLst>
            </p:cNvPr>
            <p:cNvSpPr txBox="1"/>
            <p:nvPr/>
          </p:nvSpPr>
          <p:spPr>
            <a:xfrm>
              <a:off x="13193566" y="46528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687684E0-4975-0B42-9960-477317FB08E6}"/>
                </a:ext>
              </a:extLst>
            </p:cNvPr>
            <p:cNvSpPr/>
            <p:nvPr/>
          </p:nvSpPr>
          <p:spPr>
            <a:xfrm>
              <a:off x="13193566" y="5291661"/>
              <a:ext cx="435783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1C2CAC-6FD9-D447-8AC0-48008809ACA8}"/>
              </a:ext>
            </a:extLst>
          </p:cNvPr>
          <p:cNvGrpSpPr/>
          <p:nvPr/>
        </p:nvGrpSpPr>
        <p:grpSpPr>
          <a:xfrm flipH="1">
            <a:off x="660399" y="5840834"/>
            <a:ext cx="4533684" cy="1592908"/>
            <a:chOff x="2088671" y="10759890"/>
            <a:chExt cx="4533684" cy="159290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FB12681F-05CB-DB4D-8EE7-7C1130643B44}"/>
                </a:ext>
              </a:extLst>
            </p:cNvPr>
            <p:cNvSpPr txBox="1"/>
            <p:nvPr/>
          </p:nvSpPr>
          <p:spPr>
            <a:xfrm>
              <a:off x="2088671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00748D63-F831-034D-BFAA-DF027ACCB9BE}"/>
                </a:ext>
              </a:extLst>
            </p:cNvPr>
            <p:cNvSpPr/>
            <p:nvPr/>
          </p:nvSpPr>
          <p:spPr>
            <a:xfrm>
              <a:off x="2088672" y="11398691"/>
              <a:ext cx="45336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84C966-37FD-B14F-9F34-9E25BAD28738}"/>
              </a:ext>
            </a:extLst>
          </p:cNvPr>
          <p:cNvGrpSpPr/>
          <p:nvPr/>
        </p:nvGrpSpPr>
        <p:grpSpPr>
          <a:xfrm flipH="1">
            <a:off x="660399" y="9777834"/>
            <a:ext cx="4533684" cy="1592908"/>
            <a:chOff x="2088671" y="10759890"/>
            <a:chExt cx="4533684" cy="159290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F35720CE-5EC8-404C-85B8-F35BC7FCD4E9}"/>
                </a:ext>
              </a:extLst>
            </p:cNvPr>
            <p:cNvSpPr txBox="1"/>
            <p:nvPr/>
          </p:nvSpPr>
          <p:spPr>
            <a:xfrm>
              <a:off x="2088671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8B9D571B-D3DA-024D-9FEA-FBD54689E0CB}"/>
                </a:ext>
              </a:extLst>
            </p:cNvPr>
            <p:cNvSpPr/>
            <p:nvPr/>
          </p:nvSpPr>
          <p:spPr>
            <a:xfrm>
              <a:off x="2088672" y="11398691"/>
              <a:ext cx="45336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6446C2-E33E-854E-B184-E7921394154B}"/>
              </a:ext>
            </a:extLst>
          </p:cNvPr>
          <p:cNvGrpSpPr/>
          <p:nvPr/>
        </p:nvGrpSpPr>
        <p:grpSpPr>
          <a:xfrm>
            <a:off x="11418577" y="7881854"/>
            <a:ext cx="4357834" cy="1592908"/>
            <a:chOff x="13193566" y="4652860"/>
            <a:chExt cx="4357834" cy="159290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0FF1FC9E-1823-9441-B410-CB6E5D9D4121}"/>
                </a:ext>
              </a:extLst>
            </p:cNvPr>
            <p:cNvSpPr txBox="1"/>
            <p:nvPr/>
          </p:nvSpPr>
          <p:spPr>
            <a:xfrm>
              <a:off x="13193566" y="46528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2B5F2F44-937B-244A-B607-BE2BE2F77A6F}"/>
                </a:ext>
              </a:extLst>
            </p:cNvPr>
            <p:cNvSpPr/>
            <p:nvPr/>
          </p:nvSpPr>
          <p:spPr>
            <a:xfrm>
              <a:off x="13193566" y="5291661"/>
              <a:ext cx="435783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Freeform 411">
            <a:extLst>
              <a:ext uri="{FF2B5EF4-FFF2-40B4-BE49-F238E27FC236}">
                <a16:creationId xmlns:a16="http://schemas.microsoft.com/office/drawing/2014/main" id="{9D405308-2518-954F-873D-9CB13B88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24" y="8019346"/>
            <a:ext cx="4262078" cy="1498879"/>
          </a:xfrm>
          <a:custGeom>
            <a:avLst/>
            <a:gdLst>
              <a:gd name="T0" fmla="*/ 3283 w 3284"/>
              <a:gd name="T1" fmla="*/ 1156 h 1157"/>
              <a:gd name="T2" fmla="*/ 0 w 3284"/>
              <a:gd name="T3" fmla="*/ 1156 h 1157"/>
              <a:gd name="T4" fmla="*/ 0 w 3284"/>
              <a:gd name="T5" fmla="*/ 0 h 1157"/>
              <a:gd name="T6" fmla="*/ 3283 w 3284"/>
              <a:gd name="T7" fmla="*/ 0 h 1157"/>
              <a:gd name="T8" fmla="*/ 3283 w 3284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4" h="1157">
                <a:moveTo>
                  <a:pt x="3283" y="1156"/>
                </a:moveTo>
                <a:lnTo>
                  <a:pt x="0" y="1156"/>
                </a:lnTo>
                <a:lnTo>
                  <a:pt x="0" y="0"/>
                </a:lnTo>
                <a:lnTo>
                  <a:pt x="3283" y="0"/>
                </a:lnTo>
                <a:lnTo>
                  <a:pt x="3283" y="11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F7FF30A9-EB66-2144-BE45-CC8D9E3B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122" y="8019346"/>
            <a:ext cx="4262078" cy="1498879"/>
          </a:xfrm>
          <a:custGeom>
            <a:avLst/>
            <a:gdLst>
              <a:gd name="T0" fmla="*/ 3283 w 3284"/>
              <a:gd name="T1" fmla="*/ 1156 h 1157"/>
              <a:gd name="T2" fmla="*/ 0 w 3284"/>
              <a:gd name="T3" fmla="*/ 1156 h 1157"/>
              <a:gd name="T4" fmla="*/ 0 w 3284"/>
              <a:gd name="T5" fmla="*/ 0 h 1157"/>
              <a:gd name="T6" fmla="*/ 3283 w 3284"/>
              <a:gd name="T7" fmla="*/ 0 h 1157"/>
              <a:gd name="T8" fmla="*/ 3283 w 3284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4" h="1157">
                <a:moveTo>
                  <a:pt x="3283" y="1156"/>
                </a:moveTo>
                <a:lnTo>
                  <a:pt x="0" y="1156"/>
                </a:lnTo>
                <a:lnTo>
                  <a:pt x="0" y="0"/>
                </a:lnTo>
                <a:lnTo>
                  <a:pt x="3283" y="0"/>
                </a:lnTo>
                <a:lnTo>
                  <a:pt x="3283" y="11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F1D12730-4214-F948-BADB-989C90E1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97" y="8019346"/>
            <a:ext cx="4262082" cy="1498879"/>
          </a:xfrm>
          <a:custGeom>
            <a:avLst/>
            <a:gdLst>
              <a:gd name="T0" fmla="*/ 3283 w 3284"/>
              <a:gd name="T1" fmla="*/ 1156 h 1157"/>
              <a:gd name="T2" fmla="*/ 0 w 3284"/>
              <a:gd name="T3" fmla="*/ 1156 h 1157"/>
              <a:gd name="T4" fmla="*/ 0 w 3284"/>
              <a:gd name="T5" fmla="*/ 0 h 1157"/>
              <a:gd name="T6" fmla="*/ 3283 w 3284"/>
              <a:gd name="T7" fmla="*/ 0 h 1157"/>
              <a:gd name="T8" fmla="*/ 3283 w 3284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4" h="1157">
                <a:moveTo>
                  <a:pt x="3283" y="1156"/>
                </a:moveTo>
                <a:lnTo>
                  <a:pt x="0" y="1156"/>
                </a:lnTo>
                <a:lnTo>
                  <a:pt x="0" y="0"/>
                </a:lnTo>
                <a:lnTo>
                  <a:pt x="3283" y="0"/>
                </a:lnTo>
                <a:lnTo>
                  <a:pt x="3283" y="11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6130255A-A637-F140-8165-3A72F4F4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4995" y="8019346"/>
            <a:ext cx="4262082" cy="1498879"/>
          </a:xfrm>
          <a:custGeom>
            <a:avLst/>
            <a:gdLst>
              <a:gd name="T0" fmla="*/ 3283 w 3284"/>
              <a:gd name="T1" fmla="*/ 1156 h 1157"/>
              <a:gd name="T2" fmla="*/ 0 w 3284"/>
              <a:gd name="T3" fmla="*/ 1156 h 1157"/>
              <a:gd name="T4" fmla="*/ 0 w 3284"/>
              <a:gd name="T5" fmla="*/ 0 h 1157"/>
              <a:gd name="T6" fmla="*/ 3283 w 3284"/>
              <a:gd name="T7" fmla="*/ 0 h 1157"/>
              <a:gd name="T8" fmla="*/ 3283 w 3284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4" h="1157">
                <a:moveTo>
                  <a:pt x="3283" y="1156"/>
                </a:moveTo>
                <a:lnTo>
                  <a:pt x="0" y="1156"/>
                </a:lnTo>
                <a:lnTo>
                  <a:pt x="0" y="0"/>
                </a:lnTo>
                <a:lnTo>
                  <a:pt x="3283" y="0"/>
                </a:lnTo>
                <a:lnTo>
                  <a:pt x="3283" y="11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25FEACB5-0502-EA41-93A2-354AEC2E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7322" y="7533066"/>
            <a:ext cx="25412294" cy="2494318"/>
          </a:xfrm>
          <a:custGeom>
            <a:avLst/>
            <a:gdLst>
              <a:gd name="T0" fmla="*/ 0 w 19590"/>
              <a:gd name="T1" fmla="*/ 1920 h 1921"/>
              <a:gd name="T2" fmla="*/ 0 w 19590"/>
              <a:gd name="T3" fmla="*/ 1920 h 1921"/>
              <a:gd name="T4" fmla="*/ 5135 w 19590"/>
              <a:gd name="T5" fmla="*/ 1920 h 1921"/>
              <a:gd name="T6" fmla="*/ 5433 w 19590"/>
              <a:gd name="T7" fmla="*/ 1622 h 1921"/>
              <a:gd name="T8" fmla="*/ 5433 w 19590"/>
              <a:gd name="T9" fmla="*/ 298 h 1921"/>
              <a:gd name="T10" fmla="*/ 5731 w 19590"/>
              <a:gd name="T11" fmla="*/ 0 h 1921"/>
              <a:gd name="T12" fmla="*/ 9152 w 19590"/>
              <a:gd name="T13" fmla="*/ 0 h 1921"/>
              <a:gd name="T14" fmla="*/ 9451 w 19590"/>
              <a:gd name="T15" fmla="*/ 298 h 1921"/>
              <a:gd name="T16" fmla="*/ 9451 w 19590"/>
              <a:gd name="T17" fmla="*/ 1591 h 1921"/>
              <a:gd name="T18" fmla="*/ 9749 w 19590"/>
              <a:gd name="T19" fmla="*/ 1889 h 1921"/>
              <a:gd name="T20" fmla="*/ 13214 w 19590"/>
              <a:gd name="T21" fmla="*/ 1889 h 1921"/>
              <a:gd name="T22" fmla="*/ 13513 w 19590"/>
              <a:gd name="T23" fmla="*/ 1591 h 1921"/>
              <a:gd name="T24" fmla="*/ 13513 w 19590"/>
              <a:gd name="T25" fmla="*/ 298 h 1921"/>
              <a:gd name="T26" fmla="*/ 13811 w 19590"/>
              <a:gd name="T27" fmla="*/ 0 h 1921"/>
              <a:gd name="T28" fmla="*/ 19589 w 19590"/>
              <a:gd name="T29" fmla="*/ 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90" h="1921">
                <a:moveTo>
                  <a:pt x="0" y="1920"/>
                </a:moveTo>
                <a:lnTo>
                  <a:pt x="0" y="1920"/>
                </a:lnTo>
                <a:cubicBezTo>
                  <a:pt x="5135" y="1920"/>
                  <a:pt x="5135" y="1920"/>
                  <a:pt x="5135" y="1920"/>
                </a:cubicBezTo>
                <a:cubicBezTo>
                  <a:pt x="5303" y="1920"/>
                  <a:pt x="5433" y="1782"/>
                  <a:pt x="5433" y="1622"/>
                </a:cubicBezTo>
                <a:cubicBezTo>
                  <a:pt x="5433" y="298"/>
                  <a:pt x="5433" y="298"/>
                  <a:pt x="5433" y="298"/>
                </a:cubicBezTo>
                <a:cubicBezTo>
                  <a:pt x="5433" y="137"/>
                  <a:pt x="5571" y="0"/>
                  <a:pt x="5731" y="0"/>
                </a:cubicBezTo>
                <a:cubicBezTo>
                  <a:pt x="9152" y="0"/>
                  <a:pt x="9152" y="0"/>
                  <a:pt x="9152" y="0"/>
                </a:cubicBezTo>
                <a:cubicBezTo>
                  <a:pt x="9313" y="0"/>
                  <a:pt x="9451" y="137"/>
                  <a:pt x="9451" y="298"/>
                </a:cubicBezTo>
                <a:cubicBezTo>
                  <a:pt x="9451" y="1591"/>
                  <a:pt x="9451" y="1591"/>
                  <a:pt x="9451" y="1591"/>
                </a:cubicBezTo>
                <a:cubicBezTo>
                  <a:pt x="9451" y="1759"/>
                  <a:pt x="9588" y="1889"/>
                  <a:pt x="9749" y="1889"/>
                </a:cubicBezTo>
                <a:cubicBezTo>
                  <a:pt x="13214" y="1889"/>
                  <a:pt x="13214" y="1889"/>
                  <a:pt x="13214" y="1889"/>
                </a:cubicBezTo>
                <a:cubicBezTo>
                  <a:pt x="13383" y="1889"/>
                  <a:pt x="13513" y="1759"/>
                  <a:pt x="13513" y="1591"/>
                </a:cubicBezTo>
                <a:cubicBezTo>
                  <a:pt x="13513" y="298"/>
                  <a:pt x="13513" y="298"/>
                  <a:pt x="13513" y="298"/>
                </a:cubicBezTo>
                <a:cubicBezTo>
                  <a:pt x="13513" y="137"/>
                  <a:pt x="13651" y="0"/>
                  <a:pt x="13811" y="0"/>
                </a:cubicBezTo>
                <a:cubicBezTo>
                  <a:pt x="19589" y="0"/>
                  <a:pt x="19589" y="0"/>
                  <a:pt x="19589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4CE1799C-9685-2B4F-AC8D-C81F624F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83" y="5416329"/>
            <a:ext cx="577810" cy="577814"/>
          </a:xfrm>
          <a:custGeom>
            <a:avLst/>
            <a:gdLst>
              <a:gd name="T0" fmla="*/ 23 w 445"/>
              <a:gd name="T1" fmla="*/ 444 h 445"/>
              <a:gd name="T2" fmla="*/ 23 w 445"/>
              <a:gd name="T3" fmla="*/ 444 h 445"/>
              <a:gd name="T4" fmla="*/ 31 w 445"/>
              <a:gd name="T5" fmla="*/ 444 h 445"/>
              <a:gd name="T6" fmla="*/ 169 w 445"/>
              <a:gd name="T7" fmla="*/ 414 h 445"/>
              <a:gd name="T8" fmla="*/ 184 w 445"/>
              <a:gd name="T9" fmla="*/ 406 h 445"/>
              <a:gd name="T10" fmla="*/ 436 w 445"/>
              <a:gd name="T11" fmla="*/ 146 h 445"/>
              <a:gd name="T12" fmla="*/ 436 w 445"/>
              <a:gd name="T13" fmla="*/ 115 h 445"/>
              <a:gd name="T14" fmla="*/ 337 w 445"/>
              <a:gd name="T15" fmla="*/ 8 h 445"/>
              <a:gd name="T16" fmla="*/ 322 w 445"/>
              <a:gd name="T17" fmla="*/ 0 h 445"/>
              <a:gd name="T18" fmla="*/ 306 w 445"/>
              <a:gd name="T19" fmla="*/ 8 h 445"/>
              <a:gd name="T20" fmla="*/ 46 w 445"/>
              <a:gd name="T21" fmla="*/ 268 h 445"/>
              <a:gd name="T22" fmla="*/ 39 w 445"/>
              <a:gd name="T23" fmla="*/ 284 h 445"/>
              <a:gd name="T24" fmla="*/ 0 w 445"/>
              <a:gd name="T25" fmla="*/ 414 h 445"/>
              <a:gd name="T26" fmla="*/ 8 w 445"/>
              <a:gd name="T27" fmla="*/ 437 h 445"/>
              <a:gd name="T28" fmla="*/ 23 w 445"/>
              <a:gd name="T29" fmla="*/ 444 h 445"/>
              <a:gd name="T30" fmla="*/ 322 w 445"/>
              <a:gd name="T31" fmla="*/ 62 h 445"/>
              <a:gd name="T32" fmla="*/ 322 w 445"/>
              <a:gd name="T33" fmla="*/ 62 h 445"/>
              <a:gd name="T34" fmla="*/ 391 w 445"/>
              <a:gd name="T35" fmla="*/ 131 h 445"/>
              <a:gd name="T36" fmla="*/ 329 w 445"/>
              <a:gd name="T37" fmla="*/ 192 h 445"/>
              <a:gd name="T38" fmla="*/ 260 w 445"/>
              <a:gd name="T39" fmla="*/ 123 h 445"/>
              <a:gd name="T40" fmla="*/ 322 w 445"/>
              <a:gd name="T41" fmla="*/ 62 h 445"/>
              <a:gd name="T42" fmla="*/ 85 w 445"/>
              <a:gd name="T43" fmla="*/ 299 h 445"/>
              <a:gd name="T44" fmla="*/ 85 w 445"/>
              <a:gd name="T45" fmla="*/ 299 h 445"/>
              <a:gd name="T46" fmla="*/ 222 w 445"/>
              <a:gd name="T47" fmla="*/ 154 h 445"/>
              <a:gd name="T48" fmla="*/ 291 w 445"/>
              <a:gd name="T49" fmla="*/ 223 h 445"/>
              <a:gd name="T50" fmla="*/ 153 w 445"/>
              <a:gd name="T51" fmla="*/ 368 h 445"/>
              <a:gd name="T52" fmla="*/ 54 w 445"/>
              <a:gd name="T53" fmla="*/ 391 h 445"/>
              <a:gd name="T54" fmla="*/ 85 w 445"/>
              <a:gd name="T55" fmla="*/ 299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445">
                <a:moveTo>
                  <a:pt x="23" y="444"/>
                </a:moveTo>
                <a:lnTo>
                  <a:pt x="23" y="444"/>
                </a:lnTo>
                <a:lnTo>
                  <a:pt x="31" y="444"/>
                </a:lnTo>
                <a:cubicBezTo>
                  <a:pt x="169" y="414"/>
                  <a:pt x="169" y="414"/>
                  <a:pt x="169" y="414"/>
                </a:cubicBezTo>
                <a:cubicBezTo>
                  <a:pt x="176" y="414"/>
                  <a:pt x="176" y="406"/>
                  <a:pt x="184" y="406"/>
                </a:cubicBezTo>
                <a:cubicBezTo>
                  <a:pt x="436" y="146"/>
                  <a:pt x="436" y="146"/>
                  <a:pt x="436" y="146"/>
                </a:cubicBezTo>
                <a:cubicBezTo>
                  <a:pt x="444" y="138"/>
                  <a:pt x="444" y="123"/>
                  <a:pt x="436" y="115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8"/>
                  <a:pt x="329" y="0"/>
                  <a:pt x="322" y="0"/>
                </a:cubicBezTo>
                <a:cubicBezTo>
                  <a:pt x="314" y="0"/>
                  <a:pt x="306" y="8"/>
                  <a:pt x="306" y="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39" y="276"/>
                  <a:pt x="39" y="276"/>
                  <a:pt x="39" y="284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1"/>
                  <a:pt x="0" y="429"/>
                  <a:pt x="8" y="437"/>
                </a:cubicBezTo>
                <a:cubicBezTo>
                  <a:pt x="8" y="437"/>
                  <a:pt x="16" y="444"/>
                  <a:pt x="23" y="444"/>
                </a:cubicBezTo>
                <a:close/>
                <a:moveTo>
                  <a:pt x="322" y="62"/>
                </a:moveTo>
                <a:lnTo>
                  <a:pt x="322" y="62"/>
                </a:lnTo>
                <a:cubicBezTo>
                  <a:pt x="391" y="131"/>
                  <a:pt x="391" y="131"/>
                  <a:pt x="391" y="131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260" y="123"/>
                  <a:pt x="260" y="123"/>
                  <a:pt x="260" y="123"/>
                </a:cubicBezTo>
                <a:lnTo>
                  <a:pt x="322" y="62"/>
                </a:lnTo>
                <a:close/>
                <a:moveTo>
                  <a:pt x="85" y="299"/>
                </a:moveTo>
                <a:lnTo>
                  <a:pt x="85" y="299"/>
                </a:lnTo>
                <a:cubicBezTo>
                  <a:pt x="222" y="154"/>
                  <a:pt x="222" y="154"/>
                  <a:pt x="222" y="154"/>
                </a:cubicBezTo>
                <a:cubicBezTo>
                  <a:pt x="291" y="223"/>
                  <a:pt x="291" y="223"/>
                  <a:pt x="291" y="223"/>
                </a:cubicBezTo>
                <a:cubicBezTo>
                  <a:pt x="153" y="368"/>
                  <a:pt x="153" y="368"/>
                  <a:pt x="153" y="368"/>
                </a:cubicBezTo>
                <a:cubicBezTo>
                  <a:pt x="54" y="391"/>
                  <a:pt x="54" y="391"/>
                  <a:pt x="54" y="391"/>
                </a:cubicBezTo>
                <a:lnTo>
                  <a:pt x="85" y="2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B3BB39F7-4A53-4E42-951B-C1C96E6F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07" y="6034187"/>
            <a:ext cx="703670" cy="62932"/>
          </a:xfrm>
          <a:custGeom>
            <a:avLst/>
            <a:gdLst>
              <a:gd name="T0" fmla="*/ 520 w 544"/>
              <a:gd name="T1" fmla="*/ 0 h 47"/>
              <a:gd name="T2" fmla="*/ 520 w 544"/>
              <a:gd name="T3" fmla="*/ 0 h 47"/>
              <a:gd name="T4" fmla="*/ 23 w 544"/>
              <a:gd name="T5" fmla="*/ 0 h 47"/>
              <a:gd name="T6" fmla="*/ 0 w 544"/>
              <a:gd name="T7" fmla="*/ 23 h 47"/>
              <a:gd name="T8" fmla="*/ 23 w 544"/>
              <a:gd name="T9" fmla="*/ 46 h 47"/>
              <a:gd name="T10" fmla="*/ 520 w 544"/>
              <a:gd name="T11" fmla="*/ 46 h 47"/>
              <a:gd name="T12" fmla="*/ 543 w 544"/>
              <a:gd name="T13" fmla="*/ 23 h 47"/>
              <a:gd name="T14" fmla="*/ 520 w 54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4" h="47">
                <a:moveTo>
                  <a:pt x="520" y="0"/>
                </a:moveTo>
                <a:lnTo>
                  <a:pt x="520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38"/>
                  <a:pt x="8" y="46"/>
                  <a:pt x="23" y="46"/>
                </a:cubicBezTo>
                <a:cubicBezTo>
                  <a:pt x="520" y="46"/>
                  <a:pt x="520" y="46"/>
                  <a:pt x="520" y="46"/>
                </a:cubicBezTo>
                <a:cubicBezTo>
                  <a:pt x="535" y="46"/>
                  <a:pt x="543" y="38"/>
                  <a:pt x="543" y="23"/>
                </a:cubicBezTo>
                <a:cubicBezTo>
                  <a:pt x="543" y="15"/>
                  <a:pt x="535" y="0"/>
                  <a:pt x="52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4">
            <a:extLst>
              <a:ext uri="{FF2B5EF4-FFF2-40B4-BE49-F238E27FC236}">
                <a16:creationId xmlns:a16="http://schemas.microsoft.com/office/drawing/2014/main" id="{291F6384-D99F-0746-9998-E612E95C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588" y="5158889"/>
            <a:ext cx="389022" cy="646461"/>
          </a:xfrm>
          <a:custGeom>
            <a:avLst/>
            <a:gdLst>
              <a:gd name="T0" fmla="*/ 0 w 300"/>
              <a:gd name="T1" fmla="*/ 237 h 498"/>
              <a:gd name="T2" fmla="*/ 0 w 300"/>
              <a:gd name="T3" fmla="*/ 237 h 498"/>
              <a:gd name="T4" fmla="*/ 0 w 300"/>
              <a:gd name="T5" fmla="*/ 237 h 498"/>
              <a:gd name="T6" fmla="*/ 0 w 300"/>
              <a:gd name="T7" fmla="*/ 352 h 498"/>
              <a:gd name="T8" fmla="*/ 46 w 300"/>
              <a:gd name="T9" fmla="*/ 459 h 498"/>
              <a:gd name="T10" fmla="*/ 146 w 300"/>
              <a:gd name="T11" fmla="*/ 497 h 498"/>
              <a:gd name="T12" fmla="*/ 153 w 300"/>
              <a:gd name="T13" fmla="*/ 497 h 498"/>
              <a:gd name="T14" fmla="*/ 299 w 300"/>
              <a:gd name="T15" fmla="*/ 352 h 498"/>
              <a:gd name="T16" fmla="*/ 299 w 300"/>
              <a:gd name="T17" fmla="*/ 245 h 498"/>
              <a:gd name="T18" fmla="*/ 299 w 300"/>
              <a:gd name="T19" fmla="*/ 237 h 498"/>
              <a:gd name="T20" fmla="*/ 299 w 300"/>
              <a:gd name="T21" fmla="*/ 237 h 498"/>
              <a:gd name="T22" fmla="*/ 299 w 300"/>
              <a:gd name="T23" fmla="*/ 153 h 498"/>
              <a:gd name="T24" fmla="*/ 253 w 300"/>
              <a:gd name="T25" fmla="*/ 45 h 498"/>
              <a:gd name="T26" fmla="*/ 146 w 300"/>
              <a:gd name="T27" fmla="*/ 0 h 498"/>
              <a:gd name="T28" fmla="*/ 146 w 300"/>
              <a:gd name="T29" fmla="*/ 0 h 498"/>
              <a:gd name="T30" fmla="*/ 46 w 300"/>
              <a:gd name="T31" fmla="*/ 45 h 498"/>
              <a:gd name="T32" fmla="*/ 0 w 300"/>
              <a:gd name="T33" fmla="*/ 153 h 498"/>
              <a:gd name="T34" fmla="*/ 0 w 300"/>
              <a:gd name="T35" fmla="*/ 237 h 498"/>
              <a:gd name="T36" fmla="*/ 77 w 300"/>
              <a:gd name="T37" fmla="*/ 76 h 498"/>
              <a:gd name="T38" fmla="*/ 77 w 300"/>
              <a:gd name="T39" fmla="*/ 76 h 498"/>
              <a:gd name="T40" fmla="*/ 146 w 300"/>
              <a:gd name="T41" fmla="*/ 45 h 498"/>
              <a:gd name="T42" fmla="*/ 146 w 300"/>
              <a:gd name="T43" fmla="*/ 45 h 498"/>
              <a:gd name="T44" fmla="*/ 222 w 300"/>
              <a:gd name="T45" fmla="*/ 76 h 498"/>
              <a:gd name="T46" fmla="*/ 253 w 300"/>
              <a:gd name="T47" fmla="*/ 153 h 498"/>
              <a:gd name="T48" fmla="*/ 253 w 300"/>
              <a:gd name="T49" fmla="*/ 237 h 498"/>
              <a:gd name="T50" fmla="*/ 253 w 300"/>
              <a:gd name="T51" fmla="*/ 245 h 498"/>
              <a:gd name="T52" fmla="*/ 253 w 300"/>
              <a:gd name="T53" fmla="*/ 245 h 498"/>
              <a:gd name="T54" fmla="*/ 253 w 300"/>
              <a:gd name="T55" fmla="*/ 352 h 498"/>
              <a:gd name="T56" fmla="*/ 153 w 300"/>
              <a:gd name="T57" fmla="*/ 451 h 498"/>
              <a:gd name="T58" fmla="*/ 153 w 300"/>
              <a:gd name="T59" fmla="*/ 451 h 498"/>
              <a:gd name="T60" fmla="*/ 77 w 300"/>
              <a:gd name="T61" fmla="*/ 421 h 498"/>
              <a:gd name="T62" fmla="*/ 46 w 300"/>
              <a:gd name="T63" fmla="*/ 352 h 498"/>
              <a:gd name="T64" fmla="*/ 46 w 300"/>
              <a:gd name="T65" fmla="*/ 237 h 498"/>
              <a:gd name="T66" fmla="*/ 46 w 300"/>
              <a:gd name="T67" fmla="*/ 237 h 498"/>
              <a:gd name="T68" fmla="*/ 46 w 300"/>
              <a:gd name="T69" fmla="*/ 237 h 498"/>
              <a:gd name="T70" fmla="*/ 46 w 300"/>
              <a:gd name="T71" fmla="*/ 153 h 498"/>
              <a:gd name="T72" fmla="*/ 77 w 300"/>
              <a:gd name="T73" fmla="*/ 7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0" h="498">
                <a:moveTo>
                  <a:pt x="0" y="237"/>
                </a:moveTo>
                <a:lnTo>
                  <a:pt x="0" y="237"/>
                </a:lnTo>
                <a:lnTo>
                  <a:pt x="0" y="237"/>
                </a:lnTo>
                <a:cubicBezTo>
                  <a:pt x="0" y="352"/>
                  <a:pt x="0" y="352"/>
                  <a:pt x="0" y="352"/>
                </a:cubicBezTo>
                <a:cubicBezTo>
                  <a:pt x="0" y="390"/>
                  <a:pt x="16" y="428"/>
                  <a:pt x="46" y="459"/>
                </a:cubicBezTo>
                <a:cubicBezTo>
                  <a:pt x="69" y="482"/>
                  <a:pt x="107" y="497"/>
                  <a:pt x="146" y="497"/>
                </a:cubicBezTo>
                <a:cubicBezTo>
                  <a:pt x="153" y="497"/>
                  <a:pt x="153" y="497"/>
                  <a:pt x="153" y="497"/>
                </a:cubicBezTo>
                <a:cubicBezTo>
                  <a:pt x="230" y="497"/>
                  <a:pt x="299" y="428"/>
                  <a:pt x="299" y="352"/>
                </a:cubicBezTo>
                <a:cubicBezTo>
                  <a:pt x="299" y="245"/>
                  <a:pt x="299" y="245"/>
                  <a:pt x="299" y="245"/>
                </a:cubicBezTo>
                <a:cubicBezTo>
                  <a:pt x="299" y="237"/>
                  <a:pt x="299" y="237"/>
                  <a:pt x="299" y="237"/>
                </a:cubicBezTo>
                <a:lnTo>
                  <a:pt x="299" y="237"/>
                </a:lnTo>
                <a:cubicBezTo>
                  <a:pt x="299" y="153"/>
                  <a:pt x="299" y="153"/>
                  <a:pt x="299" y="153"/>
                </a:cubicBezTo>
                <a:cubicBezTo>
                  <a:pt x="299" y="114"/>
                  <a:pt x="283" y="76"/>
                  <a:pt x="253" y="45"/>
                </a:cubicBezTo>
                <a:cubicBezTo>
                  <a:pt x="230" y="15"/>
                  <a:pt x="192" y="0"/>
                  <a:pt x="146" y="0"/>
                </a:cubicBezTo>
                <a:lnTo>
                  <a:pt x="146" y="0"/>
                </a:lnTo>
                <a:cubicBezTo>
                  <a:pt x="107" y="0"/>
                  <a:pt x="69" y="15"/>
                  <a:pt x="46" y="45"/>
                </a:cubicBezTo>
                <a:cubicBezTo>
                  <a:pt x="16" y="76"/>
                  <a:pt x="0" y="114"/>
                  <a:pt x="0" y="153"/>
                </a:cubicBezTo>
                <a:cubicBezTo>
                  <a:pt x="0" y="237"/>
                  <a:pt x="0" y="237"/>
                  <a:pt x="0" y="237"/>
                </a:cubicBezTo>
                <a:close/>
                <a:moveTo>
                  <a:pt x="77" y="76"/>
                </a:moveTo>
                <a:lnTo>
                  <a:pt x="77" y="76"/>
                </a:lnTo>
                <a:cubicBezTo>
                  <a:pt x="92" y="61"/>
                  <a:pt x="123" y="45"/>
                  <a:pt x="146" y="45"/>
                </a:cubicBezTo>
                <a:lnTo>
                  <a:pt x="146" y="45"/>
                </a:lnTo>
                <a:cubicBezTo>
                  <a:pt x="176" y="45"/>
                  <a:pt x="207" y="61"/>
                  <a:pt x="222" y="76"/>
                </a:cubicBezTo>
                <a:cubicBezTo>
                  <a:pt x="245" y="99"/>
                  <a:pt x="253" y="122"/>
                  <a:pt x="253" y="153"/>
                </a:cubicBezTo>
                <a:cubicBezTo>
                  <a:pt x="253" y="237"/>
                  <a:pt x="253" y="237"/>
                  <a:pt x="253" y="237"/>
                </a:cubicBezTo>
                <a:cubicBezTo>
                  <a:pt x="253" y="245"/>
                  <a:pt x="253" y="245"/>
                  <a:pt x="253" y="245"/>
                </a:cubicBezTo>
                <a:lnTo>
                  <a:pt x="253" y="245"/>
                </a:lnTo>
                <a:cubicBezTo>
                  <a:pt x="253" y="352"/>
                  <a:pt x="253" y="352"/>
                  <a:pt x="253" y="352"/>
                </a:cubicBezTo>
                <a:cubicBezTo>
                  <a:pt x="253" y="405"/>
                  <a:pt x="207" y="451"/>
                  <a:pt x="153" y="451"/>
                </a:cubicBezTo>
                <a:lnTo>
                  <a:pt x="153" y="451"/>
                </a:lnTo>
                <a:cubicBezTo>
                  <a:pt x="123" y="451"/>
                  <a:pt x="92" y="443"/>
                  <a:pt x="77" y="421"/>
                </a:cubicBezTo>
                <a:cubicBezTo>
                  <a:pt x="54" y="405"/>
                  <a:pt x="46" y="375"/>
                  <a:pt x="46" y="352"/>
                </a:cubicBezTo>
                <a:cubicBezTo>
                  <a:pt x="46" y="237"/>
                  <a:pt x="46" y="237"/>
                  <a:pt x="46" y="237"/>
                </a:cubicBezTo>
                <a:lnTo>
                  <a:pt x="46" y="237"/>
                </a:lnTo>
                <a:lnTo>
                  <a:pt x="46" y="237"/>
                </a:lnTo>
                <a:cubicBezTo>
                  <a:pt x="46" y="153"/>
                  <a:pt x="46" y="153"/>
                  <a:pt x="46" y="153"/>
                </a:cubicBezTo>
                <a:cubicBezTo>
                  <a:pt x="46" y="122"/>
                  <a:pt x="54" y="99"/>
                  <a:pt x="77" y="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5">
            <a:extLst>
              <a:ext uri="{FF2B5EF4-FFF2-40B4-BE49-F238E27FC236}">
                <a16:creationId xmlns:a16="http://schemas.microsoft.com/office/drawing/2014/main" id="{EF88CCBF-2FDF-7C42-9312-7268D388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47" y="5587956"/>
            <a:ext cx="629300" cy="509163"/>
          </a:xfrm>
          <a:custGeom>
            <a:avLst/>
            <a:gdLst>
              <a:gd name="T0" fmla="*/ 482 w 483"/>
              <a:gd name="T1" fmla="*/ 23 h 391"/>
              <a:gd name="T2" fmla="*/ 482 w 483"/>
              <a:gd name="T3" fmla="*/ 23 h 391"/>
              <a:gd name="T4" fmla="*/ 459 w 483"/>
              <a:gd name="T5" fmla="*/ 0 h 391"/>
              <a:gd name="T6" fmla="*/ 436 w 483"/>
              <a:gd name="T7" fmla="*/ 23 h 391"/>
              <a:gd name="T8" fmla="*/ 237 w 483"/>
              <a:gd name="T9" fmla="*/ 222 h 391"/>
              <a:gd name="T10" fmla="*/ 45 w 483"/>
              <a:gd name="T11" fmla="*/ 23 h 391"/>
              <a:gd name="T12" fmla="*/ 23 w 483"/>
              <a:gd name="T13" fmla="*/ 0 h 391"/>
              <a:gd name="T14" fmla="*/ 0 w 483"/>
              <a:gd name="T15" fmla="*/ 23 h 391"/>
              <a:gd name="T16" fmla="*/ 214 w 483"/>
              <a:gd name="T17" fmla="*/ 267 h 391"/>
              <a:gd name="T18" fmla="*/ 214 w 483"/>
              <a:gd name="T19" fmla="*/ 344 h 391"/>
              <a:gd name="T20" fmla="*/ 153 w 483"/>
              <a:gd name="T21" fmla="*/ 344 h 391"/>
              <a:gd name="T22" fmla="*/ 130 w 483"/>
              <a:gd name="T23" fmla="*/ 367 h 391"/>
              <a:gd name="T24" fmla="*/ 153 w 483"/>
              <a:gd name="T25" fmla="*/ 390 h 391"/>
              <a:gd name="T26" fmla="*/ 237 w 483"/>
              <a:gd name="T27" fmla="*/ 390 h 391"/>
              <a:gd name="T28" fmla="*/ 237 w 483"/>
              <a:gd name="T29" fmla="*/ 390 h 391"/>
              <a:gd name="T30" fmla="*/ 244 w 483"/>
              <a:gd name="T31" fmla="*/ 390 h 391"/>
              <a:gd name="T32" fmla="*/ 329 w 483"/>
              <a:gd name="T33" fmla="*/ 390 h 391"/>
              <a:gd name="T34" fmla="*/ 351 w 483"/>
              <a:gd name="T35" fmla="*/ 367 h 391"/>
              <a:gd name="T36" fmla="*/ 329 w 483"/>
              <a:gd name="T37" fmla="*/ 344 h 391"/>
              <a:gd name="T38" fmla="*/ 267 w 483"/>
              <a:gd name="T39" fmla="*/ 344 h 391"/>
              <a:gd name="T40" fmla="*/ 267 w 483"/>
              <a:gd name="T41" fmla="*/ 267 h 391"/>
              <a:gd name="T42" fmla="*/ 482 w 483"/>
              <a:gd name="T43" fmla="*/ 2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3" h="391">
                <a:moveTo>
                  <a:pt x="482" y="23"/>
                </a:moveTo>
                <a:lnTo>
                  <a:pt x="482" y="23"/>
                </a:lnTo>
                <a:cubicBezTo>
                  <a:pt x="482" y="7"/>
                  <a:pt x="474" y="0"/>
                  <a:pt x="459" y="0"/>
                </a:cubicBezTo>
                <a:cubicBezTo>
                  <a:pt x="451" y="0"/>
                  <a:pt x="436" y="7"/>
                  <a:pt x="436" y="23"/>
                </a:cubicBezTo>
                <a:cubicBezTo>
                  <a:pt x="436" y="130"/>
                  <a:pt x="351" y="222"/>
                  <a:pt x="237" y="222"/>
                </a:cubicBezTo>
                <a:cubicBezTo>
                  <a:pt x="130" y="222"/>
                  <a:pt x="45" y="130"/>
                  <a:pt x="45" y="23"/>
                </a:cubicBezTo>
                <a:cubicBezTo>
                  <a:pt x="45" y="7"/>
                  <a:pt x="30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153"/>
                  <a:pt x="91" y="252"/>
                  <a:pt x="214" y="267"/>
                </a:cubicBezTo>
                <a:cubicBezTo>
                  <a:pt x="214" y="344"/>
                  <a:pt x="214" y="344"/>
                  <a:pt x="214" y="344"/>
                </a:cubicBezTo>
                <a:cubicBezTo>
                  <a:pt x="153" y="344"/>
                  <a:pt x="153" y="344"/>
                  <a:pt x="153" y="344"/>
                </a:cubicBezTo>
                <a:cubicBezTo>
                  <a:pt x="137" y="344"/>
                  <a:pt x="130" y="352"/>
                  <a:pt x="130" y="367"/>
                </a:cubicBezTo>
                <a:cubicBezTo>
                  <a:pt x="130" y="375"/>
                  <a:pt x="137" y="390"/>
                  <a:pt x="153" y="390"/>
                </a:cubicBezTo>
                <a:cubicBezTo>
                  <a:pt x="237" y="390"/>
                  <a:pt x="237" y="390"/>
                  <a:pt x="237" y="390"/>
                </a:cubicBezTo>
                <a:lnTo>
                  <a:pt x="237" y="390"/>
                </a:lnTo>
                <a:cubicBezTo>
                  <a:pt x="244" y="390"/>
                  <a:pt x="244" y="390"/>
                  <a:pt x="244" y="390"/>
                </a:cubicBezTo>
                <a:cubicBezTo>
                  <a:pt x="329" y="390"/>
                  <a:pt x="329" y="390"/>
                  <a:pt x="329" y="390"/>
                </a:cubicBezTo>
                <a:cubicBezTo>
                  <a:pt x="344" y="390"/>
                  <a:pt x="351" y="375"/>
                  <a:pt x="351" y="367"/>
                </a:cubicBezTo>
                <a:cubicBezTo>
                  <a:pt x="351" y="352"/>
                  <a:pt x="344" y="344"/>
                  <a:pt x="329" y="344"/>
                </a:cubicBezTo>
                <a:cubicBezTo>
                  <a:pt x="267" y="344"/>
                  <a:pt x="267" y="344"/>
                  <a:pt x="267" y="344"/>
                </a:cubicBezTo>
                <a:cubicBezTo>
                  <a:pt x="267" y="267"/>
                  <a:pt x="267" y="267"/>
                  <a:pt x="267" y="267"/>
                </a:cubicBezTo>
                <a:cubicBezTo>
                  <a:pt x="390" y="252"/>
                  <a:pt x="482" y="153"/>
                  <a:pt x="482" y="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6">
            <a:extLst>
              <a:ext uri="{FF2B5EF4-FFF2-40B4-BE49-F238E27FC236}">
                <a16:creationId xmlns:a16="http://schemas.microsoft.com/office/drawing/2014/main" id="{B8B0E8AC-AA0B-4C46-9F06-A68D7150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231" y="9884363"/>
            <a:ext cx="863860" cy="926788"/>
          </a:xfrm>
          <a:custGeom>
            <a:avLst/>
            <a:gdLst>
              <a:gd name="T0" fmla="*/ 512 w 666"/>
              <a:gd name="T1" fmla="*/ 712 h 713"/>
              <a:gd name="T2" fmla="*/ 413 w 666"/>
              <a:gd name="T3" fmla="*/ 696 h 713"/>
              <a:gd name="T4" fmla="*/ 382 w 666"/>
              <a:gd name="T5" fmla="*/ 696 h 713"/>
              <a:gd name="T6" fmla="*/ 160 w 666"/>
              <a:gd name="T7" fmla="*/ 650 h 713"/>
              <a:gd name="T8" fmla="*/ 46 w 666"/>
              <a:gd name="T9" fmla="*/ 620 h 713"/>
              <a:gd name="T10" fmla="*/ 46 w 666"/>
              <a:gd name="T11" fmla="*/ 321 h 713"/>
              <a:gd name="T12" fmla="*/ 183 w 666"/>
              <a:gd name="T13" fmla="*/ 306 h 713"/>
              <a:gd name="T14" fmla="*/ 275 w 666"/>
              <a:gd name="T15" fmla="*/ 184 h 713"/>
              <a:gd name="T16" fmla="*/ 260 w 666"/>
              <a:gd name="T17" fmla="*/ 69 h 713"/>
              <a:gd name="T18" fmla="*/ 375 w 666"/>
              <a:gd name="T19" fmla="*/ 15 h 713"/>
              <a:gd name="T20" fmla="*/ 443 w 666"/>
              <a:gd name="T21" fmla="*/ 191 h 713"/>
              <a:gd name="T22" fmla="*/ 436 w 666"/>
              <a:gd name="T23" fmla="*/ 252 h 713"/>
              <a:gd name="T24" fmla="*/ 604 w 666"/>
              <a:gd name="T25" fmla="*/ 275 h 713"/>
              <a:gd name="T26" fmla="*/ 643 w 666"/>
              <a:gd name="T27" fmla="*/ 405 h 713"/>
              <a:gd name="T28" fmla="*/ 635 w 666"/>
              <a:gd name="T29" fmla="*/ 513 h 713"/>
              <a:gd name="T30" fmla="*/ 604 w 666"/>
              <a:gd name="T31" fmla="*/ 612 h 713"/>
              <a:gd name="T32" fmla="*/ 581 w 666"/>
              <a:gd name="T33" fmla="*/ 696 h 713"/>
              <a:gd name="T34" fmla="*/ 398 w 666"/>
              <a:gd name="T35" fmla="*/ 650 h 713"/>
              <a:gd name="T36" fmla="*/ 428 w 666"/>
              <a:gd name="T37" fmla="*/ 650 h 713"/>
              <a:gd name="T38" fmla="*/ 551 w 666"/>
              <a:gd name="T39" fmla="*/ 658 h 713"/>
              <a:gd name="T40" fmla="*/ 551 w 666"/>
              <a:gd name="T41" fmla="*/ 620 h 713"/>
              <a:gd name="T42" fmla="*/ 566 w 666"/>
              <a:gd name="T43" fmla="*/ 581 h 713"/>
              <a:gd name="T44" fmla="*/ 581 w 666"/>
              <a:gd name="T45" fmla="*/ 520 h 713"/>
              <a:gd name="T46" fmla="*/ 589 w 666"/>
              <a:gd name="T47" fmla="*/ 482 h 713"/>
              <a:gd name="T48" fmla="*/ 619 w 666"/>
              <a:gd name="T49" fmla="*/ 451 h 713"/>
              <a:gd name="T50" fmla="*/ 581 w 666"/>
              <a:gd name="T51" fmla="*/ 405 h 713"/>
              <a:gd name="T52" fmla="*/ 612 w 666"/>
              <a:gd name="T53" fmla="*/ 360 h 713"/>
              <a:gd name="T54" fmla="*/ 535 w 666"/>
              <a:gd name="T55" fmla="*/ 321 h 713"/>
              <a:gd name="T56" fmla="*/ 398 w 666"/>
              <a:gd name="T57" fmla="*/ 184 h 713"/>
              <a:gd name="T58" fmla="*/ 321 w 666"/>
              <a:gd name="T59" fmla="*/ 46 h 713"/>
              <a:gd name="T60" fmla="*/ 306 w 666"/>
              <a:gd name="T61" fmla="*/ 69 h 713"/>
              <a:gd name="T62" fmla="*/ 260 w 666"/>
              <a:gd name="T63" fmla="*/ 291 h 713"/>
              <a:gd name="T64" fmla="*/ 191 w 666"/>
              <a:gd name="T65" fmla="*/ 360 h 713"/>
              <a:gd name="T66" fmla="*/ 92 w 666"/>
              <a:gd name="T67" fmla="*/ 352 h 713"/>
              <a:gd name="T68" fmla="*/ 46 w 666"/>
              <a:gd name="T69" fmla="*/ 482 h 713"/>
              <a:gd name="T70" fmla="*/ 130 w 666"/>
              <a:gd name="T71" fmla="*/ 612 h 713"/>
              <a:gd name="T72" fmla="*/ 199 w 666"/>
              <a:gd name="T73" fmla="*/ 589 h 713"/>
              <a:gd name="T74" fmla="*/ 245 w 666"/>
              <a:gd name="T75" fmla="*/ 597 h 713"/>
              <a:gd name="T76" fmla="*/ 390 w 666"/>
              <a:gd name="T77" fmla="*/ 650 h 713"/>
              <a:gd name="T78" fmla="*/ 306 w 666"/>
              <a:gd name="T79" fmla="*/ 6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6" h="713">
                <a:moveTo>
                  <a:pt x="512" y="712"/>
                </a:moveTo>
                <a:lnTo>
                  <a:pt x="512" y="712"/>
                </a:lnTo>
                <a:cubicBezTo>
                  <a:pt x="505" y="712"/>
                  <a:pt x="497" y="712"/>
                  <a:pt x="497" y="712"/>
                </a:cubicBezTo>
                <a:cubicBezTo>
                  <a:pt x="466" y="712"/>
                  <a:pt x="436" y="704"/>
                  <a:pt x="413" y="696"/>
                </a:cubicBezTo>
                <a:cubicBezTo>
                  <a:pt x="405" y="696"/>
                  <a:pt x="398" y="696"/>
                  <a:pt x="390" y="696"/>
                </a:cubicBezTo>
                <a:lnTo>
                  <a:pt x="382" y="696"/>
                </a:lnTo>
                <a:cubicBezTo>
                  <a:pt x="344" y="696"/>
                  <a:pt x="275" y="681"/>
                  <a:pt x="222" y="635"/>
                </a:cubicBezTo>
                <a:cubicBezTo>
                  <a:pt x="206" y="635"/>
                  <a:pt x="176" y="643"/>
                  <a:pt x="160" y="650"/>
                </a:cubicBezTo>
                <a:cubicBezTo>
                  <a:pt x="153" y="650"/>
                  <a:pt x="145" y="650"/>
                  <a:pt x="137" y="650"/>
                </a:cubicBezTo>
                <a:cubicBezTo>
                  <a:pt x="107" y="666"/>
                  <a:pt x="69" y="650"/>
                  <a:pt x="46" y="620"/>
                </a:cubicBezTo>
                <a:cubicBezTo>
                  <a:pt x="15" y="589"/>
                  <a:pt x="0" y="543"/>
                  <a:pt x="0" y="482"/>
                </a:cubicBezTo>
                <a:cubicBezTo>
                  <a:pt x="0" y="390"/>
                  <a:pt x="22" y="344"/>
                  <a:pt x="46" y="321"/>
                </a:cubicBezTo>
                <a:cubicBezTo>
                  <a:pt x="61" y="306"/>
                  <a:pt x="76" y="298"/>
                  <a:pt x="92" y="306"/>
                </a:cubicBezTo>
                <a:cubicBezTo>
                  <a:pt x="183" y="306"/>
                  <a:pt x="183" y="306"/>
                  <a:pt x="183" y="306"/>
                </a:cubicBezTo>
                <a:cubicBezTo>
                  <a:pt x="191" y="298"/>
                  <a:pt x="206" y="283"/>
                  <a:pt x="229" y="260"/>
                </a:cubicBezTo>
                <a:cubicBezTo>
                  <a:pt x="275" y="199"/>
                  <a:pt x="275" y="184"/>
                  <a:pt x="275" y="184"/>
                </a:cubicBezTo>
                <a:cubicBezTo>
                  <a:pt x="275" y="115"/>
                  <a:pt x="267" y="99"/>
                  <a:pt x="267" y="84"/>
                </a:cubicBezTo>
                <a:cubicBezTo>
                  <a:pt x="267" y="84"/>
                  <a:pt x="260" y="76"/>
                  <a:pt x="260" y="69"/>
                </a:cubicBezTo>
                <a:cubicBezTo>
                  <a:pt x="252" y="46"/>
                  <a:pt x="275" y="15"/>
                  <a:pt x="306" y="8"/>
                </a:cubicBezTo>
                <a:cubicBezTo>
                  <a:pt x="321" y="0"/>
                  <a:pt x="352" y="0"/>
                  <a:pt x="375" y="15"/>
                </a:cubicBezTo>
                <a:cubicBezTo>
                  <a:pt x="398" y="31"/>
                  <a:pt x="420" y="54"/>
                  <a:pt x="436" y="92"/>
                </a:cubicBezTo>
                <a:cubicBezTo>
                  <a:pt x="451" y="115"/>
                  <a:pt x="443" y="153"/>
                  <a:pt x="443" y="191"/>
                </a:cubicBezTo>
                <a:cubicBezTo>
                  <a:pt x="436" y="207"/>
                  <a:pt x="436" y="222"/>
                  <a:pt x="436" y="229"/>
                </a:cubicBezTo>
                <a:cubicBezTo>
                  <a:pt x="436" y="245"/>
                  <a:pt x="436" y="245"/>
                  <a:pt x="436" y="252"/>
                </a:cubicBezTo>
                <a:cubicBezTo>
                  <a:pt x="466" y="268"/>
                  <a:pt x="497" y="268"/>
                  <a:pt x="535" y="268"/>
                </a:cubicBezTo>
                <a:cubicBezTo>
                  <a:pt x="551" y="275"/>
                  <a:pt x="573" y="275"/>
                  <a:pt x="604" y="275"/>
                </a:cubicBezTo>
                <a:cubicBezTo>
                  <a:pt x="643" y="283"/>
                  <a:pt x="665" y="314"/>
                  <a:pt x="658" y="360"/>
                </a:cubicBezTo>
                <a:cubicBezTo>
                  <a:pt x="658" y="382"/>
                  <a:pt x="650" y="390"/>
                  <a:pt x="643" y="405"/>
                </a:cubicBezTo>
                <a:cubicBezTo>
                  <a:pt x="658" y="413"/>
                  <a:pt x="665" y="436"/>
                  <a:pt x="665" y="451"/>
                </a:cubicBezTo>
                <a:cubicBezTo>
                  <a:pt x="665" y="482"/>
                  <a:pt x="650" y="505"/>
                  <a:pt x="635" y="513"/>
                </a:cubicBezTo>
                <a:cubicBezTo>
                  <a:pt x="643" y="528"/>
                  <a:pt x="650" y="551"/>
                  <a:pt x="643" y="574"/>
                </a:cubicBezTo>
                <a:cubicBezTo>
                  <a:pt x="635" y="589"/>
                  <a:pt x="619" y="605"/>
                  <a:pt x="604" y="612"/>
                </a:cubicBezTo>
                <a:cubicBezTo>
                  <a:pt x="604" y="620"/>
                  <a:pt x="604" y="620"/>
                  <a:pt x="604" y="620"/>
                </a:cubicBezTo>
                <a:cubicBezTo>
                  <a:pt x="604" y="650"/>
                  <a:pt x="596" y="673"/>
                  <a:pt x="581" y="696"/>
                </a:cubicBezTo>
                <a:cubicBezTo>
                  <a:pt x="566" y="704"/>
                  <a:pt x="543" y="712"/>
                  <a:pt x="512" y="712"/>
                </a:cubicBezTo>
                <a:close/>
                <a:moveTo>
                  <a:pt x="398" y="650"/>
                </a:moveTo>
                <a:lnTo>
                  <a:pt x="398" y="650"/>
                </a:lnTo>
                <a:cubicBezTo>
                  <a:pt x="405" y="650"/>
                  <a:pt x="420" y="650"/>
                  <a:pt x="428" y="650"/>
                </a:cubicBezTo>
                <a:cubicBezTo>
                  <a:pt x="443" y="658"/>
                  <a:pt x="474" y="666"/>
                  <a:pt x="497" y="666"/>
                </a:cubicBezTo>
                <a:cubicBezTo>
                  <a:pt x="535" y="666"/>
                  <a:pt x="543" y="658"/>
                  <a:pt x="551" y="658"/>
                </a:cubicBezTo>
                <a:cubicBezTo>
                  <a:pt x="558" y="650"/>
                  <a:pt x="558" y="643"/>
                  <a:pt x="558" y="627"/>
                </a:cubicBezTo>
                <a:cubicBezTo>
                  <a:pt x="558" y="620"/>
                  <a:pt x="551" y="620"/>
                  <a:pt x="551" y="620"/>
                </a:cubicBezTo>
                <a:cubicBezTo>
                  <a:pt x="543" y="612"/>
                  <a:pt x="543" y="605"/>
                  <a:pt x="551" y="597"/>
                </a:cubicBezTo>
                <a:cubicBezTo>
                  <a:pt x="551" y="589"/>
                  <a:pt x="558" y="581"/>
                  <a:pt x="566" y="581"/>
                </a:cubicBezTo>
                <a:cubicBezTo>
                  <a:pt x="581" y="574"/>
                  <a:pt x="596" y="566"/>
                  <a:pt x="596" y="558"/>
                </a:cubicBezTo>
                <a:cubicBezTo>
                  <a:pt x="596" y="551"/>
                  <a:pt x="589" y="528"/>
                  <a:pt x="581" y="520"/>
                </a:cubicBezTo>
                <a:cubicBezTo>
                  <a:pt x="573" y="520"/>
                  <a:pt x="573" y="505"/>
                  <a:pt x="573" y="497"/>
                </a:cubicBezTo>
                <a:cubicBezTo>
                  <a:pt x="581" y="490"/>
                  <a:pt x="581" y="482"/>
                  <a:pt x="589" y="482"/>
                </a:cubicBezTo>
                <a:cubicBezTo>
                  <a:pt x="596" y="482"/>
                  <a:pt x="596" y="482"/>
                  <a:pt x="604" y="474"/>
                </a:cubicBezTo>
                <a:cubicBezTo>
                  <a:pt x="612" y="474"/>
                  <a:pt x="619" y="467"/>
                  <a:pt x="619" y="451"/>
                </a:cubicBezTo>
                <a:cubicBezTo>
                  <a:pt x="619" y="451"/>
                  <a:pt x="619" y="436"/>
                  <a:pt x="589" y="421"/>
                </a:cubicBezTo>
                <a:cubicBezTo>
                  <a:pt x="581" y="421"/>
                  <a:pt x="581" y="413"/>
                  <a:pt x="581" y="405"/>
                </a:cubicBezTo>
                <a:cubicBezTo>
                  <a:pt x="581" y="398"/>
                  <a:pt x="581" y="390"/>
                  <a:pt x="589" y="382"/>
                </a:cubicBezTo>
                <a:cubicBezTo>
                  <a:pt x="596" y="375"/>
                  <a:pt x="612" y="367"/>
                  <a:pt x="612" y="360"/>
                </a:cubicBezTo>
                <a:cubicBezTo>
                  <a:pt x="612" y="329"/>
                  <a:pt x="604" y="321"/>
                  <a:pt x="596" y="321"/>
                </a:cubicBezTo>
                <a:cubicBezTo>
                  <a:pt x="573" y="321"/>
                  <a:pt x="551" y="321"/>
                  <a:pt x="535" y="321"/>
                </a:cubicBezTo>
                <a:cubicBezTo>
                  <a:pt x="489" y="314"/>
                  <a:pt x="451" y="314"/>
                  <a:pt x="413" y="283"/>
                </a:cubicBezTo>
                <a:cubicBezTo>
                  <a:pt x="382" y="268"/>
                  <a:pt x="390" y="229"/>
                  <a:pt x="398" y="184"/>
                </a:cubicBezTo>
                <a:cubicBezTo>
                  <a:pt x="398" y="161"/>
                  <a:pt x="405" y="122"/>
                  <a:pt x="398" y="115"/>
                </a:cubicBezTo>
                <a:cubicBezTo>
                  <a:pt x="375" y="69"/>
                  <a:pt x="344" y="46"/>
                  <a:pt x="321" y="46"/>
                </a:cubicBezTo>
                <a:cubicBezTo>
                  <a:pt x="313" y="46"/>
                  <a:pt x="306" y="54"/>
                  <a:pt x="306" y="61"/>
                </a:cubicBezTo>
                <a:lnTo>
                  <a:pt x="306" y="69"/>
                </a:lnTo>
                <a:cubicBezTo>
                  <a:pt x="313" y="84"/>
                  <a:pt x="321" y="107"/>
                  <a:pt x="321" y="184"/>
                </a:cubicBezTo>
                <a:cubicBezTo>
                  <a:pt x="321" y="199"/>
                  <a:pt x="313" y="222"/>
                  <a:pt x="260" y="291"/>
                </a:cubicBezTo>
                <a:cubicBezTo>
                  <a:pt x="237" y="321"/>
                  <a:pt x="206" y="352"/>
                  <a:pt x="206" y="352"/>
                </a:cubicBezTo>
                <a:cubicBezTo>
                  <a:pt x="199" y="352"/>
                  <a:pt x="191" y="360"/>
                  <a:pt x="191" y="360"/>
                </a:cubicBezTo>
                <a:cubicBezTo>
                  <a:pt x="92" y="352"/>
                  <a:pt x="92" y="352"/>
                  <a:pt x="92" y="352"/>
                </a:cubicBezTo>
                <a:lnTo>
                  <a:pt x="92" y="352"/>
                </a:lnTo>
                <a:cubicBezTo>
                  <a:pt x="84" y="352"/>
                  <a:pt x="84" y="352"/>
                  <a:pt x="84" y="352"/>
                </a:cubicBezTo>
                <a:cubicBezTo>
                  <a:pt x="69" y="367"/>
                  <a:pt x="46" y="398"/>
                  <a:pt x="46" y="482"/>
                </a:cubicBezTo>
                <a:cubicBezTo>
                  <a:pt x="46" y="528"/>
                  <a:pt x="61" y="566"/>
                  <a:pt x="76" y="597"/>
                </a:cubicBezTo>
                <a:cubicBezTo>
                  <a:pt x="92" y="605"/>
                  <a:pt x="107" y="612"/>
                  <a:pt x="130" y="612"/>
                </a:cubicBezTo>
                <a:cubicBezTo>
                  <a:pt x="137" y="605"/>
                  <a:pt x="145" y="605"/>
                  <a:pt x="153" y="605"/>
                </a:cubicBezTo>
                <a:cubicBezTo>
                  <a:pt x="160" y="597"/>
                  <a:pt x="183" y="597"/>
                  <a:pt x="199" y="589"/>
                </a:cubicBezTo>
                <a:cubicBezTo>
                  <a:pt x="206" y="589"/>
                  <a:pt x="214" y="589"/>
                  <a:pt x="222" y="589"/>
                </a:cubicBezTo>
                <a:cubicBezTo>
                  <a:pt x="229" y="589"/>
                  <a:pt x="237" y="589"/>
                  <a:pt x="245" y="597"/>
                </a:cubicBezTo>
                <a:cubicBezTo>
                  <a:pt x="275" y="620"/>
                  <a:pt x="306" y="635"/>
                  <a:pt x="329" y="643"/>
                </a:cubicBezTo>
                <a:cubicBezTo>
                  <a:pt x="352" y="650"/>
                  <a:pt x="375" y="650"/>
                  <a:pt x="390" y="650"/>
                </a:cubicBezTo>
                <a:lnTo>
                  <a:pt x="398" y="650"/>
                </a:lnTo>
                <a:close/>
                <a:moveTo>
                  <a:pt x="306" y="61"/>
                </a:moveTo>
                <a:lnTo>
                  <a:pt x="306" y="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7">
            <a:extLst>
              <a:ext uri="{FF2B5EF4-FFF2-40B4-BE49-F238E27FC236}">
                <a16:creationId xmlns:a16="http://schemas.microsoft.com/office/drawing/2014/main" id="{BEFC0990-AF01-3342-819A-AC5D254C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735" y="9895805"/>
            <a:ext cx="526324" cy="903904"/>
          </a:xfrm>
          <a:custGeom>
            <a:avLst/>
            <a:gdLst>
              <a:gd name="T0" fmla="*/ 329 w 406"/>
              <a:gd name="T1" fmla="*/ 696 h 697"/>
              <a:gd name="T2" fmla="*/ 329 w 406"/>
              <a:gd name="T3" fmla="*/ 696 h 697"/>
              <a:gd name="T4" fmla="*/ 76 w 406"/>
              <a:gd name="T5" fmla="*/ 696 h 697"/>
              <a:gd name="T6" fmla="*/ 0 w 406"/>
              <a:gd name="T7" fmla="*/ 627 h 697"/>
              <a:gd name="T8" fmla="*/ 0 w 406"/>
              <a:gd name="T9" fmla="*/ 68 h 697"/>
              <a:gd name="T10" fmla="*/ 76 w 406"/>
              <a:gd name="T11" fmla="*/ 0 h 697"/>
              <a:gd name="T12" fmla="*/ 329 w 406"/>
              <a:gd name="T13" fmla="*/ 0 h 697"/>
              <a:gd name="T14" fmla="*/ 405 w 406"/>
              <a:gd name="T15" fmla="*/ 68 h 697"/>
              <a:gd name="T16" fmla="*/ 405 w 406"/>
              <a:gd name="T17" fmla="*/ 627 h 697"/>
              <a:gd name="T18" fmla="*/ 329 w 406"/>
              <a:gd name="T19" fmla="*/ 696 h 697"/>
              <a:gd name="T20" fmla="*/ 76 w 406"/>
              <a:gd name="T21" fmla="*/ 46 h 697"/>
              <a:gd name="T22" fmla="*/ 76 w 406"/>
              <a:gd name="T23" fmla="*/ 46 h 697"/>
              <a:gd name="T24" fmla="*/ 53 w 406"/>
              <a:gd name="T25" fmla="*/ 68 h 697"/>
              <a:gd name="T26" fmla="*/ 53 w 406"/>
              <a:gd name="T27" fmla="*/ 627 h 697"/>
              <a:gd name="T28" fmla="*/ 76 w 406"/>
              <a:gd name="T29" fmla="*/ 650 h 697"/>
              <a:gd name="T30" fmla="*/ 329 w 406"/>
              <a:gd name="T31" fmla="*/ 650 h 697"/>
              <a:gd name="T32" fmla="*/ 359 w 406"/>
              <a:gd name="T33" fmla="*/ 627 h 697"/>
              <a:gd name="T34" fmla="*/ 359 w 406"/>
              <a:gd name="T35" fmla="*/ 68 h 697"/>
              <a:gd name="T36" fmla="*/ 329 w 406"/>
              <a:gd name="T37" fmla="*/ 46 h 697"/>
              <a:gd name="T38" fmla="*/ 76 w 406"/>
              <a:gd name="T39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6" h="697">
                <a:moveTo>
                  <a:pt x="329" y="696"/>
                </a:moveTo>
                <a:lnTo>
                  <a:pt x="329" y="696"/>
                </a:lnTo>
                <a:cubicBezTo>
                  <a:pt x="76" y="696"/>
                  <a:pt x="76" y="696"/>
                  <a:pt x="76" y="696"/>
                </a:cubicBezTo>
                <a:cubicBezTo>
                  <a:pt x="38" y="696"/>
                  <a:pt x="0" y="665"/>
                  <a:pt x="0" y="62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0"/>
                  <a:pt x="38" y="0"/>
                  <a:pt x="76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7" y="0"/>
                  <a:pt x="405" y="30"/>
                  <a:pt x="405" y="68"/>
                </a:cubicBezTo>
                <a:cubicBezTo>
                  <a:pt x="405" y="627"/>
                  <a:pt x="405" y="627"/>
                  <a:pt x="405" y="627"/>
                </a:cubicBezTo>
                <a:cubicBezTo>
                  <a:pt x="405" y="665"/>
                  <a:pt x="367" y="696"/>
                  <a:pt x="329" y="696"/>
                </a:cubicBezTo>
                <a:close/>
                <a:moveTo>
                  <a:pt x="76" y="46"/>
                </a:moveTo>
                <a:lnTo>
                  <a:pt x="76" y="46"/>
                </a:lnTo>
                <a:cubicBezTo>
                  <a:pt x="61" y="46"/>
                  <a:pt x="53" y="61"/>
                  <a:pt x="53" y="68"/>
                </a:cubicBezTo>
                <a:cubicBezTo>
                  <a:pt x="53" y="627"/>
                  <a:pt x="53" y="627"/>
                  <a:pt x="53" y="627"/>
                </a:cubicBezTo>
                <a:cubicBezTo>
                  <a:pt x="53" y="642"/>
                  <a:pt x="61" y="650"/>
                  <a:pt x="76" y="650"/>
                </a:cubicBezTo>
                <a:cubicBezTo>
                  <a:pt x="329" y="650"/>
                  <a:pt x="329" y="650"/>
                  <a:pt x="329" y="650"/>
                </a:cubicBezTo>
                <a:cubicBezTo>
                  <a:pt x="344" y="650"/>
                  <a:pt x="359" y="642"/>
                  <a:pt x="359" y="627"/>
                </a:cubicBezTo>
                <a:cubicBezTo>
                  <a:pt x="359" y="68"/>
                  <a:pt x="359" y="68"/>
                  <a:pt x="359" y="68"/>
                </a:cubicBezTo>
                <a:cubicBezTo>
                  <a:pt x="359" y="61"/>
                  <a:pt x="344" y="46"/>
                  <a:pt x="329" y="46"/>
                </a:cubicBezTo>
                <a:lnTo>
                  <a:pt x="76" y="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8">
            <a:extLst>
              <a:ext uri="{FF2B5EF4-FFF2-40B4-BE49-F238E27FC236}">
                <a16:creationId xmlns:a16="http://schemas.microsoft.com/office/drawing/2014/main" id="{4AC38D90-47A1-3E40-A551-82453A9E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571" y="10605198"/>
            <a:ext cx="68651" cy="68651"/>
          </a:xfrm>
          <a:custGeom>
            <a:avLst/>
            <a:gdLst>
              <a:gd name="T0" fmla="*/ 30 w 54"/>
              <a:gd name="T1" fmla="*/ 54 h 55"/>
              <a:gd name="T2" fmla="*/ 30 w 54"/>
              <a:gd name="T3" fmla="*/ 54 h 55"/>
              <a:gd name="T4" fmla="*/ 0 w 54"/>
              <a:gd name="T5" fmla="*/ 31 h 55"/>
              <a:gd name="T6" fmla="*/ 30 w 54"/>
              <a:gd name="T7" fmla="*/ 0 h 55"/>
              <a:gd name="T8" fmla="*/ 53 w 54"/>
              <a:gd name="T9" fmla="*/ 31 h 55"/>
              <a:gd name="T10" fmla="*/ 30 w 54"/>
              <a:gd name="T1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5">
                <a:moveTo>
                  <a:pt x="30" y="54"/>
                </a:moveTo>
                <a:lnTo>
                  <a:pt x="30" y="54"/>
                </a:lnTo>
                <a:cubicBezTo>
                  <a:pt x="15" y="54"/>
                  <a:pt x="0" y="47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38" y="0"/>
                  <a:pt x="53" y="16"/>
                  <a:pt x="53" y="31"/>
                </a:cubicBezTo>
                <a:cubicBezTo>
                  <a:pt x="53" y="47"/>
                  <a:pt x="38" y="54"/>
                  <a:pt x="30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9">
            <a:extLst>
              <a:ext uri="{FF2B5EF4-FFF2-40B4-BE49-F238E27FC236}">
                <a16:creationId xmlns:a16="http://schemas.microsoft.com/office/drawing/2014/main" id="{44F6585D-0A44-854D-A5F7-4C708C92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0246" y="10004501"/>
            <a:ext cx="131579" cy="28606"/>
          </a:xfrm>
          <a:custGeom>
            <a:avLst/>
            <a:gdLst>
              <a:gd name="T0" fmla="*/ 92 w 100"/>
              <a:gd name="T1" fmla="*/ 23 h 24"/>
              <a:gd name="T2" fmla="*/ 92 w 100"/>
              <a:gd name="T3" fmla="*/ 23 h 24"/>
              <a:gd name="T4" fmla="*/ 8 w 100"/>
              <a:gd name="T5" fmla="*/ 23 h 24"/>
              <a:gd name="T6" fmla="*/ 0 w 100"/>
              <a:gd name="T7" fmla="*/ 15 h 24"/>
              <a:gd name="T8" fmla="*/ 8 w 100"/>
              <a:gd name="T9" fmla="*/ 0 h 24"/>
              <a:gd name="T10" fmla="*/ 92 w 100"/>
              <a:gd name="T11" fmla="*/ 0 h 24"/>
              <a:gd name="T12" fmla="*/ 99 w 100"/>
              <a:gd name="T13" fmla="*/ 15 h 24"/>
              <a:gd name="T14" fmla="*/ 92 w 100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4">
                <a:moveTo>
                  <a:pt x="92" y="23"/>
                </a:moveTo>
                <a:lnTo>
                  <a:pt x="92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23"/>
                  <a:pt x="0" y="15"/>
                </a:cubicBezTo>
                <a:cubicBezTo>
                  <a:pt x="0" y="7"/>
                  <a:pt x="0" y="0"/>
                  <a:pt x="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9" y="0"/>
                  <a:pt x="99" y="7"/>
                  <a:pt x="99" y="15"/>
                </a:cubicBezTo>
                <a:cubicBezTo>
                  <a:pt x="99" y="23"/>
                  <a:pt x="99" y="23"/>
                  <a:pt x="92" y="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0">
            <a:extLst>
              <a:ext uri="{FF2B5EF4-FFF2-40B4-BE49-F238E27FC236}">
                <a16:creationId xmlns:a16="http://schemas.microsoft.com/office/drawing/2014/main" id="{575B17F2-799A-564B-A6B1-618E9CD18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992" y="9844315"/>
            <a:ext cx="389022" cy="389022"/>
          </a:xfrm>
          <a:custGeom>
            <a:avLst/>
            <a:gdLst>
              <a:gd name="T0" fmla="*/ 299 w 300"/>
              <a:gd name="T1" fmla="*/ 146 h 300"/>
              <a:gd name="T2" fmla="*/ 299 w 300"/>
              <a:gd name="T3" fmla="*/ 146 h 300"/>
              <a:gd name="T4" fmla="*/ 146 w 300"/>
              <a:gd name="T5" fmla="*/ 299 h 300"/>
              <a:gd name="T6" fmla="*/ 0 w 300"/>
              <a:gd name="T7" fmla="*/ 146 h 300"/>
              <a:gd name="T8" fmla="*/ 146 w 300"/>
              <a:gd name="T9" fmla="*/ 0 h 300"/>
              <a:gd name="T10" fmla="*/ 299 w 300"/>
              <a:gd name="T11" fmla="*/ 146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300">
                <a:moveTo>
                  <a:pt x="299" y="146"/>
                </a:moveTo>
                <a:lnTo>
                  <a:pt x="299" y="146"/>
                </a:lnTo>
                <a:cubicBezTo>
                  <a:pt x="299" y="230"/>
                  <a:pt x="230" y="299"/>
                  <a:pt x="146" y="299"/>
                </a:cubicBezTo>
                <a:cubicBezTo>
                  <a:pt x="69" y="299"/>
                  <a:pt x="0" y="230"/>
                  <a:pt x="0" y="146"/>
                </a:cubicBezTo>
                <a:cubicBezTo>
                  <a:pt x="0" y="69"/>
                  <a:pt x="69" y="0"/>
                  <a:pt x="146" y="0"/>
                </a:cubicBezTo>
                <a:cubicBezTo>
                  <a:pt x="230" y="0"/>
                  <a:pt x="299" y="69"/>
                  <a:pt x="299" y="1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1">
            <a:extLst>
              <a:ext uri="{FF2B5EF4-FFF2-40B4-BE49-F238E27FC236}">
                <a16:creationId xmlns:a16="http://schemas.microsoft.com/office/drawing/2014/main" id="{4D11E9D3-82DB-9C43-8047-0A340466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790" y="7344278"/>
            <a:ext cx="389022" cy="377580"/>
          </a:xfrm>
          <a:custGeom>
            <a:avLst/>
            <a:gdLst>
              <a:gd name="T0" fmla="*/ 299 w 300"/>
              <a:gd name="T1" fmla="*/ 146 h 292"/>
              <a:gd name="T2" fmla="*/ 299 w 300"/>
              <a:gd name="T3" fmla="*/ 146 h 292"/>
              <a:gd name="T4" fmla="*/ 146 w 300"/>
              <a:gd name="T5" fmla="*/ 291 h 292"/>
              <a:gd name="T6" fmla="*/ 0 w 300"/>
              <a:gd name="T7" fmla="*/ 146 h 292"/>
              <a:gd name="T8" fmla="*/ 146 w 300"/>
              <a:gd name="T9" fmla="*/ 0 h 292"/>
              <a:gd name="T10" fmla="*/ 299 w 300"/>
              <a:gd name="T11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292">
                <a:moveTo>
                  <a:pt x="299" y="146"/>
                </a:moveTo>
                <a:lnTo>
                  <a:pt x="299" y="146"/>
                </a:lnTo>
                <a:cubicBezTo>
                  <a:pt x="299" y="230"/>
                  <a:pt x="230" y="291"/>
                  <a:pt x="146" y="291"/>
                </a:cubicBezTo>
                <a:cubicBezTo>
                  <a:pt x="69" y="291"/>
                  <a:pt x="0" y="230"/>
                  <a:pt x="0" y="146"/>
                </a:cubicBezTo>
                <a:cubicBezTo>
                  <a:pt x="0" y="69"/>
                  <a:pt x="69" y="0"/>
                  <a:pt x="146" y="0"/>
                </a:cubicBezTo>
                <a:cubicBezTo>
                  <a:pt x="230" y="0"/>
                  <a:pt x="299" y="69"/>
                  <a:pt x="299" y="1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2">
            <a:extLst>
              <a:ext uri="{FF2B5EF4-FFF2-40B4-BE49-F238E27FC236}">
                <a16:creationId xmlns:a16="http://schemas.microsoft.com/office/drawing/2014/main" id="{C2550850-ED4A-2941-94F5-E3DE7CC71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588" y="9844315"/>
            <a:ext cx="389022" cy="389022"/>
          </a:xfrm>
          <a:custGeom>
            <a:avLst/>
            <a:gdLst>
              <a:gd name="T0" fmla="*/ 299 w 300"/>
              <a:gd name="T1" fmla="*/ 146 h 300"/>
              <a:gd name="T2" fmla="*/ 299 w 300"/>
              <a:gd name="T3" fmla="*/ 146 h 300"/>
              <a:gd name="T4" fmla="*/ 146 w 300"/>
              <a:gd name="T5" fmla="*/ 299 h 300"/>
              <a:gd name="T6" fmla="*/ 0 w 300"/>
              <a:gd name="T7" fmla="*/ 146 h 300"/>
              <a:gd name="T8" fmla="*/ 146 w 300"/>
              <a:gd name="T9" fmla="*/ 0 h 300"/>
              <a:gd name="T10" fmla="*/ 299 w 300"/>
              <a:gd name="T11" fmla="*/ 146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300">
                <a:moveTo>
                  <a:pt x="299" y="146"/>
                </a:moveTo>
                <a:lnTo>
                  <a:pt x="299" y="146"/>
                </a:lnTo>
                <a:cubicBezTo>
                  <a:pt x="299" y="230"/>
                  <a:pt x="230" y="299"/>
                  <a:pt x="146" y="299"/>
                </a:cubicBezTo>
                <a:cubicBezTo>
                  <a:pt x="69" y="299"/>
                  <a:pt x="0" y="230"/>
                  <a:pt x="0" y="146"/>
                </a:cubicBezTo>
                <a:cubicBezTo>
                  <a:pt x="0" y="69"/>
                  <a:pt x="69" y="0"/>
                  <a:pt x="146" y="0"/>
                </a:cubicBezTo>
                <a:cubicBezTo>
                  <a:pt x="230" y="0"/>
                  <a:pt x="299" y="69"/>
                  <a:pt x="299" y="1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3">
            <a:extLst>
              <a:ext uri="{FF2B5EF4-FFF2-40B4-BE49-F238E27FC236}">
                <a16:creationId xmlns:a16="http://schemas.microsoft.com/office/drawing/2014/main" id="{70AA0318-B99B-F14E-B055-8352E409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4386" y="7344278"/>
            <a:ext cx="389022" cy="377580"/>
          </a:xfrm>
          <a:custGeom>
            <a:avLst/>
            <a:gdLst>
              <a:gd name="T0" fmla="*/ 299 w 300"/>
              <a:gd name="T1" fmla="*/ 146 h 292"/>
              <a:gd name="T2" fmla="*/ 299 w 300"/>
              <a:gd name="T3" fmla="*/ 146 h 292"/>
              <a:gd name="T4" fmla="*/ 153 w 300"/>
              <a:gd name="T5" fmla="*/ 291 h 292"/>
              <a:gd name="T6" fmla="*/ 0 w 300"/>
              <a:gd name="T7" fmla="*/ 146 h 292"/>
              <a:gd name="T8" fmla="*/ 153 w 300"/>
              <a:gd name="T9" fmla="*/ 0 h 292"/>
              <a:gd name="T10" fmla="*/ 299 w 300"/>
              <a:gd name="T11" fmla="*/ 14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292">
                <a:moveTo>
                  <a:pt x="299" y="146"/>
                </a:moveTo>
                <a:lnTo>
                  <a:pt x="299" y="146"/>
                </a:lnTo>
                <a:cubicBezTo>
                  <a:pt x="299" y="230"/>
                  <a:pt x="230" y="291"/>
                  <a:pt x="153" y="291"/>
                </a:cubicBezTo>
                <a:cubicBezTo>
                  <a:pt x="69" y="291"/>
                  <a:pt x="0" y="230"/>
                  <a:pt x="0" y="146"/>
                </a:cubicBezTo>
                <a:cubicBezTo>
                  <a:pt x="0" y="69"/>
                  <a:pt x="69" y="0"/>
                  <a:pt x="153" y="0"/>
                </a:cubicBezTo>
                <a:cubicBezTo>
                  <a:pt x="230" y="0"/>
                  <a:pt x="299" y="69"/>
                  <a:pt x="299" y="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84A4670A-7AF7-1341-A058-CE4F41C332CF}"/>
              </a:ext>
            </a:extLst>
          </p:cNvPr>
          <p:cNvSpPr txBox="1"/>
          <p:nvPr/>
        </p:nvSpPr>
        <p:spPr>
          <a:xfrm>
            <a:off x="10115986" y="1343591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496" name="CuadroTexto 495">
            <a:extLst>
              <a:ext uri="{FF2B5EF4-FFF2-40B4-BE49-F238E27FC236}">
                <a16:creationId xmlns:a16="http://schemas.microsoft.com/office/drawing/2014/main" id="{45A974BB-C487-FB41-8738-37CE444547DF}"/>
              </a:ext>
            </a:extLst>
          </p:cNvPr>
          <p:cNvSpPr txBox="1"/>
          <p:nvPr/>
        </p:nvSpPr>
        <p:spPr>
          <a:xfrm>
            <a:off x="2451398" y="28590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8" name="CuadroTexto 395">
            <a:extLst>
              <a:ext uri="{FF2B5EF4-FFF2-40B4-BE49-F238E27FC236}">
                <a16:creationId xmlns:a16="http://schemas.microsoft.com/office/drawing/2014/main" id="{5C885E85-69BF-5E44-8EF6-3658ADD4FBA0}"/>
              </a:ext>
            </a:extLst>
          </p:cNvPr>
          <p:cNvSpPr txBox="1"/>
          <p:nvPr/>
        </p:nvSpPr>
        <p:spPr>
          <a:xfrm>
            <a:off x="2576421" y="6234586"/>
            <a:ext cx="262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9" name="Rectangle 56">
            <a:extLst>
              <a:ext uri="{FF2B5EF4-FFF2-40B4-BE49-F238E27FC236}">
                <a16:creationId xmlns:a16="http://schemas.microsoft.com/office/drawing/2014/main" id="{4D6B697A-245B-AD4D-9193-AE1C99B62124}"/>
              </a:ext>
            </a:extLst>
          </p:cNvPr>
          <p:cNvSpPr/>
          <p:nvPr/>
        </p:nvSpPr>
        <p:spPr>
          <a:xfrm>
            <a:off x="1862540" y="6750033"/>
            <a:ext cx="405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1" name="CuadroTexto 395">
            <a:extLst>
              <a:ext uri="{FF2B5EF4-FFF2-40B4-BE49-F238E27FC236}">
                <a16:creationId xmlns:a16="http://schemas.microsoft.com/office/drawing/2014/main" id="{248279DF-A5CD-8E46-8EEE-14E3A21BB1AE}"/>
              </a:ext>
            </a:extLst>
          </p:cNvPr>
          <p:cNvSpPr txBox="1"/>
          <p:nvPr/>
        </p:nvSpPr>
        <p:spPr>
          <a:xfrm>
            <a:off x="7831080" y="11006791"/>
            <a:ext cx="262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2" name="Rectangle 56">
            <a:extLst>
              <a:ext uri="{FF2B5EF4-FFF2-40B4-BE49-F238E27FC236}">
                <a16:creationId xmlns:a16="http://schemas.microsoft.com/office/drawing/2014/main" id="{8CB10212-EEC8-BC41-97E7-1D4AFF68D5C1}"/>
              </a:ext>
            </a:extLst>
          </p:cNvPr>
          <p:cNvSpPr/>
          <p:nvPr/>
        </p:nvSpPr>
        <p:spPr>
          <a:xfrm>
            <a:off x="7117199" y="11522238"/>
            <a:ext cx="405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4" name="CuadroTexto 395">
            <a:extLst>
              <a:ext uri="{FF2B5EF4-FFF2-40B4-BE49-F238E27FC236}">
                <a16:creationId xmlns:a16="http://schemas.microsoft.com/office/drawing/2014/main" id="{8934A86D-558E-0740-9657-56571400DC50}"/>
              </a:ext>
            </a:extLst>
          </p:cNvPr>
          <p:cNvSpPr txBox="1"/>
          <p:nvPr/>
        </p:nvSpPr>
        <p:spPr>
          <a:xfrm>
            <a:off x="13080017" y="6309510"/>
            <a:ext cx="262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5" name="Rectangle 56">
            <a:extLst>
              <a:ext uri="{FF2B5EF4-FFF2-40B4-BE49-F238E27FC236}">
                <a16:creationId xmlns:a16="http://schemas.microsoft.com/office/drawing/2014/main" id="{ACDF10BB-B833-0043-A03A-7ADAE2861D80}"/>
              </a:ext>
            </a:extLst>
          </p:cNvPr>
          <p:cNvSpPr/>
          <p:nvPr/>
        </p:nvSpPr>
        <p:spPr>
          <a:xfrm>
            <a:off x="12366136" y="6824957"/>
            <a:ext cx="405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7" name="CuadroTexto 395">
            <a:extLst>
              <a:ext uri="{FF2B5EF4-FFF2-40B4-BE49-F238E27FC236}">
                <a16:creationId xmlns:a16="http://schemas.microsoft.com/office/drawing/2014/main" id="{05683E2C-9259-4346-A849-F11CD1D1E019}"/>
              </a:ext>
            </a:extLst>
          </p:cNvPr>
          <p:cNvSpPr txBox="1"/>
          <p:nvPr/>
        </p:nvSpPr>
        <p:spPr>
          <a:xfrm>
            <a:off x="18331814" y="11006791"/>
            <a:ext cx="262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8" name="Rectangle 56">
            <a:extLst>
              <a:ext uri="{FF2B5EF4-FFF2-40B4-BE49-F238E27FC236}">
                <a16:creationId xmlns:a16="http://schemas.microsoft.com/office/drawing/2014/main" id="{C899BAFA-8846-9842-AB73-2954A25ECE50}"/>
              </a:ext>
            </a:extLst>
          </p:cNvPr>
          <p:cNvSpPr/>
          <p:nvPr/>
        </p:nvSpPr>
        <p:spPr>
          <a:xfrm>
            <a:off x="17617933" y="11522238"/>
            <a:ext cx="4056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9" name="CuadroTexto 395">
            <a:extLst>
              <a:ext uri="{FF2B5EF4-FFF2-40B4-BE49-F238E27FC236}">
                <a16:creationId xmlns:a16="http://schemas.microsoft.com/office/drawing/2014/main" id="{5D76E3EE-F603-114E-8352-4AAE892AD10C}"/>
              </a:ext>
            </a:extLst>
          </p:cNvPr>
          <p:cNvSpPr txBox="1"/>
          <p:nvPr/>
        </p:nvSpPr>
        <p:spPr>
          <a:xfrm>
            <a:off x="2267805" y="8168620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ED3ECB42-A67C-9F43-BC74-F9C16EC02DFC}"/>
              </a:ext>
            </a:extLst>
          </p:cNvPr>
          <p:cNvSpPr txBox="1"/>
          <p:nvPr/>
        </p:nvSpPr>
        <p:spPr>
          <a:xfrm>
            <a:off x="7479557" y="8168620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11" name="CuadroTexto 395">
            <a:extLst>
              <a:ext uri="{FF2B5EF4-FFF2-40B4-BE49-F238E27FC236}">
                <a16:creationId xmlns:a16="http://schemas.microsoft.com/office/drawing/2014/main" id="{6B59E706-8C20-0044-BBB6-96924A2BC176}"/>
              </a:ext>
            </a:extLst>
          </p:cNvPr>
          <p:cNvSpPr txBox="1"/>
          <p:nvPr/>
        </p:nvSpPr>
        <p:spPr>
          <a:xfrm>
            <a:off x="12731354" y="8168620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12" name="CuadroTexto 395">
            <a:extLst>
              <a:ext uri="{FF2B5EF4-FFF2-40B4-BE49-F238E27FC236}">
                <a16:creationId xmlns:a16="http://schemas.microsoft.com/office/drawing/2014/main" id="{F1BCB3CA-749F-C942-BA1E-8D78E1000942}"/>
              </a:ext>
            </a:extLst>
          </p:cNvPr>
          <p:cNvSpPr txBox="1"/>
          <p:nvPr/>
        </p:nvSpPr>
        <p:spPr>
          <a:xfrm>
            <a:off x="17983151" y="8168620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adroTexto 491">
            <a:extLst>
              <a:ext uri="{FF2B5EF4-FFF2-40B4-BE49-F238E27FC236}">
                <a16:creationId xmlns:a16="http://schemas.microsoft.com/office/drawing/2014/main" id="{E87CBF73-C5B5-1043-9AFC-6DA1B69B687E}"/>
              </a:ext>
            </a:extLst>
          </p:cNvPr>
          <p:cNvSpPr txBox="1"/>
          <p:nvPr/>
        </p:nvSpPr>
        <p:spPr>
          <a:xfrm>
            <a:off x="10115986" y="1343591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493" name="CuadroTexto 492">
            <a:extLst>
              <a:ext uri="{FF2B5EF4-FFF2-40B4-BE49-F238E27FC236}">
                <a16:creationId xmlns:a16="http://schemas.microsoft.com/office/drawing/2014/main" id="{044E2F6D-FF03-484E-86F2-C08CCE0FC314}"/>
              </a:ext>
            </a:extLst>
          </p:cNvPr>
          <p:cNvSpPr txBox="1"/>
          <p:nvPr/>
        </p:nvSpPr>
        <p:spPr>
          <a:xfrm>
            <a:off x="2451398" y="28590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3B8A4C-81EF-6C46-9E07-9FF47F4CFAC7}"/>
              </a:ext>
            </a:extLst>
          </p:cNvPr>
          <p:cNvGrpSpPr/>
          <p:nvPr/>
        </p:nvGrpSpPr>
        <p:grpSpPr>
          <a:xfrm>
            <a:off x="1092364" y="5002297"/>
            <a:ext cx="22738654" cy="7446342"/>
            <a:chOff x="1092364" y="5002297"/>
            <a:chExt cx="22738654" cy="7446342"/>
          </a:xfrm>
        </p:grpSpPr>
        <p:sp>
          <p:nvSpPr>
            <p:cNvPr id="44" name="Line 1">
              <a:extLst>
                <a:ext uri="{FF2B5EF4-FFF2-40B4-BE49-F238E27FC236}">
                  <a16:creationId xmlns:a16="http://schemas.microsoft.com/office/drawing/2014/main" id="{48873510-6373-5743-A58D-70BC8910C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021" y="8571683"/>
              <a:ext cx="4998" cy="3352419"/>
            </a:xfrm>
            <a:prstGeom prst="line">
              <a:avLst/>
            </a:prstGeom>
            <a:noFill/>
            <a:ln w="508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2">
              <a:extLst>
                <a:ext uri="{FF2B5EF4-FFF2-40B4-BE49-F238E27FC236}">
                  <a16:creationId xmlns:a16="http://schemas.microsoft.com/office/drawing/2014/main" id="{5137133B-3908-0D4F-821C-FCE005B9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090" y="11814186"/>
              <a:ext cx="189854" cy="189854"/>
            </a:xfrm>
            <a:custGeom>
              <a:avLst/>
              <a:gdLst>
                <a:gd name="T0" fmla="*/ 0 w 167"/>
                <a:gd name="T1" fmla="*/ 83 h 167"/>
                <a:gd name="T2" fmla="*/ 0 w 167"/>
                <a:gd name="T3" fmla="*/ 83 h 167"/>
                <a:gd name="T4" fmla="*/ 83 w 167"/>
                <a:gd name="T5" fmla="*/ 166 h 167"/>
                <a:gd name="T6" fmla="*/ 166 w 167"/>
                <a:gd name="T7" fmla="*/ 83 h 167"/>
                <a:gd name="T8" fmla="*/ 83 w 167"/>
                <a:gd name="T9" fmla="*/ 0 h 167"/>
                <a:gd name="T10" fmla="*/ 0 w 167"/>
                <a:gd name="T1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0" y="83"/>
                  </a:moveTo>
                  <a:lnTo>
                    <a:pt x="0" y="83"/>
                  </a:lnTo>
                  <a:cubicBezTo>
                    <a:pt x="0" y="133"/>
                    <a:pt x="33" y="166"/>
                    <a:pt x="83" y="166"/>
                  </a:cubicBezTo>
                  <a:cubicBezTo>
                    <a:pt x="124" y="166"/>
                    <a:pt x="166" y="133"/>
                    <a:pt x="166" y="83"/>
                  </a:cubicBezTo>
                  <a:cubicBezTo>
                    <a:pt x="166" y="41"/>
                    <a:pt x="124" y="0"/>
                    <a:pt x="83" y="0"/>
                  </a:cubicBezTo>
                  <a:cubicBezTo>
                    <a:pt x="33" y="0"/>
                    <a:pt x="0" y="41"/>
                    <a:pt x="0" y="83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Line 3">
              <a:extLst>
                <a:ext uri="{FF2B5EF4-FFF2-40B4-BE49-F238E27FC236}">
                  <a16:creationId xmlns:a16="http://schemas.microsoft.com/office/drawing/2014/main" id="{0221BE28-64C8-E247-B414-8ADB189FE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7493" y="8571683"/>
              <a:ext cx="4998" cy="3352419"/>
            </a:xfrm>
            <a:prstGeom prst="line">
              <a:avLst/>
            </a:prstGeom>
            <a:noFill/>
            <a:ln w="508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Freeform 4">
              <a:extLst>
                <a:ext uri="{FF2B5EF4-FFF2-40B4-BE49-F238E27FC236}">
                  <a16:creationId xmlns:a16="http://schemas.microsoft.com/office/drawing/2014/main" id="{02C66C5A-8743-AC44-8A1B-3272A87B1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562" y="11814186"/>
              <a:ext cx="189854" cy="189854"/>
            </a:xfrm>
            <a:custGeom>
              <a:avLst/>
              <a:gdLst>
                <a:gd name="T0" fmla="*/ 0 w 167"/>
                <a:gd name="T1" fmla="*/ 83 h 167"/>
                <a:gd name="T2" fmla="*/ 0 w 167"/>
                <a:gd name="T3" fmla="*/ 83 h 167"/>
                <a:gd name="T4" fmla="*/ 83 w 167"/>
                <a:gd name="T5" fmla="*/ 166 h 167"/>
                <a:gd name="T6" fmla="*/ 166 w 167"/>
                <a:gd name="T7" fmla="*/ 83 h 167"/>
                <a:gd name="T8" fmla="*/ 83 w 167"/>
                <a:gd name="T9" fmla="*/ 0 h 167"/>
                <a:gd name="T10" fmla="*/ 0 w 167"/>
                <a:gd name="T1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0" y="83"/>
                  </a:moveTo>
                  <a:lnTo>
                    <a:pt x="0" y="83"/>
                  </a:lnTo>
                  <a:cubicBezTo>
                    <a:pt x="0" y="133"/>
                    <a:pt x="42" y="166"/>
                    <a:pt x="83" y="166"/>
                  </a:cubicBezTo>
                  <a:cubicBezTo>
                    <a:pt x="133" y="166"/>
                    <a:pt x="166" y="133"/>
                    <a:pt x="166" y="83"/>
                  </a:cubicBezTo>
                  <a:cubicBezTo>
                    <a:pt x="166" y="41"/>
                    <a:pt x="133" y="0"/>
                    <a:pt x="83" y="0"/>
                  </a:cubicBezTo>
                  <a:cubicBezTo>
                    <a:pt x="42" y="0"/>
                    <a:pt x="0" y="41"/>
                    <a:pt x="0" y="83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Line 5">
              <a:extLst>
                <a:ext uri="{FF2B5EF4-FFF2-40B4-BE49-F238E27FC236}">
                  <a16:creationId xmlns:a16="http://schemas.microsoft.com/office/drawing/2014/main" id="{BDD91894-FA16-EC44-9A12-DC18BE2F5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1753" y="5219261"/>
              <a:ext cx="4998" cy="3357416"/>
            </a:xfrm>
            <a:prstGeom prst="line">
              <a:avLst/>
            </a:prstGeom>
            <a:noFill/>
            <a:ln w="508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1BA2D44-DB27-3747-8510-D6BDFA8A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1822" y="5134328"/>
              <a:ext cx="189854" cy="189854"/>
            </a:xfrm>
            <a:custGeom>
              <a:avLst/>
              <a:gdLst>
                <a:gd name="T0" fmla="*/ 166 w 167"/>
                <a:gd name="T1" fmla="*/ 83 h 167"/>
                <a:gd name="T2" fmla="*/ 166 w 167"/>
                <a:gd name="T3" fmla="*/ 83 h 167"/>
                <a:gd name="T4" fmla="*/ 83 w 167"/>
                <a:gd name="T5" fmla="*/ 0 h 167"/>
                <a:gd name="T6" fmla="*/ 0 w 167"/>
                <a:gd name="T7" fmla="*/ 83 h 167"/>
                <a:gd name="T8" fmla="*/ 83 w 167"/>
                <a:gd name="T9" fmla="*/ 166 h 167"/>
                <a:gd name="T10" fmla="*/ 166 w 167"/>
                <a:gd name="T1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166" y="83"/>
                  </a:moveTo>
                  <a:lnTo>
                    <a:pt x="166" y="83"/>
                  </a:lnTo>
                  <a:cubicBezTo>
                    <a:pt x="166" y="33"/>
                    <a:pt x="133" y="0"/>
                    <a:pt x="83" y="0"/>
                  </a:cubicBezTo>
                  <a:cubicBezTo>
                    <a:pt x="42" y="0"/>
                    <a:pt x="0" y="33"/>
                    <a:pt x="0" y="83"/>
                  </a:cubicBezTo>
                  <a:cubicBezTo>
                    <a:pt x="0" y="124"/>
                    <a:pt x="42" y="166"/>
                    <a:pt x="83" y="166"/>
                  </a:cubicBezTo>
                  <a:cubicBezTo>
                    <a:pt x="133" y="166"/>
                    <a:pt x="166" y="124"/>
                    <a:pt x="166" y="83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1ACD24ED-2066-0D46-9CF6-9E148DFA9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73218" y="5219261"/>
              <a:ext cx="4998" cy="3357416"/>
            </a:xfrm>
            <a:prstGeom prst="line">
              <a:avLst/>
            </a:prstGeom>
            <a:noFill/>
            <a:ln w="508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60B95B8B-F8D0-C441-80D6-8E7C523E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287" y="5134328"/>
              <a:ext cx="189854" cy="189854"/>
            </a:xfrm>
            <a:custGeom>
              <a:avLst/>
              <a:gdLst>
                <a:gd name="T0" fmla="*/ 166 w 167"/>
                <a:gd name="T1" fmla="*/ 83 h 167"/>
                <a:gd name="T2" fmla="*/ 166 w 167"/>
                <a:gd name="T3" fmla="*/ 83 h 167"/>
                <a:gd name="T4" fmla="*/ 83 w 167"/>
                <a:gd name="T5" fmla="*/ 0 h 167"/>
                <a:gd name="T6" fmla="*/ 0 w 167"/>
                <a:gd name="T7" fmla="*/ 83 h 167"/>
                <a:gd name="T8" fmla="*/ 83 w 167"/>
                <a:gd name="T9" fmla="*/ 166 h 167"/>
                <a:gd name="T10" fmla="*/ 166 w 167"/>
                <a:gd name="T1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7">
                  <a:moveTo>
                    <a:pt x="166" y="83"/>
                  </a:moveTo>
                  <a:lnTo>
                    <a:pt x="166" y="83"/>
                  </a:lnTo>
                  <a:cubicBezTo>
                    <a:pt x="166" y="33"/>
                    <a:pt x="124" y="0"/>
                    <a:pt x="83" y="0"/>
                  </a:cubicBezTo>
                  <a:cubicBezTo>
                    <a:pt x="33" y="0"/>
                    <a:pt x="0" y="33"/>
                    <a:pt x="0" y="83"/>
                  </a:cubicBezTo>
                  <a:cubicBezTo>
                    <a:pt x="0" y="124"/>
                    <a:pt x="33" y="166"/>
                    <a:pt x="83" y="166"/>
                  </a:cubicBezTo>
                  <a:cubicBezTo>
                    <a:pt x="124" y="166"/>
                    <a:pt x="166" y="124"/>
                    <a:pt x="166" y="83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415">
              <a:extLst>
                <a:ext uri="{FF2B5EF4-FFF2-40B4-BE49-F238E27FC236}">
                  <a16:creationId xmlns:a16="http://schemas.microsoft.com/office/drawing/2014/main" id="{C3B384BB-8662-C74A-B6E6-EFE149B6B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364" y="7952160"/>
              <a:ext cx="5585702" cy="1249039"/>
            </a:xfrm>
            <a:custGeom>
              <a:avLst/>
              <a:gdLst>
                <a:gd name="T0" fmla="*/ 4448 w 4930"/>
                <a:gd name="T1" fmla="*/ 1101 h 1102"/>
                <a:gd name="T2" fmla="*/ 0 w 4930"/>
                <a:gd name="T3" fmla="*/ 1101 h 1102"/>
                <a:gd name="T4" fmla="*/ 481 w 4930"/>
                <a:gd name="T5" fmla="*/ 546 h 1102"/>
                <a:gd name="T6" fmla="*/ 0 w 4930"/>
                <a:gd name="T7" fmla="*/ 0 h 1102"/>
                <a:gd name="T8" fmla="*/ 4448 w 4930"/>
                <a:gd name="T9" fmla="*/ 0 h 1102"/>
                <a:gd name="T10" fmla="*/ 4929 w 4930"/>
                <a:gd name="T11" fmla="*/ 555 h 1102"/>
                <a:gd name="T12" fmla="*/ 4448 w 4930"/>
                <a:gd name="T13" fmla="*/ 11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0" h="1102">
                  <a:moveTo>
                    <a:pt x="4448" y="1101"/>
                  </a:moveTo>
                  <a:lnTo>
                    <a:pt x="0" y="1101"/>
                  </a:lnTo>
                  <a:lnTo>
                    <a:pt x="481" y="546"/>
                  </a:lnTo>
                  <a:lnTo>
                    <a:pt x="0" y="0"/>
                  </a:lnTo>
                  <a:lnTo>
                    <a:pt x="4448" y="0"/>
                  </a:lnTo>
                  <a:lnTo>
                    <a:pt x="4929" y="555"/>
                  </a:lnTo>
                  <a:lnTo>
                    <a:pt x="4448" y="11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59" name="Freeform 416">
              <a:extLst>
                <a:ext uri="{FF2B5EF4-FFF2-40B4-BE49-F238E27FC236}">
                  <a16:creationId xmlns:a16="http://schemas.microsoft.com/office/drawing/2014/main" id="{B966498A-3F13-394E-8052-03297C9C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8104" y="7952160"/>
              <a:ext cx="5585702" cy="1249039"/>
            </a:xfrm>
            <a:custGeom>
              <a:avLst/>
              <a:gdLst>
                <a:gd name="T0" fmla="*/ 4448 w 4929"/>
                <a:gd name="T1" fmla="*/ 1101 h 1102"/>
                <a:gd name="T2" fmla="*/ 0 w 4929"/>
                <a:gd name="T3" fmla="*/ 1101 h 1102"/>
                <a:gd name="T4" fmla="*/ 481 w 4929"/>
                <a:gd name="T5" fmla="*/ 546 h 1102"/>
                <a:gd name="T6" fmla="*/ 0 w 4929"/>
                <a:gd name="T7" fmla="*/ 0 h 1102"/>
                <a:gd name="T8" fmla="*/ 4448 w 4929"/>
                <a:gd name="T9" fmla="*/ 0 h 1102"/>
                <a:gd name="T10" fmla="*/ 4928 w 4929"/>
                <a:gd name="T11" fmla="*/ 555 h 1102"/>
                <a:gd name="T12" fmla="*/ 4448 w 4929"/>
                <a:gd name="T13" fmla="*/ 11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9" h="1102">
                  <a:moveTo>
                    <a:pt x="4448" y="1101"/>
                  </a:moveTo>
                  <a:lnTo>
                    <a:pt x="0" y="1101"/>
                  </a:lnTo>
                  <a:lnTo>
                    <a:pt x="481" y="546"/>
                  </a:lnTo>
                  <a:lnTo>
                    <a:pt x="0" y="0"/>
                  </a:lnTo>
                  <a:lnTo>
                    <a:pt x="4448" y="0"/>
                  </a:lnTo>
                  <a:lnTo>
                    <a:pt x="4928" y="555"/>
                  </a:lnTo>
                  <a:lnTo>
                    <a:pt x="4448" y="110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417">
              <a:extLst>
                <a:ext uri="{FF2B5EF4-FFF2-40B4-BE49-F238E27FC236}">
                  <a16:creationId xmlns:a16="http://schemas.microsoft.com/office/drawing/2014/main" id="{50C8E305-E5DD-B04F-A9E9-DC33CF13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844" y="7952160"/>
              <a:ext cx="5585702" cy="1249039"/>
            </a:xfrm>
            <a:custGeom>
              <a:avLst/>
              <a:gdLst>
                <a:gd name="T0" fmla="*/ 4447 w 4929"/>
                <a:gd name="T1" fmla="*/ 1101 h 1102"/>
                <a:gd name="T2" fmla="*/ 0 w 4929"/>
                <a:gd name="T3" fmla="*/ 1101 h 1102"/>
                <a:gd name="T4" fmla="*/ 480 w 4929"/>
                <a:gd name="T5" fmla="*/ 546 h 1102"/>
                <a:gd name="T6" fmla="*/ 0 w 4929"/>
                <a:gd name="T7" fmla="*/ 0 h 1102"/>
                <a:gd name="T8" fmla="*/ 4447 w 4929"/>
                <a:gd name="T9" fmla="*/ 0 h 1102"/>
                <a:gd name="T10" fmla="*/ 4928 w 4929"/>
                <a:gd name="T11" fmla="*/ 555 h 1102"/>
                <a:gd name="T12" fmla="*/ 4447 w 4929"/>
                <a:gd name="T13" fmla="*/ 11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9" h="1102">
                  <a:moveTo>
                    <a:pt x="4447" y="1101"/>
                  </a:moveTo>
                  <a:lnTo>
                    <a:pt x="0" y="1101"/>
                  </a:lnTo>
                  <a:lnTo>
                    <a:pt x="480" y="546"/>
                  </a:lnTo>
                  <a:lnTo>
                    <a:pt x="0" y="0"/>
                  </a:lnTo>
                  <a:lnTo>
                    <a:pt x="4447" y="0"/>
                  </a:lnTo>
                  <a:lnTo>
                    <a:pt x="4928" y="555"/>
                  </a:lnTo>
                  <a:lnTo>
                    <a:pt x="4447" y="11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418">
              <a:extLst>
                <a:ext uri="{FF2B5EF4-FFF2-40B4-BE49-F238E27FC236}">
                  <a16:creationId xmlns:a16="http://schemas.microsoft.com/office/drawing/2014/main" id="{12A7BC7D-60D3-A344-B52B-8FEE179D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9584" y="7952160"/>
              <a:ext cx="5585702" cy="1249039"/>
            </a:xfrm>
            <a:custGeom>
              <a:avLst/>
              <a:gdLst>
                <a:gd name="T0" fmla="*/ 4448 w 4930"/>
                <a:gd name="T1" fmla="*/ 1101 h 1102"/>
                <a:gd name="T2" fmla="*/ 0 w 4930"/>
                <a:gd name="T3" fmla="*/ 1101 h 1102"/>
                <a:gd name="T4" fmla="*/ 481 w 4930"/>
                <a:gd name="T5" fmla="*/ 546 h 1102"/>
                <a:gd name="T6" fmla="*/ 0 w 4930"/>
                <a:gd name="T7" fmla="*/ 0 h 1102"/>
                <a:gd name="T8" fmla="*/ 4448 w 4930"/>
                <a:gd name="T9" fmla="*/ 0 h 1102"/>
                <a:gd name="T10" fmla="*/ 4929 w 4930"/>
                <a:gd name="T11" fmla="*/ 555 h 1102"/>
                <a:gd name="T12" fmla="*/ 4448 w 4930"/>
                <a:gd name="T13" fmla="*/ 11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30" h="1102">
                  <a:moveTo>
                    <a:pt x="4448" y="1101"/>
                  </a:moveTo>
                  <a:lnTo>
                    <a:pt x="0" y="1101"/>
                  </a:lnTo>
                  <a:lnTo>
                    <a:pt x="481" y="546"/>
                  </a:lnTo>
                  <a:lnTo>
                    <a:pt x="0" y="0"/>
                  </a:lnTo>
                  <a:lnTo>
                    <a:pt x="4448" y="0"/>
                  </a:lnTo>
                  <a:lnTo>
                    <a:pt x="4929" y="555"/>
                  </a:lnTo>
                  <a:lnTo>
                    <a:pt x="4448" y="11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2" name="Freeform 419">
              <a:extLst>
                <a:ext uri="{FF2B5EF4-FFF2-40B4-BE49-F238E27FC236}">
                  <a16:creationId xmlns:a16="http://schemas.microsoft.com/office/drawing/2014/main" id="{06BD96EF-737F-D44D-A0D8-CFAE5B05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720" y="7667377"/>
              <a:ext cx="1823598" cy="1813606"/>
            </a:xfrm>
            <a:custGeom>
              <a:avLst/>
              <a:gdLst>
                <a:gd name="T0" fmla="*/ 1607 w 1608"/>
                <a:gd name="T1" fmla="*/ 795 h 1600"/>
                <a:gd name="T2" fmla="*/ 1607 w 1608"/>
                <a:gd name="T3" fmla="*/ 795 h 1600"/>
                <a:gd name="T4" fmla="*/ 804 w 1608"/>
                <a:gd name="T5" fmla="*/ 1599 h 1600"/>
                <a:gd name="T6" fmla="*/ 0 w 1608"/>
                <a:gd name="T7" fmla="*/ 795 h 1600"/>
                <a:gd name="T8" fmla="*/ 804 w 1608"/>
                <a:gd name="T9" fmla="*/ 0 h 1600"/>
                <a:gd name="T10" fmla="*/ 1607 w 1608"/>
                <a:gd name="T11" fmla="*/ 795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600">
                  <a:moveTo>
                    <a:pt x="1607" y="795"/>
                  </a:moveTo>
                  <a:lnTo>
                    <a:pt x="1607" y="795"/>
                  </a:lnTo>
                  <a:cubicBezTo>
                    <a:pt x="1607" y="1243"/>
                    <a:pt x="1243" y="1599"/>
                    <a:pt x="804" y="1599"/>
                  </a:cubicBezTo>
                  <a:cubicBezTo>
                    <a:pt x="365" y="1599"/>
                    <a:pt x="0" y="1243"/>
                    <a:pt x="0" y="795"/>
                  </a:cubicBezTo>
                  <a:cubicBezTo>
                    <a:pt x="0" y="356"/>
                    <a:pt x="365" y="0"/>
                    <a:pt x="804" y="0"/>
                  </a:cubicBezTo>
                  <a:cubicBezTo>
                    <a:pt x="1243" y="0"/>
                    <a:pt x="1607" y="356"/>
                    <a:pt x="1607" y="795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Freeform 420">
              <a:extLst>
                <a:ext uri="{FF2B5EF4-FFF2-40B4-BE49-F238E27FC236}">
                  <a16:creationId xmlns:a16="http://schemas.microsoft.com/office/drawing/2014/main" id="{77E84B31-914B-2043-A39C-F7680324D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453" y="7667377"/>
              <a:ext cx="1813606" cy="1813606"/>
            </a:xfrm>
            <a:custGeom>
              <a:avLst/>
              <a:gdLst>
                <a:gd name="T0" fmla="*/ 1598 w 1599"/>
                <a:gd name="T1" fmla="*/ 795 h 1600"/>
                <a:gd name="T2" fmla="*/ 1598 w 1599"/>
                <a:gd name="T3" fmla="*/ 795 h 1600"/>
                <a:gd name="T4" fmla="*/ 803 w 1599"/>
                <a:gd name="T5" fmla="*/ 1599 h 1600"/>
                <a:gd name="T6" fmla="*/ 0 w 1599"/>
                <a:gd name="T7" fmla="*/ 795 h 1600"/>
                <a:gd name="T8" fmla="*/ 803 w 1599"/>
                <a:gd name="T9" fmla="*/ 0 h 1600"/>
                <a:gd name="T10" fmla="*/ 1598 w 1599"/>
                <a:gd name="T11" fmla="*/ 795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9" h="1600">
                  <a:moveTo>
                    <a:pt x="1598" y="795"/>
                  </a:moveTo>
                  <a:lnTo>
                    <a:pt x="1598" y="795"/>
                  </a:lnTo>
                  <a:cubicBezTo>
                    <a:pt x="1598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795"/>
                  </a:cubicBezTo>
                  <a:cubicBezTo>
                    <a:pt x="0" y="356"/>
                    <a:pt x="356" y="0"/>
                    <a:pt x="803" y="0"/>
                  </a:cubicBezTo>
                  <a:cubicBezTo>
                    <a:pt x="1242" y="0"/>
                    <a:pt x="1598" y="356"/>
                    <a:pt x="1598" y="795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Freeform 421">
              <a:extLst>
                <a:ext uri="{FF2B5EF4-FFF2-40B4-BE49-F238E27FC236}">
                  <a16:creationId xmlns:a16="http://schemas.microsoft.com/office/drawing/2014/main" id="{8632A286-EE6D-564D-808F-F6715199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8185" y="7667377"/>
              <a:ext cx="1813606" cy="1813606"/>
            </a:xfrm>
            <a:custGeom>
              <a:avLst/>
              <a:gdLst>
                <a:gd name="T0" fmla="*/ 1599 w 1600"/>
                <a:gd name="T1" fmla="*/ 795 h 1600"/>
                <a:gd name="T2" fmla="*/ 1599 w 1600"/>
                <a:gd name="T3" fmla="*/ 795 h 1600"/>
                <a:gd name="T4" fmla="*/ 795 w 1600"/>
                <a:gd name="T5" fmla="*/ 1599 h 1600"/>
                <a:gd name="T6" fmla="*/ 0 w 1600"/>
                <a:gd name="T7" fmla="*/ 795 h 1600"/>
                <a:gd name="T8" fmla="*/ 795 w 1600"/>
                <a:gd name="T9" fmla="*/ 0 h 1600"/>
                <a:gd name="T10" fmla="*/ 1599 w 1600"/>
                <a:gd name="T11" fmla="*/ 795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0" h="1600">
                  <a:moveTo>
                    <a:pt x="1599" y="795"/>
                  </a:moveTo>
                  <a:lnTo>
                    <a:pt x="1599" y="795"/>
                  </a:lnTo>
                  <a:cubicBezTo>
                    <a:pt x="1599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795"/>
                  </a:cubicBezTo>
                  <a:cubicBezTo>
                    <a:pt x="0" y="356"/>
                    <a:pt x="356" y="0"/>
                    <a:pt x="795" y="0"/>
                  </a:cubicBezTo>
                  <a:cubicBezTo>
                    <a:pt x="1242" y="0"/>
                    <a:pt x="1599" y="356"/>
                    <a:pt x="1599" y="795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422">
              <a:extLst>
                <a:ext uri="{FF2B5EF4-FFF2-40B4-BE49-F238E27FC236}">
                  <a16:creationId xmlns:a16="http://schemas.microsoft.com/office/drawing/2014/main" id="{9839B40E-F64B-E74C-914A-D9D393A1D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18" y="7667377"/>
              <a:ext cx="1813606" cy="1813606"/>
            </a:xfrm>
            <a:custGeom>
              <a:avLst/>
              <a:gdLst>
                <a:gd name="T0" fmla="*/ 1599 w 1600"/>
                <a:gd name="T1" fmla="*/ 795 h 1600"/>
                <a:gd name="T2" fmla="*/ 1599 w 1600"/>
                <a:gd name="T3" fmla="*/ 795 h 1600"/>
                <a:gd name="T4" fmla="*/ 796 w 1600"/>
                <a:gd name="T5" fmla="*/ 1599 h 1600"/>
                <a:gd name="T6" fmla="*/ 0 w 1600"/>
                <a:gd name="T7" fmla="*/ 795 h 1600"/>
                <a:gd name="T8" fmla="*/ 796 w 1600"/>
                <a:gd name="T9" fmla="*/ 0 h 1600"/>
                <a:gd name="T10" fmla="*/ 1599 w 1600"/>
                <a:gd name="T11" fmla="*/ 795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0" h="1600">
                  <a:moveTo>
                    <a:pt x="1599" y="795"/>
                  </a:moveTo>
                  <a:lnTo>
                    <a:pt x="1599" y="795"/>
                  </a:lnTo>
                  <a:cubicBezTo>
                    <a:pt x="1599" y="1243"/>
                    <a:pt x="1243" y="1599"/>
                    <a:pt x="796" y="1599"/>
                  </a:cubicBezTo>
                  <a:cubicBezTo>
                    <a:pt x="356" y="1599"/>
                    <a:pt x="0" y="1243"/>
                    <a:pt x="0" y="795"/>
                  </a:cubicBezTo>
                  <a:cubicBezTo>
                    <a:pt x="0" y="356"/>
                    <a:pt x="356" y="0"/>
                    <a:pt x="796" y="0"/>
                  </a:cubicBezTo>
                  <a:cubicBezTo>
                    <a:pt x="1243" y="0"/>
                    <a:pt x="1599" y="356"/>
                    <a:pt x="1599" y="795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423">
              <a:extLst>
                <a:ext uri="{FF2B5EF4-FFF2-40B4-BE49-F238E27FC236}">
                  <a16:creationId xmlns:a16="http://schemas.microsoft.com/office/drawing/2014/main" id="{207A429E-0B15-C048-9FFF-57C8FE73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1369" y="5002297"/>
              <a:ext cx="619523" cy="619523"/>
            </a:xfrm>
            <a:custGeom>
              <a:avLst/>
              <a:gdLst>
                <a:gd name="T0" fmla="*/ 431 w 548"/>
                <a:gd name="T1" fmla="*/ 547 h 548"/>
                <a:gd name="T2" fmla="*/ 431 w 548"/>
                <a:gd name="T3" fmla="*/ 547 h 548"/>
                <a:gd name="T4" fmla="*/ 348 w 548"/>
                <a:gd name="T5" fmla="*/ 522 h 548"/>
                <a:gd name="T6" fmla="*/ 282 w 548"/>
                <a:gd name="T7" fmla="*/ 480 h 548"/>
                <a:gd name="T8" fmla="*/ 249 w 548"/>
                <a:gd name="T9" fmla="*/ 447 h 548"/>
                <a:gd name="T10" fmla="*/ 141 w 548"/>
                <a:gd name="T11" fmla="*/ 348 h 548"/>
                <a:gd name="T12" fmla="*/ 66 w 548"/>
                <a:gd name="T13" fmla="*/ 265 h 548"/>
                <a:gd name="T14" fmla="*/ 42 w 548"/>
                <a:gd name="T15" fmla="*/ 224 h 548"/>
                <a:gd name="T16" fmla="*/ 42 w 548"/>
                <a:gd name="T17" fmla="*/ 215 h 548"/>
                <a:gd name="T18" fmla="*/ 0 w 548"/>
                <a:gd name="T19" fmla="*/ 141 h 548"/>
                <a:gd name="T20" fmla="*/ 17 w 548"/>
                <a:gd name="T21" fmla="*/ 66 h 548"/>
                <a:gd name="T22" fmla="*/ 83 w 548"/>
                <a:gd name="T23" fmla="*/ 8 h 548"/>
                <a:gd name="T24" fmla="*/ 133 w 548"/>
                <a:gd name="T25" fmla="*/ 0 h 548"/>
                <a:gd name="T26" fmla="*/ 149 w 548"/>
                <a:gd name="T27" fmla="*/ 8 h 548"/>
                <a:gd name="T28" fmla="*/ 191 w 548"/>
                <a:gd name="T29" fmla="*/ 66 h 548"/>
                <a:gd name="T30" fmla="*/ 224 w 548"/>
                <a:gd name="T31" fmla="*/ 133 h 548"/>
                <a:gd name="T32" fmla="*/ 199 w 548"/>
                <a:gd name="T33" fmla="*/ 182 h 548"/>
                <a:gd name="T34" fmla="*/ 191 w 548"/>
                <a:gd name="T35" fmla="*/ 207 h 548"/>
                <a:gd name="T36" fmla="*/ 207 w 548"/>
                <a:gd name="T37" fmla="*/ 240 h 548"/>
                <a:gd name="T38" fmla="*/ 249 w 548"/>
                <a:gd name="T39" fmla="*/ 290 h 548"/>
                <a:gd name="T40" fmla="*/ 332 w 548"/>
                <a:gd name="T41" fmla="*/ 356 h 548"/>
                <a:gd name="T42" fmla="*/ 373 w 548"/>
                <a:gd name="T43" fmla="*/ 340 h 548"/>
                <a:gd name="T44" fmla="*/ 414 w 548"/>
                <a:gd name="T45" fmla="*/ 323 h 548"/>
                <a:gd name="T46" fmla="*/ 489 w 548"/>
                <a:gd name="T47" fmla="*/ 365 h 548"/>
                <a:gd name="T48" fmla="*/ 530 w 548"/>
                <a:gd name="T49" fmla="*/ 398 h 548"/>
                <a:gd name="T50" fmla="*/ 539 w 548"/>
                <a:gd name="T51" fmla="*/ 414 h 548"/>
                <a:gd name="T52" fmla="*/ 522 w 548"/>
                <a:gd name="T53" fmla="*/ 497 h 548"/>
                <a:gd name="T54" fmla="*/ 439 w 548"/>
                <a:gd name="T55" fmla="*/ 547 h 548"/>
                <a:gd name="T56" fmla="*/ 431 w 548"/>
                <a:gd name="T57" fmla="*/ 547 h 548"/>
                <a:gd name="T58" fmla="*/ 116 w 548"/>
                <a:gd name="T59" fmla="*/ 33 h 548"/>
                <a:gd name="T60" fmla="*/ 116 w 548"/>
                <a:gd name="T61" fmla="*/ 33 h 548"/>
                <a:gd name="T62" fmla="*/ 91 w 548"/>
                <a:gd name="T63" fmla="*/ 41 h 548"/>
                <a:gd name="T64" fmla="*/ 42 w 548"/>
                <a:gd name="T65" fmla="*/ 83 h 548"/>
                <a:gd name="T66" fmla="*/ 66 w 548"/>
                <a:gd name="T67" fmla="*/ 199 h 548"/>
                <a:gd name="T68" fmla="*/ 75 w 548"/>
                <a:gd name="T69" fmla="*/ 207 h 548"/>
                <a:gd name="T70" fmla="*/ 100 w 548"/>
                <a:gd name="T71" fmla="*/ 240 h 548"/>
                <a:gd name="T72" fmla="*/ 166 w 548"/>
                <a:gd name="T73" fmla="*/ 323 h 548"/>
                <a:gd name="T74" fmla="*/ 273 w 548"/>
                <a:gd name="T75" fmla="*/ 423 h 548"/>
                <a:gd name="T76" fmla="*/ 307 w 548"/>
                <a:gd name="T77" fmla="*/ 456 h 548"/>
                <a:gd name="T78" fmla="*/ 439 w 548"/>
                <a:gd name="T79" fmla="*/ 505 h 548"/>
                <a:gd name="T80" fmla="*/ 497 w 548"/>
                <a:gd name="T81" fmla="*/ 480 h 548"/>
                <a:gd name="T82" fmla="*/ 505 w 548"/>
                <a:gd name="T83" fmla="*/ 423 h 548"/>
                <a:gd name="T84" fmla="*/ 464 w 548"/>
                <a:gd name="T85" fmla="*/ 389 h 548"/>
                <a:gd name="T86" fmla="*/ 414 w 548"/>
                <a:gd name="T87" fmla="*/ 365 h 548"/>
                <a:gd name="T88" fmla="*/ 389 w 548"/>
                <a:gd name="T89" fmla="*/ 373 h 548"/>
                <a:gd name="T90" fmla="*/ 332 w 548"/>
                <a:gd name="T91" fmla="*/ 389 h 548"/>
                <a:gd name="T92" fmla="*/ 265 w 548"/>
                <a:gd name="T93" fmla="*/ 348 h 548"/>
                <a:gd name="T94" fmla="*/ 182 w 548"/>
                <a:gd name="T95" fmla="*/ 265 h 548"/>
                <a:gd name="T96" fmla="*/ 157 w 548"/>
                <a:gd name="T97" fmla="*/ 207 h 548"/>
                <a:gd name="T98" fmla="*/ 157 w 548"/>
                <a:gd name="T99" fmla="*/ 207 h 548"/>
                <a:gd name="T100" fmla="*/ 174 w 548"/>
                <a:gd name="T101" fmla="*/ 166 h 548"/>
                <a:gd name="T102" fmla="*/ 182 w 548"/>
                <a:gd name="T103" fmla="*/ 133 h 548"/>
                <a:gd name="T104" fmla="*/ 124 w 548"/>
                <a:gd name="T105" fmla="*/ 33 h 548"/>
                <a:gd name="T106" fmla="*/ 116 w 548"/>
                <a:gd name="T107" fmla="*/ 33 h 548"/>
                <a:gd name="T108" fmla="*/ 414 w 548"/>
                <a:gd name="T109" fmla="*/ 365 h 548"/>
                <a:gd name="T110" fmla="*/ 414 w 548"/>
                <a:gd name="T111" fmla="*/ 365 h 548"/>
                <a:gd name="T112" fmla="*/ 191 w 548"/>
                <a:gd name="T113" fmla="*/ 207 h 548"/>
                <a:gd name="T114" fmla="*/ 191 w 548"/>
                <a:gd name="T115" fmla="*/ 207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8" h="548">
                  <a:moveTo>
                    <a:pt x="431" y="547"/>
                  </a:moveTo>
                  <a:lnTo>
                    <a:pt x="431" y="547"/>
                  </a:lnTo>
                  <a:cubicBezTo>
                    <a:pt x="406" y="547"/>
                    <a:pt x="373" y="538"/>
                    <a:pt x="348" y="522"/>
                  </a:cubicBezTo>
                  <a:cubicBezTo>
                    <a:pt x="323" y="505"/>
                    <a:pt x="298" y="489"/>
                    <a:pt x="282" y="480"/>
                  </a:cubicBezTo>
                  <a:cubicBezTo>
                    <a:pt x="273" y="472"/>
                    <a:pt x="265" y="464"/>
                    <a:pt x="249" y="447"/>
                  </a:cubicBezTo>
                  <a:cubicBezTo>
                    <a:pt x="207" y="423"/>
                    <a:pt x="174" y="389"/>
                    <a:pt x="141" y="348"/>
                  </a:cubicBezTo>
                  <a:cubicBezTo>
                    <a:pt x="116" y="323"/>
                    <a:pt x="91" y="290"/>
                    <a:pt x="66" y="265"/>
                  </a:cubicBezTo>
                  <a:cubicBezTo>
                    <a:pt x="58" y="248"/>
                    <a:pt x="50" y="232"/>
                    <a:pt x="42" y="224"/>
                  </a:cubicBezTo>
                  <a:cubicBezTo>
                    <a:pt x="42" y="215"/>
                    <a:pt x="42" y="215"/>
                    <a:pt x="42" y="215"/>
                  </a:cubicBezTo>
                  <a:cubicBezTo>
                    <a:pt x="17" y="191"/>
                    <a:pt x="8" y="166"/>
                    <a:pt x="0" y="141"/>
                  </a:cubicBezTo>
                  <a:cubicBezTo>
                    <a:pt x="0" y="108"/>
                    <a:pt x="0" y="83"/>
                    <a:pt x="17" y="66"/>
                  </a:cubicBezTo>
                  <a:cubicBezTo>
                    <a:pt x="33" y="33"/>
                    <a:pt x="58" y="17"/>
                    <a:pt x="83" y="8"/>
                  </a:cubicBezTo>
                  <a:cubicBezTo>
                    <a:pt x="108" y="0"/>
                    <a:pt x="124" y="0"/>
                    <a:pt x="133" y="0"/>
                  </a:cubicBezTo>
                  <a:cubicBezTo>
                    <a:pt x="141" y="0"/>
                    <a:pt x="149" y="8"/>
                    <a:pt x="149" y="8"/>
                  </a:cubicBezTo>
                  <a:cubicBezTo>
                    <a:pt x="157" y="17"/>
                    <a:pt x="174" y="41"/>
                    <a:pt x="191" y="66"/>
                  </a:cubicBezTo>
                  <a:cubicBezTo>
                    <a:pt x="215" y="108"/>
                    <a:pt x="215" y="124"/>
                    <a:pt x="224" y="133"/>
                  </a:cubicBezTo>
                  <a:cubicBezTo>
                    <a:pt x="224" y="149"/>
                    <a:pt x="207" y="166"/>
                    <a:pt x="199" y="182"/>
                  </a:cubicBezTo>
                  <a:cubicBezTo>
                    <a:pt x="199" y="191"/>
                    <a:pt x="191" y="199"/>
                    <a:pt x="191" y="207"/>
                  </a:cubicBezTo>
                  <a:cubicBezTo>
                    <a:pt x="191" y="207"/>
                    <a:pt x="191" y="215"/>
                    <a:pt x="207" y="240"/>
                  </a:cubicBezTo>
                  <a:cubicBezTo>
                    <a:pt x="215" y="257"/>
                    <a:pt x="232" y="273"/>
                    <a:pt x="249" y="290"/>
                  </a:cubicBezTo>
                  <a:cubicBezTo>
                    <a:pt x="290" y="331"/>
                    <a:pt x="323" y="356"/>
                    <a:pt x="332" y="356"/>
                  </a:cubicBezTo>
                  <a:cubicBezTo>
                    <a:pt x="340" y="356"/>
                    <a:pt x="356" y="348"/>
                    <a:pt x="373" y="340"/>
                  </a:cubicBezTo>
                  <a:cubicBezTo>
                    <a:pt x="389" y="331"/>
                    <a:pt x="406" y="323"/>
                    <a:pt x="414" y="323"/>
                  </a:cubicBezTo>
                  <a:cubicBezTo>
                    <a:pt x="439" y="331"/>
                    <a:pt x="464" y="348"/>
                    <a:pt x="489" y="365"/>
                  </a:cubicBezTo>
                  <a:cubicBezTo>
                    <a:pt x="505" y="373"/>
                    <a:pt x="530" y="389"/>
                    <a:pt x="530" y="398"/>
                  </a:cubicBezTo>
                  <a:cubicBezTo>
                    <a:pt x="539" y="406"/>
                    <a:pt x="539" y="406"/>
                    <a:pt x="539" y="414"/>
                  </a:cubicBezTo>
                  <a:cubicBezTo>
                    <a:pt x="547" y="447"/>
                    <a:pt x="539" y="480"/>
                    <a:pt x="522" y="497"/>
                  </a:cubicBezTo>
                  <a:cubicBezTo>
                    <a:pt x="505" y="522"/>
                    <a:pt x="472" y="538"/>
                    <a:pt x="439" y="547"/>
                  </a:cubicBezTo>
                  <a:lnTo>
                    <a:pt x="431" y="547"/>
                  </a:lnTo>
                  <a:close/>
                  <a:moveTo>
                    <a:pt x="116" y="33"/>
                  </a:moveTo>
                  <a:lnTo>
                    <a:pt x="116" y="33"/>
                  </a:lnTo>
                  <a:cubicBezTo>
                    <a:pt x="108" y="33"/>
                    <a:pt x="100" y="33"/>
                    <a:pt x="91" y="41"/>
                  </a:cubicBezTo>
                  <a:cubicBezTo>
                    <a:pt x="75" y="41"/>
                    <a:pt x="58" y="58"/>
                    <a:pt x="42" y="83"/>
                  </a:cubicBezTo>
                  <a:cubicBezTo>
                    <a:pt x="25" y="108"/>
                    <a:pt x="33" y="158"/>
                    <a:pt x="66" y="199"/>
                  </a:cubicBezTo>
                  <a:cubicBezTo>
                    <a:pt x="75" y="207"/>
                    <a:pt x="75" y="207"/>
                    <a:pt x="75" y="207"/>
                  </a:cubicBezTo>
                  <a:cubicBezTo>
                    <a:pt x="83" y="215"/>
                    <a:pt x="91" y="232"/>
                    <a:pt x="100" y="240"/>
                  </a:cubicBezTo>
                  <a:cubicBezTo>
                    <a:pt x="116" y="273"/>
                    <a:pt x="141" y="298"/>
                    <a:pt x="166" y="323"/>
                  </a:cubicBezTo>
                  <a:cubicBezTo>
                    <a:pt x="199" y="365"/>
                    <a:pt x="232" y="398"/>
                    <a:pt x="273" y="423"/>
                  </a:cubicBezTo>
                  <a:cubicBezTo>
                    <a:pt x="282" y="431"/>
                    <a:pt x="298" y="447"/>
                    <a:pt x="307" y="456"/>
                  </a:cubicBezTo>
                  <a:cubicBezTo>
                    <a:pt x="332" y="472"/>
                    <a:pt x="389" y="513"/>
                    <a:pt x="439" y="505"/>
                  </a:cubicBezTo>
                  <a:cubicBezTo>
                    <a:pt x="456" y="505"/>
                    <a:pt x="480" y="497"/>
                    <a:pt x="497" y="480"/>
                  </a:cubicBezTo>
                  <a:cubicBezTo>
                    <a:pt x="505" y="464"/>
                    <a:pt x="514" y="447"/>
                    <a:pt x="505" y="423"/>
                  </a:cubicBezTo>
                  <a:cubicBezTo>
                    <a:pt x="497" y="414"/>
                    <a:pt x="480" y="406"/>
                    <a:pt x="464" y="389"/>
                  </a:cubicBezTo>
                  <a:cubicBezTo>
                    <a:pt x="431" y="365"/>
                    <a:pt x="414" y="365"/>
                    <a:pt x="414" y="365"/>
                  </a:cubicBezTo>
                  <a:cubicBezTo>
                    <a:pt x="414" y="365"/>
                    <a:pt x="398" y="373"/>
                    <a:pt x="389" y="373"/>
                  </a:cubicBezTo>
                  <a:cubicBezTo>
                    <a:pt x="365" y="381"/>
                    <a:pt x="348" y="398"/>
                    <a:pt x="332" y="389"/>
                  </a:cubicBezTo>
                  <a:cubicBezTo>
                    <a:pt x="323" y="389"/>
                    <a:pt x="315" y="389"/>
                    <a:pt x="265" y="348"/>
                  </a:cubicBezTo>
                  <a:cubicBezTo>
                    <a:pt x="232" y="323"/>
                    <a:pt x="207" y="290"/>
                    <a:pt x="182" y="265"/>
                  </a:cubicBezTo>
                  <a:cubicBezTo>
                    <a:pt x="166" y="248"/>
                    <a:pt x="149" y="224"/>
                    <a:pt x="157" y="207"/>
                  </a:cubicBezTo>
                  <a:lnTo>
                    <a:pt x="157" y="207"/>
                  </a:lnTo>
                  <a:cubicBezTo>
                    <a:pt x="157" y="191"/>
                    <a:pt x="166" y="174"/>
                    <a:pt x="174" y="166"/>
                  </a:cubicBezTo>
                  <a:cubicBezTo>
                    <a:pt x="174" y="158"/>
                    <a:pt x="182" y="141"/>
                    <a:pt x="182" y="133"/>
                  </a:cubicBezTo>
                  <a:cubicBezTo>
                    <a:pt x="182" y="124"/>
                    <a:pt x="157" y="83"/>
                    <a:pt x="124" y="33"/>
                  </a:cubicBezTo>
                  <a:cubicBezTo>
                    <a:pt x="124" y="33"/>
                    <a:pt x="124" y="33"/>
                    <a:pt x="116" y="33"/>
                  </a:cubicBezTo>
                  <a:close/>
                  <a:moveTo>
                    <a:pt x="414" y="365"/>
                  </a:moveTo>
                  <a:lnTo>
                    <a:pt x="414" y="365"/>
                  </a:lnTo>
                  <a:close/>
                  <a:moveTo>
                    <a:pt x="191" y="207"/>
                  </a:moveTo>
                  <a:lnTo>
                    <a:pt x="191" y="20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7" name="Freeform 424">
              <a:extLst>
                <a:ext uri="{FF2B5EF4-FFF2-40B4-BE49-F238E27FC236}">
                  <a16:creationId xmlns:a16="http://schemas.microsoft.com/office/drawing/2014/main" id="{FBCEEE81-3035-9242-8953-63087EB02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7900" y="5062251"/>
              <a:ext cx="609531" cy="509608"/>
            </a:xfrm>
            <a:custGeom>
              <a:avLst/>
              <a:gdLst>
                <a:gd name="T0" fmla="*/ 489 w 540"/>
                <a:gd name="T1" fmla="*/ 49 h 448"/>
                <a:gd name="T2" fmla="*/ 489 w 540"/>
                <a:gd name="T3" fmla="*/ 49 h 448"/>
                <a:gd name="T4" fmla="*/ 365 w 540"/>
                <a:gd name="T5" fmla="*/ 0 h 448"/>
                <a:gd name="T6" fmla="*/ 166 w 540"/>
                <a:gd name="T7" fmla="*/ 0 h 448"/>
                <a:gd name="T8" fmla="*/ 50 w 540"/>
                <a:gd name="T9" fmla="*/ 49 h 448"/>
                <a:gd name="T10" fmla="*/ 0 w 540"/>
                <a:gd name="T11" fmla="*/ 174 h 448"/>
                <a:gd name="T12" fmla="*/ 25 w 540"/>
                <a:gd name="T13" fmla="*/ 256 h 448"/>
                <a:gd name="T14" fmla="*/ 75 w 540"/>
                <a:gd name="T15" fmla="*/ 315 h 448"/>
                <a:gd name="T16" fmla="*/ 50 w 540"/>
                <a:gd name="T17" fmla="*/ 422 h 448"/>
                <a:gd name="T18" fmla="*/ 58 w 540"/>
                <a:gd name="T19" fmla="*/ 439 h 448"/>
                <a:gd name="T20" fmla="*/ 67 w 540"/>
                <a:gd name="T21" fmla="*/ 447 h 448"/>
                <a:gd name="T22" fmla="*/ 75 w 540"/>
                <a:gd name="T23" fmla="*/ 439 h 448"/>
                <a:gd name="T24" fmla="*/ 249 w 540"/>
                <a:gd name="T25" fmla="*/ 373 h 448"/>
                <a:gd name="T26" fmla="*/ 365 w 540"/>
                <a:gd name="T27" fmla="*/ 348 h 448"/>
                <a:gd name="T28" fmla="*/ 489 w 540"/>
                <a:gd name="T29" fmla="*/ 298 h 448"/>
                <a:gd name="T30" fmla="*/ 539 w 540"/>
                <a:gd name="T31" fmla="*/ 174 h 448"/>
                <a:gd name="T32" fmla="*/ 489 w 540"/>
                <a:gd name="T33" fmla="*/ 49 h 448"/>
                <a:gd name="T34" fmla="*/ 464 w 540"/>
                <a:gd name="T35" fmla="*/ 273 h 448"/>
                <a:gd name="T36" fmla="*/ 464 w 540"/>
                <a:gd name="T37" fmla="*/ 273 h 448"/>
                <a:gd name="T38" fmla="*/ 365 w 540"/>
                <a:gd name="T39" fmla="*/ 315 h 448"/>
                <a:gd name="T40" fmla="*/ 232 w 540"/>
                <a:gd name="T41" fmla="*/ 339 h 448"/>
                <a:gd name="T42" fmla="*/ 92 w 540"/>
                <a:gd name="T43" fmla="*/ 397 h 448"/>
                <a:gd name="T44" fmla="*/ 108 w 540"/>
                <a:gd name="T45" fmla="*/ 306 h 448"/>
                <a:gd name="T46" fmla="*/ 100 w 540"/>
                <a:gd name="T47" fmla="*/ 290 h 448"/>
                <a:gd name="T48" fmla="*/ 100 w 540"/>
                <a:gd name="T49" fmla="*/ 290 h 448"/>
                <a:gd name="T50" fmla="*/ 50 w 540"/>
                <a:gd name="T51" fmla="*/ 240 h 448"/>
                <a:gd name="T52" fmla="*/ 33 w 540"/>
                <a:gd name="T53" fmla="*/ 174 h 448"/>
                <a:gd name="T54" fmla="*/ 75 w 540"/>
                <a:gd name="T55" fmla="*/ 74 h 448"/>
                <a:gd name="T56" fmla="*/ 166 w 540"/>
                <a:gd name="T57" fmla="*/ 33 h 448"/>
                <a:gd name="T58" fmla="*/ 365 w 540"/>
                <a:gd name="T59" fmla="*/ 33 h 448"/>
                <a:gd name="T60" fmla="*/ 464 w 540"/>
                <a:gd name="T61" fmla="*/ 74 h 448"/>
                <a:gd name="T62" fmla="*/ 497 w 540"/>
                <a:gd name="T63" fmla="*/ 174 h 448"/>
                <a:gd name="T64" fmla="*/ 497 w 540"/>
                <a:gd name="T65" fmla="*/ 174 h 448"/>
                <a:gd name="T66" fmla="*/ 464 w 540"/>
                <a:gd name="T67" fmla="*/ 273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0" h="448">
                  <a:moveTo>
                    <a:pt x="489" y="49"/>
                  </a:moveTo>
                  <a:lnTo>
                    <a:pt x="489" y="49"/>
                  </a:lnTo>
                  <a:cubicBezTo>
                    <a:pt x="456" y="16"/>
                    <a:pt x="406" y="0"/>
                    <a:pt x="3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25" y="0"/>
                    <a:pt x="83" y="16"/>
                    <a:pt x="50" y="49"/>
                  </a:cubicBezTo>
                  <a:cubicBezTo>
                    <a:pt x="17" y="83"/>
                    <a:pt x="0" y="124"/>
                    <a:pt x="0" y="174"/>
                  </a:cubicBezTo>
                  <a:cubicBezTo>
                    <a:pt x="0" y="207"/>
                    <a:pt x="9" y="232"/>
                    <a:pt x="25" y="256"/>
                  </a:cubicBezTo>
                  <a:cubicBezTo>
                    <a:pt x="33" y="281"/>
                    <a:pt x="50" y="298"/>
                    <a:pt x="75" y="315"/>
                  </a:cubicBezTo>
                  <a:cubicBezTo>
                    <a:pt x="58" y="373"/>
                    <a:pt x="50" y="422"/>
                    <a:pt x="50" y="422"/>
                  </a:cubicBezTo>
                  <a:cubicBezTo>
                    <a:pt x="50" y="430"/>
                    <a:pt x="58" y="439"/>
                    <a:pt x="58" y="439"/>
                  </a:cubicBezTo>
                  <a:lnTo>
                    <a:pt x="67" y="447"/>
                  </a:lnTo>
                  <a:cubicBezTo>
                    <a:pt x="75" y="447"/>
                    <a:pt x="75" y="447"/>
                    <a:pt x="75" y="439"/>
                  </a:cubicBezTo>
                  <a:cubicBezTo>
                    <a:pt x="83" y="439"/>
                    <a:pt x="166" y="414"/>
                    <a:pt x="249" y="373"/>
                  </a:cubicBezTo>
                  <a:cubicBezTo>
                    <a:pt x="290" y="356"/>
                    <a:pt x="323" y="348"/>
                    <a:pt x="365" y="348"/>
                  </a:cubicBezTo>
                  <a:cubicBezTo>
                    <a:pt x="414" y="348"/>
                    <a:pt x="456" y="331"/>
                    <a:pt x="489" y="298"/>
                  </a:cubicBezTo>
                  <a:cubicBezTo>
                    <a:pt x="522" y="265"/>
                    <a:pt x="539" y="223"/>
                    <a:pt x="539" y="174"/>
                  </a:cubicBezTo>
                  <a:cubicBezTo>
                    <a:pt x="539" y="132"/>
                    <a:pt x="522" y="83"/>
                    <a:pt x="489" y="49"/>
                  </a:cubicBezTo>
                  <a:close/>
                  <a:moveTo>
                    <a:pt x="464" y="273"/>
                  </a:moveTo>
                  <a:lnTo>
                    <a:pt x="464" y="273"/>
                  </a:lnTo>
                  <a:cubicBezTo>
                    <a:pt x="439" y="298"/>
                    <a:pt x="398" y="315"/>
                    <a:pt x="365" y="315"/>
                  </a:cubicBezTo>
                  <a:cubicBezTo>
                    <a:pt x="323" y="315"/>
                    <a:pt x="274" y="323"/>
                    <a:pt x="232" y="339"/>
                  </a:cubicBezTo>
                  <a:cubicBezTo>
                    <a:pt x="182" y="364"/>
                    <a:pt x="125" y="389"/>
                    <a:pt x="92" y="397"/>
                  </a:cubicBezTo>
                  <a:cubicBezTo>
                    <a:pt x="92" y="381"/>
                    <a:pt x="100" y="348"/>
                    <a:pt x="108" y="306"/>
                  </a:cubicBezTo>
                  <a:cubicBezTo>
                    <a:pt x="108" y="306"/>
                    <a:pt x="108" y="298"/>
                    <a:pt x="100" y="290"/>
                  </a:cubicBezTo>
                  <a:lnTo>
                    <a:pt x="100" y="290"/>
                  </a:lnTo>
                  <a:cubicBezTo>
                    <a:pt x="83" y="281"/>
                    <a:pt x="67" y="265"/>
                    <a:pt x="50" y="240"/>
                  </a:cubicBezTo>
                  <a:cubicBezTo>
                    <a:pt x="42" y="223"/>
                    <a:pt x="33" y="198"/>
                    <a:pt x="33" y="174"/>
                  </a:cubicBezTo>
                  <a:cubicBezTo>
                    <a:pt x="33" y="141"/>
                    <a:pt x="50" y="99"/>
                    <a:pt x="75" y="74"/>
                  </a:cubicBezTo>
                  <a:cubicBezTo>
                    <a:pt x="100" y="49"/>
                    <a:pt x="133" y="33"/>
                    <a:pt x="166" y="33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98" y="33"/>
                    <a:pt x="431" y="49"/>
                    <a:pt x="464" y="74"/>
                  </a:cubicBezTo>
                  <a:cubicBezTo>
                    <a:pt x="489" y="108"/>
                    <a:pt x="497" y="141"/>
                    <a:pt x="497" y="174"/>
                  </a:cubicBezTo>
                  <a:lnTo>
                    <a:pt x="497" y="174"/>
                  </a:lnTo>
                  <a:cubicBezTo>
                    <a:pt x="497" y="207"/>
                    <a:pt x="489" y="248"/>
                    <a:pt x="464" y="2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425">
              <a:extLst>
                <a:ext uri="{FF2B5EF4-FFF2-40B4-BE49-F238E27FC236}">
                  <a16:creationId xmlns:a16="http://schemas.microsoft.com/office/drawing/2014/main" id="{30B07187-BE09-8043-B552-55C64C91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7570" y="5212136"/>
              <a:ext cx="74941" cy="84933"/>
            </a:xfrm>
            <a:custGeom>
              <a:avLst/>
              <a:gdLst>
                <a:gd name="T0" fmla="*/ 33 w 68"/>
                <a:gd name="T1" fmla="*/ 0 h 76"/>
                <a:gd name="T2" fmla="*/ 33 w 68"/>
                <a:gd name="T3" fmla="*/ 0 h 76"/>
                <a:gd name="T4" fmla="*/ 0 w 68"/>
                <a:gd name="T5" fmla="*/ 33 h 76"/>
                <a:gd name="T6" fmla="*/ 33 w 68"/>
                <a:gd name="T7" fmla="*/ 75 h 76"/>
                <a:gd name="T8" fmla="*/ 67 w 68"/>
                <a:gd name="T9" fmla="*/ 33 h 76"/>
                <a:gd name="T10" fmla="*/ 33 w 68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76">
                  <a:moveTo>
                    <a:pt x="33" y="0"/>
                  </a:moveTo>
                  <a:lnTo>
                    <a:pt x="33" y="0"/>
                  </a:lnTo>
                  <a:cubicBezTo>
                    <a:pt x="17" y="0"/>
                    <a:pt x="0" y="17"/>
                    <a:pt x="0" y="33"/>
                  </a:cubicBezTo>
                  <a:cubicBezTo>
                    <a:pt x="0" y="58"/>
                    <a:pt x="17" y="75"/>
                    <a:pt x="33" y="75"/>
                  </a:cubicBezTo>
                  <a:cubicBezTo>
                    <a:pt x="50" y="75"/>
                    <a:pt x="67" y="58"/>
                    <a:pt x="67" y="33"/>
                  </a:cubicBezTo>
                  <a:cubicBezTo>
                    <a:pt x="67" y="17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Freeform 426">
              <a:extLst>
                <a:ext uri="{FF2B5EF4-FFF2-40B4-BE49-F238E27FC236}">
                  <a16:creationId xmlns:a16="http://schemas.microsoft.com/office/drawing/2014/main" id="{9CBA65C6-13B1-1349-A23F-FDFFA19A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2695" y="5212136"/>
              <a:ext cx="84936" cy="84933"/>
            </a:xfrm>
            <a:custGeom>
              <a:avLst/>
              <a:gdLst>
                <a:gd name="T0" fmla="*/ 42 w 76"/>
                <a:gd name="T1" fmla="*/ 0 h 76"/>
                <a:gd name="T2" fmla="*/ 42 w 76"/>
                <a:gd name="T3" fmla="*/ 0 h 76"/>
                <a:gd name="T4" fmla="*/ 0 w 76"/>
                <a:gd name="T5" fmla="*/ 42 h 76"/>
                <a:gd name="T6" fmla="*/ 42 w 76"/>
                <a:gd name="T7" fmla="*/ 75 h 76"/>
                <a:gd name="T8" fmla="*/ 75 w 76"/>
                <a:gd name="T9" fmla="*/ 42 h 76"/>
                <a:gd name="T10" fmla="*/ 42 w 76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6">
                  <a:moveTo>
                    <a:pt x="42" y="0"/>
                  </a:moveTo>
                  <a:lnTo>
                    <a:pt x="42" y="0"/>
                  </a:lnTo>
                  <a:cubicBezTo>
                    <a:pt x="17" y="0"/>
                    <a:pt x="0" y="17"/>
                    <a:pt x="0" y="42"/>
                  </a:cubicBezTo>
                  <a:cubicBezTo>
                    <a:pt x="0" y="58"/>
                    <a:pt x="17" y="75"/>
                    <a:pt x="42" y="75"/>
                  </a:cubicBezTo>
                  <a:cubicBezTo>
                    <a:pt x="58" y="75"/>
                    <a:pt x="75" y="58"/>
                    <a:pt x="75" y="42"/>
                  </a:cubicBezTo>
                  <a:cubicBezTo>
                    <a:pt x="75" y="17"/>
                    <a:pt x="58" y="0"/>
                    <a:pt x="4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Freeform 427">
              <a:extLst>
                <a:ext uri="{FF2B5EF4-FFF2-40B4-BE49-F238E27FC236}">
                  <a16:creationId xmlns:a16="http://schemas.microsoft.com/office/drawing/2014/main" id="{DB39FA72-7452-0D42-B158-18F27B16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2818" y="5212136"/>
              <a:ext cx="84936" cy="84933"/>
            </a:xfrm>
            <a:custGeom>
              <a:avLst/>
              <a:gdLst>
                <a:gd name="T0" fmla="*/ 33 w 75"/>
                <a:gd name="T1" fmla="*/ 0 h 76"/>
                <a:gd name="T2" fmla="*/ 33 w 75"/>
                <a:gd name="T3" fmla="*/ 0 h 76"/>
                <a:gd name="T4" fmla="*/ 0 w 75"/>
                <a:gd name="T5" fmla="*/ 33 h 76"/>
                <a:gd name="T6" fmla="*/ 33 w 75"/>
                <a:gd name="T7" fmla="*/ 75 h 76"/>
                <a:gd name="T8" fmla="*/ 74 w 75"/>
                <a:gd name="T9" fmla="*/ 33 h 76"/>
                <a:gd name="T10" fmla="*/ 33 w 75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6">
                  <a:moveTo>
                    <a:pt x="33" y="0"/>
                  </a:moveTo>
                  <a:lnTo>
                    <a:pt x="33" y="0"/>
                  </a:lnTo>
                  <a:cubicBezTo>
                    <a:pt x="16" y="0"/>
                    <a:pt x="0" y="17"/>
                    <a:pt x="0" y="33"/>
                  </a:cubicBezTo>
                  <a:cubicBezTo>
                    <a:pt x="0" y="58"/>
                    <a:pt x="16" y="75"/>
                    <a:pt x="33" y="75"/>
                  </a:cubicBezTo>
                  <a:cubicBezTo>
                    <a:pt x="57" y="75"/>
                    <a:pt x="74" y="58"/>
                    <a:pt x="74" y="33"/>
                  </a:cubicBezTo>
                  <a:cubicBezTo>
                    <a:pt x="74" y="17"/>
                    <a:pt x="57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428">
              <a:extLst>
                <a:ext uri="{FF2B5EF4-FFF2-40B4-BE49-F238E27FC236}">
                  <a16:creationId xmlns:a16="http://schemas.microsoft.com/office/drawing/2014/main" id="{B92346A5-0FB7-314C-8DA9-7AD1E579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95" y="9865686"/>
              <a:ext cx="609531" cy="394698"/>
            </a:xfrm>
            <a:custGeom>
              <a:avLst/>
              <a:gdLst>
                <a:gd name="T0" fmla="*/ 506 w 540"/>
                <a:gd name="T1" fmla="*/ 348 h 349"/>
                <a:gd name="T2" fmla="*/ 506 w 540"/>
                <a:gd name="T3" fmla="*/ 348 h 349"/>
                <a:gd name="T4" fmla="*/ 25 w 540"/>
                <a:gd name="T5" fmla="*/ 348 h 349"/>
                <a:gd name="T6" fmla="*/ 0 w 540"/>
                <a:gd name="T7" fmla="*/ 323 h 349"/>
                <a:gd name="T8" fmla="*/ 0 w 540"/>
                <a:gd name="T9" fmla="*/ 25 h 349"/>
                <a:gd name="T10" fmla="*/ 25 w 540"/>
                <a:gd name="T11" fmla="*/ 0 h 349"/>
                <a:gd name="T12" fmla="*/ 506 w 540"/>
                <a:gd name="T13" fmla="*/ 0 h 349"/>
                <a:gd name="T14" fmla="*/ 539 w 540"/>
                <a:gd name="T15" fmla="*/ 25 h 349"/>
                <a:gd name="T16" fmla="*/ 539 w 540"/>
                <a:gd name="T17" fmla="*/ 323 h 349"/>
                <a:gd name="T18" fmla="*/ 506 w 540"/>
                <a:gd name="T19" fmla="*/ 348 h 349"/>
                <a:gd name="T20" fmla="*/ 34 w 540"/>
                <a:gd name="T21" fmla="*/ 307 h 349"/>
                <a:gd name="T22" fmla="*/ 34 w 540"/>
                <a:gd name="T23" fmla="*/ 307 h 349"/>
                <a:gd name="T24" fmla="*/ 497 w 540"/>
                <a:gd name="T25" fmla="*/ 307 h 349"/>
                <a:gd name="T26" fmla="*/ 497 w 540"/>
                <a:gd name="T27" fmla="*/ 33 h 349"/>
                <a:gd name="T28" fmla="*/ 34 w 540"/>
                <a:gd name="T29" fmla="*/ 33 h 349"/>
                <a:gd name="T30" fmla="*/ 34 w 540"/>
                <a:gd name="T31" fmla="*/ 30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0" h="349">
                  <a:moveTo>
                    <a:pt x="506" y="348"/>
                  </a:moveTo>
                  <a:lnTo>
                    <a:pt x="506" y="348"/>
                  </a:lnTo>
                  <a:cubicBezTo>
                    <a:pt x="25" y="348"/>
                    <a:pt x="25" y="348"/>
                    <a:pt x="25" y="348"/>
                  </a:cubicBezTo>
                  <a:cubicBezTo>
                    <a:pt x="9" y="348"/>
                    <a:pt x="0" y="332"/>
                    <a:pt x="0" y="3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522" y="0"/>
                    <a:pt x="539" y="9"/>
                    <a:pt x="539" y="25"/>
                  </a:cubicBezTo>
                  <a:cubicBezTo>
                    <a:pt x="539" y="323"/>
                    <a:pt x="539" y="323"/>
                    <a:pt x="539" y="323"/>
                  </a:cubicBezTo>
                  <a:cubicBezTo>
                    <a:pt x="539" y="332"/>
                    <a:pt x="522" y="348"/>
                    <a:pt x="506" y="348"/>
                  </a:cubicBezTo>
                  <a:close/>
                  <a:moveTo>
                    <a:pt x="34" y="307"/>
                  </a:moveTo>
                  <a:lnTo>
                    <a:pt x="34" y="307"/>
                  </a:lnTo>
                  <a:cubicBezTo>
                    <a:pt x="497" y="307"/>
                    <a:pt x="497" y="307"/>
                    <a:pt x="497" y="307"/>
                  </a:cubicBezTo>
                  <a:cubicBezTo>
                    <a:pt x="497" y="33"/>
                    <a:pt x="497" y="33"/>
                    <a:pt x="497" y="33"/>
                  </a:cubicBezTo>
                  <a:cubicBezTo>
                    <a:pt x="34" y="33"/>
                    <a:pt x="34" y="33"/>
                    <a:pt x="34" y="33"/>
                  </a:cubicBezTo>
                  <a:lnTo>
                    <a:pt x="34" y="30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2" name="Freeform 429">
              <a:extLst>
                <a:ext uri="{FF2B5EF4-FFF2-40B4-BE49-F238E27FC236}">
                  <a16:creationId xmlns:a16="http://schemas.microsoft.com/office/drawing/2014/main" id="{1F73DCBF-D10A-BC46-A945-28B0029D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752" y="10285363"/>
              <a:ext cx="754421" cy="49962"/>
            </a:xfrm>
            <a:custGeom>
              <a:avLst/>
              <a:gdLst>
                <a:gd name="T0" fmla="*/ 646 w 664"/>
                <a:gd name="T1" fmla="*/ 41 h 42"/>
                <a:gd name="T2" fmla="*/ 646 w 664"/>
                <a:gd name="T3" fmla="*/ 41 h 42"/>
                <a:gd name="T4" fmla="*/ 17 w 664"/>
                <a:gd name="T5" fmla="*/ 41 h 42"/>
                <a:gd name="T6" fmla="*/ 0 w 664"/>
                <a:gd name="T7" fmla="*/ 17 h 42"/>
                <a:gd name="T8" fmla="*/ 17 w 664"/>
                <a:gd name="T9" fmla="*/ 0 h 42"/>
                <a:gd name="T10" fmla="*/ 646 w 664"/>
                <a:gd name="T11" fmla="*/ 0 h 42"/>
                <a:gd name="T12" fmla="*/ 663 w 664"/>
                <a:gd name="T13" fmla="*/ 17 h 42"/>
                <a:gd name="T14" fmla="*/ 646 w 664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4" h="42">
                  <a:moveTo>
                    <a:pt x="646" y="41"/>
                  </a:moveTo>
                  <a:lnTo>
                    <a:pt x="646" y="41"/>
                  </a:lnTo>
                  <a:cubicBezTo>
                    <a:pt x="17" y="41"/>
                    <a:pt x="17" y="41"/>
                    <a:pt x="17" y="41"/>
                  </a:cubicBezTo>
                  <a:cubicBezTo>
                    <a:pt x="8" y="41"/>
                    <a:pt x="0" y="33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54" y="0"/>
                    <a:pt x="663" y="8"/>
                    <a:pt x="663" y="17"/>
                  </a:cubicBezTo>
                  <a:cubicBezTo>
                    <a:pt x="663" y="33"/>
                    <a:pt x="654" y="41"/>
                    <a:pt x="646" y="4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430">
              <a:extLst>
                <a:ext uri="{FF2B5EF4-FFF2-40B4-BE49-F238E27FC236}">
                  <a16:creationId xmlns:a16="http://schemas.microsoft.com/office/drawing/2014/main" id="{212833B8-628D-294F-93DF-BF889A10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09" y="9790745"/>
              <a:ext cx="309762" cy="609531"/>
            </a:xfrm>
            <a:custGeom>
              <a:avLst/>
              <a:gdLst>
                <a:gd name="T0" fmla="*/ 232 w 275"/>
                <a:gd name="T1" fmla="*/ 41 h 539"/>
                <a:gd name="T2" fmla="*/ 141 w 275"/>
                <a:gd name="T3" fmla="*/ 0 h 539"/>
                <a:gd name="T4" fmla="*/ 0 w 275"/>
                <a:gd name="T5" fmla="*/ 141 h 539"/>
                <a:gd name="T6" fmla="*/ 58 w 275"/>
                <a:gd name="T7" fmla="*/ 265 h 539"/>
                <a:gd name="T8" fmla="*/ 75 w 275"/>
                <a:gd name="T9" fmla="*/ 306 h 539"/>
                <a:gd name="T10" fmla="*/ 75 w 275"/>
                <a:gd name="T11" fmla="*/ 348 h 539"/>
                <a:gd name="T12" fmla="*/ 100 w 275"/>
                <a:gd name="T13" fmla="*/ 381 h 539"/>
                <a:gd name="T14" fmla="*/ 75 w 275"/>
                <a:gd name="T15" fmla="*/ 414 h 539"/>
                <a:gd name="T16" fmla="*/ 100 w 275"/>
                <a:gd name="T17" fmla="*/ 447 h 539"/>
                <a:gd name="T18" fmla="*/ 75 w 275"/>
                <a:gd name="T19" fmla="*/ 472 h 539"/>
                <a:gd name="T20" fmla="*/ 124 w 275"/>
                <a:gd name="T21" fmla="*/ 538 h 539"/>
                <a:gd name="T22" fmla="*/ 141 w 275"/>
                <a:gd name="T23" fmla="*/ 538 h 539"/>
                <a:gd name="T24" fmla="*/ 199 w 275"/>
                <a:gd name="T25" fmla="*/ 489 h 539"/>
                <a:gd name="T26" fmla="*/ 199 w 275"/>
                <a:gd name="T27" fmla="*/ 282 h 539"/>
                <a:gd name="T28" fmla="*/ 224 w 275"/>
                <a:gd name="T29" fmla="*/ 248 h 539"/>
                <a:gd name="T30" fmla="*/ 257 w 275"/>
                <a:gd name="T31" fmla="*/ 207 h 539"/>
                <a:gd name="T32" fmla="*/ 232 w 275"/>
                <a:gd name="T33" fmla="*/ 41 h 539"/>
                <a:gd name="T34" fmla="*/ 224 w 275"/>
                <a:gd name="T35" fmla="*/ 191 h 539"/>
                <a:gd name="T36" fmla="*/ 182 w 275"/>
                <a:gd name="T37" fmla="*/ 248 h 539"/>
                <a:gd name="T38" fmla="*/ 174 w 275"/>
                <a:gd name="T39" fmla="*/ 257 h 539"/>
                <a:gd name="T40" fmla="*/ 166 w 275"/>
                <a:gd name="T41" fmla="*/ 472 h 539"/>
                <a:gd name="T42" fmla="*/ 116 w 275"/>
                <a:gd name="T43" fmla="*/ 480 h 539"/>
                <a:gd name="T44" fmla="*/ 141 w 275"/>
                <a:gd name="T45" fmla="*/ 447 h 539"/>
                <a:gd name="T46" fmla="*/ 116 w 275"/>
                <a:gd name="T47" fmla="*/ 414 h 539"/>
                <a:gd name="T48" fmla="*/ 149 w 275"/>
                <a:gd name="T49" fmla="*/ 381 h 539"/>
                <a:gd name="T50" fmla="*/ 108 w 275"/>
                <a:gd name="T51" fmla="*/ 340 h 539"/>
                <a:gd name="T52" fmla="*/ 133 w 275"/>
                <a:gd name="T53" fmla="*/ 298 h 539"/>
                <a:gd name="T54" fmla="*/ 133 w 275"/>
                <a:gd name="T55" fmla="*/ 273 h 539"/>
                <a:gd name="T56" fmla="*/ 83 w 275"/>
                <a:gd name="T57" fmla="*/ 224 h 539"/>
                <a:gd name="T58" fmla="*/ 141 w 275"/>
                <a:gd name="T59" fmla="*/ 33 h 539"/>
                <a:gd name="T60" fmla="*/ 207 w 275"/>
                <a:gd name="T61" fmla="*/ 66 h 539"/>
                <a:gd name="T62" fmla="*/ 224 w 275"/>
                <a:gd name="T63" fmla="*/ 191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" h="539">
                  <a:moveTo>
                    <a:pt x="232" y="41"/>
                  </a:moveTo>
                  <a:lnTo>
                    <a:pt x="232" y="41"/>
                  </a:lnTo>
                  <a:cubicBezTo>
                    <a:pt x="207" y="17"/>
                    <a:pt x="174" y="0"/>
                    <a:pt x="141" y="0"/>
                  </a:cubicBezTo>
                  <a:lnTo>
                    <a:pt x="141" y="0"/>
                  </a:lnTo>
                  <a:cubicBezTo>
                    <a:pt x="100" y="0"/>
                    <a:pt x="67" y="17"/>
                    <a:pt x="42" y="41"/>
                  </a:cubicBezTo>
                  <a:cubicBezTo>
                    <a:pt x="17" y="66"/>
                    <a:pt x="0" y="99"/>
                    <a:pt x="0" y="141"/>
                  </a:cubicBezTo>
                  <a:cubicBezTo>
                    <a:pt x="0" y="182"/>
                    <a:pt x="25" y="215"/>
                    <a:pt x="58" y="248"/>
                  </a:cubicBezTo>
                  <a:cubicBezTo>
                    <a:pt x="50" y="248"/>
                    <a:pt x="58" y="257"/>
                    <a:pt x="58" y="265"/>
                  </a:cubicBezTo>
                  <a:cubicBezTo>
                    <a:pt x="91" y="290"/>
                    <a:pt x="91" y="290"/>
                    <a:pt x="91" y="290"/>
                  </a:cubicBezTo>
                  <a:cubicBezTo>
                    <a:pt x="75" y="306"/>
                    <a:pt x="75" y="306"/>
                    <a:pt x="75" y="306"/>
                  </a:cubicBezTo>
                  <a:cubicBezTo>
                    <a:pt x="75" y="315"/>
                    <a:pt x="75" y="315"/>
                    <a:pt x="75" y="323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5" y="356"/>
                    <a:pt x="75" y="365"/>
                    <a:pt x="83" y="365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83" y="406"/>
                    <a:pt x="83" y="406"/>
                    <a:pt x="83" y="406"/>
                  </a:cubicBezTo>
                  <a:cubicBezTo>
                    <a:pt x="75" y="406"/>
                    <a:pt x="75" y="414"/>
                    <a:pt x="75" y="414"/>
                  </a:cubicBezTo>
                  <a:cubicBezTo>
                    <a:pt x="75" y="423"/>
                    <a:pt x="75" y="423"/>
                    <a:pt x="83" y="431"/>
                  </a:cubicBezTo>
                  <a:cubicBezTo>
                    <a:pt x="100" y="447"/>
                    <a:pt x="100" y="447"/>
                    <a:pt x="100" y="447"/>
                  </a:cubicBezTo>
                  <a:cubicBezTo>
                    <a:pt x="75" y="464"/>
                    <a:pt x="75" y="464"/>
                    <a:pt x="75" y="464"/>
                  </a:cubicBezTo>
                  <a:lnTo>
                    <a:pt x="75" y="472"/>
                  </a:lnTo>
                  <a:cubicBezTo>
                    <a:pt x="75" y="480"/>
                    <a:pt x="75" y="489"/>
                    <a:pt x="75" y="489"/>
                  </a:cubicBezTo>
                  <a:cubicBezTo>
                    <a:pt x="124" y="538"/>
                    <a:pt x="124" y="538"/>
                    <a:pt x="124" y="538"/>
                  </a:cubicBezTo>
                  <a:cubicBezTo>
                    <a:pt x="133" y="538"/>
                    <a:pt x="133" y="538"/>
                    <a:pt x="141" y="538"/>
                  </a:cubicBezTo>
                  <a:lnTo>
                    <a:pt x="141" y="538"/>
                  </a:lnTo>
                  <a:lnTo>
                    <a:pt x="149" y="538"/>
                  </a:lnTo>
                  <a:cubicBezTo>
                    <a:pt x="199" y="489"/>
                    <a:pt x="199" y="489"/>
                    <a:pt x="199" y="489"/>
                  </a:cubicBezTo>
                  <a:lnTo>
                    <a:pt x="199" y="480"/>
                  </a:lnTo>
                  <a:cubicBezTo>
                    <a:pt x="199" y="282"/>
                    <a:pt x="199" y="282"/>
                    <a:pt x="199" y="282"/>
                  </a:cubicBezTo>
                  <a:cubicBezTo>
                    <a:pt x="216" y="265"/>
                    <a:pt x="216" y="265"/>
                    <a:pt x="216" y="265"/>
                  </a:cubicBezTo>
                  <a:cubicBezTo>
                    <a:pt x="224" y="257"/>
                    <a:pt x="224" y="257"/>
                    <a:pt x="224" y="248"/>
                  </a:cubicBezTo>
                  <a:lnTo>
                    <a:pt x="224" y="248"/>
                  </a:lnTo>
                  <a:cubicBezTo>
                    <a:pt x="232" y="232"/>
                    <a:pt x="249" y="224"/>
                    <a:pt x="257" y="207"/>
                  </a:cubicBezTo>
                  <a:cubicBezTo>
                    <a:pt x="265" y="182"/>
                    <a:pt x="274" y="166"/>
                    <a:pt x="274" y="141"/>
                  </a:cubicBezTo>
                  <a:cubicBezTo>
                    <a:pt x="274" y="99"/>
                    <a:pt x="257" y="66"/>
                    <a:pt x="232" y="41"/>
                  </a:cubicBezTo>
                  <a:close/>
                  <a:moveTo>
                    <a:pt x="224" y="191"/>
                  </a:moveTo>
                  <a:lnTo>
                    <a:pt x="224" y="191"/>
                  </a:lnTo>
                  <a:cubicBezTo>
                    <a:pt x="216" y="207"/>
                    <a:pt x="207" y="215"/>
                    <a:pt x="191" y="224"/>
                  </a:cubicBezTo>
                  <a:cubicBezTo>
                    <a:pt x="182" y="232"/>
                    <a:pt x="174" y="240"/>
                    <a:pt x="182" y="248"/>
                  </a:cubicBezTo>
                  <a:lnTo>
                    <a:pt x="182" y="248"/>
                  </a:lnTo>
                  <a:cubicBezTo>
                    <a:pt x="174" y="257"/>
                    <a:pt x="174" y="257"/>
                    <a:pt x="174" y="257"/>
                  </a:cubicBezTo>
                  <a:cubicBezTo>
                    <a:pt x="166" y="265"/>
                    <a:pt x="166" y="265"/>
                    <a:pt x="166" y="273"/>
                  </a:cubicBezTo>
                  <a:cubicBezTo>
                    <a:pt x="166" y="472"/>
                    <a:pt x="166" y="472"/>
                    <a:pt x="166" y="472"/>
                  </a:cubicBezTo>
                  <a:cubicBezTo>
                    <a:pt x="141" y="497"/>
                    <a:pt x="141" y="497"/>
                    <a:pt x="141" y="497"/>
                  </a:cubicBezTo>
                  <a:cubicBezTo>
                    <a:pt x="116" y="480"/>
                    <a:pt x="116" y="480"/>
                    <a:pt x="116" y="480"/>
                  </a:cubicBezTo>
                  <a:cubicBezTo>
                    <a:pt x="133" y="456"/>
                    <a:pt x="133" y="456"/>
                    <a:pt x="133" y="456"/>
                  </a:cubicBezTo>
                  <a:cubicBezTo>
                    <a:pt x="141" y="456"/>
                    <a:pt x="141" y="447"/>
                    <a:pt x="141" y="447"/>
                  </a:cubicBezTo>
                  <a:cubicBezTo>
                    <a:pt x="141" y="439"/>
                    <a:pt x="141" y="439"/>
                    <a:pt x="133" y="431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41" y="398"/>
                    <a:pt x="141" y="398"/>
                    <a:pt x="141" y="398"/>
                  </a:cubicBezTo>
                  <a:cubicBezTo>
                    <a:pt x="141" y="389"/>
                    <a:pt x="149" y="389"/>
                    <a:pt x="149" y="381"/>
                  </a:cubicBezTo>
                  <a:cubicBezTo>
                    <a:pt x="149" y="373"/>
                    <a:pt x="141" y="373"/>
                    <a:pt x="141" y="365"/>
                  </a:cubicBezTo>
                  <a:cubicBezTo>
                    <a:pt x="108" y="340"/>
                    <a:pt x="108" y="340"/>
                    <a:pt x="108" y="340"/>
                  </a:cubicBezTo>
                  <a:cubicBezTo>
                    <a:pt x="108" y="331"/>
                    <a:pt x="108" y="331"/>
                    <a:pt x="108" y="331"/>
                  </a:cubicBezTo>
                  <a:cubicBezTo>
                    <a:pt x="133" y="298"/>
                    <a:pt x="133" y="298"/>
                    <a:pt x="133" y="298"/>
                  </a:cubicBezTo>
                  <a:lnTo>
                    <a:pt x="133" y="290"/>
                  </a:lnTo>
                  <a:cubicBezTo>
                    <a:pt x="133" y="282"/>
                    <a:pt x="133" y="282"/>
                    <a:pt x="133" y="273"/>
                  </a:cubicBezTo>
                  <a:cubicBezTo>
                    <a:pt x="91" y="248"/>
                    <a:pt x="91" y="248"/>
                    <a:pt x="91" y="248"/>
                  </a:cubicBezTo>
                  <a:cubicBezTo>
                    <a:pt x="100" y="240"/>
                    <a:pt x="91" y="232"/>
                    <a:pt x="83" y="224"/>
                  </a:cubicBezTo>
                  <a:cubicBezTo>
                    <a:pt x="58" y="207"/>
                    <a:pt x="42" y="174"/>
                    <a:pt x="42" y="141"/>
                  </a:cubicBezTo>
                  <a:cubicBezTo>
                    <a:pt x="42" y="83"/>
                    <a:pt x="83" y="41"/>
                    <a:pt x="141" y="33"/>
                  </a:cubicBezTo>
                  <a:lnTo>
                    <a:pt x="141" y="33"/>
                  </a:lnTo>
                  <a:cubicBezTo>
                    <a:pt x="166" y="33"/>
                    <a:pt x="191" y="50"/>
                    <a:pt x="207" y="66"/>
                  </a:cubicBezTo>
                  <a:cubicBezTo>
                    <a:pt x="232" y="83"/>
                    <a:pt x="240" y="108"/>
                    <a:pt x="240" y="141"/>
                  </a:cubicBezTo>
                  <a:cubicBezTo>
                    <a:pt x="240" y="158"/>
                    <a:pt x="232" y="174"/>
                    <a:pt x="224" y="19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431">
              <a:extLst>
                <a:ext uri="{FF2B5EF4-FFF2-40B4-BE49-F238E27FC236}">
                  <a16:creationId xmlns:a16="http://schemas.microsoft.com/office/drawing/2014/main" id="{A02800EC-C1A4-D24E-B39B-79DEAC199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7124" y="9865686"/>
              <a:ext cx="84936" cy="94929"/>
            </a:xfrm>
            <a:custGeom>
              <a:avLst/>
              <a:gdLst>
                <a:gd name="T0" fmla="*/ 41 w 75"/>
                <a:gd name="T1" fmla="*/ 0 h 84"/>
                <a:gd name="T2" fmla="*/ 41 w 75"/>
                <a:gd name="T3" fmla="*/ 0 h 84"/>
                <a:gd name="T4" fmla="*/ 0 w 75"/>
                <a:gd name="T5" fmla="*/ 42 h 84"/>
                <a:gd name="T6" fmla="*/ 41 w 75"/>
                <a:gd name="T7" fmla="*/ 83 h 84"/>
                <a:gd name="T8" fmla="*/ 74 w 75"/>
                <a:gd name="T9" fmla="*/ 42 h 84"/>
                <a:gd name="T10" fmla="*/ 41 w 75"/>
                <a:gd name="T11" fmla="*/ 0 h 84"/>
                <a:gd name="T12" fmla="*/ 41 w 75"/>
                <a:gd name="T13" fmla="*/ 67 h 84"/>
                <a:gd name="T14" fmla="*/ 41 w 75"/>
                <a:gd name="T15" fmla="*/ 67 h 84"/>
                <a:gd name="T16" fmla="*/ 16 w 75"/>
                <a:gd name="T17" fmla="*/ 42 h 84"/>
                <a:gd name="T18" fmla="*/ 41 w 75"/>
                <a:gd name="T19" fmla="*/ 17 h 84"/>
                <a:gd name="T20" fmla="*/ 58 w 75"/>
                <a:gd name="T21" fmla="*/ 42 h 84"/>
                <a:gd name="T22" fmla="*/ 41 w 75"/>
                <a:gd name="T23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84">
                  <a:moveTo>
                    <a:pt x="41" y="0"/>
                  </a:moveTo>
                  <a:lnTo>
                    <a:pt x="41" y="0"/>
                  </a:lnTo>
                  <a:cubicBezTo>
                    <a:pt x="16" y="0"/>
                    <a:pt x="0" y="17"/>
                    <a:pt x="0" y="42"/>
                  </a:cubicBezTo>
                  <a:cubicBezTo>
                    <a:pt x="0" y="67"/>
                    <a:pt x="16" y="83"/>
                    <a:pt x="41" y="83"/>
                  </a:cubicBezTo>
                  <a:cubicBezTo>
                    <a:pt x="58" y="83"/>
                    <a:pt x="74" y="67"/>
                    <a:pt x="74" y="42"/>
                  </a:cubicBezTo>
                  <a:cubicBezTo>
                    <a:pt x="74" y="17"/>
                    <a:pt x="58" y="0"/>
                    <a:pt x="41" y="0"/>
                  </a:cubicBezTo>
                  <a:close/>
                  <a:moveTo>
                    <a:pt x="41" y="67"/>
                  </a:moveTo>
                  <a:lnTo>
                    <a:pt x="41" y="67"/>
                  </a:lnTo>
                  <a:cubicBezTo>
                    <a:pt x="24" y="67"/>
                    <a:pt x="16" y="58"/>
                    <a:pt x="16" y="42"/>
                  </a:cubicBezTo>
                  <a:cubicBezTo>
                    <a:pt x="16" y="33"/>
                    <a:pt x="24" y="17"/>
                    <a:pt x="41" y="17"/>
                  </a:cubicBezTo>
                  <a:cubicBezTo>
                    <a:pt x="49" y="17"/>
                    <a:pt x="58" y="33"/>
                    <a:pt x="58" y="42"/>
                  </a:cubicBezTo>
                  <a:cubicBezTo>
                    <a:pt x="58" y="58"/>
                    <a:pt x="49" y="67"/>
                    <a:pt x="41" y="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CuadroTexto 395">
              <a:extLst>
                <a:ext uri="{FF2B5EF4-FFF2-40B4-BE49-F238E27FC236}">
                  <a16:creationId xmlns:a16="http://schemas.microsoft.com/office/drawing/2014/main" id="{975C8A3F-0213-0D42-9497-EFAFA6D69D62}"/>
                </a:ext>
              </a:extLst>
            </p:cNvPr>
            <p:cNvSpPr txBox="1"/>
            <p:nvPr/>
          </p:nvSpPr>
          <p:spPr>
            <a:xfrm>
              <a:off x="1897966" y="8186930"/>
              <a:ext cx="18831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2016</a:t>
              </a:r>
            </a:p>
          </p:txBody>
        </p:sp>
        <p:sp>
          <p:nvSpPr>
            <p:cNvPr id="517" name="CuadroTexto 395">
              <a:extLst>
                <a:ext uri="{FF2B5EF4-FFF2-40B4-BE49-F238E27FC236}">
                  <a16:creationId xmlns:a16="http://schemas.microsoft.com/office/drawing/2014/main" id="{052601F7-012F-FD43-B0ED-06EADEA6AC59}"/>
                </a:ext>
              </a:extLst>
            </p:cNvPr>
            <p:cNvSpPr txBox="1"/>
            <p:nvPr/>
          </p:nvSpPr>
          <p:spPr>
            <a:xfrm>
              <a:off x="7444284" y="8186929"/>
              <a:ext cx="18831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2017</a:t>
              </a:r>
            </a:p>
          </p:txBody>
        </p:sp>
        <p:sp>
          <p:nvSpPr>
            <p:cNvPr id="518" name="CuadroTexto 395">
              <a:extLst>
                <a:ext uri="{FF2B5EF4-FFF2-40B4-BE49-F238E27FC236}">
                  <a16:creationId xmlns:a16="http://schemas.microsoft.com/office/drawing/2014/main" id="{88A220D4-B333-DF4C-BE76-B047F7EB1A7C}"/>
                </a:ext>
              </a:extLst>
            </p:cNvPr>
            <p:cNvSpPr txBox="1"/>
            <p:nvPr/>
          </p:nvSpPr>
          <p:spPr>
            <a:xfrm>
              <a:off x="13003174" y="8186929"/>
              <a:ext cx="18831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2018</a:t>
              </a:r>
            </a:p>
          </p:txBody>
        </p:sp>
        <p:sp>
          <p:nvSpPr>
            <p:cNvPr id="519" name="CuadroTexto 395">
              <a:extLst>
                <a:ext uri="{FF2B5EF4-FFF2-40B4-BE49-F238E27FC236}">
                  <a16:creationId xmlns:a16="http://schemas.microsoft.com/office/drawing/2014/main" id="{816B6439-D8DD-2C43-AD12-B373B68F53C8}"/>
                </a:ext>
              </a:extLst>
            </p:cNvPr>
            <p:cNvSpPr txBox="1"/>
            <p:nvPr/>
          </p:nvSpPr>
          <p:spPr>
            <a:xfrm>
              <a:off x="18549952" y="8174023"/>
              <a:ext cx="18831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2019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F0E975B-4CA7-594B-88CE-D70EAD41408E}"/>
                </a:ext>
              </a:extLst>
            </p:cNvPr>
            <p:cNvGrpSpPr/>
            <p:nvPr/>
          </p:nvGrpSpPr>
          <p:grpSpPr>
            <a:xfrm>
              <a:off x="3076675" y="10855731"/>
              <a:ext cx="4485705" cy="1592908"/>
              <a:chOff x="2088671" y="10759890"/>
              <a:chExt cx="4485705" cy="1592908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7C1631C4-433A-6B40-ADF7-C44E6F1A2281}"/>
                  </a:ext>
                </a:extLst>
              </p:cNvPr>
              <p:cNvSpPr txBox="1"/>
              <p:nvPr/>
            </p:nvSpPr>
            <p:spPr>
              <a:xfrm>
                <a:off x="2088671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19953BC7-8588-6F45-B8E0-F929776B054E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4857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76659DC-1C58-6C45-9A91-2C191FDBE7EF}"/>
                </a:ext>
              </a:extLst>
            </p:cNvPr>
            <p:cNvGrpSpPr/>
            <p:nvPr/>
          </p:nvGrpSpPr>
          <p:grpSpPr>
            <a:xfrm>
              <a:off x="14201875" y="10855731"/>
              <a:ext cx="4128235" cy="1592908"/>
              <a:chOff x="2088671" y="10759890"/>
              <a:chExt cx="4128235" cy="159290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B8463F72-ED6A-7D4D-9098-37C1B9688BA9}"/>
                  </a:ext>
                </a:extLst>
              </p:cNvPr>
              <p:cNvSpPr txBox="1"/>
              <p:nvPr/>
            </p:nvSpPr>
            <p:spPr>
              <a:xfrm>
                <a:off x="2088671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B800ADB-738E-3247-A252-A2E2BC5269FA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1282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5B493D0-AF24-B84D-81D8-4AFD71696ABF}"/>
                </a:ext>
              </a:extLst>
            </p:cNvPr>
            <p:cNvGrpSpPr/>
            <p:nvPr/>
          </p:nvGrpSpPr>
          <p:grpSpPr>
            <a:xfrm>
              <a:off x="8791675" y="5826531"/>
              <a:ext cx="4211499" cy="1592908"/>
              <a:chOff x="2088671" y="10759890"/>
              <a:chExt cx="4211499" cy="1592908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2EF34E7D-7D40-D146-A745-93D5742E01FA}"/>
                  </a:ext>
                </a:extLst>
              </p:cNvPr>
              <p:cNvSpPr txBox="1"/>
              <p:nvPr/>
            </p:nvSpPr>
            <p:spPr>
              <a:xfrm>
                <a:off x="2088671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74D6CC3-C908-4F41-8A2A-74B2D857DB6D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21149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F14AA42-D540-DA49-B26E-F2E58F0D98AD}"/>
                </a:ext>
              </a:extLst>
            </p:cNvPr>
            <p:cNvGrpSpPr/>
            <p:nvPr/>
          </p:nvGrpSpPr>
          <p:grpSpPr>
            <a:xfrm>
              <a:off x="19764475" y="5826531"/>
              <a:ext cx="4066543" cy="1592908"/>
              <a:chOff x="2088671" y="10759890"/>
              <a:chExt cx="4066543" cy="1592908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2F0A9BE5-07EC-154A-B52E-4AD0D5546701}"/>
                  </a:ext>
                </a:extLst>
              </p:cNvPr>
              <p:cNvSpPr txBox="1"/>
              <p:nvPr/>
            </p:nvSpPr>
            <p:spPr>
              <a:xfrm>
                <a:off x="2088671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895A28-9A65-A843-AC1F-9DE174D6D978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06654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3">
            <a:extLst>
              <a:ext uri="{FF2B5EF4-FFF2-40B4-BE49-F238E27FC236}">
                <a16:creationId xmlns:a16="http://schemas.microsoft.com/office/drawing/2014/main" id="{E3C98A00-9141-684C-8A5F-9F3543AF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969" y="8276207"/>
            <a:ext cx="24639588" cy="166521"/>
          </a:xfrm>
          <a:custGeom>
            <a:avLst/>
            <a:gdLst>
              <a:gd name="T0" fmla="*/ 19573 w 19574"/>
              <a:gd name="T1" fmla="*/ 130 h 131"/>
              <a:gd name="T2" fmla="*/ 0 w 19574"/>
              <a:gd name="T3" fmla="*/ 130 h 131"/>
              <a:gd name="T4" fmla="*/ 0 w 19574"/>
              <a:gd name="T5" fmla="*/ 0 h 131"/>
              <a:gd name="T6" fmla="*/ 19573 w 19574"/>
              <a:gd name="T7" fmla="*/ 0 h 131"/>
              <a:gd name="T8" fmla="*/ 19573 w 19574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4" h="131">
                <a:moveTo>
                  <a:pt x="19573" y="130"/>
                </a:moveTo>
                <a:lnTo>
                  <a:pt x="0" y="130"/>
                </a:lnTo>
                <a:lnTo>
                  <a:pt x="0" y="0"/>
                </a:lnTo>
                <a:lnTo>
                  <a:pt x="19573" y="0"/>
                </a:lnTo>
                <a:lnTo>
                  <a:pt x="19573" y="13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4">
            <a:extLst>
              <a:ext uri="{FF2B5EF4-FFF2-40B4-BE49-F238E27FC236}">
                <a16:creationId xmlns:a16="http://schemas.microsoft.com/office/drawing/2014/main" id="{A5A98461-01D8-C441-9C4A-8977FBBE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014" y="8109685"/>
            <a:ext cx="499564" cy="499564"/>
          </a:xfrm>
          <a:custGeom>
            <a:avLst/>
            <a:gdLst>
              <a:gd name="T0" fmla="*/ 397 w 398"/>
              <a:gd name="T1" fmla="*/ 199 h 398"/>
              <a:gd name="T2" fmla="*/ 397 w 398"/>
              <a:gd name="T3" fmla="*/ 199 h 398"/>
              <a:gd name="T4" fmla="*/ 198 w 398"/>
              <a:gd name="T5" fmla="*/ 397 h 398"/>
              <a:gd name="T6" fmla="*/ 0 w 398"/>
              <a:gd name="T7" fmla="*/ 199 h 398"/>
              <a:gd name="T8" fmla="*/ 198 w 398"/>
              <a:gd name="T9" fmla="*/ 0 h 398"/>
              <a:gd name="T10" fmla="*/ 397 w 398"/>
              <a:gd name="T11" fmla="*/ 19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398">
                <a:moveTo>
                  <a:pt x="397" y="199"/>
                </a:moveTo>
                <a:lnTo>
                  <a:pt x="397" y="199"/>
                </a:lnTo>
                <a:cubicBezTo>
                  <a:pt x="397" y="305"/>
                  <a:pt x="313" y="397"/>
                  <a:pt x="198" y="397"/>
                </a:cubicBezTo>
                <a:cubicBezTo>
                  <a:pt x="91" y="397"/>
                  <a:pt x="0" y="305"/>
                  <a:pt x="0" y="199"/>
                </a:cubicBezTo>
                <a:cubicBezTo>
                  <a:pt x="0" y="84"/>
                  <a:pt x="91" y="0"/>
                  <a:pt x="198" y="0"/>
                </a:cubicBezTo>
                <a:cubicBezTo>
                  <a:pt x="313" y="0"/>
                  <a:pt x="397" y="84"/>
                  <a:pt x="397" y="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5">
            <a:extLst>
              <a:ext uri="{FF2B5EF4-FFF2-40B4-BE49-F238E27FC236}">
                <a16:creationId xmlns:a16="http://schemas.microsoft.com/office/drawing/2014/main" id="{79693B4E-E6D2-B24A-BD16-BE218A36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525" y="8131888"/>
            <a:ext cx="499564" cy="494011"/>
          </a:xfrm>
          <a:custGeom>
            <a:avLst/>
            <a:gdLst>
              <a:gd name="T0" fmla="*/ 397 w 398"/>
              <a:gd name="T1" fmla="*/ 191 h 391"/>
              <a:gd name="T2" fmla="*/ 397 w 398"/>
              <a:gd name="T3" fmla="*/ 191 h 391"/>
              <a:gd name="T4" fmla="*/ 199 w 398"/>
              <a:gd name="T5" fmla="*/ 0 h 391"/>
              <a:gd name="T6" fmla="*/ 0 w 398"/>
              <a:gd name="T7" fmla="*/ 191 h 391"/>
              <a:gd name="T8" fmla="*/ 199 w 398"/>
              <a:gd name="T9" fmla="*/ 390 h 391"/>
              <a:gd name="T10" fmla="*/ 397 w 398"/>
              <a:gd name="T11" fmla="*/ 1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391">
                <a:moveTo>
                  <a:pt x="397" y="191"/>
                </a:moveTo>
                <a:lnTo>
                  <a:pt x="397" y="191"/>
                </a:lnTo>
                <a:cubicBezTo>
                  <a:pt x="397" y="84"/>
                  <a:pt x="306" y="0"/>
                  <a:pt x="199" y="0"/>
                </a:cubicBezTo>
                <a:cubicBezTo>
                  <a:pt x="84" y="0"/>
                  <a:pt x="0" y="84"/>
                  <a:pt x="0" y="191"/>
                </a:cubicBezTo>
                <a:cubicBezTo>
                  <a:pt x="0" y="306"/>
                  <a:pt x="84" y="390"/>
                  <a:pt x="199" y="390"/>
                </a:cubicBezTo>
                <a:cubicBezTo>
                  <a:pt x="306" y="390"/>
                  <a:pt x="397" y="306"/>
                  <a:pt x="397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6">
            <a:extLst>
              <a:ext uri="{FF2B5EF4-FFF2-40B4-BE49-F238E27FC236}">
                <a16:creationId xmlns:a16="http://schemas.microsoft.com/office/drawing/2014/main" id="{C58656C8-12BD-8041-826C-5A674529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9660" y="8109685"/>
            <a:ext cx="499564" cy="499564"/>
          </a:xfrm>
          <a:custGeom>
            <a:avLst/>
            <a:gdLst>
              <a:gd name="T0" fmla="*/ 396 w 397"/>
              <a:gd name="T1" fmla="*/ 199 h 398"/>
              <a:gd name="T2" fmla="*/ 396 w 397"/>
              <a:gd name="T3" fmla="*/ 199 h 398"/>
              <a:gd name="T4" fmla="*/ 198 w 397"/>
              <a:gd name="T5" fmla="*/ 397 h 398"/>
              <a:gd name="T6" fmla="*/ 0 w 397"/>
              <a:gd name="T7" fmla="*/ 199 h 398"/>
              <a:gd name="T8" fmla="*/ 198 w 397"/>
              <a:gd name="T9" fmla="*/ 0 h 398"/>
              <a:gd name="T10" fmla="*/ 396 w 397"/>
              <a:gd name="T11" fmla="*/ 19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" h="398">
                <a:moveTo>
                  <a:pt x="396" y="199"/>
                </a:moveTo>
                <a:lnTo>
                  <a:pt x="396" y="199"/>
                </a:lnTo>
                <a:cubicBezTo>
                  <a:pt x="396" y="305"/>
                  <a:pt x="304" y="397"/>
                  <a:pt x="198" y="397"/>
                </a:cubicBezTo>
                <a:cubicBezTo>
                  <a:pt x="84" y="397"/>
                  <a:pt x="0" y="305"/>
                  <a:pt x="0" y="199"/>
                </a:cubicBezTo>
                <a:cubicBezTo>
                  <a:pt x="0" y="84"/>
                  <a:pt x="84" y="0"/>
                  <a:pt x="198" y="0"/>
                </a:cubicBezTo>
                <a:cubicBezTo>
                  <a:pt x="304" y="0"/>
                  <a:pt x="396" y="84"/>
                  <a:pt x="396" y="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7">
            <a:extLst>
              <a:ext uri="{FF2B5EF4-FFF2-40B4-BE49-F238E27FC236}">
                <a16:creationId xmlns:a16="http://schemas.microsoft.com/office/drawing/2014/main" id="{40D0409E-4F0B-DB42-92A2-4FF050A1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6070" y="8131888"/>
            <a:ext cx="499564" cy="494011"/>
          </a:xfrm>
          <a:custGeom>
            <a:avLst/>
            <a:gdLst>
              <a:gd name="T0" fmla="*/ 398 w 399"/>
              <a:gd name="T1" fmla="*/ 191 h 391"/>
              <a:gd name="T2" fmla="*/ 398 w 399"/>
              <a:gd name="T3" fmla="*/ 191 h 391"/>
              <a:gd name="T4" fmla="*/ 199 w 399"/>
              <a:gd name="T5" fmla="*/ 0 h 391"/>
              <a:gd name="T6" fmla="*/ 0 w 399"/>
              <a:gd name="T7" fmla="*/ 191 h 391"/>
              <a:gd name="T8" fmla="*/ 199 w 399"/>
              <a:gd name="T9" fmla="*/ 390 h 391"/>
              <a:gd name="T10" fmla="*/ 398 w 399"/>
              <a:gd name="T11" fmla="*/ 1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9" h="391">
                <a:moveTo>
                  <a:pt x="398" y="191"/>
                </a:moveTo>
                <a:lnTo>
                  <a:pt x="398" y="191"/>
                </a:lnTo>
                <a:cubicBezTo>
                  <a:pt x="398" y="84"/>
                  <a:pt x="306" y="0"/>
                  <a:pt x="199" y="0"/>
                </a:cubicBezTo>
                <a:cubicBezTo>
                  <a:pt x="92" y="0"/>
                  <a:pt x="0" y="84"/>
                  <a:pt x="0" y="191"/>
                </a:cubicBezTo>
                <a:cubicBezTo>
                  <a:pt x="0" y="306"/>
                  <a:pt x="92" y="390"/>
                  <a:pt x="199" y="390"/>
                </a:cubicBezTo>
                <a:cubicBezTo>
                  <a:pt x="306" y="390"/>
                  <a:pt x="398" y="306"/>
                  <a:pt x="398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8">
            <a:extLst>
              <a:ext uri="{FF2B5EF4-FFF2-40B4-BE49-F238E27FC236}">
                <a16:creationId xmlns:a16="http://schemas.microsoft.com/office/drawing/2014/main" id="{9DCF2BE1-BA87-3E4D-B7C4-9BF08385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2754" y="8109685"/>
            <a:ext cx="499564" cy="499564"/>
          </a:xfrm>
          <a:custGeom>
            <a:avLst/>
            <a:gdLst>
              <a:gd name="T0" fmla="*/ 397 w 398"/>
              <a:gd name="T1" fmla="*/ 199 h 398"/>
              <a:gd name="T2" fmla="*/ 397 w 398"/>
              <a:gd name="T3" fmla="*/ 199 h 398"/>
              <a:gd name="T4" fmla="*/ 199 w 398"/>
              <a:gd name="T5" fmla="*/ 397 h 398"/>
              <a:gd name="T6" fmla="*/ 0 w 398"/>
              <a:gd name="T7" fmla="*/ 199 h 398"/>
              <a:gd name="T8" fmla="*/ 199 w 398"/>
              <a:gd name="T9" fmla="*/ 0 h 398"/>
              <a:gd name="T10" fmla="*/ 397 w 398"/>
              <a:gd name="T11" fmla="*/ 19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398">
                <a:moveTo>
                  <a:pt x="397" y="199"/>
                </a:moveTo>
                <a:lnTo>
                  <a:pt x="397" y="199"/>
                </a:lnTo>
                <a:cubicBezTo>
                  <a:pt x="397" y="305"/>
                  <a:pt x="313" y="397"/>
                  <a:pt x="199" y="397"/>
                </a:cubicBezTo>
                <a:cubicBezTo>
                  <a:pt x="92" y="397"/>
                  <a:pt x="0" y="305"/>
                  <a:pt x="0" y="199"/>
                </a:cubicBezTo>
                <a:cubicBezTo>
                  <a:pt x="0" y="84"/>
                  <a:pt x="92" y="0"/>
                  <a:pt x="199" y="0"/>
                </a:cubicBezTo>
                <a:cubicBezTo>
                  <a:pt x="313" y="0"/>
                  <a:pt x="397" y="84"/>
                  <a:pt x="397" y="1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9">
            <a:extLst>
              <a:ext uri="{FF2B5EF4-FFF2-40B4-BE49-F238E27FC236}">
                <a16:creationId xmlns:a16="http://schemas.microsoft.com/office/drawing/2014/main" id="{A5490CE8-0BEC-4A43-B451-87F89460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60" y="3780134"/>
            <a:ext cx="3680121" cy="4212985"/>
          </a:xfrm>
          <a:custGeom>
            <a:avLst/>
            <a:gdLst>
              <a:gd name="T0" fmla="*/ 2401 w 2922"/>
              <a:gd name="T1" fmla="*/ 520 h 3349"/>
              <a:gd name="T2" fmla="*/ 2401 w 2922"/>
              <a:gd name="T3" fmla="*/ 520 h 3349"/>
              <a:gd name="T4" fmla="*/ 520 w 2922"/>
              <a:gd name="T5" fmla="*/ 520 h 3349"/>
              <a:gd name="T6" fmla="*/ 520 w 2922"/>
              <a:gd name="T7" fmla="*/ 520 h 3349"/>
              <a:gd name="T8" fmla="*/ 520 w 2922"/>
              <a:gd name="T9" fmla="*/ 2408 h 3349"/>
              <a:gd name="T10" fmla="*/ 1460 w 2922"/>
              <a:gd name="T11" fmla="*/ 3348 h 3349"/>
              <a:gd name="T12" fmla="*/ 2401 w 2922"/>
              <a:gd name="T13" fmla="*/ 2408 h 3349"/>
              <a:gd name="T14" fmla="*/ 2401 w 2922"/>
              <a:gd name="T15" fmla="*/ 520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3349">
                <a:moveTo>
                  <a:pt x="2401" y="520"/>
                </a:moveTo>
                <a:lnTo>
                  <a:pt x="2401" y="520"/>
                </a:lnTo>
                <a:cubicBezTo>
                  <a:pt x="1881" y="0"/>
                  <a:pt x="1040" y="0"/>
                  <a:pt x="520" y="520"/>
                </a:cubicBezTo>
                <a:lnTo>
                  <a:pt x="520" y="520"/>
                </a:lnTo>
                <a:cubicBezTo>
                  <a:pt x="0" y="1040"/>
                  <a:pt x="0" y="1889"/>
                  <a:pt x="520" y="2408"/>
                </a:cubicBezTo>
                <a:cubicBezTo>
                  <a:pt x="1460" y="3348"/>
                  <a:pt x="1460" y="3348"/>
                  <a:pt x="1460" y="3348"/>
                </a:cubicBezTo>
                <a:cubicBezTo>
                  <a:pt x="2401" y="2408"/>
                  <a:pt x="2401" y="2408"/>
                  <a:pt x="2401" y="2408"/>
                </a:cubicBezTo>
                <a:cubicBezTo>
                  <a:pt x="2921" y="1889"/>
                  <a:pt x="2921" y="1040"/>
                  <a:pt x="2401" y="5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0">
            <a:extLst>
              <a:ext uri="{FF2B5EF4-FFF2-40B4-BE49-F238E27FC236}">
                <a16:creationId xmlns:a16="http://schemas.microsoft.com/office/drawing/2014/main" id="{90BAF6DD-25C5-6A47-9F21-DAB64F4B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158" y="3780134"/>
            <a:ext cx="3674568" cy="4212985"/>
          </a:xfrm>
          <a:custGeom>
            <a:avLst/>
            <a:gdLst>
              <a:gd name="T0" fmla="*/ 2400 w 2921"/>
              <a:gd name="T1" fmla="*/ 520 h 3349"/>
              <a:gd name="T2" fmla="*/ 2400 w 2921"/>
              <a:gd name="T3" fmla="*/ 520 h 3349"/>
              <a:gd name="T4" fmla="*/ 520 w 2921"/>
              <a:gd name="T5" fmla="*/ 520 h 3349"/>
              <a:gd name="T6" fmla="*/ 520 w 2921"/>
              <a:gd name="T7" fmla="*/ 520 h 3349"/>
              <a:gd name="T8" fmla="*/ 520 w 2921"/>
              <a:gd name="T9" fmla="*/ 2408 h 3349"/>
              <a:gd name="T10" fmla="*/ 1460 w 2921"/>
              <a:gd name="T11" fmla="*/ 3348 h 3349"/>
              <a:gd name="T12" fmla="*/ 2400 w 2921"/>
              <a:gd name="T13" fmla="*/ 2408 h 3349"/>
              <a:gd name="T14" fmla="*/ 2400 w 2921"/>
              <a:gd name="T15" fmla="*/ 520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1" h="3349">
                <a:moveTo>
                  <a:pt x="2400" y="520"/>
                </a:moveTo>
                <a:lnTo>
                  <a:pt x="2400" y="520"/>
                </a:lnTo>
                <a:cubicBezTo>
                  <a:pt x="1880" y="0"/>
                  <a:pt x="1040" y="0"/>
                  <a:pt x="520" y="520"/>
                </a:cubicBezTo>
                <a:lnTo>
                  <a:pt x="520" y="520"/>
                </a:lnTo>
                <a:cubicBezTo>
                  <a:pt x="0" y="1040"/>
                  <a:pt x="0" y="1889"/>
                  <a:pt x="520" y="2408"/>
                </a:cubicBezTo>
                <a:cubicBezTo>
                  <a:pt x="1460" y="3348"/>
                  <a:pt x="1460" y="3348"/>
                  <a:pt x="1460" y="3348"/>
                </a:cubicBezTo>
                <a:cubicBezTo>
                  <a:pt x="2400" y="2408"/>
                  <a:pt x="2400" y="2408"/>
                  <a:pt x="2400" y="2408"/>
                </a:cubicBezTo>
                <a:cubicBezTo>
                  <a:pt x="2920" y="1889"/>
                  <a:pt x="2920" y="1040"/>
                  <a:pt x="2400" y="5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1">
            <a:extLst>
              <a:ext uri="{FF2B5EF4-FFF2-40B4-BE49-F238E27FC236}">
                <a16:creationId xmlns:a16="http://schemas.microsoft.com/office/drawing/2014/main" id="{C156B8AA-9A0A-2941-8C67-022FD418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9702" y="3780134"/>
            <a:ext cx="3680117" cy="4212985"/>
          </a:xfrm>
          <a:custGeom>
            <a:avLst/>
            <a:gdLst>
              <a:gd name="T0" fmla="*/ 2401 w 2922"/>
              <a:gd name="T1" fmla="*/ 520 h 3349"/>
              <a:gd name="T2" fmla="*/ 2401 w 2922"/>
              <a:gd name="T3" fmla="*/ 520 h 3349"/>
              <a:gd name="T4" fmla="*/ 520 w 2922"/>
              <a:gd name="T5" fmla="*/ 520 h 3349"/>
              <a:gd name="T6" fmla="*/ 520 w 2922"/>
              <a:gd name="T7" fmla="*/ 520 h 3349"/>
              <a:gd name="T8" fmla="*/ 520 w 2922"/>
              <a:gd name="T9" fmla="*/ 2408 h 3349"/>
              <a:gd name="T10" fmla="*/ 1461 w 2922"/>
              <a:gd name="T11" fmla="*/ 3348 h 3349"/>
              <a:gd name="T12" fmla="*/ 2401 w 2922"/>
              <a:gd name="T13" fmla="*/ 2408 h 3349"/>
              <a:gd name="T14" fmla="*/ 2401 w 2922"/>
              <a:gd name="T15" fmla="*/ 520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3349">
                <a:moveTo>
                  <a:pt x="2401" y="520"/>
                </a:moveTo>
                <a:lnTo>
                  <a:pt x="2401" y="520"/>
                </a:lnTo>
                <a:cubicBezTo>
                  <a:pt x="1881" y="0"/>
                  <a:pt x="1040" y="0"/>
                  <a:pt x="520" y="520"/>
                </a:cubicBezTo>
                <a:lnTo>
                  <a:pt x="520" y="520"/>
                </a:lnTo>
                <a:cubicBezTo>
                  <a:pt x="0" y="1040"/>
                  <a:pt x="0" y="1889"/>
                  <a:pt x="520" y="2408"/>
                </a:cubicBezTo>
                <a:cubicBezTo>
                  <a:pt x="1461" y="3348"/>
                  <a:pt x="1461" y="3348"/>
                  <a:pt x="1461" y="3348"/>
                </a:cubicBezTo>
                <a:cubicBezTo>
                  <a:pt x="2401" y="2408"/>
                  <a:pt x="2401" y="2408"/>
                  <a:pt x="2401" y="2408"/>
                </a:cubicBezTo>
                <a:cubicBezTo>
                  <a:pt x="2921" y="1889"/>
                  <a:pt x="2921" y="1040"/>
                  <a:pt x="2401" y="5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2">
            <a:extLst>
              <a:ext uri="{FF2B5EF4-FFF2-40B4-BE49-F238E27FC236}">
                <a16:creationId xmlns:a16="http://schemas.microsoft.com/office/drawing/2014/main" id="{C359639A-5EFD-314E-9D52-5A222463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023" y="8759116"/>
            <a:ext cx="3680121" cy="4218538"/>
          </a:xfrm>
          <a:custGeom>
            <a:avLst/>
            <a:gdLst>
              <a:gd name="T0" fmla="*/ 2401 w 2922"/>
              <a:gd name="T1" fmla="*/ 2829 h 3350"/>
              <a:gd name="T2" fmla="*/ 2401 w 2922"/>
              <a:gd name="T3" fmla="*/ 2829 h 3350"/>
              <a:gd name="T4" fmla="*/ 520 w 2922"/>
              <a:gd name="T5" fmla="*/ 2829 h 3350"/>
              <a:gd name="T6" fmla="*/ 520 w 2922"/>
              <a:gd name="T7" fmla="*/ 2829 h 3350"/>
              <a:gd name="T8" fmla="*/ 520 w 2922"/>
              <a:gd name="T9" fmla="*/ 940 h 3350"/>
              <a:gd name="T10" fmla="*/ 1461 w 2922"/>
              <a:gd name="T11" fmla="*/ 0 h 3350"/>
              <a:gd name="T12" fmla="*/ 2401 w 2922"/>
              <a:gd name="T13" fmla="*/ 940 h 3350"/>
              <a:gd name="T14" fmla="*/ 2401 w 2922"/>
              <a:gd name="T15" fmla="*/ 282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3350">
                <a:moveTo>
                  <a:pt x="2401" y="2829"/>
                </a:moveTo>
                <a:lnTo>
                  <a:pt x="2401" y="2829"/>
                </a:lnTo>
                <a:cubicBezTo>
                  <a:pt x="1881" y="3349"/>
                  <a:pt x="1040" y="3349"/>
                  <a:pt x="520" y="2829"/>
                </a:cubicBezTo>
                <a:lnTo>
                  <a:pt x="520" y="2829"/>
                </a:lnTo>
                <a:cubicBezTo>
                  <a:pt x="0" y="2309"/>
                  <a:pt x="0" y="1460"/>
                  <a:pt x="520" y="940"/>
                </a:cubicBezTo>
                <a:cubicBezTo>
                  <a:pt x="1461" y="0"/>
                  <a:pt x="1461" y="0"/>
                  <a:pt x="1461" y="0"/>
                </a:cubicBezTo>
                <a:cubicBezTo>
                  <a:pt x="2401" y="940"/>
                  <a:pt x="2401" y="940"/>
                  <a:pt x="2401" y="940"/>
                </a:cubicBezTo>
                <a:cubicBezTo>
                  <a:pt x="2921" y="1460"/>
                  <a:pt x="2921" y="2309"/>
                  <a:pt x="2401" y="28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3">
            <a:extLst>
              <a:ext uri="{FF2B5EF4-FFF2-40B4-BE49-F238E27FC236}">
                <a16:creationId xmlns:a16="http://schemas.microsoft.com/office/drawing/2014/main" id="{30F06E27-A492-6E4F-9A89-76FEDECF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8568" y="8759116"/>
            <a:ext cx="3680121" cy="4218538"/>
          </a:xfrm>
          <a:custGeom>
            <a:avLst/>
            <a:gdLst>
              <a:gd name="T0" fmla="*/ 2401 w 2922"/>
              <a:gd name="T1" fmla="*/ 2829 h 3350"/>
              <a:gd name="T2" fmla="*/ 2401 w 2922"/>
              <a:gd name="T3" fmla="*/ 2829 h 3350"/>
              <a:gd name="T4" fmla="*/ 519 w 2922"/>
              <a:gd name="T5" fmla="*/ 2829 h 3350"/>
              <a:gd name="T6" fmla="*/ 519 w 2922"/>
              <a:gd name="T7" fmla="*/ 2829 h 3350"/>
              <a:gd name="T8" fmla="*/ 519 w 2922"/>
              <a:gd name="T9" fmla="*/ 940 h 3350"/>
              <a:gd name="T10" fmla="*/ 1460 w 2922"/>
              <a:gd name="T11" fmla="*/ 0 h 3350"/>
              <a:gd name="T12" fmla="*/ 2401 w 2922"/>
              <a:gd name="T13" fmla="*/ 940 h 3350"/>
              <a:gd name="T14" fmla="*/ 2401 w 2922"/>
              <a:gd name="T15" fmla="*/ 282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3350">
                <a:moveTo>
                  <a:pt x="2401" y="2829"/>
                </a:moveTo>
                <a:lnTo>
                  <a:pt x="2401" y="2829"/>
                </a:lnTo>
                <a:cubicBezTo>
                  <a:pt x="1881" y="3349"/>
                  <a:pt x="1039" y="3349"/>
                  <a:pt x="519" y="2829"/>
                </a:cubicBezTo>
                <a:lnTo>
                  <a:pt x="519" y="2829"/>
                </a:lnTo>
                <a:cubicBezTo>
                  <a:pt x="0" y="2309"/>
                  <a:pt x="0" y="1460"/>
                  <a:pt x="519" y="940"/>
                </a:cubicBezTo>
                <a:cubicBezTo>
                  <a:pt x="1460" y="0"/>
                  <a:pt x="1460" y="0"/>
                  <a:pt x="1460" y="0"/>
                </a:cubicBezTo>
                <a:cubicBezTo>
                  <a:pt x="2401" y="940"/>
                  <a:pt x="2401" y="940"/>
                  <a:pt x="2401" y="940"/>
                </a:cubicBezTo>
                <a:cubicBezTo>
                  <a:pt x="2921" y="1460"/>
                  <a:pt x="2921" y="2309"/>
                  <a:pt x="2401" y="28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3" name="Group 54">
            <a:extLst>
              <a:ext uri="{FF2B5EF4-FFF2-40B4-BE49-F238E27FC236}">
                <a16:creationId xmlns:a16="http://schemas.microsoft.com/office/drawing/2014/main" id="{B13E99F5-1A54-3945-B6A1-D596916FDAAC}"/>
              </a:ext>
            </a:extLst>
          </p:cNvPr>
          <p:cNvGrpSpPr/>
          <p:nvPr/>
        </p:nvGrpSpPr>
        <p:grpSpPr>
          <a:xfrm>
            <a:off x="4333154" y="5573405"/>
            <a:ext cx="2375621" cy="907962"/>
            <a:chOff x="5517310" y="11392197"/>
            <a:chExt cx="3676939" cy="907962"/>
          </a:xfrm>
        </p:grpSpPr>
        <p:sp>
          <p:nvSpPr>
            <p:cNvPr id="574" name="CuadroTexto 395">
              <a:extLst>
                <a:ext uri="{FF2B5EF4-FFF2-40B4-BE49-F238E27FC236}">
                  <a16:creationId xmlns:a16="http://schemas.microsoft.com/office/drawing/2014/main" id="{DCA95902-C288-E34F-9708-49967C229D2C}"/>
                </a:ext>
              </a:extLst>
            </p:cNvPr>
            <p:cNvSpPr txBox="1"/>
            <p:nvPr/>
          </p:nvSpPr>
          <p:spPr>
            <a:xfrm>
              <a:off x="6164442" y="11392197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75" name="Rectangle 56">
              <a:extLst>
                <a:ext uri="{FF2B5EF4-FFF2-40B4-BE49-F238E27FC236}">
                  <a16:creationId xmlns:a16="http://schemas.microsoft.com/office/drawing/2014/main" id="{E87E7EBA-C50D-3543-9DE0-1235EBBD69D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6" name="Group 54">
            <a:extLst>
              <a:ext uri="{FF2B5EF4-FFF2-40B4-BE49-F238E27FC236}">
                <a16:creationId xmlns:a16="http://schemas.microsoft.com/office/drawing/2014/main" id="{D8DE68FE-AAF1-0A42-B442-7D96A708A12B}"/>
              </a:ext>
            </a:extLst>
          </p:cNvPr>
          <p:cNvGrpSpPr/>
          <p:nvPr/>
        </p:nvGrpSpPr>
        <p:grpSpPr>
          <a:xfrm>
            <a:off x="10974575" y="5556993"/>
            <a:ext cx="2375621" cy="907962"/>
            <a:chOff x="5517310" y="11392197"/>
            <a:chExt cx="3676939" cy="907962"/>
          </a:xfrm>
        </p:grpSpPr>
        <p:sp>
          <p:nvSpPr>
            <p:cNvPr id="577" name="CuadroTexto 395">
              <a:extLst>
                <a:ext uri="{FF2B5EF4-FFF2-40B4-BE49-F238E27FC236}">
                  <a16:creationId xmlns:a16="http://schemas.microsoft.com/office/drawing/2014/main" id="{48D59909-C1E7-ED45-96ED-EBC267914ADC}"/>
                </a:ext>
              </a:extLst>
            </p:cNvPr>
            <p:cNvSpPr txBox="1"/>
            <p:nvPr/>
          </p:nvSpPr>
          <p:spPr>
            <a:xfrm>
              <a:off x="6164442" y="11392197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8" name="Rectangle 56">
              <a:extLst>
                <a:ext uri="{FF2B5EF4-FFF2-40B4-BE49-F238E27FC236}">
                  <a16:creationId xmlns:a16="http://schemas.microsoft.com/office/drawing/2014/main" id="{2395EA68-AE60-D14F-9A50-11E9F87E4E0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9" name="Group 54">
            <a:extLst>
              <a:ext uri="{FF2B5EF4-FFF2-40B4-BE49-F238E27FC236}">
                <a16:creationId xmlns:a16="http://schemas.microsoft.com/office/drawing/2014/main" id="{71F339D7-05A8-474D-9BF7-BB257FFCBE73}"/>
              </a:ext>
            </a:extLst>
          </p:cNvPr>
          <p:cNvGrpSpPr/>
          <p:nvPr/>
        </p:nvGrpSpPr>
        <p:grpSpPr>
          <a:xfrm>
            <a:off x="17586540" y="5586142"/>
            <a:ext cx="2375621" cy="907962"/>
            <a:chOff x="5517310" y="11392197"/>
            <a:chExt cx="3676939" cy="907962"/>
          </a:xfrm>
        </p:grpSpPr>
        <p:sp>
          <p:nvSpPr>
            <p:cNvPr id="580" name="CuadroTexto 395">
              <a:extLst>
                <a:ext uri="{FF2B5EF4-FFF2-40B4-BE49-F238E27FC236}">
                  <a16:creationId xmlns:a16="http://schemas.microsoft.com/office/drawing/2014/main" id="{AB8D8563-BFAE-BC45-A010-D7D3AADD5605}"/>
                </a:ext>
              </a:extLst>
            </p:cNvPr>
            <p:cNvSpPr txBox="1"/>
            <p:nvPr/>
          </p:nvSpPr>
          <p:spPr>
            <a:xfrm>
              <a:off x="6164442" y="11392197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1" name="Rectangle 56">
              <a:extLst>
                <a:ext uri="{FF2B5EF4-FFF2-40B4-BE49-F238E27FC236}">
                  <a16:creationId xmlns:a16="http://schemas.microsoft.com/office/drawing/2014/main" id="{C5CBCCFA-7FB9-2946-8D29-105B022210B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2" name="Group 54">
            <a:extLst>
              <a:ext uri="{FF2B5EF4-FFF2-40B4-BE49-F238E27FC236}">
                <a16:creationId xmlns:a16="http://schemas.microsoft.com/office/drawing/2014/main" id="{52728BC4-ABC8-6E4A-9C9B-1BB3794F011A}"/>
              </a:ext>
            </a:extLst>
          </p:cNvPr>
          <p:cNvGrpSpPr/>
          <p:nvPr/>
        </p:nvGrpSpPr>
        <p:grpSpPr>
          <a:xfrm>
            <a:off x="7153717" y="10922318"/>
            <a:ext cx="2375621" cy="907962"/>
            <a:chOff x="5517310" y="11392197"/>
            <a:chExt cx="3676939" cy="907962"/>
          </a:xfrm>
        </p:grpSpPr>
        <p:sp>
          <p:nvSpPr>
            <p:cNvPr id="583" name="CuadroTexto 395">
              <a:extLst>
                <a:ext uri="{FF2B5EF4-FFF2-40B4-BE49-F238E27FC236}">
                  <a16:creationId xmlns:a16="http://schemas.microsoft.com/office/drawing/2014/main" id="{29342CF2-7755-1843-AE43-3CB85F087156}"/>
                </a:ext>
              </a:extLst>
            </p:cNvPr>
            <p:cNvSpPr txBox="1"/>
            <p:nvPr/>
          </p:nvSpPr>
          <p:spPr>
            <a:xfrm>
              <a:off x="6164442" y="11392197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4" name="Rectangle 56">
              <a:extLst>
                <a:ext uri="{FF2B5EF4-FFF2-40B4-BE49-F238E27FC236}">
                  <a16:creationId xmlns:a16="http://schemas.microsoft.com/office/drawing/2014/main" id="{5416510E-73B4-844F-8462-7CBB8E1D41C2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5" name="Group 54">
            <a:extLst>
              <a:ext uri="{FF2B5EF4-FFF2-40B4-BE49-F238E27FC236}">
                <a16:creationId xmlns:a16="http://schemas.microsoft.com/office/drawing/2014/main" id="{D215AC9C-8388-4448-99F0-E8C6DBEE8371}"/>
              </a:ext>
            </a:extLst>
          </p:cNvPr>
          <p:cNvGrpSpPr/>
          <p:nvPr/>
        </p:nvGrpSpPr>
        <p:grpSpPr>
          <a:xfrm>
            <a:off x="13826324" y="10906760"/>
            <a:ext cx="2375621" cy="907962"/>
            <a:chOff x="5517310" y="11392197"/>
            <a:chExt cx="3676939" cy="907962"/>
          </a:xfrm>
        </p:grpSpPr>
        <p:sp>
          <p:nvSpPr>
            <p:cNvPr id="586" name="CuadroTexto 395">
              <a:extLst>
                <a:ext uri="{FF2B5EF4-FFF2-40B4-BE49-F238E27FC236}">
                  <a16:creationId xmlns:a16="http://schemas.microsoft.com/office/drawing/2014/main" id="{EF8736F2-5335-C847-957D-ADDF517B84F7}"/>
                </a:ext>
              </a:extLst>
            </p:cNvPr>
            <p:cNvSpPr txBox="1"/>
            <p:nvPr/>
          </p:nvSpPr>
          <p:spPr>
            <a:xfrm>
              <a:off x="6164442" y="11392197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7" name="Rectangle 56">
              <a:extLst>
                <a:ext uri="{FF2B5EF4-FFF2-40B4-BE49-F238E27FC236}">
                  <a16:creationId xmlns:a16="http://schemas.microsoft.com/office/drawing/2014/main" id="{1061700F-8792-C64A-8F47-C1CFEE5743CE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88" name="CuadroTexto 395">
            <a:extLst>
              <a:ext uri="{FF2B5EF4-FFF2-40B4-BE49-F238E27FC236}">
                <a16:creationId xmlns:a16="http://schemas.microsoft.com/office/drawing/2014/main" id="{B3D87536-5845-BE4B-A212-C1A3748CC976}"/>
              </a:ext>
            </a:extLst>
          </p:cNvPr>
          <p:cNvSpPr txBox="1"/>
          <p:nvPr/>
        </p:nvSpPr>
        <p:spPr>
          <a:xfrm>
            <a:off x="1897966" y="8186930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89" name="CuadroTexto 395">
            <a:extLst>
              <a:ext uri="{FF2B5EF4-FFF2-40B4-BE49-F238E27FC236}">
                <a16:creationId xmlns:a16="http://schemas.microsoft.com/office/drawing/2014/main" id="{BDEDF1C1-BDDF-1E42-80F4-BAD1997D27EC}"/>
              </a:ext>
            </a:extLst>
          </p:cNvPr>
          <p:cNvSpPr txBox="1"/>
          <p:nvPr/>
        </p:nvSpPr>
        <p:spPr>
          <a:xfrm>
            <a:off x="4533694" y="4702229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0" name="CuadroTexto 395">
            <a:extLst>
              <a:ext uri="{FF2B5EF4-FFF2-40B4-BE49-F238E27FC236}">
                <a16:creationId xmlns:a16="http://schemas.microsoft.com/office/drawing/2014/main" id="{DC711969-DB58-F14D-AF31-A3B1E7A5D4C7}"/>
              </a:ext>
            </a:extLst>
          </p:cNvPr>
          <p:cNvSpPr txBox="1"/>
          <p:nvPr/>
        </p:nvSpPr>
        <p:spPr>
          <a:xfrm>
            <a:off x="7345832" y="9941784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1" name="CuadroTexto 395">
            <a:extLst>
              <a:ext uri="{FF2B5EF4-FFF2-40B4-BE49-F238E27FC236}">
                <a16:creationId xmlns:a16="http://schemas.microsoft.com/office/drawing/2014/main" id="{48991136-E428-E940-9BA9-D36C0FDC49B5}"/>
              </a:ext>
            </a:extLst>
          </p:cNvPr>
          <p:cNvSpPr txBox="1"/>
          <p:nvPr/>
        </p:nvSpPr>
        <p:spPr>
          <a:xfrm>
            <a:off x="11168858" y="4700083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92" name="CuadroTexto 395">
            <a:extLst>
              <a:ext uri="{FF2B5EF4-FFF2-40B4-BE49-F238E27FC236}">
                <a16:creationId xmlns:a16="http://schemas.microsoft.com/office/drawing/2014/main" id="{F7913C13-312A-F043-905D-138B24C7B205}"/>
              </a:ext>
            </a:extLst>
          </p:cNvPr>
          <p:cNvSpPr txBox="1"/>
          <p:nvPr/>
        </p:nvSpPr>
        <p:spPr>
          <a:xfrm>
            <a:off x="17825643" y="4685058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93" name="CuadroTexto 395">
            <a:extLst>
              <a:ext uri="{FF2B5EF4-FFF2-40B4-BE49-F238E27FC236}">
                <a16:creationId xmlns:a16="http://schemas.microsoft.com/office/drawing/2014/main" id="{BBE50E2F-9090-8A4B-BE92-C118F5023672}"/>
              </a:ext>
            </a:extLst>
          </p:cNvPr>
          <p:cNvSpPr txBox="1"/>
          <p:nvPr/>
        </p:nvSpPr>
        <p:spPr>
          <a:xfrm>
            <a:off x="14038576" y="9939637"/>
            <a:ext cx="1883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id="{FC5315D3-86AB-274D-BDC1-95DE66632FB3}"/>
              </a:ext>
            </a:extLst>
          </p:cNvPr>
          <p:cNvSpPr txBox="1"/>
          <p:nvPr/>
        </p:nvSpPr>
        <p:spPr>
          <a:xfrm>
            <a:off x="10115986" y="621697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29846240-3A7B-EB44-BC78-8E7A8AD0738A}"/>
              </a:ext>
            </a:extLst>
          </p:cNvPr>
          <p:cNvSpPr txBox="1"/>
          <p:nvPr/>
        </p:nvSpPr>
        <p:spPr>
          <a:xfrm>
            <a:off x="2451398" y="21371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3">
            <a:extLst>
              <a:ext uri="{FF2B5EF4-FFF2-40B4-BE49-F238E27FC236}">
                <a16:creationId xmlns:a16="http://schemas.microsoft.com/office/drawing/2014/main" id="{748F9D99-A0CD-7641-B641-9A2BF518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" y="7057591"/>
            <a:ext cx="5759644" cy="1389365"/>
          </a:xfrm>
          <a:custGeom>
            <a:avLst/>
            <a:gdLst>
              <a:gd name="T0" fmla="*/ 4897 w 4898"/>
              <a:gd name="T1" fmla="*/ 1179 h 1180"/>
              <a:gd name="T2" fmla="*/ 4897 w 4898"/>
              <a:gd name="T3" fmla="*/ 1179 h 1180"/>
              <a:gd name="T4" fmla="*/ 0 w 4898"/>
              <a:gd name="T5" fmla="*/ 1179 h 1180"/>
              <a:gd name="T6" fmla="*/ 0 w 4898"/>
              <a:gd name="T7" fmla="*/ 1179 h 1180"/>
              <a:gd name="T8" fmla="*/ 1179 w 4898"/>
              <a:gd name="T9" fmla="*/ 0 h 1180"/>
              <a:gd name="T10" fmla="*/ 3719 w 4898"/>
              <a:gd name="T11" fmla="*/ 0 h 1180"/>
              <a:gd name="T12" fmla="*/ 4897 w 4898"/>
              <a:gd name="T13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8" h="1180">
                <a:moveTo>
                  <a:pt x="4897" y="1179"/>
                </a:moveTo>
                <a:lnTo>
                  <a:pt x="4897" y="1179"/>
                </a:lnTo>
                <a:cubicBezTo>
                  <a:pt x="0" y="1179"/>
                  <a:pt x="0" y="1179"/>
                  <a:pt x="0" y="1179"/>
                </a:cubicBezTo>
                <a:lnTo>
                  <a:pt x="0" y="1179"/>
                </a:lnTo>
                <a:cubicBezTo>
                  <a:pt x="0" y="528"/>
                  <a:pt x="528" y="0"/>
                  <a:pt x="1179" y="0"/>
                </a:cubicBezTo>
                <a:cubicBezTo>
                  <a:pt x="3719" y="0"/>
                  <a:pt x="3719" y="0"/>
                  <a:pt x="3719" y="0"/>
                </a:cubicBezTo>
                <a:cubicBezTo>
                  <a:pt x="4369" y="0"/>
                  <a:pt x="4897" y="528"/>
                  <a:pt x="4897" y="1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4">
            <a:extLst>
              <a:ext uri="{FF2B5EF4-FFF2-40B4-BE49-F238E27FC236}">
                <a16:creationId xmlns:a16="http://schemas.microsoft.com/office/drawing/2014/main" id="{69CEF53A-517C-2548-9D3E-D2B3455B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956" y="8446955"/>
            <a:ext cx="5759640" cy="1384182"/>
          </a:xfrm>
          <a:custGeom>
            <a:avLst/>
            <a:gdLst>
              <a:gd name="T0" fmla="*/ 3719 w 4898"/>
              <a:gd name="T1" fmla="*/ 1178 h 1179"/>
              <a:gd name="T2" fmla="*/ 3719 w 4898"/>
              <a:gd name="T3" fmla="*/ 1178 h 1179"/>
              <a:gd name="T4" fmla="*/ 1178 w 4898"/>
              <a:gd name="T5" fmla="*/ 1178 h 1179"/>
              <a:gd name="T6" fmla="*/ 0 w 4898"/>
              <a:gd name="T7" fmla="*/ 0 h 1179"/>
              <a:gd name="T8" fmla="*/ 0 w 4898"/>
              <a:gd name="T9" fmla="*/ 0 h 1179"/>
              <a:gd name="T10" fmla="*/ 4897 w 4898"/>
              <a:gd name="T11" fmla="*/ 0 h 1179"/>
              <a:gd name="T12" fmla="*/ 4897 w 4898"/>
              <a:gd name="T13" fmla="*/ 0 h 1179"/>
              <a:gd name="T14" fmla="*/ 3719 w 4898"/>
              <a:gd name="T15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8" h="1179">
                <a:moveTo>
                  <a:pt x="3719" y="1178"/>
                </a:moveTo>
                <a:lnTo>
                  <a:pt x="3719" y="1178"/>
                </a:lnTo>
                <a:cubicBezTo>
                  <a:pt x="1178" y="1178"/>
                  <a:pt x="1178" y="1178"/>
                  <a:pt x="1178" y="1178"/>
                </a:cubicBezTo>
                <a:cubicBezTo>
                  <a:pt x="528" y="1178"/>
                  <a:pt x="0" y="650"/>
                  <a:pt x="0" y="0"/>
                </a:cubicBezTo>
                <a:lnTo>
                  <a:pt x="0" y="0"/>
                </a:lnTo>
                <a:cubicBezTo>
                  <a:pt x="4897" y="0"/>
                  <a:pt x="4897" y="0"/>
                  <a:pt x="4897" y="0"/>
                </a:cubicBezTo>
                <a:lnTo>
                  <a:pt x="4897" y="0"/>
                </a:lnTo>
                <a:cubicBezTo>
                  <a:pt x="4897" y="650"/>
                  <a:pt x="4369" y="1178"/>
                  <a:pt x="3719" y="1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5">
            <a:extLst>
              <a:ext uri="{FF2B5EF4-FFF2-40B4-BE49-F238E27FC236}">
                <a16:creationId xmlns:a16="http://schemas.microsoft.com/office/drawing/2014/main" id="{C36C35B7-226E-4D4D-8DE3-AE088884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183" y="7057591"/>
            <a:ext cx="5759644" cy="1389365"/>
          </a:xfrm>
          <a:custGeom>
            <a:avLst/>
            <a:gdLst>
              <a:gd name="T0" fmla="*/ 4898 w 4899"/>
              <a:gd name="T1" fmla="*/ 1179 h 1180"/>
              <a:gd name="T2" fmla="*/ 4898 w 4899"/>
              <a:gd name="T3" fmla="*/ 1179 h 1180"/>
              <a:gd name="T4" fmla="*/ 0 w 4899"/>
              <a:gd name="T5" fmla="*/ 1179 h 1180"/>
              <a:gd name="T6" fmla="*/ 0 w 4899"/>
              <a:gd name="T7" fmla="*/ 1179 h 1180"/>
              <a:gd name="T8" fmla="*/ 1179 w 4899"/>
              <a:gd name="T9" fmla="*/ 0 h 1180"/>
              <a:gd name="T10" fmla="*/ 3720 w 4899"/>
              <a:gd name="T11" fmla="*/ 0 h 1180"/>
              <a:gd name="T12" fmla="*/ 4898 w 4899"/>
              <a:gd name="T13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9" h="1180">
                <a:moveTo>
                  <a:pt x="4898" y="1179"/>
                </a:moveTo>
                <a:lnTo>
                  <a:pt x="4898" y="1179"/>
                </a:lnTo>
                <a:cubicBezTo>
                  <a:pt x="0" y="1179"/>
                  <a:pt x="0" y="1179"/>
                  <a:pt x="0" y="1179"/>
                </a:cubicBezTo>
                <a:lnTo>
                  <a:pt x="0" y="1179"/>
                </a:lnTo>
                <a:cubicBezTo>
                  <a:pt x="0" y="528"/>
                  <a:pt x="528" y="0"/>
                  <a:pt x="1179" y="0"/>
                </a:cubicBezTo>
                <a:cubicBezTo>
                  <a:pt x="3720" y="0"/>
                  <a:pt x="3720" y="0"/>
                  <a:pt x="3720" y="0"/>
                </a:cubicBezTo>
                <a:cubicBezTo>
                  <a:pt x="4370" y="0"/>
                  <a:pt x="4898" y="528"/>
                  <a:pt x="4898" y="11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6">
            <a:extLst>
              <a:ext uri="{FF2B5EF4-FFF2-40B4-BE49-F238E27FC236}">
                <a16:creationId xmlns:a16="http://schemas.microsoft.com/office/drawing/2014/main" id="{57EEAE2E-902C-3146-BFDC-B6860E8E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596" y="8446955"/>
            <a:ext cx="5759644" cy="1384182"/>
          </a:xfrm>
          <a:custGeom>
            <a:avLst/>
            <a:gdLst>
              <a:gd name="T0" fmla="*/ 3718 w 4898"/>
              <a:gd name="T1" fmla="*/ 1178 h 1179"/>
              <a:gd name="T2" fmla="*/ 3718 w 4898"/>
              <a:gd name="T3" fmla="*/ 1178 h 1179"/>
              <a:gd name="T4" fmla="*/ 1179 w 4898"/>
              <a:gd name="T5" fmla="*/ 1178 h 1179"/>
              <a:gd name="T6" fmla="*/ 0 w 4898"/>
              <a:gd name="T7" fmla="*/ 0 h 1179"/>
              <a:gd name="T8" fmla="*/ 0 w 4898"/>
              <a:gd name="T9" fmla="*/ 0 h 1179"/>
              <a:gd name="T10" fmla="*/ 4897 w 4898"/>
              <a:gd name="T11" fmla="*/ 0 h 1179"/>
              <a:gd name="T12" fmla="*/ 4897 w 4898"/>
              <a:gd name="T13" fmla="*/ 0 h 1179"/>
              <a:gd name="T14" fmla="*/ 3718 w 4898"/>
              <a:gd name="T15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8" h="1179">
                <a:moveTo>
                  <a:pt x="3718" y="1178"/>
                </a:moveTo>
                <a:lnTo>
                  <a:pt x="3718" y="1178"/>
                </a:lnTo>
                <a:cubicBezTo>
                  <a:pt x="1179" y="1178"/>
                  <a:pt x="1179" y="1178"/>
                  <a:pt x="1179" y="1178"/>
                </a:cubicBezTo>
                <a:cubicBezTo>
                  <a:pt x="528" y="1178"/>
                  <a:pt x="0" y="650"/>
                  <a:pt x="0" y="0"/>
                </a:cubicBezTo>
                <a:lnTo>
                  <a:pt x="0" y="0"/>
                </a:lnTo>
                <a:cubicBezTo>
                  <a:pt x="4897" y="0"/>
                  <a:pt x="4897" y="0"/>
                  <a:pt x="4897" y="0"/>
                </a:cubicBezTo>
                <a:lnTo>
                  <a:pt x="4897" y="0"/>
                </a:lnTo>
                <a:cubicBezTo>
                  <a:pt x="4897" y="650"/>
                  <a:pt x="4369" y="1178"/>
                  <a:pt x="3718" y="11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7">
            <a:extLst>
              <a:ext uri="{FF2B5EF4-FFF2-40B4-BE49-F238E27FC236}">
                <a16:creationId xmlns:a16="http://schemas.microsoft.com/office/drawing/2014/main" id="{2357D1A5-8588-BD43-947B-6F7B74EF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7057591"/>
            <a:ext cx="5759640" cy="1389365"/>
          </a:xfrm>
          <a:custGeom>
            <a:avLst/>
            <a:gdLst>
              <a:gd name="T0" fmla="*/ 4896 w 4897"/>
              <a:gd name="T1" fmla="*/ 1179 h 1180"/>
              <a:gd name="T2" fmla="*/ 4896 w 4897"/>
              <a:gd name="T3" fmla="*/ 1179 h 1180"/>
              <a:gd name="T4" fmla="*/ 0 w 4897"/>
              <a:gd name="T5" fmla="*/ 1179 h 1180"/>
              <a:gd name="T6" fmla="*/ 0 w 4897"/>
              <a:gd name="T7" fmla="*/ 1179 h 1180"/>
              <a:gd name="T8" fmla="*/ 1177 w 4897"/>
              <a:gd name="T9" fmla="*/ 0 h 1180"/>
              <a:gd name="T10" fmla="*/ 3718 w 4897"/>
              <a:gd name="T11" fmla="*/ 0 h 1180"/>
              <a:gd name="T12" fmla="*/ 4896 w 4897"/>
              <a:gd name="T13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7" h="1180">
                <a:moveTo>
                  <a:pt x="4896" y="1179"/>
                </a:moveTo>
                <a:lnTo>
                  <a:pt x="4896" y="1179"/>
                </a:lnTo>
                <a:cubicBezTo>
                  <a:pt x="0" y="1179"/>
                  <a:pt x="0" y="1179"/>
                  <a:pt x="0" y="1179"/>
                </a:cubicBezTo>
                <a:lnTo>
                  <a:pt x="0" y="1179"/>
                </a:lnTo>
                <a:cubicBezTo>
                  <a:pt x="0" y="528"/>
                  <a:pt x="527" y="0"/>
                  <a:pt x="1177" y="0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4368" y="0"/>
                  <a:pt x="4896" y="528"/>
                  <a:pt x="4896" y="11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8">
            <a:extLst>
              <a:ext uri="{FF2B5EF4-FFF2-40B4-BE49-F238E27FC236}">
                <a16:creationId xmlns:a16="http://schemas.microsoft.com/office/drawing/2014/main" id="{CD5A4A0B-CD2A-064D-BF50-D7031B81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6054" y="8446955"/>
            <a:ext cx="5759644" cy="1384182"/>
          </a:xfrm>
          <a:custGeom>
            <a:avLst/>
            <a:gdLst>
              <a:gd name="T0" fmla="*/ 3719 w 4898"/>
              <a:gd name="T1" fmla="*/ 1178 h 1179"/>
              <a:gd name="T2" fmla="*/ 3719 w 4898"/>
              <a:gd name="T3" fmla="*/ 1178 h 1179"/>
              <a:gd name="T4" fmla="*/ 1178 w 4898"/>
              <a:gd name="T5" fmla="*/ 1178 h 1179"/>
              <a:gd name="T6" fmla="*/ 0 w 4898"/>
              <a:gd name="T7" fmla="*/ 0 h 1179"/>
              <a:gd name="T8" fmla="*/ 0 w 4898"/>
              <a:gd name="T9" fmla="*/ 0 h 1179"/>
              <a:gd name="T10" fmla="*/ 4897 w 4898"/>
              <a:gd name="T11" fmla="*/ 0 h 1179"/>
              <a:gd name="T12" fmla="*/ 4897 w 4898"/>
              <a:gd name="T13" fmla="*/ 0 h 1179"/>
              <a:gd name="T14" fmla="*/ 3719 w 4898"/>
              <a:gd name="T15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8" h="1179">
                <a:moveTo>
                  <a:pt x="3719" y="1178"/>
                </a:moveTo>
                <a:lnTo>
                  <a:pt x="3719" y="1178"/>
                </a:lnTo>
                <a:cubicBezTo>
                  <a:pt x="1178" y="1178"/>
                  <a:pt x="1178" y="1178"/>
                  <a:pt x="1178" y="1178"/>
                </a:cubicBezTo>
                <a:cubicBezTo>
                  <a:pt x="528" y="1178"/>
                  <a:pt x="0" y="650"/>
                  <a:pt x="0" y="0"/>
                </a:cubicBezTo>
                <a:lnTo>
                  <a:pt x="0" y="0"/>
                </a:lnTo>
                <a:cubicBezTo>
                  <a:pt x="4897" y="0"/>
                  <a:pt x="4897" y="0"/>
                  <a:pt x="4897" y="0"/>
                </a:cubicBezTo>
                <a:lnTo>
                  <a:pt x="4897" y="0"/>
                </a:lnTo>
                <a:cubicBezTo>
                  <a:pt x="4897" y="650"/>
                  <a:pt x="4369" y="1178"/>
                  <a:pt x="3719" y="1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9">
            <a:extLst>
              <a:ext uri="{FF2B5EF4-FFF2-40B4-BE49-F238E27FC236}">
                <a16:creationId xmlns:a16="http://schemas.microsoft.com/office/drawing/2014/main" id="{DC12A73D-B402-F44D-A4C1-2283C33F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3285" y="7057591"/>
            <a:ext cx="5759640" cy="1389365"/>
          </a:xfrm>
          <a:custGeom>
            <a:avLst/>
            <a:gdLst>
              <a:gd name="T0" fmla="*/ 4898 w 4899"/>
              <a:gd name="T1" fmla="*/ 1179 h 1180"/>
              <a:gd name="T2" fmla="*/ 4898 w 4899"/>
              <a:gd name="T3" fmla="*/ 1179 h 1180"/>
              <a:gd name="T4" fmla="*/ 0 w 4899"/>
              <a:gd name="T5" fmla="*/ 1179 h 1180"/>
              <a:gd name="T6" fmla="*/ 0 w 4899"/>
              <a:gd name="T7" fmla="*/ 1179 h 1180"/>
              <a:gd name="T8" fmla="*/ 1179 w 4899"/>
              <a:gd name="T9" fmla="*/ 0 h 1180"/>
              <a:gd name="T10" fmla="*/ 3719 w 4899"/>
              <a:gd name="T11" fmla="*/ 0 h 1180"/>
              <a:gd name="T12" fmla="*/ 4898 w 4899"/>
              <a:gd name="T13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9" h="1180">
                <a:moveTo>
                  <a:pt x="4898" y="1179"/>
                </a:moveTo>
                <a:lnTo>
                  <a:pt x="4898" y="1179"/>
                </a:lnTo>
                <a:cubicBezTo>
                  <a:pt x="0" y="1179"/>
                  <a:pt x="0" y="1179"/>
                  <a:pt x="0" y="1179"/>
                </a:cubicBezTo>
                <a:lnTo>
                  <a:pt x="0" y="1179"/>
                </a:lnTo>
                <a:cubicBezTo>
                  <a:pt x="0" y="528"/>
                  <a:pt x="528" y="0"/>
                  <a:pt x="1179" y="0"/>
                </a:cubicBezTo>
                <a:cubicBezTo>
                  <a:pt x="3719" y="0"/>
                  <a:pt x="3719" y="0"/>
                  <a:pt x="3719" y="0"/>
                </a:cubicBezTo>
                <a:cubicBezTo>
                  <a:pt x="4370" y="0"/>
                  <a:pt x="4898" y="528"/>
                  <a:pt x="4898" y="11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28">
            <a:extLst>
              <a:ext uri="{FF2B5EF4-FFF2-40B4-BE49-F238E27FC236}">
                <a16:creationId xmlns:a16="http://schemas.microsoft.com/office/drawing/2014/main" id="{5007ACDC-DB5F-0443-A57A-F406A901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851" y="4496102"/>
            <a:ext cx="845022" cy="855394"/>
          </a:xfrm>
          <a:custGeom>
            <a:avLst/>
            <a:gdLst>
              <a:gd name="T0" fmla="*/ 612 w 720"/>
              <a:gd name="T1" fmla="*/ 107 h 728"/>
              <a:gd name="T2" fmla="*/ 612 w 720"/>
              <a:gd name="T3" fmla="*/ 107 h 728"/>
              <a:gd name="T4" fmla="*/ 360 w 720"/>
              <a:gd name="T5" fmla="*/ 0 h 728"/>
              <a:gd name="T6" fmla="*/ 107 w 720"/>
              <a:gd name="T7" fmla="*/ 107 h 728"/>
              <a:gd name="T8" fmla="*/ 0 w 720"/>
              <a:gd name="T9" fmla="*/ 367 h 728"/>
              <a:gd name="T10" fmla="*/ 107 w 720"/>
              <a:gd name="T11" fmla="*/ 620 h 728"/>
              <a:gd name="T12" fmla="*/ 352 w 720"/>
              <a:gd name="T13" fmla="*/ 727 h 728"/>
              <a:gd name="T14" fmla="*/ 360 w 720"/>
              <a:gd name="T15" fmla="*/ 727 h 728"/>
              <a:gd name="T16" fmla="*/ 360 w 720"/>
              <a:gd name="T17" fmla="*/ 727 h 728"/>
              <a:gd name="T18" fmla="*/ 360 w 720"/>
              <a:gd name="T19" fmla="*/ 727 h 728"/>
              <a:gd name="T20" fmla="*/ 612 w 720"/>
              <a:gd name="T21" fmla="*/ 620 h 728"/>
              <a:gd name="T22" fmla="*/ 719 w 720"/>
              <a:gd name="T23" fmla="*/ 367 h 728"/>
              <a:gd name="T24" fmla="*/ 612 w 720"/>
              <a:gd name="T25" fmla="*/ 107 h 728"/>
              <a:gd name="T26" fmla="*/ 153 w 720"/>
              <a:gd name="T27" fmla="*/ 589 h 728"/>
              <a:gd name="T28" fmla="*/ 153 w 720"/>
              <a:gd name="T29" fmla="*/ 589 h 728"/>
              <a:gd name="T30" fmla="*/ 145 w 720"/>
              <a:gd name="T31" fmla="*/ 589 h 728"/>
              <a:gd name="T32" fmla="*/ 153 w 720"/>
              <a:gd name="T33" fmla="*/ 589 h 728"/>
              <a:gd name="T34" fmla="*/ 360 w 720"/>
              <a:gd name="T35" fmla="*/ 520 h 728"/>
              <a:gd name="T36" fmla="*/ 566 w 720"/>
              <a:gd name="T37" fmla="*/ 589 h 728"/>
              <a:gd name="T38" fmla="*/ 566 w 720"/>
              <a:gd name="T39" fmla="*/ 589 h 728"/>
              <a:gd name="T40" fmla="*/ 566 w 720"/>
              <a:gd name="T41" fmla="*/ 589 h 728"/>
              <a:gd name="T42" fmla="*/ 360 w 720"/>
              <a:gd name="T43" fmla="*/ 681 h 728"/>
              <a:gd name="T44" fmla="*/ 352 w 720"/>
              <a:gd name="T45" fmla="*/ 681 h 728"/>
              <a:gd name="T46" fmla="*/ 153 w 720"/>
              <a:gd name="T47" fmla="*/ 589 h 728"/>
              <a:gd name="T48" fmla="*/ 605 w 720"/>
              <a:gd name="T49" fmla="*/ 558 h 728"/>
              <a:gd name="T50" fmla="*/ 605 w 720"/>
              <a:gd name="T51" fmla="*/ 558 h 728"/>
              <a:gd name="T52" fmla="*/ 597 w 720"/>
              <a:gd name="T53" fmla="*/ 551 h 728"/>
              <a:gd name="T54" fmla="*/ 490 w 720"/>
              <a:gd name="T55" fmla="*/ 497 h 728"/>
              <a:gd name="T56" fmla="*/ 360 w 720"/>
              <a:gd name="T57" fmla="*/ 474 h 728"/>
              <a:gd name="T58" fmla="*/ 122 w 720"/>
              <a:gd name="T59" fmla="*/ 551 h 728"/>
              <a:gd name="T60" fmla="*/ 115 w 720"/>
              <a:gd name="T61" fmla="*/ 558 h 728"/>
              <a:gd name="T62" fmla="*/ 46 w 720"/>
              <a:gd name="T63" fmla="*/ 367 h 728"/>
              <a:gd name="T64" fmla="*/ 138 w 720"/>
              <a:gd name="T65" fmla="*/ 145 h 728"/>
              <a:gd name="T66" fmla="*/ 360 w 720"/>
              <a:gd name="T67" fmla="*/ 53 h 728"/>
              <a:gd name="T68" fmla="*/ 582 w 720"/>
              <a:gd name="T69" fmla="*/ 145 h 728"/>
              <a:gd name="T70" fmla="*/ 673 w 720"/>
              <a:gd name="T71" fmla="*/ 367 h 728"/>
              <a:gd name="T72" fmla="*/ 605 w 720"/>
              <a:gd name="T73" fmla="*/ 55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0" h="728">
                <a:moveTo>
                  <a:pt x="612" y="107"/>
                </a:moveTo>
                <a:lnTo>
                  <a:pt x="612" y="107"/>
                </a:lnTo>
                <a:cubicBezTo>
                  <a:pt x="551" y="38"/>
                  <a:pt x="459" y="0"/>
                  <a:pt x="360" y="0"/>
                </a:cubicBezTo>
                <a:cubicBezTo>
                  <a:pt x="260" y="0"/>
                  <a:pt x="168" y="38"/>
                  <a:pt x="107" y="107"/>
                </a:cubicBezTo>
                <a:cubicBezTo>
                  <a:pt x="38" y="176"/>
                  <a:pt x="0" y="267"/>
                  <a:pt x="0" y="367"/>
                </a:cubicBezTo>
                <a:cubicBezTo>
                  <a:pt x="0" y="459"/>
                  <a:pt x="38" y="551"/>
                  <a:pt x="107" y="620"/>
                </a:cubicBezTo>
                <a:cubicBezTo>
                  <a:pt x="168" y="688"/>
                  <a:pt x="260" y="727"/>
                  <a:pt x="352" y="727"/>
                </a:cubicBezTo>
                <a:cubicBezTo>
                  <a:pt x="360" y="727"/>
                  <a:pt x="360" y="727"/>
                  <a:pt x="360" y="727"/>
                </a:cubicBezTo>
                <a:lnTo>
                  <a:pt x="360" y="727"/>
                </a:lnTo>
                <a:lnTo>
                  <a:pt x="360" y="727"/>
                </a:lnTo>
                <a:cubicBezTo>
                  <a:pt x="459" y="727"/>
                  <a:pt x="551" y="688"/>
                  <a:pt x="612" y="620"/>
                </a:cubicBezTo>
                <a:cubicBezTo>
                  <a:pt x="681" y="551"/>
                  <a:pt x="719" y="459"/>
                  <a:pt x="719" y="367"/>
                </a:cubicBezTo>
                <a:cubicBezTo>
                  <a:pt x="719" y="267"/>
                  <a:pt x="681" y="176"/>
                  <a:pt x="612" y="107"/>
                </a:cubicBezTo>
                <a:close/>
                <a:moveTo>
                  <a:pt x="153" y="589"/>
                </a:moveTo>
                <a:lnTo>
                  <a:pt x="153" y="589"/>
                </a:lnTo>
                <a:lnTo>
                  <a:pt x="145" y="589"/>
                </a:lnTo>
                <a:cubicBezTo>
                  <a:pt x="153" y="589"/>
                  <a:pt x="153" y="589"/>
                  <a:pt x="153" y="589"/>
                </a:cubicBezTo>
                <a:cubicBezTo>
                  <a:pt x="199" y="543"/>
                  <a:pt x="275" y="520"/>
                  <a:pt x="360" y="520"/>
                </a:cubicBezTo>
                <a:cubicBezTo>
                  <a:pt x="436" y="520"/>
                  <a:pt x="520" y="543"/>
                  <a:pt x="566" y="589"/>
                </a:cubicBezTo>
                <a:lnTo>
                  <a:pt x="566" y="589"/>
                </a:lnTo>
                <a:lnTo>
                  <a:pt x="566" y="589"/>
                </a:lnTo>
                <a:cubicBezTo>
                  <a:pt x="513" y="650"/>
                  <a:pt x="436" y="681"/>
                  <a:pt x="360" y="681"/>
                </a:cubicBezTo>
                <a:lnTo>
                  <a:pt x="352" y="681"/>
                </a:lnTo>
                <a:cubicBezTo>
                  <a:pt x="275" y="673"/>
                  <a:pt x="207" y="643"/>
                  <a:pt x="153" y="589"/>
                </a:cubicBezTo>
                <a:close/>
                <a:moveTo>
                  <a:pt x="605" y="558"/>
                </a:moveTo>
                <a:lnTo>
                  <a:pt x="605" y="558"/>
                </a:lnTo>
                <a:cubicBezTo>
                  <a:pt x="605" y="558"/>
                  <a:pt x="597" y="558"/>
                  <a:pt x="597" y="551"/>
                </a:cubicBezTo>
                <a:cubicBezTo>
                  <a:pt x="574" y="528"/>
                  <a:pt x="536" y="505"/>
                  <a:pt x="490" y="497"/>
                </a:cubicBezTo>
                <a:cubicBezTo>
                  <a:pt x="452" y="482"/>
                  <a:pt x="406" y="474"/>
                  <a:pt x="360" y="474"/>
                </a:cubicBezTo>
                <a:cubicBezTo>
                  <a:pt x="260" y="474"/>
                  <a:pt x="176" y="497"/>
                  <a:pt x="122" y="551"/>
                </a:cubicBezTo>
                <a:cubicBezTo>
                  <a:pt x="115" y="551"/>
                  <a:pt x="115" y="551"/>
                  <a:pt x="115" y="558"/>
                </a:cubicBezTo>
                <a:cubicBezTo>
                  <a:pt x="69" y="505"/>
                  <a:pt x="46" y="436"/>
                  <a:pt x="46" y="367"/>
                </a:cubicBezTo>
                <a:cubicBezTo>
                  <a:pt x="46" y="283"/>
                  <a:pt x="77" y="199"/>
                  <a:pt x="138" y="145"/>
                </a:cubicBezTo>
                <a:cubicBezTo>
                  <a:pt x="199" y="84"/>
                  <a:pt x="275" y="53"/>
                  <a:pt x="360" y="53"/>
                </a:cubicBezTo>
                <a:cubicBezTo>
                  <a:pt x="444" y="53"/>
                  <a:pt x="520" y="84"/>
                  <a:pt x="582" y="145"/>
                </a:cubicBezTo>
                <a:cubicBezTo>
                  <a:pt x="643" y="199"/>
                  <a:pt x="673" y="283"/>
                  <a:pt x="673" y="367"/>
                </a:cubicBezTo>
                <a:cubicBezTo>
                  <a:pt x="673" y="436"/>
                  <a:pt x="651" y="505"/>
                  <a:pt x="605" y="5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29">
            <a:extLst>
              <a:ext uri="{FF2B5EF4-FFF2-40B4-BE49-F238E27FC236}">
                <a16:creationId xmlns:a16="http://schemas.microsoft.com/office/drawing/2014/main" id="{323FAF52-8484-CD41-9165-35565C79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851" y="4584235"/>
            <a:ext cx="440655" cy="440655"/>
          </a:xfrm>
          <a:custGeom>
            <a:avLst/>
            <a:gdLst>
              <a:gd name="T0" fmla="*/ 192 w 376"/>
              <a:gd name="T1" fmla="*/ 0 h 376"/>
              <a:gd name="T2" fmla="*/ 192 w 376"/>
              <a:gd name="T3" fmla="*/ 0 h 376"/>
              <a:gd name="T4" fmla="*/ 0 w 376"/>
              <a:gd name="T5" fmla="*/ 191 h 376"/>
              <a:gd name="T6" fmla="*/ 192 w 376"/>
              <a:gd name="T7" fmla="*/ 375 h 376"/>
              <a:gd name="T8" fmla="*/ 375 w 376"/>
              <a:gd name="T9" fmla="*/ 191 h 376"/>
              <a:gd name="T10" fmla="*/ 192 w 376"/>
              <a:gd name="T11" fmla="*/ 0 h 376"/>
              <a:gd name="T12" fmla="*/ 192 w 376"/>
              <a:gd name="T13" fmla="*/ 329 h 376"/>
              <a:gd name="T14" fmla="*/ 192 w 376"/>
              <a:gd name="T15" fmla="*/ 329 h 376"/>
              <a:gd name="T16" fmla="*/ 46 w 376"/>
              <a:gd name="T17" fmla="*/ 191 h 376"/>
              <a:gd name="T18" fmla="*/ 192 w 376"/>
              <a:gd name="T19" fmla="*/ 54 h 376"/>
              <a:gd name="T20" fmla="*/ 330 w 376"/>
              <a:gd name="T21" fmla="*/ 191 h 376"/>
              <a:gd name="T22" fmla="*/ 192 w 376"/>
              <a:gd name="T23" fmla="*/ 32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6" h="376">
                <a:moveTo>
                  <a:pt x="192" y="0"/>
                </a:moveTo>
                <a:lnTo>
                  <a:pt x="192" y="0"/>
                </a:lnTo>
                <a:cubicBezTo>
                  <a:pt x="85" y="0"/>
                  <a:pt x="0" y="84"/>
                  <a:pt x="0" y="191"/>
                </a:cubicBezTo>
                <a:cubicBezTo>
                  <a:pt x="0" y="291"/>
                  <a:pt x="85" y="375"/>
                  <a:pt x="192" y="375"/>
                </a:cubicBezTo>
                <a:cubicBezTo>
                  <a:pt x="291" y="375"/>
                  <a:pt x="375" y="291"/>
                  <a:pt x="375" y="191"/>
                </a:cubicBezTo>
                <a:cubicBezTo>
                  <a:pt x="375" y="84"/>
                  <a:pt x="291" y="0"/>
                  <a:pt x="192" y="0"/>
                </a:cubicBezTo>
                <a:close/>
                <a:moveTo>
                  <a:pt x="192" y="329"/>
                </a:moveTo>
                <a:lnTo>
                  <a:pt x="192" y="329"/>
                </a:lnTo>
                <a:cubicBezTo>
                  <a:pt x="115" y="329"/>
                  <a:pt x="46" y="268"/>
                  <a:pt x="46" y="191"/>
                </a:cubicBezTo>
                <a:cubicBezTo>
                  <a:pt x="46" y="115"/>
                  <a:pt x="115" y="54"/>
                  <a:pt x="192" y="54"/>
                </a:cubicBezTo>
                <a:cubicBezTo>
                  <a:pt x="268" y="54"/>
                  <a:pt x="330" y="115"/>
                  <a:pt x="330" y="191"/>
                </a:cubicBezTo>
                <a:cubicBezTo>
                  <a:pt x="330" y="268"/>
                  <a:pt x="268" y="329"/>
                  <a:pt x="192" y="3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30">
            <a:extLst>
              <a:ext uri="{FF2B5EF4-FFF2-40B4-BE49-F238E27FC236}">
                <a16:creationId xmlns:a16="http://schemas.microsoft.com/office/drawing/2014/main" id="{3F90D6B6-761D-4940-A583-629CB243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767" y="4537576"/>
            <a:ext cx="865759" cy="865762"/>
          </a:xfrm>
          <a:custGeom>
            <a:avLst/>
            <a:gdLst>
              <a:gd name="T0" fmla="*/ 368 w 736"/>
              <a:gd name="T1" fmla="*/ 735 h 736"/>
              <a:gd name="T2" fmla="*/ 368 w 736"/>
              <a:gd name="T3" fmla="*/ 735 h 736"/>
              <a:gd name="T4" fmla="*/ 108 w 736"/>
              <a:gd name="T5" fmla="*/ 627 h 736"/>
              <a:gd name="T6" fmla="*/ 0 w 736"/>
              <a:gd name="T7" fmla="*/ 367 h 736"/>
              <a:gd name="T8" fmla="*/ 108 w 736"/>
              <a:gd name="T9" fmla="*/ 107 h 736"/>
              <a:gd name="T10" fmla="*/ 368 w 736"/>
              <a:gd name="T11" fmla="*/ 0 h 736"/>
              <a:gd name="T12" fmla="*/ 628 w 736"/>
              <a:gd name="T13" fmla="*/ 107 h 736"/>
              <a:gd name="T14" fmla="*/ 735 w 736"/>
              <a:gd name="T15" fmla="*/ 367 h 736"/>
              <a:gd name="T16" fmla="*/ 628 w 736"/>
              <a:gd name="T17" fmla="*/ 627 h 736"/>
              <a:gd name="T18" fmla="*/ 368 w 736"/>
              <a:gd name="T19" fmla="*/ 735 h 736"/>
              <a:gd name="T20" fmla="*/ 368 w 736"/>
              <a:gd name="T21" fmla="*/ 46 h 736"/>
              <a:gd name="T22" fmla="*/ 368 w 736"/>
              <a:gd name="T23" fmla="*/ 46 h 736"/>
              <a:gd name="T24" fmla="*/ 138 w 736"/>
              <a:gd name="T25" fmla="*/ 138 h 736"/>
              <a:gd name="T26" fmla="*/ 46 w 736"/>
              <a:gd name="T27" fmla="*/ 367 h 736"/>
              <a:gd name="T28" fmla="*/ 138 w 736"/>
              <a:gd name="T29" fmla="*/ 597 h 736"/>
              <a:gd name="T30" fmla="*/ 368 w 736"/>
              <a:gd name="T31" fmla="*/ 689 h 736"/>
              <a:gd name="T32" fmla="*/ 597 w 736"/>
              <a:gd name="T33" fmla="*/ 597 h 736"/>
              <a:gd name="T34" fmla="*/ 689 w 736"/>
              <a:gd name="T35" fmla="*/ 367 h 736"/>
              <a:gd name="T36" fmla="*/ 597 w 736"/>
              <a:gd name="T37" fmla="*/ 138 h 736"/>
              <a:gd name="T38" fmla="*/ 368 w 736"/>
              <a:gd name="T39" fmla="*/ 4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736">
                <a:moveTo>
                  <a:pt x="368" y="735"/>
                </a:moveTo>
                <a:lnTo>
                  <a:pt x="368" y="735"/>
                </a:lnTo>
                <a:cubicBezTo>
                  <a:pt x="268" y="735"/>
                  <a:pt x="176" y="696"/>
                  <a:pt x="108" y="627"/>
                </a:cubicBezTo>
                <a:cubicBezTo>
                  <a:pt x="38" y="559"/>
                  <a:pt x="0" y="467"/>
                  <a:pt x="0" y="367"/>
                </a:cubicBezTo>
                <a:cubicBezTo>
                  <a:pt x="0" y="268"/>
                  <a:pt x="38" y="176"/>
                  <a:pt x="108" y="107"/>
                </a:cubicBezTo>
                <a:cubicBezTo>
                  <a:pt x="176" y="38"/>
                  <a:pt x="268" y="0"/>
                  <a:pt x="368" y="0"/>
                </a:cubicBezTo>
                <a:cubicBezTo>
                  <a:pt x="467" y="0"/>
                  <a:pt x="559" y="38"/>
                  <a:pt x="628" y="107"/>
                </a:cubicBezTo>
                <a:cubicBezTo>
                  <a:pt x="697" y="176"/>
                  <a:pt x="735" y="268"/>
                  <a:pt x="735" y="367"/>
                </a:cubicBezTo>
                <a:cubicBezTo>
                  <a:pt x="735" y="467"/>
                  <a:pt x="697" y="559"/>
                  <a:pt x="628" y="627"/>
                </a:cubicBezTo>
                <a:cubicBezTo>
                  <a:pt x="559" y="696"/>
                  <a:pt x="467" y="735"/>
                  <a:pt x="368" y="735"/>
                </a:cubicBezTo>
                <a:close/>
                <a:moveTo>
                  <a:pt x="368" y="46"/>
                </a:moveTo>
                <a:lnTo>
                  <a:pt x="368" y="46"/>
                </a:lnTo>
                <a:cubicBezTo>
                  <a:pt x="283" y="46"/>
                  <a:pt x="199" y="76"/>
                  <a:pt x="138" y="138"/>
                </a:cubicBezTo>
                <a:cubicBezTo>
                  <a:pt x="77" y="199"/>
                  <a:pt x="46" y="283"/>
                  <a:pt x="46" y="367"/>
                </a:cubicBezTo>
                <a:cubicBezTo>
                  <a:pt x="46" y="452"/>
                  <a:pt x="77" y="536"/>
                  <a:pt x="138" y="597"/>
                </a:cubicBezTo>
                <a:cubicBezTo>
                  <a:pt x="199" y="658"/>
                  <a:pt x="283" y="689"/>
                  <a:pt x="368" y="689"/>
                </a:cubicBezTo>
                <a:cubicBezTo>
                  <a:pt x="452" y="689"/>
                  <a:pt x="536" y="658"/>
                  <a:pt x="597" y="597"/>
                </a:cubicBezTo>
                <a:cubicBezTo>
                  <a:pt x="659" y="536"/>
                  <a:pt x="689" y="452"/>
                  <a:pt x="689" y="367"/>
                </a:cubicBezTo>
                <a:cubicBezTo>
                  <a:pt x="689" y="283"/>
                  <a:pt x="659" y="199"/>
                  <a:pt x="597" y="138"/>
                </a:cubicBezTo>
                <a:cubicBezTo>
                  <a:pt x="536" y="76"/>
                  <a:pt x="452" y="46"/>
                  <a:pt x="368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31">
            <a:extLst>
              <a:ext uri="{FF2B5EF4-FFF2-40B4-BE49-F238E27FC236}">
                <a16:creationId xmlns:a16="http://schemas.microsoft.com/office/drawing/2014/main" id="{DA086AE9-0766-9742-BE1D-A9E0D924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054" y="4719024"/>
            <a:ext cx="451027" cy="279947"/>
          </a:xfrm>
          <a:custGeom>
            <a:avLst/>
            <a:gdLst>
              <a:gd name="T0" fmla="*/ 368 w 384"/>
              <a:gd name="T1" fmla="*/ 38 h 238"/>
              <a:gd name="T2" fmla="*/ 368 w 384"/>
              <a:gd name="T3" fmla="*/ 38 h 238"/>
              <a:gd name="T4" fmla="*/ 184 w 384"/>
              <a:gd name="T5" fmla="*/ 222 h 238"/>
              <a:gd name="T6" fmla="*/ 169 w 384"/>
              <a:gd name="T7" fmla="*/ 237 h 238"/>
              <a:gd name="T8" fmla="*/ 23 w 384"/>
              <a:gd name="T9" fmla="*/ 237 h 238"/>
              <a:gd name="T10" fmla="*/ 0 w 384"/>
              <a:gd name="T11" fmla="*/ 214 h 238"/>
              <a:gd name="T12" fmla="*/ 23 w 384"/>
              <a:gd name="T13" fmla="*/ 191 h 238"/>
              <a:gd name="T14" fmla="*/ 153 w 384"/>
              <a:gd name="T15" fmla="*/ 191 h 238"/>
              <a:gd name="T16" fmla="*/ 337 w 384"/>
              <a:gd name="T17" fmla="*/ 8 h 238"/>
              <a:gd name="T18" fmla="*/ 368 w 384"/>
              <a:gd name="T19" fmla="*/ 8 h 238"/>
              <a:gd name="T20" fmla="*/ 368 w 384"/>
              <a:gd name="T21" fmla="*/ 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4" h="238">
                <a:moveTo>
                  <a:pt x="368" y="38"/>
                </a:moveTo>
                <a:lnTo>
                  <a:pt x="368" y="38"/>
                </a:lnTo>
                <a:cubicBezTo>
                  <a:pt x="184" y="222"/>
                  <a:pt x="184" y="222"/>
                  <a:pt x="184" y="222"/>
                </a:cubicBezTo>
                <a:cubicBezTo>
                  <a:pt x="184" y="230"/>
                  <a:pt x="176" y="237"/>
                  <a:pt x="169" y="237"/>
                </a:cubicBezTo>
                <a:cubicBezTo>
                  <a:pt x="23" y="237"/>
                  <a:pt x="23" y="237"/>
                  <a:pt x="23" y="237"/>
                </a:cubicBezTo>
                <a:cubicBezTo>
                  <a:pt x="16" y="237"/>
                  <a:pt x="0" y="222"/>
                  <a:pt x="0" y="214"/>
                </a:cubicBezTo>
                <a:cubicBezTo>
                  <a:pt x="0" y="199"/>
                  <a:pt x="16" y="191"/>
                  <a:pt x="23" y="191"/>
                </a:cubicBezTo>
                <a:cubicBezTo>
                  <a:pt x="153" y="191"/>
                  <a:pt x="153" y="191"/>
                  <a:pt x="153" y="191"/>
                </a:cubicBezTo>
                <a:cubicBezTo>
                  <a:pt x="337" y="8"/>
                  <a:pt x="337" y="8"/>
                  <a:pt x="337" y="8"/>
                </a:cubicBezTo>
                <a:cubicBezTo>
                  <a:pt x="345" y="0"/>
                  <a:pt x="360" y="0"/>
                  <a:pt x="368" y="8"/>
                </a:cubicBezTo>
                <a:cubicBezTo>
                  <a:pt x="383" y="15"/>
                  <a:pt x="383" y="31"/>
                  <a:pt x="368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32">
            <a:extLst>
              <a:ext uri="{FF2B5EF4-FFF2-40B4-BE49-F238E27FC236}">
                <a16:creationId xmlns:a16="http://schemas.microsoft.com/office/drawing/2014/main" id="{487BBD64-CEF7-FF47-9357-48A1804D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124" y="4537576"/>
            <a:ext cx="865762" cy="865762"/>
          </a:xfrm>
          <a:custGeom>
            <a:avLst/>
            <a:gdLst>
              <a:gd name="T0" fmla="*/ 367 w 735"/>
              <a:gd name="T1" fmla="*/ 735 h 736"/>
              <a:gd name="T2" fmla="*/ 367 w 735"/>
              <a:gd name="T3" fmla="*/ 735 h 736"/>
              <a:gd name="T4" fmla="*/ 107 w 735"/>
              <a:gd name="T5" fmla="*/ 627 h 736"/>
              <a:gd name="T6" fmla="*/ 0 w 735"/>
              <a:gd name="T7" fmla="*/ 367 h 736"/>
              <a:gd name="T8" fmla="*/ 107 w 735"/>
              <a:gd name="T9" fmla="*/ 107 h 736"/>
              <a:gd name="T10" fmla="*/ 367 w 735"/>
              <a:gd name="T11" fmla="*/ 0 h 736"/>
              <a:gd name="T12" fmla="*/ 627 w 735"/>
              <a:gd name="T13" fmla="*/ 107 h 736"/>
              <a:gd name="T14" fmla="*/ 734 w 735"/>
              <a:gd name="T15" fmla="*/ 367 h 736"/>
              <a:gd name="T16" fmla="*/ 627 w 735"/>
              <a:gd name="T17" fmla="*/ 627 h 736"/>
              <a:gd name="T18" fmla="*/ 367 w 735"/>
              <a:gd name="T19" fmla="*/ 735 h 736"/>
              <a:gd name="T20" fmla="*/ 367 w 735"/>
              <a:gd name="T21" fmla="*/ 46 h 736"/>
              <a:gd name="T22" fmla="*/ 367 w 735"/>
              <a:gd name="T23" fmla="*/ 46 h 736"/>
              <a:gd name="T24" fmla="*/ 138 w 735"/>
              <a:gd name="T25" fmla="*/ 138 h 736"/>
              <a:gd name="T26" fmla="*/ 46 w 735"/>
              <a:gd name="T27" fmla="*/ 367 h 736"/>
              <a:gd name="T28" fmla="*/ 138 w 735"/>
              <a:gd name="T29" fmla="*/ 597 h 736"/>
              <a:gd name="T30" fmla="*/ 367 w 735"/>
              <a:gd name="T31" fmla="*/ 689 h 736"/>
              <a:gd name="T32" fmla="*/ 597 w 735"/>
              <a:gd name="T33" fmla="*/ 597 h 736"/>
              <a:gd name="T34" fmla="*/ 689 w 735"/>
              <a:gd name="T35" fmla="*/ 367 h 736"/>
              <a:gd name="T36" fmla="*/ 597 w 735"/>
              <a:gd name="T37" fmla="*/ 138 h 736"/>
              <a:gd name="T38" fmla="*/ 367 w 735"/>
              <a:gd name="T39" fmla="*/ 4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5" h="736">
                <a:moveTo>
                  <a:pt x="367" y="735"/>
                </a:moveTo>
                <a:lnTo>
                  <a:pt x="367" y="735"/>
                </a:lnTo>
                <a:cubicBezTo>
                  <a:pt x="268" y="735"/>
                  <a:pt x="176" y="696"/>
                  <a:pt x="107" y="627"/>
                </a:cubicBezTo>
                <a:cubicBezTo>
                  <a:pt x="38" y="559"/>
                  <a:pt x="0" y="467"/>
                  <a:pt x="0" y="367"/>
                </a:cubicBezTo>
                <a:cubicBezTo>
                  <a:pt x="0" y="268"/>
                  <a:pt x="38" y="176"/>
                  <a:pt x="107" y="107"/>
                </a:cubicBezTo>
                <a:cubicBezTo>
                  <a:pt x="176" y="38"/>
                  <a:pt x="268" y="0"/>
                  <a:pt x="367" y="0"/>
                </a:cubicBezTo>
                <a:cubicBezTo>
                  <a:pt x="467" y="0"/>
                  <a:pt x="558" y="38"/>
                  <a:pt x="627" y="107"/>
                </a:cubicBezTo>
                <a:cubicBezTo>
                  <a:pt x="696" y="176"/>
                  <a:pt x="734" y="268"/>
                  <a:pt x="734" y="367"/>
                </a:cubicBezTo>
                <a:cubicBezTo>
                  <a:pt x="734" y="467"/>
                  <a:pt x="696" y="559"/>
                  <a:pt x="627" y="627"/>
                </a:cubicBezTo>
                <a:cubicBezTo>
                  <a:pt x="558" y="696"/>
                  <a:pt x="467" y="735"/>
                  <a:pt x="367" y="735"/>
                </a:cubicBezTo>
                <a:close/>
                <a:moveTo>
                  <a:pt x="367" y="46"/>
                </a:moveTo>
                <a:lnTo>
                  <a:pt x="367" y="46"/>
                </a:lnTo>
                <a:cubicBezTo>
                  <a:pt x="283" y="46"/>
                  <a:pt x="199" y="76"/>
                  <a:pt x="138" y="138"/>
                </a:cubicBezTo>
                <a:cubicBezTo>
                  <a:pt x="76" y="199"/>
                  <a:pt x="46" y="283"/>
                  <a:pt x="46" y="367"/>
                </a:cubicBezTo>
                <a:cubicBezTo>
                  <a:pt x="46" y="452"/>
                  <a:pt x="76" y="536"/>
                  <a:pt x="138" y="597"/>
                </a:cubicBezTo>
                <a:cubicBezTo>
                  <a:pt x="199" y="658"/>
                  <a:pt x="283" y="689"/>
                  <a:pt x="367" y="689"/>
                </a:cubicBezTo>
                <a:cubicBezTo>
                  <a:pt x="451" y="689"/>
                  <a:pt x="536" y="658"/>
                  <a:pt x="597" y="597"/>
                </a:cubicBezTo>
                <a:cubicBezTo>
                  <a:pt x="658" y="536"/>
                  <a:pt x="689" y="452"/>
                  <a:pt x="689" y="367"/>
                </a:cubicBezTo>
                <a:cubicBezTo>
                  <a:pt x="689" y="283"/>
                  <a:pt x="658" y="199"/>
                  <a:pt x="597" y="138"/>
                </a:cubicBezTo>
                <a:cubicBezTo>
                  <a:pt x="536" y="76"/>
                  <a:pt x="451" y="46"/>
                  <a:pt x="367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33">
            <a:extLst>
              <a:ext uri="{FF2B5EF4-FFF2-40B4-BE49-F238E27FC236}">
                <a16:creationId xmlns:a16="http://schemas.microsoft.com/office/drawing/2014/main" id="{9DEC6C2E-0340-AB4F-B8EC-4A985E39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018" y="4703470"/>
            <a:ext cx="533974" cy="451027"/>
          </a:xfrm>
          <a:custGeom>
            <a:avLst/>
            <a:gdLst>
              <a:gd name="T0" fmla="*/ 443 w 452"/>
              <a:gd name="T1" fmla="*/ 38 h 383"/>
              <a:gd name="T2" fmla="*/ 443 w 452"/>
              <a:gd name="T3" fmla="*/ 38 h 383"/>
              <a:gd name="T4" fmla="*/ 168 w 452"/>
              <a:gd name="T5" fmla="*/ 375 h 383"/>
              <a:gd name="T6" fmla="*/ 168 w 452"/>
              <a:gd name="T7" fmla="*/ 382 h 383"/>
              <a:gd name="T8" fmla="*/ 168 w 452"/>
              <a:gd name="T9" fmla="*/ 382 h 383"/>
              <a:gd name="T10" fmla="*/ 168 w 452"/>
              <a:gd name="T11" fmla="*/ 382 h 383"/>
              <a:gd name="T12" fmla="*/ 168 w 452"/>
              <a:gd name="T13" fmla="*/ 382 h 383"/>
              <a:gd name="T14" fmla="*/ 168 w 452"/>
              <a:gd name="T15" fmla="*/ 382 h 383"/>
              <a:gd name="T16" fmla="*/ 160 w 452"/>
              <a:gd name="T17" fmla="*/ 382 h 383"/>
              <a:gd name="T18" fmla="*/ 160 w 452"/>
              <a:gd name="T19" fmla="*/ 382 h 383"/>
              <a:gd name="T20" fmla="*/ 160 w 452"/>
              <a:gd name="T21" fmla="*/ 382 h 383"/>
              <a:gd name="T22" fmla="*/ 160 w 452"/>
              <a:gd name="T23" fmla="*/ 382 h 383"/>
              <a:gd name="T24" fmla="*/ 160 w 452"/>
              <a:gd name="T25" fmla="*/ 382 h 383"/>
              <a:gd name="T26" fmla="*/ 160 w 452"/>
              <a:gd name="T27" fmla="*/ 382 h 383"/>
              <a:gd name="T28" fmla="*/ 160 w 452"/>
              <a:gd name="T29" fmla="*/ 382 h 383"/>
              <a:gd name="T30" fmla="*/ 160 w 452"/>
              <a:gd name="T31" fmla="*/ 382 h 383"/>
              <a:gd name="T32" fmla="*/ 153 w 452"/>
              <a:gd name="T33" fmla="*/ 382 h 383"/>
              <a:gd name="T34" fmla="*/ 153 w 452"/>
              <a:gd name="T35" fmla="*/ 382 h 383"/>
              <a:gd name="T36" fmla="*/ 153 w 452"/>
              <a:gd name="T37" fmla="*/ 382 h 383"/>
              <a:gd name="T38" fmla="*/ 153 w 452"/>
              <a:gd name="T39" fmla="*/ 382 h 383"/>
              <a:gd name="T40" fmla="*/ 153 w 452"/>
              <a:gd name="T41" fmla="*/ 382 h 383"/>
              <a:gd name="T42" fmla="*/ 153 w 452"/>
              <a:gd name="T43" fmla="*/ 382 h 383"/>
              <a:gd name="T44" fmla="*/ 153 w 452"/>
              <a:gd name="T45" fmla="*/ 382 h 383"/>
              <a:gd name="T46" fmla="*/ 145 w 452"/>
              <a:gd name="T47" fmla="*/ 382 h 383"/>
              <a:gd name="T48" fmla="*/ 145 w 452"/>
              <a:gd name="T49" fmla="*/ 382 h 383"/>
              <a:gd name="T50" fmla="*/ 145 w 452"/>
              <a:gd name="T51" fmla="*/ 382 h 383"/>
              <a:gd name="T52" fmla="*/ 145 w 452"/>
              <a:gd name="T53" fmla="*/ 382 h 383"/>
              <a:gd name="T54" fmla="*/ 145 w 452"/>
              <a:gd name="T55" fmla="*/ 382 h 383"/>
              <a:gd name="T56" fmla="*/ 145 w 452"/>
              <a:gd name="T57" fmla="*/ 382 h 383"/>
              <a:gd name="T58" fmla="*/ 137 w 452"/>
              <a:gd name="T59" fmla="*/ 382 h 383"/>
              <a:gd name="T60" fmla="*/ 137 w 452"/>
              <a:gd name="T61" fmla="*/ 382 h 383"/>
              <a:gd name="T62" fmla="*/ 7 w 452"/>
              <a:gd name="T63" fmla="*/ 245 h 383"/>
              <a:gd name="T64" fmla="*/ 7 w 452"/>
              <a:gd name="T65" fmla="*/ 214 h 383"/>
              <a:gd name="T66" fmla="*/ 38 w 452"/>
              <a:gd name="T67" fmla="*/ 214 h 383"/>
              <a:gd name="T68" fmla="*/ 153 w 452"/>
              <a:gd name="T69" fmla="*/ 336 h 383"/>
              <a:gd name="T70" fmla="*/ 413 w 452"/>
              <a:gd name="T71" fmla="*/ 8 h 383"/>
              <a:gd name="T72" fmla="*/ 443 w 452"/>
              <a:gd name="T73" fmla="*/ 8 h 383"/>
              <a:gd name="T74" fmla="*/ 443 w 452"/>
              <a:gd name="T75" fmla="*/ 38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2" h="383">
                <a:moveTo>
                  <a:pt x="443" y="38"/>
                </a:moveTo>
                <a:lnTo>
                  <a:pt x="443" y="38"/>
                </a:lnTo>
                <a:cubicBezTo>
                  <a:pt x="168" y="375"/>
                  <a:pt x="168" y="375"/>
                  <a:pt x="168" y="375"/>
                </a:cubicBezTo>
                <a:lnTo>
                  <a:pt x="168" y="382"/>
                </a:lnTo>
                <a:lnTo>
                  <a:pt x="168" y="382"/>
                </a:lnTo>
                <a:lnTo>
                  <a:pt x="168" y="382"/>
                </a:lnTo>
                <a:lnTo>
                  <a:pt x="168" y="382"/>
                </a:lnTo>
                <a:lnTo>
                  <a:pt x="168" y="382"/>
                </a:lnTo>
                <a:cubicBezTo>
                  <a:pt x="168" y="382"/>
                  <a:pt x="168" y="382"/>
                  <a:pt x="160" y="382"/>
                </a:cubicBezTo>
                <a:lnTo>
                  <a:pt x="160" y="382"/>
                </a:lnTo>
                <a:lnTo>
                  <a:pt x="160" y="382"/>
                </a:lnTo>
                <a:lnTo>
                  <a:pt x="160" y="382"/>
                </a:lnTo>
                <a:lnTo>
                  <a:pt x="160" y="382"/>
                </a:lnTo>
                <a:lnTo>
                  <a:pt x="160" y="382"/>
                </a:lnTo>
                <a:lnTo>
                  <a:pt x="160" y="382"/>
                </a:lnTo>
                <a:lnTo>
                  <a:pt x="160" y="382"/>
                </a:lnTo>
                <a:lnTo>
                  <a:pt x="153" y="382"/>
                </a:lnTo>
                <a:lnTo>
                  <a:pt x="153" y="382"/>
                </a:lnTo>
                <a:lnTo>
                  <a:pt x="153" y="382"/>
                </a:lnTo>
                <a:lnTo>
                  <a:pt x="153" y="382"/>
                </a:lnTo>
                <a:lnTo>
                  <a:pt x="153" y="382"/>
                </a:lnTo>
                <a:lnTo>
                  <a:pt x="153" y="382"/>
                </a:lnTo>
                <a:lnTo>
                  <a:pt x="153" y="382"/>
                </a:lnTo>
                <a:lnTo>
                  <a:pt x="145" y="382"/>
                </a:lnTo>
                <a:lnTo>
                  <a:pt x="145" y="382"/>
                </a:lnTo>
                <a:lnTo>
                  <a:pt x="145" y="382"/>
                </a:lnTo>
                <a:lnTo>
                  <a:pt x="145" y="382"/>
                </a:lnTo>
                <a:lnTo>
                  <a:pt x="145" y="382"/>
                </a:lnTo>
                <a:lnTo>
                  <a:pt x="145" y="382"/>
                </a:lnTo>
                <a:lnTo>
                  <a:pt x="137" y="382"/>
                </a:lnTo>
                <a:lnTo>
                  <a:pt x="137" y="382"/>
                </a:lnTo>
                <a:cubicBezTo>
                  <a:pt x="7" y="245"/>
                  <a:pt x="7" y="245"/>
                  <a:pt x="7" y="245"/>
                </a:cubicBezTo>
                <a:cubicBezTo>
                  <a:pt x="0" y="237"/>
                  <a:pt x="0" y="222"/>
                  <a:pt x="7" y="214"/>
                </a:cubicBezTo>
                <a:cubicBezTo>
                  <a:pt x="15" y="206"/>
                  <a:pt x="30" y="206"/>
                  <a:pt x="38" y="214"/>
                </a:cubicBezTo>
                <a:cubicBezTo>
                  <a:pt x="153" y="336"/>
                  <a:pt x="153" y="336"/>
                  <a:pt x="153" y="336"/>
                </a:cubicBezTo>
                <a:cubicBezTo>
                  <a:pt x="413" y="8"/>
                  <a:pt x="413" y="8"/>
                  <a:pt x="413" y="8"/>
                </a:cubicBezTo>
                <a:cubicBezTo>
                  <a:pt x="420" y="0"/>
                  <a:pt x="436" y="0"/>
                  <a:pt x="443" y="8"/>
                </a:cubicBezTo>
                <a:cubicBezTo>
                  <a:pt x="451" y="15"/>
                  <a:pt x="451" y="30"/>
                  <a:pt x="443" y="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34">
            <a:extLst>
              <a:ext uri="{FF2B5EF4-FFF2-40B4-BE49-F238E27FC236}">
                <a16:creationId xmlns:a16="http://schemas.microsoft.com/office/drawing/2014/main" id="{455E15F0-7D7C-7444-8650-66204FD8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265" y="10208540"/>
            <a:ext cx="845022" cy="207368"/>
          </a:xfrm>
          <a:custGeom>
            <a:avLst/>
            <a:gdLst>
              <a:gd name="T0" fmla="*/ 23 w 720"/>
              <a:gd name="T1" fmla="*/ 175 h 176"/>
              <a:gd name="T2" fmla="*/ 23 w 720"/>
              <a:gd name="T3" fmla="*/ 175 h 176"/>
              <a:gd name="T4" fmla="*/ 8 w 720"/>
              <a:gd name="T5" fmla="*/ 168 h 176"/>
              <a:gd name="T6" fmla="*/ 8 w 720"/>
              <a:gd name="T7" fmla="*/ 137 h 176"/>
              <a:gd name="T8" fmla="*/ 359 w 720"/>
              <a:gd name="T9" fmla="*/ 0 h 176"/>
              <a:gd name="T10" fmla="*/ 712 w 720"/>
              <a:gd name="T11" fmla="*/ 130 h 176"/>
              <a:gd name="T12" fmla="*/ 712 w 720"/>
              <a:gd name="T13" fmla="*/ 168 h 176"/>
              <a:gd name="T14" fmla="*/ 673 w 720"/>
              <a:gd name="T15" fmla="*/ 168 h 176"/>
              <a:gd name="T16" fmla="*/ 359 w 720"/>
              <a:gd name="T17" fmla="*/ 53 h 176"/>
              <a:gd name="T18" fmla="*/ 46 w 720"/>
              <a:gd name="T19" fmla="*/ 168 h 176"/>
              <a:gd name="T20" fmla="*/ 23 w 720"/>
              <a:gd name="T2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0" h="176">
                <a:moveTo>
                  <a:pt x="23" y="175"/>
                </a:moveTo>
                <a:lnTo>
                  <a:pt x="23" y="175"/>
                </a:lnTo>
                <a:cubicBezTo>
                  <a:pt x="23" y="175"/>
                  <a:pt x="15" y="175"/>
                  <a:pt x="8" y="168"/>
                </a:cubicBezTo>
                <a:cubicBezTo>
                  <a:pt x="0" y="160"/>
                  <a:pt x="0" y="145"/>
                  <a:pt x="8" y="137"/>
                </a:cubicBezTo>
                <a:cubicBezTo>
                  <a:pt x="99" y="53"/>
                  <a:pt x="222" y="0"/>
                  <a:pt x="359" y="0"/>
                </a:cubicBezTo>
                <a:cubicBezTo>
                  <a:pt x="497" y="0"/>
                  <a:pt x="620" y="53"/>
                  <a:pt x="712" y="130"/>
                </a:cubicBezTo>
                <a:cubicBezTo>
                  <a:pt x="719" y="137"/>
                  <a:pt x="719" y="153"/>
                  <a:pt x="712" y="168"/>
                </a:cubicBezTo>
                <a:cubicBezTo>
                  <a:pt x="704" y="175"/>
                  <a:pt x="689" y="175"/>
                  <a:pt x="673" y="168"/>
                </a:cubicBezTo>
                <a:cubicBezTo>
                  <a:pt x="597" y="91"/>
                  <a:pt x="482" y="53"/>
                  <a:pt x="359" y="53"/>
                </a:cubicBezTo>
                <a:cubicBezTo>
                  <a:pt x="237" y="53"/>
                  <a:pt x="122" y="91"/>
                  <a:pt x="46" y="168"/>
                </a:cubicBezTo>
                <a:cubicBezTo>
                  <a:pt x="38" y="175"/>
                  <a:pt x="30" y="175"/>
                  <a:pt x="23" y="1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35">
            <a:extLst>
              <a:ext uri="{FF2B5EF4-FFF2-40B4-BE49-F238E27FC236}">
                <a16:creationId xmlns:a16="http://schemas.microsoft.com/office/drawing/2014/main" id="{7DC7F1C3-E5A1-0B44-BA4C-752264CA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685" y="10747697"/>
            <a:ext cx="202182" cy="196999"/>
          </a:xfrm>
          <a:custGeom>
            <a:avLst/>
            <a:gdLst>
              <a:gd name="T0" fmla="*/ 84 w 170"/>
              <a:gd name="T1" fmla="*/ 45 h 169"/>
              <a:gd name="T2" fmla="*/ 84 w 170"/>
              <a:gd name="T3" fmla="*/ 45 h 169"/>
              <a:gd name="T4" fmla="*/ 123 w 170"/>
              <a:gd name="T5" fmla="*/ 84 h 169"/>
              <a:gd name="T6" fmla="*/ 84 w 170"/>
              <a:gd name="T7" fmla="*/ 122 h 169"/>
              <a:gd name="T8" fmla="*/ 54 w 170"/>
              <a:gd name="T9" fmla="*/ 84 h 169"/>
              <a:gd name="T10" fmla="*/ 84 w 170"/>
              <a:gd name="T11" fmla="*/ 45 h 169"/>
              <a:gd name="T12" fmla="*/ 84 w 170"/>
              <a:gd name="T13" fmla="*/ 0 h 169"/>
              <a:gd name="T14" fmla="*/ 84 w 170"/>
              <a:gd name="T15" fmla="*/ 0 h 169"/>
              <a:gd name="T16" fmla="*/ 0 w 170"/>
              <a:gd name="T17" fmla="*/ 84 h 169"/>
              <a:gd name="T18" fmla="*/ 84 w 170"/>
              <a:gd name="T19" fmla="*/ 168 h 169"/>
              <a:gd name="T20" fmla="*/ 169 w 170"/>
              <a:gd name="T21" fmla="*/ 84 h 169"/>
              <a:gd name="T22" fmla="*/ 84 w 170"/>
              <a:gd name="T23" fmla="*/ 0 h 169"/>
              <a:gd name="T24" fmla="*/ 84 w 170"/>
              <a:gd name="T25" fmla="*/ 4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69">
                <a:moveTo>
                  <a:pt x="84" y="45"/>
                </a:moveTo>
                <a:lnTo>
                  <a:pt x="84" y="45"/>
                </a:lnTo>
                <a:cubicBezTo>
                  <a:pt x="107" y="45"/>
                  <a:pt x="123" y="61"/>
                  <a:pt x="123" y="84"/>
                </a:cubicBezTo>
                <a:cubicBezTo>
                  <a:pt x="123" y="107"/>
                  <a:pt x="107" y="122"/>
                  <a:pt x="84" y="122"/>
                </a:cubicBezTo>
                <a:cubicBezTo>
                  <a:pt x="69" y="122"/>
                  <a:pt x="54" y="107"/>
                  <a:pt x="54" y="84"/>
                </a:cubicBezTo>
                <a:cubicBezTo>
                  <a:pt x="54" y="61"/>
                  <a:pt x="69" y="45"/>
                  <a:pt x="84" y="45"/>
                </a:cubicBezTo>
                <a:lnTo>
                  <a:pt x="84" y="0"/>
                </a:lnTo>
                <a:lnTo>
                  <a:pt x="84" y="0"/>
                </a:lnTo>
                <a:cubicBezTo>
                  <a:pt x="39" y="0"/>
                  <a:pt x="0" y="38"/>
                  <a:pt x="0" y="84"/>
                </a:cubicBezTo>
                <a:cubicBezTo>
                  <a:pt x="0" y="130"/>
                  <a:pt x="39" y="168"/>
                  <a:pt x="84" y="168"/>
                </a:cubicBezTo>
                <a:cubicBezTo>
                  <a:pt x="130" y="168"/>
                  <a:pt x="169" y="130"/>
                  <a:pt x="169" y="84"/>
                </a:cubicBezTo>
                <a:cubicBezTo>
                  <a:pt x="169" y="38"/>
                  <a:pt x="130" y="0"/>
                  <a:pt x="84" y="0"/>
                </a:cubicBezTo>
                <a:lnTo>
                  <a:pt x="84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36">
            <a:extLst>
              <a:ext uri="{FF2B5EF4-FFF2-40B4-BE49-F238E27FC236}">
                <a16:creationId xmlns:a16="http://schemas.microsoft.com/office/drawing/2014/main" id="{EF53891B-639E-464A-8489-85853BA2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394" y="10369252"/>
            <a:ext cx="668763" cy="171077"/>
          </a:xfrm>
          <a:custGeom>
            <a:avLst/>
            <a:gdLst>
              <a:gd name="T0" fmla="*/ 23 w 568"/>
              <a:gd name="T1" fmla="*/ 146 h 147"/>
              <a:gd name="T2" fmla="*/ 23 w 568"/>
              <a:gd name="T3" fmla="*/ 146 h 147"/>
              <a:gd name="T4" fmla="*/ 8 w 568"/>
              <a:gd name="T5" fmla="*/ 146 h 147"/>
              <a:gd name="T6" fmla="*/ 8 w 568"/>
              <a:gd name="T7" fmla="*/ 107 h 147"/>
              <a:gd name="T8" fmla="*/ 283 w 568"/>
              <a:gd name="T9" fmla="*/ 0 h 147"/>
              <a:gd name="T10" fmla="*/ 559 w 568"/>
              <a:gd name="T11" fmla="*/ 107 h 147"/>
              <a:gd name="T12" fmla="*/ 559 w 568"/>
              <a:gd name="T13" fmla="*/ 138 h 147"/>
              <a:gd name="T14" fmla="*/ 521 w 568"/>
              <a:gd name="T15" fmla="*/ 138 h 147"/>
              <a:gd name="T16" fmla="*/ 283 w 568"/>
              <a:gd name="T17" fmla="*/ 54 h 147"/>
              <a:gd name="T18" fmla="*/ 39 w 568"/>
              <a:gd name="T19" fmla="*/ 146 h 147"/>
              <a:gd name="T20" fmla="*/ 23 w 568"/>
              <a:gd name="T21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147">
                <a:moveTo>
                  <a:pt x="23" y="146"/>
                </a:moveTo>
                <a:lnTo>
                  <a:pt x="23" y="146"/>
                </a:lnTo>
                <a:cubicBezTo>
                  <a:pt x="16" y="146"/>
                  <a:pt x="8" y="146"/>
                  <a:pt x="8" y="146"/>
                </a:cubicBezTo>
                <a:cubicBezTo>
                  <a:pt x="0" y="130"/>
                  <a:pt x="0" y="115"/>
                  <a:pt x="8" y="107"/>
                </a:cubicBezTo>
                <a:cubicBezTo>
                  <a:pt x="77" y="38"/>
                  <a:pt x="176" y="0"/>
                  <a:pt x="283" y="0"/>
                </a:cubicBezTo>
                <a:cubicBezTo>
                  <a:pt x="391" y="0"/>
                  <a:pt x="490" y="38"/>
                  <a:pt x="559" y="107"/>
                </a:cubicBezTo>
                <a:cubicBezTo>
                  <a:pt x="567" y="115"/>
                  <a:pt x="567" y="130"/>
                  <a:pt x="559" y="138"/>
                </a:cubicBezTo>
                <a:cubicBezTo>
                  <a:pt x="551" y="146"/>
                  <a:pt x="536" y="146"/>
                  <a:pt x="521" y="138"/>
                </a:cubicBezTo>
                <a:cubicBezTo>
                  <a:pt x="467" y="84"/>
                  <a:pt x="375" y="54"/>
                  <a:pt x="283" y="54"/>
                </a:cubicBezTo>
                <a:cubicBezTo>
                  <a:pt x="192" y="54"/>
                  <a:pt x="100" y="84"/>
                  <a:pt x="39" y="146"/>
                </a:cubicBezTo>
                <a:cubicBezTo>
                  <a:pt x="39" y="146"/>
                  <a:pt x="31" y="146"/>
                  <a:pt x="23" y="1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37">
            <a:extLst>
              <a:ext uri="{FF2B5EF4-FFF2-40B4-BE49-F238E27FC236}">
                <a16:creationId xmlns:a16="http://schemas.microsoft.com/office/drawing/2014/main" id="{611D956A-49E8-EB45-B1E7-C7C6BCC1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96" y="10540329"/>
            <a:ext cx="466578" cy="134789"/>
          </a:xfrm>
          <a:custGeom>
            <a:avLst/>
            <a:gdLst>
              <a:gd name="T0" fmla="*/ 22 w 399"/>
              <a:gd name="T1" fmla="*/ 114 h 115"/>
              <a:gd name="T2" fmla="*/ 22 w 399"/>
              <a:gd name="T3" fmla="*/ 114 h 115"/>
              <a:gd name="T4" fmla="*/ 7 w 399"/>
              <a:gd name="T5" fmla="*/ 107 h 115"/>
              <a:gd name="T6" fmla="*/ 7 w 399"/>
              <a:gd name="T7" fmla="*/ 68 h 115"/>
              <a:gd name="T8" fmla="*/ 198 w 399"/>
              <a:gd name="T9" fmla="*/ 0 h 115"/>
              <a:gd name="T10" fmla="*/ 390 w 399"/>
              <a:gd name="T11" fmla="*/ 68 h 115"/>
              <a:gd name="T12" fmla="*/ 390 w 399"/>
              <a:gd name="T13" fmla="*/ 99 h 115"/>
              <a:gd name="T14" fmla="*/ 351 w 399"/>
              <a:gd name="T15" fmla="*/ 107 h 115"/>
              <a:gd name="T16" fmla="*/ 198 w 399"/>
              <a:gd name="T17" fmla="*/ 45 h 115"/>
              <a:gd name="T18" fmla="*/ 45 w 399"/>
              <a:gd name="T19" fmla="*/ 107 h 115"/>
              <a:gd name="T20" fmla="*/ 22 w 399"/>
              <a:gd name="T21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115">
                <a:moveTo>
                  <a:pt x="22" y="114"/>
                </a:moveTo>
                <a:lnTo>
                  <a:pt x="22" y="114"/>
                </a:lnTo>
                <a:cubicBezTo>
                  <a:pt x="22" y="114"/>
                  <a:pt x="15" y="107"/>
                  <a:pt x="7" y="107"/>
                </a:cubicBezTo>
                <a:cubicBezTo>
                  <a:pt x="0" y="91"/>
                  <a:pt x="0" y="76"/>
                  <a:pt x="7" y="68"/>
                </a:cubicBezTo>
                <a:cubicBezTo>
                  <a:pt x="53" y="23"/>
                  <a:pt x="122" y="0"/>
                  <a:pt x="198" y="0"/>
                </a:cubicBezTo>
                <a:cubicBezTo>
                  <a:pt x="267" y="0"/>
                  <a:pt x="336" y="23"/>
                  <a:pt x="390" y="68"/>
                </a:cubicBezTo>
                <a:cubicBezTo>
                  <a:pt x="398" y="76"/>
                  <a:pt x="398" y="91"/>
                  <a:pt x="390" y="99"/>
                </a:cubicBezTo>
                <a:cubicBezTo>
                  <a:pt x="382" y="114"/>
                  <a:pt x="367" y="114"/>
                  <a:pt x="351" y="107"/>
                </a:cubicBezTo>
                <a:cubicBezTo>
                  <a:pt x="313" y="68"/>
                  <a:pt x="260" y="45"/>
                  <a:pt x="198" y="45"/>
                </a:cubicBezTo>
                <a:cubicBezTo>
                  <a:pt x="137" y="45"/>
                  <a:pt x="84" y="68"/>
                  <a:pt x="45" y="107"/>
                </a:cubicBezTo>
                <a:cubicBezTo>
                  <a:pt x="38" y="107"/>
                  <a:pt x="30" y="114"/>
                  <a:pt x="22" y="11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38">
            <a:extLst>
              <a:ext uri="{FF2B5EF4-FFF2-40B4-BE49-F238E27FC236}">
                <a16:creationId xmlns:a16="http://schemas.microsoft.com/office/drawing/2014/main" id="{E1EE18FF-F72A-C44D-9B9E-9C679E1B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171" y="5050813"/>
            <a:ext cx="368076" cy="352525"/>
          </a:xfrm>
          <a:custGeom>
            <a:avLst/>
            <a:gdLst>
              <a:gd name="T0" fmla="*/ 214 w 315"/>
              <a:gd name="T1" fmla="*/ 299 h 300"/>
              <a:gd name="T2" fmla="*/ 214 w 315"/>
              <a:gd name="T3" fmla="*/ 299 h 300"/>
              <a:gd name="T4" fmla="*/ 199 w 315"/>
              <a:gd name="T5" fmla="*/ 291 h 300"/>
              <a:gd name="T6" fmla="*/ 31 w 315"/>
              <a:gd name="T7" fmla="*/ 123 h 300"/>
              <a:gd name="T8" fmla="*/ 31 w 315"/>
              <a:gd name="T9" fmla="*/ 16 h 300"/>
              <a:gd name="T10" fmla="*/ 77 w 315"/>
              <a:gd name="T11" fmla="*/ 0 h 300"/>
              <a:gd name="T12" fmla="*/ 131 w 315"/>
              <a:gd name="T13" fmla="*/ 16 h 300"/>
              <a:gd name="T14" fmla="*/ 306 w 315"/>
              <a:gd name="T15" fmla="*/ 191 h 300"/>
              <a:gd name="T16" fmla="*/ 314 w 315"/>
              <a:gd name="T17" fmla="*/ 207 h 300"/>
              <a:gd name="T18" fmla="*/ 306 w 315"/>
              <a:gd name="T19" fmla="*/ 230 h 300"/>
              <a:gd name="T20" fmla="*/ 238 w 315"/>
              <a:gd name="T21" fmla="*/ 291 h 300"/>
              <a:gd name="T22" fmla="*/ 214 w 315"/>
              <a:gd name="T23" fmla="*/ 299 h 300"/>
              <a:gd name="T24" fmla="*/ 77 w 315"/>
              <a:gd name="T25" fmla="*/ 46 h 300"/>
              <a:gd name="T26" fmla="*/ 77 w 315"/>
              <a:gd name="T27" fmla="*/ 46 h 300"/>
              <a:gd name="T28" fmla="*/ 77 w 315"/>
              <a:gd name="T29" fmla="*/ 46 h 300"/>
              <a:gd name="T30" fmla="*/ 61 w 315"/>
              <a:gd name="T31" fmla="*/ 54 h 300"/>
              <a:gd name="T32" fmla="*/ 61 w 315"/>
              <a:gd name="T33" fmla="*/ 84 h 300"/>
              <a:gd name="T34" fmla="*/ 214 w 315"/>
              <a:gd name="T35" fmla="*/ 245 h 300"/>
              <a:gd name="T36" fmla="*/ 253 w 315"/>
              <a:gd name="T37" fmla="*/ 207 h 300"/>
              <a:gd name="T38" fmla="*/ 100 w 315"/>
              <a:gd name="T39" fmla="*/ 54 h 300"/>
              <a:gd name="T40" fmla="*/ 77 w 315"/>
              <a:gd name="T41" fmla="*/ 46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5" h="300">
                <a:moveTo>
                  <a:pt x="214" y="299"/>
                </a:moveTo>
                <a:lnTo>
                  <a:pt x="214" y="299"/>
                </a:lnTo>
                <a:cubicBezTo>
                  <a:pt x="214" y="299"/>
                  <a:pt x="207" y="299"/>
                  <a:pt x="199" y="291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0" y="92"/>
                  <a:pt x="0" y="46"/>
                  <a:pt x="31" y="16"/>
                </a:cubicBezTo>
                <a:cubicBezTo>
                  <a:pt x="39" y="8"/>
                  <a:pt x="61" y="0"/>
                  <a:pt x="77" y="0"/>
                </a:cubicBezTo>
                <a:cubicBezTo>
                  <a:pt x="100" y="0"/>
                  <a:pt x="115" y="8"/>
                  <a:pt x="131" y="16"/>
                </a:cubicBezTo>
                <a:cubicBezTo>
                  <a:pt x="306" y="191"/>
                  <a:pt x="306" y="191"/>
                  <a:pt x="306" y="191"/>
                </a:cubicBezTo>
                <a:cubicBezTo>
                  <a:pt x="306" y="199"/>
                  <a:pt x="314" y="207"/>
                  <a:pt x="314" y="207"/>
                </a:cubicBezTo>
                <a:cubicBezTo>
                  <a:pt x="314" y="214"/>
                  <a:pt x="306" y="222"/>
                  <a:pt x="306" y="230"/>
                </a:cubicBezTo>
                <a:cubicBezTo>
                  <a:pt x="238" y="291"/>
                  <a:pt x="238" y="291"/>
                  <a:pt x="238" y="291"/>
                </a:cubicBezTo>
                <a:cubicBezTo>
                  <a:pt x="230" y="299"/>
                  <a:pt x="222" y="299"/>
                  <a:pt x="214" y="299"/>
                </a:cubicBezTo>
                <a:close/>
                <a:moveTo>
                  <a:pt x="77" y="46"/>
                </a:moveTo>
                <a:lnTo>
                  <a:pt x="77" y="46"/>
                </a:lnTo>
                <a:lnTo>
                  <a:pt x="77" y="46"/>
                </a:lnTo>
                <a:cubicBezTo>
                  <a:pt x="69" y="46"/>
                  <a:pt x="69" y="46"/>
                  <a:pt x="61" y="54"/>
                </a:cubicBezTo>
                <a:cubicBezTo>
                  <a:pt x="54" y="61"/>
                  <a:pt x="54" y="77"/>
                  <a:pt x="61" y="84"/>
                </a:cubicBezTo>
                <a:cubicBezTo>
                  <a:pt x="214" y="245"/>
                  <a:pt x="214" y="245"/>
                  <a:pt x="214" y="24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92" y="46"/>
                  <a:pt x="84" y="46"/>
                  <a:pt x="77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39">
            <a:extLst>
              <a:ext uri="{FF2B5EF4-FFF2-40B4-BE49-F238E27FC236}">
                <a16:creationId xmlns:a16="http://schemas.microsoft.com/office/drawing/2014/main" id="{8EE02168-797A-D64B-B3DD-A5E71C364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962" y="4584235"/>
            <a:ext cx="549525" cy="549525"/>
          </a:xfrm>
          <a:custGeom>
            <a:avLst/>
            <a:gdLst>
              <a:gd name="T0" fmla="*/ 237 w 468"/>
              <a:gd name="T1" fmla="*/ 467 h 468"/>
              <a:gd name="T2" fmla="*/ 237 w 468"/>
              <a:gd name="T3" fmla="*/ 467 h 468"/>
              <a:gd name="T4" fmla="*/ 0 w 468"/>
              <a:gd name="T5" fmla="*/ 238 h 468"/>
              <a:gd name="T6" fmla="*/ 237 w 468"/>
              <a:gd name="T7" fmla="*/ 0 h 468"/>
              <a:gd name="T8" fmla="*/ 467 w 468"/>
              <a:gd name="T9" fmla="*/ 238 h 468"/>
              <a:gd name="T10" fmla="*/ 237 w 468"/>
              <a:gd name="T11" fmla="*/ 467 h 468"/>
              <a:gd name="T12" fmla="*/ 237 w 468"/>
              <a:gd name="T13" fmla="*/ 54 h 468"/>
              <a:gd name="T14" fmla="*/ 237 w 468"/>
              <a:gd name="T15" fmla="*/ 54 h 468"/>
              <a:gd name="T16" fmla="*/ 54 w 468"/>
              <a:gd name="T17" fmla="*/ 238 h 468"/>
              <a:gd name="T18" fmla="*/ 237 w 468"/>
              <a:gd name="T19" fmla="*/ 421 h 468"/>
              <a:gd name="T20" fmla="*/ 421 w 468"/>
              <a:gd name="T21" fmla="*/ 238 h 468"/>
              <a:gd name="T22" fmla="*/ 237 w 468"/>
              <a:gd name="T23" fmla="*/ 54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8" h="468">
                <a:moveTo>
                  <a:pt x="237" y="467"/>
                </a:moveTo>
                <a:lnTo>
                  <a:pt x="237" y="467"/>
                </a:lnTo>
                <a:cubicBezTo>
                  <a:pt x="107" y="467"/>
                  <a:pt x="0" y="368"/>
                  <a:pt x="0" y="238"/>
                </a:cubicBezTo>
                <a:cubicBezTo>
                  <a:pt x="0" y="108"/>
                  <a:pt x="107" y="0"/>
                  <a:pt x="237" y="0"/>
                </a:cubicBezTo>
                <a:cubicBezTo>
                  <a:pt x="367" y="0"/>
                  <a:pt x="467" y="108"/>
                  <a:pt x="467" y="238"/>
                </a:cubicBezTo>
                <a:cubicBezTo>
                  <a:pt x="467" y="368"/>
                  <a:pt x="367" y="467"/>
                  <a:pt x="237" y="467"/>
                </a:cubicBezTo>
                <a:close/>
                <a:moveTo>
                  <a:pt x="237" y="54"/>
                </a:moveTo>
                <a:lnTo>
                  <a:pt x="237" y="54"/>
                </a:lnTo>
                <a:cubicBezTo>
                  <a:pt x="130" y="54"/>
                  <a:pt x="54" y="138"/>
                  <a:pt x="54" y="238"/>
                </a:cubicBezTo>
                <a:cubicBezTo>
                  <a:pt x="54" y="337"/>
                  <a:pt x="130" y="421"/>
                  <a:pt x="237" y="421"/>
                </a:cubicBezTo>
                <a:cubicBezTo>
                  <a:pt x="337" y="421"/>
                  <a:pt x="421" y="337"/>
                  <a:pt x="421" y="238"/>
                </a:cubicBezTo>
                <a:cubicBezTo>
                  <a:pt x="421" y="138"/>
                  <a:pt x="337" y="54"/>
                  <a:pt x="237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40">
            <a:extLst>
              <a:ext uri="{FF2B5EF4-FFF2-40B4-BE49-F238E27FC236}">
                <a16:creationId xmlns:a16="http://schemas.microsoft.com/office/drawing/2014/main" id="{3FF59217-2882-6948-A826-2ADE940C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626" y="10234463"/>
            <a:ext cx="710237" cy="876128"/>
          </a:xfrm>
          <a:custGeom>
            <a:avLst/>
            <a:gdLst>
              <a:gd name="T0" fmla="*/ 589 w 605"/>
              <a:gd name="T1" fmla="*/ 582 h 744"/>
              <a:gd name="T2" fmla="*/ 589 w 605"/>
              <a:gd name="T3" fmla="*/ 582 h 744"/>
              <a:gd name="T4" fmla="*/ 535 w 605"/>
              <a:gd name="T5" fmla="*/ 429 h 744"/>
              <a:gd name="T6" fmla="*/ 528 w 605"/>
              <a:gd name="T7" fmla="*/ 276 h 744"/>
              <a:gd name="T8" fmla="*/ 528 w 605"/>
              <a:gd name="T9" fmla="*/ 230 h 744"/>
              <a:gd name="T10" fmla="*/ 528 w 605"/>
              <a:gd name="T11" fmla="*/ 192 h 744"/>
              <a:gd name="T12" fmla="*/ 298 w 605"/>
              <a:gd name="T13" fmla="*/ 0 h 744"/>
              <a:gd name="T14" fmla="*/ 153 w 605"/>
              <a:gd name="T15" fmla="*/ 54 h 744"/>
              <a:gd name="T16" fmla="*/ 69 w 605"/>
              <a:gd name="T17" fmla="*/ 184 h 744"/>
              <a:gd name="T18" fmla="*/ 69 w 605"/>
              <a:gd name="T19" fmla="*/ 230 h 744"/>
              <a:gd name="T20" fmla="*/ 69 w 605"/>
              <a:gd name="T21" fmla="*/ 276 h 744"/>
              <a:gd name="T22" fmla="*/ 69 w 605"/>
              <a:gd name="T23" fmla="*/ 284 h 744"/>
              <a:gd name="T24" fmla="*/ 69 w 605"/>
              <a:gd name="T25" fmla="*/ 284 h 744"/>
              <a:gd name="T26" fmla="*/ 61 w 605"/>
              <a:gd name="T27" fmla="*/ 437 h 744"/>
              <a:gd name="T28" fmla="*/ 7 w 605"/>
              <a:gd name="T29" fmla="*/ 582 h 744"/>
              <a:gd name="T30" fmla="*/ 0 w 605"/>
              <a:gd name="T31" fmla="*/ 612 h 744"/>
              <a:gd name="T32" fmla="*/ 30 w 605"/>
              <a:gd name="T33" fmla="*/ 635 h 744"/>
              <a:gd name="T34" fmla="*/ 30 w 605"/>
              <a:gd name="T35" fmla="*/ 635 h 744"/>
              <a:gd name="T36" fmla="*/ 122 w 605"/>
              <a:gd name="T37" fmla="*/ 635 h 744"/>
              <a:gd name="T38" fmla="*/ 191 w 605"/>
              <a:gd name="T39" fmla="*/ 704 h 744"/>
              <a:gd name="T40" fmla="*/ 298 w 605"/>
              <a:gd name="T41" fmla="*/ 743 h 744"/>
              <a:gd name="T42" fmla="*/ 413 w 605"/>
              <a:gd name="T43" fmla="*/ 704 h 744"/>
              <a:gd name="T44" fmla="*/ 474 w 605"/>
              <a:gd name="T45" fmla="*/ 635 h 744"/>
              <a:gd name="T46" fmla="*/ 566 w 605"/>
              <a:gd name="T47" fmla="*/ 635 h 744"/>
              <a:gd name="T48" fmla="*/ 566 w 605"/>
              <a:gd name="T49" fmla="*/ 635 h 744"/>
              <a:gd name="T50" fmla="*/ 597 w 605"/>
              <a:gd name="T51" fmla="*/ 612 h 744"/>
              <a:gd name="T52" fmla="*/ 589 w 605"/>
              <a:gd name="T53" fmla="*/ 582 h 744"/>
              <a:gd name="T54" fmla="*/ 382 w 605"/>
              <a:gd name="T55" fmla="*/ 666 h 744"/>
              <a:gd name="T56" fmla="*/ 382 w 605"/>
              <a:gd name="T57" fmla="*/ 666 h 744"/>
              <a:gd name="T58" fmla="*/ 298 w 605"/>
              <a:gd name="T59" fmla="*/ 697 h 744"/>
              <a:gd name="T60" fmla="*/ 214 w 605"/>
              <a:gd name="T61" fmla="*/ 666 h 744"/>
              <a:gd name="T62" fmla="*/ 183 w 605"/>
              <a:gd name="T63" fmla="*/ 635 h 744"/>
              <a:gd name="T64" fmla="*/ 298 w 605"/>
              <a:gd name="T65" fmla="*/ 635 h 744"/>
              <a:gd name="T66" fmla="*/ 421 w 605"/>
              <a:gd name="T67" fmla="*/ 635 h 744"/>
              <a:gd name="T68" fmla="*/ 382 w 605"/>
              <a:gd name="T69" fmla="*/ 666 h 744"/>
              <a:gd name="T70" fmla="*/ 497 w 605"/>
              <a:gd name="T71" fmla="*/ 590 h 744"/>
              <a:gd name="T72" fmla="*/ 497 w 605"/>
              <a:gd name="T73" fmla="*/ 590 h 744"/>
              <a:gd name="T74" fmla="*/ 497 w 605"/>
              <a:gd name="T75" fmla="*/ 590 h 744"/>
              <a:gd name="T76" fmla="*/ 298 w 605"/>
              <a:gd name="T77" fmla="*/ 590 h 744"/>
              <a:gd name="T78" fmla="*/ 61 w 605"/>
              <a:gd name="T79" fmla="*/ 590 h 744"/>
              <a:gd name="T80" fmla="*/ 107 w 605"/>
              <a:gd name="T81" fmla="*/ 444 h 744"/>
              <a:gd name="T82" fmla="*/ 114 w 605"/>
              <a:gd name="T83" fmla="*/ 276 h 744"/>
              <a:gd name="T84" fmla="*/ 114 w 605"/>
              <a:gd name="T85" fmla="*/ 268 h 744"/>
              <a:gd name="T86" fmla="*/ 114 w 605"/>
              <a:gd name="T87" fmla="*/ 268 h 744"/>
              <a:gd name="T88" fmla="*/ 114 w 605"/>
              <a:gd name="T89" fmla="*/ 222 h 744"/>
              <a:gd name="T90" fmla="*/ 114 w 605"/>
              <a:gd name="T91" fmla="*/ 192 h 744"/>
              <a:gd name="T92" fmla="*/ 183 w 605"/>
              <a:gd name="T93" fmla="*/ 92 h 744"/>
              <a:gd name="T94" fmla="*/ 298 w 605"/>
              <a:gd name="T95" fmla="*/ 54 h 744"/>
              <a:gd name="T96" fmla="*/ 482 w 605"/>
              <a:gd name="T97" fmla="*/ 199 h 744"/>
              <a:gd name="T98" fmla="*/ 482 w 605"/>
              <a:gd name="T99" fmla="*/ 222 h 744"/>
              <a:gd name="T100" fmla="*/ 482 w 605"/>
              <a:gd name="T101" fmla="*/ 268 h 744"/>
              <a:gd name="T102" fmla="*/ 489 w 605"/>
              <a:gd name="T103" fmla="*/ 437 h 744"/>
              <a:gd name="T104" fmla="*/ 535 w 605"/>
              <a:gd name="T105" fmla="*/ 590 h 744"/>
              <a:gd name="T106" fmla="*/ 497 w 605"/>
              <a:gd name="T107" fmla="*/ 59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5" h="744">
                <a:moveTo>
                  <a:pt x="589" y="582"/>
                </a:moveTo>
                <a:lnTo>
                  <a:pt x="589" y="582"/>
                </a:lnTo>
                <a:cubicBezTo>
                  <a:pt x="566" y="544"/>
                  <a:pt x="543" y="498"/>
                  <a:pt x="535" y="429"/>
                </a:cubicBezTo>
                <a:cubicBezTo>
                  <a:pt x="528" y="368"/>
                  <a:pt x="528" y="314"/>
                  <a:pt x="528" y="276"/>
                </a:cubicBezTo>
                <a:cubicBezTo>
                  <a:pt x="528" y="261"/>
                  <a:pt x="528" y="238"/>
                  <a:pt x="528" y="230"/>
                </a:cubicBezTo>
                <a:cubicBezTo>
                  <a:pt x="528" y="215"/>
                  <a:pt x="528" y="199"/>
                  <a:pt x="528" y="192"/>
                </a:cubicBezTo>
                <a:cubicBezTo>
                  <a:pt x="505" y="85"/>
                  <a:pt x="413" y="0"/>
                  <a:pt x="298" y="0"/>
                </a:cubicBezTo>
                <a:cubicBezTo>
                  <a:pt x="245" y="0"/>
                  <a:pt x="191" y="23"/>
                  <a:pt x="153" y="54"/>
                </a:cubicBezTo>
                <a:cubicBezTo>
                  <a:pt x="107" y="85"/>
                  <a:pt x="84" y="131"/>
                  <a:pt x="69" y="184"/>
                </a:cubicBezTo>
                <a:cubicBezTo>
                  <a:pt x="69" y="199"/>
                  <a:pt x="69" y="215"/>
                  <a:pt x="69" y="230"/>
                </a:cubicBezTo>
                <a:cubicBezTo>
                  <a:pt x="69" y="238"/>
                  <a:pt x="69" y="253"/>
                  <a:pt x="69" y="276"/>
                </a:cubicBezTo>
                <a:cubicBezTo>
                  <a:pt x="69" y="284"/>
                  <a:pt x="69" y="284"/>
                  <a:pt x="69" y="284"/>
                </a:cubicBezTo>
                <a:lnTo>
                  <a:pt x="69" y="284"/>
                </a:lnTo>
                <a:cubicBezTo>
                  <a:pt x="69" y="329"/>
                  <a:pt x="69" y="383"/>
                  <a:pt x="61" y="437"/>
                </a:cubicBezTo>
                <a:cubicBezTo>
                  <a:pt x="53" y="498"/>
                  <a:pt x="38" y="551"/>
                  <a:pt x="7" y="582"/>
                </a:cubicBezTo>
                <a:cubicBezTo>
                  <a:pt x="0" y="590"/>
                  <a:pt x="0" y="605"/>
                  <a:pt x="0" y="612"/>
                </a:cubicBezTo>
                <a:cubicBezTo>
                  <a:pt x="7" y="628"/>
                  <a:pt x="23" y="635"/>
                  <a:pt x="30" y="635"/>
                </a:cubicBezTo>
                <a:lnTo>
                  <a:pt x="30" y="635"/>
                </a:lnTo>
                <a:cubicBezTo>
                  <a:pt x="122" y="635"/>
                  <a:pt x="122" y="635"/>
                  <a:pt x="122" y="635"/>
                </a:cubicBezTo>
                <a:cubicBezTo>
                  <a:pt x="138" y="666"/>
                  <a:pt x="161" y="689"/>
                  <a:pt x="191" y="704"/>
                </a:cubicBezTo>
                <a:cubicBezTo>
                  <a:pt x="222" y="727"/>
                  <a:pt x="260" y="743"/>
                  <a:pt x="298" y="743"/>
                </a:cubicBezTo>
                <a:cubicBezTo>
                  <a:pt x="344" y="743"/>
                  <a:pt x="382" y="727"/>
                  <a:pt x="413" y="704"/>
                </a:cubicBezTo>
                <a:cubicBezTo>
                  <a:pt x="436" y="689"/>
                  <a:pt x="459" y="666"/>
                  <a:pt x="474" y="635"/>
                </a:cubicBezTo>
                <a:cubicBezTo>
                  <a:pt x="566" y="635"/>
                  <a:pt x="566" y="635"/>
                  <a:pt x="566" y="635"/>
                </a:cubicBezTo>
                <a:lnTo>
                  <a:pt x="566" y="635"/>
                </a:lnTo>
                <a:cubicBezTo>
                  <a:pt x="581" y="635"/>
                  <a:pt x="589" y="628"/>
                  <a:pt x="597" y="612"/>
                </a:cubicBezTo>
                <a:cubicBezTo>
                  <a:pt x="604" y="605"/>
                  <a:pt x="604" y="590"/>
                  <a:pt x="589" y="582"/>
                </a:cubicBezTo>
                <a:close/>
                <a:moveTo>
                  <a:pt x="382" y="666"/>
                </a:moveTo>
                <a:lnTo>
                  <a:pt x="382" y="666"/>
                </a:lnTo>
                <a:cubicBezTo>
                  <a:pt x="359" y="682"/>
                  <a:pt x="329" y="697"/>
                  <a:pt x="298" y="697"/>
                </a:cubicBezTo>
                <a:cubicBezTo>
                  <a:pt x="268" y="697"/>
                  <a:pt x="237" y="682"/>
                  <a:pt x="214" y="666"/>
                </a:cubicBezTo>
                <a:cubicBezTo>
                  <a:pt x="199" y="658"/>
                  <a:pt x="191" y="651"/>
                  <a:pt x="183" y="635"/>
                </a:cubicBezTo>
                <a:cubicBezTo>
                  <a:pt x="298" y="635"/>
                  <a:pt x="298" y="635"/>
                  <a:pt x="298" y="635"/>
                </a:cubicBezTo>
                <a:cubicBezTo>
                  <a:pt x="421" y="635"/>
                  <a:pt x="421" y="635"/>
                  <a:pt x="421" y="635"/>
                </a:cubicBezTo>
                <a:cubicBezTo>
                  <a:pt x="413" y="651"/>
                  <a:pt x="398" y="658"/>
                  <a:pt x="382" y="666"/>
                </a:cubicBezTo>
                <a:close/>
                <a:moveTo>
                  <a:pt x="497" y="590"/>
                </a:moveTo>
                <a:lnTo>
                  <a:pt x="497" y="590"/>
                </a:lnTo>
                <a:lnTo>
                  <a:pt x="497" y="590"/>
                </a:lnTo>
                <a:cubicBezTo>
                  <a:pt x="298" y="590"/>
                  <a:pt x="298" y="590"/>
                  <a:pt x="298" y="590"/>
                </a:cubicBezTo>
                <a:cubicBezTo>
                  <a:pt x="61" y="590"/>
                  <a:pt x="61" y="590"/>
                  <a:pt x="61" y="590"/>
                </a:cubicBezTo>
                <a:cubicBezTo>
                  <a:pt x="84" y="551"/>
                  <a:pt x="99" y="498"/>
                  <a:pt x="107" y="444"/>
                </a:cubicBezTo>
                <a:cubicBezTo>
                  <a:pt x="122" y="375"/>
                  <a:pt x="122" y="314"/>
                  <a:pt x="114" y="276"/>
                </a:cubicBezTo>
                <a:cubicBezTo>
                  <a:pt x="114" y="268"/>
                  <a:pt x="114" y="268"/>
                  <a:pt x="114" y="268"/>
                </a:cubicBezTo>
                <a:lnTo>
                  <a:pt x="114" y="268"/>
                </a:lnTo>
                <a:cubicBezTo>
                  <a:pt x="114" y="245"/>
                  <a:pt x="114" y="230"/>
                  <a:pt x="114" y="222"/>
                </a:cubicBezTo>
                <a:cubicBezTo>
                  <a:pt x="114" y="215"/>
                  <a:pt x="114" y="199"/>
                  <a:pt x="114" y="192"/>
                </a:cubicBezTo>
                <a:cubicBezTo>
                  <a:pt x="122" y="153"/>
                  <a:pt x="145" y="115"/>
                  <a:pt x="183" y="92"/>
                </a:cubicBezTo>
                <a:cubicBezTo>
                  <a:pt x="214" y="62"/>
                  <a:pt x="252" y="54"/>
                  <a:pt x="298" y="54"/>
                </a:cubicBezTo>
                <a:cubicBezTo>
                  <a:pt x="390" y="54"/>
                  <a:pt x="467" y="115"/>
                  <a:pt x="482" y="199"/>
                </a:cubicBezTo>
                <a:cubicBezTo>
                  <a:pt x="482" y="207"/>
                  <a:pt x="482" y="215"/>
                  <a:pt x="482" y="222"/>
                </a:cubicBezTo>
                <a:cubicBezTo>
                  <a:pt x="482" y="238"/>
                  <a:pt x="482" y="253"/>
                  <a:pt x="482" y="268"/>
                </a:cubicBezTo>
                <a:cubicBezTo>
                  <a:pt x="474" y="314"/>
                  <a:pt x="474" y="375"/>
                  <a:pt x="489" y="437"/>
                </a:cubicBezTo>
                <a:cubicBezTo>
                  <a:pt x="497" y="498"/>
                  <a:pt x="512" y="551"/>
                  <a:pt x="535" y="590"/>
                </a:cubicBezTo>
                <a:lnTo>
                  <a:pt x="497" y="5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41">
            <a:extLst>
              <a:ext uri="{FF2B5EF4-FFF2-40B4-BE49-F238E27FC236}">
                <a16:creationId xmlns:a16="http://schemas.microsoft.com/office/drawing/2014/main" id="{51A1767C-3B0C-D44D-86D1-DEC27BC1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248" y="10141147"/>
            <a:ext cx="549525" cy="870945"/>
          </a:xfrm>
          <a:custGeom>
            <a:avLst/>
            <a:gdLst>
              <a:gd name="T0" fmla="*/ 236 w 467"/>
              <a:gd name="T1" fmla="*/ 742 h 743"/>
              <a:gd name="T2" fmla="*/ 236 w 467"/>
              <a:gd name="T3" fmla="*/ 742 h 743"/>
              <a:gd name="T4" fmla="*/ 215 w 467"/>
              <a:gd name="T5" fmla="*/ 727 h 743"/>
              <a:gd name="T6" fmla="*/ 107 w 467"/>
              <a:gd name="T7" fmla="*/ 535 h 743"/>
              <a:gd name="T8" fmla="*/ 0 w 467"/>
              <a:gd name="T9" fmla="*/ 237 h 743"/>
              <a:gd name="T10" fmla="*/ 230 w 467"/>
              <a:gd name="T11" fmla="*/ 0 h 743"/>
              <a:gd name="T12" fmla="*/ 466 w 467"/>
              <a:gd name="T13" fmla="*/ 237 h 743"/>
              <a:gd name="T14" fmla="*/ 359 w 467"/>
              <a:gd name="T15" fmla="*/ 535 h 743"/>
              <a:gd name="T16" fmla="*/ 259 w 467"/>
              <a:gd name="T17" fmla="*/ 727 h 743"/>
              <a:gd name="T18" fmla="*/ 236 w 467"/>
              <a:gd name="T19" fmla="*/ 742 h 743"/>
              <a:gd name="T20" fmla="*/ 230 w 467"/>
              <a:gd name="T21" fmla="*/ 46 h 743"/>
              <a:gd name="T22" fmla="*/ 230 w 467"/>
              <a:gd name="T23" fmla="*/ 46 h 743"/>
              <a:gd name="T24" fmla="*/ 46 w 467"/>
              <a:gd name="T25" fmla="*/ 237 h 743"/>
              <a:gd name="T26" fmla="*/ 153 w 467"/>
              <a:gd name="T27" fmla="*/ 513 h 743"/>
              <a:gd name="T28" fmla="*/ 236 w 467"/>
              <a:gd name="T29" fmla="*/ 666 h 743"/>
              <a:gd name="T30" fmla="*/ 321 w 467"/>
              <a:gd name="T31" fmla="*/ 513 h 743"/>
              <a:gd name="T32" fmla="*/ 420 w 467"/>
              <a:gd name="T33" fmla="*/ 237 h 743"/>
              <a:gd name="T34" fmla="*/ 230 w 467"/>
              <a:gd name="T35" fmla="*/ 46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7" h="743">
                <a:moveTo>
                  <a:pt x="236" y="742"/>
                </a:moveTo>
                <a:lnTo>
                  <a:pt x="236" y="742"/>
                </a:lnTo>
                <a:cubicBezTo>
                  <a:pt x="229" y="742"/>
                  <a:pt x="222" y="734"/>
                  <a:pt x="215" y="727"/>
                </a:cubicBezTo>
                <a:cubicBezTo>
                  <a:pt x="215" y="727"/>
                  <a:pt x="161" y="643"/>
                  <a:pt x="107" y="535"/>
                </a:cubicBezTo>
                <a:cubicBezTo>
                  <a:pt x="39" y="398"/>
                  <a:pt x="0" y="291"/>
                  <a:pt x="0" y="237"/>
                </a:cubicBezTo>
                <a:cubicBezTo>
                  <a:pt x="0" y="107"/>
                  <a:pt x="107" y="0"/>
                  <a:pt x="230" y="0"/>
                </a:cubicBezTo>
                <a:cubicBezTo>
                  <a:pt x="359" y="0"/>
                  <a:pt x="466" y="107"/>
                  <a:pt x="466" y="237"/>
                </a:cubicBezTo>
                <a:cubicBezTo>
                  <a:pt x="466" y="291"/>
                  <a:pt x="428" y="398"/>
                  <a:pt x="359" y="535"/>
                </a:cubicBezTo>
                <a:cubicBezTo>
                  <a:pt x="306" y="635"/>
                  <a:pt x="259" y="727"/>
                  <a:pt x="259" y="727"/>
                </a:cubicBezTo>
                <a:cubicBezTo>
                  <a:pt x="252" y="734"/>
                  <a:pt x="244" y="742"/>
                  <a:pt x="236" y="742"/>
                </a:cubicBezTo>
                <a:close/>
                <a:moveTo>
                  <a:pt x="230" y="46"/>
                </a:moveTo>
                <a:lnTo>
                  <a:pt x="230" y="46"/>
                </a:lnTo>
                <a:cubicBezTo>
                  <a:pt x="130" y="46"/>
                  <a:pt x="46" y="130"/>
                  <a:pt x="46" y="237"/>
                </a:cubicBezTo>
                <a:cubicBezTo>
                  <a:pt x="46" y="268"/>
                  <a:pt x="62" y="344"/>
                  <a:pt x="153" y="513"/>
                </a:cubicBezTo>
                <a:cubicBezTo>
                  <a:pt x="184" y="574"/>
                  <a:pt x="215" y="635"/>
                  <a:pt x="236" y="666"/>
                </a:cubicBezTo>
                <a:cubicBezTo>
                  <a:pt x="252" y="635"/>
                  <a:pt x="283" y="574"/>
                  <a:pt x="321" y="513"/>
                </a:cubicBezTo>
                <a:cubicBezTo>
                  <a:pt x="397" y="344"/>
                  <a:pt x="420" y="268"/>
                  <a:pt x="420" y="237"/>
                </a:cubicBezTo>
                <a:cubicBezTo>
                  <a:pt x="420" y="130"/>
                  <a:pt x="336" y="46"/>
                  <a:pt x="230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42">
            <a:extLst>
              <a:ext uri="{FF2B5EF4-FFF2-40B4-BE49-F238E27FC236}">
                <a16:creationId xmlns:a16="http://schemas.microsoft.com/office/drawing/2014/main" id="{78D44770-8EC3-184E-90F3-8A23223B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406" y="10275936"/>
            <a:ext cx="259210" cy="264392"/>
          </a:xfrm>
          <a:custGeom>
            <a:avLst/>
            <a:gdLst>
              <a:gd name="T0" fmla="*/ 107 w 222"/>
              <a:gd name="T1" fmla="*/ 222 h 223"/>
              <a:gd name="T2" fmla="*/ 107 w 222"/>
              <a:gd name="T3" fmla="*/ 222 h 223"/>
              <a:gd name="T4" fmla="*/ 0 w 222"/>
              <a:gd name="T5" fmla="*/ 114 h 223"/>
              <a:gd name="T6" fmla="*/ 107 w 222"/>
              <a:gd name="T7" fmla="*/ 0 h 223"/>
              <a:gd name="T8" fmla="*/ 221 w 222"/>
              <a:gd name="T9" fmla="*/ 114 h 223"/>
              <a:gd name="T10" fmla="*/ 107 w 222"/>
              <a:gd name="T11" fmla="*/ 222 h 223"/>
              <a:gd name="T12" fmla="*/ 107 w 222"/>
              <a:gd name="T13" fmla="*/ 53 h 223"/>
              <a:gd name="T14" fmla="*/ 107 w 222"/>
              <a:gd name="T15" fmla="*/ 53 h 223"/>
              <a:gd name="T16" fmla="*/ 46 w 222"/>
              <a:gd name="T17" fmla="*/ 114 h 223"/>
              <a:gd name="T18" fmla="*/ 107 w 222"/>
              <a:gd name="T19" fmla="*/ 176 h 223"/>
              <a:gd name="T20" fmla="*/ 167 w 222"/>
              <a:gd name="T21" fmla="*/ 114 h 223"/>
              <a:gd name="T22" fmla="*/ 107 w 222"/>
              <a:gd name="T23" fmla="*/ 5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223">
                <a:moveTo>
                  <a:pt x="107" y="222"/>
                </a:moveTo>
                <a:lnTo>
                  <a:pt x="107" y="222"/>
                </a:lnTo>
                <a:cubicBezTo>
                  <a:pt x="53" y="222"/>
                  <a:pt x="0" y="168"/>
                  <a:pt x="0" y="114"/>
                </a:cubicBezTo>
                <a:cubicBezTo>
                  <a:pt x="0" y="53"/>
                  <a:pt x="53" y="0"/>
                  <a:pt x="107" y="0"/>
                </a:cubicBezTo>
                <a:cubicBezTo>
                  <a:pt x="167" y="0"/>
                  <a:pt x="221" y="53"/>
                  <a:pt x="221" y="114"/>
                </a:cubicBezTo>
                <a:cubicBezTo>
                  <a:pt x="221" y="168"/>
                  <a:pt x="167" y="222"/>
                  <a:pt x="107" y="222"/>
                </a:cubicBezTo>
                <a:close/>
                <a:moveTo>
                  <a:pt x="107" y="53"/>
                </a:moveTo>
                <a:lnTo>
                  <a:pt x="107" y="53"/>
                </a:lnTo>
                <a:cubicBezTo>
                  <a:pt x="76" y="53"/>
                  <a:pt x="46" y="76"/>
                  <a:pt x="46" y="114"/>
                </a:cubicBezTo>
                <a:cubicBezTo>
                  <a:pt x="46" y="145"/>
                  <a:pt x="76" y="176"/>
                  <a:pt x="107" y="176"/>
                </a:cubicBezTo>
                <a:cubicBezTo>
                  <a:pt x="144" y="176"/>
                  <a:pt x="167" y="145"/>
                  <a:pt x="167" y="114"/>
                </a:cubicBezTo>
                <a:cubicBezTo>
                  <a:pt x="167" y="76"/>
                  <a:pt x="144" y="53"/>
                  <a:pt x="107" y="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CuadroTexto 702">
            <a:extLst>
              <a:ext uri="{FF2B5EF4-FFF2-40B4-BE49-F238E27FC236}">
                <a16:creationId xmlns:a16="http://schemas.microsoft.com/office/drawing/2014/main" id="{8EF16717-19EC-C44B-BD76-DA389731A335}"/>
              </a:ext>
            </a:extLst>
          </p:cNvPr>
          <p:cNvSpPr txBox="1"/>
          <p:nvPr/>
        </p:nvSpPr>
        <p:spPr>
          <a:xfrm>
            <a:off x="10115986" y="814201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704" name="CuadroTexto 703">
            <a:extLst>
              <a:ext uri="{FF2B5EF4-FFF2-40B4-BE49-F238E27FC236}">
                <a16:creationId xmlns:a16="http://schemas.microsoft.com/office/drawing/2014/main" id="{561DAEDB-D069-5344-8AC6-2F0A48B5B447}"/>
              </a:ext>
            </a:extLst>
          </p:cNvPr>
          <p:cNvSpPr txBox="1"/>
          <p:nvPr/>
        </p:nvSpPr>
        <p:spPr>
          <a:xfrm>
            <a:off x="2451398" y="232962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06" name="CuadroTexto 395">
            <a:extLst>
              <a:ext uri="{FF2B5EF4-FFF2-40B4-BE49-F238E27FC236}">
                <a16:creationId xmlns:a16="http://schemas.microsoft.com/office/drawing/2014/main" id="{82EABFF2-57D4-9B44-B9E4-291A7398AE7A}"/>
              </a:ext>
            </a:extLst>
          </p:cNvPr>
          <p:cNvSpPr txBox="1"/>
          <p:nvPr/>
        </p:nvSpPr>
        <p:spPr>
          <a:xfrm>
            <a:off x="2519714" y="5514765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07" name="Rectangle 56">
            <a:extLst>
              <a:ext uri="{FF2B5EF4-FFF2-40B4-BE49-F238E27FC236}">
                <a16:creationId xmlns:a16="http://schemas.microsoft.com/office/drawing/2014/main" id="{A8BCFA58-A0E4-6842-B1EC-A4BAEB89EB4C}"/>
              </a:ext>
            </a:extLst>
          </p:cNvPr>
          <p:cNvSpPr/>
          <p:nvPr/>
        </p:nvSpPr>
        <p:spPr>
          <a:xfrm>
            <a:off x="1963229" y="6086874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9" name="CuadroTexto 395">
            <a:extLst>
              <a:ext uri="{FF2B5EF4-FFF2-40B4-BE49-F238E27FC236}">
                <a16:creationId xmlns:a16="http://schemas.microsoft.com/office/drawing/2014/main" id="{9583D40B-26B3-A349-9BE7-D23DDD8EBF9E}"/>
              </a:ext>
            </a:extLst>
          </p:cNvPr>
          <p:cNvSpPr txBox="1"/>
          <p:nvPr/>
        </p:nvSpPr>
        <p:spPr>
          <a:xfrm>
            <a:off x="8284541" y="5525133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10" name="Rectangle 56">
            <a:extLst>
              <a:ext uri="{FF2B5EF4-FFF2-40B4-BE49-F238E27FC236}">
                <a16:creationId xmlns:a16="http://schemas.microsoft.com/office/drawing/2014/main" id="{AE86B173-B2FF-EA4B-A46A-EE89E92FA69A}"/>
              </a:ext>
            </a:extLst>
          </p:cNvPr>
          <p:cNvSpPr/>
          <p:nvPr/>
        </p:nvSpPr>
        <p:spPr>
          <a:xfrm>
            <a:off x="7728056" y="6097242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2" name="CuadroTexto 395">
            <a:extLst>
              <a:ext uri="{FF2B5EF4-FFF2-40B4-BE49-F238E27FC236}">
                <a16:creationId xmlns:a16="http://schemas.microsoft.com/office/drawing/2014/main" id="{5BD3E70D-52A7-894E-99D3-578CE8B8988D}"/>
              </a:ext>
            </a:extLst>
          </p:cNvPr>
          <p:cNvSpPr txBox="1"/>
          <p:nvPr/>
        </p:nvSpPr>
        <p:spPr>
          <a:xfrm>
            <a:off x="14070103" y="5536216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13" name="Rectangle 56">
            <a:extLst>
              <a:ext uri="{FF2B5EF4-FFF2-40B4-BE49-F238E27FC236}">
                <a16:creationId xmlns:a16="http://schemas.microsoft.com/office/drawing/2014/main" id="{5FE8DEF4-E93F-D642-96D0-5739A9E1618D}"/>
              </a:ext>
            </a:extLst>
          </p:cNvPr>
          <p:cNvSpPr/>
          <p:nvPr/>
        </p:nvSpPr>
        <p:spPr>
          <a:xfrm>
            <a:off x="13513618" y="6108325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5" name="CuadroTexto 395">
            <a:extLst>
              <a:ext uri="{FF2B5EF4-FFF2-40B4-BE49-F238E27FC236}">
                <a16:creationId xmlns:a16="http://schemas.microsoft.com/office/drawing/2014/main" id="{E46D4C21-20CD-D24B-8E35-DBDCE7732724}"/>
              </a:ext>
            </a:extLst>
          </p:cNvPr>
          <p:cNvSpPr txBox="1"/>
          <p:nvPr/>
        </p:nvSpPr>
        <p:spPr>
          <a:xfrm>
            <a:off x="19798641" y="5541621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16" name="Rectangle 56">
            <a:extLst>
              <a:ext uri="{FF2B5EF4-FFF2-40B4-BE49-F238E27FC236}">
                <a16:creationId xmlns:a16="http://schemas.microsoft.com/office/drawing/2014/main" id="{76205D34-1F63-1D48-8E82-38B0275342AB}"/>
              </a:ext>
            </a:extLst>
          </p:cNvPr>
          <p:cNvSpPr/>
          <p:nvPr/>
        </p:nvSpPr>
        <p:spPr>
          <a:xfrm>
            <a:off x="19242156" y="6113730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8" name="CuadroTexto 395">
            <a:extLst>
              <a:ext uri="{FF2B5EF4-FFF2-40B4-BE49-F238E27FC236}">
                <a16:creationId xmlns:a16="http://schemas.microsoft.com/office/drawing/2014/main" id="{7AAE7F48-C72F-FF4D-9F97-C14544504E4C}"/>
              </a:ext>
            </a:extLst>
          </p:cNvPr>
          <p:cNvSpPr txBox="1"/>
          <p:nvPr/>
        </p:nvSpPr>
        <p:spPr>
          <a:xfrm>
            <a:off x="17030280" y="11179509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19" name="Rectangle 56">
            <a:extLst>
              <a:ext uri="{FF2B5EF4-FFF2-40B4-BE49-F238E27FC236}">
                <a16:creationId xmlns:a16="http://schemas.microsoft.com/office/drawing/2014/main" id="{B881269E-E8A8-A644-9884-EC4B67BC82A5}"/>
              </a:ext>
            </a:extLst>
          </p:cNvPr>
          <p:cNvSpPr/>
          <p:nvPr/>
        </p:nvSpPr>
        <p:spPr>
          <a:xfrm>
            <a:off x="16473795" y="11751618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1" name="CuadroTexto 395">
            <a:extLst>
              <a:ext uri="{FF2B5EF4-FFF2-40B4-BE49-F238E27FC236}">
                <a16:creationId xmlns:a16="http://schemas.microsoft.com/office/drawing/2014/main" id="{1DFA0A90-75BC-B549-827F-8E62517A5554}"/>
              </a:ext>
            </a:extLst>
          </p:cNvPr>
          <p:cNvSpPr txBox="1"/>
          <p:nvPr/>
        </p:nvSpPr>
        <p:spPr>
          <a:xfrm>
            <a:off x="11164361" y="11177518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22" name="Rectangle 56">
            <a:extLst>
              <a:ext uri="{FF2B5EF4-FFF2-40B4-BE49-F238E27FC236}">
                <a16:creationId xmlns:a16="http://schemas.microsoft.com/office/drawing/2014/main" id="{F8B52828-5AD8-894A-8715-6B4927BC6567}"/>
              </a:ext>
            </a:extLst>
          </p:cNvPr>
          <p:cNvSpPr/>
          <p:nvPr/>
        </p:nvSpPr>
        <p:spPr>
          <a:xfrm>
            <a:off x="10607876" y="11749627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4" name="CuadroTexto 395">
            <a:extLst>
              <a:ext uri="{FF2B5EF4-FFF2-40B4-BE49-F238E27FC236}">
                <a16:creationId xmlns:a16="http://schemas.microsoft.com/office/drawing/2014/main" id="{D229560C-A74E-EB4A-A749-D568D9C11CE5}"/>
              </a:ext>
            </a:extLst>
          </p:cNvPr>
          <p:cNvSpPr txBox="1"/>
          <p:nvPr/>
        </p:nvSpPr>
        <p:spPr>
          <a:xfrm>
            <a:off x="5404719" y="11194462"/>
            <a:ext cx="204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25" name="Rectangle 56">
            <a:extLst>
              <a:ext uri="{FF2B5EF4-FFF2-40B4-BE49-F238E27FC236}">
                <a16:creationId xmlns:a16="http://schemas.microsoft.com/office/drawing/2014/main" id="{6B0969F0-D6E2-0145-B3B5-CCFA22345048}"/>
              </a:ext>
            </a:extLst>
          </p:cNvPr>
          <p:cNvSpPr/>
          <p:nvPr/>
        </p:nvSpPr>
        <p:spPr>
          <a:xfrm>
            <a:off x="4848234" y="11766571"/>
            <a:ext cx="31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3246B6DA-5C3E-3148-B4B9-B06C0AA6803C}"/>
              </a:ext>
            </a:extLst>
          </p:cNvPr>
          <p:cNvSpPr txBox="1"/>
          <p:nvPr/>
        </p:nvSpPr>
        <p:spPr>
          <a:xfrm>
            <a:off x="1881294" y="7134430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727" name="CuadroTexto 395">
            <a:extLst>
              <a:ext uri="{FF2B5EF4-FFF2-40B4-BE49-F238E27FC236}">
                <a16:creationId xmlns:a16="http://schemas.microsoft.com/office/drawing/2014/main" id="{FEFFF983-6F45-4445-AFF9-841617E7568C}"/>
              </a:ext>
            </a:extLst>
          </p:cNvPr>
          <p:cNvSpPr txBox="1"/>
          <p:nvPr/>
        </p:nvSpPr>
        <p:spPr>
          <a:xfrm>
            <a:off x="4766299" y="8532797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728" name="CuadroTexto 395">
            <a:extLst>
              <a:ext uri="{FF2B5EF4-FFF2-40B4-BE49-F238E27FC236}">
                <a16:creationId xmlns:a16="http://schemas.microsoft.com/office/drawing/2014/main" id="{73753ED2-28F7-4F43-93F0-6BBCFE7F2B96}"/>
              </a:ext>
            </a:extLst>
          </p:cNvPr>
          <p:cNvSpPr txBox="1"/>
          <p:nvPr/>
        </p:nvSpPr>
        <p:spPr>
          <a:xfrm>
            <a:off x="7640938" y="7137576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29" name="CuadroTexto 395">
            <a:extLst>
              <a:ext uri="{FF2B5EF4-FFF2-40B4-BE49-F238E27FC236}">
                <a16:creationId xmlns:a16="http://schemas.microsoft.com/office/drawing/2014/main" id="{761DBEA9-52D0-B348-94DE-432C3603B351}"/>
              </a:ext>
            </a:extLst>
          </p:cNvPr>
          <p:cNvSpPr txBox="1"/>
          <p:nvPr/>
        </p:nvSpPr>
        <p:spPr>
          <a:xfrm>
            <a:off x="10523352" y="8498563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30" name="CuadroTexto 395">
            <a:extLst>
              <a:ext uri="{FF2B5EF4-FFF2-40B4-BE49-F238E27FC236}">
                <a16:creationId xmlns:a16="http://schemas.microsoft.com/office/drawing/2014/main" id="{8261B02A-29AA-2249-ADBB-207696601F5C}"/>
              </a:ext>
            </a:extLst>
          </p:cNvPr>
          <p:cNvSpPr txBox="1"/>
          <p:nvPr/>
        </p:nvSpPr>
        <p:spPr>
          <a:xfrm>
            <a:off x="13431683" y="7149383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31" name="CuadroTexto 395">
            <a:extLst>
              <a:ext uri="{FF2B5EF4-FFF2-40B4-BE49-F238E27FC236}">
                <a16:creationId xmlns:a16="http://schemas.microsoft.com/office/drawing/2014/main" id="{B7267C46-12CD-784D-9E14-DE7093474F04}"/>
              </a:ext>
            </a:extLst>
          </p:cNvPr>
          <p:cNvSpPr txBox="1"/>
          <p:nvPr/>
        </p:nvSpPr>
        <p:spPr>
          <a:xfrm>
            <a:off x="16277810" y="8544199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32" name="CuadroTexto 395">
            <a:extLst>
              <a:ext uri="{FF2B5EF4-FFF2-40B4-BE49-F238E27FC236}">
                <a16:creationId xmlns:a16="http://schemas.microsoft.com/office/drawing/2014/main" id="{3DBED2AD-D054-204C-BA34-9BDC2244C68E}"/>
              </a:ext>
            </a:extLst>
          </p:cNvPr>
          <p:cNvSpPr txBox="1"/>
          <p:nvPr/>
        </p:nvSpPr>
        <p:spPr>
          <a:xfrm>
            <a:off x="19157629" y="7144761"/>
            <a:ext cx="33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87EAA4"/>
      </a:accent1>
      <a:accent2>
        <a:srgbClr val="85CAF6"/>
      </a:accent2>
      <a:accent3>
        <a:srgbClr val="2C4B8D"/>
      </a:accent3>
      <a:accent4>
        <a:srgbClr val="93E1DE"/>
      </a:accent4>
      <a:accent5>
        <a:srgbClr val="6569CC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93939</TotalTime>
  <Words>652</Words>
  <Application>Microsoft Macintosh PowerPoint</Application>
  <PresentationFormat>Custom</PresentationFormat>
  <Paragraphs>180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16219</cp:revision>
  <dcterms:created xsi:type="dcterms:W3CDTF">2014-11-12T21:47:38Z</dcterms:created>
  <dcterms:modified xsi:type="dcterms:W3CDTF">2019-09-26T16:17:02Z</dcterms:modified>
  <cp:category/>
</cp:coreProperties>
</file>