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12" r:id="rId7"/>
    <p:sldId id="313" r:id="rId8"/>
    <p:sldId id="31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37" d="100"/>
          <a:sy n="37" d="100"/>
        </p:scale>
        <p:origin x="1288" y="9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6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2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Freeform 531">
            <a:extLst>
              <a:ext uri="{FF2B5EF4-FFF2-40B4-BE49-F238E27FC236}">
                <a16:creationId xmlns:a16="http://schemas.microsoft.com/office/drawing/2014/main" id="{31A0C248-2F08-564C-8594-963093C4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8297635"/>
            <a:ext cx="3289879" cy="605897"/>
          </a:xfrm>
          <a:custGeom>
            <a:avLst/>
            <a:gdLst>
              <a:gd name="T0" fmla="*/ 2894 w 2895"/>
              <a:gd name="T1" fmla="*/ 531 h 532"/>
              <a:gd name="T2" fmla="*/ 0 w 2895"/>
              <a:gd name="T3" fmla="*/ 531 h 532"/>
              <a:gd name="T4" fmla="*/ 0 w 2895"/>
              <a:gd name="T5" fmla="*/ 0 h 532"/>
              <a:gd name="T6" fmla="*/ 2894 w 2895"/>
              <a:gd name="T7" fmla="*/ 0 h 532"/>
              <a:gd name="T8" fmla="*/ 2894 w 2895"/>
              <a:gd name="T9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5" h="532">
                <a:moveTo>
                  <a:pt x="2894" y="531"/>
                </a:moveTo>
                <a:lnTo>
                  <a:pt x="0" y="531"/>
                </a:lnTo>
                <a:lnTo>
                  <a:pt x="0" y="0"/>
                </a:lnTo>
                <a:lnTo>
                  <a:pt x="2894" y="0"/>
                </a:lnTo>
                <a:lnTo>
                  <a:pt x="2894" y="5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32">
            <a:extLst>
              <a:ext uri="{FF2B5EF4-FFF2-40B4-BE49-F238E27FC236}">
                <a16:creationId xmlns:a16="http://schemas.microsoft.com/office/drawing/2014/main" id="{8EB47A6C-5CCF-B34F-9C04-183D7158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159" y="8297635"/>
            <a:ext cx="3289879" cy="605897"/>
          </a:xfrm>
          <a:custGeom>
            <a:avLst/>
            <a:gdLst>
              <a:gd name="T0" fmla="*/ 2894 w 2895"/>
              <a:gd name="T1" fmla="*/ 531 h 532"/>
              <a:gd name="T2" fmla="*/ 0 w 2895"/>
              <a:gd name="T3" fmla="*/ 531 h 532"/>
              <a:gd name="T4" fmla="*/ 0 w 2895"/>
              <a:gd name="T5" fmla="*/ 0 h 532"/>
              <a:gd name="T6" fmla="*/ 2894 w 2895"/>
              <a:gd name="T7" fmla="*/ 0 h 532"/>
              <a:gd name="T8" fmla="*/ 2894 w 2895"/>
              <a:gd name="T9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5" h="532">
                <a:moveTo>
                  <a:pt x="2894" y="531"/>
                </a:moveTo>
                <a:lnTo>
                  <a:pt x="0" y="531"/>
                </a:lnTo>
                <a:lnTo>
                  <a:pt x="0" y="0"/>
                </a:lnTo>
                <a:lnTo>
                  <a:pt x="2894" y="0"/>
                </a:lnTo>
                <a:lnTo>
                  <a:pt x="2894" y="5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33">
            <a:extLst>
              <a:ext uri="{FF2B5EF4-FFF2-40B4-BE49-F238E27FC236}">
                <a16:creationId xmlns:a16="http://schemas.microsoft.com/office/drawing/2014/main" id="{4D39B4C6-38CB-7C48-82F1-0243AFECC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602" y="8297635"/>
            <a:ext cx="3284870" cy="605897"/>
          </a:xfrm>
          <a:custGeom>
            <a:avLst/>
            <a:gdLst>
              <a:gd name="T0" fmla="*/ 2893 w 2894"/>
              <a:gd name="T1" fmla="*/ 531 h 532"/>
              <a:gd name="T2" fmla="*/ 0 w 2894"/>
              <a:gd name="T3" fmla="*/ 531 h 532"/>
              <a:gd name="T4" fmla="*/ 0 w 2894"/>
              <a:gd name="T5" fmla="*/ 0 h 532"/>
              <a:gd name="T6" fmla="*/ 2893 w 2894"/>
              <a:gd name="T7" fmla="*/ 0 h 532"/>
              <a:gd name="T8" fmla="*/ 2893 w 2894"/>
              <a:gd name="T9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4" h="532">
                <a:moveTo>
                  <a:pt x="2893" y="531"/>
                </a:moveTo>
                <a:lnTo>
                  <a:pt x="0" y="531"/>
                </a:lnTo>
                <a:lnTo>
                  <a:pt x="0" y="0"/>
                </a:lnTo>
                <a:lnTo>
                  <a:pt x="2893" y="0"/>
                </a:lnTo>
                <a:lnTo>
                  <a:pt x="2893" y="5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34">
            <a:extLst>
              <a:ext uri="{FF2B5EF4-FFF2-40B4-BE49-F238E27FC236}">
                <a16:creationId xmlns:a16="http://schemas.microsoft.com/office/drawing/2014/main" id="{440ECEFC-B40F-E340-A7B9-7402D34E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5042" y="8297635"/>
            <a:ext cx="3284870" cy="605897"/>
          </a:xfrm>
          <a:custGeom>
            <a:avLst/>
            <a:gdLst>
              <a:gd name="T0" fmla="*/ 2892 w 2893"/>
              <a:gd name="T1" fmla="*/ 531 h 532"/>
              <a:gd name="T2" fmla="*/ 0 w 2893"/>
              <a:gd name="T3" fmla="*/ 531 h 532"/>
              <a:gd name="T4" fmla="*/ 0 w 2893"/>
              <a:gd name="T5" fmla="*/ 0 h 532"/>
              <a:gd name="T6" fmla="*/ 2892 w 2893"/>
              <a:gd name="T7" fmla="*/ 0 h 532"/>
              <a:gd name="T8" fmla="*/ 2892 w 2893"/>
              <a:gd name="T9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3" h="532">
                <a:moveTo>
                  <a:pt x="2892" y="531"/>
                </a:moveTo>
                <a:lnTo>
                  <a:pt x="0" y="531"/>
                </a:lnTo>
                <a:lnTo>
                  <a:pt x="0" y="0"/>
                </a:lnTo>
                <a:lnTo>
                  <a:pt x="2892" y="0"/>
                </a:lnTo>
                <a:lnTo>
                  <a:pt x="2892" y="5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35">
            <a:extLst>
              <a:ext uri="{FF2B5EF4-FFF2-40B4-BE49-F238E27FC236}">
                <a16:creationId xmlns:a16="http://schemas.microsoft.com/office/drawing/2014/main" id="{089BA68C-D9F7-E046-AC9F-6C154797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476" y="8297635"/>
            <a:ext cx="3289879" cy="605897"/>
          </a:xfrm>
          <a:custGeom>
            <a:avLst/>
            <a:gdLst>
              <a:gd name="T0" fmla="*/ 2894 w 2895"/>
              <a:gd name="T1" fmla="*/ 531 h 532"/>
              <a:gd name="T2" fmla="*/ 0 w 2895"/>
              <a:gd name="T3" fmla="*/ 531 h 532"/>
              <a:gd name="T4" fmla="*/ 0 w 2895"/>
              <a:gd name="T5" fmla="*/ 0 h 532"/>
              <a:gd name="T6" fmla="*/ 2894 w 2895"/>
              <a:gd name="T7" fmla="*/ 0 h 532"/>
              <a:gd name="T8" fmla="*/ 2894 w 2895"/>
              <a:gd name="T9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5" h="532">
                <a:moveTo>
                  <a:pt x="2894" y="531"/>
                </a:moveTo>
                <a:lnTo>
                  <a:pt x="0" y="531"/>
                </a:lnTo>
                <a:lnTo>
                  <a:pt x="0" y="0"/>
                </a:lnTo>
                <a:lnTo>
                  <a:pt x="2894" y="0"/>
                </a:lnTo>
                <a:lnTo>
                  <a:pt x="2894" y="5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36">
            <a:extLst>
              <a:ext uri="{FF2B5EF4-FFF2-40B4-BE49-F238E27FC236}">
                <a16:creationId xmlns:a16="http://schemas.microsoft.com/office/drawing/2014/main" id="{ED00A43F-2CE4-B244-8891-00370809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0919" y="8297635"/>
            <a:ext cx="3289876" cy="605897"/>
          </a:xfrm>
          <a:custGeom>
            <a:avLst/>
            <a:gdLst>
              <a:gd name="T0" fmla="*/ 2894 w 2895"/>
              <a:gd name="T1" fmla="*/ 531 h 532"/>
              <a:gd name="T2" fmla="*/ 0 w 2895"/>
              <a:gd name="T3" fmla="*/ 531 h 532"/>
              <a:gd name="T4" fmla="*/ 0 w 2895"/>
              <a:gd name="T5" fmla="*/ 0 h 532"/>
              <a:gd name="T6" fmla="*/ 2894 w 2895"/>
              <a:gd name="T7" fmla="*/ 0 h 532"/>
              <a:gd name="T8" fmla="*/ 2894 w 2895"/>
              <a:gd name="T9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5" h="532">
                <a:moveTo>
                  <a:pt x="2894" y="531"/>
                </a:moveTo>
                <a:lnTo>
                  <a:pt x="0" y="531"/>
                </a:lnTo>
                <a:lnTo>
                  <a:pt x="0" y="0"/>
                </a:lnTo>
                <a:lnTo>
                  <a:pt x="2894" y="0"/>
                </a:lnTo>
                <a:lnTo>
                  <a:pt x="2894" y="5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38">
            <a:extLst>
              <a:ext uri="{FF2B5EF4-FFF2-40B4-BE49-F238E27FC236}">
                <a16:creationId xmlns:a16="http://schemas.microsoft.com/office/drawing/2014/main" id="{F33F7732-D478-CE43-AA3A-4BE239D3A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366" y="10475863"/>
            <a:ext cx="305451" cy="385573"/>
          </a:xfrm>
          <a:custGeom>
            <a:avLst/>
            <a:gdLst>
              <a:gd name="T0" fmla="*/ 135 w 271"/>
              <a:gd name="T1" fmla="*/ 338 h 339"/>
              <a:gd name="T2" fmla="*/ 0 w 271"/>
              <a:gd name="T3" fmla="*/ 0 h 339"/>
              <a:gd name="T4" fmla="*/ 135 w 271"/>
              <a:gd name="T5" fmla="*/ 76 h 339"/>
              <a:gd name="T6" fmla="*/ 270 w 271"/>
              <a:gd name="T7" fmla="*/ 0 h 339"/>
              <a:gd name="T8" fmla="*/ 135 w 271"/>
              <a:gd name="T9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339">
                <a:moveTo>
                  <a:pt x="135" y="338"/>
                </a:moveTo>
                <a:lnTo>
                  <a:pt x="0" y="0"/>
                </a:lnTo>
                <a:lnTo>
                  <a:pt x="135" y="76"/>
                </a:lnTo>
                <a:lnTo>
                  <a:pt x="270" y="0"/>
                </a:lnTo>
                <a:lnTo>
                  <a:pt x="135" y="338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39">
            <a:extLst>
              <a:ext uri="{FF2B5EF4-FFF2-40B4-BE49-F238E27FC236}">
                <a16:creationId xmlns:a16="http://schemas.microsoft.com/office/drawing/2014/main" id="{B2B750AB-D708-694D-A0A7-AD4739C6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602" y="9178942"/>
            <a:ext cx="3284870" cy="1407084"/>
          </a:xfrm>
          <a:custGeom>
            <a:avLst/>
            <a:gdLst>
              <a:gd name="T0" fmla="*/ 0 w 2894"/>
              <a:gd name="T1" fmla="*/ 0 h 1241"/>
              <a:gd name="T2" fmla="*/ 2893 w 2894"/>
              <a:gd name="T3" fmla="*/ 0 h 1241"/>
              <a:gd name="T4" fmla="*/ 2893 w 2894"/>
              <a:gd name="T5" fmla="*/ 124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4" h="1241">
                <a:moveTo>
                  <a:pt x="0" y="0"/>
                </a:moveTo>
                <a:lnTo>
                  <a:pt x="2893" y="0"/>
                </a:lnTo>
                <a:lnTo>
                  <a:pt x="2893" y="124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0" name="Freeform 540">
            <a:extLst>
              <a:ext uri="{FF2B5EF4-FFF2-40B4-BE49-F238E27FC236}">
                <a16:creationId xmlns:a16="http://schemas.microsoft.com/office/drawing/2014/main" id="{841AC4D9-D1B9-854C-99F8-F8AB69063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249" y="10475863"/>
            <a:ext cx="305451" cy="385573"/>
          </a:xfrm>
          <a:custGeom>
            <a:avLst/>
            <a:gdLst>
              <a:gd name="T0" fmla="*/ 135 w 271"/>
              <a:gd name="T1" fmla="*/ 338 h 339"/>
              <a:gd name="T2" fmla="*/ 0 w 271"/>
              <a:gd name="T3" fmla="*/ 0 h 339"/>
              <a:gd name="T4" fmla="*/ 135 w 271"/>
              <a:gd name="T5" fmla="*/ 76 h 339"/>
              <a:gd name="T6" fmla="*/ 270 w 271"/>
              <a:gd name="T7" fmla="*/ 0 h 339"/>
              <a:gd name="T8" fmla="*/ 135 w 271"/>
              <a:gd name="T9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339">
                <a:moveTo>
                  <a:pt x="135" y="338"/>
                </a:moveTo>
                <a:lnTo>
                  <a:pt x="0" y="0"/>
                </a:lnTo>
                <a:lnTo>
                  <a:pt x="135" y="76"/>
                </a:lnTo>
                <a:lnTo>
                  <a:pt x="270" y="0"/>
                </a:lnTo>
                <a:lnTo>
                  <a:pt x="135" y="338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42">
            <a:extLst>
              <a:ext uri="{FF2B5EF4-FFF2-40B4-BE49-F238E27FC236}">
                <a16:creationId xmlns:a16="http://schemas.microsoft.com/office/drawing/2014/main" id="{191B173F-D35D-C144-8D5E-AFC4AF41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123" y="10475863"/>
            <a:ext cx="305454" cy="385573"/>
          </a:xfrm>
          <a:custGeom>
            <a:avLst/>
            <a:gdLst>
              <a:gd name="T0" fmla="*/ 135 w 271"/>
              <a:gd name="T1" fmla="*/ 338 h 339"/>
              <a:gd name="T2" fmla="*/ 0 w 271"/>
              <a:gd name="T3" fmla="*/ 0 h 339"/>
              <a:gd name="T4" fmla="*/ 135 w 271"/>
              <a:gd name="T5" fmla="*/ 76 h 339"/>
              <a:gd name="T6" fmla="*/ 270 w 271"/>
              <a:gd name="T7" fmla="*/ 0 h 339"/>
              <a:gd name="T8" fmla="*/ 135 w 271"/>
              <a:gd name="T9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339">
                <a:moveTo>
                  <a:pt x="135" y="338"/>
                </a:moveTo>
                <a:lnTo>
                  <a:pt x="0" y="0"/>
                </a:lnTo>
                <a:lnTo>
                  <a:pt x="135" y="76"/>
                </a:lnTo>
                <a:lnTo>
                  <a:pt x="270" y="0"/>
                </a:lnTo>
                <a:lnTo>
                  <a:pt x="135" y="338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44">
            <a:extLst>
              <a:ext uri="{FF2B5EF4-FFF2-40B4-BE49-F238E27FC236}">
                <a16:creationId xmlns:a16="http://schemas.microsoft.com/office/drawing/2014/main" id="{E53E5C1A-F219-4248-BF49-A81D41EF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806" y="6344740"/>
            <a:ext cx="305454" cy="385570"/>
          </a:xfrm>
          <a:custGeom>
            <a:avLst/>
            <a:gdLst>
              <a:gd name="T0" fmla="*/ 135 w 271"/>
              <a:gd name="T1" fmla="*/ 0 h 338"/>
              <a:gd name="T2" fmla="*/ 270 w 271"/>
              <a:gd name="T3" fmla="*/ 337 h 338"/>
              <a:gd name="T4" fmla="*/ 135 w 271"/>
              <a:gd name="T5" fmla="*/ 253 h 338"/>
              <a:gd name="T6" fmla="*/ 0 w 271"/>
              <a:gd name="T7" fmla="*/ 337 h 338"/>
              <a:gd name="T8" fmla="*/ 135 w 271"/>
              <a:gd name="T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338">
                <a:moveTo>
                  <a:pt x="135" y="0"/>
                </a:moveTo>
                <a:lnTo>
                  <a:pt x="270" y="337"/>
                </a:lnTo>
                <a:lnTo>
                  <a:pt x="135" y="253"/>
                </a:lnTo>
                <a:lnTo>
                  <a:pt x="0" y="337"/>
                </a:lnTo>
                <a:lnTo>
                  <a:pt x="135" y="0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45">
            <a:extLst>
              <a:ext uri="{FF2B5EF4-FFF2-40B4-BE49-F238E27FC236}">
                <a16:creationId xmlns:a16="http://schemas.microsoft.com/office/drawing/2014/main" id="{A0C577A5-7594-9943-8039-E407D9AB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5042" y="6615141"/>
            <a:ext cx="3284870" cy="1407084"/>
          </a:xfrm>
          <a:custGeom>
            <a:avLst/>
            <a:gdLst>
              <a:gd name="T0" fmla="*/ 0 w 2893"/>
              <a:gd name="T1" fmla="*/ 1239 h 1240"/>
              <a:gd name="T2" fmla="*/ 2892 w 2893"/>
              <a:gd name="T3" fmla="*/ 1239 h 1240"/>
              <a:gd name="T4" fmla="*/ 2892 w 2893"/>
              <a:gd name="T5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3" h="1240">
                <a:moveTo>
                  <a:pt x="0" y="1239"/>
                </a:moveTo>
                <a:lnTo>
                  <a:pt x="2892" y="1239"/>
                </a:lnTo>
                <a:lnTo>
                  <a:pt x="2892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6" name="Freeform 546">
            <a:extLst>
              <a:ext uri="{FF2B5EF4-FFF2-40B4-BE49-F238E27FC236}">
                <a16:creationId xmlns:a16="http://schemas.microsoft.com/office/drawing/2014/main" id="{AD4C36CF-B59D-1C43-9CBB-ED1CB2D4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4683" y="6344740"/>
            <a:ext cx="305451" cy="385570"/>
          </a:xfrm>
          <a:custGeom>
            <a:avLst/>
            <a:gdLst>
              <a:gd name="T0" fmla="*/ 135 w 271"/>
              <a:gd name="T1" fmla="*/ 0 h 338"/>
              <a:gd name="T2" fmla="*/ 270 w 271"/>
              <a:gd name="T3" fmla="*/ 337 h 338"/>
              <a:gd name="T4" fmla="*/ 135 w 271"/>
              <a:gd name="T5" fmla="*/ 253 h 338"/>
              <a:gd name="T6" fmla="*/ 0 w 271"/>
              <a:gd name="T7" fmla="*/ 337 h 338"/>
              <a:gd name="T8" fmla="*/ 135 w 271"/>
              <a:gd name="T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338">
                <a:moveTo>
                  <a:pt x="135" y="0"/>
                </a:moveTo>
                <a:lnTo>
                  <a:pt x="270" y="337"/>
                </a:lnTo>
                <a:lnTo>
                  <a:pt x="135" y="253"/>
                </a:lnTo>
                <a:lnTo>
                  <a:pt x="0" y="337"/>
                </a:lnTo>
                <a:lnTo>
                  <a:pt x="135" y="0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48">
            <a:extLst>
              <a:ext uri="{FF2B5EF4-FFF2-40B4-BE49-F238E27FC236}">
                <a16:creationId xmlns:a16="http://schemas.microsoft.com/office/drawing/2014/main" id="{D41F1DFF-4D08-CA4D-AB07-B30E9316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5566" y="6344740"/>
            <a:ext cx="315466" cy="385570"/>
          </a:xfrm>
          <a:custGeom>
            <a:avLst/>
            <a:gdLst>
              <a:gd name="T0" fmla="*/ 135 w 279"/>
              <a:gd name="T1" fmla="*/ 0 h 338"/>
              <a:gd name="T2" fmla="*/ 278 w 279"/>
              <a:gd name="T3" fmla="*/ 337 h 338"/>
              <a:gd name="T4" fmla="*/ 135 w 279"/>
              <a:gd name="T5" fmla="*/ 253 h 338"/>
              <a:gd name="T6" fmla="*/ 0 w 279"/>
              <a:gd name="T7" fmla="*/ 337 h 338"/>
              <a:gd name="T8" fmla="*/ 135 w 279"/>
              <a:gd name="T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" h="338">
                <a:moveTo>
                  <a:pt x="135" y="0"/>
                </a:moveTo>
                <a:lnTo>
                  <a:pt x="278" y="337"/>
                </a:lnTo>
                <a:lnTo>
                  <a:pt x="135" y="253"/>
                </a:lnTo>
                <a:lnTo>
                  <a:pt x="0" y="337"/>
                </a:lnTo>
                <a:lnTo>
                  <a:pt x="135" y="0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73">
            <a:extLst>
              <a:ext uri="{FF2B5EF4-FFF2-40B4-BE49-F238E27FC236}">
                <a16:creationId xmlns:a16="http://schemas.microsoft.com/office/drawing/2014/main" id="{6E1BB546-DE6E-4B47-814E-FE4445501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227" y="10901217"/>
            <a:ext cx="1467730" cy="1467730"/>
          </a:xfrm>
          <a:custGeom>
            <a:avLst/>
            <a:gdLst>
              <a:gd name="T0" fmla="*/ 1046 w 1047"/>
              <a:gd name="T1" fmla="*/ 523 h 1047"/>
              <a:gd name="T2" fmla="*/ 1046 w 1047"/>
              <a:gd name="T3" fmla="*/ 523 h 1047"/>
              <a:gd name="T4" fmla="*/ 523 w 1047"/>
              <a:gd name="T5" fmla="*/ 1046 h 1047"/>
              <a:gd name="T6" fmla="*/ 0 w 1047"/>
              <a:gd name="T7" fmla="*/ 523 h 1047"/>
              <a:gd name="T8" fmla="*/ 523 w 1047"/>
              <a:gd name="T9" fmla="*/ 0 h 1047"/>
              <a:gd name="T10" fmla="*/ 1046 w 1047"/>
              <a:gd name="T11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047">
                <a:moveTo>
                  <a:pt x="1046" y="523"/>
                </a:moveTo>
                <a:lnTo>
                  <a:pt x="1046" y="523"/>
                </a:lnTo>
                <a:cubicBezTo>
                  <a:pt x="1046" y="810"/>
                  <a:pt x="810" y="1046"/>
                  <a:pt x="523" y="1046"/>
                </a:cubicBezTo>
                <a:cubicBezTo>
                  <a:pt x="236" y="1046"/>
                  <a:pt x="0" y="810"/>
                  <a:pt x="0" y="523"/>
                </a:cubicBezTo>
                <a:cubicBezTo>
                  <a:pt x="0" y="236"/>
                  <a:pt x="236" y="0"/>
                  <a:pt x="523" y="0"/>
                </a:cubicBezTo>
                <a:cubicBezTo>
                  <a:pt x="810" y="0"/>
                  <a:pt x="1046" y="236"/>
                  <a:pt x="1046" y="52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74">
            <a:extLst>
              <a:ext uri="{FF2B5EF4-FFF2-40B4-BE49-F238E27FC236}">
                <a16:creationId xmlns:a16="http://schemas.microsoft.com/office/drawing/2014/main" id="{D2C24A13-60DE-BE4D-825E-959FB564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8110" y="10901217"/>
            <a:ext cx="1467730" cy="1467730"/>
          </a:xfrm>
          <a:custGeom>
            <a:avLst/>
            <a:gdLst>
              <a:gd name="T0" fmla="*/ 1045 w 1046"/>
              <a:gd name="T1" fmla="*/ 523 h 1047"/>
              <a:gd name="T2" fmla="*/ 1045 w 1046"/>
              <a:gd name="T3" fmla="*/ 523 h 1047"/>
              <a:gd name="T4" fmla="*/ 523 w 1046"/>
              <a:gd name="T5" fmla="*/ 1046 h 1047"/>
              <a:gd name="T6" fmla="*/ 0 w 1046"/>
              <a:gd name="T7" fmla="*/ 523 h 1047"/>
              <a:gd name="T8" fmla="*/ 523 w 1046"/>
              <a:gd name="T9" fmla="*/ 0 h 1047"/>
              <a:gd name="T10" fmla="*/ 1045 w 1046"/>
              <a:gd name="T11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6" h="1047">
                <a:moveTo>
                  <a:pt x="1045" y="523"/>
                </a:moveTo>
                <a:lnTo>
                  <a:pt x="1045" y="523"/>
                </a:lnTo>
                <a:cubicBezTo>
                  <a:pt x="1045" y="810"/>
                  <a:pt x="810" y="1046"/>
                  <a:pt x="523" y="1046"/>
                </a:cubicBezTo>
                <a:cubicBezTo>
                  <a:pt x="236" y="1046"/>
                  <a:pt x="0" y="810"/>
                  <a:pt x="0" y="523"/>
                </a:cubicBezTo>
                <a:cubicBezTo>
                  <a:pt x="0" y="236"/>
                  <a:pt x="236" y="0"/>
                  <a:pt x="523" y="0"/>
                </a:cubicBezTo>
                <a:cubicBezTo>
                  <a:pt x="810" y="0"/>
                  <a:pt x="1045" y="236"/>
                  <a:pt x="1045" y="52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75">
            <a:extLst>
              <a:ext uri="{FF2B5EF4-FFF2-40B4-BE49-F238E27FC236}">
                <a16:creationId xmlns:a16="http://schemas.microsoft.com/office/drawing/2014/main" id="{9EE0600C-7954-034C-81C5-61DC4C2F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3984" y="10901217"/>
            <a:ext cx="1467734" cy="1467730"/>
          </a:xfrm>
          <a:custGeom>
            <a:avLst/>
            <a:gdLst>
              <a:gd name="T0" fmla="*/ 1046 w 1047"/>
              <a:gd name="T1" fmla="*/ 523 h 1047"/>
              <a:gd name="T2" fmla="*/ 1046 w 1047"/>
              <a:gd name="T3" fmla="*/ 523 h 1047"/>
              <a:gd name="T4" fmla="*/ 523 w 1047"/>
              <a:gd name="T5" fmla="*/ 1046 h 1047"/>
              <a:gd name="T6" fmla="*/ 0 w 1047"/>
              <a:gd name="T7" fmla="*/ 523 h 1047"/>
              <a:gd name="T8" fmla="*/ 523 w 1047"/>
              <a:gd name="T9" fmla="*/ 0 h 1047"/>
              <a:gd name="T10" fmla="*/ 1046 w 1047"/>
              <a:gd name="T11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047">
                <a:moveTo>
                  <a:pt x="1046" y="523"/>
                </a:moveTo>
                <a:lnTo>
                  <a:pt x="1046" y="523"/>
                </a:lnTo>
                <a:cubicBezTo>
                  <a:pt x="1046" y="810"/>
                  <a:pt x="810" y="1046"/>
                  <a:pt x="523" y="1046"/>
                </a:cubicBezTo>
                <a:cubicBezTo>
                  <a:pt x="236" y="1046"/>
                  <a:pt x="0" y="810"/>
                  <a:pt x="0" y="523"/>
                </a:cubicBezTo>
                <a:cubicBezTo>
                  <a:pt x="0" y="236"/>
                  <a:pt x="236" y="0"/>
                  <a:pt x="523" y="0"/>
                </a:cubicBezTo>
                <a:cubicBezTo>
                  <a:pt x="810" y="0"/>
                  <a:pt x="1046" y="236"/>
                  <a:pt x="1046" y="52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76">
            <a:extLst>
              <a:ext uri="{FF2B5EF4-FFF2-40B4-BE49-F238E27FC236}">
                <a16:creationId xmlns:a16="http://schemas.microsoft.com/office/drawing/2014/main" id="{06BDD36D-F69A-C543-8A73-0A6C15F5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667" y="4759503"/>
            <a:ext cx="1467734" cy="1467730"/>
          </a:xfrm>
          <a:custGeom>
            <a:avLst/>
            <a:gdLst>
              <a:gd name="T0" fmla="*/ 1046 w 1047"/>
              <a:gd name="T1" fmla="*/ 523 h 1047"/>
              <a:gd name="T2" fmla="*/ 1046 w 1047"/>
              <a:gd name="T3" fmla="*/ 523 h 1047"/>
              <a:gd name="T4" fmla="*/ 523 w 1047"/>
              <a:gd name="T5" fmla="*/ 1046 h 1047"/>
              <a:gd name="T6" fmla="*/ 0 w 1047"/>
              <a:gd name="T7" fmla="*/ 523 h 1047"/>
              <a:gd name="T8" fmla="*/ 523 w 1047"/>
              <a:gd name="T9" fmla="*/ 0 h 1047"/>
              <a:gd name="T10" fmla="*/ 1046 w 1047"/>
              <a:gd name="T11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047">
                <a:moveTo>
                  <a:pt x="1046" y="523"/>
                </a:moveTo>
                <a:lnTo>
                  <a:pt x="1046" y="523"/>
                </a:lnTo>
                <a:cubicBezTo>
                  <a:pt x="1046" y="819"/>
                  <a:pt x="810" y="1046"/>
                  <a:pt x="523" y="1046"/>
                </a:cubicBezTo>
                <a:cubicBezTo>
                  <a:pt x="236" y="1046"/>
                  <a:pt x="0" y="819"/>
                  <a:pt x="0" y="523"/>
                </a:cubicBezTo>
                <a:cubicBezTo>
                  <a:pt x="0" y="236"/>
                  <a:pt x="236" y="0"/>
                  <a:pt x="523" y="0"/>
                </a:cubicBezTo>
                <a:cubicBezTo>
                  <a:pt x="810" y="0"/>
                  <a:pt x="1046" y="236"/>
                  <a:pt x="1046" y="52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77">
            <a:extLst>
              <a:ext uri="{FF2B5EF4-FFF2-40B4-BE49-F238E27FC236}">
                <a16:creationId xmlns:a16="http://schemas.microsoft.com/office/drawing/2014/main" id="{C7C5472B-2341-5F45-AF76-5ECCBC69F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3544" y="4759503"/>
            <a:ext cx="1467730" cy="1467730"/>
          </a:xfrm>
          <a:custGeom>
            <a:avLst/>
            <a:gdLst>
              <a:gd name="T0" fmla="*/ 1046 w 1047"/>
              <a:gd name="T1" fmla="*/ 523 h 1047"/>
              <a:gd name="T2" fmla="*/ 1046 w 1047"/>
              <a:gd name="T3" fmla="*/ 523 h 1047"/>
              <a:gd name="T4" fmla="*/ 523 w 1047"/>
              <a:gd name="T5" fmla="*/ 1046 h 1047"/>
              <a:gd name="T6" fmla="*/ 0 w 1047"/>
              <a:gd name="T7" fmla="*/ 523 h 1047"/>
              <a:gd name="T8" fmla="*/ 523 w 1047"/>
              <a:gd name="T9" fmla="*/ 0 h 1047"/>
              <a:gd name="T10" fmla="*/ 1046 w 1047"/>
              <a:gd name="T11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047">
                <a:moveTo>
                  <a:pt x="1046" y="523"/>
                </a:moveTo>
                <a:lnTo>
                  <a:pt x="1046" y="523"/>
                </a:lnTo>
                <a:cubicBezTo>
                  <a:pt x="1046" y="819"/>
                  <a:pt x="810" y="1046"/>
                  <a:pt x="523" y="1046"/>
                </a:cubicBezTo>
                <a:cubicBezTo>
                  <a:pt x="237" y="1046"/>
                  <a:pt x="0" y="819"/>
                  <a:pt x="0" y="523"/>
                </a:cubicBezTo>
                <a:cubicBezTo>
                  <a:pt x="0" y="236"/>
                  <a:pt x="237" y="0"/>
                  <a:pt x="523" y="0"/>
                </a:cubicBezTo>
                <a:cubicBezTo>
                  <a:pt x="810" y="0"/>
                  <a:pt x="1046" y="236"/>
                  <a:pt x="1046" y="52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78">
            <a:extLst>
              <a:ext uri="{FF2B5EF4-FFF2-40B4-BE49-F238E27FC236}">
                <a16:creationId xmlns:a16="http://schemas.microsoft.com/office/drawing/2014/main" id="{7BBBA190-66B7-084A-B16D-53EF6A4C8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4913" y="4899989"/>
            <a:ext cx="1186758" cy="1186758"/>
          </a:xfrm>
          <a:custGeom>
            <a:avLst/>
            <a:gdLst>
              <a:gd name="T0" fmla="*/ 1046 w 1047"/>
              <a:gd name="T1" fmla="*/ 523 h 1047"/>
              <a:gd name="T2" fmla="*/ 1046 w 1047"/>
              <a:gd name="T3" fmla="*/ 523 h 1047"/>
              <a:gd name="T4" fmla="*/ 523 w 1047"/>
              <a:gd name="T5" fmla="*/ 1046 h 1047"/>
              <a:gd name="T6" fmla="*/ 0 w 1047"/>
              <a:gd name="T7" fmla="*/ 523 h 1047"/>
              <a:gd name="T8" fmla="*/ 523 w 1047"/>
              <a:gd name="T9" fmla="*/ 0 h 1047"/>
              <a:gd name="T10" fmla="*/ 1046 w 1047"/>
              <a:gd name="T11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047">
                <a:moveTo>
                  <a:pt x="1046" y="523"/>
                </a:moveTo>
                <a:lnTo>
                  <a:pt x="1046" y="523"/>
                </a:lnTo>
                <a:cubicBezTo>
                  <a:pt x="1046" y="819"/>
                  <a:pt x="818" y="1046"/>
                  <a:pt x="523" y="1046"/>
                </a:cubicBezTo>
                <a:cubicBezTo>
                  <a:pt x="236" y="1046"/>
                  <a:pt x="0" y="819"/>
                  <a:pt x="0" y="523"/>
                </a:cubicBezTo>
                <a:cubicBezTo>
                  <a:pt x="0" y="236"/>
                  <a:pt x="236" y="0"/>
                  <a:pt x="523" y="0"/>
                </a:cubicBezTo>
                <a:cubicBezTo>
                  <a:pt x="818" y="0"/>
                  <a:pt x="1046" y="236"/>
                  <a:pt x="1046" y="52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79">
            <a:extLst>
              <a:ext uri="{FF2B5EF4-FFF2-40B4-BE49-F238E27FC236}">
                <a16:creationId xmlns:a16="http://schemas.microsoft.com/office/drawing/2014/main" id="{BE305032-196A-1843-B92D-31A508E8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79" y="11317110"/>
            <a:ext cx="555826" cy="635944"/>
          </a:xfrm>
          <a:custGeom>
            <a:avLst/>
            <a:gdLst>
              <a:gd name="T0" fmla="*/ 481 w 490"/>
              <a:gd name="T1" fmla="*/ 549 h 558"/>
              <a:gd name="T2" fmla="*/ 481 w 490"/>
              <a:gd name="T3" fmla="*/ 549 h 558"/>
              <a:gd name="T4" fmla="*/ 481 w 490"/>
              <a:gd name="T5" fmla="*/ 540 h 558"/>
              <a:gd name="T6" fmla="*/ 489 w 490"/>
              <a:gd name="T7" fmla="*/ 540 h 558"/>
              <a:gd name="T8" fmla="*/ 481 w 490"/>
              <a:gd name="T9" fmla="*/ 532 h 558"/>
              <a:gd name="T10" fmla="*/ 481 w 490"/>
              <a:gd name="T11" fmla="*/ 532 h 558"/>
              <a:gd name="T12" fmla="*/ 262 w 490"/>
              <a:gd name="T13" fmla="*/ 9 h 558"/>
              <a:gd name="T14" fmla="*/ 262 w 490"/>
              <a:gd name="T15" fmla="*/ 9 h 558"/>
              <a:gd name="T16" fmla="*/ 262 w 490"/>
              <a:gd name="T17" fmla="*/ 9 h 558"/>
              <a:gd name="T18" fmla="*/ 262 w 490"/>
              <a:gd name="T19" fmla="*/ 0 h 558"/>
              <a:gd name="T20" fmla="*/ 253 w 490"/>
              <a:gd name="T21" fmla="*/ 0 h 558"/>
              <a:gd name="T22" fmla="*/ 253 w 490"/>
              <a:gd name="T23" fmla="*/ 0 h 558"/>
              <a:gd name="T24" fmla="*/ 253 w 490"/>
              <a:gd name="T25" fmla="*/ 0 h 558"/>
              <a:gd name="T26" fmla="*/ 245 w 490"/>
              <a:gd name="T27" fmla="*/ 0 h 558"/>
              <a:gd name="T28" fmla="*/ 245 w 490"/>
              <a:gd name="T29" fmla="*/ 0 h 558"/>
              <a:gd name="T30" fmla="*/ 245 w 490"/>
              <a:gd name="T31" fmla="*/ 0 h 558"/>
              <a:gd name="T32" fmla="*/ 236 w 490"/>
              <a:gd name="T33" fmla="*/ 0 h 558"/>
              <a:gd name="T34" fmla="*/ 236 w 490"/>
              <a:gd name="T35" fmla="*/ 0 h 558"/>
              <a:gd name="T36" fmla="*/ 236 w 490"/>
              <a:gd name="T37" fmla="*/ 0 h 558"/>
              <a:gd name="T38" fmla="*/ 228 w 490"/>
              <a:gd name="T39" fmla="*/ 0 h 558"/>
              <a:gd name="T40" fmla="*/ 228 w 490"/>
              <a:gd name="T41" fmla="*/ 9 h 558"/>
              <a:gd name="T42" fmla="*/ 228 w 490"/>
              <a:gd name="T43" fmla="*/ 9 h 558"/>
              <a:gd name="T44" fmla="*/ 228 w 490"/>
              <a:gd name="T45" fmla="*/ 9 h 558"/>
              <a:gd name="T46" fmla="*/ 9 w 490"/>
              <a:gd name="T47" fmla="*/ 532 h 558"/>
              <a:gd name="T48" fmla="*/ 0 w 490"/>
              <a:gd name="T49" fmla="*/ 532 h 558"/>
              <a:gd name="T50" fmla="*/ 0 w 490"/>
              <a:gd name="T51" fmla="*/ 532 h 558"/>
              <a:gd name="T52" fmla="*/ 0 w 490"/>
              <a:gd name="T53" fmla="*/ 540 h 558"/>
              <a:gd name="T54" fmla="*/ 0 w 490"/>
              <a:gd name="T55" fmla="*/ 540 h 558"/>
              <a:gd name="T56" fmla="*/ 9 w 490"/>
              <a:gd name="T57" fmla="*/ 549 h 558"/>
              <a:gd name="T58" fmla="*/ 9 w 490"/>
              <a:gd name="T59" fmla="*/ 549 h 558"/>
              <a:gd name="T60" fmla="*/ 9 w 490"/>
              <a:gd name="T61" fmla="*/ 549 h 558"/>
              <a:gd name="T62" fmla="*/ 9 w 490"/>
              <a:gd name="T63" fmla="*/ 549 h 558"/>
              <a:gd name="T64" fmla="*/ 17 w 490"/>
              <a:gd name="T65" fmla="*/ 557 h 558"/>
              <a:gd name="T66" fmla="*/ 17 w 490"/>
              <a:gd name="T67" fmla="*/ 557 h 558"/>
              <a:gd name="T68" fmla="*/ 17 w 490"/>
              <a:gd name="T69" fmla="*/ 557 h 558"/>
              <a:gd name="T70" fmla="*/ 26 w 490"/>
              <a:gd name="T71" fmla="*/ 557 h 558"/>
              <a:gd name="T72" fmla="*/ 26 w 490"/>
              <a:gd name="T73" fmla="*/ 557 h 558"/>
              <a:gd name="T74" fmla="*/ 34 w 490"/>
              <a:gd name="T75" fmla="*/ 557 h 558"/>
              <a:gd name="T76" fmla="*/ 245 w 490"/>
              <a:gd name="T77" fmla="*/ 414 h 558"/>
              <a:gd name="T78" fmla="*/ 456 w 490"/>
              <a:gd name="T79" fmla="*/ 557 h 558"/>
              <a:gd name="T80" fmla="*/ 464 w 490"/>
              <a:gd name="T81" fmla="*/ 557 h 558"/>
              <a:gd name="T82" fmla="*/ 464 w 490"/>
              <a:gd name="T83" fmla="*/ 557 h 558"/>
              <a:gd name="T84" fmla="*/ 473 w 490"/>
              <a:gd name="T85" fmla="*/ 557 h 558"/>
              <a:gd name="T86" fmla="*/ 473 w 490"/>
              <a:gd name="T87" fmla="*/ 557 h 558"/>
              <a:gd name="T88" fmla="*/ 473 w 490"/>
              <a:gd name="T89" fmla="*/ 557 h 558"/>
              <a:gd name="T90" fmla="*/ 253 w 490"/>
              <a:gd name="T91" fmla="*/ 372 h 558"/>
              <a:gd name="T92" fmla="*/ 253 w 490"/>
              <a:gd name="T93" fmla="*/ 372 h 558"/>
              <a:gd name="T94" fmla="*/ 253 w 490"/>
              <a:gd name="T95" fmla="*/ 372 h 558"/>
              <a:gd name="T96" fmla="*/ 253 w 490"/>
              <a:gd name="T97" fmla="*/ 372 h 558"/>
              <a:gd name="T98" fmla="*/ 245 w 490"/>
              <a:gd name="T99" fmla="*/ 372 h 558"/>
              <a:gd name="T100" fmla="*/ 245 w 490"/>
              <a:gd name="T101" fmla="*/ 372 h 558"/>
              <a:gd name="T102" fmla="*/ 245 w 490"/>
              <a:gd name="T103" fmla="*/ 372 h 558"/>
              <a:gd name="T104" fmla="*/ 236 w 490"/>
              <a:gd name="T105" fmla="*/ 372 h 558"/>
              <a:gd name="T106" fmla="*/ 236 w 490"/>
              <a:gd name="T107" fmla="*/ 372 h 558"/>
              <a:gd name="T108" fmla="*/ 236 w 490"/>
              <a:gd name="T109" fmla="*/ 372 h 558"/>
              <a:gd name="T110" fmla="*/ 68 w 490"/>
              <a:gd name="T111" fmla="*/ 481 h 558"/>
              <a:gd name="T112" fmla="*/ 253 w 490"/>
              <a:gd name="T113" fmla="*/ 372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0" h="558">
                <a:moveTo>
                  <a:pt x="481" y="549"/>
                </a:moveTo>
                <a:lnTo>
                  <a:pt x="481" y="549"/>
                </a:lnTo>
                <a:lnTo>
                  <a:pt x="481" y="549"/>
                </a:lnTo>
                <a:lnTo>
                  <a:pt x="481" y="549"/>
                </a:lnTo>
                <a:lnTo>
                  <a:pt x="481" y="549"/>
                </a:lnTo>
                <a:lnTo>
                  <a:pt x="481" y="549"/>
                </a:lnTo>
                <a:lnTo>
                  <a:pt x="481" y="549"/>
                </a:lnTo>
                <a:cubicBezTo>
                  <a:pt x="481" y="540"/>
                  <a:pt x="481" y="540"/>
                  <a:pt x="481" y="540"/>
                </a:cubicBezTo>
                <a:lnTo>
                  <a:pt x="481" y="540"/>
                </a:lnTo>
                <a:lnTo>
                  <a:pt x="489" y="540"/>
                </a:lnTo>
                <a:lnTo>
                  <a:pt x="489" y="540"/>
                </a:lnTo>
                <a:lnTo>
                  <a:pt x="489" y="540"/>
                </a:lnTo>
                <a:lnTo>
                  <a:pt x="489" y="540"/>
                </a:lnTo>
                <a:cubicBezTo>
                  <a:pt x="489" y="532"/>
                  <a:pt x="489" y="532"/>
                  <a:pt x="489" y="532"/>
                </a:cubicBezTo>
                <a:lnTo>
                  <a:pt x="481" y="532"/>
                </a:lnTo>
                <a:lnTo>
                  <a:pt x="481" y="532"/>
                </a:lnTo>
                <a:lnTo>
                  <a:pt x="481" y="532"/>
                </a:lnTo>
                <a:lnTo>
                  <a:pt x="481" y="532"/>
                </a:lnTo>
                <a:lnTo>
                  <a:pt x="481" y="532"/>
                </a:ln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cubicBezTo>
                  <a:pt x="262" y="9"/>
                  <a:pt x="262" y="9"/>
                  <a:pt x="262" y="0"/>
                </a:cubicBezTo>
                <a:cubicBezTo>
                  <a:pt x="253" y="0"/>
                  <a:pt x="253" y="0"/>
                  <a:pt x="253" y="0"/>
                </a:cubicBez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53" y="0"/>
                </a:lnTo>
                <a:lnTo>
                  <a:pt x="245" y="0"/>
                </a:lnTo>
                <a:lnTo>
                  <a:pt x="245" y="0"/>
                </a:lnTo>
                <a:lnTo>
                  <a:pt x="245" y="0"/>
                </a:lnTo>
                <a:lnTo>
                  <a:pt x="245" y="0"/>
                </a:lnTo>
                <a:lnTo>
                  <a:pt x="245" y="0"/>
                </a:lnTo>
                <a:lnTo>
                  <a:pt x="245" y="0"/>
                </a:lnTo>
                <a:lnTo>
                  <a:pt x="245" y="0"/>
                </a:lnTo>
                <a:lnTo>
                  <a:pt x="245" y="0"/>
                </a:lnTo>
                <a:lnTo>
                  <a:pt x="245" y="0"/>
                </a:lnTo>
                <a:cubicBezTo>
                  <a:pt x="236" y="0"/>
                  <a:pt x="236" y="0"/>
                  <a:pt x="236" y="0"/>
                </a:cubicBezTo>
                <a:lnTo>
                  <a:pt x="236" y="0"/>
                </a:lnTo>
                <a:lnTo>
                  <a:pt x="236" y="0"/>
                </a:lnTo>
                <a:lnTo>
                  <a:pt x="236" y="0"/>
                </a:lnTo>
                <a:lnTo>
                  <a:pt x="236" y="0"/>
                </a:lnTo>
                <a:lnTo>
                  <a:pt x="236" y="0"/>
                </a:lnTo>
                <a:lnTo>
                  <a:pt x="236" y="0"/>
                </a:lnTo>
                <a:lnTo>
                  <a:pt x="236" y="0"/>
                </a:lnTo>
                <a:lnTo>
                  <a:pt x="236" y="0"/>
                </a:lnTo>
                <a:lnTo>
                  <a:pt x="236" y="0"/>
                </a:lnTo>
                <a:lnTo>
                  <a:pt x="228" y="0"/>
                </a:lnTo>
                <a:cubicBezTo>
                  <a:pt x="228" y="9"/>
                  <a:pt x="228" y="9"/>
                  <a:pt x="228" y="9"/>
                </a:cubicBezTo>
                <a:lnTo>
                  <a:pt x="228" y="9"/>
                </a:lnTo>
                <a:lnTo>
                  <a:pt x="228" y="9"/>
                </a:lnTo>
                <a:lnTo>
                  <a:pt x="228" y="9"/>
                </a:lnTo>
                <a:lnTo>
                  <a:pt x="228" y="9"/>
                </a:lnTo>
                <a:lnTo>
                  <a:pt x="228" y="9"/>
                </a:lnTo>
                <a:lnTo>
                  <a:pt x="228" y="9"/>
                </a:lnTo>
                <a:lnTo>
                  <a:pt x="228" y="9"/>
                </a:lnTo>
                <a:lnTo>
                  <a:pt x="228" y="9"/>
                </a:lnTo>
                <a:lnTo>
                  <a:pt x="228" y="9"/>
                </a:lnTo>
                <a:cubicBezTo>
                  <a:pt x="9" y="532"/>
                  <a:pt x="9" y="532"/>
                  <a:pt x="9" y="532"/>
                </a:cubicBezTo>
                <a:lnTo>
                  <a:pt x="9" y="532"/>
                </a:lnTo>
                <a:cubicBezTo>
                  <a:pt x="9" y="532"/>
                  <a:pt x="9" y="532"/>
                  <a:pt x="0" y="532"/>
                </a:cubicBezTo>
                <a:lnTo>
                  <a:pt x="0" y="532"/>
                </a:lnTo>
                <a:lnTo>
                  <a:pt x="0" y="532"/>
                </a:lnTo>
                <a:lnTo>
                  <a:pt x="0" y="532"/>
                </a:lnTo>
                <a:lnTo>
                  <a:pt x="0" y="532"/>
                </a:lnTo>
                <a:lnTo>
                  <a:pt x="0" y="532"/>
                </a:lnTo>
                <a:cubicBezTo>
                  <a:pt x="0" y="532"/>
                  <a:pt x="0" y="532"/>
                  <a:pt x="0" y="540"/>
                </a:cubicBezTo>
                <a:lnTo>
                  <a:pt x="0" y="540"/>
                </a:lnTo>
                <a:lnTo>
                  <a:pt x="0" y="540"/>
                </a:lnTo>
                <a:lnTo>
                  <a:pt x="0" y="540"/>
                </a:lnTo>
                <a:lnTo>
                  <a:pt x="0" y="540"/>
                </a:lnTo>
                <a:lnTo>
                  <a:pt x="0" y="540"/>
                </a:lnTo>
                <a:lnTo>
                  <a:pt x="0" y="540"/>
                </a:lnTo>
                <a:lnTo>
                  <a:pt x="0" y="540"/>
                </a:lnTo>
                <a:cubicBezTo>
                  <a:pt x="9" y="540"/>
                  <a:pt x="9" y="540"/>
                  <a:pt x="9" y="549"/>
                </a:cubicBezTo>
                <a:lnTo>
                  <a:pt x="9" y="549"/>
                </a:lnTo>
                <a:lnTo>
                  <a:pt x="9" y="549"/>
                </a:lnTo>
                <a:lnTo>
                  <a:pt x="9" y="549"/>
                </a:lnTo>
                <a:lnTo>
                  <a:pt x="9" y="549"/>
                </a:lnTo>
                <a:lnTo>
                  <a:pt x="9" y="549"/>
                </a:lnTo>
                <a:lnTo>
                  <a:pt x="9" y="549"/>
                </a:lnTo>
                <a:lnTo>
                  <a:pt x="9" y="549"/>
                </a:lnTo>
                <a:lnTo>
                  <a:pt x="9" y="549"/>
                </a:lnTo>
                <a:lnTo>
                  <a:pt x="9" y="549"/>
                </a:lnTo>
                <a:lnTo>
                  <a:pt x="9" y="549"/>
                </a:lnTo>
                <a:cubicBezTo>
                  <a:pt x="9" y="549"/>
                  <a:pt x="9" y="557"/>
                  <a:pt x="17" y="557"/>
                </a:cubicBezTo>
                <a:lnTo>
                  <a:pt x="17" y="557"/>
                </a:lnTo>
                <a:lnTo>
                  <a:pt x="17" y="557"/>
                </a:lnTo>
                <a:lnTo>
                  <a:pt x="17" y="557"/>
                </a:lnTo>
                <a:lnTo>
                  <a:pt x="17" y="557"/>
                </a:lnTo>
                <a:lnTo>
                  <a:pt x="17" y="557"/>
                </a:lnTo>
                <a:lnTo>
                  <a:pt x="17" y="557"/>
                </a:lnTo>
                <a:lnTo>
                  <a:pt x="17" y="557"/>
                </a:lnTo>
                <a:lnTo>
                  <a:pt x="17" y="557"/>
                </a:lnTo>
                <a:cubicBezTo>
                  <a:pt x="17" y="557"/>
                  <a:pt x="17" y="557"/>
                  <a:pt x="26" y="557"/>
                </a:cubicBezTo>
                <a:lnTo>
                  <a:pt x="26" y="557"/>
                </a:lnTo>
                <a:lnTo>
                  <a:pt x="26" y="557"/>
                </a:lnTo>
                <a:lnTo>
                  <a:pt x="26" y="557"/>
                </a:lnTo>
                <a:lnTo>
                  <a:pt x="26" y="557"/>
                </a:lnTo>
                <a:lnTo>
                  <a:pt x="34" y="557"/>
                </a:lnTo>
                <a:lnTo>
                  <a:pt x="34" y="557"/>
                </a:lnTo>
                <a:lnTo>
                  <a:pt x="34" y="557"/>
                </a:lnTo>
                <a:lnTo>
                  <a:pt x="34" y="557"/>
                </a:lnTo>
                <a:lnTo>
                  <a:pt x="34" y="557"/>
                </a:lnTo>
                <a:cubicBezTo>
                  <a:pt x="245" y="414"/>
                  <a:pt x="245" y="414"/>
                  <a:pt x="245" y="414"/>
                </a:cubicBezTo>
                <a:cubicBezTo>
                  <a:pt x="456" y="557"/>
                  <a:pt x="456" y="557"/>
                  <a:pt x="456" y="557"/>
                </a:cubicBezTo>
                <a:lnTo>
                  <a:pt x="456" y="557"/>
                </a:lnTo>
                <a:lnTo>
                  <a:pt x="456" y="557"/>
                </a:lnTo>
                <a:lnTo>
                  <a:pt x="456" y="557"/>
                </a:lnTo>
                <a:lnTo>
                  <a:pt x="456" y="557"/>
                </a:lnTo>
                <a:lnTo>
                  <a:pt x="464" y="557"/>
                </a:lnTo>
                <a:lnTo>
                  <a:pt x="464" y="557"/>
                </a:lnTo>
                <a:lnTo>
                  <a:pt x="464" y="557"/>
                </a:lnTo>
                <a:lnTo>
                  <a:pt x="464" y="557"/>
                </a:lnTo>
                <a:lnTo>
                  <a:pt x="464" y="557"/>
                </a:lnTo>
                <a:cubicBezTo>
                  <a:pt x="464" y="557"/>
                  <a:pt x="464" y="557"/>
                  <a:pt x="473" y="557"/>
                </a:cubicBezTo>
                <a:lnTo>
                  <a:pt x="473" y="557"/>
                </a:lnTo>
                <a:lnTo>
                  <a:pt x="473" y="557"/>
                </a:lnTo>
                <a:lnTo>
                  <a:pt x="473" y="557"/>
                </a:lnTo>
                <a:lnTo>
                  <a:pt x="473" y="557"/>
                </a:lnTo>
                <a:lnTo>
                  <a:pt x="473" y="557"/>
                </a:lnTo>
                <a:lnTo>
                  <a:pt x="473" y="557"/>
                </a:lnTo>
                <a:lnTo>
                  <a:pt x="473" y="557"/>
                </a:lnTo>
                <a:lnTo>
                  <a:pt x="473" y="557"/>
                </a:lnTo>
                <a:lnTo>
                  <a:pt x="481" y="549"/>
                </a:lnTo>
                <a:close/>
                <a:moveTo>
                  <a:pt x="253" y="372"/>
                </a:moveTo>
                <a:lnTo>
                  <a:pt x="253" y="372"/>
                </a:lnTo>
                <a:lnTo>
                  <a:pt x="253" y="372"/>
                </a:lnTo>
                <a:lnTo>
                  <a:pt x="253" y="372"/>
                </a:lnTo>
                <a:lnTo>
                  <a:pt x="253" y="372"/>
                </a:lnTo>
                <a:lnTo>
                  <a:pt x="253" y="372"/>
                </a:lnTo>
                <a:lnTo>
                  <a:pt x="253" y="372"/>
                </a:lnTo>
                <a:lnTo>
                  <a:pt x="253" y="372"/>
                </a:lnTo>
                <a:lnTo>
                  <a:pt x="253" y="372"/>
                </a:lnTo>
                <a:lnTo>
                  <a:pt x="253" y="372"/>
                </a:lnTo>
                <a:lnTo>
                  <a:pt x="253" y="372"/>
                </a:lnTo>
                <a:cubicBezTo>
                  <a:pt x="253" y="372"/>
                  <a:pt x="253" y="372"/>
                  <a:pt x="245" y="372"/>
                </a:cubicBezTo>
                <a:lnTo>
                  <a:pt x="245" y="372"/>
                </a:lnTo>
                <a:lnTo>
                  <a:pt x="245" y="372"/>
                </a:lnTo>
                <a:lnTo>
                  <a:pt x="245" y="372"/>
                </a:lnTo>
                <a:lnTo>
                  <a:pt x="245" y="372"/>
                </a:lnTo>
                <a:lnTo>
                  <a:pt x="245" y="372"/>
                </a:lnTo>
                <a:lnTo>
                  <a:pt x="245" y="372"/>
                </a:lnTo>
                <a:lnTo>
                  <a:pt x="245" y="372"/>
                </a:lnTo>
                <a:lnTo>
                  <a:pt x="245" y="372"/>
                </a:lnTo>
                <a:lnTo>
                  <a:pt x="236" y="372"/>
                </a:lnTo>
                <a:lnTo>
                  <a:pt x="236" y="372"/>
                </a:lnTo>
                <a:lnTo>
                  <a:pt x="236" y="372"/>
                </a:lnTo>
                <a:lnTo>
                  <a:pt x="236" y="372"/>
                </a:lnTo>
                <a:lnTo>
                  <a:pt x="236" y="372"/>
                </a:lnTo>
                <a:lnTo>
                  <a:pt x="236" y="372"/>
                </a:lnTo>
                <a:lnTo>
                  <a:pt x="236" y="372"/>
                </a:lnTo>
                <a:lnTo>
                  <a:pt x="236" y="372"/>
                </a:lnTo>
                <a:lnTo>
                  <a:pt x="236" y="372"/>
                </a:lnTo>
                <a:lnTo>
                  <a:pt x="236" y="372"/>
                </a:lnTo>
                <a:cubicBezTo>
                  <a:pt x="68" y="481"/>
                  <a:pt x="68" y="481"/>
                  <a:pt x="68" y="481"/>
                </a:cubicBezTo>
                <a:cubicBezTo>
                  <a:pt x="245" y="76"/>
                  <a:pt x="245" y="76"/>
                  <a:pt x="245" y="76"/>
                </a:cubicBezTo>
                <a:cubicBezTo>
                  <a:pt x="422" y="481"/>
                  <a:pt x="422" y="481"/>
                  <a:pt x="422" y="481"/>
                </a:cubicBezTo>
                <a:lnTo>
                  <a:pt x="253" y="3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80">
            <a:extLst>
              <a:ext uri="{FF2B5EF4-FFF2-40B4-BE49-F238E27FC236}">
                <a16:creationId xmlns:a16="http://schemas.microsoft.com/office/drawing/2014/main" id="{4D6C839A-5C87-E949-9818-F3DF48602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9511" y="5195426"/>
            <a:ext cx="545811" cy="605900"/>
          </a:xfrm>
          <a:custGeom>
            <a:avLst/>
            <a:gdLst>
              <a:gd name="T0" fmla="*/ 447 w 482"/>
              <a:gd name="T1" fmla="*/ 118 h 532"/>
              <a:gd name="T2" fmla="*/ 447 w 482"/>
              <a:gd name="T3" fmla="*/ 118 h 532"/>
              <a:gd name="T4" fmla="*/ 414 w 482"/>
              <a:gd name="T5" fmla="*/ 118 h 532"/>
              <a:gd name="T6" fmla="*/ 414 w 482"/>
              <a:gd name="T7" fmla="*/ 17 h 532"/>
              <a:gd name="T8" fmla="*/ 380 w 482"/>
              <a:gd name="T9" fmla="*/ 0 h 532"/>
              <a:gd name="T10" fmla="*/ 93 w 482"/>
              <a:gd name="T11" fmla="*/ 0 h 532"/>
              <a:gd name="T12" fmla="*/ 68 w 482"/>
              <a:gd name="T13" fmla="*/ 17 h 532"/>
              <a:gd name="T14" fmla="*/ 68 w 482"/>
              <a:gd name="T15" fmla="*/ 118 h 532"/>
              <a:gd name="T16" fmla="*/ 25 w 482"/>
              <a:gd name="T17" fmla="*/ 118 h 532"/>
              <a:gd name="T18" fmla="*/ 0 w 482"/>
              <a:gd name="T19" fmla="*/ 152 h 532"/>
              <a:gd name="T20" fmla="*/ 0 w 482"/>
              <a:gd name="T21" fmla="*/ 430 h 532"/>
              <a:gd name="T22" fmla="*/ 25 w 482"/>
              <a:gd name="T23" fmla="*/ 456 h 532"/>
              <a:gd name="T24" fmla="*/ 68 w 482"/>
              <a:gd name="T25" fmla="*/ 456 h 532"/>
              <a:gd name="T26" fmla="*/ 68 w 482"/>
              <a:gd name="T27" fmla="*/ 506 h 532"/>
              <a:gd name="T28" fmla="*/ 93 w 482"/>
              <a:gd name="T29" fmla="*/ 531 h 532"/>
              <a:gd name="T30" fmla="*/ 380 w 482"/>
              <a:gd name="T31" fmla="*/ 531 h 532"/>
              <a:gd name="T32" fmla="*/ 414 w 482"/>
              <a:gd name="T33" fmla="*/ 506 h 532"/>
              <a:gd name="T34" fmla="*/ 414 w 482"/>
              <a:gd name="T35" fmla="*/ 456 h 532"/>
              <a:gd name="T36" fmla="*/ 447 w 482"/>
              <a:gd name="T37" fmla="*/ 456 h 532"/>
              <a:gd name="T38" fmla="*/ 481 w 482"/>
              <a:gd name="T39" fmla="*/ 430 h 532"/>
              <a:gd name="T40" fmla="*/ 481 w 482"/>
              <a:gd name="T41" fmla="*/ 152 h 532"/>
              <a:gd name="T42" fmla="*/ 447 w 482"/>
              <a:gd name="T43" fmla="*/ 118 h 532"/>
              <a:gd name="T44" fmla="*/ 110 w 482"/>
              <a:gd name="T45" fmla="*/ 34 h 532"/>
              <a:gd name="T46" fmla="*/ 110 w 482"/>
              <a:gd name="T47" fmla="*/ 34 h 532"/>
              <a:gd name="T48" fmla="*/ 371 w 482"/>
              <a:gd name="T49" fmla="*/ 34 h 532"/>
              <a:gd name="T50" fmla="*/ 371 w 482"/>
              <a:gd name="T51" fmla="*/ 118 h 532"/>
              <a:gd name="T52" fmla="*/ 110 w 482"/>
              <a:gd name="T53" fmla="*/ 118 h 532"/>
              <a:gd name="T54" fmla="*/ 110 w 482"/>
              <a:gd name="T55" fmla="*/ 34 h 532"/>
              <a:gd name="T56" fmla="*/ 371 w 482"/>
              <a:gd name="T57" fmla="*/ 489 h 532"/>
              <a:gd name="T58" fmla="*/ 371 w 482"/>
              <a:gd name="T59" fmla="*/ 489 h 532"/>
              <a:gd name="T60" fmla="*/ 110 w 482"/>
              <a:gd name="T61" fmla="*/ 489 h 532"/>
              <a:gd name="T62" fmla="*/ 110 w 482"/>
              <a:gd name="T63" fmla="*/ 346 h 532"/>
              <a:gd name="T64" fmla="*/ 371 w 482"/>
              <a:gd name="T65" fmla="*/ 346 h 532"/>
              <a:gd name="T66" fmla="*/ 371 w 482"/>
              <a:gd name="T67" fmla="*/ 489 h 532"/>
              <a:gd name="T68" fmla="*/ 439 w 482"/>
              <a:gd name="T69" fmla="*/ 413 h 532"/>
              <a:gd name="T70" fmla="*/ 439 w 482"/>
              <a:gd name="T71" fmla="*/ 413 h 532"/>
              <a:gd name="T72" fmla="*/ 414 w 482"/>
              <a:gd name="T73" fmla="*/ 413 h 532"/>
              <a:gd name="T74" fmla="*/ 414 w 482"/>
              <a:gd name="T75" fmla="*/ 329 h 532"/>
              <a:gd name="T76" fmla="*/ 380 w 482"/>
              <a:gd name="T77" fmla="*/ 304 h 532"/>
              <a:gd name="T78" fmla="*/ 93 w 482"/>
              <a:gd name="T79" fmla="*/ 304 h 532"/>
              <a:gd name="T80" fmla="*/ 68 w 482"/>
              <a:gd name="T81" fmla="*/ 329 h 532"/>
              <a:gd name="T82" fmla="*/ 68 w 482"/>
              <a:gd name="T83" fmla="*/ 413 h 532"/>
              <a:gd name="T84" fmla="*/ 34 w 482"/>
              <a:gd name="T85" fmla="*/ 413 h 532"/>
              <a:gd name="T86" fmla="*/ 34 w 482"/>
              <a:gd name="T87" fmla="*/ 160 h 532"/>
              <a:gd name="T88" fmla="*/ 93 w 482"/>
              <a:gd name="T89" fmla="*/ 160 h 532"/>
              <a:gd name="T90" fmla="*/ 380 w 482"/>
              <a:gd name="T91" fmla="*/ 160 h 532"/>
              <a:gd name="T92" fmla="*/ 439 w 482"/>
              <a:gd name="T93" fmla="*/ 160 h 532"/>
              <a:gd name="T94" fmla="*/ 439 w 482"/>
              <a:gd name="T95" fmla="*/ 413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2" h="532">
                <a:moveTo>
                  <a:pt x="447" y="118"/>
                </a:moveTo>
                <a:lnTo>
                  <a:pt x="447" y="118"/>
                </a:lnTo>
                <a:cubicBezTo>
                  <a:pt x="414" y="118"/>
                  <a:pt x="414" y="118"/>
                  <a:pt x="414" y="118"/>
                </a:cubicBezTo>
                <a:cubicBezTo>
                  <a:pt x="414" y="17"/>
                  <a:pt x="414" y="17"/>
                  <a:pt x="414" y="17"/>
                </a:cubicBezTo>
                <a:cubicBezTo>
                  <a:pt x="414" y="8"/>
                  <a:pt x="397" y="0"/>
                  <a:pt x="38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68" y="8"/>
                  <a:pt x="68" y="17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9" y="118"/>
                  <a:pt x="0" y="135"/>
                  <a:pt x="0" y="152"/>
                </a:cubicBezTo>
                <a:cubicBezTo>
                  <a:pt x="0" y="430"/>
                  <a:pt x="0" y="430"/>
                  <a:pt x="0" y="430"/>
                </a:cubicBezTo>
                <a:cubicBezTo>
                  <a:pt x="0" y="447"/>
                  <a:pt x="9" y="456"/>
                  <a:pt x="25" y="456"/>
                </a:cubicBezTo>
                <a:cubicBezTo>
                  <a:pt x="68" y="456"/>
                  <a:pt x="68" y="456"/>
                  <a:pt x="68" y="456"/>
                </a:cubicBezTo>
                <a:cubicBezTo>
                  <a:pt x="68" y="506"/>
                  <a:pt x="68" y="506"/>
                  <a:pt x="68" y="506"/>
                </a:cubicBezTo>
                <a:cubicBezTo>
                  <a:pt x="68" y="523"/>
                  <a:pt x="85" y="531"/>
                  <a:pt x="93" y="531"/>
                </a:cubicBezTo>
                <a:cubicBezTo>
                  <a:pt x="380" y="531"/>
                  <a:pt x="380" y="531"/>
                  <a:pt x="380" y="531"/>
                </a:cubicBezTo>
                <a:cubicBezTo>
                  <a:pt x="397" y="531"/>
                  <a:pt x="414" y="523"/>
                  <a:pt x="414" y="506"/>
                </a:cubicBezTo>
                <a:cubicBezTo>
                  <a:pt x="414" y="456"/>
                  <a:pt x="414" y="456"/>
                  <a:pt x="414" y="456"/>
                </a:cubicBezTo>
                <a:cubicBezTo>
                  <a:pt x="447" y="456"/>
                  <a:pt x="447" y="456"/>
                  <a:pt x="447" y="456"/>
                </a:cubicBezTo>
                <a:cubicBezTo>
                  <a:pt x="464" y="456"/>
                  <a:pt x="481" y="447"/>
                  <a:pt x="481" y="430"/>
                </a:cubicBezTo>
                <a:cubicBezTo>
                  <a:pt x="481" y="152"/>
                  <a:pt x="481" y="152"/>
                  <a:pt x="481" y="152"/>
                </a:cubicBezTo>
                <a:cubicBezTo>
                  <a:pt x="481" y="135"/>
                  <a:pt x="464" y="118"/>
                  <a:pt x="447" y="118"/>
                </a:cubicBezTo>
                <a:close/>
                <a:moveTo>
                  <a:pt x="110" y="34"/>
                </a:moveTo>
                <a:lnTo>
                  <a:pt x="110" y="34"/>
                </a:lnTo>
                <a:cubicBezTo>
                  <a:pt x="371" y="34"/>
                  <a:pt x="371" y="34"/>
                  <a:pt x="371" y="34"/>
                </a:cubicBezTo>
                <a:cubicBezTo>
                  <a:pt x="371" y="118"/>
                  <a:pt x="371" y="118"/>
                  <a:pt x="371" y="118"/>
                </a:cubicBezTo>
                <a:cubicBezTo>
                  <a:pt x="110" y="118"/>
                  <a:pt x="110" y="118"/>
                  <a:pt x="110" y="118"/>
                </a:cubicBezTo>
                <a:lnTo>
                  <a:pt x="110" y="34"/>
                </a:lnTo>
                <a:close/>
                <a:moveTo>
                  <a:pt x="371" y="489"/>
                </a:moveTo>
                <a:lnTo>
                  <a:pt x="371" y="489"/>
                </a:lnTo>
                <a:cubicBezTo>
                  <a:pt x="110" y="489"/>
                  <a:pt x="110" y="489"/>
                  <a:pt x="110" y="489"/>
                </a:cubicBezTo>
                <a:cubicBezTo>
                  <a:pt x="110" y="346"/>
                  <a:pt x="110" y="346"/>
                  <a:pt x="110" y="346"/>
                </a:cubicBezTo>
                <a:cubicBezTo>
                  <a:pt x="371" y="346"/>
                  <a:pt x="371" y="346"/>
                  <a:pt x="371" y="346"/>
                </a:cubicBezTo>
                <a:lnTo>
                  <a:pt x="371" y="489"/>
                </a:lnTo>
                <a:close/>
                <a:moveTo>
                  <a:pt x="439" y="413"/>
                </a:moveTo>
                <a:lnTo>
                  <a:pt x="439" y="413"/>
                </a:lnTo>
                <a:cubicBezTo>
                  <a:pt x="414" y="413"/>
                  <a:pt x="414" y="413"/>
                  <a:pt x="414" y="413"/>
                </a:cubicBezTo>
                <a:cubicBezTo>
                  <a:pt x="414" y="329"/>
                  <a:pt x="414" y="329"/>
                  <a:pt x="414" y="329"/>
                </a:cubicBezTo>
                <a:cubicBezTo>
                  <a:pt x="414" y="321"/>
                  <a:pt x="397" y="304"/>
                  <a:pt x="380" y="304"/>
                </a:cubicBezTo>
                <a:cubicBezTo>
                  <a:pt x="93" y="304"/>
                  <a:pt x="93" y="304"/>
                  <a:pt x="93" y="304"/>
                </a:cubicBezTo>
                <a:cubicBezTo>
                  <a:pt x="85" y="304"/>
                  <a:pt x="68" y="321"/>
                  <a:pt x="68" y="329"/>
                </a:cubicBezTo>
                <a:cubicBezTo>
                  <a:pt x="68" y="413"/>
                  <a:pt x="68" y="413"/>
                  <a:pt x="68" y="413"/>
                </a:cubicBezTo>
                <a:cubicBezTo>
                  <a:pt x="34" y="413"/>
                  <a:pt x="34" y="413"/>
                  <a:pt x="34" y="413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93" y="160"/>
                  <a:pt x="93" y="160"/>
                  <a:pt x="93" y="160"/>
                </a:cubicBezTo>
                <a:cubicBezTo>
                  <a:pt x="380" y="160"/>
                  <a:pt x="380" y="160"/>
                  <a:pt x="380" y="160"/>
                </a:cubicBezTo>
                <a:cubicBezTo>
                  <a:pt x="439" y="160"/>
                  <a:pt x="439" y="160"/>
                  <a:pt x="439" y="160"/>
                </a:cubicBezTo>
                <a:lnTo>
                  <a:pt x="439" y="4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81">
            <a:extLst>
              <a:ext uri="{FF2B5EF4-FFF2-40B4-BE49-F238E27FC236}">
                <a16:creationId xmlns:a16="http://schemas.microsoft.com/office/drawing/2014/main" id="{A9A6E250-BA88-9E44-847D-21A357F0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9823" y="5415752"/>
            <a:ext cx="125187" cy="50074"/>
          </a:xfrm>
          <a:custGeom>
            <a:avLst/>
            <a:gdLst>
              <a:gd name="T0" fmla="*/ 93 w 110"/>
              <a:gd name="T1" fmla="*/ 0 h 43"/>
              <a:gd name="T2" fmla="*/ 93 w 110"/>
              <a:gd name="T3" fmla="*/ 0 h 43"/>
              <a:gd name="T4" fmla="*/ 17 w 110"/>
              <a:gd name="T5" fmla="*/ 0 h 43"/>
              <a:gd name="T6" fmla="*/ 0 w 110"/>
              <a:gd name="T7" fmla="*/ 25 h 43"/>
              <a:gd name="T8" fmla="*/ 17 w 110"/>
              <a:gd name="T9" fmla="*/ 42 h 43"/>
              <a:gd name="T10" fmla="*/ 93 w 110"/>
              <a:gd name="T11" fmla="*/ 42 h 43"/>
              <a:gd name="T12" fmla="*/ 109 w 110"/>
              <a:gd name="T13" fmla="*/ 25 h 43"/>
              <a:gd name="T14" fmla="*/ 93 w 110"/>
              <a:gd name="T1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" h="43">
                <a:moveTo>
                  <a:pt x="93" y="0"/>
                </a:moveTo>
                <a:lnTo>
                  <a:pt x="93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17"/>
                  <a:pt x="0" y="25"/>
                </a:cubicBezTo>
                <a:cubicBezTo>
                  <a:pt x="0" y="34"/>
                  <a:pt x="8" y="42"/>
                  <a:pt x="17" y="42"/>
                </a:cubicBezTo>
                <a:cubicBezTo>
                  <a:pt x="93" y="42"/>
                  <a:pt x="93" y="42"/>
                  <a:pt x="93" y="42"/>
                </a:cubicBezTo>
                <a:cubicBezTo>
                  <a:pt x="101" y="42"/>
                  <a:pt x="109" y="34"/>
                  <a:pt x="109" y="25"/>
                </a:cubicBezTo>
                <a:cubicBezTo>
                  <a:pt x="109" y="17"/>
                  <a:pt x="101" y="0"/>
                  <a:pt x="9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82">
            <a:extLst>
              <a:ext uri="{FF2B5EF4-FFF2-40B4-BE49-F238E27FC236}">
                <a16:creationId xmlns:a16="http://schemas.microsoft.com/office/drawing/2014/main" id="{56F72395-A265-A744-9966-9B08C91F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4826" y="11402238"/>
            <a:ext cx="721069" cy="460683"/>
          </a:xfrm>
          <a:custGeom>
            <a:avLst/>
            <a:gdLst>
              <a:gd name="T0" fmla="*/ 633 w 634"/>
              <a:gd name="T1" fmla="*/ 26 h 406"/>
              <a:gd name="T2" fmla="*/ 633 w 634"/>
              <a:gd name="T3" fmla="*/ 26 h 406"/>
              <a:gd name="T4" fmla="*/ 625 w 634"/>
              <a:gd name="T5" fmla="*/ 17 h 406"/>
              <a:gd name="T6" fmla="*/ 625 w 634"/>
              <a:gd name="T7" fmla="*/ 9 h 406"/>
              <a:gd name="T8" fmla="*/ 600 w 634"/>
              <a:gd name="T9" fmla="*/ 0 h 406"/>
              <a:gd name="T10" fmla="*/ 26 w 634"/>
              <a:gd name="T11" fmla="*/ 0 h 406"/>
              <a:gd name="T12" fmla="*/ 0 w 634"/>
              <a:gd name="T13" fmla="*/ 9 h 406"/>
              <a:gd name="T14" fmla="*/ 0 w 634"/>
              <a:gd name="T15" fmla="*/ 17 h 406"/>
              <a:gd name="T16" fmla="*/ 0 w 634"/>
              <a:gd name="T17" fmla="*/ 26 h 406"/>
              <a:gd name="T18" fmla="*/ 0 w 634"/>
              <a:gd name="T19" fmla="*/ 34 h 406"/>
              <a:gd name="T20" fmla="*/ 0 w 634"/>
              <a:gd name="T21" fmla="*/ 372 h 406"/>
              <a:gd name="T22" fmla="*/ 26 w 634"/>
              <a:gd name="T23" fmla="*/ 405 h 406"/>
              <a:gd name="T24" fmla="*/ 600 w 634"/>
              <a:gd name="T25" fmla="*/ 405 h 406"/>
              <a:gd name="T26" fmla="*/ 633 w 634"/>
              <a:gd name="T27" fmla="*/ 372 h 406"/>
              <a:gd name="T28" fmla="*/ 633 w 634"/>
              <a:gd name="T29" fmla="*/ 34 h 406"/>
              <a:gd name="T30" fmla="*/ 633 w 634"/>
              <a:gd name="T31" fmla="*/ 26 h 406"/>
              <a:gd name="T32" fmla="*/ 313 w 634"/>
              <a:gd name="T33" fmla="*/ 152 h 406"/>
              <a:gd name="T34" fmla="*/ 313 w 634"/>
              <a:gd name="T35" fmla="*/ 152 h 406"/>
              <a:gd name="T36" fmla="*/ 93 w 634"/>
              <a:gd name="T37" fmla="*/ 43 h 406"/>
              <a:gd name="T38" fmla="*/ 540 w 634"/>
              <a:gd name="T39" fmla="*/ 43 h 406"/>
              <a:gd name="T40" fmla="*/ 313 w 634"/>
              <a:gd name="T41" fmla="*/ 152 h 406"/>
              <a:gd name="T42" fmla="*/ 43 w 634"/>
              <a:gd name="T43" fmla="*/ 363 h 406"/>
              <a:gd name="T44" fmla="*/ 43 w 634"/>
              <a:gd name="T45" fmla="*/ 363 h 406"/>
              <a:gd name="T46" fmla="*/ 43 w 634"/>
              <a:gd name="T47" fmla="*/ 59 h 406"/>
              <a:gd name="T48" fmla="*/ 304 w 634"/>
              <a:gd name="T49" fmla="*/ 194 h 406"/>
              <a:gd name="T50" fmla="*/ 304 w 634"/>
              <a:gd name="T51" fmla="*/ 194 h 406"/>
              <a:gd name="T52" fmla="*/ 304 w 634"/>
              <a:gd name="T53" fmla="*/ 194 h 406"/>
              <a:gd name="T54" fmla="*/ 304 w 634"/>
              <a:gd name="T55" fmla="*/ 194 h 406"/>
              <a:gd name="T56" fmla="*/ 304 w 634"/>
              <a:gd name="T57" fmla="*/ 194 h 406"/>
              <a:gd name="T58" fmla="*/ 304 w 634"/>
              <a:gd name="T59" fmla="*/ 194 h 406"/>
              <a:gd name="T60" fmla="*/ 304 w 634"/>
              <a:gd name="T61" fmla="*/ 194 h 406"/>
              <a:gd name="T62" fmla="*/ 304 w 634"/>
              <a:gd name="T63" fmla="*/ 194 h 406"/>
              <a:gd name="T64" fmla="*/ 304 w 634"/>
              <a:gd name="T65" fmla="*/ 194 h 406"/>
              <a:gd name="T66" fmla="*/ 313 w 634"/>
              <a:gd name="T67" fmla="*/ 194 h 406"/>
              <a:gd name="T68" fmla="*/ 313 w 634"/>
              <a:gd name="T69" fmla="*/ 194 h 406"/>
              <a:gd name="T70" fmla="*/ 313 w 634"/>
              <a:gd name="T71" fmla="*/ 194 h 406"/>
              <a:gd name="T72" fmla="*/ 313 w 634"/>
              <a:gd name="T73" fmla="*/ 194 h 406"/>
              <a:gd name="T74" fmla="*/ 313 w 634"/>
              <a:gd name="T75" fmla="*/ 194 h 406"/>
              <a:gd name="T76" fmla="*/ 313 w 634"/>
              <a:gd name="T77" fmla="*/ 194 h 406"/>
              <a:gd name="T78" fmla="*/ 313 w 634"/>
              <a:gd name="T79" fmla="*/ 194 h 406"/>
              <a:gd name="T80" fmla="*/ 313 w 634"/>
              <a:gd name="T81" fmla="*/ 194 h 406"/>
              <a:gd name="T82" fmla="*/ 313 w 634"/>
              <a:gd name="T83" fmla="*/ 194 h 406"/>
              <a:gd name="T84" fmla="*/ 313 w 634"/>
              <a:gd name="T85" fmla="*/ 194 h 406"/>
              <a:gd name="T86" fmla="*/ 313 w 634"/>
              <a:gd name="T87" fmla="*/ 194 h 406"/>
              <a:gd name="T88" fmla="*/ 313 w 634"/>
              <a:gd name="T89" fmla="*/ 194 h 406"/>
              <a:gd name="T90" fmla="*/ 313 w 634"/>
              <a:gd name="T91" fmla="*/ 194 h 406"/>
              <a:gd name="T92" fmla="*/ 321 w 634"/>
              <a:gd name="T93" fmla="*/ 194 h 406"/>
              <a:gd name="T94" fmla="*/ 321 w 634"/>
              <a:gd name="T95" fmla="*/ 194 h 406"/>
              <a:gd name="T96" fmla="*/ 321 w 634"/>
              <a:gd name="T97" fmla="*/ 194 h 406"/>
              <a:gd name="T98" fmla="*/ 321 w 634"/>
              <a:gd name="T99" fmla="*/ 194 h 406"/>
              <a:gd name="T100" fmla="*/ 321 w 634"/>
              <a:gd name="T101" fmla="*/ 194 h 406"/>
              <a:gd name="T102" fmla="*/ 321 w 634"/>
              <a:gd name="T103" fmla="*/ 194 h 406"/>
              <a:gd name="T104" fmla="*/ 321 w 634"/>
              <a:gd name="T105" fmla="*/ 194 h 406"/>
              <a:gd name="T106" fmla="*/ 321 w 634"/>
              <a:gd name="T107" fmla="*/ 194 h 406"/>
              <a:gd name="T108" fmla="*/ 321 w 634"/>
              <a:gd name="T109" fmla="*/ 194 h 406"/>
              <a:gd name="T110" fmla="*/ 321 w 634"/>
              <a:gd name="T111" fmla="*/ 194 h 406"/>
              <a:gd name="T112" fmla="*/ 321 w 634"/>
              <a:gd name="T113" fmla="*/ 194 h 406"/>
              <a:gd name="T114" fmla="*/ 591 w 634"/>
              <a:gd name="T115" fmla="*/ 59 h 406"/>
              <a:gd name="T116" fmla="*/ 591 w 634"/>
              <a:gd name="T117" fmla="*/ 363 h 406"/>
              <a:gd name="T118" fmla="*/ 43 w 634"/>
              <a:gd name="T119" fmla="*/ 36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4" h="406">
                <a:moveTo>
                  <a:pt x="633" y="26"/>
                </a:moveTo>
                <a:lnTo>
                  <a:pt x="633" y="26"/>
                </a:lnTo>
                <a:cubicBezTo>
                  <a:pt x="633" y="26"/>
                  <a:pt x="633" y="17"/>
                  <a:pt x="625" y="17"/>
                </a:cubicBezTo>
                <a:cubicBezTo>
                  <a:pt x="625" y="17"/>
                  <a:pt x="625" y="17"/>
                  <a:pt x="625" y="9"/>
                </a:cubicBezTo>
                <a:cubicBezTo>
                  <a:pt x="616" y="9"/>
                  <a:pt x="608" y="0"/>
                  <a:pt x="60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9" y="9"/>
                  <a:pt x="0" y="9"/>
                </a:cubicBezTo>
                <a:cubicBezTo>
                  <a:pt x="0" y="17"/>
                  <a:pt x="0" y="17"/>
                  <a:pt x="0" y="17"/>
                </a:cubicBezTo>
                <a:lnTo>
                  <a:pt x="0" y="26"/>
                </a:lnTo>
                <a:cubicBezTo>
                  <a:pt x="0" y="26"/>
                  <a:pt x="0" y="26"/>
                  <a:pt x="0" y="34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9"/>
                  <a:pt x="9" y="405"/>
                  <a:pt x="26" y="405"/>
                </a:cubicBezTo>
                <a:cubicBezTo>
                  <a:pt x="600" y="405"/>
                  <a:pt x="600" y="405"/>
                  <a:pt x="600" y="405"/>
                </a:cubicBezTo>
                <a:cubicBezTo>
                  <a:pt x="616" y="405"/>
                  <a:pt x="633" y="389"/>
                  <a:pt x="633" y="372"/>
                </a:cubicBezTo>
                <a:cubicBezTo>
                  <a:pt x="633" y="34"/>
                  <a:pt x="633" y="34"/>
                  <a:pt x="633" y="34"/>
                </a:cubicBezTo>
                <a:cubicBezTo>
                  <a:pt x="633" y="26"/>
                  <a:pt x="633" y="26"/>
                  <a:pt x="633" y="26"/>
                </a:cubicBezTo>
                <a:close/>
                <a:moveTo>
                  <a:pt x="313" y="152"/>
                </a:moveTo>
                <a:lnTo>
                  <a:pt x="313" y="152"/>
                </a:lnTo>
                <a:cubicBezTo>
                  <a:pt x="93" y="43"/>
                  <a:pt x="93" y="43"/>
                  <a:pt x="93" y="43"/>
                </a:cubicBezTo>
                <a:cubicBezTo>
                  <a:pt x="540" y="43"/>
                  <a:pt x="540" y="43"/>
                  <a:pt x="540" y="43"/>
                </a:cubicBezTo>
                <a:lnTo>
                  <a:pt x="313" y="152"/>
                </a:lnTo>
                <a:close/>
                <a:moveTo>
                  <a:pt x="43" y="363"/>
                </a:moveTo>
                <a:lnTo>
                  <a:pt x="43" y="363"/>
                </a:lnTo>
                <a:cubicBezTo>
                  <a:pt x="43" y="59"/>
                  <a:pt x="43" y="59"/>
                  <a:pt x="43" y="59"/>
                </a:cubicBezTo>
                <a:cubicBezTo>
                  <a:pt x="304" y="194"/>
                  <a:pt x="304" y="194"/>
                  <a:pt x="304" y="194"/>
                </a:cubicBezTo>
                <a:lnTo>
                  <a:pt x="304" y="194"/>
                </a:lnTo>
                <a:lnTo>
                  <a:pt x="304" y="194"/>
                </a:lnTo>
                <a:lnTo>
                  <a:pt x="304" y="194"/>
                </a:lnTo>
                <a:lnTo>
                  <a:pt x="304" y="194"/>
                </a:lnTo>
                <a:lnTo>
                  <a:pt x="304" y="194"/>
                </a:lnTo>
                <a:lnTo>
                  <a:pt x="304" y="194"/>
                </a:lnTo>
                <a:lnTo>
                  <a:pt x="304" y="194"/>
                </a:lnTo>
                <a:lnTo>
                  <a:pt x="304" y="194"/>
                </a:lnTo>
                <a:cubicBezTo>
                  <a:pt x="313" y="194"/>
                  <a:pt x="313" y="194"/>
                  <a:pt x="313" y="194"/>
                </a:cubicBezTo>
                <a:lnTo>
                  <a:pt x="313" y="194"/>
                </a:lnTo>
                <a:lnTo>
                  <a:pt x="313" y="194"/>
                </a:lnTo>
                <a:lnTo>
                  <a:pt x="313" y="194"/>
                </a:lnTo>
                <a:lnTo>
                  <a:pt x="313" y="194"/>
                </a:lnTo>
                <a:lnTo>
                  <a:pt x="313" y="194"/>
                </a:lnTo>
                <a:lnTo>
                  <a:pt x="313" y="194"/>
                </a:lnTo>
                <a:lnTo>
                  <a:pt x="313" y="194"/>
                </a:lnTo>
                <a:lnTo>
                  <a:pt x="313" y="194"/>
                </a:lnTo>
                <a:lnTo>
                  <a:pt x="313" y="194"/>
                </a:lnTo>
                <a:lnTo>
                  <a:pt x="313" y="194"/>
                </a:lnTo>
                <a:lnTo>
                  <a:pt x="313" y="194"/>
                </a:lnTo>
                <a:lnTo>
                  <a:pt x="313" y="194"/>
                </a:lnTo>
                <a:cubicBezTo>
                  <a:pt x="321" y="194"/>
                  <a:pt x="321" y="194"/>
                  <a:pt x="321" y="194"/>
                </a:cubicBezTo>
                <a:lnTo>
                  <a:pt x="321" y="194"/>
                </a:lnTo>
                <a:lnTo>
                  <a:pt x="321" y="194"/>
                </a:lnTo>
                <a:lnTo>
                  <a:pt x="321" y="194"/>
                </a:lnTo>
                <a:lnTo>
                  <a:pt x="321" y="194"/>
                </a:lnTo>
                <a:lnTo>
                  <a:pt x="321" y="194"/>
                </a:lnTo>
                <a:lnTo>
                  <a:pt x="321" y="194"/>
                </a:lnTo>
                <a:lnTo>
                  <a:pt x="321" y="194"/>
                </a:lnTo>
                <a:lnTo>
                  <a:pt x="321" y="194"/>
                </a:lnTo>
                <a:lnTo>
                  <a:pt x="321" y="194"/>
                </a:lnTo>
                <a:lnTo>
                  <a:pt x="321" y="194"/>
                </a:lnTo>
                <a:cubicBezTo>
                  <a:pt x="591" y="59"/>
                  <a:pt x="591" y="59"/>
                  <a:pt x="591" y="59"/>
                </a:cubicBezTo>
                <a:cubicBezTo>
                  <a:pt x="591" y="363"/>
                  <a:pt x="591" y="363"/>
                  <a:pt x="591" y="363"/>
                </a:cubicBezTo>
                <a:lnTo>
                  <a:pt x="43" y="3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83">
            <a:extLst>
              <a:ext uri="{FF2B5EF4-FFF2-40B4-BE49-F238E27FC236}">
                <a16:creationId xmlns:a16="http://schemas.microsoft.com/office/drawing/2014/main" id="{257E2D95-78AC-824D-B5D4-1E0F7870C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394" y="5135336"/>
            <a:ext cx="545811" cy="721069"/>
          </a:xfrm>
          <a:custGeom>
            <a:avLst/>
            <a:gdLst>
              <a:gd name="T0" fmla="*/ 16 w 481"/>
              <a:gd name="T1" fmla="*/ 633 h 634"/>
              <a:gd name="T2" fmla="*/ 16 w 481"/>
              <a:gd name="T3" fmla="*/ 633 h 634"/>
              <a:gd name="T4" fmla="*/ 8 w 481"/>
              <a:gd name="T5" fmla="*/ 625 h 634"/>
              <a:gd name="T6" fmla="*/ 0 w 481"/>
              <a:gd name="T7" fmla="*/ 608 h 634"/>
              <a:gd name="T8" fmla="*/ 0 w 481"/>
              <a:gd name="T9" fmla="*/ 34 h 634"/>
              <a:gd name="T10" fmla="*/ 25 w 481"/>
              <a:gd name="T11" fmla="*/ 0 h 634"/>
              <a:gd name="T12" fmla="*/ 447 w 481"/>
              <a:gd name="T13" fmla="*/ 0 h 634"/>
              <a:gd name="T14" fmla="*/ 480 w 481"/>
              <a:gd name="T15" fmla="*/ 34 h 634"/>
              <a:gd name="T16" fmla="*/ 480 w 481"/>
              <a:gd name="T17" fmla="*/ 608 h 634"/>
              <a:gd name="T18" fmla="*/ 472 w 481"/>
              <a:gd name="T19" fmla="*/ 625 h 634"/>
              <a:gd name="T20" fmla="*/ 447 w 481"/>
              <a:gd name="T21" fmla="*/ 633 h 634"/>
              <a:gd name="T22" fmla="*/ 236 w 481"/>
              <a:gd name="T23" fmla="*/ 523 h 634"/>
              <a:gd name="T24" fmla="*/ 25 w 481"/>
              <a:gd name="T25" fmla="*/ 633 h 634"/>
              <a:gd name="T26" fmla="*/ 16 w 481"/>
              <a:gd name="T27" fmla="*/ 633 h 634"/>
              <a:gd name="T28" fmla="*/ 236 w 481"/>
              <a:gd name="T29" fmla="*/ 481 h 634"/>
              <a:gd name="T30" fmla="*/ 236 w 481"/>
              <a:gd name="T31" fmla="*/ 481 h 634"/>
              <a:gd name="T32" fmla="*/ 244 w 481"/>
              <a:gd name="T33" fmla="*/ 481 h 634"/>
              <a:gd name="T34" fmla="*/ 438 w 481"/>
              <a:gd name="T35" fmla="*/ 574 h 634"/>
              <a:gd name="T36" fmla="*/ 438 w 481"/>
              <a:gd name="T37" fmla="*/ 42 h 634"/>
              <a:gd name="T38" fmla="*/ 42 w 481"/>
              <a:gd name="T39" fmla="*/ 42 h 634"/>
              <a:gd name="T40" fmla="*/ 42 w 481"/>
              <a:gd name="T41" fmla="*/ 574 h 634"/>
              <a:gd name="T42" fmla="*/ 227 w 481"/>
              <a:gd name="T43" fmla="*/ 481 h 634"/>
              <a:gd name="T44" fmla="*/ 236 w 481"/>
              <a:gd name="T45" fmla="*/ 48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1" h="634">
                <a:moveTo>
                  <a:pt x="16" y="633"/>
                </a:moveTo>
                <a:lnTo>
                  <a:pt x="16" y="633"/>
                </a:lnTo>
                <a:cubicBezTo>
                  <a:pt x="16" y="633"/>
                  <a:pt x="8" y="633"/>
                  <a:pt x="8" y="625"/>
                </a:cubicBezTo>
                <a:cubicBezTo>
                  <a:pt x="0" y="625"/>
                  <a:pt x="0" y="616"/>
                  <a:pt x="0" y="60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64" y="0"/>
                  <a:pt x="480" y="17"/>
                  <a:pt x="480" y="34"/>
                </a:cubicBezTo>
                <a:cubicBezTo>
                  <a:pt x="480" y="608"/>
                  <a:pt x="480" y="608"/>
                  <a:pt x="480" y="608"/>
                </a:cubicBezTo>
                <a:cubicBezTo>
                  <a:pt x="480" y="616"/>
                  <a:pt x="472" y="625"/>
                  <a:pt x="472" y="625"/>
                </a:cubicBezTo>
                <a:cubicBezTo>
                  <a:pt x="464" y="633"/>
                  <a:pt x="455" y="633"/>
                  <a:pt x="447" y="633"/>
                </a:cubicBezTo>
                <a:cubicBezTo>
                  <a:pt x="236" y="523"/>
                  <a:pt x="236" y="523"/>
                  <a:pt x="236" y="523"/>
                </a:cubicBezTo>
                <a:cubicBezTo>
                  <a:pt x="25" y="633"/>
                  <a:pt x="25" y="633"/>
                  <a:pt x="25" y="633"/>
                </a:cubicBezTo>
                <a:lnTo>
                  <a:pt x="16" y="633"/>
                </a:lnTo>
                <a:close/>
                <a:moveTo>
                  <a:pt x="236" y="481"/>
                </a:moveTo>
                <a:lnTo>
                  <a:pt x="236" y="481"/>
                </a:lnTo>
                <a:cubicBezTo>
                  <a:pt x="244" y="481"/>
                  <a:pt x="244" y="481"/>
                  <a:pt x="244" y="481"/>
                </a:cubicBezTo>
                <a:cubicBezTo>
                  <a:pt x="438" y="574"/>
                  <a:pt x="438" y="574"/>
                  <a:pt x="438" y="574"/>
                </a:cubicBezTo>
                <a:cubicBezTo>
                  <a:pt x="438" y="42"/>
                  <a:pt x="438" y="42"/>
                  <a:pt x="438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574"/>
                  <a:pt x="42" y="574"/>
                  <a:pt x="42" y="574"/>
                </a:cubicBezTo>
                <a:cubicBezTo>
                  <a:pt x="227" y="481"/>
                  <a:pt x="227" y="481"/>
                  <a:pt x="227" y="481"/>
                </a:cubicBezTo>
                <a:cubicBezTo>
                  <a:pt x="236" y="481"/>
                  <a:pt x="236" y="481"/>
                  <a:pt x="236" y="4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84">
            <a:extLst>
              <a:ext uri="{FF2B5EF4-FFF2-40B4-BE49-F238E27FC236}">
                <a16:creationId xmlns:a16="http://schemas.microsoft.com/office/drawing/2014/main" id="{3EAD420A-9A36-7E4E-A8CE-F6D187D0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4077" y="11547451"/>
            <a:ext cx="545811" cy="385573"/>
          </a:xfrm>
          <a:custGeom>
            <a:avLst/>
            <a:gdLst>
              <a:gd name="T0" fmla="*/ 447 w 482"/>
              <a:gd name="T1" fmla="*/ 0 h 338"/>
              <a:gd name="T2" fmla="*/ 447 w 482"/>
              <a:gd name="T3" fmla="*/ 0 h 338"/>
              <a:gd name="T4" fmla="*/ 312 w 482"/>
              <a:gd name="T5" fmla="*/ 0 h 338"/>
              <a:gd name="T6" fmla="*/ 287 w 482"/>
              <a:gd name="T7" fmla="*/ 17 h 338"/>
              <a:gd name="T8" fmla="*/ 312 w 482"/>
              <a:gd name="T9" fmla="*/ 42 h 338"/>
              <a:gd name="T10" fmla="*/ 439 w 482"/>
              <a:gd name="T11" fmla="*/ 42 h 338"/>
              <a:gd name="T12" fmla="*/ 439 w 482"/>
              <a:gd name="T13" fmla="*/ 295 h 338"/>
              <a:gd name="T14" fmla="*/ 34 w 482"/>
              <a:gd name="T15" fmla="*/ 295 h 338"/>
              <a:gd name="T16" fmla="*/ 34 w 482"/>
              <a:gd name="T17" fmla="*/ 42 h 338"/>
              <a:gd name="T18" fmla="*/ 160 w 482"/>
              <a:gd name="T19" fmla="*/ 42 h 338"/>
              <a:gd name="T20" fmla="*/ 186 w 482"/>
              <a:gd name="T21" fmla="*/ 17 h 338"/>
              <a:gd name="T22" fmla="*/ 160 w 482"/>
              <a:gd name="T23" fmla="*/ 0 h 338"/>
              <a:gd name="T24" fmla="*/ 25 w 482"/>
              <a:gd name="T25" fmla="*/ 0 h 338"/>
              <a:gd name="T26" fmla="*/ 0 w 482"/>
              <a:gd name="T27" fmla="*/ 25 h 338"/>
              <a:gd name="T28" fmla="*/ 0 w 482"/>
              <a:gd name="T29" fmla="*/ 304 h 338"/>
              <a:gd name="T30" fmla="*/ 25 w 482"/>
              <a:gd name="T31" fmla="*/ 337 h 338"/>
              <a:gd name="T32" fmla="*/ 447 w 482"/>
              <a:gd name="T33" fmla="*/ 337 h 338"/>
              <a:gd name="T34" fmla="*/ 481 w 482"/>
              <a:gd name="T35" fmla="*/ 304 h 338"/>
              <a:gd name="T36" fmla="*/ 481 w 482"/>
              <a:gd name="T37" fmla="*/ 25 h 338"/>
              <a:gd name="T38" fmla="*/ 447 w 482"/>
              <a:gd name="T3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2" h="338">
                <a:moveTo>
                  <a:pt x="447" y="0"/>
                </a:moveTo>
                <a:lnTo>
                  <a:pt x="447" y="0"/>
                </a:lnTo>
                <a:cubicBezTo>
                  <a:pt x="312" y="0"/>
                  <a:pt x="312" y="0"/>
                  <a:pt x="312" y="0"/>
                </a:cubicBezTo>
                <a:cubicBezTo>
                  <a:pt x="295" y="0"/>
                  <a:pt x="287" y="8"/>
                  <a:pt x="287" y="17"/>
                </a:cubicBezTo>
                <a:cubicBezTo>
                  <a:pt x="287" y="34"/>
                  <a:pt x="295" y="42"/>
                  <a:pt x="312" y="42"/>
                </a:cubicBezTo>
                <a:cubicBezTo>
                  <a:pt x="439" y="42"/>
                  <a:pt x="439" y="42"/>
                  <a:pt x="439" y="42"/>
                </a:cubicBezTo>
                <a:cubicBezTo>
                  <a:pt x="439" y="295"/>
                  <a:pt x="439" y="295"/>
                  <a:pt x="439" y="295"/>
                </a:cubicBezTo>
                <a:cubicBezTo>
                  <a:pt x="34" y="295"/>
                  <a:pt x="34" y="295"/>
                  <a:pt x="34" y="295"/>
                </a:cubicBezTo>
                <a:cubicBezTo>
                  <a:pt x="34" y="42"/>
                  <a:pt x="34" y="42"/>
                  <a:pt x="34" y="42"/>
                </a:cubicBezTo>
                <a:cubicBezTo>
                  <a:pt x="160" y="42"/>
                  <a:pt x="160" y="42"/>
                  <a:pt x="160" y="42"/>
                </a:cubicBezTo>
                <a:cubicBezTo>
                  <a:pt x="177" y="42"/>
                  <a:pt x="186" y="34"/>
                  <a:pt x="186" y="17"/>
                </a:cubicBezTo>
                <a:cubicBezTo>
                  <a:pt x="186" y="8"/>
                  <a:pt x="177" y="0"/>
                  <a:pt x="16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21"/>
                  <a:pt x="8" y="337"/>
                  <a:pt x="25" y="337"/>
                </a:cubicBezTo>
                <a:cubicBezTo>
                  <a:pt x="447" y="337"/>
                  <a:pt x="447" y="337"/>
                  <a:pt x="447" y="337"/>
                </a:cubicBezTo>
                <a:cubicBezTo>
                  <a:pt x="464" y="337"/>
                  <a:pt x="481" y="321"/>
                  <a:pt x="481" y="304"/>
                </a:cubicBezTo>
                <a:cubicBezTo>
                  <a:pt x="481" y="25"/>
                  <a:pt x="481" y="25"/>
                  <a:pt x="481" y="25"/>
                </a:cubicBezTo>
                <a:cubicBezTo>
                  <a:pt x="481" y="8"/>
                  <a:pt x="464" y="0"/>
                  <a:pt x="4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85">
            <a:extLst>
              <a:ext uri="{FF2B5EF4-FFF2-40B4-BE49-F238E27FC236}">
                <a16:creationId xmlns:a16="http://schemas.microsoft.com/office/drawing/2014/main" id="{CD1D05F6-1CF3-3E46-9918-B4A6420C0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4270" y="11337140"/>
            <a:ext cx="270401" cy="405603"/>
          </a:xfrm>
          <a:custGeom>
            <a:avLst/>
            <a:gdLst>
              <a:gd name="T0" fmla="*/ 25 w 237"/>
              <a:gd name="T1" fmla="*/ 144 h 356"/>
              <a:gd name="T2" fmla="*/ 25 w 237"/>
              <a:gd name="T3" fmla="*/ 144 h 356"/>
              <a:gd name="T4" fmla="*/ 42 w 237"/>
              <a:gd name="T5" fmla="*/ 135 h 356"/>
              <a:gd name="T6" fmla="*/ 101 w 237"/>
              <a:gd name="T7" fmla="*/ 76 h 356"/>
              <a:gd name="T8" fmla="*/ 101 w 237"/>
              <a:gd name="T9" fmla="*/ 338 h 356"/>
              <a:gd name="T10" fmla="*/ 118 w 237"/>
              <a:gd name="T11" fmla="*/ 355 h 356"/>
              <a:gd name="T12" fmla="*/ 118 w 237"/>
              <a:gd name="T13" fmla="*/ 355 h 356"/>
              <a:gd name="T14" fmla="*/ 143 w 237"/>
              <a:gd name="T15" fmla="*/ 338 h 356"/>
              <a:gd name="T16" fmla="*/ 143 w 237"/>
              <a:gd name="T17" fmla="*/ 76 h 356"/>
              <a:gd name="T18" fmla="*/ 203 w 237"/>
              <a:gd name="T19" fmla="*/ 135 h 356"/>
              <a:gd name="T20" fmla="*/ 220 w 237"/>
              <a:gd name="T21" fmla="*/ 144 h 356"/>
              <a:gd name="T22" fmla="*/ 236 w 237"/>
              <a:gd name="T23" fmla="*/ 135 h 356"/>
              <a:gd name="T24" fmla="*/ 236 w 237"/>
              <a:gd name="T25" fmla="*/ 102 h 356"/>
              <a:gd name="T26" fmla="*/ 135 w 237"/>
              <a:gd name="T27" fmla="*/ 9 h 356"/>
              <a:gd name="T28" fmla="*/ 135 w 237"/>
              <a:gd name="T29" fmla="*/ 9 h 356"/>
              <a:gd name="T30" fmla="*/ 135 w 237"/>
              <a:gd name="T31" fmla="*/ 9 h 356"/>
              <a:gd name="T32" fmla="*/ 135 w 237"/>
              <a:gd name="T33" fmla="*/ 9 h 356"/>
              <a:gd name="T34" fmla="*/ 135 w 237"/>
              <a:gd name="T35" fmla="*/ 9 h 356"/>
              <a:gd name="T36" fmla="*/ 135 w 237"/>
              <a:gd name="T37" fmla="*/ 9 h 356"/>
              <a:gd name="T38" fmla="*/ 127 w 237"/>
              <a:gd name="T39" fmla="*/ 9 h 356"/>
              <a:gd name="T40" fmla="*/ 127 w 237"/>
              <a:gd name="T41" fmla="*/ 9 h 356"/>
              <a:gd name="T42" fmla="*/ 127 w 237"/>
              <a:gd name="T43" fmla="*/ 0 h 356"/>
              <a:gd name="T44" fmla="*/ 127 w 237"/>
              <a:gd name="T45" fmla="*/ 0 h 356"/>
              <a:gd name="T46" fmla="*/ 127 w 237"/>
              <a:gd name="T47" fmla="*/ 0 h 356"/>
              <a:gd name="T48" fmla="*/ 127 w 237"/>
              <a:gd name="T49" fmla="*/ 0 h 356"/>
              <a:gd name="T50" fmla="*/ 127 w 237"/>
              <a:gd name="T51" fmla="*/ 0 h 356"/>
              <a:gd name="T52" fmla="*/ 127 w 237"/>
              <a:gd name="T53" fmla="*/ 0 h 356"/>
              <a:gd name="T54" fmla="*/ 118 w 237"/>
              <a:gd name="T55" fmla="*/ 0 h 356"/>
              <a:gd name="T56" fmla="*/ 110 w 237"/>
              <a:gd name="T57" fmla="*/ 9 h 356"/>
              <a:gd name="T58" fmla="*/ 110 w 237"/>
              <a:gd name="T59" fmla="*/ 9 h 356"/>
              <a:gd name="T60" fmla="*/ 8 w 237"/>
              <a:gd name="T61" fmla="*/ 102 h 356"/>
              <a:gd name="T62" fmla="*/ 8 w 237"/>
              <a:gd name="T63" fmla="*/ 135 h 356"/>
              <a:gd name="T64" fmla="*/ 25 w 237"/>
              <a:gd name="T65" fmla="*/ 144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7" h="356">
                <a:moveTo>
                  <a:pt x="25" y="144"/>
                </a:moveTo>
                <a:lnTo>
                  <a:pt x="25" y="144"/>
                </a:lnTo>
                <a:cubicBezTo>
                  <a:pt x="25" y="144"/>
                  <a:pt x="34" y="135"/>
                  <a:pt x="42" y="135"/>
                </a:cubicBezTo>
                <a:cubicBezTo>
                  <a:pt x="101" y="76"/>
                  <a:pt x="101" y="76"/>
                  <a:pt x="101" y="76"/>
                </a:cubicBezTo>
                <a:cubicBezTo>
                  <a:pt x="101" y="338"/>
                  <a:pt x="101" y="338"/>
                  <a:pt x="101" y="338"/>
                </a:cubicBezTo>
                <a:cubicBezTo>
                  <a:pt x="101" y="346"/>
                  <a:pt x="110" y="355"/>
                  <a:pt x="118" y="355"/>
                </a:cubicBezTo>
                <a:lnTo>
                  <a:pt x="118" y="355"/>
                </a:lnTo>
                <a:cubicBezTo>
                  <a:pt x="135" y="355"/>
                  <a:pt x="143" y="346"/>
                  <a:pt x="143" y="338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203" y="135"/>
                  <a:pt x="203" y="135"/>
                  <a:pt x="203" y="135"/>
                </a:cubicBezTo>
                <a:cubicBezTo>
                  <a:pt x="211" y="135"/>
                  <a:pt x="211" y="144"/>
                  <a:pt x="220" y="144"/>
                </a:cubicBezTo>
                <a:cubicBezTo>
                  <a:pt x="220" y="144"/>
                  <a:pt x="228" y="135"/>
                  <a:pt x="236" y="135"/>
                </a:cubicBezTo>
                <a:cubicBezTo>
                  <a:pt x="236" y="127"/>
                  <a:pt x="236" y="110"/>
                  <a:pt x="236" y="102"/>
                </a:cubicBezTo>
                <a:cubicBezTo>
                  <a:pt x="135" y="9"/>
                  <a:pt x="135" y="9"/>
                  <a:pt x="135" y="9"/>
                </a:cubicBezTo>
                <a:lnTo>
                  <a:pt x="135" y="9"/>
                </a:lnTo>
                <a:lnTo>
                  <a:pt x="135" y="9"/>
                </a:lnTo>
                <a:lnTo>
                  <a:pt x="135" y="9"/>
                </a:lnTo>
                <a:lnTo>
                  <a:pt x="135" y="9"/>
                </a:lnTo>
                <a:lnTo>
                  <a:pt x="135" y="9"/>
                </a:lnTo>
                <a:cubicBezTo>
                  <a:pt x="127" y="9"/>
                  <a:pt x="127" y="9"/>
                  <a:pt x="127" y="9"/>
                </a:cubicBezTo>
                <a:lnTo>
                  <a:pt x="127" y="9"/>
                </a:lnTo>
                <a:cubicBezTo>
                  <a:pt x="127" y="0"/>
                  <a:pt x="127" y="0"/>
                  <a:pt x="127" y="0"/>
                </a:cubicBezTo>
                <a:lnTo>
                  <a:pt x="127" y="0"/>
                </a:lnTo>
                <a:lnTo>
                  <a:pt x="127" y="0"/>
                </a:lnTo>
                <a:lnTo>
                  <a:pt x="127" y="0"/>
                </a:lnTo>
                <a:lnTo>
                  <a:pt x="127" y="0"/>
                </a:lnTo>
                <a:lnTo>
                  <a:pt x="127" y="0"/>
                </a:lnTo>
                <a:lnTo>
                  <a:pt x="118" y="0"/>
                </a:lnTo>
                <a:cubicBezTo>
                  <a:pt x="118" y="0"/>
                  <a:pt x="110" y="0"/>
                  <a:pt x="110" y="9"/>
                </a:cubicBezTo>
                <a:lnTo>
                  <a:pt x="110" y="9"/>
                </a:lnTo>
                <a:cubicBezTo>
                  <a:pt x="8" y="102"/>
                  <a:pt x="8" y="102"/>
                  <a:pt x="8" y="102"/>
                </a:cubicBezTo>
                <a:cubicBezTo>
                  <a:pt x="0" y="110"/>
                  <a:pt x="0" y="127"/>
                  <a:pt x="8" y="135"/>
                </a:cubicBezTo>
                <a:cubicBezTo>
                  <a:pt x="17" y="135"/>
                  <a:pt x="17" y="144"/>
                  <a:pt x="25" y="1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86">
            <a:extLst>
              <a:ext uri="{FF2B5EF4-FFF2-40B4-BE49-F238E27FC236}">
                <a16:creationId xmlns:a16="http://schemas.microsoft.com/office/drawing/2014/main" id="{4E2D4873-6416-104B-A046-55D546A6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622" y="5135336"/>
            <a:ext cx="555822" cy="721069"/>
          </a:xfrm>
          <a:custGeom>
            <a:avLst/>
            <a:gdLst>
              <a:gd name="T0" fmla="*/ 456 w 491"/>
              <a:gd name="T1" fmla="*/ 295 h 634"/>
              <a:gd name="T2" fmla="*/ 456 w 491"/>
              <a:gd name="T3" fmla="*/ 295 h 634"/>
              <a:gd name="T4" fmla="*/ 448 w 491"/>
              <a:gd name="T5" fmla="*/ 295 h 634"/>
              <a:gd name="T6" fmla="*/ 448 w 491"/>
              <a:gd name="T7" fmla="*/ 203 h 634"/>
              <a:gd name="T8" fmla="*/ 245 w 491"/>
              <a:gd name="T9" fmla="*/ 0 h 634"/>
              <a:gd name="T10" fmla="*/ 43 w 491"/>
              <a:gd name="T11" fmla="*/ 203 h 634"/>
              <a:gd name="T12" fmla="*/ 43 w 491"/>
              <a:gd name="T13" fmla="*/ 295 h 634"/>
              <a:gd name="T14" fmla="*/ 34 w 491"/>
              <a:gd name="T15" fmla="*/ 295 h 634"/>
              <a:gd name="T16" fmla="*/ 0 w 491"/>
              <a:gd name="T17" fmla="*/ 321 h 634"/>
              <a:gd name="T18" fmla="*/ 0 w 491"/>
              <a:gd name="T19" fmla="*/ 599 h 634"/>
              <a:gd name="T20" fmla="*/ 34 w 491"/>
              <a:gd name="T21" fmla="*/ 633 h 634"/>
              <a:gd name="T22" fmla="*/ 456 w 491"/>
              <a:gd name="T23" fmla="*/ 633 h 634"/>
              <a:gd name="T24" fmla="*/ 490 w 491"/>
              <a:gd name="T25" fmla="*/ 599 h 634"/>
              <a:gd name="T26" fmla="*/ 490 w 491"/>
              <a:gd name="T27" fmla="*/ 321 h 634"/>
              <a:gd name="T28" fmla="*/ 456 w 491"/>
              <a:gd name="T29" fmla="*/ 295 h 634"/>
              <a:gd name="T30" fmla="*/ 85 w 491"/>
              <a:gd name="T31" fmla="*/ 203 h 634"/>
              <a:gd name="T32" fmla="*/ 85 w 491"/>
              <a:gd name="T33" fmla="*/ 203 h 634"/>
              <a:gd name="T34" fmla="*/ 245 w 491"/>
              <a:gd name="T35" fmla="*/ 42 h 634"/>
              <a:gd name="T36" fmla="*/ 405 w 491"/>
              <a:gd name="T37" fmla="*/ 203 h 634"/>
              <a:gd name="T38" fmla="*/ 405 w 491"/>
              <a:gd name="T39" fmla="*/ 295 h 634"/>
              <a:gd name="T40" fmla="*/ 85 w 491"/>
              <a:gd name="T41" fmla="*/ 295 h 634"/>
              <a:gd name="T42" fmla="*/ 85 w 491"/>
              <a:gd name="T43" fmla="*/ 203 h 634"/>
              <a:gd name="T44" fmla="*/ 448 w 491"/>
              <a:gd name="T45" fmla="*/ 591 h 634"/>
              <a:gd name="T46" fmla="*/ 448 w 491"/>
              <a:gd name="T47" fmla="*/ 591 h 634"/>
              <a:gd name="T48" fmla="*/ 43 w 491"/>
              <a:gd name="T49" fmla="*/ 591 h 634"/>
              <a:gd name="T50" fmla="*/ 43 w 491"/>
              <a:gd name="T51" fmla="*/ 338 h 634"/>
              <a:gd name="T52" fmla="*/ 448 w 491"/>
              <a:gd name="T53" fmla="*/ 338 h 634"/>
              <a:gd name="T54" fmla="*/ 448 w 491"/>
              <a:gd name="T55" fmla="*/ 59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1" h="634">
                <a:moveTo>
                  <a:pt x="456" y="295"/>
                </a:moveTo>
                <a:lnTo>
                  <a:pt x="456" y="295"/>
                </a:lnTo>
                <a:cubicBezTo>
                  <a:pt x="448" y="295"/>
                  <a:pt x="448" y="295"/>
                  <a:pt x="448" y="295"/>
                </a:cubicBezTo>
                <a:cubicBezTo>
                  <a:pt x="448" y="203"/>
                  <a:pt x="448" y="203"/>
                  <a:pt x="448" y="203"/>
                </a:cubicBezTo>
                <a:cubicBezTo>
                  <a:pt x="448" y="85"/>
                  <a:pt x="355" y="0"/>
                  <a:pt x="245" y="0"/>
                </a:cubicBezTo>
                <a:cubicBezTo>
                  <a:pt x="135" y="0"/>
                  <a:pt x="43" y="85"/>
                  <a:pt x="43" y="203"/>
                </a:cubicBezTo>
                <a:cubicBezTo>
                  <a:pt x="43" y="295"/>
                  <a:pt x="43" y="295"/>
                  <a:pt x="43" y="295"/>
                </a:cubicBezTo>
                <a:cubicBezTo>
                  <a:pt x="34" y="295"/>
                  <a:pt x="34" y="295"/>
                  <a:pt x="34" y="295"/>
                </a:cubicBezTo>
                <a:cubicBezTo>
                  <a:pt x="17" y="295"/>
                  <a:pt x="0" y="304"/>
                  <a:pt x="0" y="321"/>
                </a:cubicBezTo>
                <a:cubicBezTo>
                  <a:pt x="0" y="599"/>
                  <a:pt x="0" y="599"/>
                  <a:pt x="0" y="599"/>
                </a:cubicBezTo>
                <a:cubicBezTo>
                  <a:pt x="0" y="616"/>
                  <a:pt x="17" y="633"/>
                  <a:pt x="34" y="633"/>
                </a:cubicBezTo>
                <a:cubicBezTo>
                  <a:pt x="456" y="633"/>
                  <a:pt x="456" y="633"/>
                  <a:pt x="456" y="633"/>
                </a:cubicBezTo>
                <a:cubicBezTo>
                  <a:pt x="473" y="633"/>
                  <a:pt x="490" y="616"/>
                  <a:pt x="490" y="599"/>
                </a:cubicBezTo>
                <a:cubicBezTo>
                  <a:pt x="490" y="321"/>
                  <a:pt x="490" y="321"/>
                  <a:pt x="490" y="321"/>
                </a:cubicBezTo>
                <a:cubicBezTo>
                  <a:pt x="490" y="304"/>
                  <a:pt x="473" y="295"/>
                  <a:pt x="456" y="295"/>
                </a:cubicBezTo>
                <a:close/>
                <a:moveTo>
                  <a:pt x="85" y="203"/>
                </a:moveTo>
                <a:lnTo>
                  <a:pt x="85" y="203"/>
                </a:lnTo>
                <a:cubicBezTo>
                  <a:pt x="85" y="110"/>
                  <a:pt x="161" y="42"/>
                  <a:pt x="245" y="42"/>
                </a:cubicBezTo>
                <a:cubicBezTo>
                  <a:pt x="329" y="42"/>
                  <a:pt x="405" y="110"/>
                  <a:pt x="405" y="203"/>
                </a:cubicBezTo>
                <a:cubicBezTo>
                  <a:pt x="405" y="295"/>
                  <a:pt x="405" y="295"/>
                  <a:pt x="405" y="295"/>
                </a:cubicBezTo>
                <a:cubicBezTo>
                  <a:pt x="85" y="295"/>
                  <a:pt x="85" y="295"/>
                  <a:pt x="85" y="295"/>
                </a:cubicBezTo>
                <a:lnTo>
                  <a:pt x="85" y="203"/>
                </a:lnTo>
                <a:close/>
                <a:moveTo>
                  <a:pt x="448" y="591"/>
                </a:moveTo>
                <a:lnTo>
                  <a:pt x="448" y="591"/>
                </a:lnTo>
                <a:cubicBezTo>
                  <a:pt x="43" y="591"/>
                  <a:pt x="43" y="591"/>
                  <a:pt x="43" y="591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448" y="338"/>
                  <a:pt x="448" y="338"/>
                  <a:pt x="448" y="338"/>
                </a:cubicBezTo>
                <a:lnTo>
                  <a:pt x="448" y="5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87">
            <a:extLst>
              <a:ext uri="{FF2B5EF4-FFF2-40B4-BE49-F238E27FC236}">
                <a16:creationId xmlns:a16="http://schemas.microsoft.com/office/drawing/2014/main" id="{54A61ECF-BDDB-3A46-B2E8-1A6FCC99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201" y="5596019"/>
            <a:ext cx="50074" cy="135202"/>
          </a:xfrm>
          <a:custGeom>
            <a:avLst/>
            <a:gdLst>
              <a:gd name="T0" fmla="*/ 17 w 43"/>
              <a:gd name="T1" fmla="*/ 118 h 119"/>
              <a:gd name="T2" fmla="*/ 17 w 43"/>
              <a:gd name="T3" fmla="*/ 118 h 119"/>
              <a:gd name="T4" fmla="*/ 42 w 43"/>
              <a:gd name="T5" fmla="*/ 93 h 119"/>
              <a:gd name="T6" fmla="*/ 42 w 43"/>
              <a:gd name="T7" fmla="*/ 17 h 119"/>
              <a:gd name="T8" fmla="*/ 17 w 43"/>
              <a:gd name="T9" fmla="*/ 0 h 119"/>
              <a:gd name="T10" fmla="*/ 0 w 43"/>
              <a:gd name="T11" fmla="*/ 17 h 119"/>
              <a:gd name="T12" fmla="*/ 0 w 43"/>
              <a:gd name="T13" fmla="*/ 93 h 119"/>
              <a:gd name="T14" fmla="*/ 17 w 43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19">
                <a:moveTo>
                  <a:pt x="17" y="118"/>
                </a:moveTo>
                <a:lnTo>
                  <a:pt x="17" y="118"/>
                </a:lnTo>
                <a:cubicBezTo>
                  <a:pt x="34" y="118"/>
                  <a:pt x="42" y="110"/>
                  <a:pt x="42" y="93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9"/>
                  <a:pt x="34" y="0"/>
                  <a:pt x="17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10"/>
                  <a:pt x="9" y="118"/>
                  <a:pt x="17" y="1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CuadroTexto 677">
            <a:extLst>
              <a:ext uri="{FF2B5EF4-FFF2-40B4-BE49-F238E27FC236}">
                <a16:creationId xmlns:a16="http://schemas.microsoft.com/office/drawing/2014/main" id="{1D981B5A-05CD-8B47-B388-215EA253EC97}"/>
              </a:ext>
            </a:extLst>
          </p:cNvPr>
          <p:cNvSpPr txBox="1"/>
          <p:nvPr/>
        </p:nvSpPr>
        <p:spPr>
          <a:xfrm>
            <a:off x="10115986" y="786499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79" name="CuadroTexto 678">
            <a:extLst>
              <a:ext uri="{FF2B5EF4-FFF2-40B4-BE49-F238E27FC236}">
                <a16:creationId xmlns:a16="http://schemas.microsoft.com/office/drawing/2014/main" id="{FA70B400-2FE4-B64D-9A58-41EDEBFDA225}"/>
              </a:ext>
            </a:extLst>
          </p:cNvPr>
          <p:cNvSpPr txBox="1"/>
          <p:nvPr/>
        </p:nvSpPr>
        <p:spPr>
          <a:xfrm>
            <a:off x="2451398" y="230192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81" name="CuadroTexto 395">
            <a:extLst>
              <a:ext uri="{FF2B5EF4-FFF2-40B4-BE49-F238E27FC236}">
                <a16:creationId xmlns:a16="http://schemas.microsoft.com/office/drawing/2014/main" id="{EAD72AAD-D36C-0947-A538-A03D9998A48C}"/>
              </a:ext>
            </a:extLst>
          </p:cNvPr>
          <p:cNvSpPr txBox="1"/>
          <p:nvPr/>
        </p:nvSpPr>
        <p:spPr>
          <a:xfrm>
            <a:off x="1902209" y="9230053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82" name="Rectangle 56">
            <a:extLst>
              <a:ext uri="{FF2B5EF4-FFF2-40B4-BE49-F238E27FC236}">
                <a16:creationId xmlns:a16="http://schemas.microsoft.com/office/drawing/2014/main" id="{922950BE-C733-8740-8C03-B16339F8F2A5}"/>
              </a:ext>
            </a:extLst>
          </p:cNvPr>
          <p:cNvSpPr/>
          <p:nvPr/>
        </p:nvSpPr>
        <p:spPr>
          <a:xfrm>
            <a:off x="1382239" y="9715020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6" name="Freeform 537">
            <a:extLst>
              <a:ext uri="{FF2B5EF4-FFF2-40B4-BE49-F238E27FC236}">
                <a16:creationId xmlns:a16="http://schemas.microsoft.com/office/drawing/2014/main" id="{C2AA9703-B86F-DC4C-9207-FC8489F2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9178942"/>
            <a:ext cx="3289879" cy="1407084"/>
          </a:xfrm>
          <a:custGeom>
            <a:avLst/>
            <a:gdLst>
              <a:gd name="T0" fmla="*/ 0 w 2895"/>
              <a:gd name="T1" fmla="*/ 0 h 1241"/>
              <a:gd name="T2" fmla="*/ 2894 w 2895"/>
              <a:gd name="T3" fmla="*/ 0 h 1241"/>
              <a:gd name="T4" fmla="*/ 2894 w 2895"/>
              <a:gd name="T5" fmla="*/ 124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5" h="1241">
                <a:moveTo>
                  <a:pt x="0" y="0"/>
                </a:moveTo>
                <a:lnTo>
                  <a:pt x="2894" y="0"/>
                </a:lnTo>
                <a:lnTo>
                  <a:pt x="2894" y="124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1" name="Freeform 541">
            <a:extLst>
              <a:ext uri="{FF2B5EF4-FFF2-40B4-BE49-F238E27FC236}">
                <a16:creationId xmlns:a16="http://schemas.microsoft.com/office/drawing/2014/main" id="{DA8DFA8C-D7B9-8F40-B3E5-02BC0CB1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476" y="9178942"/>
            <a:ext cx="3289879" cy="1407084"/>
          </a:xfrm>
          <a:custGeom>
            <a:avLst/>
            <a:gdLst>
              <a:gd name="T0" fmla="*/ 0 w 2895"/>
              <a:gd name="T1" fmla="*/ 0 h 1241"/>
              <a:gd name="T2" fmla="*/ 2894 w 2895"/>
              <a:gd name="T3" fmla="*/ 0 h 1241"/>
              <a:gd name="T4" fmla="*/ 2894 w 2895"/>
              <a:gd name="T5" fmla="*/ 124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5" h="1241">
                <a:moveTo>
                  <a:pt x="0" y="0"/>
                </a:moveTo>
                <a:lnTo>
                  <a:pt x="2894" y="0"/>
                </a:lnTo>
                <a:lnTo>
                  <a:pt x="2894" y="124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3" name="Freeform 543">
            <a:extLst>
              <a:ext uri="{FF2B5EF4-FFF2-40B4-BE49-F238E27FC236}">
                <a16:creationId xmlns:a16="http://schemas.microsoft.com/office/drawing/2014/main" id="{D4871DAB-BD11-1145-8D1B-B10D7C97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159" y="6615141"/>
            <a:ext cx="3289879" cy="1407084"/>
          </a:xfrm>
          <a:custGeom>
            <a:avLst/>
            <a:gdLst>
              <a:gd name="T0" fmla="*/ 0 w 2895"/>
              <a:gd name="T1" fmla="*/ 1239 h 1240"/>
              <a:gd name="T2" fmla="*/ 2894 w 2895"/>
              <a:gd name="T3" fmla="*/ 1239 h 1240"/>
              <a:gd name="T4" fmla="*/ 2894 w 2895"/>
              <a:gd name="T5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5" h="1240">
                <a:moveTo>
                  <a:pt x="0" y="1239"/>
                </a:moveTo>
                <a:lnTo>
                  <a:pt x="2894" y="1239"/>
                </a:lnTo>
                <a:lnTo>
                  <a:pt x="2894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7" name="Freeform 547">
            <a:extLst>
              <a:ext uri="{FF2B5EF4-FFF2-40B4-BE49-F238E27FC236}">
                <a16:creationId xmlns:a16="http://schemas.microsoft.com/office/drawing/2014/main" id="{1EF0F08B-1D2F-6A41-9441-2BB2C5B6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0919" y="6615141"/>
            <a:ext cx="3289876" cy="1407084"/>
          </a:xfrm>
          <a:custGeom>
            <a:avLst/>
            <a:gdLst>
              <a:gd name="T0" fmla="*/ 0 w 2895"/>
              <a:gd name="T1" fmla="*/ 1239 h 1240"/>
              <a:gd name="T2" fmla="*/ 2894 w 2895"/>
              <a:gd name="T3" fmla="*/ 1239 h 1240"/>
              <a:gd name="T4" fmla="*/ 2894 w 2895"/>
              <a:gd name="T5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5" h="1240">
                <a:moveTo>
                  <a:pt x="0" y="1239"/>
                </a:moveTo>
                <a:lnTo>
                  <a:pt x="2894" y="1239"/>
                </a:lnTo>
                <a:lnTo>
                  <a:pt x="2894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4" name="CuadroTexto 395">
            <a:extLst>
              <a:ext uri="{FF2B5EF4-FFF2-40B4-BE49-F238E27FC236}">
                <a16:creationId xmlns:a16="http://schemas.microsoft.com/office/drawing/2014/main" id="{0CBFD30A-6C11-0145-AA78-58C98ED5A2C8}"/>
              </a:ext>
            </a:extLst>
          </p:cNvPr>
          <p:cNvSpPr txBox="1"/>
          <p:nvPr/>
        </p:nvSpPr>
        <p:spPr>
          <a:xfrm>
            <a:off x="9262232" y="9247982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85" name="Rectangle 56">
            <a:extLst>
              <a:ext uri="{FF2B5EF4-FFF2-40B4-BE49-F238E27FC236}">
                <a16:creationId xmlns:a16="http://schemas.microsoft.com/office/drawing/2014/main" id="{C4C48F2A-BFC2-DE44-BF42-F1105DBD0190}"/>
              </a:ext>
            </a:extLst>
          </p:cNvPr>
          <p:cNvSpPr/>
          <p:nvPr/>
        </p:nvSpPr>
        <p:spPr>
          <a:xfrm>
            <a:off x="8742262" y="9732949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7" name="CuadroTexto 395">
            <a:extLst>
              <a:ext uri="{FF2B5EF4-FFF2-40B4-BE49-F238E27FC236}">
                <a16:creationId xmlns:a16="http://schemas.microsoft.com/office/drawing/2014/main" id="{30399223-7A73-E14D-9CBF-1173C2F3FAC5}"/>
              </a:ext>
            </a:extLst>
          </p:cNvPr>
          <p:cNvSpPr txBox="1"/>
          <p:nvPr/>
        </p:nvSpPr>
        <p:spPr>
          <a:xfrm>
            <a:off x="13045784" y="6605996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88" name="Rectangle 56">
            <a:extLst>
              <a:ext uri="{FF2B5EF4-FFF2-40B4-BE49-F238E27FC236}">
                <a16:creationId xmlns:a16="http://schemas.microsoft.com/office/drawing/2014/main" id="{884EFED2-B04E-2643-B80D-97E4DEAFB064}"/>
              </a:ext>
            </a:extLst>
          </p:cNvPr>
          <p:cNvSpPr/>
          <p:nvPr/>
        </p:nvSpPr>
        <p:spPr>
          <a:xfrm>
            <a:off x="12525814" y="7090963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0" name="CuadroTexto 395">
            <a:extLst>
              <a:ext uri="{FF2B5EF4-FFF2-40B4-BE49-F238E27FC236}">
                <a16:creationId xmlns:a16="http://schemas.microsoft.com/office/drawing/2014/main" id="{A5042C58-30A7-C141-AE67-320164438049}"/>
              </a:ext>
            </a:extLst>
          </p:cNvPr>
          <p:cNvSpPr txBox="1"/>
          <p:nvPr/>
        </p:nvSpPr>
        <p:spPr>
          <a:xfrm>
            <a:off x="16613573" y="9205761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91" name="Rectangle 56">
            <a:extLst>
              <a:ext uri="{FF2B5EF4-FFF2-40B4-BE49-F238E27FC236}">
                <a16:creationId xmlns:a16="http://schemas.microsoft.com/office/drawing/2014/main" id="{17819978-6C4A-B345-B154-057AF7FDF636}"/>
              </a:ext>
            </a:extLst>
          </p:cNvPr>
          <p:cNvSpPr/>
          <p:nvPr/>
        </p:nvSpPr>
        <p:spPr>
          <a:xfrm>
            <a:off x="16093603" y="9690728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3" name="CuadroTexto 395">
            <a:extLst>
              <a:ext uri="{FF2B5EF4-FFF2-40B4-BE49-F238E27FC236}">
                <a16:creationId xmlns:a16="http://schemas.microsoft.com/office/drawing/2014/main" id="{1877311A-1ADA-474B-9A7A-769E3CE463E4}"/>
              </a:ext>
            </a:extLst>
          </p:cNvPr>
          <p:cNvSpPr txBox="1"/>
          <p:nvPr/>
        </p:nvSpPr>
        <p:spPr>
          <a:xfrm>
            <a:off x="20318398" y="6587824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94" name="Rectangle 56">
            <a:extLst>
              <a:ext uri="{FF2B5EF4-FFF2-40B4-BE49-F238E27FC236}">
                <a16:creationId xmlns:a16="http://schemas.microsoft.com/office/drawing/2014/main" id="{E05CC283-7186-9542-99FC-AB8396FD4CFC}"/>
              </a:ext>
            </a:extLst>
          </p:cNvPr>
          <p:cNvSpPr/>
          <p:nvPr/>
        </p:nvSpPr>
        <p:spPr>
          <a:xfrm>
            <a:off x="19798428" y="7072791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6" name="CuadroTexto 395">
            <a:extLst>
              <a:ext uri="{FF2B5EF4-FFF2-40B4-BE49-F238E27FC236}">
                <a16:creationId xmlns:a16="http://schemas.microsoft.com/office/drawing/2014/main" id="{24358144-2BE6-6C49-9A9A-BBCCC7D65E19}"/>
              </a:ext>
            </a:extLst>
          </p:cNvPr>
          <p:cNvSpPr txBox="1"/>
          <p:nvPr/>
        </p:nvSpPr>
        <p:spPr>
          <a:xfrm>
            <a:off x="5607256" y="6558601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97" name="Rectangle 56">
            <a:extLst>
              <a:ext uri="{FF2B5EF4-FFF2-40B4-BE49-F238E27FC236}">
                <a16:creationId xmlns:a16="http://schemas.microsoft.com/office/drawing/2014/main" id="{005B4297-3688-4D4F-AFB2-12A6F8326829}"/>
              </a:ext>
            </a:extLst>
          </p:cNvPr>
          <p:cNvSpPr/>
          <p:nvPr/>
        </p:nvSpPr>
        <p:spPr>
          <a:xfrm>
            <a:off x="5087286" y="7043568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8" name="CuadroTexto 395">
            <a:extLst>
              <a:ext uri="{FF2B5EF4-FFF2-40B4-BE49-F238E27FC236}">
                <a16:creationId xmlns:a16="http://schemas.microsoft.com/office/drawing/2014/main" id="{BE191FCE-1C07-6C4E-B98B-ED9018531CFC}"/>
              </a:ext>
            </a:extLst>
          </p:cNvPr>
          <p:cNvSpPr txBox="1"/>
          <p:nvPr/>
        </p:nvSpPr>
        <p:spPr>
          <a:xfrm>
            <a:off x="1909355" y="8239148"/>
            <a:ext cx="184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699" name="CuadroTexto 395">
            <a:extLst>
              <a:ext uri="{FF2B5EF4-FFF2-40B4-BE49-F238E27FC236}">
                <a16:creationId xmlns:a16="http://schemas.microsoft.com/office/drawing/2014/main" id="{34CBACCC-202D-DC49-AD21-5BAE6B1C1914}"/>
              </a:ext>
            </a:extLst>
          </p:cNvPr>
          <p:cNvSpPr txBox="1"/>
          <p:nvPr/>
        </p:nvSpPr>
        <p:spPr>
          <a:xfrm>
            <a:off x="5614402" y="8239148"/>
            <a:ext cx="184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700" name="CuadroTexto 395">
            <a:extLst>
              <a:ext uri="{FF2B5EF4-FFF2-40B4-BE49-F238E27FC236}">
                <a16:creationId xmlns:a16="http://schemas.microsoft.com/office/drawing/2014/main" id="{13C8507F-06C6-5C45-96FC-B4161B88E48B}"/>
              </a:ext>
            </a:extLst>
          </p:cNvPr>
          <p:cNvSpPr txBox="1"/>
          <p:nvPr/>
        </p:nvSpPr>
        <p:spPr>
          <a:xfrm>
            <a:off x="9265674" y="8246640"/>
            <a:ext cx="184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701" name="CuadroTexto 395">
            <a:extLst>
              <a:ext uri="{FF2B5EF4-FFF2-40B4-BE49-F238E27FC236}">
                <a16:creationId xmlns:a16="http://schemas.microsoft.com/office/drawing/2014/main" id="{B9C7386E-1C48-564E-8E0A-55D084529AC2}"/>
              </a:ext>
            </a:extLst>
          </p:cNvPr>
          <p:cNvSpPr txBox="1"/>
          <p:nvPr/>
        </p:nvSpPr>
        <p:spPr>
          <a:xfrm>
            <a:off x="13052930" y="8239148"/>
            <a:ext cx="184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702" name="CuadroTexto 395">
            <a:extLst>
              <a:ext uri="{FF2B5EF4-FFF2-40B4-BE49-F238E27FC236}">
                <a16:creationId xmlns:a16="http://schemas.microsoft.com/office/drawing/2014/main" id="{3DD35756-3F94-1244-ADD3-3BA7A0F50E21}"/>
              </a:ext>
            </a:extLst>
          </p:cNvPr>
          <p:cNvSpPr txBox="1"/>
          <p:nvPr/>
        </p:nvSpPr>
        <p:spPr>
          <a:xfrm>
            <a:off x="16620719" y="8228573"/>
            <a:ext cx="184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703" name="CuadroTexto 395">
            <a:extLst>
              <a:ext uri="{FF2B5EF4-FFF2-40B4-BE49-F238E27FC236}">
                <a16:creationId xmlns:a16="http://schemas.microsoft.com/office/drawing/2014/main" id="{B1D8266F-9FB3-5949-8A39-1E50936D08EE}"/>
              </a:ext>
            </a:extLst>
          </p:cNvPr>
          <p:cNvSpPr txBox="1"/>
          <p:nvPr/>
        </p:nvSpPr>
        <p:spPr>
          <a:xfrm>
            <a:off x="20325544" y="8219746"/>
            <a:ext cx="184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>
            <a:extLst>
              <a:ext uri="{FF2B5EF4-FFF2-40B4-BE49-F238E27FC236}">
                <a16:creationId xmlns:a16="http://schemas.microsoft.com/office/drawing/2014/main" id="{09C3C6DE-09E9-B343-A101-0470EBB87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8528" y="5815731"/>
            <a:ext cx="4736" cy="47281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F1CD52DF-7301-1D44-B1BD-67C4CE484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761" y="10453292"/>
            <a:ext cx="317420" cy="383743"/>
          </a:xfrm>
          <a:custGeom>
            <a:avLst/>
            <a:gdLst>
              <a:gd name="T0" fmla="*/ 143 w 295"/>
              <a:gd name="T1" fmla="*/ 356 h 357"/>
              <a:gd name="T2" fmla="*/ 0 w 295"/>
              <a:gd name="T3" fmla="*/ 0 h 357"/>
              <a:gd name="T4" fmla="*/ 143 w 295"/>
              <a:gd name="T5" fmla="*/ 89 h 357"/>
              <a:gd name="T6" fmla="*/ 294 w 295"/>
              <a:gd name="T7" fmla="*/ 0 h 357"/>
              <a:gd name="T8" fmla="*/ 143 w 295"/>
              <a:gd name="T9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357">
                <a:moveTo>
                  <a:pt x="143" y="356"/>
                </a:moveTo>
                <a:lnTo>
                  <a:pt x="0" y="0"/>
                </a:lnTo>
                <a:lnTo>
                  <a:pt x="143" y="89"/>
                </a:lnTo>
                <a:lnTo>
                  <a:pt x="294" y="0"/>
                </a:lnTo>
                <a:lnTo>
                  <a:pt x="143" y="356"/>
                </a:lnTo>
              </a:path>
            </a:pathLst>
          </a:custGeom>
          <a:solidFill>
            <a:schemeClr val="tx1">
              <a:lumMod val="7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21014211-7EEB-7446-A3F2-88D97E1AD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044" y="5815731"/>
            <a:ext cx="4739" cy="332578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Freeform 4">
            <a:extLst>
              <a:ext uri="{FF2B5EF4-FFF2-40B4-BE49-F238E27FC236}">
                <a16:creationId xmlns:a16="http://schemas.microsoft.com/office/drawing/2014/main" id="{C6BE73FE-A1CD-9547-8232-6EE747FE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16" y="9060441"/>
            <a:ext cx="307945" cy="383743"/>
          </a:xfrm>
          <a:custGeom>
            <a:avLst/>
            <a:gdLst>
              <a:gd name="T0" fmla="*/ 142 w 286"/>
              <a:gd name="T1" fmla="*/ 356 h 357"/>
              <a:gd name="T2" fmla="*/ 0 w 286"/>
              <a:gd name="T3" fmla="*/ 0 h 357"/>
              <a:gd name="T4" fmla="*/ 142 w 286"/>
              <a:gd name="T5" fmla="*/ 80 h 357"/>
              <a:gd name="T6" fmla="*/ 285 w 286"/>
              <a:gd name="T7" fmla="*/ 0 h 357"/>
              <a:gd name="T8" fmla="*/ 142 w 286"/>
              <a:gd name="T9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357">
                <a:moveTo>
                  <a:pt x="142" y="356"/>
                </a:moveTo>
                <a:lnTo>
                  <a:pt x="0" y="0"/>
                </a:lnTo>
                <a:lnTo>
                  <a:pt x="142" y="80"/>
                </a:lnTo>
                <a:lnTo>
                  <a:pt x="285" y="0"/>
                </a:lnTo>
                <a:lnTo>
                  <a:pt x="142" y="356"/>
                </a:lnTo>
              </a:path>
            </a:pathLst>
          </a:custGeom>
          <a:solidFill>
            <a:schemeClr val="tx1">
              <a:lumMod val="7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AC44A539-3BA2-7743-84E7-045EBFEE7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4" y="5815731"/>
            <a:ext cx="4739" cy="47281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0A66123A-4FCE-BB43-A2C7-13346A11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8796" y="10453292"/>
            <a:ext cx="317420" cy="383743"/>
          </a:xfrm>
          <a:custGeom>
            <a:avLst/>
            <a:gdLst>
              <a:gd name="T0" fmla="*/ 143 w 294"/>
              <a:gd name="T1" fmla="*/ 356 h 357"/>
              <a:gd name="T2" fmla="*/ 0 w 294"/>
              <a:gd name="T3" fmla="*/ 0 h 357"/>
              <a:gd name="T4" fmla="*/ 143 w 294"/>
              <a:gd name="T5" fmla="*/ 89 h 357"/>
              <a:gd name="T6" fmla="*/ 293 w 294"/>
              <a:gd name="T7" fmla="*/ 0 h 357"/>
              <a:gd name="T8" fmla="*/ 143 w 294"/>
              <a:gd name="T9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357">
                <a:moveTo>
                  <a:pt x="143" y="356"/>
                </a:moveTo>
                <a:lnTo>
                  <a:pt x="0" y="0"/>
                </a:lnTo>
                <a:lnTo>
                  <a:pt x="143" y="89"/>
                </a:lnTo>
                <a:lnTo>
                  <a:pt x="293" y="0"/>
                </a:lnTo>
                <a:lnTo>
                  <a:pt x="143" y="356"/>
                </a:lnTo>
              </a:path>
            </a:pathLst>
          </a:custGeom>
          <a:solidFill>
            <a:schemeClr val="tx1">
              <a:lumMod val="7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6B2BBC73-ADDE-FA47-8F0B-01C7AF735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81078" y="5815731"/>
            <a:ext cx="4739" cy="332578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18B3705D-2A29-3E44-8910-F67C5DFE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050" y="9060441"/>
            <a:ext cx="307945" cy="383743"/>
          </a:xfrm>
          <a:custGeom>
            <a:avLst/>
            <a:gdLst>
              <a:gd name="T0" fmla="*/ 142 w 286"/>
              <a:gd name="T1" fmla="*/ 356 h 357"/>
              <a:gd name="T2" fmla="*/ 0 w 286"/>
              <a:gd name="T3" fmla="*/ 0 h 357"/>
              <a:gd name="T4" fmla="*/ 142 w 286"/>
              <a:gd name="T5" fmla="*/ 80 h 357"/>
              <a:gd name="T6" fmla="*/ 285 w 286"/>
              <a:gd name="T7" fmla="*/ 0 h 357"/>
              <a:gd name="T8" fmla="*/ 142 w 286"/>
              <a:gd name="T9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357">
                <a:moveTo>
                  <a:pt x="142" y="356"/>
                </a:moveTo>
                <a:lnTo>
                  <a:pt x="0" y="0"/>
                </a:lnTo>
                <a:lnTo>
                  <a:pt x="142" y="80"/>
                </a:lnTo>
                <a:lnTo>
                  <a:pt x="285" y="0"/>
                </a:lnTo>
                <a:lnTo>
                  <a:pt x="142" y="356"/>
                </a:lnTo>
              </a:path>
            </a:pathLst>
          </a:custGeom>
          <a:solidFill>
            <a:schemeClr val="tx1">
              <a:lumMod val="7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7A3E2E1C-8226-ED48-A6B0-DEF408396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3858" y="5815731"/>
            <a:ext cx="4739" cy="47281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366DC719-3121-3243-BF7B-0940737F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094" y="10453292"/>
            <a:ext cx="317417" cy="383743"/>
          </a:xfrm>
          <a:custGeom>
            <a:avLst/>
            <a:gdLst>
              <a:gd name="T0" fmla="*/ 142 w 294"/>
              <a:gd name="T1" fmla="*/ 356 h 357"/>
              <a:gd name="T2" fmla="*/ 0 w 294"/>
              <a:gd name="T3" fmla="*/ 0 h 357"/>
              <a:gd name="T4" fmla="*/ 142 w 294"/>
              <a:gd name="T5" fmla="*/ 89 h 357"/>
              <a:gd name="T6" fmla="*/ 293 w 294"/>
              <a:gd name="T7" fmla="*/ 0 h 357"/>
              <a:gd name="T8" fmla="*/ 142 w 294"/>
              <a:gd name="T9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357">
                <a:moveTo>
                  <a:pt x="142" y="356"/>
                </a:moveTo>
                <a:lnTo>
                  <a:pt x="0" y="0"/>
                </a:lnTo>
                <a:lnTo>
                  <a:pt x="142" y="89"/>
                </a:lnTo>
                <a:lnTo>
                  <a:pt x="293" y="0"/>
                </a:lnTo>
                <a:lnTo>
                  <a:pt x="142" y="356"/>
                </a:lnTo>
              </a:path>
            </a:pathLst>
          </a:custGeom>
          <a:solidFill>
            <a:schemeClr val="tx1">
              <a:lumMod val="7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503">
            <a:extLst>
              <a:ext uri="{FF2B5EF4-FFF2-40B4-BE49-F238E27FC236}">
                <a16:creationId xmlns:a16="http://schemas.microsoft.com/office/drawing/2014/main" id="{437D04AA-1B89-3242-90E5-83C9DA196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642" y="5522001"/>
            <a:ext cx="3908509" cy="601672"/>
          </a:xfrm>
          <a:custGeom>
            <a:avLst/>
            <a:gdLst>
              <a:gd name="T0" fmla="*/ 3354 w 3640"/>
              <a:gd name="T1" fmla="*/ 560 h 561"/>
              <a:gd name="T2" fmla="*/ 3354 w 3640"/>
              <a:gd name="T3" fmla="*/ 560 h 561"/>
              <a:gd name="T4" fmla="*/ 285 w 3640"/>
              <a:gd name="T5" fmla="*/ 560 h 561"/>
              <a:gd name="T6" fmla="*/ 0 w 3640"/>
              <a:gd name="T7" fmla="*/ 275 h 561"/>
              <a:gd name="T8" fmla="*/ 0 w 3640"/>
              <a:gd name="T9" fmla="*/ 275 h 561"/>
              <a:gd name="T10" fmla="*/ 285 w 3640"/>
              <a:gd name="T11" fmla="*/ 0 h 561"/>
              <a:gd name="T12" fmla="*/ 3354 w 3640"/>
              <a:gd name="T13" fmla="*/ 0 h 561"/>
              <a:gd name="T14" fmla="*/ 3639 w 3640"/>
              <a:gd name="T15" fmla="*/ 275 h 561"/>
              <a:gd name="T16" fmla="*/ 3639 w 3640"/>
              <a:gd name="T17" fmla="*/ 275 h 561"/>
              <a:gd name="T18" fmla="*/ 3354 w 3640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40" h="561">
                <a:moveTo>
                  <a:pt x="3354" y="560"/>
                </a:moveTo>
                <a:lnTo>
                  <a:pt x="3354" y="560"/>
                </a:lnTo>
                <a:cubicBezTo>
                  <a:pt x="285" y="560"/>
                  <a:pt x="285" y="560"/>
                  <a:pt x="285" y="560"/>
                </a:cubicBezTo>
                <a:cubicBezTo>
                  <a:pt x="125" y="560"/>
                  <a:pt x="0" y="435"/>
                  <a:pt x="0" y="275"/>
                </a:cubicBezTo>
                <a:lnTo>
                  <a:pt x="0" y="275"/>
                </a:lnTo>
                <a:cubicBezTo>
                  <a:pt x="0" y="124"/>
                  <a:pt x="125" y="0"/>
                  <a:pt x="285" y="0"/>
                </a:cubicBezTo>
                <a:cubicBezTo>
                  <a:pt x="3354" y="0"/>
                  <a:pt x="3354" y="0"/>
                  <a:pt x="3354" y="0"/>
                </a:cubicBezTo>
                <a:cubicBezTo>
                  <a:pt x="3505" y="0"/>
                  <a:pt x="3639" y="124"/>
                  <a:pt x="3639" y="275"/>
                </a:cubicBezTo>
                <a:lnTo>
                  <a:pt x="3639" y="275"/>
                </a:lnTo>
                <a:cubicBezTo>
                  <a:pt x="3639" y="435"/>
                  <a:pt x="3505" y="560"/>
                  <a:pt x="3354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504">
            <a:extLst>
              <a:ext uri="{FF2B5EF4-FFF2-40B4-BE49-F238E27FC236}">
                <a16:creationId xmlns:a16="http://schemas.microsoft.com/office/drawing/2014/main" id="{EF9F4700-C4AC-104E-81D6-945BA6DE4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422" y="5522001"/>
            <a:ext cx="3908509" cy="601672"/>
          </a:xfrm>
          <a:custGeom>
            <a:avLst/>
            <a:gdLst>
              <a:gd name="T0" fmla="*/ 3353 w 3639"/>
              <a:gd name="T1" fmla="*/ 560 h 561"/>
              <a:gd name="T2" fmla="*/ 3353 w 3639"/>
              <a:gd name="T3" fmla="*/ 560 h 561"/>
              <a:gd name="T4" fmla="*/ 284 w 3639"/>
              <a:gd name="T5" fmla="*/ 560 h 561"/>
              <a:gd name="T6" fmla="*/ 0 w 3639"/>
              <a:gd name="T7" fmla="*/ 275 h 561"/>
              <a:gd name="T8" fmla="*/ 0 w 3639"/>
              <a:gd name="T9" fmla="*/ 275 h 561"/>
              <a:gd name="T10" fmla="*/ 284 w 3639"/>
              <a:gd name="T11" fmla="*/ 0 h 561"/>
              <a:gd name="T12" fmla="*/ 3353 w 3639"/>
              <a:gd name="T13" fmla="*/ 0 h 561"/>
              <a:gd name="T14" fmla="*/ 3638 w 3639"/>
              <a:gd name="T15" fmla="*/ 275 h 561"/>
              <a:gd name="T16" fmla="*/ 3638 w 3639"/>
              <a:gd name="T17" fmla="*/ 275 h 561"/>
              <a:gd name="T18" fmla="*/ 3353 w 3639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9" h="561">
                <a:moveTo>
                  <a:pt x="3353" y="560"/>
                </a:moveTo>
                <a:lnTo>
                  <a:pt x="3353" y="560"/>
                </a:lnTo>
                <a:cubicBezTo>
                  <a:pt x="284" y="560"/>
                  <a:pt x="284" y="560"/>
                  <a:pt x="284" y="560"/>
                </a:cubicBezTo>
                <a:cubicBezTo>
                  <a:pt x="133" y="560"/>
                  <a:pt x="0" y="435"/>
                  <a:pt x="0" y="275"/>
                </a:cubicBezTo>
                <a:lnTo>
                  <a:pt x="0" y="275"/>
                </a:lnTo>
                <a:cubicBezTo>
                  <a:pt x="0" y="124"/>
                  <a:pt x="133" y="0"/>
                  <a:pt x="284" y="0"/>
                </a:cubicBezTo>
                <a:cubicBezTo>
                  <a:pt x="3353" y="0"/>
                  <a:pt x="3353" y="0"/>
                  <a:pt x="3353" y="0"/>
                </a:cubicBezTo>
                <a:cubicBezTo>
                  <a:pt x="3514" y="0"/>
                  <a:pt x="3638" y="124"/>
                  <a:pt x="3638" y="275"/>
                </a:cubicBezTo>
                <a:lnTo>
                  <a:pt x="3638" y="275"/>
                </a:lnTo>
                <a:cubicBezTo>
                  <a:pt x="3638" y="435"/>
                  <a:pt x="3514" y="560"/>
                  <a:pt x="3353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505">
            <a:extLst>
              <a:ext uri="{FF2B5EF4-FFF2-40B4-BE49-F238E27FC236}">
                <a16:creationId xmlns:a16="http://schemas.microsoft.com/office/drawing/2014/main" id="{54530298-CC10-0F4A-9473-8C7894AC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676" y="5522001"/>
            <a:ext cx="3899033" cy="601672"/>
          </a:xfrm>
          <a:custGeom>
            <a:avLst/>
            <a:gdLst>
              <a:gd name="T0" fmla="*/ 3344 w 3630"/>
              <a:gd name="T1" fmla="*/ 560 h 561"/>
              <a:gd name="T2" fmla="*/ 3344 w 3630"/>
              <a:gd name="T3" fmla="*/ 560 h 561"/>
              <a:gd name="T4" fmla="*/ 285 w 3630"/>
              <a:gd name="T5" fmla="*/ 560 h 561"/>
              <a:gd name="T6" fmla="*/ 0 w 3630"/>
              <a:gd name="T7" fmla="*/ 275 h 561"/>
              <a:gd name="T8" fmla="*/ 0 w 3630"/>
              <a:gd name="T9" fmla="*/ 275 h 561"/>
              <a:gd name="T10" fmla="*/ 285 w 3630"/>
              <a:gd name="T11" fmla="*/ 0 h 561"/>
              <a:gd name="T12" fmla="*/ 3344 w 3630"/>
              <a:gd name="T13" fmla="*/ 0 h 561"/>
              <a:gd name="T14" fmla="*/ 3629 w 3630"/>
              <a:gd name="T15" fmla="*/ 275 h 561"/>
              <a:gd name="T16" fmla="*/ 3629 w 3630"/>
              <a:gd name="T17" fmla="*/ 275 h 561"/>
              <a:gd name="T18" fmla="*/ 3344 w 3630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0" h="561">
                <a:moveTo>
                  <a:pt x="3344" y="560"/>
                </a:moveTo>
                <a:lnTo>
                  <a:pt x="3344" y="560"/>
                </a:lnTo>
                <a:cubicBezTo>
                  <a:pt x="285" y="560"/>
                  <a:pt x="285" y="560"/>
                  <a:pt x="285" y="560"/>
                </a:cubicBezTo>
                <a:cubicBezTo>
                  <a:pt x="125" y="560"/>
                  <a:pt x="0" y="435"/>
                  <a:pt x="0" y="275"/>
                </a:cubicBezTo>
                <a:lnTo>
                  <a:pt x="0" y="275"/>
                </a:lnTo>
                <a:cubicBezTo>
                  <a:pt x="0" y="124"/>
                  <a:pt x="125" y="0"/>
                  <a:pt x="285" y="0"/>
                </a:cubicBezTo>
                <a:cubicBezTo>
                  <a:pt x="3344" y="0"/>
                  <a:pt x="3344" y="0"/>
                  <a:pt x="3344" y="0"/>
                </a:cubicBezTo>
                <a:cubicBezTo>
                  <a:pt x="3504" y="0"/>
                  <a:pt x="3629" y="124"/>
                  <a:pt x="3629" y="275"/>
                </a:cubicBezTo>
                <a:lnTo>
                  <a:pt x="3629" y="275"/>
                </a:lnTo>
                <a:cubicBezTo>
                  <a:pt x="3629" y="435"/>
                  <a:pt x="3504" y="560"/>
                  <a:pt x="3344" y="5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506">
            <a:extLst>
              <a:ext uri="{FF2B5EF4-FFF2-40B4-BE49-F238E27FC236}">
                <a16:creationId xmlns:a16="http://schemas.microsoft.com/office/drawing/2014/main" id="{7E45CBE0-17C1-8A44-8883-638ECDA1C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717" y="5522001"/>
            <a:ext cx="3908512" cy="601672"/>
          </a:xfrm>
          <a:custGeom>
            <a:avLst/>
            <a:gdLst>
              <a:gd name="T0" fmla="*/ 3355 w 3640"/>
              <a:gd name="T1" fmla="*/ 560 h 561"/>
              <a:gd name="T2" fmla="*/ 3355 w 3640"/>
              <a:gd name="T3" fmla="*/ 560 h 561"/>
              <a:gd name="T4" fmla="*/ 285 w 3640"/>
              <a:gd name="T5" fmla="*/ 560 h 561"/>
              <a:gd name="T6" fmla="*/ 0 w 3640"/>
              <a:gd name="T7" fmla="*/ 275 h 561"/>
              <a:gd name="T8" fmla="*/ 0 w 3640"/>
              <a:gd name="T9" fmla="*/ 275 h 561"/>
              <a:gd name="T10" fmla="*/ 285 w 3640"/>
              <a:gd name="T11" fmla="*/ 0 h 561"/>
              <a:gd name="T12" fmla="*/ 3355 w 3640"/>
              <a:gd name="T13" fmla="*/ 0 h 561"/>
              <a:gd name="T14" fmla="*/ 3639 w 3640"/>
              <a:gd name="T15" fmla="*/ 275 h 561"/>
              <a:gd name="T16" fmla="*/ 3639 w 3640"/>
              <a:gd name="T17" fmla="*/ 275 h 561"/>
              <a:gd name="T18" fmla="*/ 3355 w 3640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40" h="561">
                <a:moveTo>
                  <a:pt x="3355" y="560"/>
                </a:moveTo>
                <a:lnTo>
                  <a:pt x="3355" y="560"/>
                </a:lnTo>
                <a:cubicBezTo>
                  <a:pt x="285" y="560"/>
                  <a:pt x="285" y="560"/>
                  <a:pt x="285" y="560"/>
                </a:cubicBezTo>
                <a:cubicBezTo>
                  <a:pt x="125" y="560"/>
                  <a:pt x="0" y="435"/>
                  <a:pt x="0" y="275"/>
                </a:cubicBezTo>
                <a:lnTo>
                  <a:pt x="0" y="275"/>
                </a:lnTo>
                <a:cubicBezTo>
                  <a:pt x="0" y="124"/>
                  <a:pt x="125" y="0"/>
                  <a:pt x="285" y="0"/>
                </a:cubicBezTo>
                <a:cubicBezTo>
                  <a:pt x="3355" y="0"/>
                  <a:pt x="3355" y="0"/>
                  <a:pt x="3355" y="0"/>
                </a:cubicBezTo>
                <a:cubicBezTo>
                  <a:pt x="3506" y="0"/>
                  <a:pt x="3639" y="124"/>
                  <a:pt x="3639" y="275"/>
                </a:cubicBezTo>
                <a:lnTo>
                  <a:pt x="3639" y="275"/>
                </a:lnTo>
                <a:cubicBezTo>
                  <a:pt x="3639" y="435"/>
                  <a:pt x="3506" y="560"/>
                  <a:pt x="3355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507">
            <a:extLst>
              <a:ext uri="{FF2B5EF4-FFF2-40B4-BE49-F238E27FC236}">
                <a16:creationId xmlns:a16="http://schemas.microsoft.com/office/drawing/2014/main" id="{3DB7C7A9-CDF3-124B-B395-646EB504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2496" y="5522001"/>
            <a:ext cx="3908512" cy="601672"/>
          </a:xfrm>
          <a:custGeom>
            <a:avLst/>
            <a:gdLst>
              <a:gd name="T0" fmla="*/ 3354 w 3640"/>
              <a:gd name="T1" fmla="*/ 560 h 561"/>
              <a:gd name="T2" fmla="*/ 3354 w 3640"/>
              <a:gd name="T3" fmla="*/ 560 h 561"/>
              <a:gd name="T4" fmla="*/ 285 w 3640"/>
              <a:gd name="T5" fmla="*/ 560 h 561"/>
              <a:gd name="T6" fmla="*/ 0 w 3640"/>
              <a:gd name="T7" fmla="*/ 275 h 561"/>
              <a:gd name="T8" fmla="*/ 0 w 3640"/>
              <a:gd name="T9" fmla="*/ 275 h 561"/>
              <a:gd name="T10" fmla="*/ 285 w 3640"/>
              <a:gd name="T11" fmla="*/ 0 h 561"/>
              <a:gd name="T12" fmla="*/ 3354 w 3640"/>
              <a:gd name="T13" fmla="*/ 0 h 561"/>
              <a:gd name="T14" fmla="*/ 3639 w 3640"/>
              <a:gd name="T15" fmla="*/ 275 h 561"/>
              <a:gd name="T16" fmla="*/ 3639 w 3640"/>
              <a:gd name="T17" fmla="*/ 275 h 561"/>
              <a:gd name="T18" fmla="*/ 3354 w 3640"/>
              <a:gd name="T19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40" h="561">
                <a:moveTo>
                  <a:pt x="3354" y="560"/>
                </a:moveTo>
                <a:lnTo>
                  <a:pt x="3354" y="560"/>
                </a:lnTo>
                <a:cubicBezTo>
                  <a:pt x="285" y="560"/>
                  <a:pt x="285" y="560"/>
                  <a:pt x="285" y="560"/>
                </a:cubicBezTo>
                <a:cubicBezTo>
                  <a:pt x="133" y="560"/>
                  <a:pt x="0" y="435"/>
                  <a:pt x="0" y="275"/>
                </a:cubicBezTo>
                <a:lnTo>
                  <a:pt x="0" y="275"/>
                </a:lnTo>
                <a:cubicBezTo>
                  <a:pt x="0" y="124"/>
                  <a:pt x="133" y="0"/>
                  <a:pt x="285" y="0"/>
                </a:cubicBezTo>
                <a:cubicBezTo>
                  <a:pt x="3354" y="0"/>
                  <a:pt x="3354" y="0"/>
                  <a:pt x="3354" y="0"/>
                </a:cubicBezTo>
                <a:cubicBezTo>
                  <a:pt x="3514" y="0"/>
                  <a:pt x="3639" y="124"/>
                  <a:pt x="3639" y="275"/>
                </a:cubicBezTo>
                <a:lnTo>
                  <a:pt x="3639" y="275"/>
                </a:lnTo>
                <a:cubicBezTo>
                  <a:pt x="3639" y="435"/>
                  <a:pt x="3514" y="560"/>
                  <a:pt x="3354" y="5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508">
            <a:extLst>
              <a:ext uri="{FF2B5EF4-FFF2-40B4-BE49-F238E27FC236}">
                <a16:creationId xmlns:a16="http://schemas.microsoft.com/office/drawing/2014/main" id="{78648BDC-A52D-6648-9FC4-C959ADBB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10" y="7355446"/>
            <a:ext cx="1980312" cy="1980312"/>
          </a:xfrm>
          <a:custGeom>
            <a:avLst/>
            <a:gdLst>
              <a:gd name="T0" fmla="*/ 917 w 1843"/>
              <a:gd name="T1" fmla="*/ 1841 h 1842"/>
              <a:gd name="T2" fmla="*/ 0 w 1843"/>
              <a:gd name="T3" fmla="*/ 925 h 1842"/>
              <a:gd name="T4" fmla="*/ 917 w 1843"/>
              <a:gd name="T5" fmla="*/ 0 h 1842"/>
              <a:gd name="T6" fmla="*/ 1842 w 1843"/>
              <a:gd name="T7" fmla="*/ 925 h 1842"/>
              <a:gd name="T8" fmla="*/ 917 w 1843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3" h="1842">
                <a:moveTo>
                  <a:pt x="917" y="1841"/>
                </a:moveTo>
                <a:lnTo>
                  <a:pt x="0" y="925"/>
                </a:lnTo>
                <a:lnTo>
                  <a:pt x="917" y="0"/>
                </a:lnTo>
                <a:lnTo>
                  <a:pt x="1842" y="925"/>
                </a:lnTo>
                <a:lnTo>
                  <a:pt x="917" y="18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509">
            <a:extLst>
              <a:ext uri="{FF2B5EF4-FFF2-40B4-BE49-F238E27FC236}">
                <a16:creationId xmlns:a16="http://schemas.microsoft.com/office/drawing/2014/main" id="{4AF9E73E-6840-B047-B58B-D3A49404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890" y="6587956"/>
            <a:ext cx="1980312" cy="1975576"/>
          </a:xfrm>
          <a:custGeom>
            <a:avLst/>
            <a:gdLst>
              <a:gd name="T0" fmla="*/ 925 w 1843"/>
              <a:gd name="T1" fmla="*/ 1840 h 1841"/>
              <a:gd name="T2" fmla="*/ 0 w 1843"/>
              <a:gd name="T3" fmla="*/ 924 h 1841"/>
              <a:gd name="T4" fmla="*/ 925 w 1843"/>
              <a:gd name="T5" fmla="*/ 0 h 1841"/>
              <a:gd name="T6" fmla="*/ 1842 w 1843"/>
              <a:gd name="T7" fmla="*/ 924 h 1841"/>
              <a:gd name="T8" fmla="*/ 925 w 1843"/>
              <a:gd name="T9" fmla="*/ 1840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3" h="1841">
                <a:moveTo>
                  <a:pt x="925" y="1840"/>
                </a:moveTo>
                <a:lnTo>
                  <a:pt x="0" y="924"/>
                </a:lnTo>
                <a:lnTo>
                  <a:pt x="925" y="0"/>
                </a:lnTo>
                <a:lnTo>
                  <a:pt x="1842" y="924"/>
                </a:lnTo>
                <a:lnTo>
                  <a:pt x="925" y="184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510">
            <a:extLst>
              <a:ext uri="{FF2B5EF4-FFF2-40B4-BE49-F238E27FC236}">
                <a16:creationId xmlns:a16="http://schemas.microsoft.com/office/drawing/2014/main" id="{AC05B730-A0A7-1844-B2E6-3EFCE0DF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3930" y="7355446"/>
            <a:ext cx="1989787" cy="1980312"/>
          </a:xfrm>
          <a:custGeom>
            <a:avLst/>
            <a:gdLst>
              <a:gd name="T0" fmla="*/ 925 w 1850"/>
              <a:gd name="T1" fmla="*/ 1841 h 1842"/>
              <a:gd name="T2" fmla="*/ 0 w 1850"/>
              <a:gd name="T3" fmla="*/ 925 h 1842"/>
              <a:gd name="T4" fmla="*/ 925 w 1850"/>
              <a:gd name="T5" fmla="*/ 0 h 1842"/>
              <a:gd name="T6" fmla="*/ 1849 w 1850"/>
              <a:gd name="T7" fmla="*/ 925 h 1842"/>
              <a:gd name="T8" fmla="*/ 925 w 1850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0" h="1842">
                <a:moveTo>
                  <a:pt x="925" y="1841"/>
                </a:moveTo>
                <a:lnTo>
                  <a:pt x="0" y="925"/>
                </a:lnTo>
                <a:lnTo>
                  <a:pt x="925" y="0"/>
                </a:lnTo>
                <a:lnTo>
                  <a:pt x="1849" y="925"/>
                </a:lnTo>
                <a:lnTo>
                  <a:pt x="925" y="18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511">
            <a:extLst>
              <a:ext uri="{FF2B5EF4-FFF2-40B4-BE49-F238E27FC236}">
                <a16:creationId xmlns:a16="http://schemas.microsoft.com/office/drawing/2014/main" id="{8A7F6A66-06B9-FE42-8A54-945F9673B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6185" y="6587956"/>
            <a:ext cx="1980312" cy="1975576"/>
          </a:xfrm>
          <a:custGeom>
            <a:avLst/>
            <a:gdLst>
              <a:gd name="T0" fmla="*/ 916 w 1842"/>
              <a:gd name="T1" fmla="*/ 1840 h 1841"/>
              <a:gd name="T2" fmla="*/ 0 w 1842"/>
              <a:gd name="T3" fmla="*/ 924 h 1841"/>
              <a:gd name="T4" fmla="*/ 916 w 1842"/>
              <a:gd name="T5" fmla="*/ 0 h 1841"/>
              <a:gd name="T6" fmla="*/ 1841 w 1842"/>
              <a:gd name="T7" fmla="*/ 924 h 1841"/>
              <a:gd name="T8" fmla="*/ 916 w 1842"/>
              <a:gd name="T9" fmla="*/ 1840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2" h="1841">
                <a:moveTo>
                  <a:pt x="916" y="1840"/>
                </a:moveTo>
                <a:lnTo>
                  <a:pt x="0" y="924"/>
                </a:lnTo>
                <a:lnTo>
                  <a:pt x="916" y="0"/>
                </a:lnTo>
                <a:lnTo>
                  <a:pt x="1841" y="924"/>
                </a:lnTo>
                <a:lnTo>
                  <a:pt x="916" y="18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512">
            <a:extLst>
              <a:ext uri="{FF2B5EF4-FFF2-40B4-BE49-F238E27FC236}">
                <a16:creationId xmlns:a16="http://schemas.microsoft.com/office/drawing/2014/main" id="{97E78D43-1CCE-5D43-BEA9-1B4ACDAB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8964" y="7355446"/>
            <a:ext cx="1980312" cy="1980312"/>
          </a:xfrm>
          <a:custGeom>
            <a:avLst/>
            <a:gdLst>
              <a:gd name="T0" fmla="*/ 925 w 1842"/>
              <a:gd name="T1" fmla="*/ 1841 h 1842"/>
              <a:gd name="T2" fmla="*/ 0 w 1842"/>
              <a:gd name="T3" fmla="*/ 925 h 1842"/>
              <a:gd name="T4" fmla="*/ 925 w 1842"/>
              <a:gd name="T5" fmla="*/ 0 h 1842"/>
              <a:gd name="T6" fmla="*/ 1841 w 1842"/>
              <a:gd name="T7" fmla="*/ 925 h 1842"/>
              <a:gd name="T8" fmla="*/ 925 w 1842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2" h="1842">
                <a:moveTo>
                  <a:pt x="925" y="1841"/>
                </a:moveTo>
                <a:lnTo>
                  <a:pt x="0" y="925"/>
                </a:lnTo>
                <a:lnTo>
                  <a:pt x="925" y="0"/>
                </a:lnTo>
                <a:lnTo>
                  <a:pt x="1841" y="925"/>
                </a:lnTo>
                <a:lnTo>
                  <a:pt x="925" y="18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513">
            <a:extLst>
              <a:ext uri="{FF2B5EF4-FFF2-40B4-BE49-F238E27FC236}">
                <a16:creationId xmlns:a16="http://schemas.microsoft.com/office/drawing/2014/main" id="{19679D90-7BC4-7941-B688-B9702450F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832" y="8023447"/>
            <a:ext cx="729589" cy="729589"/>
          </a:xfrm>
          <a:custGeom>
            <a:avLst/>
            <a:gdLst>
              <a:gd name="T0" fmla="*/ 650 w 677"/>
              <a:gd name="T1" fmla="*/ 312 h 677"/>
              <a:gd name="T2" fmla="*/ 650 w 677"/>
              <a:gd name="T3" fmla="*/ 312 h 677"/>
              <a:gd name="T4" fmla="*/ 623 w 677"/>
              <a:gd name="T5" fmla="*/ 338 h 677"/>
              <a:gd name="T6" fmla="*/ 623 w 677"/>
              <a:gd name="T7" fmla="*/ 614 h 677"/>
              <a:gd name="T8" fmla="*/ 62 w 677"/>
              <a:gd name="T9" fmla="*/ 614 h 677"/>
              <a:gd name="T10" fmla="*/ 62 w 677"/>
              <a:gd name="T11" fmla="*/ 63 h 677"/>
              <a:gd name="T12" fmla="*/ 338 w 677"/>
              <a:gd name="T13" fmla="*/ 63 h 677"/>
              <a:gd name="T14" fmla="*/ 365 w 677"/>
              <a:gd name="T15" fmla="*/ 27 h 677"/>
              <a:gd name="T16" fmla="*/ 338 w 677"/>
              <a:gd name="T17" fmla="*/ 0 h 677"/>
              <a:gd name="T18" fmla="*/ 45 w 677"/>
              <a:gd name="T19" fmla="*/ 0 h 677"/>
              <a:gd name="T20" fmla="*/ 0 w 677"/>
              <a:gd name="T21" fmla="*/ 45 h 677"/>
              <a:gd name="T22" fmla="*/ 0 w 677"/>
              <a:gd name="T23" fmla="*/ 632 h 677"/>
              <a:gd name="T24" fmla="*/ 45 w 677"/>
              <a:gd name="T25" fmla="*/ 676 h 677"/>
              <a:gd name="T26" fmla="*/ 641 w 677"/>
              <a:gd name="T27" fmla="*/ 676 h 677"/>
              <a:gd name="T28" fmla="*/ 676 w 677"/>
              <a:gd name="T29" fmla="*/ 632 h 677"/>
              <a:gd name="T30" fmla="*/ 676 w 677"/>
              <a:gd name="T31" fmla="*/ 338 h 677"/>
              <a:gd name="T32" fmla="*/ 650 w 677"/>
              <a:gd name="T33" fmla="*/ 312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7" h="677">
                <a:moveTo>
                  <a:pt x="650" y="312"/>
                </a:moveTo>
                <a:lnTo>
                  <a:pt x="650" y="312"/>
                </a:lnTo>
                <a:cubicBezTo>
                  <a:pt x="632" y="312"/>
                  <a:pt x="623" y="320"/>
                  <a:pt x="623" y="338"/>
                </a:cubicBezTo>
                <a:cubicBezTo>
                  <a:pt x="623" y="614"/>
                  <a:pt x="623" y="614"/>
                  <a:pt x="623" y="614"/>
                </a:cubicBezTo>
                <a:cubicBezTo>
                  <a:pt x="62" y="614"/>
                  <a:pt x="62" y="614"/>
                  <a:pt x="62" y="614"/>
                </a:cubicBezTo>
                <a:cubicBezTo>
                  <a:pt x="62" y="63"/>
                  <a:pt x="62" y="63"/>
                  <a:pt x="62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56" y="63"/>
                  <a:pt x="365" y="45"/>
                  <a:pt x="365" y="27"/>
                </a:cubicBezTo>
                <a:cubicBezTo>
                  <a:pt x="365" y="18"/>
                  <a:pt x="356" y="0"/>
                  <a:pt x="33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2"/>
                  <a:pt x="0" y="632"/>
                  <a:pt x="0" y="632"/>
                </a:cubicBezTo>
                <a:cubicBezTo>
                  <a:pt x="0" y="659"/>
                  <a:pt x="18" y="676"/>
                  <a:pt x="45" y="676"/>
                </a:cubicBezTo>
                <a:cubicBezTo>
                  <a:pt x="641" y="676"/>
                  <a:pt x="641" y="676"/>
                  <a:pt x="641" y="676"/>
                </a:cubicBezTo>
                <a:cubicBezTo>
                  <a:pt x="659" y="676"/>
                  <a:pt x="676" y="659"/>
                  <a:pt x="676" y="632"/>
                </a:cubicBezTo>
                <a:cubicBezTo>
                  <a:pt x="676" y="338"/>
                  <a:pt x="676" y="338"/>
                  <a:pt x="676" y="338"/>
                </a:cubicBezTo>
                <a:cubicBezTo>
                  <a:pt x="676" y="320"/>
                  <a:pt x="667" y="312"/>
                  <a:pt x="650" y="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514">
            <a:extLst>
              <a:ext uri="{FF2B5EF4-FFF2-40B4-BE49-F238E27FC236}">
                <a16:creationId xmlns:a16="http://schemas.microsoft.com/office/drawing/2014/main" id="{77F428F9-B663-D84B-B737-A0E44C8A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528" y="7947646"/>
            <a:ext cx="412169" cy="393218"/>
          </a:xfrm>
          <a:custGeom>
            <a:avLst/>
            <a:gdLst>
              <a:gd name="T0" fmla="*/ 374 w 383"/>
              <a:gd name="T1" fmla="*/ 89 h 366"/>
              <a:gd name="T2" fmla="*/ 374 w 383"/>
              <a:gd name="T3" fmla="*/ 89 h 366"/>
              <a:gd name="T4" fmla="*/ 293 w 383"/>
              <a:gd name="T5" fmla="*/ 9 h 366"/>
              <a:gd name="T6" fmla="*/ 267 w 383"/>
              <a:gd name="T7" fmla="*/ 0 h 366"/>
              <a:gd name="T8" fmla="*/ 249 w 383"/>
              <a:gd name="T9" fmla="*/ 9 h 366"/>
              <a:gd name="T10" fmla="*/ 44 w 383"/>
              <a:gd name="T11" fmla="*/ 214 h 366"/>
              <a:gd name="T12" fmla="*/ 35 w 383"/>
              <a:gd name="T13" fmla="*/ 222 h 366"/>
              <a:gd name="T14" fmla="*/ 9 w 383"/>
              <a:gd name="T15" fmla="*/ 329 h 366"/>
              <a:gd name="T16" fmla="*/ 9 w 383"/>
              <a:gd name="T17" fmla="*/ 356 h 366"/>
              <a:gd name="T18" fmla="*/ 35 w 383"/>
              <a:gd name="T19" fmla="*/ 365 h 366"/>
              <a:gd name="T20" fmla="*/ 35 w 383"/>
              <a:gd name="T21" fmla="*/ 365 h 366"/>
              <a:gd name="T22" fmla="*/ 151 w 383"/>
              <a:gd name="T23" fmla="*/ 347 h 366"/>
              <a:gd name="T24" fmla="*/ 169 w 383"/>
              <a:gd name="T25" fmla="*/ 338 h 366"/>
              <a:gd name="T26" fmla="*/ 374 w 383"/>
              <a:gd name="T27" fmla="*/ 134 h 366"/>
              <a:gd name="T28" fmla="*/ 374 w 383"/>
              <a:gd name="T29" fmla="*/ 89 h 366"/>
              <a:gd name="T30" fmla="*/ 133 w 383"/>
              <a:gd name="T31" fmla="*/ 293 h 366"/>
              <a:gd name="T32" fmla="*/ 133 w 383"/>
              <a:gd name="T33" fmla="*/ 293 h 366"/>
              <a:gd name="T34" fmla="*/ 71 w 383"/>
              <a:gd name="T35" fmla="*/ 303 h 366"/>
              <a:gd name="T36" fmla="*/ 89 w 383"/>
              <a:gd name="T37" fmla="*/ 249 h 366"/>
              <a:gd name="T38" fmla="*/ 196 w 383"/>
              <a:gd name="T39" fmla="*/ 142 h 366"/>
              <a:gd name="T40" fmla="*/ 231 w 383"/>
              <a:gd name="T41" fmla="*/ 187 h 366"/>
              <a:gd name="T42" fmla="*/ 133 w 383"/>
              <a:gd name="T43" fmla="*/ 293 h 366"/>
              <a:gd name="T44" fmla="*/ 276 w 383"/>
              <a:gd name="T45" fmla="*/ 142 h 366"/>
              <a:gd name="T46" fmla="*/ 276 w 383"/>
              <a:gd name="T47" fmla="*/ 142 h 366"/>
              <a:gd name="T48" fmla="*/ 231 w 383"/>
              <a:gd name="T49" fmla="*/ 107 h 366"/>
              <a:gd name="T50" fmla="*/ 267 w 383"/>
              <a:gd name="T51" fmla="*/ 62 h 366"/>
              <a:gd name="T52" fmla="*/ 311 w 383"/>
              <a:gd name="T53" fmla="*/ 107 h 366"/>
              <a:gd name="T54" fmla="*/ 276 w 383"/>
              <a:gd name="T55" fmla="*/ 142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3" h="366">
                <a:moveTo>
                  <a:pt x="374" y="89"/>
                </a:moveTo>
                <a:lnTo>
                  <a:pt x="374" y="89"/>
                </a:lnTo>
                <a:cubicBezTo>
                  <a:pt x="293" y="9"/>
                  <a:pt x="293" y="9"/>
                  <a:pt x="293" y="9"/>
                </a:cubicBezTo>
                <a:cubicBezTo>
                  <a:pt x="285" y="0"/>
                  <a:pt x="276" y="0"/>
                  <a:pt x="267" y="0"/>
                </a:cubicBezTo>
                <a:cubicBezTo>
                  <a:pt x="267" y="0"/>
                  <a:pt x="258" y="0"/>
                  <a:pt x="249" y="9"/>
                </a:cubicBezTo>
                <a:cubicBezTo>
                  <a:pt x="44" y="214"/>
                  <a:pt x="44" y="214"/>
                  <a:pt x="44" y="214"/>
                </a:cubicBezTo>
                <a:cubicBezTo>
                  <a:pt x="35" y="214"/>
                  <a:pt x="35" y="222"/>
                  <a:pt x="35" y="222"/>
                </a:cubicBezTo>
                <a:cubicBezTo>
                  <a:pt x="9" y="329"/>
                  <a:pt x="9" y="329"/>
                  <a:pt x="9" y="329"/>
                </a:cubicBezTo>
                <a:cubicBezTo>
                  <a:pt x="0" y="338"/>
                  <a:pt x="9" y="356"/>
                  <a:pt x="9" y="356"/>
                </a:cubicBezTo>
                <a:cubicBezTo>
                  <a:pt x="18" y="365"/>
                  <a:pt x="27" y="365"/>
                  <a:pt x="35" y="365"/>
                </a:cubicBezTo>
                <a:lnTo>
                  <a:pt x="35" y="365"/>
                </a:lnTo>
                <a:cubicBezTo>
                  <a:pt x="151" y="347"/>
                  <a:pt x="151" y="347"/>
                  <a:pt x="151" y="347"/>
                </a:cubicBezTo>
                <a:cubicBezTo>
                  <a:pt x="160" y="347"/>
                  <a:pt x="160" y="338"/>
                  <a:pt x="169" y="338"/>
                </a:cubicBezTo>
                <a:cubicBezTo>
                  <a:pt x="374" y="134"/>
                  <a:pt x="374" y="134"/>
                  <a:pt x="374" y="134"/>
                </a:cubicBezTo>
                <a:cubicBezTo>
                  <a:pt x="382" y="116"/>
                  <a:pt x="382" y="98"/>
                  <a:pt x="374" y="89"/>
                </a:cubicBezTo>
                <a:close/>
                <a:moveTo>
                  <a:pt x="133" y="293"/>
                </a:moveTo>
                <a:lnTo>
                  <a:pt x="133" y="293"/>
                </a:lnTo>
                <a:cubicBezTo>
                  <a:pt x="71" y="303"/>
                  <a:pt x="71" y="303"/>
                  <a:pt x="71" y="303"/>
                </a:cubicBezTo>
                <a:cubicBezTo>
                  <a:pt x="89" y="249"/>
                  <a:pt x="89" y="249"/>
                  <a:pt x="89" y="249"/>
                </a:cubicBezTo>
                <a:cubicBezTo>
                  <a:pt x="196" y="142"/>
                  <a:pt x="196" y="142"/>
                  <a:pt x="196" y="142"/>
                </a:cubicBezTo>
                <a:cubicBezTo>
                  <a:pt x="231" y="187"/>
                  <a:pt x="231" y="187"/>
                  <a:pt x="231" y="187"/>
                </a:cubicBezTo>
                <a:lnTo>
                  <a:pt x="133" y="293"/>
                </a:lnTo>
                <a:close/>
                <a:moveTo>
                  <a:pt x="276" y="142"/>
                </a:moveTo>
                <a:lnTo>
                  <a:pt x="276" y="142"/>
                </a:lnTo>
                <a:cubicBezTo>
                  <a:pt x="231" y="107"/>
                  <a:pt x="231" y="107"/>
                  <a:pt x="231" y="107"/>
                </a:cubicBezTo>
                <a:cubicBezTo>
                  <a:pt x="267" y="62"/>
                  <a:pt x="267" y="62"/>
                  <a:pt x="267" y="62"/>
                </a:cubicBezTo>
                <a:cubicBezTo>
                  <a:pt x="311" y="107"/>
                  <a:pt x="311" y="107"/>
                  <a:pt x="311" y="107"/>
                </a:cubicBezTo>
                <a:lnTo>
                  <a:pt x="276" y="1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515">
            <a:extLst>
              <a:ext uri="{FF2B5EF4-FFF2-40B4-BE49-F238E27FC236}">
                <a16:creationId xmlns:a16="http://schemas.microsoft.com/office/drawing/2014/main" id="{878C73A2-B8B4-2245-BA9F-B1F1BD3C7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84" y="7132781"/>
            <a:ext cx="402693" cy="393218"/>
          </a:xfrm>
          <a:custGeom>
            <a:avLst/>
            <a:gdLst>
              <a:gd name="T0" fmla="*/ 35 w 375"/>
              <a:gd name="T1" fmla="*/ 365 h 366"/>
              <a:gd name="T2" fmla="*/ 35 w 375"/>
              <a:gd name="T3" fmla="*/ 365 h 366"/>
              <a:gd name="T4" fmla="*/ 53 w 375"/>
              <a:gd name="T5" fmla="*/ 356 h 366"/>
              <a:gd name="T6" fmla="*/ 320 w 375"/>
              <a:gd name="T7" fmla="*/ 98 h 366"/>
              <a:gd name="T8" fmla="*/ 320 w 375"/>
              <a:gd name="T9" fmla="*/ 222 h 366"/>
              <a:gd name="T10" fmla="*/ 347 w 375"/>
              <a:gd name="T11" fmla="*/ 249 h 366"/>
              <a:gd name="T12" fmla="*/ 374 w 375"/>
              <a:gd name="T13" fmla="*/ 222 h 366"/>
              <a:gd name="T14" fmla="*/ 374 w 375"/>
              <a:gd name="T15" fmla="*/ 27 h 366"/>
              <a:gd name="T16" fmla="*/ 374 w 375"/>
              <a:gd name="T17" fmla="*/ 27 h 366"/>
              <a:gd name="T18" fmla="*/ 374 w 375"/>
              <a:gd name="T19" fmla="*/ 27 h 366"/>
              <a:gd name="T20" fmla="*/ 374 w 375"/>
              <a:gd name="T21" fmla="*/ 27 h 366"/>
              <a:gd name="T22" fmla="*/ 374 w 375"/>
              <a:gd name="T23" fmla="*/ 27 h 366"/>
              <a:gd name="T24" fmla="*/ 374 w 375"/>
              <a:gd name="T25" fmla="*/ 27 h 366"/>
              <a:gd name="T26" fmla="*/ 374 w 375"/>
              <a:gd name="T27" fmla="*/ 18 h 366"/>
              <a:gd name="T28" fmla="*/ 374 w 375"/>
              <a:gd name="T29" fmla="*/ 18 h 366"/>
              <a:gd name="T30" fmla="*/ 374 w 375"/>
              <a:gd name="T31" fmla="*/ 18 h 366"/>
              <a:gd name="T32" fmla="*/ 374 w 375"/>
              <a:gd name="T33" fmla="*/ 18 h 366"/>
              <a:gd name="T34" fmla="*/ 374 w 375"/>
              <a:gd name="T35" fmla="*/ 18 h 366"/>
              <a:gd name="T36" fmla="*/ 374 w 375"/>
              <a:gd name="T37" fmla="*/ 18 h 366"/>
              <a:gd name="T38" fmla="*/ 365 w 375"/>
              <a:gd name="T39" fmla="*/ 18 h 366"/>
              <a:gd name="T40" fmla="*/ 365 w 375"/>
              <a:gd name="T41" fmla="*/ 18 h 366"/>
              <a:gd name="T42" fmla="*/ 347 w 375"/>
              <a:gd name="T43" fmla="*/ 0 h 366"/>
              <a:gd name="T44" fmla="*/ 151 w 375"/>
              <a:gd name="T45" fmla="*/ 0 h 366"/>
              <a:gd name="T46" fmla="*/ 124 w 375"/>
              <a:gd name="T47" fmla="*/ 27 h 366"/>
              <a:gd name="T48" fmla="*/ 151 w 375"/>
              <a:gd name="T49" fmla="*/ 62 h 366"/>
              <a:gd name="T50" fmla="*/ 276 w 375"/>
              <a:gd name="T51" fmla="*/ 62 h 366"/>
              <a:gd name="T52" fmla="*/ 18 w 375"/>
              <a:gd name="T53" fmla="*/ 320 h 366"/>
              <a:gd name="T54" fmla="*/ 18 w 375"/>
              <a:gd name="T55" fmla="*/ 356 h 366"/>
              <a:gd name="T56" fmla="*/ 35 w 375"/>
              <a:gd name="T57" fmla="*/ 3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5" h="366">
                <a:moveTo>
                  <a:pt x="35" y="365"/>
                </a:moveTo>
                <a:lnTo>
                  <a:pt x="35" y="365"/>
                </a:lnTo>
                <a:cubicBezTo>
                  <a:pt x="44" y="365"/>
                  <a:pt x="53" y="365"/>
                  <a:pt x="53" y="356"/>
                </a:cubicBezTo>
                <a:cubicBezTo>
                  <a:pt x="320" y="98"/>
                  <a:pt x="320" y="98"/>
                  <a:pt x="320" y="98"/>
                </a:cubicBezTo>
                <a:cubicBezTo>
                  <a:pt x="320" y="222"/>
                  <a:pt x="320" y="222"/>
                  <a:pt x="320" y="222"/>
                </a:cubicBezTo>
                <a:cubicBezTo>
                  <a:pt x="320" y="240"/>
                  <a:pt x="329" y="249"/>
                  <a:pt x="347" y="249"/>
                </a:cubicBezTo>
                <a:cubicBezTo>
                  <a:pt x="356" y="249"/>
                  <a:pt x="374" y="240"/>
                  <a:pt x="374" y="222"/>
                </a:cubicBezTo>
                <a:cubicBezTo>
                  <a:pt x="374" y="27"/>
                  <a:pt x="374" y="27"/>
                  <a:pt x="374" y="27"/>
                </a:cubicBezTo>
                <a:lnTo>
                  <a:pt x="374" y="27"/>
                </a:lnTo>
                <a:lnTo>
                  <a:pt x="374" y="27"/>
                </a:lnTo>
                <a:lnTo>
                  <a:pt x="374" y="27"/>
                </a:lnTo>
                <a:lnTo>
                  <a:pt x="374" y="27"/>
                </a:lnTo>
                <a:lnTo>
                  <a:pt x="374" y="27"/>
                </a:lnTo>
                <a:cubicBezTo>
                  <a:pt x="374" y="27"/>
                  <a:pt x="374" y="27"/>
                  <a:pt x="374" y="18"/>
                </a:cubicBezTo>
                <a:lnTo>
                  <a:pt x="374" y="18"/>
                </a:lnTo>
                <a:lnTo>
                  <a:pt x="374" y="18"/>
                </a:lnTo>
                <a:lnTo>
                  <a:pt x="374" y="18"/>
                </a:lnTo>
                <a:lnTo>
                  <a:pt x="374" y="18"/>
                </a:lnTo>
                <a:lnTo>
                  <a:pt x="374" y="18"/>
                </a:lnTo>
                <a:lnTo>
                  <a:pt x="365" y="18"/>
                </a:lnTo>
                <a:lnTo>
                  <a:pt x="365" y="18"/>
                </a:lnTo>
                <a:cubicBezTo>
                  <a:pt x="365" y="9"/>
                  <a:pt x="356" y="0"/>
                  <a:pt x="347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33" y="0"/>
                  <a:pt x="124" y="18"/>
                  <a:pt x="124" y="27"/>
                </a:cubicBezTo>
                <a:cubicBezTo>
                  <a:pt x="124" y="44"/>
                  <a:pt x="133" y="62"/>
                  <a:pt x="151" y="62"/>
                </a:cubicBezTo>
                <a:cubicBezTo>
                  <a:pt x="276" y="62"/>
                  <a:pt x="276" y="62"/>
                  <a:pt x="276" y="62"/>
                </a:cubicBezTo>
                <a:cubicBezTo>
                  <a:pt x="18" y="320"/>
                  <a:pt x="18" y="320"/>
                  <a:pt x="18" y="320"/>
                </a:cubicBezTo>
                <a:cubicBezTo>
                  <a:pt x="0" y="329"/>
                  <a:pt x="0" y="347"/>
                  <a:pt x="18" y="356"/>
                </a:cubicBezTo>
                <a:cubicBezTo>
                  <a:pt x="18" y="365"/>
                  <a:pt x="27" y="365"/>
                  <a:pt x="35" y="3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516">
            <a:extLst>
              <a:ext uri="{FF2B5EF4-FFF2-40B4-BE49-F238E27FC236}">
                <a16:creationId xmlns:a16="http://schemas.microsoft.com/office/drawing/2014/main" id="{FEBD376A-631D-C94F-B714-61DA0C85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711" y="7132781"/>
            <a:ext cx="402696" cy="393218"/>
          </a:xfrm>
          <a:custGeom>
            <a:avLst/>
            <a:gdLst>
              <a:gd name="T0" fmla="*/ 98 w 375"/>
              <a:gd name="T1" fmla="*/ 62 h 366"/>
              <a:gd name="T2" fmla="*/ 98 w 375"/>
              <a:gd name="T3" fmla="*/ 62 h 366"/>
              <a:gd name="T4" fmla="*/ 223 w 375"/>
              <a:gd name="T5" fmla="*/ 62 h 366"/>
              <a:gd name="T6" fmla="*/ 249 w 375"/>
              <a:gd name="T7" fmla="*/ 27 h 366"/>
              <a:gd name="T8" fmla="*/ 223 w 375"/>
              <a:gd name="T9" fmla="*/ 0 h 366"/>
              <a:gd name="T10" fmla="*/ 36 w 375"/>
              <a:gd name="T11" fmla="*/ 0 h 366"/>
              <a:gd name="T12" fmla="*/ 36 w 375"/>
              <a:gd name="T13" fmla="*/ 0 h 366"/>
              <a:gd name="T14" fmla="*/ 27 w 375"/>
              <a:gd name="T15" fmla="*/ 0 h 366"/>
              <a:gd name="T16" fmla="*/ 27 w 375"/>
              <a:gd name="T17" fmla="*/ 0 h 366"/>
              <a:gd name="T18" fmla="*/ 27 w 375"/>
              <a:gd name="T19" fmla="*/ 0 h 366"/>
              <a:gd name="T20" fmla="*/ 27 w 375"/>
              <a:gd name="T21" fmla="*/ 0 h 366"/>
              <a:gd name="T22" fmla="*/ 27 w 375"/>
              <a:gd name="T23" fmla="*/ 0 h 366"/>
              <a:gd name="T24" fmla="*/ 27 w 375"/>
              <a:gd name="T25" fmla="*/ 0 h 366"/>
              <a:gd name="T26" fmla="*/ 27 w 375"/>
              <a:gd name="T27" fmla="*/ 0 h 366"/>
              <a:gd name="T28" fmla="*/ 27 w 375"/>
              <a:gd name="T29" fmla="*/ 0 h 366"/>
              <a:gd name="T30" fmla="*/ 18 w 375"/>
              <a:gd name="T31" fmla="*/ 0 h 366"/>
              <a:gd name="T32" fmla="*/ 18 w 375"/>
              <a:gd name="T33" fmla="*/ 0 h 366"/>
              <a:gd name="T34" fmla="*/ 18 w 375"/>
              <a:gd name="T35" fmla="*/ 9 h 366"/>
              <a:gd name="T36" fmla="*/ 18 w 375"/>
              <a:gd name="T37" fmla="*/ 9 h 366"/>
              <a:gd name="T38" fmla="*/ 0 w 375"/>
              <a:gd name="T39" fmla="*/ 27 h 366"/>
              <a:gd name="T40" fmla="*/ 0 w 375"/>
              <a:gd name="T41" fmla="*/ 222 h 366"/>
              <a:gd name="T42" fmla="*/ 36 w 375"/>
              <a:gd name="T43" fmla="*/ 249 h 366"/>
              <a:gd name="T44" fmla="*/ 62 w 375"/>
              <a:gd name="T45" fmla="*/ 222 h 366"/>
              <a:gd name="T46" fmla="*/ 62 w 375"/>
              <a:gd name="T47" fmla="*/ 98 h 366"/>
              <a:gd name="T48" fmla="*/ 321 w 375"/>
              <a:gd name="T49" fmla="*/ 356 h 366"/>
              <a:gd name="T50" fmla="*/ 338 w 375"/>
              <a:gd name="T51" fmla="*/ 365 h 366"/>
              <a:gd name="T52" fmla="*/ 365 w 375"/>
              <a:gd name="T53" fmla="*/ 356 h 366"/>
              <a:gd name="T54" fmla="*/ 365 w 375"/>
              <a:gd name="T55" fmla="*/ 320 h 366"/>
              <a:gd name="T56" fmla="*/ 98 w 375"/>
              <a:gd name="T57" fmla="*/ 62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5" h="366">
                <a:moveTo>
                  <a:pt x="98" y="62"/>
                </a:moveTo>
                <a:lnTo>
                  <a:pt x="98" y="62"/>
                </a:lnTo>
                <a:cubicBezTo>
                  <a:pt x="223" y="62"/>
                  <a:pt x="223" y="62"/>
                  <a:pt x="223" y="62"/>
                </a:cubicBezTo>
                <a:cubicBezTo>
                  <a:pt x="240" y="62"/>
                  <a:pt x="249" y="44"/>
                  <a:pt x="249" y="27"/>
                </a:cubicBezTo>
                <a:cubicBezTo>
                  <a:pt x="249" y="18"/>
                  <a:pt x="240" y="0"/>
                  <a:pt x="223" y="0"/>
                </a:cubicBezTo>
                <a:cubicBezTo>
                  <a:pt x="36" y="0"/>
                  <a:pt x="36" y="0"/>
                  <a:pt x="36" y="0"/>
                </a:cubicBezTo>
                <a:lnTo>
                  <a:pt x="36" y="0"/>
                </a:lnTo>
                <a:cubicBezTo>
                  <a:pt x="27" y="0"/>
                  <a:pt x="27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cubicBezTo>
                  <a:pt x="18" y="0"/>
                  <a:pt x="18" y="0"/>
                  <a:pt x="18" y="0"/>
                </a:cubicBezTo>
                <a:lnTo>
                  <a:pt x="18" y="0"/>
                </a:lnTo>
                <a:lnTo>
                  <a:pt x="18" y="9"/>
                </a:lnTo>
                <a:lnTo>
                  <a:pt x="18" y="9"/>
                </a:lnTo>
                <a:cubicBezTo>
                  <a:pt x="9" y="9"/>
                  <a:pt x="0" y="18"/>
                  <a:pt x="0" y="27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40"/>
                  <a:pt x="18" y="249"/>
                  <a:pt x="36" y="249"/>
                </a:cubicBezTo>
                <a:cubicBezTo>
                  <a:pt x="45" y="249"/>
                  <a:pt x="62" y="240"/>
                  <a:pt x="62" y="222"/>
                </a:cubicBezTo>
                <a:cubicBezTo>
                  <a:pt x="62" y="98"/>
                  <a:pt x="62" y="98"/>
                  <a:pt x="62" y="98"/>
                </a:cubicBezTo>
                <a:cubicBezTo>
                  <a:pt x="321" y="356"/>
                  <a:pt x="321" y="356"/>
                  <a:pt x="321" y="356"/>
                </a:cubicBezTo>
                <a:cubicBezTo>
                  <a:pt x="329" y="365"/>
                  <a:pt x="338" y="365"/>
                  <a:pt x="338" y="365"/>
                </a:cubicBezTo>
                <a:cubicBezTo>
                  <a:pt x="347" y="365"/>
                  <a:pt x="356" y="365"/>
                  <a:pt x="365" y="356"/>
                </a:cubicBezTo>
                <a:cubicBezTo>
                  <a:pt x="374" y="347"/>
                  <a:pt x="374" y="329"/>
                  <a:pt x="365" y="320"/>
                </a:cubicBezTo>
                <a:lnTo>
                  <a:pt x="98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517">
            <a:extLst>
              <a:ext uri="{FF2B5EF4-FFF2-40B4-BE49-F238E27FC236}">
                <a16:creationId xmlns:a16="http://schemas.microsoft.com/office/drawing/2014/main" id="{C0A3E3F4-80CA-234B-8BD8-736F2FC1D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711" y="7620751"/>
            <a:ext cx="402696" cy="402696"/>
          </a:xfrm>
          <a:custGeom>
            <a:avLst/>
            <a:gdLst>
              <a:gd name="T0" fmla="*/ 321 w 375"/>
              <a:gd name="T1" fmla="*/ 10 h 375"/>
              <a:gd name="T2" fmla="*/ 321 w 375"/>
              <a:gd name="T3" fmla="*/ 10 h 375"/>
              <a:gd name="T4" fmla="*/ 62 w 375"/>
              <a:gd name="T5" fmla="*/ 276 h 375"/>
              <a:gd name="T6" fmla="*/ 62 w 375"/>
              <a:gd name="T7" fmla="*/ 152 h 375"/>
              <a:gd name="T8" fmla="*/ 27 w 375"/>
              <a:gd name="T9" fmla="*/ 125 h 375"/>
              <a:gd name="T10" fmla="*/ 0 w 375"/>
              <a:gd name="T11" fmla="*/ 152 h 375"/>
              <a:gd name="T12" fmla="*/ 0 w 375"/>
              <a:gd name="T13" fmla="*/ 339 h 375"/>
              <a:gd name="T14" fmla="*/ 0 w 375"/>
              <a:gd name="T15" fmla="*/ 347 h 375"/>
              <a:gd name="T16" fmla="*/ 0 w 375"/>
              <a:gd name="T17" fmla="*/ 347 h 375"/>
              <a:gd name="T18" fmla="*/ 0 w 375"/>
              <a:gd name="T19" fmla="*/ 347 h 375"/>
              <a:gd name="T20" fmla="*/ 0 w 375"/>
              <a:gd name="T21" fmla="*/ 347 h 375"/>
              <a:gd name="T22" fmla="*/ 0 w 375"/>
              <a:gd name="T23" fmla="*/ 347 h 375"/>
              <a:gd name="T24" fmla="*/ 0 w 375"/>
              <a:gd name="T25" fmla="*/ 347 h 375"/>
              <a:gd name="T26" fmla="*/ 0 w 375"/>
              <a:gd name="T27" fmla="*/ 347 h 375"/>
              <a:gd name="T28" fmla="*/ 0 w 375"/>
              <a:gd name="T29" fmla="*/ 357 h 375"/>
              <a:gd name="T30" fmla="*/ 0 w 375"/>
              <a:gd name="T31" fmla="*/ 357 h 375"/>
              <a:gd name="T32" fmla="*/ 9 w 375"/>
              <a:gd name="T33" fmla="*/ 357 h 375"/>
              <a:gd name="T34" fmla="*/ 9 w 375"/>
              <a:gd name="T35" fmla="*/ 357 h 375"/>
              <a:gd name="T36" fmla="*/ 9 w 375"/>
              <a:gd name="T37" fmla="*/ 357 h 375"/>
              <a:gd name="T38" fmla="*/ 9 w 375"/>
              <a:gd name="T39" fmla="*/ 357 h 375"/>
              <a:gd name="T40" fmla="*/ 27 w 375"/>
              <a:gd name="T41" fmla="*/ 374 h 375"/>
              <a:gd name="T42" fmla="*/ 223 w 375"/>
              <a:gd name="T43" fmla="*/ 374 h 375"/>
              <a:gd name="T44" fmla="*/ 249 w 375"/>
              <a:gd name="T45" fmla="*/ 339 h 375"/>
              <a:gd name="T46" fmla="*/ 223 w 375"/>
              <a:gd name="T47" fmla="*/ 312 h 375"/>
              <a:gd name="T48" fmla="*/ 98 w 375"/>
              <a:gd name="T49" fmla="*/ 312 h 375"/>
              <a:gd name="T50" fmla="*/ 356 w 375"/>
              <a:gd name="T51" fmla="*/ 54 h 375"/>
              <a:gd name="T52" fmla="*/ 356 w 375"/>
              <a:gd name="T53" fmla="*/ 10 h 375"/>
              <a:gd name="T54" fmla="*/ 321 w 375"/>
              <a:gd name="T55" fmla="*/ 1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5" h="375">
                <a:moveTo>
                  <a:pt x="321" y="10"/>
                </a:moveTo>
                <a:lnTo>
                  <a:pt x="321" y="10"/>
                </a:lnTo>
                <a:cubicBezTo>
                  <a:pt x="62" y="276"/>
                  <a:pt x="62" y="276"/>
                  <a:pt x="62" y="276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2" y="134"/>
                  <a:pt x="45" y="125"/>
                  <a:pt x="27" y="125"/>
                </a:cubicBezTo>
                <a:cubicBezTo>
                  <a:pt x="18" y="125"/>
                  <a:pt x="0" y="134"/>
                  <a:pt x="0" y="152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339"/>
                  <a:pt x="0" y="339"/>
                  <a:pt x="0" y="347"/>
                </a:cubicBezTo>
                <a:lnTo>
                  <a:pt x="0" y="347"/>
                </a:lnTo>
                <a:lnTo>
                  <a:pt x="0" y="347"/>
                </a:lnTo>
                <a:lnTo>
                  <a:pt x="0" y="347"/>
                </a:lnTo>
                <a:lnTo>
                  <a:pt x="0" y="347"/>
                </a:lnTo>
                <a:lnTo>
                  <a:pt x="0" y="347"/>
                </a:lnTo>
                <a:lnTo>
                  <a:pt x="0" y="347"/>
                </a:lnTo>
                <a:cubicBezTo>
                  <a:pt x="0" y="347"/>
                  <a:pt x="0" y="347"/>
                  <a:pt x="0" y="357"/>
                </a:cubicBezTo>
                <a:lnTo>
                  <a:pt x="0" y="357"/>
                </a:lnTo>
                <a:cubicBezTo>
                  <a:pt x="9" y="357"/>
                  <a:pt x="9" y="357"/>
                  <a:pt x="9" y="357"/>
                </a:cubicBezTo>
                <a:lnTo>
                  <a:pt x="9" y="357"/>
                </a:lnTo>
                <a:lnTo>
                  <a:pt x="9" y="357"/>
                </a:lnTo>
                <a:lnTo>
                  <a:pt x="9" y="357"/>
                </a:lnTo>
                <a:cubicBezTo>
                  <a:pt x="9" y="365"/>
                  <a:pt x="18" y="374"/>
                  <a:pt x="27" y="374"/>
                </a:cubicBezTo>
                <a:cubicBezTo>
                  <a:pt x="223" y="374"/>
                  <a:pt x="223" y="374"/>
                  <a:pt x="223" y="374"/>
                </a:cubicBezTo>
                <a:cubicBezTo>
                  <a:pt x="240" y="374"/>
                  <a:pt x="249" y="357"/>
                  <a:pt x="249" y="339"/>
                </a:cubicBezTo>
                <a:cubicBezTo>
                  <a:pt x="249" y="330"/>
                  <a:pt x="240" y="312"/>
                  <a:pt x="223" y="312"/>
                </a:cubicBezTo>
                <a:cubicBezTo>
                  <a:pt x="98" y="312"/>
                  <a:pt x="98" y="312"/>
                  <a:pt x="98" y="312"/>
                </a:cubicBezTo>
                <a:cubicBezTo>
                  <a:pt x="356" y="54"/>
                  <a:pt x="356" y="54"/>
                  <a:pt x="356" y="54"/>
                </a:cubicBezTo>
                <a:cubicBezTo>
                  <a:pt x="374" y="45"/>
                  <a:pt x="374" y="27"/>
                  <a:pt x="356" y="10"/>
                </a:cubicBezTo>
                <a:cubicBezTo>
                  <a:pt x="347" y="0"/>
                  <a:pt x="329" y="0"/>
                  <a:pt x="321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518">
            <a:extLst>
              <a:ext uri="{FF2B5EF4-FFF2-40B4-BE49-F238E27FC236}">
                <a16:creationId xmlns:a16="http://schemas.microsoft.com/office/drawing/2014/main" id="{AA0FEB30-28C4-FF4D-AF21-9937951AC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159" y="7630226"/>
            <a:ext cx="393218" cy="393221"/>
          </a:xfrm>
          <a:custGeom>
            <a:avLst/>
            <a:gdLst>
              <a:gd name="T0" fmla="*/ 347 w 366"/>
              <a:gd name="T1" fmla="*/ 364 h 365"/>
              <a:gd name="T2" fmla="*/ 347 w 366"/>
              <a:gd name="T3" fmla="*/ 364 h 365"/>
              <a:gd name="T4" fmla="*/ 347 w 366"/>
              <a:gd name="T5" fmla="*/ 364 h 365"/>
              <a:gd name="T6" fmla="*/ 347 w 366"/>
              <a:gd name="T7" fmla="*/ 364 h 365"/>
              <a:gd name="T8" fmla="*/ 347 w 366"/>
              <a:gd name="T9" fmla="*/ 364 h 365"/>
              <a:gd name="T10" fmla="*/ 365 w 366"/>
              <a:gd name="T11" fmla="*/ 337 h 365"/>
              <a:gd name="T12" fmla="*/ 365 w 366"/>
              <a:gd name="T13" fmla="*/ 142 h 365"/>
              <a:gd name="T14" fmla="*/ 338 w 366"/>
              <a:gd name="T15" fmla="*/ 115 h 365"/>
              <a:gd name="T16" fmla="*/ 311 w 366"/>
              <a:gd name="T17" fmla="*/ 142 h 365"/>
              <a:gd name="T18" fmla="*/ 311 w 366"/>
              <a:gd name="T19" fmla="*/ 266 h 365"/>
              <a:gd name="T20" fmla="*/ 53 w 366"/>
              <a:gd name="T21" fmla="*/ 8 h 365"/>
              <a:gd name="T22" fmla="*/ 9 w 366"/>
              <a:gd name="T23" fmla="*/ 8 h 365"/>
              <a:gd name="T24" fmla="*/ 9 w 366"/>
              <a:gd name="T25" fmla="*/ 44 h 365"/>
              <a:gd name="T26" fmla="*/ 267 w 366"/>
              <a:gd name="T27" fmla="*/ 311 h 365"/>
              <a:gd name="T28" fmla="*/ 142 w 366"/>
              <a:gd name="T29" fmla="*/ 311 h 365"/>
              <a:gd name="T30" fmla="*/ 115 w 366"/>
              <a:gd name="T31" fmla="*/ 337 h 365"/>
              <a:gd name="T32" fmla="*/ 142 w 366"/>
              <a:gd name="T33" fmla="*/ 364 h 365"/>
              <a:gd name="T34" fmla="*/ 338 w 366"/>
              <a:gd name="T35" fmla="*/ 364 h 365"/>
              <a:gd name="T36" fmla="*/ 338 w 366"/>
              <a:gd name="T37" fmla="*/ 364 h 365"/>
              <a:gd name="T38" fmla="*/ 338 w 366"/>
              <a:gd name="T39" fmla="*/ 364 h 365"/>
              <a:gd name="T40" fmla="*/ 347 w 366"/>
              <a:gd name="T41" fmla="*/ 364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6" h="365">
                <a:moveTo>
                  <a:pt x="347" y="364"/>
                </a:moveTo>
                <a:lnTo>
                  <a:pt x="347" y="364"/>
                </a:lnTo>
                <a:lnTo>
                  <a:pt x="347" y="364"/>
                </a:lnTo>
                <a:lnTo>
                  <a:pt x="347" y="364"/>
                </a:lnTo>
                <a:lnTo>
                  <a:pt x="347" y="364"/>
                </a:lnTo>
                <a:cubicBezTo>
                  <a:pt x="356" y="355"/>
                  <a:pt x="365" y="347"/>
                  <a:pt x="365" y="337"/>
                </a:cubicBezTo>
                <a:cubicBezTo>
                  <a:pt x="365" y="142"/>
                  <a:pt x="365" y="142"/>
                  <a:pt x="365" y="142"/>
                </a:cubicBezTo>
                <a:cubicBezTo>
                  <a:pt x="365" y="124"/>
                  <a:pt x="356" y="115"/>
                  <a:pt x="338" y="115"/>
                </a:cubicBezTo>
                <a:cubicBezTo>
                  <a:pt x="320" y="115"/>
                  <a:pt x="311" y="124"/>
                  <a:pt x="311" y="142"/>
                </a:cubicBezTo>
                <a:cubicBezTo>
                  <a:pt x="311" y="266"/>
                  <a:pt x="311" y="266"/>
                  <a:pt x="311" y="266"/>
                </a:cubicBezTo>
                <a:cubicBezTo>
                  <a:pt x="53" y="8"/>
                  <a:pt x="53" y="8"/>
                  <a:pt x="53" y="8"/>
                </a:cubicBezTo>
                <a:cubicBezTo>
                  <a:pt x="35" y="0"/>
                  <a:pt x="18" y="0"/>
                  <a:pt x="9" y="8"/>
                </a:cubicBezTo>
                <a:cubicBezTo>
                  <a:pt x="0" y="17"/>
                  <a:pt x="0" y="35"/>
                  <a:pt x="9" y="44"/>
                </a:cubicBezTo>
                <a:cubicBezTo>
                  <a:pt x="267" y="311"/>
                  <a:pt x="267" y="311"/>
                  <a:pt x="267" y="311"/>
                </a:cubicBezTo>
                <a:cubicBezTo>
                  <a:pt x="142" y="311"/>
                  <a:pt x="142" y="311"/>
                  <a:pt x="142" y="311"/>
                </a:cubicBezTo>
                <a:cubicBezTo>
                  <a:pt x="133" y="311"/>
                  <a:pt x="115" y="320"/>
                  <a:pt x="115" y="337"/>
                </a:cubicBezTo>
                <a:cubicBezTo>
                  <a:pt x="115" y="355"/>
                  <a:pt x="133" y="364"/>
                  <a:pt x="142" y="364"/>
                </a:cubicBezTo>
                <a:cubicBezTo>
                  <a:pt x="338" y="364"/>
                  <a:pt x="338" y="364"/>
                  <a:pt x="338" y="364"/>
                </a:cubicBezTo>
                <a:lnTo>
                  <a:pt x="338" y="364"/>
                </a:lnTo>
                <a:lnTo>
                  <a:pt x="338" y="364"/>
                </a:lnTo>
                <a:cubicBezTo>
                  <a:pt x="338" y="364"/>
                  <a:pt x="338" y="364"/>
                  <a:pt x="347" y="3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519">
            <a:extLst>
              <a:ext uri="{FF2B5EF4-FFF2-40B4-BE49-F238E27FC236}">
                <a16:creationId xmlns:a16="http://schemas.microsoft.com/office/drawing/2014/main" id="{8BDE7D52-72CC-2C41-AC82-CB6CC2CA1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6668" y="8023447"/>
            <a:ext cx="535349" cy="767489"/>
          </a:xfrm>
          <a:custGeom>
            <a:avLst/>
            <a:gdLst>
              <a:gd name="T0" fmla="*/ 453 w 499"/>
              <a:gd name="T1" fmla="*/ 712 h 713"/>
              <a:gd name="T2" fmla="*/ 453 w 499"/>
              <a:gd name="T3" fmla="*/ 712 h 713"/>
              <a:gd name="T4" fmla="*/ 36 w 499"/>
              <a:gd name="T5" fmla="*/ 712 h 713"/>
              <a:gd name="T6" fmla="*/ 0 w 499"/>
              <a:gd name="T7" fmla="*/ 676 h 713"/>
              <a:gd name="T8" fmla="*/ 0 w 499"/>
              <a:gd name="T9" fmla="*/ 36 h 713"/>
              <a:gd name="T10" fmla="*/ 36 w 499"/>
              <a:gd name="T11" fmla="*/ 0 h 713"/>
              <a:gd name="T12" fmla="*/ 453 w 499"/>
              <a:gd name="T13" fmla="*/ 0 h 713"/>
              <a:gd name="T14" fmla="*/ 498 w 499"/>
              <a:gd name="T15" fmla="*/ 36 h 713"/>
              <a:gd name="T16" fmla="*/ 498 w 499"/>
              <a:gd name="T17" fmla="*/ 676 h 713"/>
              <a:gd name="T18" fmla="*/ 453 w 499"/>
              <a:gd name="T19" fmla="*/ 712 h 713"/>
              <a:gd name="T20" fmla="*/ 54 w 499"/>
              <a:gd name="T21" fmla="*/ 659 h 713"/>
              <a:gd name="T22" fmla="*/ 54 w 499"/>
              <a:gd name="T23" fmla="*/ 659 h 713"/>
              <a:gd name="T24" fmla="*/ 435 w 499"/>
              <a:gd name="T25" fmla="*/ 659 h 713"/>
              <a:gd name="T26" fmla="*/ 435 w 499"/>
              <a:gd name="T27" fmla="*/ 54 h 713"/>
              <a:gd name="T28" fmla="*/ 54 w 499"/>
              <a:gd name="T29" fmla="*/ 54 h 713"/>
              <a:gd name="T30" fmla="*/ 54 w 499"/>
              <a:gd name="T31" fmla="*/ 659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9" h="713">
                <a:moveTo>
                  <a:pt x="453" y="712"/>
                </a:moveTo>
                <a:lnTo>
                  <a:pt x="453" y="712"/>
                </a:lnTo>
                <a:cubicBezTo>
                  <a:pt x="36" y="712"/>
                  <a:pt x="36" y="712"/>
                  <a:pt x="36" y="712"/>
                </a:cubicBezTo>
                <a:cubicBezTo>
                  <a:pt x="18" y="712"/>
                  <a:pt x="0" y="694"/>
                  <a:pt x="0" y="67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80" y="0"/>
                  <a:pt x="498" y="18"/>
                  <a:pt x="498" y="36"/>
                </a:cubicBezTo>
                <a:cubicBezTo>
                  <a:pt x="498" y="676"/>
                  <a:pt x="498" y="676"/>
                  <a:pt x="498" y="676"/>
                </a:cubicBezTo>
                <a:cubicBezTo>
                  <a:pt x="498" y="694"/>
                  <a:pt x="480" y="712"/>
                  <a:pt x="453" y="712"/>
                </a:cubicBezTo>
                <a:close/>
                <a:moveTo>
                  <a:pt x="54" y="659"/>
                </a:moveTo>
                <a:lnTo>
                  <a:pt x="54" y="659"/>
                </a:lnTo>
                <a:cubicBezTo>
                  <a:pt x="435" y="659"/>
                  <a:pt x="435" y="659"/>
                  <a:pt x="435" y="659"/>
                </a:cubicBezTo>
                <a:cubicBezTo>
                  <a:pt x="435" y="54"/>
                  <a:pt x="435" y="54"/>
                  <a:pt x="435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520">
            <a:extLst>
              <a:ext uri="{FF2B5EF4-FFF2-40B4-BE49-F238E27FC236}">
                <a16:creationId xmlns:a16="http://schemas.microsoft.com/office/drawing/2014/main" id="{179301A3-9F19-E445-9F56-10181819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320" y="7900270"/>
            <a:ext cx="516399" cy="753275"/>
          </a:xfrm>
          <a:custGeom>
            <a:avLst/>
            <a:gdLst>
              <a:gd name="T0" fmla="*/ 453 w 480"/>
              <a:gd name="T1" fmla="*/ 702 h 703"/>
              <a:gd name="T2" fmla="*/ 453 w 480"/>
              <a:gd name="T3" fmla="*/ 702 h 703"/>
              <a:gd name="T4" fmla="*/ 426 w 480"/>
              <a:gd name="T5" fmla="*/ 676 h 703"/>
              <a:gd name="T6" fmla="*/ 426 w 480"/>
              <a:gd name="T7" fmla="*/ 62 h 703"/>
              <a:gd name="T8" fmla="*/ 27 w 480"/>
              <a:gd name="T9" fmla="*/ 62 h 703"/>
              <a:gd name="T10" fmla="*/ 0 w 480"/>
              <a:gd name="T11" fmla="*/ 35 h 703"/>
              <a:gd name="T12" fmla="*/ 27 w 480"/>
              <a:gd name="T13" fmla="*/ 0 h 703"/>
              <a:gd name="T14" fmla="*/ 444 w 480"/>
              <a:gd name="T15" fmla="*/ 0 h 703"/>
              <a:gd name="T16" fmla="*/ 479 w 480"/>
              <a:gd name="T17" fmla="*/ 44 h 703"/>
              <a:gd name="T18" fmla="*/ 479 w 480"/>
              <a:gd name="T19" fmla="*/ 676 h 703"/>
              <a:gd name="T20" fmla="*/ 453 w 480"/>
              <a:gd name="T21" fmla="*/ 702 h 703"/>
              <a:gd name="T22" fmla="*/ 444 w 480"/>
              <a:gd name="T23" fmla="*/ 62 h 703"/>
              <a:gd name="T24" fmla="*/ 444 w 480"/>
              <a:gd name="T25" fmla="*/ 6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0" h="703">
                <a:moveTo>
                  <a:pt x="453" y="702"/>
                </a:moveTo>
                <a:lnTo>
                  <a:pt x="453" y="702"/>
                </a:lnTo>
                <a:cubicBezTo>
                  <a:pt x="435" y="702"/>
                  <a:pt x="426" y="693"/>
                  <a:pt x="426" y="676"/>
                </a:cubicBezTo>
                <a:cubicBezTo>
                  <a:pt x="426" y="62"/>
                  <a:pt x="426" y="62"/>
                  <a:pt x="426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9" y="62"/>
                  <a:pt x="0" y="44"/>
                  <a:pt x="0" y="35"/>
                </a:cubicBezTo>
                <a:cubicBezTo>
                  <a:pt x="0" y="17"/>
                  <a:pt x="9" y="0"/>
                  <a:pt x="27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61" y="0"/>
                  <a:pt x="479" y="17"/>
                  <a:pt x="479" y="44"/>
                </a:cubicBezTo>
                <a:cubicBezTo>
                  <a:pt x="479" y="676"/>
                  <a:pt x="479" y="676"/>
                  <a:pt x="479" y="676"/>
                </a:cubicBezTo>
                <a:cubicBezTo>
                  <a:pt x="479" y="693"/>
                  <a:pt x="471" y="702"/>
                  <a:pt x="453" y="702"/>
                </a:cubicBezTo>
                <a:close/>
                <a:moveTo>
                  <a:pt x="444" y="62"/>
                </a:moveTo>
                <a:lnTo>
                  <a:pt x="444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521">
            <a:extLst>
              <a:ext uri="{FF2B5EF4-FFF2-40B4-BE49-F238E27FC236}">
                <a16:creationId xmlns:a16="http://schemas.microsoft.com/office/drawing/2014/main" id="{A6428DAD-005D-0C41-9F4E-3F4ED917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951" y="7440722"/>
            <a:ext cx="279519" cy="279519"/>
          </a:xfrm>
          <a:custGeom>
            <a:avLst/>
            <a:gdLst>
              <a:gd name="T0" fmla="*/ 124 w 259"/>
              <a:gd name="T1" fmla="*/ 257 h 258"/>
              <a:gd name="T2" fmla="*/ 124 w 259"/>
              <a:gd name="T3" fmla="*/ 257 h 258"/>
              <a:gd name="T4" fmla="*/ 0 w 259"/>
              <a:gd name="T5" fmla="*/ 133 h 258"/>
              <a:gd name="T6" fmla="*/ 124 w 259"/>
              <a:gd name="T7" fmla="*/ 0 h 258"/>
              <a:gd name="T8" fmla="*/ 258 w 259"/>
              <a:gd name="T9" fmla="*/ 133 h 258"/>
              <a:gd name="T10" fmla="*/ 124 w 259"/>
              <a:gd name="T11" fmla="*/ 257 h 258"/>
              <a:gd name="T12" fmla="*/ 124 w 259"/>
              <a:gd name="T13" fmla="*/ 53 h 258"/>
              <a:gd name="T14" fmla="*/ 124 w 259"/>
              <a:gd name="T15" fmla="*/ 53 h 258"/>
              <a:gd name="T16" fmla="*/ 53 w 259"/>
              <a:gd name="T17" fmla="*/ 133 h 258"/>
              <a:gd name="T18" fmla="*/ 124 w 259"/>
              <a:gd name="T19" fmla="*/ 204 h 258"/>
              <a:gd name="T20" fmla="*/ 205 w 259"/>
              <a:gd name="T21" fmla="*/ 133 h 258"/>
              <a:gd name="T22" fmla="*/ 124 w 259"/>
              <a:gd name="T23" fmla="*/ 53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9" h="258">
                <a:moveTo>
                  <a:pt x="124" y="257"/>
                </a:moveTo>
                <a:lnTo>
                  <a:pt x="124" y="257"/>
                </a:lnTo>
                <a:cubicBezTo>
                  <a:pt x="53" y="257"/>
                  <a:pt x="0" y="204"/>
                  <a:pt x="0" y="133"/>
                </a:cubicBezTo>
                <a:cubicBezTo>
                  <a:pt x="0" y="53"/>
                  <a:pt x="53" y="0"/>
                  <a:pt x="124" y="0"/>
                </a:cubicBezTo>
                <a:cubicBezTo>
                  <a:pt x="195" y="0"/>
                  <a:pt x="258" y="53"/>
                  <a:pt x="258" y="133"/>
                </a:cubicBezTo>
                <a:cubicBezTo>
                  <a:pt x="258" y="204"/>
                  <a:pt x="195" y="257"/>
                  <a:pt x="124" y="257"/>
                </a:cubicBezTo>
                <a:close/>
                <a:moveTo>
                  <a:pt x="124" y="53"/>
                </a:moveTo>
                <a:lnTo>
                  <a:pt x="124" y="53"/>
                </a:lnTo>
                <a:cubicBezTo>
                  <a:pt x="89" y="53"/>
                  <a:pt x="53" y="88"/>
                  <a:pt x="53" y="133"/>
                </a:cubicBezTo>
                <a:cubicBezTo>
                  <a:pt x="53" y="168"/>
                  <a:pt x="89" y="204"/>
                  <a:pt x="124" y="204"/>
                </a:cubicBezTo>
                <a:cubicBezTo>
                  <a:pt x="169" y="204"/>
                  <a:pt x="205" y="168"/>
                  <a:pt x="205" y="133"/>
                </a:cubicBezTo>
                <a:cubicBezTo>
                  <a:pt x="205" y="88"/>
                  <a:pt x="169" y="53"/>
                  <a:pt x="124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522">
            <a:extLst>
              <a:ext uri="{FF2B5EF4-FFF2-40B4-BE49-F238E27FC236}">
                <a16:creationId xmlns:a16="http://schemas.microsoft.com/office/drawing/2014/main" id="{192766C7-EAC2-1B40-87B6-CD734641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583" y="7104355"/>
            <a:ext cx="947518" cy="947518"/>
          </a:xfrm>
          <a:custGeom>
            <a:avLst/>
            <a:gdLst>
              <a:gd name="T0" fmla="*/ 507 w 882"/>
              <a:gd name="T1" fmla="*/ 881 h 882"/>
              <a:gd name="T2" fmla="*/ 339 w 882"/>
              <a:gd name="T3" fmla="*/ 854 h 882"/>
              <a:gd name="T4" fmla="*/ 303 w 882"/>
              <a:gd name="T5" fmla="*/ 712 h 882"/>
              <a:gd name="T6" fmla="*/ 178 w 882"/>
              <a:gd name="T7" fmla="*/ 801 h 882"/>
              <a:gd name="T8" fmla="*/ 80 w 882"/>
              <a:gd name="T9" fmla="*/ 659 h 882"/>
              <a:gd name="T10" fmla="*/ 143 w 882"/>
              <a:gd name="T11" fmla="*/ 543 h 882"/>
              <a:gd name="T12" fmla="*/ 0 w 882"/>
              <a:gd name="T13" fmla="*/ 516 h 882"/>
              <a:gd name="T14" fmla="*/ 27 w 882"/>
              <a:gd name="T15" fmla="*/ 338 h 882"/>
              <a:gd name="T16" fmla="*/ 152 w 882"/>
              <a:gd name="T17" fmla="*/ 303 h 882"/>
              <a:gd name="T18" fmla="*/ 80 w 882"/>
              <a:gd name="T19" fmla="*/ 178 h 882"/>
              <a:gd name="T20" fmla="*/ 214 w 882"/>
              <a:gd name="T21" fmla="*/ 80 h 882"/>
              <a:gd name="T22" fmla="*/ 339 w 882"/>
              <a:gd name="T23" fmla="*/ 134 h 882"/>
              <a:gd name="T24" fmla="*/ 365 w 882"/>
              <a:gd name="T25" fmla="*/ 0 h 882"/>
              <a:gd name="T26" fmla="*/ 534 w 882"/>
              <a:gd name="T27" fmla="*/ 27 h 882"/>
              <a:gd name="T28" fmla="*/ 588 w 882"/>
              <a:gd name="T29" fmla="*/ 151 h 882"/>
              <a:gd name="T30" fmla="*/ 703 w 882"/>
              <a:gd name="T31" fmla="*/ 80 h 882"/>
              <a:gd name="T32" fmla="*/ 801 w 882"/>
              <a:gd name="T33" fmla="*/ 222 h 882"/>
              <a:gd name="T34" fmla="*/ 739 w 882"/>
              <a:gd name="T35" fmla="*/ 338 h 882"/>
              <a:gd name="T36" fmla="*/ 881 w 882"/>
              <a:gd name="T37" fmla="*/ 365 h 882"/>
              <a:gd name="T38" fmla="*/ 854 w 882"/>
              <a:gd name="T39" fmla="*/ 543 h 882"/>
              <a:gd name="T40" fmla="*/ 721 w 882"/>
              <a:gd name="T41" fmla="*/ 578 h 882"/>
              <a:gd name="T42" fmla="*/ 801 w 882"/>
              <a:gd name="T43" fmla="*/ 703 h 882"/>
              <a:gd name="T44" fmla="*/ 659 w 882"/>
              <a:gd name="T45" fmla="*/ 801 h 882"/>
              <a:gd name="T46" fmla="*/ 543 w 882"/>
              <a:gd name="T47" fmla="*/ 730 h 882"/>
              <a:gd name="T48" fmla="*/ 507 w 882"/>
              <a:gd name="T49" fmla="*/ 881 h 882"/>
              <a:gd name="T50" fmla="*/ 401 w 882"/>
              <a:gd name="T51" fmla="*/ 827 h 882"/>
              <a:gd name="T52" fmla="*/ 481 w 882"/>
              <a:gd name="T53" fmla="*/ 712 h 882"/>
              <a:gd name="T54" fmla="*/ 561 w 882"/>
              <a:gd name="T55" fmla="*/ 659 h 882"/>
              <a:gd name="T56" fmla="*/ 685 w 882"/>
              <a:gd name="T57" fmla="*/ 739 h 882"/>
              <a:gd name="T58" fmla="*/ 659 w 882"/>
              <a:gd name="T59" fmla="*/ 605 h 882"/>
              <a:gd name="T60" fmla="*/ 685 w 882"/>
              <a:gd name="T61" fmla="*/ 507 h 882"/>
              <a:gd name="T62" fmla="*/ 828 w 882"/>
              <a:gd name="T63" fmla="*/ 480 h 882"/>
              <a:gd name="T64" fmla="*/ 721 w 882"/>
              <a:gd name="T65" fmla="*/ 400 h 882"/>
              <a:gd name="T66" fmla="*/ 659 w 882"/>
              <a:gd name="T67" fmla="*/ 303 h 882"/>
              <a:gd name="T68" fmla="*/ 739 w 882"/>
              <a:gd name="T69" fmla="*/ 196 h 882"/>
              <a:gd name="T70" fmla="*/ 605 w 882"/>
              <a:gd name="T71" fmla="*/ 214 h 882"/>
              <a:gd name="T72" fmla="*/ 507 w 882"/>
              <a:gd name="T73" fmla="*/ 187 h 882"/>
              <a:gd name="T74" fmla="*/ 481 w 882"/>
              <a:gd name="T75" fmla="*/ 54 h 882"/>
              <a:gd name="T76" fmla="*/ 392 w 882"/>
              <a:gd name="T77" fmla="*/ 160 h 882"/>
              <a:gd name="T78" fmla="*/ 303 w 882"/>
              <a:gd name="T79" fmla="*/ 214 h 882"/>
              <a:gd name="T80" fmla="*/ 196 w 882"/>
              <a:gd name="T81" fmla="*/ 142 h 882"/>
              <a:gd name="T82" fmla="*/ 214 w 882"/>
              <a:gd name="T83" fmla="*/ 276 h 882"/>
              <a:gd name="T84" fmla="*/ 187 w 882"/>
              <a:gd name="T85" fmla="*/ 374 h 882"/>
              <a:gd name="T86" fmla="*/ 54 w 882"/>
              <a:gd name="T87" fmla="*/ 400 h 882"/>
              <a:gd name="T88" fmla="*/ 169 w 882"/>
              <a:gd name="T89" fmla="*/ 480 h 882"/>
              <a:gd name="T90" fmla="*/ 223 w 882"/>
              <a:gd name="T91" fmla="*/ 569 h 882"/>
              <a:gd name="T92" fmla="*/ 134 w 882"/>
              <a:gd name="T93" fmla="*/ 685 h 882"/>
              <a:gd name="T94" fmla="*/ 285 w 882"/>
              <a:gd name="T95" fmla="*/ 659 h 882"/>
              <a:gd name="T96" fmla="*/ 374 w 882"/>
              <a:gd name="T97" fmla="*/ 676 h 882"/>
              <a:gd name="T98" fmla="*/ 401 w 882"/>
              <a:gd name="T99" fmla="*/ 827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82" h="882">
                <a:moveTo>
                  <a:pt x="507" y="881"/>
                </a:moveTo>
                <a:lnTo>
                  <a:pt x="507" y="881"/>
                </a:lnTo>
                <a:cubicBezTo>
                  <a:pt x="365" y="881"/>
                  <a:pt x="365" y="881"/>
                  <a:pt x="365" y="881"/>
                </a:cubicBezTo>
                <a:cubicBezTo>
                  <a:pt x="356" y="881"/>
                  <a:pt x="339" y="872"/>
                  <a:pt x="339" y="854"/>
                </a:cubicBezTo>
                <a:cubicBezTo>
                  <a:pt x="339" y="730"/>
                  <a:pt x="339" y="730"/>
                  <a:pt x="339" y="730"/>
                </a:cubicBezTo>
                <a:cubicBezTo>
                  <a:pt x="329" y="730"/>
                  <a:pt x="321" y="721"/>
                  <a:pt x="303" y="712"/>
                </a:cubicBezTo>
                <a:cubicBezTo>
                  <a:pt x="223" y="801"/>
                  <a:pt x="223" y="801"/>
                  <a:pt x="223" y="801"/>
                </a:cubicBezTo>
                <a:cubicBezTo>
                  <a:pt x="205" y="819"/>
                  <a:pt x="187" y="819"/>
                  <a:pt x="178" y="801"/>
                </a:cubicBezTo>
                <a:cubicBezTo>
                  <a:pt x="80" y="703"/>
                  <a:pt x="80" y="703"/>
                  <a:pt x="80" y="703"/>
                </a:cubicBezTo>
                <a:cubicBezTo>
                  <a:pt x="63" y="694"/>
                  <a:pt x="63" y="676"/>
                  <a:pt x="80" y="659"/>
                </a:cubicBezTo>
                <a:cubicBezTo>
                  <a:pt x="161" y="578"/>
                  <a:pt x="161" y="578"/>
                  <a:pt x="161" y="578"/>
                </a:cubicBezTo>
                <a:cubicBezTo>
                  <a:pt x="152" y="569"/>
                  <a:pt x="152" y="552"/>
                  <a:pt x="143" y="543"/>
                </a:cubicBezTo>
                <a:cubicBezTo>
                  <a:pt x="27" y="543"/>
                  <a:pt x="27" y="543"/>
                  <a:pt x="27" y="543"/>
                </a:cubicBezTo>
                <a:cubicBezTo>
                  <a:pt x="9" y="543"/>
                  <a:pt x="0" y="525"/>
                  <a:pt x="0" y="516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56"/>
                  <a:pt x="9" y="338"/>
                  <a:pt x="27" y="338"/>
                </a:cubicBezTo>
                <a:cubicBezTo>
                  <a:pt x="143" y="338"/>
                  <a:pt x="143" y="338"/>
                  <a:pt x="143" y="338"/>
                </a:cubicBezTo>
                <a:cubicBezTo>
                  <a:pt x="143" y="329"/>
                  <a:pt x="152" y="312"/>
                  <a:pt x="152" y="303"/>
                </a:cubicBezTo>
                <a:cubicBezTo>
                  <a:pt x="80" y="222"/>
                  <a:pt x="80" y="222"/>
                  <a:pt x="80" y="222"/>
                </a:cubicBezTo>
                <a:cubicBezTo>
                  <a:pt x="63" y="205"/>
                  <a:pt x="63" y="187"/>
                  <a:pt x="80" y="178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87" y="71"/>
                  <a:pt x="205" y="71"/>
                  <a:pt x="214" y="80"/>
                </a:cubicBezTo>
                <a:cubicBezTo>
                  <a:pt x="294" y="151"/>
                  <a:pt x="294" y="151"/>
                  <a:pt x="294" y="151"/>
                </a:cubicBezTo>
                <a:cubicBezTo>
                  <a:pt x="312" y="142"/>
                  <a:pt x="321" y="142"/>
                  <a:pt x="339" y="134"/>
                </a:cubicBezTo>
                <a:cubicBezTo>
                  <a:pt x="339" y="27"/>
                  <a:pt x="339" y="27"/>
                  <a:pt x="339" y="27"/>
                </a:cubicBezTo>
                <a:cubicBezTo>
                  <a:pt x="339" y="9"/>
                  <a:pt x="356" y="0"/>
                  <a:pt x="365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25" y="0"/>
                  <a:pt x="534" y="9"/>
                  <a:pt x="534" y="27"/>
                </a:cubicBezTo>
                <a:cubicBezTo>
                  <a:pt x="543" y="134"/>
                  <a:pt x="543" y="134"/>
                  <a:pt x="543" y="134"/>
                </a:cubicBezTo>
                <a:cubicBezTo>
                  <a:pt x="552" y="142"/>
                  <a:pt x="570" y="142"/>
                  <a:pt x="588" y="151"/>
                </a:cubicBezTo>
                <a:cubicBezTo>
                  <a:pt x="659" y="80"/>
                  <a:pt x="659" y="80"/>
                  <a:pt x="659" y="80"/>
                </a:cubicBezTo>
                <a:cubicBezTo>
                  <a:pt x="668" y="62"/>
                  <a:pt x="685" y="62"/>
                  <a:pt x="703" y="80"/>
                </a:cubicBezTo>
                <a:cubicBezTo>
                  <a:pt x="801" y="178"/>
                  <a:pt x="801" y="178"/>
                  <a:pt x="801" y="178"/>
                </a:cubicBezTo>
                <a:cubicBezTo>
                  <a:pt x="810" y="187"/>
                  <a:pt x="810" y="205"/>
                  <a:pt x="801" y="222"/>
                </a:cubicBezTo>
                <a:cubicBezTo>
                  <a:pt x="721" y="303"/>
                  <a:pt x="721" y="303"/>
                  <a:pt x="721" y="303"/>
                </a:cubicBezTo>
                <a:cubicBezTo>
                  <a:pt x="730" y="312"/>
                  <a:pt x="739" y="329"/>
                  <a:pt x="739" y="338"/>
                </a:cubicBezTo>
                <a:cubicBezTo>
                  <a:pt x="854" y="338"/>
                  <a:pt x="854" y="338"/>
                  <a:pt x="854" y="338"/>
                </a:cubicBezTo>
                <a:cubicBezTo>
                  <a:pt x="872" y="338"/>
                  <a:pt x="881" y="356"/>
                  <a:pt x="881" y="365"/>
                </a:cubicBezTo>
                <a:cubicBezTo>
                  <a:pt x="881" y="507"/>
                  <a:pt x="881" y="507"/>
                  <a:pt x="881" y="507"/>
                </a:cubicBezTo>
                <a:cubicBezTo>
                  <a:pt x="881" y="525"/>
                  <a:pt x="872" y="543"/>
                  <a:pt x="854" y="543"/>
                </a:cubicBezTo>
                <a:cubicBezTo>
                  <a:pt x="730" y="543"/>
                  <a:pt x="730" y="543"/>
                  <a:pt x="730" y="543"/>
                </a:cubicBezTo>
                <a:cubicBezTo>
                  <a:pt x="730" y="552"/>
                  <a:pt x="721" y="561"/>
                  <a:pt x="721" y="578"/>
                </a:cubicBezTo>
                <a:cubicBezTo>
                  <a:pt x="801" y="659"/>
                  <a:pt x="801" y="659"/>
                  <a:pt x="801" y="659"/>
                </a:cubicBezTo>
                <a:cubicBezTo>
                  <a:pt x="810" y="676"/>
                  <a:pt x="810" y="694"/>
                  <a:pt x="801" y="703"/>
                </a:cubicBezTo>
                <a:cubicBezTo>
                  <a:pt x="703" y="801"/>
                  <a:pt x="703" y="801"/>
                  <a:pt x="703" y="801"/>
                </a:cubicBezTo>
                <a:cubicBezTo>
                  <a:pt x="694" y="810"/>
                  <a:pt x="677" y="810"/>
                  <a:pt x="659" y="801"/>
                </a:cubicBezTo>
                <a:cubicBezTo>
                  <a:pt x="570" y="712"/>
                  <a:pt x="570" y="712"/>
                  <a:pt x="570" y="712"/>
                </a:cubicBezTo>
                <a:cubicBezTo>
                  <a:pt x="561" y="721"/>
                  <a:pt x="552" y="730"/>
                  <a:pt x="543" y="730"/>
                </a:cubicBezTo>
                <a:cubicBezTo>
                  <a:pt x="543" y="854"/>
                  <a:pt x="543" y="854"/>
                  <a:pt x="543" y="854"/>
                </a:cubicBezTo>
                <a:cubicBezTo>
                  <a:pt x="543" y="872"/>
                  <a:pt x="525" y="881"/>
                  <a:pt x="507" y="881"/>
                </a:cubicBezTo>
                <a:close/>
                <a:moveTo>
                  <a:pt x="401" y="827"/>
                </a:moveTo>
                <a:lnTo>
                  <a:pt x="401" y="827"/>
                </a:lnTo>
                <a:cubicBezTo>
                  <a:pt x="481" y="827"/>
                  <a:pt x="481" y="827"/>
                  <a:pt x="481" y="827"/>
                </a:cubicBezTo>
                <a:cubicBezTo>
                  <a:pt x="481" y="712"/>
                  <a:pt x="481" y="712"/>
                  <a:pt x="481" y="712"/>
                </a:cubicBezTo>
                <a:cubicBezTo>
                  <a:pt x="481" y="694"/>
                  <a:pt x="490" y="685"/>
                  <a:pt x="507" y="676"/>
                </a:cubicBezTo>
                <a:cubicBezTo>
                  <a:pt x="525" y="676"/>
                  <a:pt x="543" y="667"/>
                  <a:pt x="561" y="659"/>
                </a:cubicBezTo>
                <a:cubicBezTo>
                  <a:pt x="579" y="649"/>
                  <a:pt x="588" y="649"/>
                  <a:pt x="597" y="659"/>
                </a:cubicBezTo>
                <a:cubicBezTo>
                  <a:pt x="685" y="739"/>
                  <a:pt x="685" y="739"/>
                  <a:pt x="685" y="739"/>
                </a:cubicBezTo>
                <a:cubicBezTo>
                  <a:pt x="739" y="685"/>
                  <a:pt x="739" y="685"/>
                  <a:pt x="739" y="685"/>
                </a:cubicBezTo>
                <a:cubicBezTo>
                  <a:pt x="659" y="605"/>
                  <a:pt x="659" y="605"/>
                  <a:pt x="659" y="605"/>
                </a:cubicBezTo>
                <a:cubicBezTo>
                  <a:pt x="650" y="596"/>
                  <a:pt x="650" y="578"/>
                  <a:pt x="659" y="569"/>
                </a:cubicBezTo>
                <a:cubicBezTo>
                  <a:pt x="668" y="543"/>
                  <a:pt x="677" y="525"/>
                  <a:pt x="685" y="507"/>
                </a:cubicBezTo>
                <a:cubicBezTo>
                  <a:pt x="685" y="490"/>
                  <a:pt x="703" y="480"/>
                  <a:pt x="712" y="480"/>
                </a:cubicBezTo>
                <a:cubicBezTo>
                  <a:pt x="828" y="480"/>
                  <a:pt x="828" y="480"/>
                  <a:pt x="828" y="480"/>
                </a:cubicBezTo>
                <a:cubicBezTo>
                  <a:pt x="828" y="400"/>
                  <a:pt x="828" y="400"/>
                  <a:pt x="828" y="400"/>
                </a:cubicBezTo>
                <a:cubicBezTo>
                  <a:pt x="721" y="400"/>
                  <a:pt x="721" y="400"/>
                  <a:pt x="721" y="400"/>
                </a:cubicBezTo>
                <a:cubicBezTo>
                  <a:pt x="703" y="400"/>
                  <a:pt x="694" y="392"/>
                  <a:pt x="685" y="374"/>
                </a:cubicBezTo>
                <a:cubicBezTo>
                  <a:pt x="685" y="347"/>
                  <a:pt x="677" y="329"/>
                  <a:pt x="659" y="303"/>
                </a:cubicBezTo>
                <a:cubicBezTo>
                  <a:pt x="659" y="294"/>
                  <a:pt x="659" y="285"/>
                  <a:pt x="668" y="276"/>
                </a:cubicBezTo>
                <a:cubicBezTo>
                  <a:pt x="739" y="196"/>
                  <a:pt x="739" y="196"/>
                  <a:pt x="739" y="196"/>
                </a:cubicBezTo>
                <a:cubicBezTo>
                  <a:pt x="677" y="142"/>
                  <a:pt x="677" y="142"/>
                  <a:pt x="677" y="142"/>
                </a:cubicBezTo>
                <a:cubicBezTo>
                  <a:pt x="605" y="214"/>
                  <a:pt x="605" y="214"/>
                  <a:pt x="605" y="214"/>
                </a:cubicBezTo>
                <a:cubicBezTo>
                  <a:pt x="597" y="222"/>
                  <a:pt x="588" y="222"/>
                  <a:pt x="570" y="214"/>
                </a:cubicBezTo>
                <a:cubicBezTo>
                  <a:pt x="552" y="205"/>
                  <a:pt x="525" y="187"/>
                  <a:pt x="507" y="187"/>
                </a:cubicBezTo>
                <a:cubicBezTo>
                  <a:pt x="490" y="178"/>
                  <a:pt x="481" y="169"/>
                  <a:pt x="481" y="160"/>
                </a:cubicBezTo>
                <a:cubicBezTo>
                  <a:pt x="481" y="54"/>
                  <a:pt x="481" y="54"/>
                  <a:pt x="481" y="54"/>
                </a:cubicBezTo>
                <a:cubicBezTo>
                  <a:pt x="392" y="54"/>
                  <a:pt x="392" y="54"/>
                  <a:pt x="392" y="54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92" y="169"/>
                  <a:pt x="383" y="178"/>
                  <a:pt x="374" y="187"/>
                </a:cubicBezTo>
                <a:cubicBezTo>
                  <a:pt x="347" y="187"/>
                  <a:pt x="329" y="205"/>
                  <a:pt x="303" y="214"/>
                </a:cubicBezTo>
                <a:cubicBezTo>
                  <a:pt x="294" y="222"/>
                  <a:pt x="276" y="222"/>
                  <a:pt x="267" y="214"/>
                </a:cubicBezTo>
                <a:cubicBezTo>
                  <a:pt x="196" y="142"/>
                  <a:pt x="196" y="142"/>
                  <a:pt x="196" y="142"/>
                </a:cubicBezTo>
                <a:cubicBezTo>
                  <a:pt x="134" y="196"/>
                  <a:pt x="134" y="196"/>
                  <a:pt x="134" y="196"/>
                </a:cubicBezTo>
                <a:cubicBezTo>
                  <a:pt x="214" y="276"/>
                  <a:pt x="214" y="276"/>
                  <a:pt x="214" y="276"/>
                </a:cubicBezTo>
                <a:cubicBezTo>
                  <a:pt x="223" y="285"/>
                  <a:pt x="223" y="294"/>
                  <a:pt x="214" y="312"/>
                </a:cubicBezTo>
                <a:cubicBezTo>
                  <a:pt x="205" y="329"/>
                  <a:pt x="196" y="356"/>
                  <a:pt x="187" y="374"/>
                </a:cubicBezTo>
                <a:cubicBezTo>
                  <a:pt x="187" y="392"/>
                  <a:pt x="178" y="400"/>
                  <a:pt x="161" y="400"/>
                </a:cubicBezTo>
                <a:cubicBezTo>
                  <a:pt x="54" y="400"/>
                  <a:pt x="54" y="400"/>
                  <a:pt x="54" y="400"/>
                </a:cubicBezTo>
                <a:cubicBezTo>
                  <a:pt x="54" y="480"/>
                  <a:pt x="54" y="480"/>
                  <a:pt x="54" y="480"/>
                </a:cubicBezTo>
                <a:cubicBezTo>
                  <a:pt x="169" y="480"/>
                  <a:pt x="169" y="480"/>
                  <a:pt x="169" y="480"/>
                </a:cubicBezTo>
                <a:cubicBezTo>
                  <a:pt x="178" y="480"/>
                  <a:pt x="187" y="490"/>
                  <a:pt x="196" y="507"/>
                </a:cubicBezTo>
                <a:cubicBezTo>
                  <a:pt x="196" y="525"/>
                  <a:pt x="214" y="552"/>
                  <a:pt x="223" y="569"/>
                </a:cubicBezTo>
                <a:cubicBezTo>
                  <a:pt x="232" y="578"/>
                  <a:pt x="223" y="596"/>
                  <a:pt x="214" y="605"/>
                </a:cubicBezTo>
                <a:cubicBezTo>
                  <a:pt x="134" y="685"/>
                  <a:pt x="134" y="685"/>
                  <a:pt x="134" y="685"/>
                </a:cubicBezTo>
                <a:cubicBezTo>
                  <a:pt x="196" y="747"/>
                  <a:pt x="196" y="747"/>
                  <a:pt x="196" y="747"/>
                </a:cubicBezTo>
                <a:cubicBezTo>
                  <a:pt x="285" y="659"/>
                  <a:pt x="285" y="659"/>
                  <a:pt x="285" y="659"/>
                </a:cubicBezTo>
                <a:cubicBezTo>
                  <a:pt x="294" y="649"/>
                  <a:pt x="303" y="649"/>
                  <a:pt x="312" y="659"/>
                </a:cubicBezTo>
                <a:cubicBezTo>
                  <a:pt x="329" y="667"/>
                  <a:pt x="356" y="676"/>
                  <a:pt x="374" y="676"/>
                </a:cubicBezTo>
                <a:cubicBezTo>
                  <a:pt x="392" y="685"/>
                  <a:pt x="401" y="694"/>
                  <a:pt x="401" y="712"/>
                </a:cubicBezTo>
                <a:lnTo>
                  <a:pt x="401" y="8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523">
            <a:extLst>
              <a:ext uri="{FF2B5EF4-FFF2-40B4-BE49-F238E27FC236}">
                <a16:creationId xmlns:a16="http://schemas.microsoft.com/office/drawing/2014/main" id="{CC6DFD76-6A4B-2B41-8810-E4B48890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2214" y="7928695"/>
            <a:ext cx="833815" cy="843291"/>
          </a:xfrm>
          <a:custGeom>
            <a:avLst/>
            <a:gdLst>
              <a:gd name="T0" fmla="*/ 730 w 775"/>
              <a:gd name="T1" fmla="*/ 0 h 784"/>
              <a:gd name="T2" fmla="*/ 0 w 775"/>
              <a:gd name="T3" fmla="*/ 45 h 784"/>
              <a:gd name="T4" fmla="*/ 45 w 775"/>
              <a:gd name="T5" fmla="*/ 783 h 784"/>
              <a:gd name="T6" fmla="*/ 774 w 775"/>
              <a:gd name="T7" fmla="*/ 739 h 784"/>
              <a:gd name="T8" fmla="*/ 730 w 775"/>
              <a:gd name="T9" fmla="*/ 0 h 784"/>
              <a:gd name="T10" fmla="*/ 721 w 775"/>
              <a:gd name="T11" fmla="*/ 54 h 784"/>
              <a:gd name="T12" fmla="*/ 596 w 775"/>
              <a:gd name="T13" fmla="*/ 374 h 784"/>
              <a:gd name="T14" fmla="*/ 570 w 775"/>
              <a:gd name="T15" fmla="*/ 365 h 784"/>
              <a:gd name="T16" fmla="*/ 570 w 775"/>
              <a:gd name="T17" fmla="*/ 365 h 784"/>
              <a:gd name="T18" fmla="*/ 543 w 775"/>
              <a:gd name="T19" fmla="*/ 374 h 784"/>
              <a:gd name="T20" fmla="*/ 232 w 775"/>
              <a:gd name="T21" fmla="*/ 196 h 784"/>
              <a:gd name="T22" fmla="*/ 232 w 775"/>
              <a:gd name="T23" fmla="*/ 196 h 784"/>
              <a:gd name="T24" fmla="*/ 232 w 775"/>
              <a:gd name="T25" fmla="*/ 196 h 784"/>
              <a:gd name="T26" fmla="*/ 232 w 775"/>
              <a:gd name="T27" fmla="*/ 187 h 784"/>
              <a:gd name="T28" fmla="*/ 223 w 775"/>
              <a:gd name="T29" fmla="*/ 187 h 784"/>
              <a:gd name="T30" fmla="*/ 223 w 775"/>
              <a:gd name="T31" fmla="*/ 187 h 784"/>
              <a:gd name="T32" fmla="*/ 223 w 775"/>
              <a:gd name="T33" fmla="*/ 187 h 784"/>
              <a:gd name="T34" fmla="*/ 223 w 775"/>
              <a:gd name="T35" fmla="*/ 187 h 784"/>
              <a:gd name="T36" fmla="*/ 214 w 775"/>
              <a:gd name="T37" fmla="*/ 187 h 784"/>
              <a:gd name="T38" fmla="*/ 214 w 775"/>
              <a:gd name="T39" fmla="*/ 178 h 784"/>
              <a:gd name="T40" fmla="*/ 214 w 775"/>
              <a:gd name="T41" fmla="*/ 178 h 784"/>
              <a:gd name="T42" fmla="*/ 214 w 775"/>
              <a:gd name="T43" fmla="*/ 178 h 784"/>
              <a:gd name="T44" fmla="*/ 205 w 775"/>
              <a:gd name="T45" fmla="*/ 178 h 784"/>
              <a:gd name="T46" fmla="*/ 205 w 775"/>
              <a:gd name="T47" fmla="*/ 178 h 784"/>
              <a:gd name="T48" fmla="*/ 205 w 775"/>
              <a:gd name="T49" fmla="*/ 178 h 784"/>
              <a:gd name="T50" fmla="*/ 196 w 775"/>
              <a:gd name="T51" fmla="*/ 187 h 784"/>
              <a:gd name="T52" fmla="*/ 196 w 775"/>
              <a:gd name="T53" fmla="*/ 187 h 784"/>
              <a:gd name="T54" fmla="*/ 196 w 775"/>
              <a:gd name="T55" fmla="*/ 187 h 784"/>
              <a:gd name="T56" fmla="*/ 196 w 775"/>
              <a:gd name="T57" fmla="*/ 187 h 784"/>
              <a:gd name="T58" fmla="*/ 187 w 775"/>
              <a:gd name="T59" fmla="*/ 187 h 784"/>
              <a:gd name="T60" fmla="*/ 187 w 775"/>
              <a:gd name="T61" fmla="*/ 187 h 784"/>
              <a:gd name="T62" fmla="*/ 187 w 775"/>
              <a:gd name="T63" fmla="*/ 196 h 784"/>
              <a:gd name="T64" fmla="*/ 187 w 775"/>
              <a:gd name="T65" fmla="*/ 196 h 784"/>
              <a:gd name="T66" fmla="*/ 187 w 775"/>
              <a:gd name="T67" fmla="*/ 196 h 784"/>
              <a:gd name="T68" fmla="*/ 54 w 775"/>
              <a:gd name="T69" fmla="*/ 54 h 784"/>
              <a:gd name="T70" fmla="*/ 54 w 775"/>
              <a:gd name="T71" fmla="*/ 534 h 784"/>
              <a:gd name="T72" fmla="*/ 54 w 775"/>
              <a:gd name="T73" fmla="*/ 534 h 784"/>
              <a:gd name="T74" fmla="*/ 463 w 775"/>
              <a:gd name="T75" fmla="*/ 721 h 784"/>
              <a:gd name="T76" fmla="*/ 54 w 775"/>
              <a:gd name="T77" fmla="*/ 534 h 784"/>
              <a:gd name="T78" fmla="*/ 534 w 775"/>
              <a:gd name="T79" fmla="*/ 721 h 784"/>
              <a:gd name="T80" fmla="*/ 454 w 775"/>
              <a:gd name="T81" fmla="*/ 587 h 784"/>
              <a:gd name="T82" fmla="*/ 721 w 775"/>
              <a:gd name="T83" fmla="*/ 623 h 784"/>
              <a:gd name="T84" fmla="*/ 534 w 775"/>
              <a:gd name="T85" fmla="*/ 721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75" h="784">
                <a:moveTo>
                  <a:pt x="730" y="0"/>
                </a:moveTo>
                <a:lnTo>
                  <a:pt x="730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39"/>
                  <a:pt x="0" y="739"/>
                  <a:pt x="0" y="739"/>
                </a:cubicBezTo>
                <a:cubicBezTo>
                  <a:pt x="0" y="756"/>
                  <a:pt x="18" y="783"/>
                  <a:pt x="45" y="783"/>
                </a:cubicBezTo>
                <a:cubicBezTo>
                  <a:pt x="730" y="783"/>
                  <a:pt x="730" y="783"/>
                  <a:pt x="730" y="783"/>
                </a:cubicBezTo>
                <a:cubicBezTo>
                  <a:pt x="757" y="783"/>
                  <a:pt x="774" y="756"/>
                  <a:pt x="774" y="739"/>
                </a:cubicBezTo>
                <a:cubicBezTo>
                  <a:pt x="774" y="45"/>
                  <a:pt x="774" y="45"/>
                  <a:pt x="774" y="45"/>
                </a:cubicBezTo>
                <a:cubicBezTo>
                  <a:pt x="774" y="18"/>
                  <a:pt x="757" y="0"/>
                  <a:pt x="730" y="0"/>
                </a:cubicBezTo>
                <a:close/>
                <a:moveTo>
                  <a:pt x="721" y="54"/>
                </a:moveTo>
                <a:lnTo>
                  <a:pt x="721" y="54"/>
                </a:lnTo>
                <a:cubicBezTo>
                  <a:pt x="721" y="534"/>
                  <a:pt x="721" y="534"/>
                  <a:pt x="721" y="534"/>
                </a:cubicBezTo>
                <a:cubicBezTo>
                  <a:pt x="596" y="374"/>
                  <a:pt x="596" y="374"/>
                  <a:pt x="596" y="374"/>
                </a:cubicBezTo>
                <a:cubicBezTo>
                  <a:pt x="596" y="374"/>
                  <a:pt x="596" y="374"/>
                  <a:pt x="587" y="365"/>
                </a:cubicBezTo>
                <a:cubicBezTo>
                  <a:pt x="587" y="365"/>
                  <a:pt x="579" y="365"/>
                  <a:pt x="570" y="365"/>
                </a:cubicBezTo>
                <a:lnTo>
                  <a:pt x="570" y="365"/>
                </a:lnTo>
                <a:lnTo>
                  <a:pt x="570" y="365"/>
                </a:lnTo>
                <a:cubicBezTo>
                  <a:pt x="561" y="365"/>
                  <a:pt x="561" y="365"/>
                  <a:pt x="552" y="365"/>
                </a:cubicBezTo>
                <a:cubicBezTo>
                  <a:pt x="552" y="374"/>
                  <a:pt x="552" y="374"/>
                  <a:pt x="543" y="374"/>
                </a:cubicBezTo>
                <a:cubicBezTo>
                  <a:pt x="427" y="534"/>
                  <a:pt x="427" y="534"/>
                  <a:pt x="427" y="534"/>
                </a:cubicBezTo>
                <a:cubicBezTo>
                  <a:pt x="232" y="196"/>
                  <a:pt x="232" y="196"/>
                  <a:pt x="232" y="196"/>
                </a:cubicBezTo>
                <a:lnTo>
                  <a:pt x="232" y="196"/>
                </a:lnTo>
                <a:lnTo>
                  <a:pt x="232" y="196"/>
                </a:lnTo>
                <a:lnTo>
                  <a:pt x="232" y="196"/>
                </a:lnTo>
                <a:lnTo>
                  <a:pt x="232" y="196"/>
                </a:lnTo>
                <a:cubicBezTo>
                  <a:pt x="232" y="187"/>
                  <a:pt x="232" y="187"/>
                  <a:pt x="232" y="187"/>
                </a:cubicBezTo>
                <a:lnTo>
                  <a:pt x="232" y="187"/>
                </a:lnTo>
                <a:lnTo>
                  <a:pt x="232" y="187"/>
                </a:lnTo>
                <a:lnTo>
                  <a:pt x="223" y="187"/>
                </a:lnTo>
                <a:lnTo>
                  <a:pt x="223" y="187"/>
                </a:lnTo>
                <a:lnTo>
                  <a:pt x="223" y="187"/>
                </a:lnTo>
                <a:lnTo>
                  <a:pt x="223" y="187"/>
                </a:lnTo>
                <a:lnTo>
                  <a:pt x="223" y="187"/>
                </a:lnTo>
                <a:lnTo>
                  <a:pt x="223" y="187"/>
                </a:lnTo>
                <a:lnTo>
                  <a:pt x="223" y="187"/>
                </a:lnTo>
                <a:lnTo>
                  <a:pt x="223" y="187"/>
                </a:lnTo>
                <a:cubicBezTo>
                  <a:pt x="223" y="187"/>
                  <a:pt x="223" y="187"/>
                  <a:pt x="214" y="187"/>
                </a:cubicBezTo>
                <a:cubicBezTo>
                  <a:pt x="214" y="187"/>
                  <a:pt x="214" y="187"/>
                  <a:pt x="214" y="178"/>
                </a:cubicBezTo>
                <a:lnTo>
                  <a:pt x="214" y="178"/>
                </a:lnTo>
                <a:lnTo>
                  <a:pt x="214" y="178"/>
                </a:lnTo>
                <a:lnTo>
                  <a:pt x="214" y="178"/>
                </a:lnTo>
                <a:lnTo>
                  <a:pt x="214" y="178"/>
                </a:lnTo>
                <a:lnTo>
                  <a:pt x="214" y="178"/>
                </a:lnTo>
                <a:cubicBezTo>
                  <a:pt x="205" y="178"/>
                  <a:pt x="205" y="178"/>
                  <a:pt x="205" y="178"/>
                </a:cubicBezTo>
                <a:lnTo>
                  <a:pt x="205" y="178"/>
                </a:lnTo>
                <a:lnTo>
                  <a:pt x="205" y="178"/>
                </a:lnTo>
                <a:lnTo>
                  <a:pt x="205" y="178"/>
                </a:lnTo>
                <a:lnTo>
                  <a:pt x="205" y="178"/>
                </a:lnTo>
                <a:lnTo>
                  <a:pt x="205" y="178"/>
                </a:lnTo>
                <a:cubicBezTo>
                  <a:pt x="205" y="178"/>
                  <a:pt x="205" y="178"/>
                  <a:pt x="196" y="178"/>
                </a:cubicBezTo>
                <a:cubicBezTo>
                  <a:pt x="196" y="187"/>
                  <a:pt x="196" y="187"/>
                  <a:pt x="196" y="187"/>
                </a:cubicBezTo>
                <a:lnTo>
                  <a:pt x="196" y="187"/>
                </a:lnTo>
                <a:lnTo>
                  <a:pt x="196" y="187"/>
                </a:lnTo>
                <a:lnTo>
                  <a:pt x="196" y="187"/>
                </a:lnTo>
                <a:lnTo>
                  <a:pt x="196" y="187"/>
                </a:lnTo>
                <a:lnTo>
                  <a:pt x="196" y="187"/>
                </a:lnTo>
                <a:lnTo>
                  <a:pt x="196" y="187"/>
                </a:lnTo>
                <a:cubicBezTo>
                  <a:pt x="196" y="187"/>
                  <a:pt x="196" y="187"/>
                  <a:pt x="187" y="187"/>
                </a:cubicBezTo>
                <a:lnTo>
                  <a:pt x="187" y="187"/>
                </a:lnTo>
                <a:lnTo>
                  <a:pt x="187" y="187"/>
                </a:lnTo>
                <a:lnTo>
                  <a:pt x="187" y="187"/>
                </a:lnTo>
                <a:lnTo>
                  <a:pt x="187" y="187"/>
                </a:lnTo>
                <a:cubicBezTo>
                  <a:pt x="187" y="187"/>
                  <a:pt x="187" y="187"/>
                  <a:pt x="187" y="196"/>
                </a:cubicBezTo>
                <a:lnTo>
                  <a:pt x="187" y="196"/>
                </a:lnTo>
                <a:lnTo>
                  <a:pt x="187" y="196"/>
                </a:lnTo>
                <a:lnTo>
                  <a:pt x="187" y="196"/>
                </a:lnTo>
                <a:lnTo>
                  <a:pt x="187" y="196"/>
                </a:lnTo>
                <a:cubicBezTo>
                  <a:pt x="54" y="418"/>
                  <a:pt x="54" y="418"/>
                  <a:pt x="54" y="418"/>
                </a:cubicBezTo>
                <a:cubicBezTo>
                  <a:pt x="54" y="54"/>
                  <a:pt x="54" y="54"/>
                  <a:pt x="54" y="54"/>
                </a:cubicBezTo>
                <a:lnTo>
                  <a:pt x="721" y="54"/>
                </a:lnTo>
                <a:close/>
                <a:moveTo>
                  <a:pt x="54" y="534"/>
                </a:moveTo>
                <a:lnTo>
                  <a:pt x="54" y="534"/>
                </a:lnTo>
                <a:lnTo>
                  <a:pt x="54" y="534"/>
                </a:lnTo>
                <a:cubicBezTo>
                  <a:pt x="205" y="267"/>
                  <a:pt x="205" y="267"/>
                  <a:pt x="205" y="267"/>
                </a:cubicBezTo>
                <a:cubicBezTo>
                  <a:pt x="463" y="721"/>
                  <a:pt x="463" y="721"/>
                  <a:pt x="463" y="721"/>
                </a:cubicBezTo>
                <a:cubicBezTo>
                  <a:pt x="54" y="721"/>
                  <a:pt x="54" y="721"/>
                  <a:pt x="54" y="721"/>
                </a:cubicBezTo>
                <a:lnTo>
                  <a:pt x="54" y="534"/>
                </a:lnTo>
                <a:close/>
                <a:moveTo>
                  <a:pt x="534" y="721"/>
                </a:moveTo>
                <a:lnTo>
                  <a:pt x="534" y="721"/>
                </a:lnTo>
                <a:lnTo>
                  <a:pt x="534" y="721"/>
                </a:lnTo>
                <a:cubicBezTo>
                  <a:pt x="454" y="587"/>
                  <a:pt x="454" y="587"/>
                  <a:pt x="454" y="587"/>
                </a:cubicBezTo>
                <a:cubicBezTo>
                  <a:pt x="570" y="436"/>
                  <a:pt x="570" y="436"/>
                  <a:pt x="570" y="436"/>
                </a:cubicBezTo>
                <a:cubicBezTo>
                  <a:pt x="721" y="623"/>
                  <a:pt x="721" y="623"/>
                  <a:pt x="721" y="623"/>
                </a:cubicBezTo>
                <a:cubicBezTo>
                  <a:pt x="721" y="721"/>
                  <a:pt x="721" y="721"/>
                  <a:pt x="721" y="721"/>
                </a:cubicBezTo>
                <a:lnTo>
                  <a:pt x="534" y="7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524">
            <a:extLst>
              <a:ext uri="{FF2B5EF4-FFF2-40B4-BE49-F238E27FC236}">
                <a16:creationId xmlns:a16="http://schemas.microsoft.com/office/drawing/2014/main" id="{AE1160D4-8701-8947-B3C2-D87D2670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0184" y="8023447"/>
            <a:ext cx="251094" cy="251091"/>
          </a:xfrm>
          <a:custGeom>
            <a:avLst/>
            <a:gdLst>
              <a:gd name="T0" fmla="*/ 116 w 232"/>
              <a:gd name="T1" fmla="*/ 232 h 233"/>
              <a:gd name="T2" fmla="*/ 116 w 232"/>
              <a:gd name="T3" fmla="*/ 232 h 233"/>
              <a:gd name="T4" fmla="*/ 231 w 232"/>
              <a:gd name="T5" fmla="*/ 116 h 233"/>
              <a:gd name="T6" fmla="*/ 116 w 232"/>
              <a:gd name="T7" fmla="*/ 0 h 233"/>
              <a:gd name="T8" fmla="*/ 0 w 232"/>
              <a:gd name="T9" fmla="*/ 116 h 233"/>
              <a:gd name="T10" fmla="*/ 116 w 232"/>
              <a:gd name="T11" fmla="*/ 232 h 233"/>
              <a:gd name="T12" fmla="*/ 116 w 232"/>
              <a:gd name="T13" fmla="*/ 54 h 233"/>
              <a:gd name="T14" fmla="*/ 116 w 232"/>
              <a:gd name="T15" fmla="*/ 54 h 233"/>
              <a:gd name="T16" fmla="*/ 178 w 232"/>
              <a:gd name="T17" fmla="*/ 116 h 233"/>
              <a:gd name="T18" fmla="*/ 116 w 232"/>
              <a:gd name="T19" fmla="*/ 178 h 233"/>
              <a:gd name="T20" fmla="*/ 53 w 232"/>
              <a:gd name="T21" fmla="*/ 116 h 233"/>
              <a:gd name="T22" fmla="*/ 116 w 232"/>
              <a:gd name="T23" fmla="*/ 5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2" h="233">
                <a:moveTo>
                  <a:pt x="116" y="232"/>
                </a:moveTo>
                <a:lnTo>
                  <a:pt x="116" y="232"/>
                </a:lnTo>
                <a:cubicBezTo>
                  <a:pt x="178" y="232"/>
                  <a:pt x="231" y="178"/>
                  <a:pt x="231" y="116"/>
                </a:cubicBezTo>
                <a:cubicBezTo>
                  <a:pt x="231" y="54"/>
                  <a:pt x="178" y="0"/>
                  <a:pt x="116" y="0"/>
                </a:cubicBezTo>
                <a:cubicBezTo>
                  <a:pt x="53" y="0"/>
                  <a:pt x="0" y="54"/>
                  <a:pt x="0" y="116"/>
                </a:cubicBezTo>
                <a:cubicBezTo>
                  <a:pt x="0" y="178"/>
                  <a:pt x="53" y="232"/>
                  <a:pt x="116" y="232"/>
                </a:cubicBezTo>
                <a:close/>
                <a:moveTo>
                  <a:pt x="116" y="54"/>
                </a:moveTo>
                <a:lnTo>
                  <a:pt x="116" y="54"/>
                </a:lnTo>
                <a:cubicBezTo>
                  <a:pt x="151" y="54"/>
                  <a:pt x="178" y="80"/>
                  <a:pt x="178" y="116"/>
                </a:cubicBezTo>
                <a:cubicBezTo>
                  <a:pt x="178" y="151"/>
                  <a:pt x="151" y="178"/>
                  <a:pt x="116" y="178"/>
                </a:cubicBezTo>
                <a:cubicBezTo>
                  <a:pt x="80" y="178"/>
                  <a:pt x="53" y="151"/>
                  <a:pt x="53" y="116"/>
                </a:cubicBezTo>
                <a:cubicBezTo>
                  <a:pt x="53" y="80"/>
                  <a:pt x="80" y="54"/>
                  <a:pt x="116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0C3C2ECE-DFC4-2C4E-8CF3-3939E119FE0C}"/>
              </a:ext>
            </a:extLst>
          </p:cNvPr>
          <p:cNvSpPr txBox="1"/>
          <p:nvPr/>
        </p:nvSpPr>
        <p:spPr>
          <a:xfrm>
            <a:off x="10115986" y="786499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48BF3BB9-1571-5249-AB39-AE7F6779689C}"/>
              </a:ext>
            </a:extLst>
          </p:cNvPr>
          <p:cNvSpPr txBox="1"/>
          <p:nvPr/>
        </p:nvSpPr>
        <p:spPr>
          <a:xfrm>
            <a:off x="2451398" y="230192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82" name="CuadroTexto 395">
            <a:extLst>
              <a:ext uri="{FF2B5EF4-FFF2-40B4-BE49-F238E27FC236}">
                <a16:creationId xmlns:a16="http://schemas.microsoft.com/office/drawing/2014/main" id="{7E2ED995-5F57-724A-B725-B11DDD4FD61D}"/>
              </a:ext>
            </a:extLst>
          </p:cNvPr>
          <p:cNvSpPr txBox="1"/>
          <p:nvPr/>
        </p:nvSpPr>
        <p:spPr>
          <a:xfrm>
            <a:off x="2412923" y="4466978"/>
            <a:ext cx="2411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83" name="CuadroTexto 395">
            <a:extLst>
              <a:ext uri="{FF2B5EF4-FFF2-40B4-BE49-F238E27FC236}">
                <a16:creationId xmlns:a16="http://schemas.microsoft.com/office/drawing/2014/main" id="{B01E09E9-3558-AF40-B9D6-C53E8DA5786D}"/>
              </a:ext>
            </a:extLst>
          </p:cNvPr>
          <p:cNvSpPr txBox="1"/>
          <p:nvPr/>
        </p:nvSpPr>
        <p:spPr>
          <a:xfrm>
            <a:off x="6695700" y="4483513"/>
            <a:ext cx="2411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84" name="CuadroTexto 395">
            <a:extLst>
              <a:ext uri="{FF2B5EF4-FFF2-40B4-BE49-F238E27FC236}">
                <a16:creationId xmlns:a16="http://schemas.microsoft.com/office/drawing/2014/main" id="{C8DF3CC9-2F7B-E349-8679-737109AA58A7}"/>
              </a:ext>
            </a:extLst>
          </p:cNvPr>
          <p:cNvSpPr txBox="1"/>
          <p:nvPr/>
        </p:nvSpPr>
        <p:spPr>
          <a:xfrm>
            <a:off x="10978477" y="4479444"/>
            <a:ext cx="2411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85" name="CuadroTexto 395">
            <a:extLst>
              <a:ext uri="{FF2B5EF4-FFF2-40B4-BE49-F238E27FC236}">
                <a16:creationId xmlns:a16="http://schemas.microsoft.com/office/drawing/2014/main" id="{B28DFDD8-741E-1341-ABBD-5807CA1B1361}"/>
              </a:ext>
            </a:extLst>
          </p:cNvPr>
          <p:cNvSpPr txBox="1"/>
          <p:nvPr/>
        </p:nvSpPr>
        <p:spPr>
          <a:xfrm>
            <a:off x="15336231" y="4466978"/>
            <a:ext cx="2411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86" name="CuadroTexto 395">
            <a:extLst>
              <a:ext uri="{FF2B5EF4-FFF2-40B4-BE49-F238E27FC236}">
                <a16:creationId xmlns:a16="http://schemas.microsoft.com/office/drawing/2014/main" id="{37F4880B-AE76-C64F-AAA4-3D4155C64DE7}"/>
              </a:ext>
            </a:extLst>
          </p:cNvPr>
          <p:cNvSpPr txBox="1"/>
          <p:nvPr/>
        </p:nvSpPr>
        <p:spPr>
          <a:xfrm>
            <a:off x="19551149" y="4458962"/>
            <a:ext cx="2411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91916E-FF27-934D-9D08-3B72187A61EC}"/>
              </a:ext>
            </a:extLst>
          </p:cNvPr>
          <p:cNvGrpSpPr/>
          <p:nvPr/>
        </p:nvGrpSpPr>
        <p:grpSpPr>
          <a:xfrm>
            <a:off x="1373252" y="10921268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24203EE1-5B4A-8741-9AF2-EFA414121F1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4184A3A4-FC66-AC4E-BD93-8707C1246E1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E56A75C-23EB-9742-A432-F31CE2C386B4}"/>
              </a:ext>
            </a:extLst>
          </p:cNvPr>
          <p:cNvGrpSpPr/>
          <p:nvPr/>
        </p:nvGrpSpPr>
        <p:grpSpPr>
          <a:xfrm>
            <a:off x="5660769" y="9747390"/>
            <a:ext cx="4518438" cy="1592908"/>
            <a:chOff x="1795277" y="4756924"/>
            <a:chExt cx="4518438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F8E3630D-F17F-8748-94C9-87E00E4382A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069A8359-3B8C-CF44-8938-D5A89189D93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6C06D0-80A1-114F-A320-6AAFC514DDC6}"/>
              </a:ext>
            </a:extLst>
          </p:cNvPr>
          <p:cNvGrpSpPr/>
          <p:nvPr/>
        </p:nvGrpSpPr>
        <p:grpSpPr>
          <a:xfrm>
            <a:off x="9938810" y="10921268"/>
            <a:ext cx="4518438" cy="1592908"/>
            <a:chOff x="1795277" y="4756924"/>
            <a:chExt cx="4518438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E739091C-DD60-3E49-89DE-B4A8E48BF61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B9980B3C-5C1B-EB47-84A1-3F70F382F74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1BB43B-C36B-C541-A0E7-EB2A9F043B30}"/>
              </a:ext>
            </a:extLst>
          </p:cNvPr>
          <p:cNvGrpSpPr/>
          <p:nvPr/>
        </p:nvGrpSpPr>
        <p:grpSpPr>
          <a:xfrm>
            <a:off x="14226327" y="9747390"/>
            <a:ext cx="4518438" cy="1592908"/>
            <a:chOff x="1795277" y="4756924"/>
            <a:chExt cx="4518438" cy="159290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E44BC542-1680-8E4B-90B5-197653891BD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9A79778A-3924-1742-BDF3-EB37C9A2B0C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748870D-90FF-224A-8CDF-491537CD0FEE}"/>
              </a:ext>
            </a:extLst>
          </p:cNvPr>
          <p:cNvGrpSpPr/>
          <p:nvPr/>
        </p:nvGrpSpPr>
        <p:grpSpPr>
          <a:xfrm>
            <a:off x="18534170" y="10921268"/>
            <a:ext cx="4518438" cy="1592908"/>
            <a:chOff x="1795277" y="4756924"/>
            <a:chExt cx="4518438" cy="159290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8B5DC751-4146-7941-814F-0CEA91E0345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55FF6089-7A0A-0247-B72B-F3445F8ECEF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9D1C98-C284-3341-87A3-52E54241507D}"/>
              </a:ext>
            </a:extLst>
          </p:cNvPr>
          <p:cNvGrpSpPr/>
          <p:nvPr/>
        </p:nvGrpSpPr>
        <p:grpSpPr>
          <a:xfrm>
            <a:off x="3858824" y="10106700"/>
            <a:ext cx="15827004" cy="954107"/>
            <a:chOff x="3858824" y="10106700"/>
            <a:chExt cx="15827004" cy="1342320"/>
          </a:xfrm>
        </p:grpSpPr>
        <p:sp>
          <p:nvSpPr>
            <p:cNvPr id="35" name="Line 1">
              <a:extLst>
                <a:ext uri="{FF2B5EF4-FFF2-40B4-BE49-F238E27FC236}">
                  <a16:creationId xmlns:a16="http://schemas.microsoft.com/office/drawing/2014/main" id="{B4F2D467-4336-3E49-A1D9-B69B432B6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824" y="10106700"/>
              <a:ext cx="4759" cy="1342320"/>
            </a:xfrm>
            <a:prstGeom prst="line">
              <a:avLst/>
            </a:prstGeom>
            <a:noFill/>
            <a:ln w="889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Line 2">
              <a:extLst>
                <a:ext uri="{FF2B5EF4-FFF2-40B4-BE49-F238E27FC236}">
                  <a16:creationId xmlns:a16="http://schemas.microsoft.com/office/drawing/2014/main" id="{2187289A-A30C-4A4C-AEE7-34AB5B184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9946" y="10106700"/>
              <a:ext cx="4759" cy="1342320"/>
            </a:xfrm>
            <a:prstGeom prst="line">
              <a:avLst/>
            </a:prstGeom>
            <a:noFill/>
            <a:ln w="889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7" name="Line 3">
              <a:extLst>
                <a:ext uri="{FF2B5EF4-FFF2-40B4-BE49-F238E27FC236}">
                  <a16:creationId xmlns:a16="http://schemas.microsoft.com/office/drawing/2014/main" id="{F8857F00-2570-8C43-9C38-84E8030A5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1069" y="10106700"/>
              <a:ext cx="4759" cy="1342320"/>
            </a:xfrm>
            <a:prstGeom prst="line">
              <a:avLst/>
            </a:prstGeom>
            <a:noFill/>
            <a:ln w="8890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61C89E-B32F-F64A-8059-4800EB326F42}"/>
              </a:ext>
            </a:extLst>
          </p:cNvPr>
          <p:cNvGrpSpPr/>
          <p:nvPr/>
        </p:nvGrpSpPr>
        <p:grpSpPr>
          <a:xfrm>
            <a:off x="7819145" y="5796794"/>
            <a:ext cx="7915882" cy="920785"/>
            <a:chOff x="7819145" y="5380020"/>
            <a:chExt cx="7915882" cy="1337559"/>
          </a:xfrm>
        </p:grpSpPr>
        <p:sp>
          <p:nvSpPr>
            <p:cNvPr id="38" name="Line 4">
              <a:extLst>
                <a:ext uri="{FF2B5EF4-FFF2-40B4-BE49-F238E27FC236}">
                  <a16:creationId xmlns:a16="http://schemas.microsoft.com/office/drawing/2014/main" id="{DDAED75F-EBBD-3945-B466-E95EC001C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145" y="5380020"/>
              <a:ext cx="4759" cy="1337559"/>
            </a:xfrm>
            <a:prstGeom prst="line">
              <a:avLst/>
            </a:prstGeom>
            <a:noFill/>
            <a:ln w="889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B556121E-212E-6549-9C94-033D74F1F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30268" y="5380020"/>
              <a:ext cx="4759" cy="1337559"/>
            </a:xfrm>
            <a:prstGeom prst="line">
              <a:avLst/>
            </a:prstGeom>
            <a:noFill/>
            <a:ln w="889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09" name="Freeform 474">
            <a:extLst>
              <a:ext uri="{FF2B5EF4-FFF2-40B4-BE49-F238E27FC236}">
                <a16:creationId xmlns:a16="http://schemas.microsoft.com/office/drawing/2014/main" id="{31FF604D-FF01-8142-8B6B-49256EF1E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344" y="7012699"/>
            <a:ext cx="2846481" cy="2836961"/>
          </a:xfrm>
          <a:custGeom>
            <a:avLst/>
            <a:gdLst>
              <a:gd name="T0" fmla="*/ 2635 w 2636"/>
              <a:gd name="T1" fmla="*/ 1313 h 2628"/>
              <a:gd name="T2" fmla="*/ 2635 w 2636"/>
              <a:gd name="T3" fmla="*/ 1313 h 2628"/>
              <a:gd name="T4" fmla="*/ 1313 w 2636"/>
              <a:gd name="T5" fmla="*/ 2627 h 2628"/>
              <a:gd name="T6" fmla="*/ 0 w 2636"/>
              <a:gd name="T7" fmla="*/ 1313 h 2628"/>
              <a:gd name="T8" fmla="*/ 1313 w 2636"/>
              <a:gd name="T9" fmla="*/ 0 h 2628"/>
              <a:gd name="T10" fmla="*/ 2635 w 2636"/>
              <a:gd name="T11" fmla="*/ 1313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6" h="2628">
                <a:moveTo>
                  <a:pt x="2635" y="1313"/>
                </a:moveTo>
                <a:lnTo>
                  <a:pt x="2635" y="1313"/>
                </a:lnTo>
                <a:cubicBezTo>
                  <a:pt x="2635" y="2042"/>
                  <a:pt x="2041" y="2627"/>
                  <a:pt x="1313" y="2627"/>
                </a:cubicBezTo>
                <a:cubicBezTo>
                  <a:pt x="593" y="2627"/>
                  <a:pt x="0" y="2042"/>
                  <a:pt x="0" y="1313"/>
                </a:cubicBezTo>
                <a:cubicBezTo>
                  <a:pt x="0" y="585"/>
                  <a:pt x="593" y="0"/>
                  <a:pt x="1313" y="0"/>
                </a:cubicBezTo>
                <a:cubicBezTo>
                  <a:pt x="2041" y="0"/>
                  <a:pt x="2635" y="585"/>
                  <a:pt x="2635" y="1313"/>
                </a:cubicBezTo>
              </a:path>
            </a:pathLst>
          </a:custGeom>
          <a:noFill/>
          <a:ln w="889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75">
            <a:extLst>
              <a:ext uri="{FF2B5EF4-FFF2-40B4-BE49-F238E27FC236}">
                <a16:creationId xmlns:a16="http://schemas.microsoft.com/office/drawing/2014/main" id="{30D9E126-0567-EE4D-8862-818A58C2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062" y="8426421"/>
            <a:ext cx="3351041" cy="1680279"/>
          </a:xfrm>
          <a:custGeom>
            <a:avLst/>
            <a:gdLst>
              <a:gd name="T0" fmla="*/ 3103 w 3104"/>
              <a:gd name="T1" fmla="*/ 0 h 1557"/>
              <a:gd name="T2" fmla="*/ 3103 w 3104"/>
              <a:gd name="T3" fmla="*/ 0 h 1557"/>
              <a:gd name="T4" fmla="*/ 1547 w 3104"/>
              <a:gd name="T5" fmla="*/ 1556 h 1557"/>
              <a:gd name="T6" fmla="*/ 0 w 3104"/>
              <a:gd name="T7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4" h="1557">
                <a:moveTo>
                  <a:pt x="3103" y="0"/>
                </a:moveTo>
                <a:lnTo>
                  <a:pt x="3103" y="0"/>
                </a:lnTo>
                <a:cubicBezTo>
                  <a:pt x="3103" y="855"/>
                  <a:pt x="2410" y="1556"/>
                  <a:pt x="1547" y="1556"/>
                </a:cubicBezTo>
                <a:cubicBezTo>
                  <a:pt x="692" y="1556"/>
                  <a:pt x="0" y="855"/>
                  <a:pt x="0" y="0"/>
                </a:cubicBezTo>
              </a:path>
            </a:pathLst>
          </a:custGeom>
          <a:noFill/>
          <a:ln w="889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1" name="Freeform 476">
            <a:extLst>
              <a:ext uri="{FF2B5EF4-FFF2-40B4-BE49-F238E27FC236}">
                <a16:creationId xmlns:a16="http://schemas.microsoft.com/office/drawing/2014/main" id="{D43F609E-1F07-BE40-91A4-FCA2B7D2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6750901"/>
            <a:ext cx="3360561" cy="1680279"/>
          </a:xfrm>
          <a:custGeom>
            <a:avLst/>
            <a:gdLst>
              <a:gd name="T0" fmla="*/ 3113 w 3114"/>
              <a:gd name="T1" fmla="*/ 1555 h 1556"/>
              <a:gd name="T2" fmla="*/ 3113 w 3114"/>
              <a:gd name="T3" fmla="*/ 1555 h 1556"/>
              <a:gd name="T4" fmla="*/ 1556 w 3114"/>
              <a:gd name="T5" fmla="*/ 0 h 1556"/>
              <a:gd name="T6" fmla="*/ 0 w 3114"/>
              <a:gd name="T7" fmla="*/ 155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14" h="1556">
                <a:moveTo>
                  <a:pt x="3113" y="1555"/>
                </a:moveTo>
                <a:lnTo>
                  <a:pt x="3113" y="1555"/>
                </a:lnTo>
                <a:cubicBezTo>
                  <a:pt x="3113" y="701"/>
                  <a:pt x="2411" y="0"/>
                  <a:pt x="1556" y="0"/>
                </a:cubicBezTo>
                <a:cubicBezTo>
                  <a:pt x="693" y="0"/>
                  <a:pt x="0" y="701"/>
                  <a:pt x="0" y="1555"/>
                </a:cubicBezTo>
              </a:path>
            </a:pathLst>
          </a:custGeom>
          <a:noFill/>
          <a:ln w="889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" name="Freeform 477">
            <a:extLst>
              <a:ext uri="{FF2B5EF4-FFF2-40B4-BE49-F238E27FC236}">
                <a16:creationId xmlns:a16="http://schemas.microsoft.com/office/drawing/2014/main" id="{18B5BE23-91F6-6B42-937D-8A1ED9A8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184" y="8426421"/>
            <a:ext cx="3351041" cy="1680279"/>
          </a:xfrm>
          <a:custGeom>
            <a:avLst/>
            <a:gdLst>
              <a:gd name="T0" fmla="*/ 3102 w 3103"/>
              <a:gd name="T1" fmla="*/ 0 h 1557"/>
              <a:gd name="T2" fmla="*/ 3102 w 3103"/>
              <a:gd name="T3" fmla="*/ 0 h 1557"/>
              <a:gd name="T4" fmla="*/ 1547 w 3103"/>
              <a:gd name="T5" fmla="*/ 1556 h 1557"/>
              <a:gd name="T6" fmla="*/ 0 w 3103"/>
              <a:gd name="T7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3" h="1557">
                <a:moveTo>
                  <a:pt x="3102" y="0"/>
                </a:moveTo>
                <a:lnTo>
                  <a:pt x="3102" y="0"/>
                </a:lnTo>
                <a:cubicBezTo>
                  <a:pt x="3102" y="855"/>
                  <a:pt x="2410" y="1556"/>
                  <a:pt x="1547" y="1556"/>
                </a:cubicBezTo>
                <a:cubicBezTo>
                  <a:pt x="693" y="1556"/>
                  <a:pt x="0" y="855"/>
                  <a:pt x="0" y="0"/>
                </a:cubicBezTo>
              </a:path>
            </a:pathLst>
          </a:custGeom>
          <a:noFill/>
          <a:ln w="889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" name="Freeform 478">
            <a:extLst>
              <a:ext uri="{FF2B5EF4-FFF2-40B4-BE49-F238E27FC236}">
                <a16:creationId xmlns:a16="http://schemas.microsoft.com/office/drawing/2014/main" id="{F63EBEC7-406E-6B4F-91F9-E6B4ACA2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986" y="6750901"/>
            <a:ext cx="3351041" cy="1680279"/>
          </a:xfrm>
          <a:custGeom>
            <a:avLst/>
            <a:gdLst>
              <a:gd name="T0" fmla="*/ 3103 w 3104"/>
              <a:gd name="T1" fmla="*/ 1555 h 1556"/>
              <a:gd name="T2" fmla="*/ 3103 w 3104"/>
              <a:gd name="T3" fmla="*/ 1555 h 1556"/>
              <a:gd name="T4" fmla="*/ 1556 w 3104"/>
              <a:gd name="T5" fmla="*/ 0 h 1556"/>
              <a:gd name="T6" fmla="*/ 0 w 3104"/>
              <a:gd name="T7" fmla="*/ 1555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04" h="1556">
                <a:moveTo>
                  <a:pt x="3103" y="1555"/>
                </a:moveTo>
                <a:lnTo>
                  <a:pt x="3103" y="1555"/>
                </a:lnTo>
                <a:cubicBezTo>
                  <a:pt x="3103" y="701"/>
                  <a:pt x="2410" y="0"/>
                  <a:pt x="1556" y="0"/>
                </a:cubicBezTo>
                <a:cubicBezTo>
                  <a:pt x="692" y="0"/>
                  <a:pt x="0" y="701"/>
                  <a:pt x="0" y="1555"/>
                </a:cubicBezTo>
              </a:path>
            </a:pathLst>
          </a:custGeom>
          <a:noFill/>
          <a:ln w="889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Freeform 479">
            <a:extLst>
              <a:ext uri="{FF2B5EF4-FFF2-40B4-BE49-F238E27FC236}">
                <a16:creationId xmlns:a16="http://schemas.microsoft.com/office/drawing/2014/main" id="{C3E02581-D83A-2049-BD34-B0035B73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787" y="8426421"/>
            <a:ext cx="3360561" cy="1680279"/>
          </a:xfrm>
          <a:custGeom>
            <a:avLst/>
            <a:gdLst>
              <a:gd name="T0" fmla="*/ 3111 w 3112"/>
              <a:gd name="T1" fmla="*/ 0 h 1557"/>
              <a:gd name="T2" fmla="*/ 3111 w 3112"/>
              <a:gd name="T3" fmla="*/ 0 h 1557"/>
              <a:gd name="T4" fmla="*/ 1556 w 3112"/>
              <a:gd name="T5" fmla="*/ 1556 h 1557"/>
              <a:gd name="T6" fmla="*/ 0 w 3112"/>
              <a:gd name="T7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12" h="1557">
                <a:moveTo>
                  <a:pt x="3111" y="0"/>
                </a:moveTo>
                <a:lnTo>
                  <a:pt x="3111" y="0"/>
                </a:lnTo>
                <a:cubicBezTo>
                  <a:pt x="3111" y="855"/>
                  <a:pt x="2410" y="1556"/>
                  <a:pt x="1556" y="1556"/>
                </a:cubicBezTo>
                <a:cubicBezTo>
                  <a:pt x="701" y="1556"/>
                  <a:pt x="0" y="855"/>
                  <a:pt x="0" y="0"/>
                </a:cubicBezTo>
              </a:path>
            </a:pathLst>
          </a:custGeom>
          <a:noFill/>
          <a:ln w="889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5" name="Freeform 480">
            <a:extLst>
              <a:ext uri="{FF2B5EF4-FFF2-40B4-BE49-F238E27FC236}">
                <a16:creationId xmlns:a16="http://schemas.microsoft.com/office/drawing/2014/main" id="{5498E7D7-9B31-3147-B86E-C8DD09134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145" y="7012699"/>
            <a:ext cx="2846481" cy="2836961"/>
          </a:xfrm>
          <a:custGeom>
            <a:avLst/>
            <a:gdLst>
              <a:gd name="T0" fmla="*/ 2636 w 2637"/>
              <a:gd name="T1" fmla="*/ 1313 h 2628"/>
              <a:gd name="T2" fmla="*/ 2636 w 2637"/>
              <a:gd name="T3" fmla="*/ 1313 h 2628"/>
              <a:gd name="T4" fmla="*/ 1322 w 2637"/>
              <a:gd name="T5" fmla="*/ 2627 h 2628"/>
              <a:gd name="T6" fmla="*/ 0 w 2637"/>
              <a:gd name="T7" fmla="*/ 1313 h 2628"/>
              <a:gd name="T8" fmla="*/ 1322 w 2637"/>
              <a:gd name="T9" fmla="*/ 0 h 2628"/>
              <a:gd name="T10" fmla="*/ 2636 w 2637"/>
              <a:gd name="T11" fmla="*/ 1313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7" h="2628">
                <a:moveTo>
                  <a:pt x="2636" y="1313"/>
                </a:moveTo>
                <a:lnTo>
                  <a:pt x="2636" y="1313"/>
                </a:lnTo>
                <a:cubicBezTo>
                  <a:pt x="2636" y="2042"/>
                  <a:pt x="2051" y="2627"/>
                  <a:pt x="1322" y="2627"/>
                </a:cubicBezTo>
                <a:cubicBezTo>
                  <a:pt x="594" y="2627"/>
                  <a:pt x="0" y="2042"/>
                  <a:pt x="0" y="1313"/>
                </a:cubicBezTo>
                <a:cubicBezTo>
                  <a:pt x="0" y="585"/>
                  <a:pt x="594" y="0"/>
                  <a:pt x="1322" y="0"/>
                </a:cubicBezTo>
                <a:cubicBezTo>
                  <a:pt x="2051" y="0"/>
                  <a:pt x="2636" y="585"/>
                  <a:pt x="2636" y="1313"/>
                </a:cubicBezTo>
              </a:path>
            </a:pathLst>
          </a:custGeom>
          <a:noFill/>
          <a:ln w="889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81">
            <a:extLst>
              <a:ext uri="{FF2B5EF4-FFF2-40B4-BE49-F238E27FC236}">
                <a16:creationId xmlns:a16="http://schemas.microsoft.com/office/drawing/2014/main" id="{EFAE44AF-3EFA-ED48-B262-283B169F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466" y="7012699"/>
            <a:ext cx="2846481" cy="2836961"/>
          </a:xfrm>
          <a:custGeom>
            <a:avLst/>
            <a:gdLst>
              <a:gd name="T0" fmla="*/ 2634 w 2635"/>
              <a:gd name="T1" fmla="*/ 1313 h 2628"/>
              <a:gd name="T2" fmla="*/ 2634 w 2635"/>
              <a:gd name="T3" fmla="*/ 1313 h 2628"/>
              <a:gd name="T4" fmla="*/ 1313 w 2635"/>
              <a:gd name="T5" fmla="*/ 2627 h 2628"/>
              <a:gd name="T6" fmla="*/ 0 w 2635"/>
              <a:gd name="T7" fmla="*/ 1313 h 2628"/>
              <a:gd name="T8" fmla="*/ 1313 w 2635"/>
              <a:gd name="T9" fmla="*/ 0 h 2628"/>
              <a:gd name="T10" fmla="*/ 2634 w 2635"/>
              <a:gd name="T11" fmla="*/ 1313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5" h="2628">
                <a:moveTo>
                  <a:pt x="2634" y="1313"/>
                </a:moveTo>
                <a:lnTo>
                  <a:pt x="2634" y="1313"/>
                </a:lnTo>
                <a:cubicBezTo>
                  <a:pt x="2634" y="2042"/>
                  <a:pt x="2041" y="2627"/>
                  <a:pt x="1313" y="2627"/>
                </a:cubicBezTo>
                <a:cubicBezTo>
                  <a:pt x="585" y="2627"/>
                  <a:pt x="0" y="2042"/>
                  <a:pt x="0" y="1313"/>
                </a:cubicBezTo>
                <a:cubicBezTo>
                  <a:pt x="0" y="585"/>
                  <a:pt x="585" y="0"/>
                  <a:pt x="1313" y="0"/>
                </a:cubicBezTo>
                <a:cubicBezTo>
                  <a:pt x="2041" y="0"/>
                  <a:pt x="2634" y="585"/>
                  <a:pt x="2634" y="1313"/>
                </a:cubicBezTo>
              </a:path>
            </a:pathLst>
          </a:custGeom>
          <a:noFill/>
          <a:ln w="889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82">
            <a:extLst>
              <a:ext uri="{FF2B5EF4-FFF2-40B4-BE49-F238E27FC236}">
                <a16:creationId xmlns:a16="http://schemas.microsoft.com/office/drawing/2014/main" id="{C81781A3-12A3-AC42-A152-C863C5B3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267" y="7012699"/>
            <a:ext cx="2846481" cy="2836961"/>
          </a:xfrm>
          <a:custGeom>
            <a:avLst/>
            <a:gdLst>
              <a:gd name="T0" fmla="*/ 2635 w 2636"/>
              <a:gd name="T1" fmla="*/ 1313 h 2628"/>
              <a:gd name="T2" fmla="*/ 2635 w 2636"/>
              <a:gd name="T3" fmla="*/ 1313 h 2628"/>
              <a:gd name="T4" fmla="*/ 1322 w 2636"/>
              <a:gd name="T5" fmla="*/ 2627 h 2628"/>
              <a:gd name="T6" fmla="*/ 0 w 2636"/>
              <a:gd name="T7" fmla="*/ 1313 h 2628"/>
              <a:gd name="T8" fmla="*/ 1322 w 2636"/>
              <a:gd name="T9" fmla="*/ 0 h 2628"/>
              <a:gd name="T10" fmla="*/ 2635 w 2636"/>
              <a:gd name="T11" fmla="*/ 1313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6" h="2628">
                <a:moveTo>
                  <a:pt x="2635" y="1313"/>
                </a:moveTo>
                <a:lnTo>
                  <a:pt x="2635" y="1313"/>
                </a:lnTo>
                <a:cubicBezTo>
                  <a:pt x="2635" y="2042"/>
                  <a:pt x="2041" y="2627"/>
                  <a:pt x="1322" y="2627"/>
                </a:cubicBezTo>
                <a:cubicBezTo>
                  <a:pt x="593" y="2627"/>
                  <a:pt x="0" y="2042"/>
                  <a:pt x="0" y="1313"/>
                </a:cubicBezTo>
                <a:cubicBezTo>
                  <a:pt x="0" y="585"/>
                  <a:pt x="593" y="0"/>
                  <a:pt x="1322" y="0"/>
                </a:cubicBezTo>
                <a:cubicBezTo>
                  <a:pt x="2041" y="0"/>
                  <a:pt x="2635" y="585"/>
                  <a:pt x="2635" y="1313"/>
                </a:cubicBezTo>
              </a:path>
            </a:pathLst>
          </a:custGeom>
          <a:noFill/>
          <a:ln w="889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83">
            <a:extLst>
              <a:ext uri="{FF2B5EF4-FFF2-40B4-BE49-F238E27FC236}">
                <a16:creationId xmlns:a16="http://schemas.microsoft.com/office/drawing/2014/main" id="{FF55588D-2AFA-2449-A2DA-1ABB57BA9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2588" y="7012699"/>
            <a:ext cx="2836961" cy="2836961"/>
          </a:xfrm>
          <a:custGeom>
            <a:avLst/>
            <a:gdLst>
              <a:gd name="T0" fmla="*/ 2627 w 2628"/>
              <a:gd name="T1" fmla="*/ 1313 h 2628"/>
              <a:gd name="T2" fmla="*/ 2627 w 2628"/>
              <a:gd name="T3" fmla="*/ 1313 h 2628"/>
              <a:gd name="T4" fmla="*/ 1314 w 2628"/>
              <a:gd name="T5" fmla="*/ 2627 h 2628"/>
              <a:gd name="T6" fmla="*/ 0 w 2628"/>
              <a:gd name="T7" fmla="*/ 1313 h 2628"/>
              <a:gd name="T8" fmla="*/ 1314 w 2628"/>
              <a:gd name="T9" fmla="*/ 0 h 2628"/>
              <a:gd name="T10" fmla="*/ 2627 w 2628"/>
              <a:gd name="T11" fmla="*/ 1313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8" h="2628">
                <a:moveTo>
                  <a:pt x="2627" y="1313"/>
                </a:moveTo>
                <a:lnTo>
                  <a:pt x="2627" y="1313"/>
                </a:lnTo>
                <a:cubicBezTo>
                  <a:pt x="2627" y="2042"/>
                  <a:pt x="2042" y="2627"/>
                  <a:pt x="1314" y="2627"/>
                </a:cubicBezTo>
                <a:cubicBezTo>
                  <a:pt x="585" y="2627"/>
                  <a:pt x="0" y="2042"/>
                  <a:pt x="0" y="1313"/>
                </a:cubicBezTo>
                <a:cubicBezTo>
                  <a:pt x="0" y="585"/>
                  <a:pt x="585" y="0"/>
                  <a:pt x="1314" y="0"/>
                </a:cubicBezTo>
                <a:cubicBezTo>
                  <a:pt x="2042" y="0"/>
                  <a:pt x="2627" y="585"/>
                  <a:pt x="2627" y="1313"/>
                </a:cubicBezTo>
              </a:path>
            </a:pathLst>
          </a:custGeom>
          <a:noFill/>
          <a:ln w="889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84">
            <a:extLst>
              <a:ext uri="{FF2B5EF4-FFF2-40B4-BE49-F238E27FC236}">
                <a16:creationId xmlns:a16="http://schemas.microsoft.com/office/drawing/2014/main" id="{796BCC18-B141-C941-B8CA-8091C3295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44" y="7788581"/>
            <a:ext cx="932960" cy="1280439"/>
          </a:xfrm>
          <a:custGeom>
            <a:avLst/>
            <a:gdLst>
              <a:gd name="T0" fmla="*/ 819 w 864"/>
              <a:gd name="T1" fmla="*/ 126 h 1188"/>
              <a:gd name="T2" fmla="*/ 819 w 864"/>
              <a:gd name="T3" fmla="*/ 126 h 1188"/>
              <a:gd name="T4" fmla="*/ 639 w 864"/>
              <a:gd name="T5" fmla="*/ 126 h 1188"/>
              <a:gd name="T6" fmla="*/ 567 w 864"/>
              <a:gd name="T7" fmla="*/ 45 h 1188"/>
              <a:gd name="T8" fmla="*/ 432 w 864"/>
              <a:gd name="T9" fmla="*/ 0 h 1188"/>
              <a:gd name="T10" fmla="*/ 306 w 864"/>
              <a:gd name="T11" fmla="*/ 45 h 1188"/>
              <a:gd name="T12" fmla="*/ 234 w 864"/>
              <a:gd name="T13" fmla="*/ 126 h 1188"/>
              <a:gd name="T14" fmla="*/ 54 w 864"/>
              <a:gd name="T15" fmla="*/ 126 h 1188"/>
              <a:gd name="T16" fmla="*/ 0 w 864"/>
              <a:gd name="T17" fmla="*/ 189 h 1188"/>
              <a:gd name="T18" fmla="*/ 0 w 864"/>
              <a:gd name="T19" fmla="*/ 1151 h 1188"/>
              <a:gd name="T20" fmla="*/ 36 w 864"/>
              <a:gd name="T21" fmla="*/ 1187 h 1188"/>
              <a:gd name="T22" fmla="*/ 837 w 864"/>
              <a:gd name="T23" fmla="*/ 1187 h 1188"/>
              <a:gd name="T24" fmla="*/ 863 w 864"/>
              <a:gd name="T25" fmla="*/ 1151 h 1188"/>
              <a:gd name="T26" fmla="*/ 863 w 864"/>
              <a:gd name="T27" fmla="*/ 189 h 1188"/>
              <a:gd name="T28" fmla="*/ 819 w 864"/>
              <a:gd name="T29" fmla="*/ 126 h 1188"/>
              <a:gd name="T30" fmla="*/ 288 w 864"/>
              <a:gd name="T31" fmla="*/ 162 h 1188"/>
              <a:gd name="T32" fmla="*/ 288 w 864"/>
              <a:gd name="T33" fmla="*/ 162 h 1188"/>
              <a:gd name="T34" fmla="*/ 342 w 864"/>
              <a:gd name="T35" fmla="*/ 99 h 1188"/>
              <a:gd name="T36" fmla="*/ 432 w 864"/>
              <a:gd name="T37" fmla="*/ 72 h 1188"/>
              <a:gd name="T38" fmla="*/ 531 w 864"/>
              <a:gd name="T39" fmla="*/ 99 h 1188"/>
              <a:gd name="T40" fmla="*/ 585 w 864"/>
              <a:gd name="T41" fmla="*/ 162 h 1188"/>
              <a:gd name="T42" fmla="*/ 585 w 864"/>
              <a:gd name="T43" fmla="*/ 225 h 1188"/>
              <a:gd name="T44" fmla="*/ 288 w 864"/>
              <a:gd name="T45" fmla="*/ 225 h 1188"/>
              <a:gd name="T46" fmla="*/ 288 w 864"/>
              <a:gd name="T47" fmla="*/ 162 h 1188"/>
              <a:gd name="T48" fmla="*/ 180 w 864"/>
              <a:gd name="T49" fmla="*/ 189 h 1188"/>
              <a:gd name="T50" fmla="*/ 180 w 864"/>
              <a:gd name="T51" fmla="*/ 189 h 1188"/>
              <a:gd name="T52" fmla="*/ 216 w 864"/>
              <a:gd name="T53" fmla="*/ 189 h 1188"/>
              <a:gd name="T54" fmla="*/ 216 w 864"/>
              <a:gd name="T55" fmla="*/ 261 h 1188"/>
              <a:gd name="T56" fmla="*/ 261 w 864"/>
              <a:gd name="T57" fmla="*/ 297 h 1188"/>
              <a:gd name="T58" fmla="*/ 612 w 864"/>
              <a:gd name="T59" fmla="*/ 297 h 1188"/>
              <a:gd name="T60" fmla="*/ 657 w 864"/>
              <a:gd name="T61" fmla="*/ 261 h 1188"/>
              <a:gd name="T62" fmla="*/ 657 w 864"/>
              <a:gd name="T63" fmla="*/ 189 h 1188"/>
              <a:gd name="T64" fmla="*/ 693 w 864"/>
              <a:gd name="T65" fmla="*/ 189 h 1188"/>
              <a:gd name="T66" fmla="*/ 693 w 864"/>
              <a:gd name="T67" fmla="*/ 998 h 1188"/>
              <a:gd name="T68" fmla="*/ 180 w 864"/>
              <a:gd name="T69" fmla="*/ 998 h 1188"/>
              <a:gd name="T70" fmla="*/ 180 w 864"/>
              <a:gd name="T71" fmla="*/ 189 h 1188"/>
              <a:gd name="T72" fmla="*/ 801 w 864"/>
              <a:gd name="T73" fmla="*/ 1115 h 1188"/>
              <a:gd name="T74" fmla="*/ 801 w 864"/>
              <a:gd name="T75" fmla="*/ 1115 h 1188"/>
              <a:gd name="T76" fmla="*/ 72 w 864"/>
              <a:gd name="T77" fmla="*/ 1115 h 1188"/>
              <a:gd name="T78" fmla="*/ 72 w 864"/>
              <a:gd name="T79" fmla="*/ 189 h 1188"/>
              <a:gd name="T80" fmla="*/ 117 w 864"/>
              <a:gd name="T81" fmla="*/ 189 h 1188"/>
              <a:gd name="T82" fmla="*/ 117 w 864"/>
              <a:gd name="T83" fmla="*/ 1034 h 1188"/>
              <a:gd name="T84" fmla="*/ 144 w 864"/>
              <a:gd name="T85" fmla="*/ 1070 h 1188"/>
              <a:gd name="T86" fmla="*/ 729 w 864"/>
              <a:gd name="T87" fmla="*/ 1070 h 1188"/>
              <a:gd name="T88" fmla="*/ 765 w 864"/>
              <a:gd name="T89" fmla="*/ 1034 h 1188"/>
              <a:gd name="T90" fmla="*/ 765 w 864"/>
              <a:gd name="T91" fmla="*/ 189 h 1188"/>
              <a:gd name="T92" fmla="*/ 801 w 864"/>
              <a:gd name="T93" fmla="*/ 189 h 1188"/>
              <a:gd name="T94" fmla="*/ 801 w 864"/>
              <a:gd name="T95" fmla="*/ 1115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64" h="1188">
                <a:moveTo>
                  <a:pt x="819" y="126"/>
                </a:moveTo>
                <a:lnTo>
                  <a:pt x="819" y="126"/>
                </a:lnTo>
                <a:cubicBezTo>
                  <a:pt x="639" y="126"/>
                  <a:pt x="639" y="126"/>
                  <a:pt x="639" y="126"/>
                </a:cubicBezTo>
                <a:cubicBezTo>
                  <a:pt x="621" y="90"/>
                  <a:pt x="603" y="63"/>
                  <a:pt x="567" y="45"/>
                </a:cubicBezTo>
                <a:cubicBezTo>
                  <a:pt x="531" y="18"/>
                  <a:pt x="486" y="0"/>
                  <a:pt x="432" y="0"/>
                </a:cubicBezTo>
                <a:cubicBezTo>
                  <a:pt x="387" y="0"/>
                  <a:pt x="342" y="18"/>
                  <a:pt x="306" y="45"/>
                </a:cubicBezTo>
                <a:cubicBezTo>
                  <a:pt x="270" y="63"/>
                  <a:pt x="243" y="90"/>
                  <a:pt x="23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27" y="126"/>
                  <a:pt x="0" y="153"/>
                  <a:pt x="0" y="189"/>
                </a:cubicBezTo>
                <a:cubicBezTo>
                  <a:pt x="0" y="1151"/>
                  <a:pt x="0" y="1151"/>
                  <a:pt x="0" y="1151"/>
                </a:cubicBezTo>
                <a:cubicBezTo>
                  <a:pt x="0" y="1169"/>
                  <a:pt x="18" y="1187"/>
                  <a:pt x="36" y="1187"/>
                </a:cubicBezTo>
                <a:cubicBezTo>
                  <a:pt x="837" y="1187"/>
                  <a:pt x="837" y="1187"/>
                  <a:pt x="837" y="1187"/>
                </a:cubicBezTo>
                <a:cubicBezTo>
                  <a:pt x="855" y="1187"/>
                  <a:pt x="863" y="1169"/>
                  <a:pt x="863" y="1151"/>
                </a:cubicBezTo>
                <a:cubicBezTo>
                  <a:pt x="863" y="189"/>
                  <a:pt x="863" y="189"/>
                  <a:pt x="863" y="189"/>
                </a:cubicBezTo>
                <a:cubicBezTo>
                  <a:pt x="863" y="153"/>
                  <a:pt x="846" y="126"/>
                  <a:pt x="819" y="126"/>
                </a:cubicBezTo>
                <a:close/>
                <a:moveTo>
                  <a:pt x="288" y="162"/>
                </a:moveTo>
                <a:lnTo>
                  <a:pt x="288" y="162"/>
                </a:lnTo>
                <a:cubicBezTo>
                  <a:pt x="297" y="135"/>
                  <a:pt x="315" y="117"/>
                  <a:pt x="342" y="99"/>
                </a:cubicBezTo>
                <a:cubicBezTo>
                  <a:pt x="369" y="81"/>
                  <a:pt x="405" y="72"/>
                  <a:pt x="432" y="72"/>
                </a:cubicBezTo>
                <a:cubicBezTo>
                  <a:pt x="468" y="72"/>
                  <a:pt x="504" y="81"/>
                  <a:pt x="531" y="99"/>
                </a:cubicBezTo>
                <a:cubicBezTo>
                  <a:pt x="558" y="117"/>
                  <a:pt x="576" y="135"/>
                  <a:pt x="585" y="162"/>
                </a:cubicBezTo>
                <a:cubicBezTo>
                  <a:pt x="585" y="225"/>
                  <a:pt x="585" y="225"/>
                  <a:pt x="585" y="225"/>
                </a:cubicBezTo>
                <a:cubicBezTo>
                  <a:pt x="288" y="225"/>
                  <a:pt x="288" y="225"/>
                  <a:pt x="288" y="225"/>
                </a:cubicBezTo>
                <a:lnTo>
                  <a:pt x="288" y="162"/>
                </a:lnTo>
                <a:close/>
                <a:moveTo>
                  <a:pt x="180" y="189"/>
                </a:moveTo>
                <a:lnTo>
                  <a:pt x="180" y="189"/>
                </a:lnTo>
                <a:cubicBezTo>
                  <a:pt x="216" y="189"/>
                  <a:pt x="216" y="189"/>
                  <a:pt x="216" y="189"/>
                </a:cubicBezTo>
                <a:cubicBezTo>
                  <a:pt x="216" y="261"/>
                  <a:pt x="216" y="261"/>
                  <a:pt x="216" y="261"/>
                </a:cubicBezTo>
                <a:cubicBezTo>
                  <a:pt x="216" y="279"/>
                  <a:pt x="234" y="297"/>
                  <a:pt x="261" y="297"/>
                </a:cubicBezTo>
                <a:cubicBezTo>
                  <a:pt x="612" y="297"/>
                  <a:pt x="612" y="297"/>
                  <a:pt x="612" y="297"/>
                </a:cubicBezTo>
                <a:cubicBezTo>
                  <a:pt x="639" y="297"/>
                  <a:pt x="657" y="279"/>
                  <a:pt x="657" y="261"/>
                </a:cubicBezTo>
                <a:cubicBezTo>
                  <a:pt x="657" y="189"/>
                  <a:pt x="657" y="189"/>
                  <a:pt x="657" y="189"/>
                </a:cubicBezTo>
                <a:cubicBezTo>
                  <a:pt x="693" y="189"/>
                  <a:pt x="693" y="189"/>
                  <a:pt x="693" y="189"/>
                </a:cubicBezTo>
                <a:cubicBezTo>
                  <a:pt x="693" y="998"/>
                  <a:pt x="693" y="998"/>
                  <a:pt x="693" y="998"/>
                </a:cubicBezTo>
                <a:cubicBezTo>
                  <a:pt x="180" y="998"/>
                  <a:pt x="180" y="998"/>
                  <a:pt x="180" y="998"/>
                </a:cubicBezTo>
                <a:lnTo>
                  <a:pt x="180" y="189"/>
                </a:lnTo>
                <a:close/>
                <a:moveTo>
                  <a:pt x="801" y="1115"/>
                </a:moveTo>
                <a:lnTo>
                  <a:pt x="801" y="1115"/>
                </a:lnTo>
                <a:cubicBezTo>
                  <a:pt x="72" y="1115"/>
                  <a:pt x="72" y="1115"/>
                  <a:pt x="72" y="1115"/>
                </a:cubicBezTo>
                <a:cubicBezTo>
                  <a:pt x="72" y="189"/>
                  <a:pt x="72" y="189"/>
                  <a:pt x="72" y="189"/>
                </a:cubicBezTo>
                <a:cubicBezTo>
                  <a:pt x="117" y="189"/>
                  <a:pt x="117" y="189"/>
                  <a:pt x="117" y="189"/>
                </a:cubicBezTo>
                <a:cubicBezTo>
                  <a:pt x="117" y="1034"/>
                  <a:pt x="117" y="1034"/>
                  <a:pt x="117" y="1034"/>
                </a:cubicBezTo>
                <a:cubicBezTo>
                  <a:pt x="117" y="1052"/>
                  <a:pt x="126" y="1070"/>
                  <a:pt x="144" y="1070"/>
                </a:cubicBezTo>
                <a:cubicBezTo>
                  <a:pt x="729" y="1070"/>
                  <a:pt x="729" y="1070"/>
                  <a:pt x="729" y="1070"/>
                </a:cubicBezTo>
                <a:cubicBezTo>
                  <a:pt x="747" y="1070"/>
                  <a:pt x="765" y="1052"/>
                  <a:pt x="765" y="1034"/>
                </a:cubicBezTo>
                <a:cubicBezTo>
                  <a:pt x="765" y="189"/>
                  <a:pt x="765" y="189"/>
                  <a:pt x="765" y="189"/>
                </a:cubicBezTo>
                <a:cubicBezTo>
                  <a:pt x="801" y="189"/>
                  <a:pt x="801" y="189"/>
                  <a:pt x="801" y="189"/>
                </a:cubicBezTo>
                <a:lnTo>
                  <a:pt x="801" y="11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85">
            <a:extLst>
              <a:ext uri="{FF2B5EF4-FFF2-40B4-BE49-F238E27FC236}">
                <a16:creationId xmlns:a16="http://schemas.microsoft.com/office/drawing/2014/main" id="{7908E4BA-B694-7C49-9DC1-994EC338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223" y="8193180"/>
            <a:ext cx="342720" cy="80922"/>
          </a:xfrm>
          <a:custGeom>
            <a:avLst/>
            <a:gdLst>
              <a:gd name="T0" fmla="*/ 36 w 316"/>
              <a:gd name="T1" fmla="*/ 72 h 73"/>
              <a:gd name="T2" fmla="*/ 36 w 316"/>
              <a:gd name="T3" fmla="*/ 72 h 73"/>
              <a:gd name="T4" fmla="*/ 279 w 316"/>
              <a:gd name="T5" fmla="*/ 72 h 73"/>
              <a:gd name="T6" fmla="*/ 315 w 316"/>
              <a:gd name="T7" fmla="*/ 36 h 73"/>
              <a:gd name="T8" fmla="*/ 279 w 316"/>
              <a:gd name="T9" fmla="*/ 0 h 73"/>
              <a:gd name="T10" fmla="*/ 36 w 316"/>
              <a:gd name="T11" fmla="*/ 0 h 73"/>
              <a:gd name="T12" fmla="*/ 0 w 316"/>
              <a:gd name="T13" fmla="*/ 36 h 73"/>
              <a:gd name="T14" fmla="*/ 36 w 316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73">
                <a:moveTo>
                  <a:pt x="36" y="72"/>
                </a:moveTo>
                <a:lnTo>
                  <a:pt x="36" y="72"/>
                </a:lnTo>
                <a:cubicBezTo>
                  <a:pt x="279" y="72"/>
                  <a:pt x="279" y="72"/>
                  <a:pt x="279" y="72"/>
                </a:cubicBezTo>
                <a:cubicBezTo>
                  <a:pt x="297" y="72"/>
                  <a:pt x="315" y="55"/>
                  <a:pt x="315" y="36"/>
                </a:cubicBezTo>
                <a:cubicBezTo>
                  <a:pt x="315" y="19"/>
                  <a:pt x="297" y="0"/>
                  <a:pt x="27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9"/>
                  <a:pt x="0" y="36"/>
                </a:cubicBezTo>
                <a:cubicBezTo>
                  <a:pt x="0" y="55"/>
                  <a:pt x="9" y="72"/>
                  <a:pt x="36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86">
            <a:extLst>
              <a:ext uri="{FF2B5EF4-FFF2-40B4-BE49-F238E27FC236}">
                <a16:creationId xmlns:a16="http://schemas.microsoft.com/office/drawing/2014/main" id="{44FF4AA6-163D-874E-BCC5-F7290DEA6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223" y="8397861"/>
            <a:ext cx="342720" cy="76160"/>
          </a:xfrm>
          <a:custGeom>
            <a:avLst/>
            <a:gdLst>
              <a:gd name="T0" fmla="*/ 36 w 316"/>
              <a:gd name="T1" fmla="*/ 71 h 72"/>
              <a:gd name="T2" fmla="*/ 36 w 316"/>
              <a:gd name="T3" fmla="*/ 71 h 72"/>
              <a:gd name="T4" fmla="*/ 279 w 316"/>
              <a:gd name="T5" fmla="*/ 71 h 72"/>
              <a:gd name="T6" fmla="*/ 315 w 316"/>
              <a:gd name="T7" fmla="*/ 36 h 72"/>
              <a:gd name="T8" fmla="*/ 279 w 316"/>
              <a:gd name="T9" fmla="*/ 0 h 72"/>
              <a:gd name="T10" fmla="*/ 36 w 316"/>
              <a:gd name="T11" fmla="*/ 0 h 72"/>
              <a:gd name="T12" fmla="*/ 0 w 316"/>
              <a:gd name="T13" fmla="*/ 36 h 72"/>
              <a:gd name="T14" fmla="*/ 36 w 316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72">
                <a:moveTo>
                  <a:pt x="36" y="71"/>
                </a:moveTo>
                <a:lnTo>
                  <a:pt x="36" y="71"/>
                </a:lnTo>
                <a:cubicBezTo>
                  <a:pt x="279" y="71"/>
                  <a:pt x="279" y="71"/>
                  <a:pt x="279" y="71"/>
                </a:cubicBezTo>
                <a:cubicBezTo>
                  <a:pt x="297" y="71"/>
                  <a:pt x="315" y="53"/>
                  <a:pt x="315" y="36"/>
                </a:cubicBezTo>
                <a:cubicBezTo>
                  <a:pt x="315" y="17"/>
                  <a:pt x="297" y="0"/>
                  <a:pt x="27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7"/>
                  <a:pt x="0" y="36"/>
                </a:cubicBezTo>
                <a:cubicBezTo>
                  <a:pt x="0" y="53"/>
                  <a:pt x="9" y="71"/>
                  <a:pt x="36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87">
            <a:extLst>
              <a:ext uri="{FF2B5EF4-FFF2-40B4-BE49-F238E27FC236}">
                <a16:creationId xmlns:a16="http://schemas.microsoft.com/office/drawing/2014/main" id="{9A7F57CE-D782-3D43-9AFF-8AFEAC854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223" y="8602540"/>
            <a:ext cx="342720" cy="80922"/>
          </a:xfrm>
          <a:custGeom>
            <a:avLst/>
            <a:gdLst>
              <a:gd name="T0" fmla="*/ 36 w 316"/>
              <a:gd name="T1" fmla="*/ 72 h 73"/>
              <a:gd name="T2" fmla="*/ 36 w 316"/>
              <a:gd name="T3" fmla="*/ 72 h 73"/>
              <a:gd name="T4" fmla="*/ 279 w 316"/>
              <a:gd name="T5" fmla="*/ 72 h 73"/>
              <a:gd name="T6" fmla="*/ 315 w 316"/>
              <a:gd name="T7" fmla="*/ 36 h 73"/>
              <a:gd name="T8" fmla="*/ 279 w 316"/>
              <a:gd name="T9" fmla="*/ 0 h 73"/>
              <a:gd name="T10" fmla="*/ 36 w 316"/>
              <a:gd name="T11" fmla="*/ 0 h 73"/>
              <a:gd name="T12" fmla="*/ 0 w 316"/>
              <a:gd name="T13" fmla="*/ 36 h 73"/>
              <a:gd name="T14" fmla="*/ 36 w 316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73">
                <a:moveTo>
                  <a:pt x="36" y="72"/>
                </a:moveTo>
                <a:lnTo>
                  <a:pt x="36" y="72"/>
                </a:lnTo>
                <a:cubicBezTo>
                  <a:pt x="279" y="72"/>
                  <a:pt x="279" y="72"/>
                  <a:pt x="279" y="72"/>
                </a:cubicBezTo>
                <a:cubicBezTo>
                  <a:pt x="297" y="72"/>
                  <a:pt x="315" y="54"/>
                  <a:pt x="315" y="36"/>
                </a:cubicBezTo>
                <a:cubicBezTo>
                  <a:pt x="315" y="18"/>
                  <a:pt x="297" y="0"/>
                  <a:pt x="27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72"/>
                  <a:pt x="36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88">
            <a:extLst>
              <a:ext uri="{FF2B5EF4-FFF2-40B4-BE49-F238E27FC236}">
                <a16:creationId xmlns:a16="http://schemas.microsoft.com/office/drawing/2014/main" id="{9D46CBCF-3A36-3C4B-BFC3-34C8B8B6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185" y="7921861"/>
            <a:ext cx="913920" cy="1009120"/>
          </a:xfrm>
          <a:custGeom>
            <a:avLst/>
            <a:gdLst>
              <a:gd name="T0" fmla="*/ 827 w 846"/>
              <a:gd name="T1" fmla="*/ 261 h 936"/>
              <a:gd name="T2" fmla="*/ 827 w 846"/>
              <a:gd name="T3" fmla="*/ 261 h 936"/>
              <a:gd name="T4" fmla="*/ 800 w 846"/>
              <a:gd name="T5" fmla="*/ 243 h 936"/>
              <a:gd name="T6" fmla="*/ 773 w 846"/>
              <a:gd name="T7" fmla="*/ 243 h 936"/>
              <a:gd name="T8" fmla="*/ 566 w 846"/>
              <a:gd name="T9" fmla="*/ 9 h 936"/>
              <a:gd name="T10" fmla="*/ 521 w 846"/>
              <a:gd name="T11" fmla="*/ 9 h 936"/>
              <a:gd name="T12" fmla="*/ 512 w 846"/>
              <a:gd name="T13" fmla="*/ 54 h 936"/>
              <a:gd name="T14" fmla="*/ 683 w 846"/>
              <a:gd name="T15" fmla="*/ 243 h 936"/>
              <a:gd name="T16" fmla="*/ 153 w 846"/>
              <a:gd name="T17" fmla="*/ 243 h 936"/>
              <a:gd name="T18" fmla="*/ 314 w 846"/>
              <a:gd name="T19" fmla="*/ 54 h 936"/>
              <a:gd name="T20" fmla="*/ 314 w 846"/>
              <a:gd name="T21" fmla="*/ 9 h 936"/>
              <a:gd name="T22" fmla="*/ 261 w 846"/>
              <a:gd name="T23" fmla="*/ 9 h 936"/>
              <a:gd name="T24" fmla="*/ 63 w 846"/>
              <a:gd name="T25" fmla="*/ 243 h 936"/>
              <a:gd name="T26" fmla="*/ 36 w 846"/>
              <a:gd name="T27" fmla="*/ 243 h 936"/>
              <a:gd name="T28" fmla="*/ 36 w 846"/>
              <a:gd name="T29" fmla="*/ 243 h 936"/>
              <a:gd name="T30" fmla="*/ 9 w 846"/>
              <a:gd name="T31" fmla="*/ 261 h 936"/>
              <a:gd name="T32" fmla="*/ 9 w 846"/>
              <a:gd name="T33" fmla="*/ 306 h 936"/>
              <a:gd name="T34" fmla="*/ 9 w 846"/>
              <a:gd name="T35" fmla="*/ 359 h 936"/>
              <a:gd name="T36" fmla="*/ 36 w 846"/>
              <a:gd name="T37" fmla="*/ 503 h 936"/>
              <a:gd name="T38" fmla="*/ 90 w 846"/>
              <a:gd name="T39" fmla="*/ 782 h 936"/>
              <a:gd name="T40" fmla="*/ 99 w 846"/>
              <a:gd name="T41" fmla="*/ 800 h 936"/>
              <a:gd name="T42" fmla="*/ 216 w 846"/>
              <a:gd name="T43" fmla="*/ 899 h 936"/>
              <a:gd name="T44" fmla="*/ 413 w 846"/>
              <a:gd name="T45" fmla="*/ 935 h 936"/>
              <a:gd name="T46" fmla="*/ 432 w 846"/>
              <a:gd name="T47" fmla="*/ 935 h 936"/>
              <a:gd name="T48" fmla="*/ 629 w 846"/>
              <a:gd name="T49" fmla="*/ 908 h 936"/>
              <a:gd name="T50" fmla="*/ 755 w 846"/>
              <a:gd name="T51" fmla="*/ 809 h 936"/>
              <a:gd name="T52" fmla="*/ 800 w 846"/>
              <a:gd name="T53" fmla="*/ 548 h 936"/>
              <a:gd name="T54" fmla="*/ 827 w 846"/>
              <a:gd name="T55" fmla="*/ 369 h 936"/>
              <a:gd name="T56" fmla="*/ 836 w 846"/>
              <a:gd name="T57" fmla="*/ 306 h 936"/>
              <a:gd name="T58" fmla="*/ 827 w 846"/>
              <a:gd name="T59" fmla="*/ 261 h 936"/>
              <a:gd name="T60" fmla="*/ 728 w 846"/>
              <a:gd name="T61" fmla="*/ 548 h 936"/>
              <a:gd name="T62" fmla="*/ 728 w 846"/>
              <a:gd name="T63" fmla="*/ 548 h 936"/>
              <a:gd name="T64" fmla="*/ 683 w 846"/>
              <a:gd name="T65" fmla="*/ 800 h 936"/>
              <a:gd name="T66" fmla="*/ 602 w 846"/>
              <a:gd name="T67" fmla="*/ 845 h 936"/>
              <a:gd name="T68" fmla="*/ 422 w 846"/>
              <a:gd name="T69" fmla="*/ 863 h 936"/>
              <a:gd name="T70" fmla="*/ 234 w 846"/>
              <a:gd name="T71" fmla="*/ 836 h 936"/>
              <a:gd name="T72" fmla="*/ 162 w 846"/>
              <a:gd name="T73" fmla="*/ 791 h 936"/>
              <a:gd name="T74" fmla="*/ 162 w 846"/>
              <a:gd name="T75" fmla="*/ 773 h 936"/>
              <a:gd name="T76" fmla="*/ 72 w 846"/>
              <a:gd name="T77" fmla="*/ 314 h 936"/>
              <a:gd name="T78" fmla="*/ 72 w 846"/>
              <a:gd name="T79" fmla="*/ 314 h 936"/>
              <a:gd name="T80" fmla="*/ 72 w 846"/>
              <a:gd name="T81" fmla="*/ 314 h 936"/>
              <a:gd name="T82" fmla="*/ 81 w 846"/>
              <a:gd name="T83" fmla="*/ 314 h 936"/>
              <a:gd name="T84" fmla="*/ 755 w 846"/>
              <a:gd name="T85" fmla="*/ 314 h 936"/>
              <a:gd name="T86" fmla="*/ 755 w 846"/>
              <a:gd name="T87" fmla="*/ 314 h 936"/>
              <a:gd name="T88" fmla="*/ 755 w 846"/>
              <a:gd name="T89" fmla="*/ 314 h 936"/>
              <a:gd name="T90" fmla="*/ 764 w 846"/>
              <a:gd name="T91" fmla="*/ 314 h 936"/>
              <a:gd name="T92" fmla="*/ 728 w 846"/>
              <a:gd name="T93" fmla="*/ 548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46" h="936">
                <a:moveTo>
                  <a:pt x="827" y="261"/>
                </a:moveTo>
                <a:lnTo>
                  <a:pt x="827" y="261"/>
                </a:lnTo>
                <a:cubicBezTo>
                  <a:pt x="827" y="251"/>
                  <a:pt x="818" y="243"/>
                  <a:pt x="800" y="243"/>
                </a:cubicBezTo>
                <a:cubicBezTo>
                  <a:pt x="773" y="243"/>
                  <a:pt x="773" y="243"/>
                  <a:pt x="773" y="243"/>
                </a:cubicBezTo>
                <a:cubicBezTo>
                  <a:pt x="566" y="9"/>
                  <a:pt x="566" y="9"/>
                  <a:pt x="566" y="9"/>
                </a:cubicBezTo>
                <a:cubicBezTo>
                  <a:pt x="557" y="0"/>
                  <a:pt x="530" y="0"/>
                  <a:pt x="521" y="9"/>
                </a:cubicBezTo>
                <a:cubicBezTo>
                  <a:pt x="504" y="18"/>
                  <a:pt x="504" y="45"/>
                  <a:pt x="512" y="54"/>
                </a:cubicBezTo>
                <a:cubicBezTo>
                  <a:pt x="683" y="243"/>
                  <a:pt x="683" y="243"/>
                  <a:pt x="683" y="243"/>
                </a:cubicBezTo>
                <a:cubicBezTo>
                  <a:pt x="153" y="243"/>
                  <a:pt x="153" y="243"/>
                  <a:pt x="153" y="243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33" y="45"/>
                  <a:pt x="324" y="18"/>
                  <a:pt x="314" y="9"/>
                </a:cubicBezTo>
                <a:cubicBezTo>
                  <a:pt x="297" y="0"/>
                  <a:pt x="278" y="0"/>
                  <a:pt x="261" y="9"/>
                </a:cubicBezTo>
                <a:cubicBezTo>
                  <a:pt x="63" y="243"/>
                  <a:pt x="63" y="243"/>
                  <a:pt x="63" y="243"/>
                </a:cubicBezTo>
                <a:cubicBezTo>
                  <a:pt x="36" y="243"/>
                  <a:pt x="36" y="243"/>
                  <a:pt x="36" y="243"/>
                </a:cubicBezTo>
                <a:lnTo>
                  <a:pt x="36" y="243"/>
                </a:lnTo>
                <a:cubicBezTo>
                  <a:pt x="27" y="243"/>
                  <a:pt x="18" y="251"/>
                  <a:pt x="9" y="261"/>
                </a:cubicBezTo>
                <a:cubicBezTo>
                  <a:pt x="0" y="270"/>
                  <a:pt x="0" y="287"/>
                  <a:pt x="9" y="306"/>
                </a:cubicBezTo>
                <a:cubicBezTo>
                  <a:pt x="9" y="314"/>
                  <a:pt x="9" y="333"/>
                  <a:pt x="9" y="359"/>
                </a:cubicBezTo>
                <a:cubicBezTo>
                  <a:pt x="18" y="395"/>
                  <a:pt x="27" y="441"/>
                  <a:pt x="36" y="503"/>
                </a:cubicBezTo>
                <a:cubicBezTo>
                  <a:pt x="63" y="620"/>
                  <a:pt x="81" y="746"/>
                  <a:pt x="90" y="782"/>
                </a:cubicBezTo>
                <a:cubicBezTo>
                  <a:pt x="90" y="791"/>
                  <a:pt x="99" y="800"/>
                  <a:pt x="99" y="800"/>
                </a:cubicBezTo>
                <a:cubicBezTo>
                  <a:pt x="108" y="845"/>
                  <a:pt x="144" y="881"/>
                  <a:pt x="216" y="899"/>
                </a:cubicBezTo>
                <a:cubicBezTo>
                  <a:pt x="270" y="917"/>
                  <a:pt x="341" y="935"/>
                  <a:pt x="413" y="935"/>
                </a:cubicBezTo>
                <a:cubicBezTo>
                  <a:pt x="422" y="935"/>
                  <a:pt x="432" y="935"/>
                  <a:pt x="432" y="935"/>
                </a:cubicBezTo>
                <a:cubicBezTo>
                  <a:pt x="504" y="935"/>
                  <a:pt x="575" y="926"/>
                  <a:pt x="629" y="908"/>
                </a:cubicBezTo>
                <a:cubicBezTo>
                  <a:pt x="701" y="890"/>
                  <a:pt x="746" y="854"/>
                  <a:pt x="755" y="809"/>
                </a:cubicBezTo>
                <a:cubicBezTo>
                  <a:pt x="755" y="800"/>
                  <a:pt x="782" y="674"/>
                  <a:pt x="800" y="548"/>
                </a:cubicBezTo>
                <a:cubicBezTo>
                  <a:pt x="809" y="477"/>
                  <a:pt x="818" y="413"/>
                  <a:pt x="827" y="369"/>
                </a:cubicBezTo>
                <a:cubicBezTo>
                  <a:pt x="836" y="342"/>
                  <a:pt x="836" y="323"/>
                  <a:pt x="836" y="306"/>
                </a:cubicBezTo>
                <a:cubicBezTo>
                  <a:pt x="836" y="287"/>
                  <a:pt x="845" y="270"/>
                  <a:pt x="827" y="261"/>
                </a:cubicBezTo>
                <a:close/>
                <a:moveTo>
                  <a:pt x="728" y="548"/>
                </a:moveTo>
                <a:lnTo>
                  <a:pt x="728" y="548"/>
                </a:lnTo>
                <a:cubicBezTo>
                  <a:pt x="710" y="674"/>
                  <a:pt x="683" y="791"/>
                  <a:pt x="683" y="800"/>
                </a:cubicBezTo>
                <a:cubicBezTo>
                  <a:pt x="683" y="809"/>
                  <a:pt x="656" y="827"/>
                  <a:pt x="602" y="845"/>
                </a:cubicBezTo>
                <a:cubicBezTo>
                  <a:pt x="557" y="863"/>
                  <a:pt x="485" y="863"/>
                  <a:pt x="422" y="863"/>
                </a:cubicBezTo>
                <a:cubicBezTo>
                  <a:pt x="350" y="863"/>
                  <a:pt x="288" y="854"/>
                  <a:pt x="234" y="836"/>
                </a:cubicBezTo>
                <a:cubicBezTo>
                  <a:pt x="171" y="818"/>
                  <a:pt x="162" y="791"/>
                  <a:pt x="162" y="791"/>
                </a:cubicBezTo>
                <a:cubicBezTo>
                  <a:pt x="162" y="782"/>
                  <a:pt x="162" y="782"/>
                  <a:pt x="162" y="773"/>
                </a:cubicBezTo>
                <a:cubicBezTo>
                  <a:pt x="99" y="477"/>
                  <a:pt x="81" y="359"/>
                  <a:pt x="72" y="314"/>
                </a:cubicBezTo>
                <a:lnTo>
                  <a:pt x="72" y="314"/>
                </a:lnTo>
                <a:lnTo>
                  <a:pt x="72" y="314"/>
                </a:lnTo>
                <a:cubicBezTo>
                  <a:pt x="72" y="314"/>
                  <a:pt x="72" y="314"/>
                  <a:pt x="81" y="314"/>
                </a:cubicBezTo>
                <a:cubicBezTo>
                  <a:pt x="755" y="314"/>
                  <a:pt x="755" y="314"/>
                  <a:pt x="755" y="314"/>
                </a:cubicBezTo>
                <a:lnTo>
                  <a:pt x="755" y="314"/>
                </a:lnTo>
                <a:lnTo>
                  <a:pt x="755" y="314"/>
                </a:lnTo>
                <a:cubicBezTo>
                  <a:pt x="764" y="314"/>
                  <a:pt x="764" y="314"/>
                  <a:pt x="764" y="314"/>
                </a:cubicBezTo>
                <a:cubicBezTo>
                  <a:pt x="764" y="350"/>
                  <a:pt x="755" y="413"/>
                  <a:pt x="728" y="5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89">
            <a:extLst>
              <a:ext uri="{FF2B5EF4-FFF2-40B4-BE49-F238E27FC236}">
                <a16:creationId xmlns:a16="http://schemas.microsoft.com/office/drawing/2014/main" id="{AF8202DD-2C8C-DD44-9BD4-8EE6D72A2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944" y="8350261"/>
            <a:ext cx="71402" cy="342720"/>
          </a:xfrm>
          <a:custGeom>
            <a:avLst/>
            <a:gdLst>
              <a:gd name="T0" fmla="*/ 36 w 64"/>
              <a:gd name="T1" fmla="*/ 0 h 316"/>
              <a:gd name="T2" fmla="*/ 36 w 64"/>
              <a:gd name="T3" fmla="*/ 0 h 316"/>
              <a:gd name="T4" fmla="*/ 0 w 64"/>
              <a:gd name="T5" fmla="*/ 36 h 316"/>
              <a:gd name="T6" fmla="*/ 0 w 64"/>
              <a:gd name="T7" fmla="*/ 279 h 316"/>
              <a:gd name="T8" fmla="*/ 36 w 64"/>
              <a:gd name="T9" fmla="*/ 315 h 316"/>
              <a:gd name="T10" fmla="*/ 63 w 64"/>
              <a:gd name="T11" fmla="*/ 279 h 316"/>
              <a:gd name="T12" fmla="*/ 63 w 64"/>
              <a:gd name="T13" fmla="*/ 36 h 316"/>
              <a:gd name="T14" fmla="*/ 36 w 64"/>
              <a:gd name="T15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316">
                <a:moveTo>
                  <a:pt x="36" y="0"/>
                </a:moveTo>
                <a:lnTo>
                  <a:pt x="36" y="0"/>
                </a:lnTo>
                <a:cubicBezTo>
                  <a:pt x="9" y="0"/>
                  <a:pt x="0" y="18"/>
                  <a:pt x="0" y="36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97"/>
                  <a:pt x="9" y="315"/>
                  <a:pt x="36" y="315"/>
                </a:cubicBezTo>
                <a:cubicBezTo>
                  <a:pt x="53" y="315"/>
                  <a:pt x="63" y="297"/>
                  <a:pt x="63" y="279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53" y="0"/>
                  <a:pt x="3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90">
            <a:extLst>
              <a:ext uri="{FF2B5EF4-FFF2-40B4-BE49-F238E27FC236}">
                <a16:creationId xmlns:a16="http://schemas.microsoft.com/office/drawing/2014/main" id="{95378EEF-23EE-E34E-A05D-DC7B6607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065" y="8388341"/>
            <a:ext cx="71399" cy="342720"/>
          </a:xfrm>
          <a:custGeom>
            <a:avLst/>
            <a:gdLst>
              <a:gd name="T0" fmla="*/ 27 w 64"/>
              <a:gd name="T1" fmla="*/ 0 h 316"/>
              <a:gd name="T2" fmla="*/ 27 w 64"/>
              <a:gd name="T3" fmla="*/ 0 h 316"/>
              <a:gd name="T4" fmla="*/ 0 w 64"/>
              <a:gd name="T5" fmla="*/ 36 h 316"/>
              <a:gd name="T6" fmla="*/ 0 w 64"/>
              <a:gd name="T7" fmla="*/ 279 h 316"/>
              <a:gd name="T8" fmla="*/ 27 w 64"/>
              <a:gd name="T9" fmla="*/ 315 h 316"/>
              <a:gd name="T10" fmla="*/ 63 w 64"/>
              <a:gd name="T11" fmla="*/ 279 h 316"/>
              <a:gd name="T12" fmla="*/ 63 w 64"/>
              <a:gd name="T13" fmla="*/ 36 h 316"/>
              <a:gd name="T14" fmla="*/ 27 w 64"/>
              <a:gd name="T15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316">
                <a:moveTo>
                  <a:pt x="27" y="0"/>
                </a:moveTo>
                <a:lnTo>
                  <a:pt x="27" y="0"/>
                </a:lnTo>
                <a:cubicBezTo>
                  <a:pt x="10" y="0"/>
                  <a:pt x="0" y="10"/>
                  <a:pt x="0" y="36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97"/>
                  <a:pt x="10" y="315"/>
                  <a:pt x="27" y="315"/>
                </a:cubicBezTo>
                <a:cubicBezTo>
                  <a:pt x="46" y="315"/>
                  <a:pt x="63" y="297"/>
                  <a:pt x="63" y="279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0"/>
                  <a:pt x="46" y="0"/>
                  <a:pt x="2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91">
            <a:extLst>
              <a:ext uri="{FF2B5EF4-FFF2-40B4-BE49-F238E27FC236}">
                <a16:creationId xmlns:a16="http://schemas.microsoft.com/office/drawing/2014/main" id="{77D11A1C-79A5-7745-9503-05C66DC7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664" y="8350261"/>
            <a:ext cx="76160" cy="342720"/>
          </a:xfrm>
          <a:custGeom>
            <a:avLst/>
            <a:gdLst>
              <a:gd name="T0" fmla="*/ 35 w 72"/>
              <a:gd name="T1" fmla="*/ 0 h 316"/>
              <a:gd name="T2" fmla="*/ 35 w 72"/>
              <a:gd name="T3" fmla="*/ 0 h 316"/>
              <a:gd name="T4" fmla="*/ 0 w 72"/>
              <a:gd name="T5" fmla="*/ 36 h 316"/>
              <a:gd name="T6" fmla="*/ 0 w 72"/>
              <a:gd name="T7" fmla="*/ 279 h 316"/>
              <a:gd name="T8" fmla="*/ 35 w 72"/>
              <a:gd name="T9" fmla="*/ 315 h 316"/>
              <a:gd name="T10" fmla="*/ 71 w 72"/>
              <a:gd name="T11" fmla="*/ 279 h 316"/>
              <a:gd name="T12" fmla="*/ 71 w 72"/>
              <a:gd name="T13" fmla="*/ 36 h 316"/>
              <a:gd name="T14" fmla="*/ 35 w 72"/>
              <a:gd name="T15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316">
                <a:moveTo>
                  <a:pt x="35" y="0"/>
                </a:moveTo>
                <a:lnTo>
                  <a:pt x="35" y="0"/>
                </a:lnTo>
                <a:cubicBezTo>
                  <a:pt x="17" y="0"/>
                  <a:pt x="0" y="18"/>
                  <a:pt x="0" y="36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97"/>
                  <a:pt x="17" y="315"/>
                  <a:pt x="35" y="315"/>
                </a:cubicBezTo>
                <a:cubicBezTo>
                  <a:pt x="53" y="315"/>
                  <a:pt x="71" y="297"/>
                  <a:pt x="71" y="279"/>
                </a:cubicBezTo>
                <a:cubicBezTo>
                  <a:pt x="71" y="36"/>
                  <a:pt x="71" y="36"/>
                  <a:pt x="71" y="36"/>
                </a:cubicBezTo>
                <a:cubicBezTo>
                  <a:pt x="71" y="18"/>
                  <a:pt x="53" y="0"/>
                  <a:pt x="3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92">
            <a:extLst>
              <a:ext uri="{FF2B5EF4-FFF2-40B4-BE49-F238E27FC236}">
                <a16:creationId xmlns:a16="http://schemas.microsoft.com/office/drawing/2014/main" id="{5BB0E346-D3A8-744D-8EA9-B1C66F49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5265" y="8264581"/>
            <a:ext cx="80922" cy="485520"/>
          </a:xfrm>
          <a:custGeom>
            <a:avLst/>
            <a:gdLst>
              <a:gd name="T0" fmla="*/ 36 w 73"/>
              <a:gd name="T1" fmla="*/ 450 h 451"/>
              <a:gd name="T2" fmla="*/ 36 w 73"/>
              <a:gd name="T3" fmla="*/ 450 h 451"/>
              <a:gd name="T4" fmla="*/ 72 w 73"/>
              <a:gd name="T5" fmla="*/ 423 h 451"/>
              <a:gd name="T6" fmla="*/ 72 w 73"/>
              <a:gd name="T7" fmla="*/ 36 h 451"/>
              <a:gd name="T8" fmla="*/ 36 w 73"/>
              <a:gd name="T9" fmla="*/ 0 h 451"/>
              <a:gd name="T10" fmla="*/ 0 w 73"/>
              <a:gd name="T11" fmla="*/ 36 h 451"/>
              <a:gd name="T12" fmla="*/ 0 w 73"/>
              <a:gd name="T13" fmla="*/ 423 h 451"/>
              <a:gd name="T14" fmla="*/ 36 w 73"/>
              <a:gd name="T15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51">
                <a:moveTo>
                  <a:pt x="36" y="450"/>
                </a:moveTo>
                <a:lnTo>
                  <a:pt x="36" y="450"/>
                </a:lnTo>
                <a:cubicBezTo>
                  <a:pt x="54" y="450"/>
                  <a:pt x="72" y="441"/>
                  <a:pt x="72" y="423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19"/>
                  <a:pt x="54" y="0"/>
                  <a:pt x="36" y="0"/>
                </a:cubicBezTo>
                <a:cubicBezTo>
                  <a:pt x="18" y="0"/>
                  <a:pt x="0" y="19"/>
                  <a:pt x="0" y="36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41"/>
                  <a:pt x="18" y="450"/>
                  <a:pt x="36" y="45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93">
            <a:extLst>
              <a:ext uri="{FF2B5EF4-FFF2-40B4-BE49-F238E27FC236}">
                <a16:creationId xmlns:a16="http://schemas.microsoft.com/office/drawing/2014/main" id="{6AD140DE-033D-D743-87DA-304769C1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866" y="8321701"/>
            <a:ext cx="80919" cy="485520"/>
          </a:xfrm>
          <a:custGeom>
            <a:avLst/>
            <a:gdLst>
              <a:gd name="T0" fmla="*/ 36 w 73"/>
              <a:gd name="T1" fmla="*/ 449 h 450"/>
              <a:gd name="T2" fmla="*/ 36 w 73"/>
              <a:gd name="T3" fmla="*/ 449 h 450"/>
              <a:gd name="T4" fmla="*/ 72 w 73"/>
              <a:gd name="T5" fmla="*/ 422 h 450"/>
              <a:gd name="T6" fmla="*/ 72 w 73"/>
              <a:gd name="T7" fmla="*/ 36 h 450"/>
              <a:gd name="T8" fmla="*/ 36 w 73"/>
              <a:gd name="T9" fmla="*/ 0 h 450"/>
              <a:gd name="T10" fmla="*/ 0 w 73"/>
              <a:gd name="T11" fmla="*/ 36 h 450"/>
              <a:gd name="T12" fmla="*/ 0 w 73"/>
              <a:gd name="T13" fmla="*/ 422 h 450"/>
              <a:gd name="T14" fmla="*/ 36 w 73"/>
              <a:gd name="T15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50">
                <a:moveTo>
                  <a:pt x="36" y="449"/>
                </a:moveTo>
                <a:lnTo>
                  <a:pt x="36" y="449"/>
                </a:lnTo>
                <a:cubicBezTo>
                  <a:pt x="54" y="449"/>
                  <a:pt x="72" y="440"/>
                  <a:pt x="72" y="422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17"/>
                  <a:pt x="54" y="0"/>
                  <a:pt x="36" y="0"/>
                </a:cubicBezTo>
                <a:cubicBezTo>
                  <a:pt x="18" y="0"/>
                  <a:pt x="0" y="17"/>
                  <a:pt x="0" y="36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40"/>
                  <a:pt x="18" y="449"/>
                  <a:pt x="36" y="44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94">
            <a:extLst>
              <a:ext uri="{FF2B5EF4-FFF2-40B4-BE49-F238E27FC236}">
                <a16:creationId xmlns:a16="http://schemas.microsoft.com/office/drawing/2014/main" id="{869486C6-993E-704E-B4D4-890D5A2E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8465" y="8264581"/>
            <a:ext cx="71402" cy="485520"/>
          </a:xfrm>
          <a:custGeom>
            <a:avLst/>
            <a:gdLst>
              <a:gd name="T0" fmla="*/ 36 w 64"/>
              <a:gd name="T1" fmla="*/ 450 h 451"/>
              <a:gd name="T2" fmla="*/ 36 w 64"/>
              <a:gd name="T3" fmla="*/ 450 h 451"/>
              <a:gd name="T4" fmla="*/ 63 w 64"/>
              <a:gd name="T5" fmla="*/ 423 h 451"/>
              <a:gd name="T6" fmla="*/ 63 w 64"/>
              <a:gd name="T7" fmla="*/ 36 h 451"/>
              <a:gd name="T8" fmla="*/ 36 w 64"/>
              <a:gd name="T9" fmla="*/ 0 h 451"/>
              <a:gd name="T10" fmla="*/ 0 w 64"/>
              <a:gd name="T11" fmla="*/ 36 h 451"/>
              <a:gd name="T12" fmla="*/ 0 w 64"/>
              <a:gd name="T13" fmla="*/ 423 h 451"/>
              <a:gd name="T14" fmla="*/ 36 w 64"/>
              <a:gd name="T15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51">
                <a:moveTo>
                  <a:pt x="36" y="450"/>
                </a:moveTo>
                <a:lnTo>
                  <a:pt x="36" y="450"/>
                </a:lnTo>
                <a:cubicBezTo>
                  <a:pt x="54" y="450"/>
                  <a:pt x="63" y="441"/>
                  <a:pt x="63" y="423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9"/>
                  <a:pt x="54" y="0"/>
                  <a:pt x="36" y="0"/>
                </a:cubicBezTo>
                <a:cubicBezTo>
                  <a:pt x="9" y="0"/>
                  <a:pt x="0" y="19"/>
                  <a:pt x="0" y="36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41"/>
                  <a:pt x="9" y="450"/>
                  <a:pt x="36" y="45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95">
            <a:extLst>
              <a:ext uri="{FF2B5EF4-FFF2-40B4-BE49-F238E27FC236}">
                <a16:creationId xmlns:a16="http://schemas.microsoft.com/office/drawing/2014/main" id="{FA428156-D320-1747-AF3F-06EEBCE04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6225" y="7855221"/>
            <a:ext cx="456960" cy="176119"/>
          </a:xfrm>
          <a:custGeom>
            <a:avLst/>
            <a:gdLst>
              <a:gd name="T0" fmla="*/ 27 w 424"/>
              <a:gd name="T1" fmla="*/ 162 h 163"/>
              <a:gd name="T2" fmla="*/ 27 w 424"/>
              <a:gd name="T3" fmla="*/ 162 h 163"/>
              <a:gd name="T4" fmla="*/ 63 w 424"/>
              <a:gd name="T5" fmla="*/ 126 h 163"/>
              <a:gd name="T6" fmla="*/ 63 w 424"/>
              <a:gd name="T7" fmla="*/ 72 h 163"/>
              <a:gd name="T8" fmla="*/ 351 w 424"/>
              <a:gd name="T9" fmla="*/ 72 h 163"/>
              <a:gd name="T10" fmla="*/ 351 w 424"/>
              <a:gd name="T11" fmla="*/ 126 h 163"/>
              <a:gd name="T12" fmla="*/ 387 w 424"/>
              <a:gd name="T13" fmla="*/ 162 h 163"/>
              <a:gd name="T14" fmla="*/ 423 w 424"/>
              <a:gd name="T15" fmla="*/ 126 h 163"/>
              <a:gd name="T16" fmla="*/ 423 w 424"/>
              <a:gd name="T17" fmla="*/ 36 h 163"/>
              <a:gd name="T18" fmla="*/ 378 w 424"/>
              <a:gd name="T19" fmla="*/ 0 h 163"/>
              <a:gd name="T20" fmla="*/ 36 w 424"/>
              <a:gd name="T21" fmla="*/ 0 h 163"/>
              <a:gd name="T22" fmla="*/ 0 w 424"/>
              <a:gd name="T23" fmla="*/ 36 h 163"/>
              <a:gd name="T24" fmla="*/ 0 w 424"/>
              <a:gd name="T25" fmla="*/ 126 h 163"/>
              <a:gd name="T26" fmla="*/ 27 w 424"/>
              <a:gd name="T2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4" h="163">
                <a:moveTo>
                  <a:pt x="27" y="162"/>
                </a:moveTo>
                <a:lnTo>
                  <a:pt x="27" y="162"/>
                </a:lnTo>
                <a:cubicBezTo>
                  <a:pt x="45" y="162"/>
                  <a:pt x="63" y="144"/>
                  <a:pt x="63" y="126"/>
                </a:cubicBezTo>
                <a:cubicBezTo>
                  <a:pt x="63" y="72"/>
                  <a:pt x="63" y="72"/>
                  <a:pt x="63" y="72"/>
                </a:cubicBezTo>
                <a:cubicBezTo>
                  <a:pt x="351" y="72"/>
                  <a:pt x="351" y="72"/>
                  <a:pt x="351" y="72"/>
                </a:cubicBezTo>
                <a:cubicBezTo>
                  <a:pt x="351" y="126"/>
                  <a:pt x="351" y="126"/>
                  <a:pt x="351" y="126"/>
                </a:cubicBezTo>
                <a:cubicBezTo>
                  <a:pt x="351" y="144"/>
                  <a:pt x="369" y="162"/>
                  <a:pt x="387" y="162"/>
                </a:cubicBezTo>
                <a:cubicBezTo>
                  <a:pt x="405" y="162"/>
                  <a:pt x="423" y="144"/>
                  <a:pt x="423" y="126"/>
                </a:cubicBezTo>
                <a:cubicBezTo>
                  <a:pt x="423" y="36"/>
                  <a:pt x="423" y="36"/>
                  <a:pt x="423" y="36"/>
                </a:cubicBezTo>
                <a:cubicBezTo>
                  <a:pt x="423" y="18"/>
                  <a:pt x="405" y="0"/>
                  <a:pt x="37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4"/>
                  <a:pt x="9" y="162"/>
                  <a:pt x="27" y="1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96">
            <a:extLst>
              <a:ext uri="{FF2B5EF4-FFF2-40B4-BE49-F238E27FC236}">
                <a16:creationId xmlns:a16="http://schemas.microsoft.com/office/drawing/2014/main" id="{A13E4F30-16A0-DB4C-AE9A-60FEA50E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7306" y="8050380"/>
            <a:ext cx="1090039" cy="952000"/>
          </a:xfrm>
          <a:custGeom>
            <a:avLst/>
            <a:gdLst>
              <a:gd name="T0" fmla="*/ 971 w 1008"/>
              <a:gd name="T1" fmla="*/ 0 h 882"/>
              <a:gd name="T2" fmla="*/ 971 w 1008"/>
              <a:gd name="T3" fmla="*/ 0 h 882"/>
              <a:gd name="T4" fmla="*/ 144 w 1008"/>
              <a:gd name="T5" fmla="*/ 0 h 882"/>
              <a:gd name="T6" fmla="*/ 144 w 1008"/>
              <a:gd name="T7" fmla="*/ 0 h 882"/>
              <a:gd name="T8" fmla="*/ 36 w 1008"/>
              <a:gd name="T9" fmla="*/ 0 h 882"/>
              <a:gd name="T10" fmla="*/ 0 w 1008"/>
              <a:gd name="T11" fmla="*/ 36 h 882"/>
              <a:gd name="T12" fmla="*/ 36 w 1008"/>
              <a:gd name="T13" fmla="*/ 71 h 882"/>
              <a:gd name="T14" fmla="*/ 117 w 1008"/>
              <a:gd name="T15" fmla="*/ 71 h 882"/>
              <a:gd name="T16" fmla="*/ 117 w 1008"/>
              <a:gd name="T17" fmla="*/ 71 h 882"/>
              <a:gd name="T18" fmla="*/ 117 w 1008"/>
              <a:gd name="T19" fmla="*/ 153 h 882"/>
              <a:gd name="T20" fmla="*/ 153 w 1008"/>
              <a:gd name="T21" fmla="*/ 395 h 882"/>
              <a:gd name="T22" fmla="*/ 198 w 1008"/>
              <a:gd name="T23" fmla="*/ 755 h 882"/>
              <a:gd name="T24" fmla="*/ 315 w 1008"/>
              <a:gd name="T25" fmla="*/ 854 h 882"/>
              <a:gd name="T26" fmla="*/ 504 w 1008"/>
              <a:gd name="T27" fmla="*/ 881 h 882"/>
              <a:gd name="T28" fmla="*/ 522 w 1008"/>
              <a:gd name="T29" fmla="*/ 881 h 882"/>
              <a:gd name="T30" fmla="*/ 702 w 1008"/>
              <a:gd name="T31" fmla="*/ 863 h 882"/>
              <a:gd name="T32" fmla="*/ 819 w 1008"/>
              <a:gd name="T33" fmla="*/ 764 h 882"/>
              <a:gd name="T34" fmla="*/ 864 w 1008"/>
              <a:gd name="T35" fmla="*/ 395 h 882"/>
              <a:gd name="T36" fmla="*/ 891 w 1008"/>
              <a:gd name="T37" fmla="*/ 153 h 882"/>
              <a:gd name="T38" fmla="*/ 900 w 1008"/>
              <a:gd name="T39" fmla="*/ 71 h 882"/>
              <a:gd name="T40" fmla="*/ 900 w 1008"/>
              <a:gd name="T41" fmla="*/ 71 h 882"/>
              <a:gd name="T42" fmla="*/ 971 w 1008"/>
              <a:gd name="T43" fmla="*/ 71 h 882"/>
              <a:gd name="T44" fmla="*/ 1007 w 1008"/>
              <a:gd name="T45" fmla="*/ 36 h 882"/>
              <a:gd name="T46" fmla="*/ 971 w 1008"/>
              <a:gd name="T47" fmla="*/ 0 h 882"/>
              <a:gd name="T48" fmla="*/ 756 w 1008"/>
              <a:gd name="T49" fmla="*/ 746 h 882"/>
              <a:gd name="T50" fmla="*/ 756 w 1008"/>
              <a:gd name="T51" fmla="*/ 746 h 882"/>
              <a:gd name="T52" fmla="*/ 684 w 1008"/>
              <a:gd name="T53" fmla="*/ 791 h 882"/>
              <a:gd name="T54" fmla="*/ 504 w 1008"/>
              <a:gd name="T55" fmla="*/ 809 h 882"/>
              <a:gd name="T56" fmla="*/ 333 w 1008"/>
              <a:gd name="T57" fmla="*/ 782 h 882"/>
              <a:gd name="T58" fmla="*/ 261 w 1008"/>
              <a:gd name="T59" fmla="*/ 737 h 882"/>
              <a:gd name="T60" fmla="*/ 180 w 1008"/>
              <a:gd name="T61" fmla="*/ 71 h 882"/>
              <a:gd name="T62" fmla="*/ 837 w 1008"/>
              <a:gd name="T63" fmla="*/ 71 h 882"/>
              <a:gd name="T64" fmla="*/ 756 w 1008"/>
              <a:gd name="T65" fmla="*/ 746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8" h="882">
                <a:moveTo>
                  <a:pt x="971" y="0"/>
                </a:moveTo>
                <a:lnTo>
                  <a:pt x="971" y="0"/>
                </a:lnTo>
                <a:cubicBezTo>
                  <a:pt x="144" y="0"/>
                  <a:pt x="144" y="0"/>
                  <a:pt x="144" y="0"/>
                </a:cubicBezTo>
                <a:lnTo>
                  <a:pt x="144" y="0"/>
                </a:lnTo>
                <a:cubicBezTo>
                  <a:pt x="36" y="0"/>
                  <a:pt x="36" y="0"/>
                  <a:pt x="36" y="0"/>
                </a:cubicBezTo>
                <a:cubicBezTo>
                  <a:pt x="19" y="0"/>
                  <a:pt x="0" y="18"/>
                  <a:pt x="0" y="36"/>
                </a:cubicBezTo>
                <a:cubicBezTo>
                  <a:pt x="0" y="54"/>
                  <a:pt x="19" y="71"/>
                  <a:pt x="36" y="71"/>
                </a:cubicBezTo>
                <a:cubicBezTo>
                  <a:pt x="117" y="71"/>
                  <a:pt x="117" y="71"/>
                  <a:pt x="117" y="71"/>
                </a:cubicBezTo>
                <a:lnTo>
                  <a:pt x="117" y="71"/>
                </a:lnTo>
                <a:cubicBezTo>
                  <a:pt x="117" y="90"/>
                  <a:pt x="117" y="117"/>
                  <a:pt x="117" y="153"/>
                </a:cubicBezTo>
                <a:cubicBezTo>
                  <a:pt x="127" y="216"/>
                  <a:pt x="135" y="296"/>
                  <a:pt x="153" y="395"/>
                </a:cubicBezTo>
                <a:cubicBezTo>
                  <a:pt x="171" y="557"/>
                  <a:pt x="198" y="746"/>
                  <a:pt x="198" y="755"/>
                </a:cubicBezTo>
                <a:cubicBezTo>
                  <a:pt x="207" y="800"/>
                  <a:pt x="243" y="827"/>
                  <a:pt x="315" y="854"/>
                </a:cubicBezTo>
                <a:cubicBezTo>
                  <a:pt x="360" y="872"/>
                  <a:pt x="432" y="881"/>
                  <a:pt x="504" y="881"/>
                </a:cubicBezTo>
                <a:cubicBezTo>
                  <a:pt x="504" y="881"/>
                  <a:pt x="513" y="881"/>
                  <a:pt x="522" y="881"/>
                </a:cubicBezTo>
                <a:cubicBezTo>
                  <a:pt x="585" y="881"/>
                  <a:pt x="648" y="872"/>
                  <a:pt x="702" y="863"/>
                </a:cubicBezTo>
                <a:cubicBezTo>
                  <a:pt x="774" y="836"/>
                  <a:pt x="810" y="809"/>
                  <a:pt x="819" y="764"/>
                </a:cubicBezTo>
                <a:cubicBezTo>
                  <a:pt x="819" y="755"/>
                  <a:pt x="846" y="548"/>
                  <a:pt x="864" y="395"/>
                </a:cubicBezTo>
                <a:cubicBezTo>
                  <a:pt x="882" y="296"/>
                  <a:pt x="891" y="216"/>
                  <a:pt x="891" y="153"/>
                </a:cubicBezTo>
                <a:cubicBezTo>
                  <a:pt x="900" y="117"/>
                  <a:pt x="900" y="90"/>
                  <a:pt x="900" y="71"/>
                </a:cubicBezTo>
                <a:lnTo>
                  <a:pt x="900" y="71"/>
                </a:lnTo>
                <a:cubicBezTo>
                  <a:pt x="971" y="71"/>
                  <a:pt x="971" y="71"/>
                  <a:pt x="971" y="71"/>
                </a:cubicBezTo>
                <a:cubicBezTo>
                  <a:pt x="989" y="71"/>
                  <a:pt x="1007" y="54"/>
                  <a:pt x="1007" y="36"/>
                </a:cubicBezTo>
                <a:cubicBezTo>
                  <a:pt x="1007" y="18"/>
                  <a:pt x="989" y="0"/>
                  <a:pt x="971" y="0"/>
                </a:cubicBezTo>
                <a:close/>
                <a:moveTo>
                  <a:pt x="756" y="746"/>
                </a:moveTo>
                <a:lnTo>
                  <a:pt x="756" y="746"/>
                </a:lnTo>
                <a:cubicBezTo>
                  <a:pt x="747" y="764"/>
                  <a:pt x="729" y="782"/>
                  <a:pt x="684" y="791"/>
                </a:cubicBezTo>
                <a:cubicBezTo>
                  <a:pt x="630" y="809"/>
                  <a:pt x="567" y="809"/>
                  <a:pt x="504" y="809"/>
                </a:cubicBezTo>
                <a:cubicBezTo>
                  <a:pt x="441" y="809"/>
                  <a:pt x="378" y="800"/>
                  <a:pt x="333" y="782"/>
                </a:cubicBezTo>
                <a:cubicBezTo>
                  <a:pt x="288" y="773"/>
                  <a:pt x="270" y="755"/>
                  <a:pt x="261" y="737"/>
                </a:cubicBezTo>
                <a:cubicBezTo>
                  <a:pt x="261" y="710"/>
                  <a:pt x="189" y="206"/>
                  <a:pt x="180" y="71"/>
                </a:cubicBezTo>
                <a:cubicBezTo>
                  <a:pt x="837" y="71"/>
                  <a:pt x="837" y="71"/>
                  <a:pt x="837" y="71"/>
                </a:cubicBezTo>
                <a:cubicBezTo>
                  <a:pt x="819" y="206"/>
                  <a:pt x="756" y="710"/>
                  <a:pt x="756" y="7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97">
            <a:extLst>
              <a:ext uri="{FF2B5EF4-FFF2-40B4-BE49-F238E27FC236}">
                <a16:creationId xmlns:a16="http://schemas.microsoft.com/office/drawing/2014/main" id="{9E9EC63B-DC67-874C-8EC1-ECF738E46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707" y="7883781"/>
            <a:ext cx="1009120" cy="1090039"/>
          </a:xfrm>
          <a:custGeom>
            <a:avLst/>
            <a:gdLst>
              <a:gd name="T0" fmla="*/ 189 w 936"/>
              <a:gd name="T1" fmla="*/ 665 h 1008"/>
              <a:gd name="T2" fmla="*/ 774 w 936"/>
              <a:gd name="T3" fmla="*/ 665 h 1008"/>
              <a:gd name="T4" fmla="*/ 783 w 936"/>
              <a:gd name="T5" fmla="*/ 656 h 1008"/>
              <a:gd name="T6" fmla="*/ 792 w 936"/>
              <a:gd name="T7" fmla="*/ 656 h 1008"/>
              <a:gd name="T8" fmla="*/ 801 w 936"/>
              <a:gd name="T9" fmla="*/ 656 h 1008"/>
              <a:gd name="T10" fmla="*/ 801 w 936"/>
              <a:gd name="T11" fmla="*/ 647 h 1008"/>
              <a:gd name="T12" fmla="*/ 810 w 936"/>
              <a:gd name="T13" fmla="*/ 647 h 1008"/>
              <a:gd name="T14" fmla="*/ 810 w 936"/>
              <a:gd name="T15" fmla="*/ 638 h 1008"/>
              <a:gd name="T16" fmla="*/ 810 w 936"/>
              <a:gd name="T17" fmla="*/ 638 h 1008"/>
              <a:gd name="T18" fmla="*/ 918 w 936"/>
              <a:gd name="T19" fmla="*/ 171 h 1008"/>
              <a:gd name="T20" fmla="*/ 918 w 936"/>
              <a:gd name="T21" fmla="*/ 171 h 1008"/>
              <a:gd name="T22" fmla="*/ 918 w 936"/>
              <a:gd name="T23" fmla="*/ 162 h 1008"/>
              <a:gd name="T24" fmla="*/ 908 w 936"/>
              <a:gd name="T25" fmla="*/ 153 h 1008"/>
              <a:gd name="T26" fmla="*/ 908 w 936"/>
              <a:gd name="T27" fmla="*/ 144 h 1008"/>
              <a:gd name="T28" fmla="*/ 908 w 936"/>
              <a:gd name="T29" fmla="*/ 144 h 1008"/>
              <a:gd name="T30" fmla="*/ 900 w 936"/>
              <a:gd name="T31" fmla="*/ 135 h 1008"/>
              <a:gd name="T32" fmla="*/ 891 w 936"/>
              <a:gd name="T33" fmla="*/ 135 h 1008"/>
              <a:gd name="T34" fmla="*/ 891 w 936"/>
              <a:gd name="T35" fmla="*/ 135 h 1008"/>
              <a:gd name="T36" fmla="*/ 882 w 936"/>
              <a:gd name="T37" fmla="*/ 135 h 1008"/>
              <a:gd name="T38" fmla="*/ 243 w 936"/>
              <a:gd name="T39" fmla="*/ 207 h 1008"/>
              <a:gd name="T40" fmla="*/ 171 w 936"/>
              <a:gd name="T41" fmla="*/ 27 h 1008"/>
              <a:gd name="T42" fmla="*/ 162 w 936"/>
              <a:gd name="T43" fmla="*/ 27 h 1008"/>
              <a:gd name="T44" fmla="*/ 162 w 936"/>
              <a:gd name="T45" fmla="*/ 18 h 1008"/>
              <a:gd name="T46" fmla="*/ 162 w 936"/>
              <a:gd name="T47" fmla="*/ 9 h 1008"/>
              <a:gd name="T48" fmla="*/ 153 w 936"/>
              <a:gd name="T49" fmla="*/ 9 h 1008"/>
              <a:gd name="T50" fmla="*/ 144 w 936"/>
              <a:gd name="T51" fmla="*/ 0 h 1008"/>
              <a:gd name="T52" fmla="*/ 144 w 936"/>
              <a:gd name="T53" fmla="*/ 0 h 1008"/>
              <a:gd name="T54" fmla="*/ 135 w 936"/>
              <a:gd name="T55" fmla="*/ 0 h 1008"/>
              <a:gd name="T56" fmla="*/ 0 w 936"/>
              <a:gd name="T57" fmla="*/ 36 h 1008"/>
              <a:gd name="T58" fmla="*/ 171 w 936"/>
              <a:gd name="T59" fmla="*/ 593 h 1008"/>
              <a:gd name="T60" fmla="*/ 171 w 936"/>
              <a:gd name="T61" fmla="*/ 593 h 1008"/>
              <a:gd name="T62" fmla="*/ 162 w 936"/>
              <a:gd name="T63" fmla="*/ 593 h 1008"/>
              <a:gd name="T64" fmla="*/ 153 w 936"/>
              <a:gd name="T65" fmla="*/ 593 h 1008"/>
              <a:gd name="T66" fmla="*/ 153 w 936"/>
              <a:gd name="T67" fmla="*/ 602 h 1008"/>
              <a:gd name="T68" fmla="*/ 144 w 936"/>
              <a:gd name="T69" fmla="*/ 602 h 1008"/>
              <a:gd name="T70" fmla="*/ 54 w 936"/>
              <a:gd name="T71" fmla="*/ 746 h 1008"/>
              <a:gd name="T72" fmla="*/ 54 w 936"/>
              <a:gd name="T73" fmla="*/ 755 h 1008"/>
              <a:gd name="T74" fmla="*/ 54 w 936"/>
              <a:gd name="T75" fmla="*/ 764 h 1008"/>
              <a:gd name="T76" fmla="*/ 54 w 936"/>
              <a:gd name="T77" fmla="*/ 764 h 1008"/>
              <a:gd name="T78" fmla="*/ 54 w 936"/>
              <a:gd name="T79" fmla="*/ 773 h 1008"/>
              <a:gd name="T80" fmla="*/ 54 w 936"/>
              <a:gd name="T81" fmla="*/ 782 h 1008"/>
              <a:gd name="T82" fmla="*/ 54 w 936"/>
              <a:gd name="T83" fmla="*/ 782 h 1008"/>
              <a:gd name="T84" fmla="*/ 63 w 936"/>
              <a:gd name="T85" fmla="*/ 791 h 1008"/>
              <a:gd name="T86" fmla="*/ 63 w 936"/>
              <a:gd name="T87" fmla="*/ 791 h 1008"/>
              <a:gd name="T88" fmla="*/ 72 w 936"/>
              <a:gd name="T89" fmla="*/ 800 h 1008"/>
              <a:gd name="T90" fmla="*/ 81 w 936"/>
              <a:gd name="T91" fmla="*/ 800 h 1008"/>
              <a:gd name="T92" fmla="*/ 81 w 936"/>
              <a:gd name="T93" fmla="*/ 800 h 1008"/>
              <a:gd name="T94" fmla="*/ 351 w 936"/>
              <a:gd name="T95" fmla="*/ 1007 h 1008"/>
              <a:gd name="T96" fmla="*/ 621 w 936"/>
              <a:gd name="T97" fmla="*/ 872 h 1008"/>
              <a:gd name="T98" fmla="*/ 900 w 936"/>
              <a:gd name="T99" fmla="*/ 800 h 1008"/>
              <a:gd name="T100" fmla="*/ 414 w 936"/>
              <a:gd name="T101" fmla="*/ 872 h 1008"/>
              <a:gd name="T102" fmla="*/ 414 w 936"/>
              <a:gd name="T103" fmla="*/ 872 h 1008"/>
              <a:gd name="T104" fmla="*/ 693 w 936"/>
              <a:gd name="T105" fmla="*/ 872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36" h="1008">
                <a:moveTo>
                  <a:pt x="900" y="728"/>
                </a:moveTo>
                <a:lnTo>
                  <a:pt x="900" y="728"/>
                </a:lnTo>
                <a:cubicBezTo>
                  <a:pt x="144" y="728"/>
                  <a:pt x="144" y="728"/>
                  <a:pt x="144" y="728"/>
                </a:cubicBezTo>
                <a:cubicBezTo>
                  <a:pt x="189" y="665"/>
                  <a:pt x="189" y="665"/>
                  <a:pt x="189" y="665"/>
                </a:cubicBezTo>
                <a:cubicBezTo>
                  <a:pt x="243" y="665"/>
                  <a:pt x="243" y="665"/>
                  <a:pt x="243" y="665"/>
                </a:cubicBezTo>
                <a:lnTo>
                  <a:pt x="243" y="665"/>
                </a:lnTo>
                <a:lnTo>
                  <a:pt x="243" y="665"/>
                </a:lnTo>
                <a:cubicBezTo>
                  <a:pt x="774" y="665"/>
                  <a:pt x="774" y="665"/>
                  <a:pt x="774" y="665"/>
                </a:cubicBezTo>
                <a:lnTo>
                  <a:pt x="774" y="665"/>
                </a:lnTo>
                <a:cubicBezTo>
                  <a:pt x="783" y="665"/>
                  <a:pt x="783" y="665"/>
                  <a:pt x="783" y="665"/>
                </a:cubicBezTo>
                <a:cubicBezTo>
                  <a:pt x="783" y="656"/>
                  <a:pt x="783" y="656"/>
                  <a:pt x="783" y="656"/>
                </a:cubicBezTo>
                <a:lnTo>
                  <a:pt x="783" y="656"/>
                </a:lnTo>
                <a:lnTo>
                  <a:pt x="783" y="656"/>
                </a:lnTo>
                <a:lnTo>
                  <a:pt x="783" y="656"/>
                </a:lnTo>
                <a:cubicBezTo>
                  <a:pt x="792" y="656"/>
                  <a:pt x="792" y="656"/>
                  <a:pt x="792" y="656"/>
                </a:cubicBezTo>
                <a:lnTo>
                  <a:pt x="792" y="656"/>
                </a:lnTo>
                <a:lnTo>
                  <a:pt x="792" y="656"/>
                </a:lnTo>
                <a:lnTo>
                  <a:pt x="792" y="656"/>
                </a:lnTo>
                <a:lnTo>
                  <a:pt x="792" y="656"/>
                </a:lnTo>
                <a:cubicBezTo>
                  <a:pt x="792" y="656"/>
                  <a:pt x="792" y="656"/>
                  <a:pt x="801" y="656"/>
                </a:cubicBezTo>
                <a:lnTo>
                  <a:pt x="801" y="656"/>
                </a:lnTo>
                <a:lnTo>
                  <a:pt x="801" y="656"/>
                </a:lnTo>
                <a:lnTo>
                  <a:pt x="801" y="656"/>
                </a:lnTo>
                <a:lnTo>
                  <a:pt x="801" y="647"/>
                </a:lnTo>
                <a:lnTo>
                  <a:pt x="801" y="647"/>
                </a:lnTo>
                <a:lnTo>
                  <a:pt x="801" y="647"/>
                </a:lnTo>
                <a:lnTo>
                  <a:pt x="801" y="647"/>
                </a:lnTo>
                <a:cubicBezTo>
                  <a:pt x="801" y="647"/>
                  <a:pt x="801" y="647"/>
                  <a:pt x="810" y="647"/>
                </a:cubicBezTo>
                <a:lnTo>
                  <a:pt x="810" y="647"/>
                </a:lnTo>
                <a:lnTo>
                  <a:pt x="810" y="647"/>
                </a:lnTo>
                <a:lnTo>
                  <a:pt x="810" y="647"/>
                </a:lnTo>
                <a:cubicBezTo>
                  <a:pt x="810" y="638"/>
                  <a:pt x="810" y="638"/>
                  <a:pt x="810" y="638"/>
                </a:cubicBezTo>
                <a:lnTo>
                  <a:pt x="810" y="638"/>
                </a:lnTo>
                <a:lnTo>
                  <a:pt x="810" y="638"/>
                </a:lnTo>
                <a:lnTo>
                  <a:pt x="810" y="638"/>
                </a:lnTo>
                <a:lnTo>
                  <a:pt x="810" y="638"/>
                </a:lnTo>
                <a:cubicBezTo>
                  <a:pt x="918" y="180"/>
                  <a:pt x="918" y="180"/>
                  <a:pt x="918" y="180"/>
                </a:cubicBezTo>
                <a:lnTo>
                  <a:pt x="918" y="180"/>
                </a:lnTo>
                <a:cubicBezTo>
                  <a:pt x="918" y="171"/>
                  <a:pt x="918" y="171"/>
                  <a:pt x="918" y="171"/>
                </a:cubicBezTo>
                <a:lnTo>
                  <a:pt x="918" y="171"/>
                </a:lnTo>
                <a:lnTo>
                  <a:pt x="918" y="171"/>
                </a:lnTo>
                <a:lnTo>
                  <a:pt x="918" y="171"/>
                </a:lnTo>
                <a:lnTo>
                  <a:pt x="918" y="171"/>
                </a:lnTo>
                <a:lnTo>
                  <a:pt x="918" y="171"/>
                </a:lnTo>
                <a:lnTo>
                  <a:pt x="918" y="162"/>
                </a:lnTo>
                <a:lnTo>
                  <a:pt x="918" y="162"/>
                </a:lnTo>
                <a:lnTo>
                  <a:pt x="918" y="162"/>
                </a:lnTo>
                <a:lnTo>
                  <a:pt x="918" y="162"/>
                </a:lnTo>
                <a:lnTo>
                  <a:pt x="918" y="162"/>
                </a:lnTo>
                <a:cubicBezTo>
                  <a:pt x="918" y="162"/>
                  <a:pt x="918" y="162"/>
                  <a:pt x="918" y="153"/>
                </a:cubicBezTo>
                <a:lnTo>
                  <a:pt x="918" y="153"/>
                </a:lnTo>
                <a:lnTo>
                  <a:pt x="908" y="153"/>
                </a:lnTo>
                <a:lnTo>
                  <a:pt x="908" y="153"/>
                </a:lnTo>
                <a:lnTo>
                  <a:pt x="908" y="153"/>
                </a:lnTo>
                <a:lnTo>
                  <a:pt x="908" y="153"/>
                </a:lnTo>
                <a:cubicBezTo>
                  <a:pt x="908" y="153"/>
                  <a:pt x="908" y="153"/>
                  <a:pt x="908" y="144"/>
                </a:cubicBezTo>
                <a:lnTo>
                  <a:pt x="908" y="144"/>
                </a:lnTo>
                <a:lnTo>
                  <a:pt x="908" y="144"/>
                </a:lnTo>
                <a:lnTo>
                  <a:pt x="908" y="144"/>
                </a:lnTo>
                <a:lnTo>
                  <a:pt x="908" y="144"/>
                </a:lnTo>
                <a:cubicBezTo>
                  <a:pt x="908" y="144"/>
                  <a:pt x="908" y="144"/>
                  <a:pt x="900" y="144"/>
                </a:cubicBezTo>
                <a:lnTo>
                  <a:pt x="900" y="144"/>
                </a:lnTo>
                <a:lnTo>
                  <a:pt x="900" y="144"/>
                </a:lnTo>
                <a:cubicBezTo>
                  <a:pt x="900" y="144"/>
                  <a:pt x="900" y="144"/>
                  <a:pt x="900" y="135"/>
                </a:cubicBezTo>
                <a:lnTo>
                  <a:pt x="900" y="135"/>
                </a:lnTo>
                <a:lnTo>
                  <a:pt x="900" y="135"/>
                </a:lnTo>
                <a:lnTo>
                  <a:pt x="900" y="135"/>
                </a:lnTo>
                <a:cubicBezTo>
                  <a:pt x="891" y="135"/>
                  <a:pt x="891" y="135"/>
                  <a:pt x="891" y="135"/>
                </a:cubicBezTo>
                <a:lnTo>
                  <a:pt x="891" y="135"/>
                </a:lnTo>
                <a:lnTo>
                  <a:pt x="891" y="135"/>
                </a:lnTo>
                <a:lnTo>
                  <a:pt x="891" y="135"/>
                </a:lnTo>
                <a:lnTo>
                  <a:pt x="891" y="135"/>
                </a:lnTo>
                <a:lnTo>
                  <a:pt x="891" y="135"/>
                </a:lnTo>
                <a:lnTo>
                  <a:pt x="882" y="135"/>
                </a:lnTo>
                <a:lnTo>
                  <a:pt x="882" y="135"/>
                </a:lnTo>
                <a:lnTo>
                  <a:pt x="882" y="135"/>
                </a:lnTo>
                <a:lnTo>
                  <a:pt x="882" y="135"/>
                </a:lnTo>
                <a:cubicBezTo>
                  <a:pt x="243" y="135"/>
                  <a:pt x="243" y="135"/>
                  <a:pt x="243" y="135"/>
                </a:cubicBezTo>
                <a:cubicBezTo>
                  <a:pt x="225" y="135"/>
                  <a:pt x="207" y="153"/>
                  <a:pt x="207" y="171"/>
                </a:cubicBezTo>
                <a:cubicBezTo>
                  <a:pt x="207" y="189"/>
                  <a:pt x="225" y="207"/>
                  <a:pt x="243" y="207"/>
                </a:cubicBezTo>
                <a:cubicBezTo>
                  <a:pt x="836" y="207"/>
                  <a:pt x="836" y="207"/>
                  <a:pt x="836" y="207"/>
                </a:cubicBezTo>
                <a:cubicBezTo>
                  <a:pt x="747" y="593"/>
                  <a:pt x="747" y="593"/>
                  <a:pt x="747" y="593"/>
                </a:cubicBezTo>
                <a:cubicBezTo>
                  <a:pt x="270" y="593"/>
                  <a:pt x="270" y="593"/>
                  <a:pt x="270" y="593"/>
                </a:cubicBezTo>
                <a:cubicBezTo>
                  <a:pt x="171" y="27"/>
                  <a:pt x="171" y="27"/>
                  <a:pt x="171" y="27"/>
                </a:cubicBezTo>
                <a:lnTo>
                  <a:pt x="171" y="27"/>
                </a:lnTo>
                <a:cubicBezTo>
                  <a:pt x="171" y="27"/>
                  <a:pt x="171" y="27"/>
                  <a:pt x="162" y="27"/>
                </a:cubicBezTo>
                <a:lnTo>
                  <a:pt x="162" y="27"/>
                </a:lnTo>
                <a:lnTo>
                  <a:pt x="162" y="27"/>
                </a:lnTo>
                <a:lnTo>
                  <a:pt x="162" y="18"/>
                </a:lnTo>
                <a:lnTo>
                  <a:pt x="162" y="18"/>
                </a:lnTo>
                <a:lnTo>
                  <a:pt x="162" y="18"/>
                </a:lnTo>
                <a:lnTo>
                  <a:pt x="162" y="18"/>
                </a:lnTo>
                <a:lnTo>
                  <a:pt x="162" y="18"/>
                </a:lnTo>
                <a:lnTo>
                  <a:pt x="162" y="18"/>
                </a:lnTo>
                <a:cubicBezTo>
                  <a:pt x="162" y="18"/>
                  <a:pt x="162" y="18"/>
                  <a:pt x="162" y="9"/>
                </a:cubicBezTo>
                <a:lnTo>
                  <a:pt x="162" y="9"/>
                </a:lnTo>
                <a:lnTo>
                  <a:pt x="162" y="9"/>
                </a:lnTo>
                <a:cubicBezTo>
                  <a:pt x="153" y="9"/>
                  <a:pt x="153" y="9"/>
                  <a:pt x="153" y="9"/>
                </a:cubicBezTo>
                <a:lnTo>
                  <a:pt x="153" y="9"/>
                </a:lnTo>
                <a:lnTo>
                  <a:pt x="153" y="9"/>
                </a:lnTo>
                <a:lnTo>
                  <a:pt x="153" y="9"/>
                </a:lnTo>
                <a:lnTo>
                  <a:pt x="153" y="9"/>
                </a:lnTo>
                <a:lnTo>
                  <a:pt x="153" y="9"/>
                </a:lnTo>
                <a:cubicBezTo>
                  <a:pt x="153" y="0"/>
                  <a:pt x="144" y="0"/>
                  <a:pt x="144" y="0"/>
                </a:cubicBezTo>
                <a:lnTo>
                  <a:pt x="144" y="0"/>
                </a:lnTo>
                <a:lnTo>
                  <a:pt x="144" y="0"/>
                </a:lnTo>
                <a:lnTo>
                  <a:pt x="144" y="0"/>
                </a:lnTo>
                <a:lnTo>
                  <a:pt x="144" y="0"/>
                </a:lnTo>
                <a:lnTo>
                  <a:pt x="144" y="0"/>
                </a:lnTo>
                <a:lnTo>
                  <a:pt x="135" y="0"/>
                </a:lnTo>
                <a:lnTo>
                  <a:pt x="135" y="0"/>
                </a:lnTo>
                <a:lnTo>
                  <a:pt x="135" y="0"/>
                </a:lnTo>
                <a:lnTo>
                  <a:pt x="135" y="0"/>
                </a:lnTo>
                <a:lnTo>
                  <a:pt x="135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72"/>
                  <a:pt x="27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207" y="593"/>
                  <a:pt x="207" y="593"/>
                  <a:pt x="207" y="593"/>
                </a:cubicBezTo>
                <a:cubicBezTo>
                  <a:pt x="171" y="593"/>
                  <a:pt x="171" y="593"/>
                  <a:pt x="171" y="593"/>
                </a:cubicBezTo>
                <a:lnTo>
                  <a:pt x="171" y="593"/>
                </a:lnTo>
                <a:lnTo>
                  <a:pt x="171" y="593"/>
                </a:lnTo>
                <a:lnTo>
                  <a:pt x="171" y="593"/>
                </a:lnTo>
                <a:lnTo>
                  <a:pt x="171" y="593"/>
                </a:lnTo>
                <a:lnTo>
                  <a:pt x="171" y="593"/>
                </a:lnTo>
                <a:cubicBezTo>
                  <a:pt x="162" y="593"/>
                  <a:pt x="162" y="593"/>
                  <a:pt x="162" y="593"/>
                </a:cubicBezTo>
                <a:lnTo>
                  <a:pt x="162" y="593"/>
                </a:lnTo>
                <a:lnTo>
                  <a:pt x="162" y="593"/>
                </a:lnTo>
                <a:lnTo>
                  <a:pt x="162" y="593"/>
                </a:lnTo>
                <a:lnTo>
                  <a:pt x="162" y="593"/>
                </a:lnTo>
                <a:lnTo>
                  <a:pt x="162" y="593"/>
                </a:lnTo>
                <a:cubicBezTo>
                  <a:pt x="153" y="593"/>
                  <a:pt x="153" y="593"/>
                  <a:pt x="153" y="593"/>
                </a:cubicBezTo>
                <a:lnTo>
                  <a:pt x="153" y="602"/>
                </a:lnTo>
                <a:lnTo>
                  <a:pt x="153" y="602"/>
                </a:lnTo>
                <a:lnTo>
                  <a:pt x="153" y="602"/>
                </a:lnTo>
                <a:lnTo>
                  <a:pt x="153" y="602"/>
                </a:lnTo>
                <a:lnTo>
                  <a:pt x="153" y="602"/>
                </a:lnTo>
                <a:cubicBezTo>
                  <a:pt x="153" y="602"/>
                  <a:pt x="153" y="602"/>
                  <a:pt x="144" y="602"/>
                </a:cubicBezTo>
                <a:lnTo>
                  <a:pt x="144" y="602"/>
                </a:lnTo>
                <a:lnTo>
                  <a:pt x="144" y="602"/>
                </a:lnTo>
                <a:lnTo>
                  <a:pt x="144" y="611"/>
                </a:lnTo>
                <a:lnTo>
                  <a:pt x="144" y="611"/>
                </a:lnTo>
                <a:cubicBezTo>
                  <a:pt x="54" y="746"/>
                  <a:pt x="54" y="746"/>
                  <a:pt x="54" y="746"/>
                </a:cubicBezTo>
                <a:lnTo>
                  <a:pt x="54" y="746"/>
                </a:lnTo>
                <a:cubicBezTo>
                  <a:pt x="54" y="746"/>
                  <a:pt x="54" y="746"/>
                  <a:pt x="54" y="755"/>
                </a:cubicBezTo>
                <a:lnTo>
                  <a:pt x="54" y="755"/>
                </a:lnTo>
                <a:lnTo>
                  <a:pt x="54" y="755"/>
                </a:lnTo>
                <a:lnTo>
                  <a:pt x="54" y="755"/>
                </a:lnTo>
                <a:lnTo>
                  <a:pt x="54" y="755"/>
                </a:lnTo>
                <a:lnTo>
                  <a:pt x="54" y="755"/>
                </a:lnTo>
                <a:lnTo>
                  <a:pt x="54" y="764"/>
                </a:lnTo>
                <a:lnTo>
                  <a:pt x="54" y="764"/>
                </a:lnTo>
                <a:lnTo>
                  <a:pt x="54" y="764"/>
                </a:lnTo>
                <a:lnTo>
                  <a:pt x="54" y="764"/>
                </a:lnTo>
                <a:lnTo>
                  <a:pt x="54" y="764"/>
                </a:lnTo>
                <a:lnTo>
                  <a:pt x="54" y="764"/>
                </a:lnTo>
                <a:cubicBezTo>
                  <a:pt x="54" y="764"/>
                  <a:pt x="54" y="764"/>
                  <a:pt x="54" y="773"/>
                </a:cubicBezTo>
                <a:lnTo>
                  <a:pt x="54" y="773"/>
                </a:lnTo>
                <a:lnTo>
                  <a:pt x="54" y="773"/>
                </a:lnTo>
                <a:lnTo>
                  <a:pt x="54" y="773"/>
                </a:lnTo>
                <a:lnTo>
                  <a:pt x="54" y="773"/>
                </a:lnTo>
                <a:lnTo>
                  <a:pt x="54" y="773"/>
                </a:lnTo>
                <a:lnTo>
                  <a:pt x="54" y="782"/>
                </a:lnTo>
                <a:lnTo>
                  <a:pt x="54" y="782"/>
                </a:lnTo>
                <a:lnTo>
                  <a:pt x="54" y="782"/>
                </a:lnTo>
                <a:lnTo>
                  <a:pt x="54" y="782"/>
                </a:lnTo>
                <a:lnTo>
                  <a:pt x="54" y="782"/>
                </a:lnTo>
                <a:lnTo>
                  <a:pt x="54" y="782"/>
                </a:lnTo>
                <a:cubicBezTo>
                  <a:pt x="54" y="791"/>
                  <a:pt x="54" y="791"/>
                  <a:pt x="54" y="791"/>
                </a:cubicBezTo>
                <a:lnTo>
                  <a:pt x="54" y="791"/>
                </a:lnTo>
                <a:cubicBezTo>
                  <a:pt x="63" y="791"/>
                  <a:pt x="63" y="791"/>
                  <a:pt x="63" y="791"/>
                </a:cubicBezTo>
                <a:lnTo>
                  <a:pt x="63" y="791"/>
                </a:lnTo>
                <a:lnTo>
                  <a:pt x="63" y="791"/>
                </a:lnTo>
                <a:lnTo>
                  <a:pt x="63" y="791"/>
                </a:lnTo>
                <a:lnTo>
                  <a:pt x="63" y="791"/>
                </a:lnTo>
                <a:lnTo>
                  <a:pt x="63" y="791"/>
                </a:lnTo>
                <a:lnTo>
                  <a:pt x="63" y="800"/>
                </a:lnTo>
                <a:cubicBezTo>
                  <a:pt x="63" y="800"/>
                  <a:pt x="63" y="800"/>
                  <a:pt x="72" y="800"/>
                </a:cubicBezTo>
                <a:lnTo>
                  <a:pt x="72" y="800"/>
                </a:lnTo>
                <a:lnTo>
                  <a:pt x="72" y="800"/>
                </a:lnTo>
                <a:lnTo>
                  <a:pt x="72" y="800"/>
                </a:lnTo>
                <a:lnTo>
                  <a:pt x="72" y="800"/>
                </a:lnTo>
                <a:lnTo>
                  <a:pt x="72" y="800"/>
                </a:lnTo>
                <a:lnTo>
                  <a:pt x="81" y="800"/>
                </a:lnTo>
                <a:lnTo>
                  <a:pt x="81" y="800"/>
                </a:lnTo>
                <a:lnTo>
                  <a:pt x="81" y="800"/>
                </a:lnTo>
                <a:lnTo>
                  <a:pt x="81" y="800"/>
                </a:lnTo>
                <a:lnTo>
                  <a:pt x="81" y="800"/>
                </a:lnTo>
                <a:lnTo>
                  <a:pt x="81" y="800"/>
                </a:lnTo>
                <a:cubicBezTo>
                  <a:pt x="225" y="800"/>
                  <a:pt x="225" y="800"/>
                  <a:pt x="225" y="800"/>
                </a:cubicBezTo>
                <a:cubicBezTo>
                  <a:pt x="216" y="818"/>
                  <a:pt x="207" y="845"/>
                  <a:pt x="207" y="872"/>
                </a:cubicBezTo>
                <a:cubicBezTo>
                  <a:pt x="207" y="944"/>
                  <a:pt x="270" y="1007"/>
                  <a:pt x="351" y="1007"/>
                </a:cubicBezTo>
                <a:cubicBezTo>
                  <a:pt x="423" y="1007"/>
                  <a:pt x="486" y="944"/>
                  <a:pt x="486" y="872"/>
                </a:cubicBezTo>
                <a:cubicBezTo>
                  <a:pt x="486" y="845"/>
                  <a:pt x="477" y="818"/>
                  <a:pt x="468" y="800"/>
                </a:cubicBezTo>
                <a:cubicBezTo>
                  <a:pt x="639" y="800"/>
                  <a:pt x="639" y="800"/>
                  <a:pt x="639" y="800"/>
                </a:cubicBezTo>
                <a:cubicBezTo>
                  <a:pt x="630" y="818"/>
                  <a:pt x="621" y="845"/>
                  <a:pt x="621" y="872"/>
                </a:cubicBezTo>
                <a:cubicBezTo>
                  <a:pt x="621" y="944"/>
                  <a:pt x="684" y="1007"/>
                  <a:pt x="765" y="1007"/>
                </a:cubicBezTo>
                <a:cubicBezTo>
                  <a:pt x="836" y="1007"/>
                  <a:pt x="900" y="944"/>
                  <a:pt x="900" y="872"/>
                </a:cubicBezTo>
                <a:cubicBezTo>
                  <a:pt x="900" y="845"/>
                  <a:pt x="891" y="818"/>
                  <a:pt x="882" y="800"/>
                </a:cubicBezTo>
                <a:cubicBezTo>
                  <a:pt x="900" y="800"/>
                  <a:pt x="900" y="800"/>
                  <a:pt x="900" y="800"/>
                </a:cubicBezTo>
                <a:cubicBezTo>
                  <a:pt x="918" y="800"/>
                  <a:pt x="935" y="782"/>
                  <a:pt x="935" y="764"/>
                </a:cubicBezTo>
                <a:cubicBezTo>
                  <a:pt x="935" y="746"/>
                  <a:pt x="918" y="728"/>
                  <a:pt x="900" y="728"/>
                </a:cubicBezTo>
                <a:close/>
                <a:moveTo>
                  <a:pt x="414" y="872"/>
                </a:moveTo>
                <a:lnTo>
                  <a:pt x="414" y="872"/>
                </a:lnTo>
                <a:cubicBezTo>
                  <a:pt x="414" y="908"/>
                  <a:pt x="387" y="935"/>
                  <a:pt x="351" y="935"/>
                </a:cubicBezTo>
                <a:cubicBezTo>
                  <a:pt x="315" y="935"/>
                  <a:pt x="279" y="908"/>
                  <a:pt x="279" y="872"/>
                </a:cubicBezTo>
                <a:cubicBezTo>
                  <a:pt x="279" y="836"/>
                  <a:pt x="315" y="800"/>
                  <a:pt x="351" y="800"/>
                </a:cubicBezTo>
                <a:cubicBezTo>
                  <a:pt x="387" y="800"/>
                  <a:pt x="414" y="836"/>
                  <a:pt x="414" y="872"/>
                </a:cubicBezTo>
                <a:close/>
                <a:moveTo>
                  <a:pt x="828" y="872"/>
                </a:moveTo>
                <a:lnTo>
                  <a:pt x="828" y="872"/>
                </a:lnTo>
                <a:cubicBezTo>
                  <a:pt x="828" y="908"/>
                  <a:pt x="801" y="935"/>
                  <a:pt x="765" y="935"/>
                </a:cubicBezTo>
                <a:cubicBezTo>
                  <a:pt x="720" y="935"/>
                  <a:pt x="693" y="908"/>
                  <a:pt x="693" y="872"/>
                </a:cubicBezTo>
                <a:cubicBezTo>
                  <a:pt x="693" y="836"/>
                  <a:pt x="720" y="800"/>
                  <a:pt x="765" y="800"/>
                </a:cubicBezTo>
                <a:cubicBezTo>
                  <a:pt x="801" y="800"/>
                  <a:pt x="828" y="836"/>
                  <a:pt x="828" y="87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98">
            <a:extLst>
              <a:ext uri="{FF2B5EF4-FFF2-40B4-BE49-F238E27FC236}">
                <a16:creationId xmlns:a16="http://schemas.microsoft.com/office/drawing/2014/main" id="{0A105384-7646-6A41-B9ED-F5B7E189F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629" y="7883781"/>
            <a:ext cx="894880" cy="1090039"/>
          </a:xfrm>
          <a:custGeom>
            <a:avLst/>
            <a:gdLst>
              <a:gd name="T0" fmla="*/ 827 w 828"/>
              <a:gd name="T1" fmla="*/ 287 h 1008"/>
              <a:gd name="T2" fmla="*/ 827 w 828"/>
              <a:gd name="T3" fmla="*/ 287 h 1008"/>
              <a:gd name="T4" fmla="*/ 809 w 828"/>
              <a:gd name="T5" fmla="*/ 261 h 1008"/>
              <a:gd name="T6" fmla="*/ 557 w 828"/>
              <a:gd name="T7" fmla="*/ 9 h 1008"/>
              <a:gd name="T8" fmla="*/ 530 w 828"/>
              <a:gd name="T9" fmla="*/ 0 h 1008"/>
              <a:gd name="T10" fmla="*/ 530 w 828"/>
              <a:gd name="T11" fmla="*/ 0 h 1008"/>
              <a:gd name="T12" fmla="*/ 54 w 828"/>
              <a:gd name="T13" fmla="*/ 0 h 1008"/>
              <a:gd name="T14" fmla="*/ 0 w 828"/>
              <a:gd name="T15" fmla="*/ 63 h 1008"/>
              <a:gd name="T16" fmla="*/ 0 w 828"/>
              <a:gd name="T17" fmla="*/ 971 h 1008"/>
              <a:gd name="T18" fmla="*/ 36 w 828"/>
              <a:gd name="T19" fmla="*/ 1007 h 1008"/>
              <a:gd name="T20" fmla="*/ 791 w 828"/>
              <a:gd name="T21" fmla="*/ 1007 h 1008"/>
              <a:gd name="T22" fmla="*/ 827 w 828"/>
              <a:gd name="T23" fmla="*/ 971 h 1008"/>
              <a:gd name="T24" fmla="*/ 827 w 828"/>
              <a:gd name="T25" fmla="*/ 287 h 1008"/>
              <a:gd name="T26" fmla="*/ 566 w 828"/>
              <a:gd name="T27" fmla="*/ 243 h 1008"/>
              <a:gd name="T28" fmla="*/ 566 w 828"/>
              <a:gd name="T29" fmla="*/ 243 h 1008"/>
              <a:gd name="T30" fmla="*/ 566 w 828"/>
              <a:gd name="T31" fmla="*/ 117 h 1008"/>
              <a:gd name="T32" fmla="*/ 692 w 828"/>
              <a:gd name="T33" fmla="*/ 243 h 1008"/>
              <a:gd name="T34" fmla="*/ 566 w 828"/>
              <a:gd name="T35" fmla="*/ 243 h 1008"/>
              <a:gd name="T36" fmla="*/ 72 w 828"/>
              <a:gd name="T37" fmla="*/ 935 h 1008"/>
              <a:gd name="T38" fmla="*/ 72 w 828"/>
              <a:gd name="T39" fmla="*/ 935 h 1008"/>
              <a:gd name="T40" fmla="*/ 72 w 828"/>
              <a:gd name="T41" fmla="*/ 72 h 1008"/>
              <a:gd name="T42" fmla="*/ 494 w 828"/>
              <a:gd name="T43" fmla="*/ 72 h 1008"/>
              <a:gd name="T44" fmla="*/ 494 w 828"/>
              <a:gd name="T45" fmla="*/ 279 h 1008"/>
              <a:gd name="T46" fmla="*/ 530 w 828"/>
              <a:gd name="T47" fmla="*/ 306 h 1008"/>
              <a:gd name="T48" fmla="*/ 746 w 828"/>
              <a:gd name="T49" fmla="*/ 306 h 1008"/>
              <a:gd name="T50" fmla="*/ 755 w 828"/>
              <a:gd name="T51" fmla="*/ 306 h 1008"/>
              <a:gd name="T52" fmla="*/ 755 w 828"/>
              <a:gd name="T53" fmla="*/ 935 h 1008"/>
              <a:gd name="T54" fmla="*/ 72 w 828"/>
              <a:gd name="T55" fmla="*/ 935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28" h="1008">
                <a:moveTo>
                  <a:pt x="827" y="287"/>
                </a:moveTo>
                <a:lnTo>
                  <a:pt x="827" y="287"/>
                </a:lnTo>
                <a:cubicBezTo>
                  <a:pt x="827" y="279"/>
                  <a:pt x="818" y="261"/>
                  <a:pt x="809" y="261"/>
                </a:cubicBezTo>
                <a:cubicBezTo>
                  <a:pt x="557" y="9"/>
                  <a:pt x="557" y="9"/>
                  <a:pt x="557" y="9"/>
                </a:cubicBezTo>
                <a:cubicBezTo>
                  <a:pt x="549" y="0"/>
                  <a:pt x="539" y="0"/>
                  <a:pt x="530" y="0"/>
                </a:cubicBezTo>
                <a:lnTo>
                  <a:pt x="530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71"/>
                  <a:pt x="0" y="971"/>
                  <a:pt x="0" y="971"/>
                </a:cubicBezTo>
                <a:cubicBezTo>
                  <a:pt x="0" y="989"/>
                  <a:pt x="18" y="1007"/>
                  <a:pt x="36" y="1007"/>
                </a:cubicBezTo>
                <a:cubicBezTo>
                  <a:pt x="791" y="1007"/>
                  <a:pt x="791" y="1007"/>
                  <a:pt x="791" y="1007"/>
                </a:cubicBezTo>
                <a:cubicBezTo>
                  <a:pt x="809" y="1007"/>
                  <a:pt x="827" y="989"/>
                  <a:pt x="827" y="971"/>
                </a:cubicBezTo>
                <a:cubicBezTo>
                  <a:pt x="827" y="287"/>
                  <a:pt x="827" y="287"/>
                  <a:pt x="827" y="287"/>
                </a:cubicBezTo>
                <a:close/>
                <a:moveTo>
                  <a:pt x="566" y="243"/>
                </a:moveTo>
                <a:lnTo>
                  <a:pt x="566" y="243"/>
                </a:lnTo>
                <a:cubicBezTo>
                  <a:pt x="566" y="117"/>
                  <a:pt x="566" y="117"/>
                  <a:pt x="566" y="117"/>
                </a:cubicBezTo>
                <a:cubicBezTo>
                  <a:pt x="692" y="243"/>
                  <a:pt x="692" y="243"/>
                  <a:pt x="692" y="243"/>
                </a:cubicBezTo>
                <a:lnTo>
                  <a:pt x="566" y="243"/>
                </a:lnTo>
                <a:close/>
                <a:moveTo>
                  <a:pt x="72" y="935"/>
                </a:moveTo>
                <a:lnTo>
                  <a:pt x="72" y="935"/>
                </a:lnTo>
                <a:cubicBezTo>
                  <a:pt x="72" y="72"/>
                  <a:pt x="72" y="72"/>
                  <a:pt x="72" y="72"/>
                </a:cubicBezTo>
                <a:cubicBezTo>
                  <a:pt x="494" y="72"/>
                  <a:pt x="494" y="72"/>
                  <a:pt x="494" y="72"/>
                </a:cubicBezTo>
                <a:cubicBezTo>
                  <a:pt x="494" y="279"/>
                  <a:pt x="494" y="279"/>
                  <a:pt x="494" y="279"/>
                </a:cubicBezTo>
                <a:cubicBezTo>
                  <a:pt x="494" y="297"/>
                  <a:pt x="513" y="306"/>
                  <a:pt x="530" y="306"/>
                </a:cubicBezTo>
                <a:cubicBezTo>
                  <a:pt x="746" y="306"/>
                  <a:pt x="746" y="306"/>
                  <a:pt x="746" y="306"/>
                </a:cubicBezTo>
                <a:cubicBezTo>
                  <a:pt x="755" y="306"/>
                  <a:pt x="755" y="306"/>
                  <a:pt x="755" y="306"/>
                </a:cubicBezTo>
                <a:cubicBezTo>
                  <a:pt x="755" y="935"/>
                  <a:pt x="755" y="935"/>
                  <a:pt x="755" y="935"/>
                </a:cubicBezTo>
                <a:lnTo>
                  <a:pt x="72" y="9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99">
            <a:extLst>
              <a:ext uri="{FF2B5EF4-FFF2-40B4-BE49-F238E27FC236}">
                <a16:creationId xmlns:a16="http://schemas.microsoft.com/office/drawing/2014/main" id="{7145393F-D50B-D64A-B157-8997C235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7347" y="8321701"/>
            <a:ext cx="456960" cy="80919"/>
          </a:xfrm>
          <a:custGeom>
            <a:avLst/>
            <a:gdLst>
              <a:gd name="T0" fmla="*/ 386 w 423"/>
              <a:gd name="T1" fmla="*/ 0 h 73"/>
              <a:gd name="T2" fmla="*/ 386 w 423"/>
              <a:gd name="T3" fmla="*/ 0 h 73"/>
              <a:gd name="T4" fmla="*/ 27 w 423"/>
              <a:gd name="T5" fmla="*/ 0 h 73"/>
              <a:gd name="T6" fmla="*/ 0 w 423"/>
              <a:gd name="T7" fmla="*/ 36 h 73"/>
              <a:gd name="T8" fmla="*/ 27 w 423"/>
              <a:gd name="T9" fmla="*/ 72 h 73"/>
              <a:gd name="T10" fmla="*/ 386 w 423"/>
              <a:gd name="T11" fmla="*/ 72 h 73"/>
              <a:gd name="T12" fmla="*/ 422 w 423"/>
              <a:gd name="T13" fmla="*/ 36 h 73"/>
              <a:gd name="T14" fmla="*/ 386 w 423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" h="73">
                <a:moveTo>
                  <a:pt x="386" y="0"/>
                </a:moveTo>
                <a:lnTo>
                  <a:pt x="386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7"/>
                  <a:pt x="0" y="36"/>
                </a:cubicBezTo>
                <a:cubicBezTo>
                  <a:pt x="0" y="53"/>
                  <a:pt x="9" y="72"/>
                  <a:pt x="27" y="72"/>
                </a:cubicBezTo>
                <a:cubicBezTo>
                  <a:pt x="386" y="72"/>
                  <a:pt x="386" y="72"/>
                  <a:pt x="386" y="72"/>
                </a:cubicBezTo>
                <a:cubicBezTo>
                  <a:pt x="404" y="72"/>
                  <a:pt x="422" y="53"/>
                  <a:pt x="422" y="36"/>
                </a:cubicBezTo>
                <a:cubicBezTo>
                  <a:pt x="422" y="17"/>
                  <a:pt x="404" y="0"/>
                  <a:pt x="38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500">
            <a:extLst>
              <a:ext uri="{FF2B5EF4-FFF2-40B4-BE49-F238E27FC236}">
                <a16:creationId xmlns:a16="http://schemas.microsoft.com/office/drawing/2014/main" id="{1AF0B135-27A2-D940-8764-91C8D2AC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7347" y="8516860"/>
            <a:ext cx="456960" cy="71402"/>
          </a:xfrm>
          <a:custGeom>
            <a:avLst/>
            <a:gdLst>
              <a:gd name="T0" fmla="*/ 386 w 423"/>
              <a:gd name="T1" fmla="*/ 0 h 64"/>
              <a:gd name="T2" fmla="*/ 386 w 423"/>
              <a:gd name="T3" fmla="*/ 0 h 64"/>
              <a:gd name="T4" fmla="*/ 27 w 423"/>
              <a:gd name="T5" fmla="*/ 0 h 64"/>
              <a:gd name="T6" fmla="*/ 0 w 423"/>
              <a:gd name="T7" fmla="*/ 27 h 64"/>
              <a:gd name="T8" fmla="*/ 27 w 423"/>
              <a:gd name="T9" fmla="*/ 63 h 64"/>
              <a:gd name="T10" fmla="*/ 386 w 423"/>
              <a:gd name="T11" fmla="*/ 63 h 64"/>
              <a:gd name="T12" fmla="*/ 422 w 423"/>
              <a:gd name="T13" fmla="*/ 27 h 64"/>
              <a:gd name="T14" fmla="*/ 386 w 42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" h="64">
                <a:moveTo>
                  <a:pt x="386" y="0"/>
                </a:moveTo>
                <a:lnTo>
                  <a:pt x="386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54"/>
                  <a:pt x="9" y="63"/>
                  <a:pt x="27" y="63"/>
                </a:cubicBezTo>
                <a:cubicBezTo>
                  <a:pt x="386" y="63"/>
                  <a:pt x="386" y="63"/>
                  <a:pt x="386" y="63"/>
                </a:cubicBezTo>
                <a:cubicBezTo>
                  <a:pt x="404" y="63"/>
                  <a:pt x="422" y="54"/>
                  <a:pt x="422" y="27"/>
                </a:cubicBezTo>
                <a:cubicBezTo>
                  <a:pt x="422" y="9"/>
                  <a:pt x="404" y="0"/>
                  <a:pt x="38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501">
            <a:extLst>
              <a:ext uri="{FF2B5EF4-FFF2-40B4-BE49-F238E27FC236}">
                <a16:creationId xmlns:a16="http://schemas.microsoft.com/office/drawing/2014/main" id="{18CFA1C7-530F-3C4B-A5D3-697B0FD9D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7347" y="8697740"/>
            <a:ext cx="456960" cy="80922"/>
          </a:xfrm>
          <a:custGeom>
            <a:avLst/>
            <a:gdLst>
              <a:gd name="T0" fmla="*/ 386 w 423"/>
              <a:gd name="T1" fmla="*/ 0 h 73"/>
              <a:gd name="T2" fmla="*/ 386 w 423"/>
              <a:gd name="T3" fmla="*/ 0 h 73"/>
              <a:gd name="T4" fmla="*/ 27 w 423"/>
              <a:gd name="T5" fmla="*/ 0 h 73"/>
              <a:gd name="T6" fmla="*/ 0 w 423"/>
              <a:gd name="T7" fmla="*/ 36 h 73"/>
              <a:gd name="T8" fmla="*/ 27 w 423"/>
              <a:gd name="T9" fmla="*/ 72 h 73"/>
              <a:gd name="T10" fmla="*/ 386 w 423"/>
              <a:gd name="T11" fmla="*/ 72 h 73"/>
              <a:gd name="T12" fmla="*/ 422 w 423"/>
              <a:gd name="T13" fmla="*/ 36 h 73"/>
              <a:gd name="T14" fmla="*/ 386 w 423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" h="73">
                <a:moveTo>
                  <a:pt x="386" y="0"/>
                </a:moveTo>
                <a:lnTo>
                  <a:pt x="386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72"/>
                  <a:pt x="27" y="72"/>
                </a:cubicBezTo>
                <a:cubicBezTo>
                  <a:pt x="386" y="72"/>
                  <a:pt x="386" y="72"/>
                  <a:pt x="386" y="72"/>
                </a:cubicBezTo>
                <a:cubicBezTo>
                  <a:pt x="404" y="72"/>
                  <a:pt x="422" y="54"/>
                  <a:pt x="422" y="36"/>
                </a:cubicBezTo>
                <a:cubicBezTo>
                  <a:pt x="422" y="18"/>
                  <a:pt x="404" y="0"/>
                  <a:pt x="38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9CF7191F-F240-E14F-B29B-E90CD5E67272}"/>
              </a:ext>
            </a:extLst>
          </p:cNvPr>
          <p:cNvSpPr txBox="1"/>
          <p:nvPr/>
        </p:nvSpPr>
        <p:spPr>
          <a:xfrm>
            <a:off x="10115986" y="490665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38" name="CuadroTexto 537">
            <a:extLst>
              <a:ext uri="{FF2B5EF4-FFF2-40B4-BE49-F238E27FC236}">
                <a16:creationId xmlns:a16="http://schemas.microsoft.com/office/drawing/2014/main" id="{89262B2D-A451-0D48-AE39-06E418158A85}"/>
              </a:ext>
            </a:extLst>
          </p:cNvPr>
          <p:cNvSpPr txBox="1"/>
          <p:nvPr/>
        </p:nvSpPr>
        <p:spPr>
          <a:xfrm>
            <a:off x="2451398" y="200609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717138-6580-6045-BF78-F13DDFC14480}"/>
              </a:ext>
            </a:extLst>
          </p:cNvPr>
          <p:cNvGrpSpPr/>
          <p:nvPr/>
        </p:nvGrpSpPr>
        <p:grpSpPr>
          <a:xfrm>
            <a:off x="1586450" y="11164358"/>
            <a:ext cx="4518438" cy="1592908"/>
            <a:chOff x="1795277" y="4756924"/>
            <a:chExt cx="4518438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41E57EEF-9AD6-9E44-92CE-9E19E0D9CDF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E8093A5D-8C1D-0849-BD5A-73DB9D2F6FF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30BACA-CF7E-264C-A582-5EFA12A07916}"/>
              </a:ext>
            </a:extLst>
          </p:cNvPr>
          <p:cNvGrpSpPr/>
          <p:nvPr/>
        </p:nvGrpSpPr>
        <p:grpSpPr>
          <a:xfrm>
            <a:off x="5597548" y="4046233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9A91202B-B376-124D-B1DF-9FAACF6CC2C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D8BC45E6-2286-BD48-A774-D6B64E7C6A2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202591-3CD0-BA49-8294-BFEB746E14E3}"/>
              </a:ext>
            </a:extLst>
          </p:cNvPr>
          <p:cNvGrpSpPr/>
          <p:nvPr/>
        </p:nvGrpSpPr>
        <p:grpSpPr>
          <a:xfrm>
            <a:off x="9553566" y="11164358"/>
            <a:ext cx="4518438" cy="1592908"/>
            <a:chOff x="1795277" y="4756924"/>
            <a:chExt cx="4518438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C0AF7B86-7E1A-1A40-B545-1E00256EB68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8E8BD3C-5173-1446-B460-78DC4DB3CB2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9C57A26-158C-824E-92F8-E09F7465B032}"/>
              </a:ext>
            </a:extLst>
          </p:cNvPr>
          <p:cNvGrpSpPr/>
          <p:nvPr/>
        </p:nvGrpSpPr>
        <p:grpSpPr>
          <a:xfrm>
            <a:off x="13410867" y="4046233"/>
            <a:ext cx="4518438" cy="1592908"/>
            <a:chOff x="1795277" y="4756924"/>
            <a:chExt cx="4518438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245FABAE-B410-4E40-8B21-21A2DD5E224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6CA4C079-0C67-904C-B0A6-7D944775158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CA39573-1CFB-0146-8E64-8A344A9EF0DC}"/>
              </a:ext>
            </a:extLst>
          </p:cNvPr>
          <p:cNvGrpSpPr/>
          <p:nvPr/>
        </p:nvGrpSpPr>
        <p:grpSpPr>
          <a:xfrm>
            <a:off x="17497590" y="11164358"/>
            <a:ext cx="4518438" cy="1592908"/>
            <a:chOff x="1795277" y="4756924"/>
            <a:chExt cx="4518438" cy="159290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4CA0A6E3-5977-664B-9EA4-78A5E6796FF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E449F1E8-8A2D-4C4B-85AF-3FED817DAB9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Freeform 469">
            <a:extLst>
              <a:ext uri="{FF2B5EF4-FFF2-40B4-BE49-F238E27FC236}">
                <a16:creationId xmlns:a16="http://schemas.microsoft.com/office/drawing/2014/main" id="{B0852705-28F2-8D42-8B55-EC15D5CC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98" y="7004723"/>
            <a:ext cx="3633864" cy="3144787"/>
          </a:xfrm>
          <a:custGeom>
            <a:avLst/>
            <a:gdLst>
              <a:gd name="T0" fmla="*/ 2455 w 3275"/>
              <a:gd name="T1" fmla="*/ 0 h 2834"/>
              <a:gd name="T2" fmla="*/ 819 w 3275"/>
              <a:gd name="T3" fmla="*/ 0 h 2834"/>
              <a:gd name="T4" fmla="*/ 0 w 3275"/>
              <a:gd name="T5" fmla="*/ 1421 h 2834"/>
              <a:gd name="T6" fmla="*/ 819 w 3275"/>
              <a:gd name="T7" fmla="*/ 2833 h 2834"/>
              <a:gd name="T8" fmla="*/ 2455 w 3275"/>
              <a:gd name="T9" fmla="*/ 2833 h 2834"/>
              <a:gd name="T10" fmla="*/ 3274 w 3275"/>
              <a:gd name="T11" fmla="*/ 1421 h 2834"/>
              <a:gd name="T12" fmla="*/ 2455 w 3275"/>
              <a:gd name="T13" fmla="*/ 0 h 2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75" h="2834">
                <a:moveTo>
                  <a:pt x="2455" y="0"/>
                </a:moveTo>
                <a:lnTo>
                  <a:pt x="819" y="0"/>
                </a:lnTo>
                <a:lnTo>
                  <a:pt x="0" y="1421"/>
                </a:lnTo>
                <a:lnTo>
                  <a:pt x="819" y="2833"/>
                </a:lnTo>
                <a:lnTo>
                  <a:pt x="2455" y="2833"/>
                </a:lnTo>
                <a:lnTo>
                  <a:pt x="3274" y="1421"/>
                </a:lnTo>
                <a:lnTo>
                  <a:pt x="245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70">
            <a:extLst>
              <a:ext uri="{FF2B5EF4-FFF2-40B4-BE49-F238E27FC236}">
                <a16:creationId xmlns:a16="http://schemas.microsoft.com/office/drawing/2014/main" id="{D865276F-9D04-354A-A9AF-01C7268D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929" y="5718443"/>
            <a:ext cx="2024792" cy="1755796"/>
          </a:xfrm>
          <a:custGeom>
            <a:avLst/>
            <a:gdLst>
              <a:gd name="T0" fmla="*/ 1367 w 1827"/>
              <a:gd name="T1" fmla="*/ 0 h 1583"/>
              <a:gd name="T2" fmla="*/ 459 w 1827"/>
              <a:gd name="T3" fmla="*/ 0 h 1583"/>
              <a:gd name="T4" fmla="*/ 0 w 1827"/>
              <a:gd name="T5" fmla="*/ 792 h 1583"/>
              <a:gd name="T6" fmla="*/ 459 w 1827"/>
              <a:gd name="T7" fmla="*/ 1582 h 1583"/>
              <a:gd name="T8" fmla="*/ 1367 w 1827"/>
              <a:gd name="T9" fmla="*/ 1582 h 1583"/>
              <a:gd name="T10" fmla="*/ 1826 w 1827"/>
              <a:gd name="T11" fmla="*/ 792 h 1583"/>
              <a:gd name="T12" fmla="*/ 1367 w 1827"/>
              <a:gd name="T13" fmla="*/ 0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7" h="1583">
                <a:moveTo>
                  <a:pt x="1367" y="0"/>
                </a:moveTo>
                <a:lnTo>
                  <a:pt x="459" y="0"/>
                </a:lnTo>
                <a:lnTo>
                  <a:pt x="0" y="792"/>
                </a:lnTo>
                <a:lnTo>
                  <a:pt x="459" y="1582"/>
                </a:lnTo>
                <a:lnTo>
                  <a:pt x="1367" y="1582"/>
                </a:lnTo>
                <a:lnTo>
                  <a:pt x="1826" y="792"/>
                </a:lnTo>
                <a:lnTo>
                  <a:pt x="1367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71">
            <a:extLst>
              <a:ext uri="{FF2B5EF4-FFF2-40B4-BE49-F238E27FC236}">
                <a16:creationId xmlns:a16="http://schemas.microsoft.com/office/drawing/2014/main" id="{39812FFA-7E1A-D249-BF99-81F12EDF2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766" y="7004723"/>
            <a:ext cx="3624082" cy="3144787"/>
          </a:xfrm>
          <a:custGeom>
            <a:avLst/>
            <a:gdLst>
              <a:gd name="T0" fmla="*/ 2447 w 3266"/>
              <a:gd name="T1" fmla="*/ 0 h 2834"/>
              <a:gd name="T2" fmla="*/ 810 w 3266"/>
              <a:gd name="T3" fmla="*/ 0 h 2834"/>
              <a:gd name="T4" fmla="*/ 0 w 3266"/>
              <a:gd name="T5" fmla="*/ 1421 h 2834"/>
              <a:gd name="T6" fmla="*/ 810 w 3266"/>
              <a:gd name="T7" fmla="*/ 2833 h 2834"/>
              <a:gd name="T8" fmla="*/ 2447 w 3266"/>
              <a:gd name="T9" fmla="*/ 2833 h 2834"/>
              <a:gd name="T10" fmla="*/ 3265 w 3266"/>
              <a:gd name="T11" fmla="*/ 1421 h 2834"/>
              <a:gd name="T12" fmla="*/ 2447 w 3266"/>
              <a:gd name="T13" fmla="*/ 0 h 2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66" h="2834">
                <a:moveTo>
                  <a:pt x="2447" y="0"/>
                </a:moveTo>
                <a:lnTo>
                  <a:pt x="810" y="0"/>
                </a:lnTo>
                <a:lnTo>
                  <a:pt x="0" y="1421"/>
                </a:lnTo>
                <a:lnTo>
                  <a:pt x="810" y="2833"/>
                </a:lnTo>
                <a:lnTo>
                  <a:pt x="2447" y="2833"/>
                </a:lnTo>
                <a:lnTo>
                  <a:pt x="3265" y="1421"/>
                </a:lnTo>
                <a:lnTo>
                  <a:pt x="244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72">
            <a:extLst>
              <a:ext uri="{FF2B5EF4-FFF2-40B4-BE49-F238E27FC236}">
                <a16:creationId xmlns:a16="http://schemas.microsoft.com/office/drawing/2014/main" id="{4F389B67-CCE0-C247-A075-DBDA89ABF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561" y="7004723"/>
            <a:ext cx="3628975" cy="3144787"/>
          </a:xfrm>
          <a:custGeom>
            <a:avLst/>
            <a:gdLst>
              <a:gd name="T0" fmla="*/ 2454 w 3274"/>
              <a:gd name="T1" fmla="*/ 0 h 2834"/>
              <a:gd name="T2" fmla="*/ 819 w 3274"/>
              <a:gd name="T3" fmla="*/ 0 h 2834"/>
              <a:gd name="T4" fmla="*/ 0 w 3274"/>
              <a:gd name="T5" fmla="*/ 1421 h 2834"/>
              <a:gd name="T6" fmla="*/ 819 w 3274"/>
              <a:gd name="T7" fmla="*/ 2833 h 2834"/>
              <a:gd name="T8" fmla="*/ 2454 w 3274"/>
              <a:gd name="T9" fmla="*/ 2833 h 2834"/>
              <a:gd name="T10" fmla="*/ 3273 w 3274"/>
              <a:gd name="T11" fmla="*/ 1421 h 2834"/>
              <a:gd name="T12" fmla="*/ 2454 w 3274"/>
              <a:gd name="T13" fmla="*/ 0 h 2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74" h="2834">
                <a:moveTo>
                  <a:pt x="2454" y="0"/>
                </a:moveTo>
                <a:lnTo>
                  <a:pt x="819" y="0"/>
                </a:lnTo>
                <a:lnTo>
                  <a:pt x="0" y="1421"/>
                </a:lnTo>
                <a:lnTo>
                  <a:pt x="819" y="2833"/>
                </a:lnTo>
                <a:lnTo>
                  <a:pt x="2454" y="2833"/>
                </a:lnTo>
                <a:lnTo>
                  <a:pt x="3273" y="1421"/>
                </a:lnTo>
                <a:lnTo>
                  <a:pt x="245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73">
            <a:extLst>
              <a:ext uri="{FF2B5EF4-FFF2-40B4-BE49-F238E27FC236}">
                <a16:creationId xmlns:a16="http://schemas.microsoft.com/office/drawing/2014/main" id="{D08545BA-EB24-4B46-92AB-522B393F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359" y="7004723"/>
            <a:ext cx="3628975" cy="3144787"/>
          </a:xfrm>
          <a:custGeom>
            <a:avLst/>
            <a:gdLst>
              <a:gd name="T0" fmla="*/ 2455 w 3274"/>
              <a:gd name="T1" fmla="*/ 0 h 2834"/>
              <a:gd name="T2" fmla="*/ 818 w 3274"/>
              <a:gd name="T3" fmla="*/ 0 h 2834"/>
              <a:gd name="T4" fmla="*/ 0 w 3274"/>
              <a:gd name="T5" fmla="*/ 1421 h 2834"/>
              <a:gd name="T6" fmla="*/ 818 w 3274"/>
              <a:gd name="T7" fmla="*/ 2833 h 2834"/>
              <a:gd name="T8" fmla="*/ 2455 w 3274"/>
              <a:gd name="T9" fmla="*/ 2833 h 2834"/>
              <a:gd name="T10" fmla="*/ 3273 w 3274"/>
              <a:gd name="T11" fmla="*/ 1421 h 2834"/>
              <a:gd name="T12" fmla="*/ 2455 w 3274"/>
              <a:gd name="T13" fmla="*/ 0 h 2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74" h="2834">
                <a:moveTo>
                  <a:pt x="2455" y="0"/>
                </a:moveTo>
                <a:lnTo>
                  <a:pt x="818" y="0"/>
                </a:lnTo>
                <a:lnTo>
                  <a:pt x="0" y="1421"/>
                </a:lnTo>
                <a:lnTo>
                  <a:pt x="818" y="2833"/>
                </a:lnTo>
                <a:lnTo>
                  <a:pt x="2455" y="2833"/>
                </a:lnTo>
                <a:lnTo>
                  <a:pt x="3273" y="1421"/>
                </a:lnTo>
                <a:lnTo>
                  <a:pt x="245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74">
            <a:extLst>
              <a:ext uri="{FF2B5EF4-FFF2-40B4-BE49-F238E27FC236}">
                <a16:creationId xmlns:a16="http://schemas.microsoft.com/office/drawing/2014/main" id="{FAA2E457-1A59-FE46-A97D-2BC9F7901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2935" y="7004723"/>
            <a:ext cx="3633867" cy="3144787"/>
          </a:xfrm>
          <a:custGeom>
            <a:avLst/>
            <a:gdLst>
              <a:gd name="T0" fmla="*/ 2456 w 3275"/>
              <a:gd name="T1" fmla="*/ 0 h 2834"/>
              <a:gd name="T2" fmla="*/ 819 w 3275"/>
              <a:gd name="T3" fmla="*/ 0 h 2834"/>
              <a:gd name="T4" fmla="*/ 0 w 3275"/>
              <a:gd name="T5" fmla="*/ 1421 h 2834"/>
              <a:gd name="T6" fmla="*/ 819 w 3275"/>
              <a:gd name="T7" fmla="*/ 2833 h 2834"/>
              <a:gd name="T8" fmla="*/ 2456 w 3275"/>
              <a:gd name="T9" fmla="*/ 2833 h 2834"/>
              <a:gd name="T10" fmla="*/ 3274 w 3275"/>
              <a:gd name="T11" fmla="*/ 1421 h 2834"/>
              <a:gd name="T12" fmla="*/ 2456 w 3275"/>
              <a:gd name="T13" fmla="*/ 0 h 2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75" h="2834">
                <a:moveTo>
                  <a:pt x="2456" y="0"/>
                </a:moveTo>
                <a:lnTo>
                  <a:pt x="819" y="0"/>
                </a:lnTo>
                <a:lnTo>
                  <a:pt x="0" y="1421"/>
                </a:lnTo>
                <a:lnTo>
                  <a:pt x="819" y="2833"/>
                </a:lnTo>
                <a:lnTo>
                  <a:pt x="2456" y="2833"/>
                </a:lnTo>
                <a:lnTo>
                  <a:pt x="3274" y="1421"/>
                </a:lnTo>
                <a:lnTo>
                  <a:pt x="245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75">
            <a:extLst>
              <a:ext uri="{FF2B5EF4-FFF2-40B4-BE49-F238E27FC236}">
                <a16:creationId xmlns:a16="http://schemas.microsoft.com/office/drawing/2014/main" id="{1EB70C5B-6F1E-6141-A0B1-E19CD9D2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942" y="5718443"/>
            <a:ext cx="2024792" cy="1755796"/>
          </a:xfrm>
          <a:custGeom>
            <a:avLst/>
            <a:gdLst>
              <a:gd name="T0" fmla="*/ 1368 w 1827"/>
              <a:gd name="T1" fmla="*/ 0 h 1583"/>
              <a:gd name="T2" fmla="*/ 450 w 1827"/>
              <a:gd name="T3" fmla="*/ 0 h 1583"/>
              <a:gd name="T4" fmla="*/ 0 w 1827"/>
              <a:gd name="T5" fmla="*/ 792 h 1583"/>
              <a:gd name="T6" fmla="*/ 450 w 1827"/>
              <a:gd name="T7" fmla="*/ 1582 h 1583"/>
              <a:gd name="T8" fmla="*/ 1368 w 1827"/>
              <a:gd name="T9" fmla="*/ 1582 h 1583"/>
              <a:gd name="T10" fmla="*/ 1826 w 1827"/>
              <a:gd name="T11" fmla="*/ 792 h 1583"/>
              <a:gd name="T12" fmla="*/ 1368 w 1827"/>
              <a:gd name="T13" fmla="*/ 0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7" h="1583">
                <a:moveTo>
                  <a:pt x="1368" y="0"/>
                </a:moveTo>
                <a:lnTo>
                  <a:pt x="450" y="0"/>
                </a:lnTo>
                <a:lnTo>
                  <a:pt x="0" y="792"/>
                </a:lnTo>
                <a:lnTo>
                  <a:pt x="450" y="1582"/>
                </a:lnTo>
                <a:lnTo>
                  <a:pt x="1368" y="1582"/>
                </a:lnTo>
                <a:lnTo>
                  <a:pt x="1826" y="792"/>
                </a:lnTo>
                <a:lnTo>
                  <a:pt x="1368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76">
            <a:extLst>
              <a:ext uri="{FF2B5EF4-FFF2-40B4-BE49-F238E27FC236}">
                <a16:creationId xmlns:a16="http://schemas.microsoft.com/office/drawing/2014/main" id="{96584B74-0D63-324F-BEF5-BDADB782F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9176" y="5718443"/>
            <a:ext cx="2034573" cy="1755796"/>
          </a:xfrm>
          <a:custGeom>
            <a:avLst/>
            <a:gdLst>
              <a:gd name="T0" fmla="*/ 1375 w 1835"/>
              <a:gd name="T1" fmla="*/ 0 h 1583"/>
              <a:gd name="T2" fmla="*/ 458 w 1835"/>
              <a:gd name="T3" fmla="*/ 0 h 1583"/>
              <a:gd name="T4" fmla="*/ 0 w 1835"/>
              <a:gd name="T5" fmla="*/ 792 h 1583"/>
              <a:gd name="T6" fmla="*/ 458 w 1835"/>
              <a:gd name="T7" fmla="*/ 1582 h 1583"/>
              <a:gd name="T8" fmla="*/ 1375 w 1835"/>
              <a:gd name="T9" fmla="*/ 1582 h 1583"/>
              <a:gd name="T10" fmla="*/ 1834 w 1835"/>
              <a:gd name="T11" fmla="*/ 792 h 1583"/>
              <a:gd name="T12" fmla="*/ 1375 w 1835"/>
              <a:gd name="T13" fmla="*/ 0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5" h="1583">
                <a:moveTo>
                  <a:pt x="1375" y="0"/>
                </a:moveTo>
                <a:lnTo>
                  <a:pt x="458" y="0"/>
                </a:lnTo>
                <a:lnTo>
                  <a:pt x="0" y="792"/>
                </a:lnTo>
                <a:lnTo>
                  <a:pt x="458" y="1582"/>
                </a:lnTo>
                <a:lnTo>
                  <a:pt x="1375" y="1582"/>
                </a:lnTo>
                <a:lnTo>
                  <a:pt x="1834" y="792"/>
                </a:lnTo>
                <a:lnTo>
                  <a:pt x="1375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77">
            <a:extLst>
              <a:ext uri="{FF2B5EF4-FFF2-40B4-BE49-F238E27FC236}">
                <a16:creationId xmlns:a16="http://schemas.microsoft.com/office/drawing/2014/main" id="{22E031E8-50B2-8B49-A1D2-6650B0F5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8189" y="5718443"/>
            <a:ext cx="2024792" cy="1755796"/>
          </a:xfrm>
          <a:custGeom>
            <a:avLst/>
            <a:gdLst>
              <a:gd name="T0" fmla="*/ 1377 w 1827"/>
              <a:gd name="T1" fmla="*/ 0 h 1583"/>
              <a:gd name="T2" fmla="*/ 459 w 1827"/>
              <a:gd name="T3" fmla="*/ 0 h 1583"/>
              <a:gd name="T4" fmla="*/ 0 w 1827"/>
              <a:gd name="T5" fmla="*/ 792 h 1583"/>
              <a:gd name="T6" fmla="*/ 459 w 1827"/>
              <a:gd name="T7" fmla="*/ 1582 h 1583"/>
              <a:gd name="T8" fmla="*/ 1377 w 1827"/>
              <a:gd name="T9" fmla="*/ 1582 h 1583"/>
              <a:gd name="T10" fmla="*/ 1826 w 1827"/>
              <a:gd name="T11" fmla="*/ 792 h 1583"/>
              <a:gd name="T12" fmla="*/ 1377 w 1827"/>
              <a:gd name="T13" fmla="*/ 0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7" h="1583">
                <a:moveTo>
                  <a:pt x="1377" y="0"/>
                </a:moveTo>
                <a:lnTo>
                  <a:pt x="459" y="0"/>
                </a:lnTo>
                <a:lnTo>
                  <a:pt x="0" y="792"/>
                </a:lnTo>
                <a:lnTo>
                  <a:pt x="459" y="1582"/>
                </a:lnTo>
                <a:lnTo>
                  <a:pt x="1377" y="1582"/>
                </a:lnTo>
                <a:lnTo>
                  <a:pt x="1826" y="792"/>
                </a:lnTo>
                <a:lnTo>
                  <a:pt x="1377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78">
            <a:extLst>
              <a:ext uri="{FF2B5EF4-FFF2-40B4-BE49-F238E27FC236}">
                <a16:creationId xmlns:a16="http://schemas.microsoft.com/office/drawing/2014/main" id="{1C72500B-BDBC-4043-90E7-7574C30B8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7205" y="5718443"/>
            <a:ext cx="2024792" cy="1755796"/>
          </a:xfrm>
          <a:custGeom>
            <a:avLst/>
            <a:gdLst>
              <a:gd name="T0" fmla="*/ 1367 w 1827"/>
              <a:gd name="T1" fmla="*/ 0 h 1583"/>
              <a:gd name="T2" fmla="*/ 459 w 1827"/>
              <a:gd name="T3" fmla="*/ 0 h 1583"/>
              <a:gd name="T4" fmla="*/ 0 w 1827"/>
              <a:gd name="T5" fmla="*/ 792 h 1583"/>
              <a:gd name="T6" fmla="*/ 459 w 1827"/>
              <a:gd name="T7" fmla="*/ 1582 h 1583"/>
              <a:gd name="T8" fmla="*/ 1367 w 1827"/>
              <a:gd name="T9" fmla="*/ 1582 h 1583"/>
              <a:gd name="T10" fmla="*/ 1826 w 1827"/>
              <a:gd name="T11" fmla="*/ 792 h 1583"/>
              <a:gd name="T12" fmla="*/ 1367 w 1827"/>
              <a:gd name="T13" fmla="*/ 0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7" h="1583">
                <a:moveTo>
                  <a:pt x="1367" y="0"/>
                </a:moveTo>
                <a:lnTo>
                  <a:pt x="459" y="0"/>
                </a:lnTo>
                <a:lnTo>
                  <a:pt x="0" y="792"/>
                </a:lnTo>
                <a:lnTo>
                  <a:pt x="459" y="1582"/>
                </a:lnTo>
                <a:lnTo>
                  <a:pt x="1367" y="1582"/>
                </a:lnTo>
                <a:lnTo>
                  <a:pt x="1826" y="792"/>
                </a:lnTo>
                <a:lnTo>
                  <a:pt x="1367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99">
            <a:extLst>
              <a:ext uri="{FF2B5EF4-FFF2-40B4-BE49-F238E27FC236}">
                <a16:creationId xmlns:a16="http://schemas.microsoft.com/office/drawing/2014/main" id="{FAD30E57-404C-C245-B383-D910BD5A5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17" y="6158615"/>
            <a:ext cx="948816" cy="880344"/>
          </a:xfrm>
          <a:custGeom>
            <a:avLst/>
            <a:gdLst>
              <a:gd name="T0" fmla="*/ 818 w 855"/>
              <a:gd name="T1" fmla="*/ 117 h 792"/>
              <a:gd name="T2" fmla="*/ 818 w 855"/>
              <a:gd name="T3" fmla="*/ 117 h 792"/>
              <a:gd name="T4" fmla="*/ 782 w 855"/>
              <a:gd name="T5" fmla="*/ 117 h 792"/>
              <a:gd name="T6" fmla="*/ 782 w 855"/>
              <a:gd name="T7" fmla="*/ 45 h 792"/>
              <a:gd name="T8" fmla="*/ 737 w 855"/>
              <a:gd name="T9" fmla="*/ 0 h 792"/>
              <a:gd name="T10" fmla="*/ 45 w 855"/>
              <a:gd name="T11" fmla="*/ 0 h 792"/>
              <a:gd name="T12" fmla="*/ 0 w 855"/>
              <a:gd name="T13" fmla="*/ 45 h 792"/>
              <a:gd name="T14" fmla="*/ 0 w 855"/>
              <a:gd name="T15" fmla="*/ 737 h 792"/>
              <a:gd name="T16" fmla="*/ 45 w 855"/>
              <a:gd name="T17" fmla="*/ 791 h 792"/>
              <a:gd name="T18" fmla="*/ 737 w 855"/>
              <a:gd name="T19" fmla="*/ 791 h 792"/>
              <a:gd name="T20" fmla="*/ 782 w 855"/>
              <a:gd name="T21" fmla="*/ 737 h 792"/>
              <a:gd name="T22" fmla="*/ 782 w 855"/>
              <a:gd name="T23" fmla="*/ 666 h 792"/>
              <a:gd name="T24" fmla="*/ 818 w 855"/>
              <a:gd name="T25" fmla="*/ 666 h 792"/>
              <a:gd name="T26" fmla="*/ 854 w 855"/>
              <a:gd name="T27" fmla="*/ 630 h 792"/>
              <a:gd name="T28" fmla="*/ 854 w 855"/>
              <a:gd name="T29" fmla="*/ 153 h 792"/>
              <a:gd name="T30" fmla="*/ 818 w 855"/>
              <a:gd name="T31" fmla="*/ 117 h 792"/>
              <a:gd name="T32" fmla="*/ 719 w 855"/>
              <a:gd name="T33" fmla="*/ 719 h 792"/>
              <a:gd name="T34" fmla="*/ 719 w 855"/>
              <a:gd name="T35" fmla="*/ 719 h 792"/>
              <a:gd name="T36" fmla="*/ 63 w 855"/>
              <a:gd name="T37" fmla="*/ 719 h 792"/>
              <a:gd name="T38" fmla="*/ 63 w 855"/>
              <a:gd name="T39" fmla="*/ 72 h 792"/>
              <a:gd name="T40" fmla="*/ 719 w 855"/>
              <a:gd name="T41" fmla="*/ 72 h 792"/>
              <a:gd name="T42" fmla="*/ 719 w 855"/>
              <a:gd name="T43" fmla="*/ 117 h 792"/>
              <a:gd name="T44" fmla="*/ 620 w 855"/>
              <a:gd name="T45" fmla="*/ 117 h 792"/>
              <a:gd name="T46" fmla="*/ 575 w 855"/>
              <a:gd name="T47" fmla="*/ 153 h 792"/>
              <a:gd name="T48" fmla="*/ 575 w 855"/>
              <a:gd name="T49" fmla="*/ 630 h 792"/>
              <a:gd name="T50" fmla="*/ 620 w 855"/>
              <a:gd name="T51" fmla="*/ 666 h 792"/>
              <a:gd name="T52" fmla="*/ 719 w 855"/>
              <a:gd name="T53" fmla="*/ 666 h 792"/>
              <a:gd name="T54" fmla="*/ 719 w 855"/>
              <a:gd name="T55" fmla="*/ 719 h 792"/>
              <a:gd name="T56" fmla="*/ 791 w 855"/>
              <a:gd name="T57" fmla="*/ 603 h 792"/>
              <a:gd name="T58" fmla="*/ 791 w 855"/>
              <a:gd name="T59" fmla="*/ 603 h 792"/>
              <a:gd name="T60" fmla="*/ 647 w 855"/>
              <a:gd name="T61" fmla="*/ 603 h 792"/>
              <a:gd name="T62" fmla="*/ 647 w 855"/>
              <a:gd name="T63" fmla="*/ 180 h 792"/>
              <a:gd name="T64" fmla="*/ 791 w 855"/>
              <a:gd name="T65" fmla="*/ 180 h 792"/>
              <a:gd name="T66" fmla="*/ 791 w 855"/>
              <a:gd name="T67" fmla="*/ 603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55" h="792">
                <a:moveTo>
                  <a:pt x="818" y="117"/>
                </a:moveTo>
                <a:lnTo>
                  <a:pt x="818" y="117"/>
                </a:lnTo>
                <a:cubicBezTo>
                  <a:pt x="782" y="117"/>
                  <a:pt x="782" y="117"/>
                  <a:pt x="782" y="117"/>
                </a:cubicBezTo>
                <a:cubicBezTo>
                  <a:pt x="782" y="45"/>
                  <a:pt x="782" y="45"/>
                  <a:pt x="782" y="45"/>
                </a:cubicBezTo>
                <a:cubicBezTo>
                  <a:pt x="782" y="18"/>
                  <a:pt x="764" y="0"/>
                  <a:pt x="73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7" y="0"/>
                  <a:pt x="0" y="18"/>
                  <a:pt x="0" y="45"/>
                </a:cubicBezTo>
                <a:cubicBezTo>
                  <a:pt x="0" y="737"/>
                  <a:pt x="0" y="737"/>
                  <a:pt x="0" y="737"/>
                </a:cubicBezTo>
                <a:cubicBezTo>
                  <a:pt x="0" y="764"/>
                  <a:pt x="17" y="791"/>
                  <a:pt x="45" y="791"/>
                </a:cubicBezTo>
                <a:cubicBezTo>
                  <a:pt x="737" y="791"/>
                  <a:pt x="737" y="791"/>
                  <a:pt x="737" y="791"/>
                </a:cubicBezTo>
                <a:cubicBezTo>
                  <a:pt x="764" y="791"/>
                  <a:pt x="782" y="764"/>
                  <a:pt x="782" y="737"/>
                </a:cubicBezTo>
                <a:cubicBezTo>
                  <a:pt x="782" y="666"/>
                  <a:pt x="782" y="666"/>
                  <a:pt x="782" y="666"/>
                </a:cubicBezTo>
                <a:cubicBezTo>
                  <a:pt x="818" y="666"/>
                  <a:pt x="818" y="666"/>
                  <a:pt x="818" y="666"/>
                </a:cubicBezTo>
                <a:cubicBezTo>
                  <a:pt x="836" y="666"/>
                  <a:pt x="854" y="648"/>
                  <a:pt x="854" y="630"/>
                </a:cubicBezTo>
                <a:cubicBezTo>
                  <a:pt x="854" y="153"/>
                  <a:pt x="854" y="153"/>
                  <a:pt x="854" y="153"/>
                </a:cubicBezTo>
                <a:cubicBezTo>
                  <a:pt x="854" y="135"/>
                  <a:pt x="836" y="117"/>
                  <a:pt x="818" y="117"/>
                </a:cubicBezTo>
                <a:close/>
                <a:moveTo>
                  <a:pt x="719" y="719"/>
                </a:moveTo>
                <a:lnTo>
                  <a:pt x="719" y="719"/>
                </a:lnTo>
                <a:cubicBezTo>
                  <a:pt x="63" y="719"/>
                  <a:pt x="63" y="719"/>
                  <a:pt x="63" y="719"/>
                </a:cubicBezTo>
                <a:cubicBezTo>
                  <a:pt x="63" y="72"/>
                  <a:pt x="63" y="72"/>
                  <a:pt x="63" y="72"/>
                </a:cubicBezTo>
                <a:cubicBezTo>
                  <a:pt x="719" y="72"/>
                  <a:pt x="719" y="72"/>
                  <a:pt x="719" y="72"/>
                </a:cubicBezTo>
                <a:cubicBezTo>
                  <a:pt x="719" y="117"/>
                  <a:pt x="719" y="117"/>
                  <a:pt x="719" y="117"/>
                </a:cubicBezTo>
                <a:cubicBezTo>
                  <a:pt x="620" y="117"/>
                  <a:pt x="620" y="117"/>
                  <a:pt x="620" y="117"/>
                </a:cubicBezTo>
                <a:cubicBezTo>
                  <a:pt x="593" y="117"/>
                  <a:pt x="575" y="135"/>
                  <a:pt x="575" y="153"/>
                </a:cubicBezTo>
                <a:cubicBezTo>
                  <a:pt x="575" y="630"/>
                  <a:pt x="575" y="630"/>
                  <a:pt x="575" y="630"/>
                </a:cubicBezTo>
                <a:cubicBezTo>
                  <a:pt x="575" y="648"/>
                  <a:pt x="593" y="666"/>
                  <a:pt x="620" y="666"/>
                </a:cubicBezTo>
                <a:cubicBezTo>
                  <a:pt x="719" y="666"/>
                  <a:pt x="719" y="666"/>
                  <a:pt x="719" y="666"/>
                </a:cubicBezTo>
                <a:lnTo>
                  <a:pt x="719" y="719"/>
                </a:lnTo>
                <a:close/>
                <a:moveTo>
                  <a:pt x="791" y="603"/>
                </a:moveTo>
                <a:lnTo>
                  <a:pt x="791" y="603"/>
                </a:lnTo>
                <a:cubicBezTo>
                  <a:pt x="647" y="603"/>
                  <a:pt x="647" y="603"/>
                  <a:pt x="647" y="603"/>
                </a:cubicBezTo>
                <a:cubicBezTo>
                  <a:pt x="647" y="180"/>
                  <a:pt x="647" y="180"/>
                  <a:pt x="647" y="180"/>
                </a:cubicBezTo>
                <a:cubicBezTo>
                  <a:pt x="791" y="180"/>
                  <a:pt x="791" y="180"/>
                  <a:pt x="791" y="180"/>
                </a:cubicBezTo>
                <a:lnTo>
                  <a:pt x="791" y="6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00">
            <a:extLst>
              <a:ext uri="{FF2B5EF4-FFF2-40B4-BE49-F238E27FC236}">
                <a16:creationId xmlns:a16="http://schemas.microsoft.com/office/drawing/2014/main" id="{3F02D8A6-1A21-5D4D-9304-D9FB472B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220" y="6740619"/>
            <a:ext cx="122272" cy="132053"/>
          </a:xfrm>
          <a:custGeom>
            <a:avLst/>
            <a:gdLst>
              <a:gd name="T0" fmla="*/ 55 w 109"/>
              <a:gd name="T1" fmla="*/ 0 h 118"/>
              <a:gd name="T2" fmla="*/ 55 w 109"/>
              <a:gd name="T3" fmla="*/ 0 h 118"/>
              <a:gd name="T4" fmla="*/ 0 w 109"/>
              <a:gd name="T5" fmla="*/ 63 h 118"/>
              <a:gd name="T6" fmla="*/ 55 w 109"/>
              <a:gd name="T7" fmla="*/ 117 h 118"/>
              <a:gd name="T8" fmla="*/ 108 w 109"/>
              <a:gd name="T9" fmla="*/ 63 h 118"/>
              <a:gd name="T10" fmla="*/ 55 w 109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8">
                <a:moveTo>
                  <a:pt x="55" y="0"/>
                </a:moveTo>
                <a:lnTo>
                  <a:pt x="55" y="0"/>
                </a:lnTo>
                <a:cubicBezTo>
                  <a:pt x="19" y="0"/>
                  <a:pt x="0" y="27"/>
                  <a:pt x="0" y="63"/>
                </a:cubicBezTo>
                <a:cubicBezTo>
                  <a:pt x="0" y="90"/>
                  <a:pt x="19" y="117"/>
                  <a:pt x="55" y="117"/>
                </a:cubicBezTo>
                <a:cubicBezTo>
                  <a:pt x="81" y="117"/>
                  <a:pt x="108" y="90"/>
                  <a:pt x="108" y="63"/>
                </a:cubicBezTo>
                <a:cubicBezTo>
                  <a:pt x="108" y="27"/>
                  <a:pt x="81" y="0"/>
                  <a:pt x="5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01">
            <a:extLst>
              <a:ext uri="{FF2B5EF4-FFF2-40B4-BE49-F238E27FC236}">
                <a16:creationId xmlns:a16="http://schemas.microsoft.com/office/drawing/2014/main" id="{9EDE0133-65EC-324E-9218-B12A9967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14" y="6158615"/>
            <a:ext cx="1149340" cy="880344"/>
          </a:xfrm>
          <a:custGeom>
            <a:avLst/>
            <a:gdLst>
              <a:gd name="T0" fmla="*/ 980 w 1036"/>
              <a:gd name="T1" fmla="*/ 791 h 792"/>
              <a:gd name="T2" fmla="*/ 980 w 1036"/>
              <a:gd name="T3" fmla="*/ 791 h 792"/>
              <a:gd name="T4" fmla="*/ 54 w 1036"/>
              <a:gd name="T5" fmla="*/ 791 h 792"/>
              <a:gd name="T6" fmla="*/ 0 w 1036"/>
              <a:gd name="T7" fmla="*/ 737 h 792"/>
              <a:gd name="T8" fmla="*/ 0 w 1036"/>
              <a:gd name="T9" fmla="*/ 54 h 792"/>
              <a:gd name="T10" fmla="*/ 54 w 1036"/>
              <a:gd name="T11" fmla="*/ 0 h 792"/>
              <a:gd name="T12" fmla="*/ 387 w 1036"/>
              <a:gd name="T13" fmla="*/ 0 h 792"/>
              <a:gd name="T14" fmla="*/ 423 w 1036"/>
              <a:gd name="T15" fmla="*/ 18 h 792"/>
              <a:gd name="T16" fmla="*/ 531 w 1036"/>
              <a:gd name="T17" fmla="*/ 117 h 792"/>
              <a:gd name="T18" fmla="*/ 980 w 1036"/>
              <a:gd name="T19" fmla="*/ 117 h 792"/>
              <a:gd name="T20" fmla="*/ 1035 w 1036"/>
              <a:gd name="T21" fmla="*/ 171 h 792"/>
              <a:gd name="T22" fmla="*/ 1035 w 1036"/>
              <a:gd name="T23" fmla="*/ 737 h 792"/>
              <a:gd name="T24" fmla="*/ 980 w 1036"/>
              <a:gd name="T25" fmla="*/ 791 h 792"/>
              <a:gd name="T26" fmla="*/ 63 w 1036"/>
              <a:gd name="T27" fmla="*/ 719 h 792"/>
              <a:gd name="T28" fmla="*/ 63 w 1036"/>
              <a:gd name="T29" fmla="*/ 719 h 792"/>
              <a:gd name="T30" fmla="*/ 963 w 1036"/>
              <a:gd name="T31" fmla="*/ 719 h 792"/>
              <a:gd name="T32" fmla="*/ 963 w 1036"/>
              <a:gd name="T33" fmla="*/ 189 h 792"/>
              <a:gd name="T34" fmla="*/ 522 w 1036"/>
              <a:gd name="T35" fmla="*/ 189 h 792"/>
              <a:gd name="T36" fmla="*/ 486 w 1036"/>
              <a:gd name="T37" fmla="*/ 171 h 792"/>
              <a:gd name="T38" fmla="*/ 378 w 1036"/>
              <a:gd name="T39" fmla="*/ 63 h 792"/>
              <a:gd name="T40" fmla="*/ 63 w 1036"/>
              <a:gd name="T41" fmla="*/ 63 h 792"/>
              <a:gd name="T42" fmla="*/ 63 w 1036"/>
              <a:gd name="T43" fmla="*/ 719 h 792"/>
              <a:gd name="T44" fmla="*/ 531 w 1036"/>
              <a:gd name="T45" fmla="*/ 126 h 792"/>
              <a:gd name="T46" fmla="*/ 531 w 1036"/>
              <a:gd name="T47" fmla="*/ 126 h 792"/>
              <a:gd name="T48" fmla="*/ 387 w 1036"/>
              <a:gd name="T49" fmla="*/ 63 h 792"/>
              <a:gd name="T50" fmla="*/ 387 w 1036"/>
              <a:gd name="T51" fmla="*/ 63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6" h="792">
                <a:moveTo>
                  <a:pt x="980" y="791"/>
                </a:moveTo>
                <a:lnTo>
                  <a:pt x="980" y="791"/>
                </a:lnTo>
                <a:cubicBezTo>
                  <a:pt x="54" y="791"/>
                  <a:pt x="54" y="791"/>
                  <a:pt x="54" y="791"/>
                </a:cubicBezTo>
                <a:cubicBezTo>
                  <a:pt x="18" y="791"/>
                  <a:pt x="0" y="764"/>
                  <a:pt x="0" y="7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405" y="0"/>
                  <a:pt x="414" y="9"/>
                  <a:pt x="423" y="18"/>
                </a:cubicBezTo>
                <a:cubicBezTo>
                  <a:pt x="531" y="117"/>
                  <a:pt x="531" y="117"/>
                  <a:pt x="531" y="117"/>
                </a:cubicBezTo>
                <a:cubicBezTo>
                  <a:pt x="980" y="117"/>
                  <a:pt x="980" y="117"/>
                  <a:pt x="980" y="117"/>
                </a:cubicBezTo>
                <a:cubicBezTo>
                  <a:pt x="1008" y="117"/>
                  <a:pt x="1035" y="144"/>
                  <a:pt x="1035" y="171"/>
                </a:cubicBezTo>
                <a:cubicBezTo>
                  <a:pt x="1035" y="737"/>
                  <a:pt x="1035" y="737"/>
                  <a:pt x="1035" y="737"/>
                </a:cubicBezTo>
                <a:cubicBezTo>
                  <a:pt x="1035" y="764"/>
                  <a:pt x="1008" y="791"/>
                  <a:pt x="980" y="791"/>
                </a:cubicBezTo>
                <a:close/>
                <a:moveTo>
                  <a:pt x="63" y="719"/>
                </a:moveTo>
                <a:lnTo>
                  <a:pt x="63" y="719"/>
                </a:lnTo>
                <a:cubicBezTo>
                  <a:pt x="963" y="719"/>
                  <a:pt x="963" y="719"/>
                  <a:pt x="963" y="719"/>
                </a:cubicBezTo>
                <a:cubicBezTo>
                  <a:pt x="963" y="189"/>
                  <a:pt x="963" y="189"/>
                  <a:pt x="963" y="189"/>
                </a:cubicBezTo>
                <a:cubicBezTo>
                  <a:pt x="522" y="189"/>
                  <a:pt x="522" y="189"/>
                  <a:pt x="522" y="189"/>
                </a:cubicBezTo>
                <a:cubicBezTo>
                  <a:pt x="504" y="189"/>
                  <a:pt x="495" y="180"/>
                  <a:pt x="486" y="171"/>
                </a:cubicBezTo>
                <a:cubicBezTo>
                  <a:pt x="378" y="63"/>
                  <a:pt x="378" y="63"/>
                  <a:pt x="378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719"/>
                </a:lnTo>
                <a:close/>
                <a:moveTo>
                  <a:pt x="531" y="126"/>
                </a:moveTo>
                <a:lnTo>
                  <a:pt x="531" y="126"/>
                </a:lnTo>
                <a:close/>
                <a:moveTo>
                  <a:pt x="387" y="63"/>
                </a:moveTo>
                <a:lnTo>
                  <a:pt x="38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02">
            <a:extLst>
              <a:ext uri="{FF2B5EF4-FFF2-40B4-BE49-F238E27FC236}">
                <a16:creationId xmlns:a16="http://schemas.microsoft.com/office/drawing/2014/main" id="{EC518C13-D2B5-4B4F-BEA5-10256481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447" y="6158615"/>
            <a:ext cx="582007" cy="73360"/>
          </a:xfrm>
          <a:custGeom>
            <a:avLst/>
            <a:gdLst>
              <a:gd name="T0" fmla="*/ 486 w 523"/>
              <a:gd name="T1" fmla="*/ 63 h 64"/>
              <a:gd name="T2" fmla="*/ 486 w 523"/>
              <a:gd name="T3" fmla="*/ 63 h 64"/>
              <a:gd name="T4" fmla="*/ 36 w 523"/>
              <a:gd name="T5" fmla="*/ 63 h 64"/>
              <a:gd name="T6" fmla="*/ 0 w 523"/>
              <a:gd name="T7" fmla="*/ 36 h 64"/>
              <a:gd name="T8" fmla="*/ 36 w 523"/>
              <a:gd name="T9" fmla="*/ 0 h 64"/>
              <a:gd name="T10" fmla="*/ 486 w 523"/>
              <a:gd name="T11" fmla="*/ 0 h 64"/>
              <a:gd name="T12" fmla="*/ 522 w 523"/>
              <a:gd name="T13" fmla="*/ 36 h 64"/>
              <a:gd name="T14" fmla="*/ 486 w 523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64">
                <a:moveTo>
                  <a:pt x="486" y="63"/>
                </a:moveTo>
                <a:lnTo>
                  <a:pt x="486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03" y="0"/>
                  <a:pt x="522" y="18"/>
                  <a:pt x="522" y="36"/>
                </a:cubicBezTo>
                <a:cubicBezTo>
                  <a:pt x="522" y="54"/>
                  <a:pt x="503" y="63"/>
                  <a:pt x="48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03">
            <a:extLst>
              <a:ext uri="{FF2B5EF4-FFF2-40B4-BE49-F238E27FC236}">
                <a16:creationId xmlns:a16="http://schemas.microsoft.com/office/drawing/2014/main" id="{AF0385D3-76F0-C34D-9E29-C5D593A3F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30" y="6109707"/>
            <a:ext cx="987942" cy="978160"/>
          </a:xfrm>
          <a:custGeom>
            <a:avLst/>
            <a:gdLst>
              <a:gd name="T0" fmla="*/ 836 w 891"/>
              <a:gd name="T1" fmla="*/ 0 h 882"/>
              <a:gd name="T2" fmla="*/ 836 w 891"/>
              <a:gd name="T3" fmla="*/ 0 h 882"/>
              <a:gd name="T4" fmla="*/ 45 w 891"/>
              <a:gd name="T5" fmla="*/ 0 h 882"/>
              <a:gd name="T6" fmla="*/ 0 w 891"/>
              <a:gd name="T7" fmla="*/ 36 h 882"/>
              <a:gd name="T8" fmla="*/ 0 w 891"/>
              <a:gd name="T9" fmla="*/ 216 h 882"/>
              <a:gd name="T10" fmla="*/ 45 w 891"/>
              <a:gd name="T11" fmla="*/ 252 h 882"/>
              <a:gd name="T12" fmla="*/ 54 w 891"/>
              <a:gd name="T13" fmla="*/ 252 h 882"/>
              <a:gd name="T14" fmla="*/ 54 w 891"/>
              <a:gd name="T15" fmla="*/ 836 h 882"/>
              <a:gd name="T16" fmla="*/ 99 w 891"/>
              <a:gd name="T17" fmla="*/ 881 h 882"/>
              <a:gd name="T18" fmla="*/ 791 w 891"/>
              <a:gd name="T19" fmla="*/ 881 h 882"/>
              <a:gd name="T20" fmla="*/ 836 w 891"/>
              <a:gd name="T21" fmla="*/ 836 h 882"/>
              <a:gd name="T22" fmla="*/ 836 w 891"/>
              <a:gd name="T23" fmla="*/ 252 h 882"/>
              <a:gd name="T24" fmla="*/ 836 w 891"/>
              <a:gd name="T25" fmla="*/ 252 h 882"/>
              <a:gd name="T26" fmla="*/ 890 w 891"/>
              <a:gd name="T27" fmla="*/ 216 h 882"/>
              <a:gd name="T28" fmla="*/ 890 w 891"/>
              <a:gd name="T29" fmla="*/ 36 h 882"/>
              <a:gd name="T30" fmla="*/ 836 w 891"/>
              <a:gd name="T31" fmla="*/ 0 h 882"/>
              <a:gd name="T32" fmla="*/ 63 w 891"/>
              <a:gd name="T33" fmla="*/ 63 h 882"/>
              <a:gd name="T34" fmla="*/ 63 w 891"/>
              <a:gd name="T35" fmla="*/ 63 h 882"/>
              <a:gd name="T36" fmla="*/ 818 w 891"/>
              <a:gd name="T37" fmla="*/ 63 h 882"/>
              <a:gd name="T38" fmla="*/ 818 w 891"/>
              <a:gd name="T39" fmla="*/ 189 h 882"/>
              <a:gd name="T40" fmla="*/ 791 w 891"/>
              <a:gd name="T41" fmla="*/ 189 h 882"/>
              <a:gd name="T42" fmla="*/ 710 w 891"/>
              <a:gd name="T43" fmla="*/ 189 h 882"/>
              <a:gd name="T44" fmla="*/ 171 w 891"/>
              <a:gd name="T45" fmla="*/ 189 h 882"/>
              <a:gd name="T46" fmla="*/ 99 w 891"/>
              <a:gd name="T47" fmla="*/ 189 h 882"/>
              <a:gd name="T48" fmla="*/ 63 w 891"/>
              <a:gd name="T49" fmla="*/ 189 h 882"/>
              <a:gd name="T50" fmla="*/ 63 w 891"/>
              <a:gd name="T51" fmla="*/ 63 h 882"/>
              <a:gd name="T52" fmla="*/ 773 w 891"/>
              <a:gd name="T53" fmla="*/ 809 h 882"/>
              <a:gd name="T54" fmla="*/ 773 w 891"/>
              <a:gd name="T55" fmla="*/ 809 h 882"/>
              <a:gd name="T56" fmla="*/ 117 w 891"/>
              <a:gd name="T57" fmla="*/ 809 h 882"/>
              <a:gd name="T58" fmla="*/ 117 w 891"/>
              <a:gd name="T59" fmla="*/ 252 h 882"/>
              <a:gd name="T60" fmla="*/ 171 w 891"/>
              <a:gd name="T61" fmla="*/ 252 h 882"/>
              <a:gd name="T62" fmla="*/ 710 w 891"/>
              <a:gd name="T63" fmla="*/ 252 h 882"/>
              <a:gd name="T64" fmla="*/ 773 w 891"/>
              <a:gd name="T65" fmla="*/ 252 h 882"/>
              <a:gd name="T66" fmla="*/ 773 w 891"/>
              <a:gd name="T67" fmla="*/ 809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91" h="882">
                <a:moveTo>
                  <a:pt x="836" y="0"/>
                </a:moveTo>
                <a:lnTo>
                  <a:pt x="836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34"/>
                  <a:pt x="18" y="252"/>
                  <a:pt x="45" y="252"/>
                </a:cubicBezTo>
                <a:cubicBezTo>
                  <a:pt x="54" y="252"/>
                  <a:pt x="54" y="252"/>
                  <a:pt x="54" y="252"/>
                </a:cubicBezTo>
                <a:cubicBezTo>
                  <a:pt x="54" y="836"/>
                  <a:pt x="54" y="836"/>
                  <a:pt x="54" y="836"/>
                </a:cubicBezTo>
                <a:cubicBezTo>
                  <a:pt x="54" y="863"/>
                  <a:pt x="72" y="881"/>
                  <a:pt x="99" y="881"/>
                </a:cubicBezTo>
                <a:cubicBezTo>
                  <a:pt x="791" y="881"/>
                  <a:pt x="791" y="881"/>
                  <a:pt x="791" y="881"/>
                </a:cubicBezTo>
                <a:cubicBezTo>
                  <a:pt x="818" y="881"/>
                  <a:pt x="836" y="863"/>
                  <a:pt x="836" y="836"/>
                </a:cubicBezTo>
                <a:cubicBezTo>
                  <a:pt x="836" y="252"/>
                  <a:pt x="836" y="252"/>
                  <a:pt x="836" y="252"/>
                </a:cubicBezTo>
                <a:lnTo>
                  <a:pt x="836" y="252"/>
                </a:lnTo>
                <a:cubicBezTo>
                  <a:pt x="872" y="252"/>
                  <a:pt x="890" y="234"/>
                  <a:pt x="890" y="216"/>
                </a:cubicBezTo>
                <a:cubicBezTo>
                  <a:pt x="890" y="36"/>
                  <a:pt x="890" y="36"/>
                  <a:pt x="890" y="36"/>
                </a:cubicBezTo>
                <a:cubicBezTo>
                  <a:pt x="890" y="18"/>
                  <a:pt x="872" y="0"/>
                  <a:pt x="836" y="0"/>
                </a:cubicBezTo>
                <a:close/>
                <a:moveTo>
                  <a:pt x="63" y="63"/>
                </a:moveTo>
                <a:lnTo>
                  <a:pt x="63" y="63"/>
                </a:lnTo>
                <a:cubicBezTo>
                  <a:pt x="818" y="63"/>
                  <a:pt x="818" y="63"/>
                  <a:pt x="818" y="63"/>
                </a:cubicBezTo>
                <a:cubicBezTo>
                  <a:pt x="818" y="189"/>
                  <a:pt x="818" y="189"/>
                  <a:pt x="818" y="189"/>
                </a:cubicBezTo>
                <a:cubicBezTo>
                  <a:pt x="791" y="189"/>
                  <a:pt x="791" y="189"/>
                  <a:pt x="791" y="189"/>
                </a:cubicBezTo>
                <a:cubicBezTo>
                  <a:pt x="710" y="189"/>
                  <a:pt x="710" y="189"/>
                  <a:pt x="710" y="189"/>
                </a:cubicBezTo>
                <a:cubicBezTo>
                  <a:pt x="171" y="189"/>
                  <a:pt x="171" y="189"/>
                  <a:pt x="171" y="189"/>
                </a:cubicBezTo>
                <a:cubicBezTo>
                  <a:pt x="99" y="189"/>
                  <a:pt x="99" y="189"/>
                  <a:pt x="99" y="189"/>
                </a:cubicBezTo>
                <a:cubicBezTo>
                  <a:pt x="63" y="189"/>
                  <a:pt x="63" y="189"/>
                  <a:pt x="63" y="189"/>
                </a:cubicBezTo>
                <a:lnTo>
                  <a:pt x="63" y="63"/>
                </a:lnTo>
                <a:close/>
                <a:moveTo>
                  <a:pt x="773" y="809"/>
                </a:moveTo>
                <a:lnTo>
                  <a:pt x="773" y="809"/>
                </a:lnTo>
                <a:cubicBezTo>
                  <a:pt x="117" y="809"/>
                  <a:pt x="117" y="809"/>
                  <a:pt x="117" y="809"/>
                </a:cubicBezTo>
                <a:cubicBezTo>
                  <a:pt x="117" y="252"/>
                  <a:pt x="117" y="252"/>
                  <a:pt x="117" y="252"/>
                </a:cubicBezTo>
                <a:cubicBezTo>
                  <a:pt x="171" y="252"/>
                  <a:pt x="171" y="252"/>
                  <a:pt x="171" y="252"/>
                </a:cubicBezTo>
                <a:cubicBezTo>
                  <a:pt x="710" y="252"/>
                  <a:pt x="710" y="252"/>
                  <a:pt x="710" y="252"/>
                </a:cubicBezTo>
                <a:cubicBezTo>
                  <a:pt x="773" y="252"/>
                  <a:pt x="773" y="252"/>
                  <a:pt x="773" y="252"/>
                </a:cubicBezTo>
                <a:lnTo>
                  <a:pt x="773" y="8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04">
            <a:extLst>
              <a:ext uri="{FF2B5EF4-FFF2-40B4-BE49-F238E27FC236}">
                <a16:creationId xmlns:a16="http://schemas.microsoft.com/office/drawing/2014/main" id="{537E74D3-5D86-E84E-87BE-88E879AE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6895" y="6500971"/>
            <a:ext cx="210303" cy="83142"/>
          </a:xfrm>
          <a:custGeom>
            <a:avLst/>
            <a:gdLst>
              <a:gd name="T0" fmla="*/ 152 w 189"/>
              <a:gd name="T1" fmla="*/ 0 h 73"/>
              <a:gd name="T2" fmla="*/ 152 w 189"/>
              <a:gd name="T3" fmla="*/ 0 h 73"/>
              <a:gd name="T4" fmla="*/ 36 w 189"/>
              <a:gd name="T5" fmla="*/ 0 h 73"/>
              <a:gd name="T6" fmla="*/ 0 w 189"/>
              <a:gd name="T7" fmla="*/ 36 h 73"/>
              <a:gd name="T8" fmla="*/ 36 w 189"/>
              <a:gd name="T9" fmla="*/ 72 h 73"/>
              <a:gd name="T10" fmla="*/ 152 w 189"/>
              <a:gd name="T11" fmla="*/ 72 h 73"/>
              <a:gd name="T12" fmla="*/ 188 w 189"/>
              <a:gd name="T13" fmla="*/ 36 h 73"/>
              <a:gd name="T14" fmla="*/ 152 w 189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73">
                <a:moveTo>
                  <a:pt x="152" y="0"/>
                </a:moveTo>
                <a:lnTo>
                  <a:pt x="152" y="0"/>
                </a:lnTo>
                <a:cubicBezTo>
                  <a:pt x="36" y="0"/>
                  <a:pt x="36" y="0"/>
                  <a:pt x="36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54"/>
                  <a:pt x="17" y="72"/>
                  <a:pt x="36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71" y="72"/>
                  <a:pt x="188" y="54"/>
                  <a:pt x="188" y="36"/>
                </a:cubicBezTo>
                <a:cubicBezTo>
                  <a:pt x="188" y="18"/>
                  <a:pt x="171" y="0"/>
                  <a:pt x="15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05">
            <a:extLst>
              <a:ext uri="{FF2B5EF4-FFF2-40B4-BE49-F238E27FC236}">
                <a16:creationId xmlns:a16="http://schemas.microsoft.com/office/drawing/2014/main" id="{9EE4E7BE-5535-3F46-8045-8335079D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383" y="6129271"/>
            <a:ext cx="978160" cy="939034"/>
          </a:xfrm>
          <a:custGeom>
            <a:avLst/>
            <a:gdLst>
              <a:gd name="T0" fmla="*/ 836 w 882"/>
              <a:gd name="T1" fmla="*/ 0 h 846"/>
              <a:gd name="T2" fmla="*/ 836 w 882"/>
              <a:gd name="T3" fmla="*/ 0 h 846"/>
              <a:gd name="T4" fmla="*/ 836 w 882"/>
              <a:gd name="T5" fmla="*/ 0 h 846"/>
              <a:gd name="T6" fmla="*/ 449 w 882"/>
              <a:gd name="T7" fmla="*/ 54 h 846"/>
              <a:gd name="T8" fmla="*/ 440 w 882"/>
              <a:gd name="T9" fmla="*/ 54 h 846"/>
              <a:gd name="T10" fmla="*/ 431 w 882"/>
              <a:gd name="T11" fmla="*/ 54 h 846"/>
              <a:gd name="T12" fmla="*/ 45 w 882"/>
              <a:gd name="T13" fmla="*/ 0 h 846"/>
              <a:gd name="T14" fmla="*/ 45 w 882"/>
              <a:gd name="T15" fmla="*/ 0 h 846"/>
              <a:gd name="T16" fmla="*/ 0 w 882"/>
              <a:gd name="T17" fmla="*/ 54 h 846"/>
              <a:gd name="T18" fmla="*/ 0 w 882"/>
              <a:gd name="T19" fmla="*/ 135 h 846"/>
              <a:gd name="T20" fmla="*/ 0 w 882"/>
              <a:gd name="T21" fmla="*/ 630 h 846"/>
              <a:gd name="T22" fmla="*/ 0 w 882"/>
              <a:gd name="T23" fmla="*/ 701 h 846"/>
              <a:gd name="T24" fmla="*/ 36 w 882"/>
              <a:gd name="T25" fmla="*/ 755 h 846"/>
              <a:gd name="T26" fmla="*/ 423 w 882"/>
              <a:gd name="T27" fmla="*/ 836 h 846"/>
              <a:gd name="T28" fmla="*/ 431 w 882"/>
              <a:gd name="T29" fmla="*/ 836 h 846"/>
              <a:gd name="T30" fmla="*/ 440 w 882"/>
              <a:gd name="T31" fmla="*/ 836 h 846"/>
              <a:gd name="T32" fmla="*/ 449 w 882"/>
              <a:gd name="T33" fmla="*/ 845 h 846"/>
              <a:gd name="T34" fmla="*/ 458 w 882"/>
              <a:gd name="T35" fmla="*/ 836 h 846"/>
              <a:gd name="T36" fmla="*/ 845 w 882"/>
              <a:gd name="T37" fmla="*/ 755 h 846"/>
              <a:gd name="T38" fmla="*/ 881 w 882"/>
              <a:gd name="T39" fmla="*/ 710 h 846"/>
              <a:gd name="T40" fmla="*/ 881 w 882"/>
              <a:gd name="T41" fmla="*/ 549 h 846"/>
              <a:gd name="T42" fmla="*/ 881 w 882"/>
              <a:gd name="T43" fmla="*/ 549 h 846"/>
              <a:gd name="T44" fmla="*/ 881 w 882"/>
              <a:gd name="T45" fmla="*/ 54 h 846"/>
              <a:gd name="T46" fmla="*/ 836 w 882"/>
              <a:gd name="T47" fmla="*/ 0 h 846"/>
              <a:gd name="T48" fmla="*/ 63 w 882"/>
              <a:gd name="T49" fmla="*/ 630 h 846"/>
              <a:gd name="T50" fmla="*/ 63 w 882"/>
              <a:gd name="T51" fmla="*/ 630 h 846"/>
              <a:gd name="T52" fmla="*/ 63 w 882"/>
              <a:gd name="T53" fmla="*/ 135 h 846"/>
              <a:gd name="T54" fmla="*/ 63 w 882"/>
              <a:gd name="T55" fmla="*/ 135 h 846"/>
              <a:gd name="T56" fmla="*/ 63 w 882"/>
              <a:gd name="T57" fmla="*/ 72 h 846"/>
              <a:gd name="T58" fmla="*/ 404 w 882"/>
              <a:gd name="T59" fmla="*/ 117 h 846"/>
              <a:gd name="T60" fmla="*/ 404 w 882"/>
              <a:gd name="T61" fmla="*/ 288 h 846"/>
              <a:gd name="T62" fmla="*/ 404 w 882"/>
              <a:gd name="T63" fmla="*/ 764 h 846"/>
              <a:gd name="T64" fmla="*/ 63 w 882"/>
              <a:gd name="T65" fmla="*/ 693 h 846"/>
              <a:gd name="T66" fmla="*/ 63 w 882"/>
              <a:gd name="T67" fmla="*/ 630 h 846"/>
              <a:gd name="T68" fmla="*/ 818 w 882"/>
              <a:gd name="T69" fmla="*/ 549 h 846"/>
              <a:gd name="T70" fmla="*/ 818 w 882"/>
              <a:gd name="T71" fmla="*/ 549 h 846"/>
              <a:gd name="T72" fmla="*/ 818 w 882"/>
              <a:gd name="T73" fmla="*/ 693 h 846"/>
              <a:gd name="T74" fmla="*/ 476 w 882"/>
              <a:gd name="T75" fmla="*/ 764 h 846"/>
              <a:gd name="T76" fmla="*/ 476 w 882"/>
              <a:gd name="T77" fmla="*/ 288 h 846"/>
              <a:gd name="T78" fmla="*/ 476 w 882"/>
              <a:gd name="T79" fmla="*/ 135 h 846"/>
              <a:gd name="T80" fmla="*/ 476 w 882"/>
              <a:gd name="T81" fmla="*/ 135 h 846"/>
              <a:gd name="T82" fmla="*/ 476 w 882"/>
              <a:gd name="T83" fmla="*/ 117 h 846"/>
              <a:gd name="T84" fmla="*/ 818 w 882"/>
              <a:gd name="T85" fmla="*/ 72 h 846"/>
              <a:gd name="T86" fmla="*/ 818 w 882"/>
              <a:gd name="T87" fmla="*/ 549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82" h="846">
                <a:moveTo>
                  <a:pt x="836" y="0"/>
                </a:moveTo>
                <a:lnTo>
                  <a:pt x="836" y="0"/>
                </a:lnTo>
                <a:lnTo>
                  <a:pt x="836" y="0"/>
                </a:lnTo>
                <a:cubicBezTo>
                  <a:pt x="449" y="54"/>
                  <a:pt x="449" y="54"/>
                  <a:pt x="449" y="54"/>
                </a:cubicBezTo>
                <a:lnTo>
                  <a:pt x="440" y="54"/>
                </a:lnTo>
                <a:lnTo>
                  <a:pt x="431" y="54"/>
                </a:ln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18" y="0"/>
                  <a:pt x="0" y="27"/>
                  <a:pt x="0" y="5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0"/>
                  <a:pt x="0" y="630"/>
                  <a:pt x="0" y="630"/>
                </a:cubicBezTo>
                <a:cubicBezTo>
                  <a:pt x="0" y="701"/>
                  <a:pt x="0" y="701"/>
                  <a:pt x="0" y="701"/>
                </a:cubicBezTo>
                <a:cubicBezTo>
                  <a:pt x="0" y="728"/>
                  <a:pt x="9" y="746"/>
                  <a:pt x="36" y="755"/>
                </a:cubicBezTo>
                <a:cubicBezTo>
                  <a:pt x="423" y="836"/>
                  <a:pt x="423" y="836"/>
                  <a:pt x="423" y="836"/>
                </a:cubicBezTo>
                <a:cubicBezTo>
                  <a:pt x="423" y="836"/>
                  <a:pt x="423" y="836"/>
                  <a:pt x="431" y="836"/>
                </a:cubicBezTo>
                <a:cubicBezTo>
                  <a:pt x="431" y="836"/>
                  <a:pt x="431" y="836"/>
                  <a:pt x="440" y="836"/>
                </a:cubicBezTo>
                <a:lnTo>
                  <a:pt x="449" y="845"/>
                </a:lnTo>
                <a:cubicBezTo>
                  <a:pt x="458" y="845"/>
                  <a:pt x="458" y="845"/>
                  <a:pt x="458" y="836"/>
                </a:cubicBezTo>
                <a:cubicBezTo>
                  <a:pt x="845" y="755"/>
                  <a:pt x="845" y="755"/>
                  <a:pt x="845" y="755"/>
                </a:cubicBezTo>
                <a:cubicBezTo>
                  <a:pt x="863" y="746"/>
                  <a:pt x="881" y="728"/>
                  <a:pt x="881" y="710"/>
                </a:cubicBezTo>
                <a:cubicBezTo>
                  <a:pt x="881" y="549"/>
                  <a:pt x="881" y="549"/>
                  <a:pt x="881" y="549"/>
                </a:cubicBezTo>
                <a:lnTo>
                  <a:pt x="881" y="549"/>
                </a:lnTo>
                <a:cubicBezTo>
                  <a:pt x="881" y="54"/>
                  <a:pt x="881" y="54"/>
                  <a:pt x="881" y="54"/>
                </a:cubicBezTo>
                <a:cubicBezTo>
                  <a:pt x="881" y="27"/>
                  <a:pt x="863" y="0"/>
                  <a:pt x="836" y="0"/>
                </a:cubicBezTo>
                <a:close/>
                <a:moveTo>
                  <a:pt x="63" y="630"/>
                </a:moveTo>
                <a:lnTo>
                  <a:pt x="63" y="630"/>
                </a:lnTo>
                <a:cubicBezTo>
                  <a:pt x="63" y="135"/>
                  <a:pt x="63" y="135"/>
                  <a:pt x="63" y="135"/>
                </a:cubicBezTo>
                <a:lnTo>
                  <a:pt x="63" y="135"/>
                </a:lnTo>
                <a:cubicBezTo>
                  <a:pt x="63" y="72"/>
                  <a:pt x="63" y="72"/>
                  <a:pt x="63" y="72"/>
                </a:cubicBezTo>
                <a:cubicBezTo>
                  <a:pt x="404" y="117"/>
                  <a:pt x="404" y="117"/>
                  <a:pt x="404" y="117"/>
                </a:cubicBezTo>
                <a:cubicBezTo>
                  <a:pt x="404" y="288"/>
                  <a:pt x="404" y="288"/>
                  <a:pt x="404" y="288"/>
                </a:cubicBezTo>
                <a:cubicBezTo>
                  <a:pt x="404" y="764"/>
                  <a:pt x="404" y="764"/>
                  <a:pt x="404" y="764"/>
                </a:cubicBezTo>
                <a:cubicBezTo>
                  <a:pt x="63" y="693"/>
                  <a:pt x="63" y="693"/>
                  <a:pt x="63" y="693"/>
                </a:cubicBezTo>
                <a:lnTo>
                  <a:pt x="63" y="630"/>
                </a:lnTo>
                <a:close/>
                <a:moveTo>
                  <a:pt x="818" y="549"/>
                </a:moveTo>
                <a:lnTo>
                  <a:pt x="818" y="549"/>
                </a:lnTo>
                <a:cubicBezTo>
                  <a:pt x="818" y="693"/>
                  <a:pt x="818" y="693"/>
                  <a:pt x="818" y="693"/>
                </a:cubicBezTo>
                <a:cubicBezTo>
                  <a:pt x="476" y="764"/>
                  <a:pt x="476" y="764"/>
                  <a:pt x="476" y="764"/>
                </a:cubicBezTo>
                <a:cubicBezTo>
                  <a:pt x="476" y="288"/>
                  <a:pt x="476" y="288"/>
                  <a:pt x="476" y="288"/>
                </a:cubicBezTo>
                <a:cubicBezTo>
                  <a:pt x="476" y="135"/>
                  <a:pt x="476" y="135"/>
                  <a:pt x="476" y="135"/>
                </a:cubicBezTo>
                <a:lnTo>
                  <a:pt x="476" y="135"/>
                </a:lnTo>
                <a:cubicBezTo>
                  <a:pt x="476" y="117"/>
                  <a:pt x="476" y="117"/>
                  <a:pt x="476" y="117"/>
                </a:cubicBezTo>
                <a:cubicBezTo>
                  <a:pt x="818" y="72"/>
                  <a:pt x="818" y="72"/>
                  <a:pt x="818" y="72"/>
                </a:cubicBezTo>
                <a:lnTo>
                  <a:pt x="818" y="5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06">
            <a:extLst>
              <a:ext uri="{FF2B5EF4-FFF2-40B4-BE49-F238E27FC236}">
                <a16:creationId xmlns:a16="http://schemas.microsoft.com/office/drawing/2014/main" id="{CA50E998-6AF5-424F-A9C9-834E782A1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7488" y="6031455"/>
            <a:ext cx="1071087" cy="1134666"/>
          </a:xfrm>
          <a:custGeom>
            <a:avLst/>
            <a:gdLst>
              <a:gd name="T0" fmla="*/ 963 w 964"/>
              <a:gd name="T1" fmla="*/ 108 h 1025"/>
              <a:gd name="T2" fmla="*/ 963 w 964"/>
              <a:gd name="T3" fmla="*/ 108 h 1025"/>
              <a:gd name="T4" fmla="*/ 918 w 964"/>
              <a:gd name="T5" fmla="*/ 72 h 1025"/>
              <a:gd name="T6" fmla="*/ 819 w 964"/>
              <a:gd name="T7" fmla="*/ 72 h 1025"/>
              <a:gd name="T8" fmla="*/ 819 w 964"/>
              <a:gd name="T9" fmla="*/ 27 h 1025"/>
              <a:gd name="T10" fmla="*/ 783 w 964"/>
              <a:gd name="T11" fmla="*/ 0 h 1025"/>
              <a:gd name="T12" fmla="*/ 747 w 964"/>
              <a:gd name="T13" fmla="*/ 27 h 1025"/>
              <a:gd name="T14" fmla="*/ 747 w 964"/>
              <a:gd name="T15" fmla="*/ 72 h 1025"/>
              <a:gd name="T16" fmla="*/ 216 w 964"/>
              <a:gd name="T17" fmla="*/ 72 h 1025"/>
              <a:gd name="T18" fmla="*/ 216 w 964"/>
              <a:gd name="T19" fmla="*/ 27 h 1025"/>
              <a:gd name="T20" fmla="*/ 180 w 964"/>
              <a:gd name="T21" fmla="*/ 0 h 1025"/>
              <a:gd name="T22" fmla="*/ 144 w 964"/>
              <a:gd name="T23" fmla="*/ 27 h 1025"/>
              <a:gd name="T24" fmla="*/ 144 w 964"/>
              <a:gd name="T25" fmla="*/ 72 h 1025"/>
              <a:gd name="T26" fmla="*/ 54 w 964"/>
              <a:gd name="T27" fmla="*/ 72 h 1025"/>
              <a:gd name="T28" fmla="*/ 0 w 964"/>
              <a:gd name="T29" fmla="*/ 108 h 1025"/>
              <a:gd name="T30" fmla="*/ 0 w 964"/>
              <a:gd name="T31" fmla="*/ 360 h 1025"/>
              <a:gd name="T32" fmla="*/ 0 w 964"/>
              <a:gd name="T33" fmla="*/ 369 h 1025"/>
              <a:gd name="T34" fmla="*/ 0 w 964"/>
              <a:gd name="T35" fmla="*/ 387 h 1025"/>
              <a:gd name="T36" fmla="*/ 0 w 964"/>
              <a:gd name="T37" fmla="*/ 980 h 1025"/>
              <a:gd name="T38" fmla="*/ 54 w 964"/>
              <a:gd name="T39" fmla="*/ 1024 h 1025"/>
              <a:gd name="T40" fmla="*/ 918 w 964"/>
              <a:gd name="T41" fmla="*/ 1024 h 1025"/>
              <a:gd name="T42" fmla="*/ 963 w 964"/>
              <a:gd name="T43" fmla="*/ 980 h 1025"/>
              <a:gd name="T44" fmla="*/ 963 w 964"/>
              <a:gd name="T45" fmla="*/ 387 h 1025"/>
              <a:gd name="T46" fmla="*/ 963 w 964"/>
              <a:gd name="T47" fmla="*/ 369 h 1025"/>
              <a:gd name="T48" fmla="*/ 963 w 964"/>
              <a:gd name="T49" fmla="*/ 360 h 1025"/>
              <a:gd name="T50" fmla="*/ 963 w 964"/>
              <a:gd name="T51" fmla="*/ 108 h 1025"/>
              <a:gd name="T52" fmla="*/ 72 w 964"/>
              <a:gd name="T53" fmla="*/ 135 h 1025"/>
              <a:gd name="T54" fmla="*/ 72 w 964"/>
              <a:gd name="T55" fmla="*/ 135 h 1025"/>
              <a:gd name="T56" fmla="*/ 144 w 964"/>
              <a:gd name="T57" fmla="*/ 135 h 1025"/>
              <a:gd name="T58" fmla="*/ 144 w 964"/>
              <a:gd name="T59" fmla="*/ 180 h 1025"/>
              <a:gd name="T60" fmla="*/ 180 w 964"/>
              <a:gd name="T61" fmla="*/ 207 h 1025"/>
              <a:gd name="T62" fmla="*/ 216 w 964"/>
              <a:gd name="T63" fmla="*/ 180 h 1025"/>
              <a:gd name="T64" fmla="*/ 216 w 964"/>
              <a:gd name="T65" fmla="*/ 135 h 1025"/>
              <a:gd name="T66" fmla="*/ 747 w 964"/>
              <a:gd name="T67" fmla="*/ 135 h 1025"/>
              <a:gd name="T68" fmla="*/ 747 w 964"/>
              <a:gd name="T69" fmla="*/ 180 h 1025"/>
              <a:gd name="T70" fmla="*/ 783 w 964"/>
              <a:gd name="T71" fmla="*/ 207 h 1025"/>
              <a:gd name="T72" fmla="*/ 819 w 964"/>
              <a:gd name="T73" fmla="*/ 180 h 1025"/>
              <a:gd name="T74" fmla="*/ 819 w 964"/>
              <a:gd name="T75" fmla="*/ 135 h 1025"/>
              <a:gd name="T76" fmla="*/ 900 w 964"/>
              <a:gd name="T77" fmla="*/ 135 h 1025"/>
              <a:gd name="T78" fmla="*/ 900 w 964"/>
              <a:gd name="T79" fmla="*/ 333 h 1025"/>
              <a:gd name="T80" fmla="*/ 72 w 964"/>
              <a:gd name="T81" fmla="*/ 333 h 1025"/>
              <a:gd name="T82" fmla="*/ 72 w 964"/>
              <a:gd name="T83" fmla="*/ 135 h 1025"/>
              <a:gd name="T84" fmla="*/ 900 w 964"/>
              <a:gd name="T85" fmla="*/ 962 h 1025"/>
              <a:gd name="T86" fmla="*/ 900 w 964"/>
              <a:gd name="T87" fmla="*/ 962 h 1025"/>
              <a:gd name="T88" fmla="*/ 72 w 964"/>
              <a:gd name="T89" fmla="*/ 962 h 1025"/>
              <a:gd name="T90" fmla="*/ 72 w 964"/>
              <a:gd name="T91" fmla="*/ 405 h 1025"/>
              <a:gd name="T92" fmla="*/ 900 w 964"/>
              <a:gd name="T93" fmla="*/ 405 h 1025"/>
              <a:gd name="T94" fmla="*/ 900 w 964"/>
              <a:gd name="T95" fmla="*/ 962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64" h="1025">
                <a:moveTo>
                  <a:pt x="963" y="108"/>
                </a:moveTo>
                <a:lnTo>
                  <a:pt x="963" y="108"/>
                </a:lnTo>
                <a:cubicBezTo>
                  <a:pt x="963" y="81"/>
                  <a:pt x="936" y="72"/>
                  <a:pt x="918" y="72"/>
                </a:cubicBezTo>
                <a:cubicBezTo>
                  <a:pt x="819" y="72"/>
                  <a:pt x="819" y="72"/>
                  <a:pt x="819" y="72"/>
                </a:cubicBezTo>
                <a:cubicBezTo>
                  <a:pt x="819" y="27"/>
                  <a:pt x="819" y="27"/>
                  <a:pt x="819" y="27"/>
                </a:cubicBezTo>
                <a:cubicBezTo>
                  <a:pt x="819" y="9"/>
                  <a:pt x="801" y="0"/>
                  <a:pt x="783" y="0"/>
                </a:cubicBezTo>
                <a:cubicBezTo>
                  <a:pt x="765" y="0"/>
                  <a:pt x="747" y="9"/>
                  <a:pt x="747" y="27"/>
                </a:cubicBezTo>
                <a:cubicBezTo>
                  <a:pt x="747" y="72"/>
                  <a:pt x="747" y="72"/>
                  <a:pt x="747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16" y="27"/>
                  <a:pt x="216" y="27"/>
                  <a:pt x="216" y="27"/>
                </a:cubicBezTo>
                <a:cubicBezTo>
                  <a:pt x="216" y="9"/>
                  <a:pt x="198" y="0"/>
                  <a:pt x="180" y="0"/>
                </a:cubicBezTo>
                <a:cubicBezTo>
                  <a:pt x="162" y="0"/>
                  <a:pt x="144" y="9"/>
                  <a:pt x="144" y="27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18" y="72"/>
                  <a:pt x="0" y="90"/>
                  <a:pt x="0" y="108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78"/>
                  <a:pt x="0" y="378"/>
                  <a:pt x="0" y="387"/>
                </a:cubicBezTo>
                <a:cubicBezTo>
                  <a:pt x="0" y="980"/>
                  <a:pt x="0" y="980"/>
                  <a:pt x="0" y="980"/>
                </a:cubicBezTo>
                <a:cubicBezTo>
                  <a:pt x="0" y="1007"/>
                  <a:pt x="27" y="1024"/>
                  <a:pt x="54" y="1024"/>
                </a:cubicBezTo>
                <a:cubicBezTo>
                  <a:pt x="918" y="1024"/>
                  <a:pt x="918" y="1024"/>
                  <a:pt x="918" y="1024"/>
                </a:cubicBezTo>
                <a:cubicBezTo>
                  <a:pt x="945" y="1024"/>
                  <a:pt x="963" y="1007"/>
                  <a:pt x="963" y="980"/>
                </a:cubicBezTo>
                <a:cubicBezTo>
                  <a:pt x="963" y="387"/>
                  <a:pt x="963" y="387"/>
                  <a:pt x="963" y="387"/>
                </a:cubicBezTo>
                <a:cubicBezTo>
                  <a:pt x="963" y="378"/>
                  <a:pt x="963" y="378"/>
                  <a:pt x="963" y="369"/>
                </a:cubicBezTo>
                <a:cubicBezTo>
                  <a:pt x="963" y="369"/>
                  <a:pt x="963" y="369"/>
                  <a:pt x="963" y="360"/>
                </a:cubicBezTo>
                <a:lnTo>
                  <a:pt x="963" y="108"/>
                </a:lnTo>
                <a:close/>
                <a:moveTo>
                  <a:pt x="72" y="135"/>
                </a:moveTo>
                <a:lnTo>
                  <a:pt x="72" y="135"/>
                </a:lnTo>
                <a:cubicBezTo>
                  <a:pt x="144" y="135"/>
                  <a:pt x="144" y="135"/>
                  <a:pt x="144" y="135"/>
                </a:cubicBezTo>
                <a:cubicBezTo>
                  <a:pt x="144" y="180"/>
                  <a:pt x="144" y="180"/>
                  <a:pt x="144" y="180"/>
                </a:cubicBezTo>
                <a:cubicBezTo>
                  <a:pt x="144" y="198"/>
                  <a:pt x="162" y="207"/>
                  <a:pt x="180" y="207"/>
                </a:cubicBezTo>
                <a:cubicBezTo>
                  <a:pt x="198" y="207"/>
                  <a:pt x="216" y="198"/>
                  <a:pt x="216" y="180"/>
                </a:cubicBezTo>
                <a:cubicBezTo>
                  <a:pt x="216" y="135"/>
                  <a:pt x="216" y="135"/>
                  <a:pt x="216" y="135"/>
                </a:cubicBezTo>
                <a:cubicBezTo>
                  <a:pt x="747" y="135"/>
                  <a:pt x="747" y="135"/>
                  <a:pt x="747" y="135"/>
                </a:cubicBezTo>
                <a:cubicBezTo>
                  <a:pt x="747" y="180"/>
                  <a:pt x="747" y="180"/>
                  <a:pt x="747" y="180"/>
                </a:cubicBezTo>
                <a:cubicBezTo>
                  <a:pt x="747" y="198"/>
                  <a:pt x="765" y="207"/>
                  <a:pt x="783" y="207"/>
                </a:cubicBezTo>
                <a:cubicBezTo>
                  <a:pt x="801" y="207"/>
                  <a:pt x="819" y="198"/>
                  <a:pt x="819" y="180"/>
                </a:cubicBezTo>
                <a:cubicBezTo>
                  <a:pt x="819" y="135"/>
                  <a:pt x="819" y="135"/>
                  <a:pt x="819" y="135"/>
                </a:cubicBezTo>
                <a:cubicBezTo>
                  <a:pt x="900" y="135"/>
                  <a:pt x="900" y="135"/>
                  <a:pt x="900" y="135"/>
                </a:cubicBezTo>
                <a:cubicBezTo>
                  <a:pt x="900" y="333"/>
                  <a:pt x="900" y="333"/>
                  <a:pt x="900" y="333"/>
                </a:cubicBezTo>
                <a:cubicBezTo>
                  <a:pt x="72" y="333"/>
                  <a:pt x="72" y="333"/>
                  <a:pt x="72" y="333"/>
                </a:cubicBezTo>
                <a:lnTo>
                  <a:pt x="72" y="135"/>
                </a:lnTo>
                <a:close/>
                <a:moveTo>
                  <a:pt x="900" y="962"/>
                </a:moveTo>
                <a:lnTo>
                  <a:pt x="900" y="962"/>
                </a:lnTo>
                <a:cubicBezTo>
                  <a:pt x="72" y="962"/>
                  <a:pt x="72" y="962"/>
                  <a:pt x="72" y="962"/>
                </a:cubicBezTo>
                <a:cubicBezTo>
                  <a:pt x="72" y="405"/>
                  <a:pt x="72" y="405"/>
                  <a:pt x="72" y="405"/>
                </a:cubicBezTo>
                <a:cubicBezTo>
                  <a:pt x="900" y="405"/>
                  <a:pt x="900" y="405"/>
                  <a:pt x="900" y="405"/>
                </a:cubicBezTo>
                <a:lnTo>
                  <a:pt x="900" y="9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07">
            <a:extLst>
              <a:ext uri="{FF2B5EF4-FFF2-40B4-BE49-F238E27FC236}">
                <a16:creationId xmlns:a16="http://schemas.microsoft.com/office/drawing/2014/main" id="{17F3F28E-21F4-D24D-A5A6-4B447EB8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4955" y="6251539"/>
            <a:ext cx="401046" cy="83145"/>
          </a:xfrm>
          <a:custGeom>
            <a:avLst/>
            <a:gdLst>
              <a:gd name="T0" fmla="*/ 324 w 361"/>
              <a:gd name="T1" fmla="*/ 0 h 73"/>
              <a:gd name="T2" fmla="*/ 324 w 361"/>
              <a:gd name="T3" fmla="*/ 0 h 73"/>
              <a:gd name="T4" fmla="*/ 36 w 361"/>
              <a:gd name="T5" fmla="*/ 0 h 73"/>
              <a:gd name="T6" fmla="*/ 0 w 361"/>
              <a:gd name="T7" fmla="*/ 36 h 73"/>
              <a:gd name="T8" fmla="*/ 36 w 361"/>
              <a:gd name="T9" fmla="*/ 72 h 73"/>
              <a:gd name="T10" fmla="*/ 324 w 361"/>
              <a:gd name="T11" fmla="*/ 72 h 73"/>
              <a:gd name="T12" fmla="*/ 360 w 361"/>
              <a:gd name="T13" fmla="*/ 36 h 73"/>
              <a:gd name="T14" fmla="*/ 324 w 361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1" h="73">
                <a:moveTo>
                  <a:pt x="324" y="0"/>
                </a:moveTo>
                <a:lnTo>
                  <a:pt x="32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324" y="72"/>
                  <a:pt x="324" y="72"/>
                  <a:pt x="324" y="72"/>
                </a:cubicBezTo>
                <a:cubicBezTo>
                  <a:pt x="342" y="72"/>
                  <a:pt x="360" y="54"/>
                  <a:pt x="360" y="36"/>
                </a:cubicBezTo>
                <a:cubicBezTo>
                  <a:pt x="360" y="18"/>
                  <a:pt x="342" y="0"/>
                  <a:pt x="3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08">
            <a:extLst>
              <a:ext uri="{FF2B5EF4-FFF2-40B4-BE49-F238E27FC236}">
                <a16:creationId xmlns:a16="http://schemas.microsoft.com/office/drawing/2014/main" id="{876D85BE-80CE-2C42-8218-DD4F22FC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483" y="6637914"/>
            <a:ext cx="239648" cy="327682"/>
          </a:xfrm>
          <a:custGeom>
            <a:avLst/>
            <a:gdLst>
              <a:gd name="T0" fmla="*/ 99 w 217"/>
              <a:gd name="T1" fmla="*/ 171 h 297"/>
              <a:gd name="T2" fmla="*/ 99 w 217"/>
              <a:gd name="T3" fmla="*/ 171 h 297"/>
              <a:gd name="T4" fmla="*/ 18 w 217"/>
              <a:gd name="T5" fmla="*/ 234 h 297"/>
              <a:gd name="T6" fmla="*/ 0 w 217"/>
              <a:gd name="T7" fmla="*/ 269 h 297"/>
              <a:gd name="T8" fmla="*/ 36 w 217"/>
              <a:gd name="T9" fmla="*/ 296 h 297"/>
              <a:gd name="T10" fmla="*/ 189 w 217"/>
              <a:gd name="T11" fmla="*/ 296 h 297"/>
              <a:gd name="T12" fmla="*/ 216 w 217"/>
              <a:gd name="T13" fmla="*/ 269 h 297"/>
              <a:gd name="T14" fmla="*/ 189 w 217"/>
              <a:gd name="T15" fmla="*/ 242 h 297"/>
              <a:gd name="T16" fmla="*/ 90 w 217"/>
              <a:gd name="T17" fmla="*/ 242 h 297"/>
              <a:gd name="T18" fmla="*/ 135 w 217"/>
              <a:gd name="T19" fmla="*/ 207 h 297"/>
              <a:gd name="T20" fmla="*/ 216 w 217"/>
              <a:gd name="T21" fmla="*/ 90 h 297"/>
              <a:gd name="T22" fmla="*/ 216 w 217"/>
              <a:gd name="T23" fmla="*/ 90 h 297"/>
              <a:gd name="T24" fmla="*/ 117 w 217"/>
              <a:gd name="T25" fmla="*/ 0 h 297"/>
              <a:gd name="T26" fmla="*/ 18 w 217"/>
              <a:gd name="T27" fmla="*/ 45 h 297"/>
              <a:gd name="T28" fmla="*/ 9 w 217"/>
              <a:gd name="T29" fmla="*/ 63 h 297"/>
              <a:gd name="T30" fmla="*/ 36 w 217"/>
              <a:gd name="T31" fmla="*/ 90 h 297"/>
              <a:gd name="T32" fmla="*/ 63 w 217"/>
              <a:gd name="T33" fmla="*/ 81 h 297"/>
              <a:gd name="T34" fmla="*/ 108 w 217"/>
              <a:gd name="T35" fmla="*/ 63 h 297"/>
              <a:gd name="T36" fmla="*/ 153 w 217"/>
              <a:gd name="T37" fmla="*/ 99 h 297"/>
              <a:gd name="T38" fmla="*/ 99 w 217"/>
              <a:gd name="T39" fmla="*/ 171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7" h="297">
                <a:moveTo>
                  <a:pt x="99" y="171"/>
                </a:moveTo>
                <a:lnTo>
                  <a:pt x="99" y="171"/>
                </a:lnTo>
                <a:cubicBezTo>
                  <a:pt x="18" y="234"/>
                  <a:pt x="18" y="234"/>
                  <a:pt x="18" y="234"/>
                </a:cubicBezTo>
                <a:cubicBezTo>
                  <a:pt x="0" y="242"/>
                  <a:pt x="0" y="251"/>
                  <a:pt x="0" y="269"/>
                </a:cubicBezTo>
                <a:cubicBezTo>
                  <a:pt x="0" y="287"/>
                  <a:pt x="9" y="296"/>
                  <a:pt x="36" y="296"/>
                </a:cubicBezTo>
                <a:cubicBezTo>
                  <a:pt x="189" y="296"/>
                  <a:pt x="189" y="296"/>
                  <a:pt x="189" y="296"/>
                </a:cubicBezTo>
                <a:cubicBezTo>
                  <a:pt x="207" y="296"/>
                  <a:pt x="216" y="287"/>
                  <a:pt x="216" y="269"/>
                </a:cubicBezTo>
                <a:cubicBezTo>
                  <a:pt x="216" y="251"/>
                  <a:pt x="207" y="242"/>
                  <a:pt x="189" y="242"/>
                </a:cubicBezTo>
                <a:cubicBezTo>
                  <a:pt x="90" y="242"/>
                  <a:pt x="90" y="242"/>
                  <a:pt x="90" y="242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89" y="162"/>
                  <a:pt x="216" y="144"/>
                  <a:pt x="216" y="90"/>
                </a:cubicBezTo>
                <a:lnTo>
                  <a:pt x="216" y="90"/>
                </a:lnTo>
                <a:cubicBezTo>
                  <a:pt x="216" y="36"/>
                  <a:pt x="171" y="0"/>
                  <a:pt x="117" y="0"/>
                </a:cubicBezTo>
                <a:cubicBezTo>
                  <a:pt x="72" y="0"/>
                  <a:pt x="45" y="18"/>
                  <a:pt x="18" y="45"/>
                </a:cubicBezTo>
                <a:cubicBezTo>
                  <a:pt x="18" y="54"/>
                  <a:pt x="9" y="54"/>
                  <a:pt x="9" y="63"/>
                </a:cubicBezTo>
                <a:cubicBezTo>
                  <a:pt x="9" y="81"/>
                  <a:pt x="27" y="90"/>
                  <a:pt x="36" y="90"/>
                </a:cubicBezTo>
                <a:cubicBezTo>
                  <a:pt x="54" y="90"/>
                  <a:pt x="54" y="90"/>
                  <a:pt x="63" y="81"/>
                </a:cubicBezTo>
                <a:cubicBezTo>
                  <a:pt x="81" y="63"/>
                  <a:pt x="90" y="63"/>
                  <a:pt x="108" y="63"/>
                </a:cubicBezTo>
                <a:cubicBezTo>
                  <a:pt x="135" y="63"/>
                  <a:pt x="153" y="72"/>
                  <a:pt x="153" y="99"/>
                </a:cubicBezTo>
                <a:cubicBezTo>
                  <a:pt x="153" y="126"/>
                  <a:pt x="135" y="135"/>
                  <a:pt x="99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09">
            <a:extLst>
              <a:ext uri="{FF2B5EF4-FFF2-40B4-BE49-F238E27FC236}">
                <a16:creationId xmlns:a16="http://schemas.microsoft.com/office/drawing/2014/main" id="{BE4093C0-E8AF-4044-8386-5E50F9B46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5039" y="6647696"/>
            <a:ext cx="249432" cy="317901"/>
          </a:xfrm>
          <a:custGeom>
            <a:avLst/>
            <a:gdLst>
              <a:gd name="T0" fmla="*/ 36 w 226"/>
              <a:gd name="T1" fmla="*/ 54 h 288"/>
              <a:gd name="T2" fmla="*/ 36 w 226"/>
              <a:gd name="T3" fmla="*/ 54 h 288"/>
              <a:gd name="T4" fmla="*/ 144 w 226"/>
              <a:gd name="T5" fmla="*/ 54 h 288"/>
              <a:gd name="T6" fmla="*/ 36 w 226"/>
              <a:gd name="T7" fmla="*/ 242 h 288"/>
              <a:gd name="T8" fmla="*/ 27 w 226"/>
              <a:gd name="T9" fmla="*/ 260 h 288"/>
              <a:gd name="T10" fmla="*/ 63 w 226"/>
              <a:gd name="T11" fmla="*/ 287 h 288"/>
              <a:gd name="T12" fmla="*/ 90 w 226"/>
              <a:gd name="T13" fmla="*/ 269 h 288"/>
              <a:gd name="T14" fmla="*/ 216 w 226"/>
              <a:gd name="T15" fmla="*/ 54 h 288"/>
              <a:gd name="T16" fmla="*/ 225 w 226"/>
              <a:gd name="T17" fmla="*/ 27 h 288"/>
              <a:gd name="T18" fmla="*/ 189 w 226"/>
              <a:gd name="T19" fmla="*/ 0 h 288"/>
              <a:gd name="T20" fmla="*/ 36 w 226"/>
              <a:gd name="T21" fmla="*/ 0 h 288"/>
              <a:gd name="T22" fmla="*/ 0 w 226"/>
              <a:gd name="T23" fmla="*/ 27 h 288"/>
              <a:gd name="T24" fmla="*/ 36 w 226"/>
              <a:gd name="T25" fmla="*/ 5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88">
                <a:moveTo>
                  <a:pt x="36" y="54"/>
                </a:moveTo>
                <a:lnTo>
                  <a:pt x="36" y="54"/>
                </a:lnTo>
                <a:cubicBezTo>
                  <a:pt x="144" y="54"/>
                  <a:pt x="144" y="54"/>
                  <a:pt x="144" y="54"/>
                </a:cubicBezTo>
                <a:cubicBezTo>
                  <a:pt x="36" y="242"/>
                  <a:pt x="36" y="242"/>
                  <a:pt x="36" y="242"/>
                </a:cubicBezTo>
                <a:cubicBezTo>
                  <a:pt x="36" y="251"/>
                  <a:pt x="27" y="260"/>
                  <a:pt x="27" y="260"/>
                </a:cubicBezTo>
                <a:cubicBezTo>
                  <a:pt x="27" y="278"/>
                  <a:pt x="45" y="287"/>
                  <a:pt x="63" y="287"/>
                </a:cubicBezTo>
                <a:cubicBezTo>
                  <a:pt x="72" y="287"/>
                  <a:pt x="90" y="287"/>
                  <a:pt x="90" y="269"/>
                </a:cubicBezTo>
                <a:cubicBezTo>
                  <a:pt x="216" y="54"/>
                  <a:pt x="216" y="54"/>
                  <a:pt x="216" y="54"/>
                </a:cubicBezTo>
                <a:cubicBezTo>
                  <a:pt x="216" y="45"/>
                  <a:pt x="225" y="36"/>
                  <a:pt x="225" y="27"/>
                </a:cubicBezTo>
                <a:cubicBezTo>
                  <a:pt x="225" y="9"/>
                  <a:pt x="207" y="0"/>
                  <a:pt x="18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54"/>
                  <a:pt x="3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CuadroTexto 629">
            <a:extLst>
              <a:ext uri="{FF2B5EF4-FFF2-40B4-BE49-F238E27FC236}">
                <a16:creationId xmlns:a16="http://schemas.microsoft.com/office/drawing/2014/main" id="{8FCFC2F6-4B0A-6840-9B95-45A9555A22F9}"/>
              </a:ext>
            </a:extLst>
          </p:cNvPr>
          <p:cNvSpPr txBox="1"/>
          <p:nvPr/>
        </p:nvSpPr>
        <p:spPr>
          <a:xfrm>
            <a:off x="10115986" y="1647107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31" name="CuadroTexto 630">
            <a:extLst>
              <a:ext uri="{FF2B5EF4-FFF2-40B4-BE49-F238E27FC236}">
                <a16:creationId xmlns:a16="http://schemas.microsoft.com/office/drawing/2014/main" id="{4A929982-5CB9-B84F-9248-93A5A8C3DB5E}"/>
              </a:ext>
            </a:extLst>
          </p:cNvPr>
          <p:cNvSpPr txBox="1"/>
          <p:nvPr/>
        </p:nvSpPr>
        <p:spPr>
          <a:xfrm>
            <a:off x="2451398" y="316253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32" name="CuadroTexto 395">
            <a:extLst>
              <a:ext uri="{FF2B5EF4-FFF2-40B4-BE49-F238E27FC236}">
                <a16:creationId xmlns:a16="http://schemas.microsoft.com/office/drawing/2014/main" id="{A5DB99D4-43AE-C941-B905-73405C99EC66}"/>
              </a:ext>
            </a:extLst>
          </p:cNvPr>
          <p:cNvSpPr txBox="1"/>
          <p:nvPr/>
        </p:nvSpPr>
        <p:spPr>
          <a:xfrm>
            <a:off x="1651582" y="8034150"/>
            <a:ext cx="332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33" name="CuadroTexto 395">
            <a:extLst>
              <a:ext uri="{FF2B5EF4-FFF2-40B4-BE49-F238E27FC236}">
                <a16:creationId xmlns:a16="http://schemas.microsoft.com/office/drawing/2014/main" id="{D75FDAF6-5011-EC4A-9364-01A65AE0D7D4}"/>
              </a:ext>
            </a:extLst>
          </p:cNvPr>
          <p:cNvSpPr txBox="1"/>
          <p:nvPr/>
        </p:nvSpPr>
        <p:spPr>
          <a:xfrm>
            <a:off x="5979941" y="7998291"/>
            <a:ext cx="332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34" name="CuadroTexto 395">
            <a:extLst>
              <a:ext uri="{FF2B5EF4-FFF2-40B4-BE49-F238E27FC236}">
                <a16:creationId xmlns:a16="http://schemas.microsoft.com/office/drawing/2014/main" id="{1CF54DA5-EAE0-4747-B5C1-87061AD504FA}"/>
              </a:ext>
            </a:extLst>
          </p:cNvPr>
          <p:cNvSpPr txBox="1"/>
          <p:nvPr/>
        </p:nvSpPr>
        <p:spPr>
          <a:xfrm>
            <a:off x="10288722" y="8016220"/>
            <a:ext cx="332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  <a:endParaRPr lang="en-US" sz="6600" b="1" dirty="0">
              <a:solidFill>
                <a:schemeClr val="bg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5" name="CuadroTexto 395">
            <a:extLst>
              <a:ext uri="{FF2B5EF4-FFF2-40B4-BE49-F238E27FC236}">
                <a16:creationId xmlns:a16="http://schemas.microsoft.com/office/drawing/2014/main" id="{A3545280-1B10-494C-A339-48B0861F6C94}"/>
              </a:ext>
            </a:extLst>
          </p:cNvPr>
          <p:cNvSpPr txBox="1"/>
          <p:nvPr/>
        </p:nvSpPr>
        <p:spPr>
          <a:xfrm>
            <a:off x="14582816" y="8020892"/>
            <a:ext cx="332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36" name="CuadroTexto 395">
            <a:extLst>
              <a:ext uri="{FF2B5EF4-FFF2-40B4-BE49-F238E27FC236}">
                <a16:creationId xmlns:a16="http://schemas.microsoft.com/office/drawing/2014/main" id="{8CD3A218-9D1F-4C4F-A5E0-6CC09B72375F}"/>
              </a:ext>
            </a:extLst>
          </p:cNvPr>
          <p:cNvSpPr txBox="1"/>
          <p:nvPr/>
        </p:nvSpPr>
        <p:spPr>
          <a:xfrm>
            <a:off x="18903804" y="8065715"/>
            <a:ext cx="332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2FE1CA-134B-0741-88DD-6FEA36D1A2F1}"/>
              </a:ext>
            </a:extLst>
          </p:cNvPr>
          <p:cNvGrpSpPr/>
          <p:nvPr/>
        </p:nvGrpSpPr>
        <p:grpSpPr>
          <a:xfrm>
            <a:off x="1048050" y="10553468"/>
            <a:ext cx="4518438" cy="1592908"/>
            <a:chOff x="1795277" y="4756924"/>
            <a:chExt cx="4518438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CA010552-9F4E-8A46-97C0-A27733053CD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0B8E35EF-6BA7-C040-9A3D-1ABDEC82684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6D264A-754F-D247-96B4-34D67F90472D}"/>
              </a:ext>
            </a:extLst>
          </p:cNvPr>
          <p:cNvGrpSpPr/>
          <p:nvPr/>
        </p:nvGrpSpPr>
        <p:grpSpPr>
          <a:xfrm>
            <a:off x="5339588" y="10553468"/>
            <a:ext cx="4518438" cy="1592908"/>
            <a:chOff x="1795277" y="4756924"/>
            <a:chExt cx="4518438" cy="159290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3C21513C-08DA-1B4D-B861-1CCFAF81F4A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2DA5A881-0691-A04F-A379-ECB9F92D9B3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E825ED2-0642-364D-8879-65D247A79A82}"/>
              </a:ext>
            </a:extLst>
          </p:cNvPr>
          <p:cNvGrpSpPr/>
          <p:nvPr/>
        </p:nvGrpSpPr>
        <p:grpSpPr>
          <a:xfrm>
            <a:off x="9650829" y="10553468"/>
            <a:ext cx="4518438" cy="1592908"/>
            <a:chOff x="1795277" y="4756924"/>
            <a:chExt cx="4518438" cy="159290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2A7ED60C-BBCF-3D4E-B865-45DCC5C6411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1DFA2549-951E-CB40-A907-B29020DE1D0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7A1472A-FE71-FF48-A020-F440C48B46ED}"/>
              </a:ext>
            </a:extLst>
          </p:cNvPr>
          <p:cNvGrpSpPr/>
          <p:nvPr/>
        </p:nvGrpSpPr>
        <p:grpSpPr>
          <a:xfrm>
            <a:off x="18290826" y="10570120"/>
            <a:ext cx="4518438" cy="1592908"/>
            <a:chOff x="1795277" y="4756924"/>
            <a:chExt cx="4518438" cy="159290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08D91D43-5E76-5C4F-A689-1AC40DBAC90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09E34461-2BFD-4C4A-9AEF-2466C1836D9A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885CA0-E4DE-EE40-AE3A-71E02DE874A8}"/>
              </a:ext>
            </a:extLst>
          </p:cNvPr>
          <p:cNvGrpSpPr/>
          <p:nvPr/>
        </p:nvGrpSpPr>
        <p:grpSpPr>
          <a:xfrm>
            <a:off x="13970828" y="10553468"/>
            <a:ext cx="4518438" cy="1592908"/>
            <a:chOff x="1795277" y="4756924"/>
            <a:chExt cx="4518438" cy="1592908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55985B6B-9760-9F48-B859-11A4853B662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3C11C616-6D6B-454C-A3B1-801DD2BCE1C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Freeform 471">
            <a:extLst>
              <a:ext uri="{FF2B5EF4-FFF2-40B4-BE49-F238E27FC236}">
                <a16:creationId xmlns:a16="http://schemas.microsoft.com/office/drawing/2014/main" id="{F4CE55AD-8887-534B-A8C2-2B466437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572" y="5971741"/>
            <a:ext cx="4569557" cy="2284779"/>
          </a:xfrm>
          <a:custGeom>
            <a:avLst/>
            <a:gdLst>
              <a:gd name="T0" fmla="*/ 4443 w 4444"/>
              <a:gd name="T1" fmla="*/ 2220 h 2221"/>
              <a:gd name="T2" fmla="*/ 4443 w 4444"/>
              <a:gd name="T3" fmla="*/ 2220 h 2221"/>
              <a:gd name="T4" fmla="*/ 2222 w 4444"/>
              <a:gd name="T5" fmla="*/ 0 h 2221"/>
              <a:gd name="T6" fmla="*/ 0 w 4444"/>
              <a:gd name="T7" fmla="*/ 2220 h 2221"/>
              <a:gd name="T8" fmla="*/ 4443 w 4444"/>
              <a:gd name="T9" fmla="*/ 2220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4" h="2221">
                <a:moveTo>
                  <a:pt x="4443" y="2220"/>
                </a:moveTo>
                <a:lnTo>
                  <a:pt x="4443" y="2220"/>
                </a:lnTo>
                <a:cubicBezTo>
                  <a:pt x="4443" y="988"/>
                  <a:pt x="3445" y="0"/>
                  <a:pt x="2222" y="0"/>
                </a:cubicBezTo>
                <a:cubicBezTo>
                  <a:pt x="999" y="0"/>
                  <a:pt x="0" y="988"/>
                  <a:pt x="0" y="2220"/>
                </a:cubicBezTo>
                <a:lnTo>
                  <a:pt x="4443" y="222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72">
            <a:extLst>
              <a:ext uri="{FF2B5EF4-FFF2-40B4-BE49-F238E27FC236}">
                <a16:creationId xmlns:a16="http://schemas.microsoft.com/office/drawing/2014/main" id="{B55D90D9-7549-DD40-862A-DEF05282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8582" y="5971741"/>
            <a:ext cx="4569557" cy="2284779"/>
          </a:xfrm>
          <a:custGeom>
            <a:avLst/>
            <a:gdLst>
              <a:gd name="T0" fmla="*/ 4443 w 4444"/>
              <a:gd name="T1" fmla="*/ 2220 h 2221"/>
              <a:gd name="T2" fmla="*/ 4443 w 4444"/>
              <a:gd name="T3" fmla="*/ 2220 h 2221"/>
              <a:gd name="T4" fmla="*/ 2222 w 4444"/>
              <a:gd name="T5" fmla="*/ 0 h 2221"/>
              <a:gd name="T6" fmla="*/ 0 w 4444"/>
              <a:gd name="T7" fmla="*/ 2220 h 2221"/>
              <a:gd name="T8" fmla="*/ 4443 w 4444"/>
              <a:gd name="T9" fmla="*/ 2220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4" h="2221">
                <a:moveTo>
                  <a:pt x="4443" y="2220"/>
                </a:moveTo>
                <a:lnTo>
                  <a:pt x="4443" y="2220"/>
                </a:lnTo>
                <a:cubicBezTo>
                  <a:pt x="4443" y="988"/>
                  <a:pt x="3453" y="0"/>
                  <a:pt x="2222" y="0"/>
                </a:cubicBezTo>
                <a:cubicBezTo>
                  <a:pt x="999" y="0"/>
                  <a:pt x="0" y="988"/>
                  <a:pt x="0" y="2220"/>
                </a:cubicBezTo>
                <a:lnTo>
                  <a:pt x="4443" y="22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73">
            <a:extLst>
              <a:ext uri="{FF2B5EF4-FFF2-40B4-BE49-F238E27FC236}">
                <a16:creationId xmlns:a16="http://schemas.microsoft.com/office/drawing/2014/main" id="{0C306C32-27DB-3C4A-B10D-309CC8CA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057" y="5971741"/>
            <a:ext cx="4578624" cy="2284779"/>
          </a:xfrm>
          <a:custGeom>
            <a:avLst/>
            <a:gdLst>
              <a:gd name="T0" fmla="*/ 4452 w 4453"/>
              <a:gd name="T1" fmla="*/ 2220 h 2221"/>
              <a:gd name="T2" fmla="*/ 4452 w 4453"/>
              <a:gd name="T3" fmla="*/ 2220 h 2221"/>
              <a:gd name="T4" fmla="*/ 2230 w 4453"/>
              <a:gd name="T5" fmla="*/ 0 h 2221"/>
              <a:gd name="T6" fmla="*/ 0 w 4453"/>
              <a:gd name="T7" fmla="*/ 2220 h 2221"/>
              <a:gd name="T8" fmla="*/ 4452 w 4453"/>
              <a:gd name="T9" fmla="*/ 2220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3" h="2221">
                <a:moveTo>
                  <a:pt x="4452" y="2220"/>
                </a:moveTo>
                <a:lnTo>
                  <a:pt x="4452" y="2220"/>
                </a:lnTo>
                <a:cubicBezTo>
                  <a:pt x="4452" y="988"/>
                  <a:pt x="3453" y="0"/>
                  <a:pt x="2230" y="0"/>
                </a:cubicBezTo>
                <a:cubicBezTo>
                  <a:pt x="998" y="0"/>
                  <a:pt x="0" y="988"/>
                  <a:pt x="0" y="2220"/>
                </a:cubicBezTo>
                <a:lnTo>
                  <a:pt x="4452" y="22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74">
            <a:extLst>
              <a:ext uri="{FF2B5EF4-FFF2-40B4-BE49-F238E27FC236}">
                <a16:creationId xmlns:a16="http://schemas.microsoft.com/office/drawing/2014/main" id="{DA939EDC-BEDE-214B-8D60-83766E3D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0554" y="8437852"/>
            <a:ext cx="4569557" cy="2284779"/>
          </a:xfrm>
          <a:custGeom>
            <a:avLst/>
            <a:gdLst>
              <a:gd name="T0" fmla="*/ 4444 w 4445"/>
              <a:gd name="T1" fmla="*/ 0 h 2223"/>
              <a:gd name="T2" fmla="*/ 4444 w 4445"/>
              <a:gd name="T3" fmla="*/ 0 h 2223"/>
              <a:gd name="T4" fmla="*/ 2222 w 4445"/>
              <a:gd name="T5" fmla="*/ 2222 h 2223"/>
              <a:gd name="T6" fmla="*/ 0 w 4445"/>
              <a:gd name="T7" fmla="*/ 0 h 2223"/>
              <a:gd name="T8" fmla="*/ 4444 w 4445"/>
              <a:gd name="T9" fmla="*/ 0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5" h="2223">
                <a:moveTo>
                  <a:pt x="4444" y="0"/>
                </a:moveTo>
                <a:lnTo>
                  <a:pt x="4444" y="0"/>
                </a:lnTo>
                <a:cubicBezTo>
                  <a:pt x="4444" y="1233"/>
                  <a:pt x="3454" y="2222"/>
                  <a:pt x="2222" y="2222"/>
                </a:cubicBezTo>
                <a:cubicBezTo>
                  <a:pt x="999" y="2222"/>
                  <a:pt x="0" y="1233"/>
                  <a:pt x="0" y="0"/>
                </a:cubicBezTo>
                <a:lnTo>
                  <a:pt x="444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75">
            <a:extLst>
              <a:ext uri="{FF2B5EF4-FFF2-40B4-BE49-F238E27FC236}">
                <a16:creationId xmlns:a16="http://schemas.microsoft.com/office/drawing/2014/main" id="{B5B18571-8CE3-6E41-AC74-26CBDB86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345" y="8437852"/>
            <a:ext cx="4569557" cy="2284779"/>
          </a:xfrm>
          <a:custGeom>
            <a:avLst/>
            <a:gdLst>
              <a:gd name="T0" fmla="*/ 4443 w 4444"/>
              <a:gd name="T1" fmla="*/ 0 h 2223"/>
              <a:gd name="T2" fmla="*/ 4443 w 4444"/>
              <a:gd name="T3" fmla="*/ 0 h 2223"/>
              <a:gd name="T4" fmla="*/ 2222 w 4444"/>
              <a:gd name="T5" fmla="*/ 2222 h 2223"/>
              <a:gd name="T6" fmla="*/ 0 w 4444"/>
              <a:gd name="T7" fmla="*/ 0 h 2223"/>
              <a:gd name="T8" fmla="*/ 4443 w 4444"/>
              <a:gd name="T9" fmla="*/ 0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4" h="2223">
                <a:moveTo>
                  <a:pt x="4443" y="0"/>
                </a:moveTo>
                <a:lnTo>
                  <a:pt x="4443" y="0"/>
                </a:lnTo>
                <a:cubicBezTo>
                  <a:pt x="4443" y="1233"/>
                  <a:pt x="3454" y="2222"/>
                  <a:pt x="2222" y="2222"/>
                </a:cubicBezTo>
                <a:cubicBezTo>
                  <a:pt x="999" y="2222"/>
                  <a:pt x="0" y="1233"/>
                  <a:pt x="0" y="0"/>
                </a:cubicBezTo>
                <a:lnTo>
                  <a:pt x="444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76">
            <a:extLst>
              <a:ext uri="{FF2B5EF4-FFF2-40B4-BE49-F238E27FC236}">
                <a16:creationId xmlns:a16="http://schemas.microsoft.com/office/drawing/2014/main" id="{47D152FA-F16A-E040-B25B-66F80DE84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620" y="3795762"/>
            <a:ext cx="575727" cy="602929"/>
          </a:xfrm>
          <a:custGeom>
            <a:avLst/>
            <a:gdLst>
              <a:gd name="T0" fmla="*/ 548 w 559"/>
              <a:gd name="T1" fmla="*/ 459 h 586"/>
              <a:gd name="T2" fmla="*/ 548 w 559"/>
              <a:gd name="T3" fmla="*/ 459 h 586"/>
              <a:gd name="T4" fmla="*/ 548 w 559"/>
              <a:gd name="T5" fmla="*/ 450 h 586"/>
              <a:gd name="T6" fmla="*/ 548 w 559"/>
              <a:gd name="T7" fmla="*/ 450 h 586"/>
              <a:gd name="T8" fmla="*/ 548 w 559"/>
              <a:gd name="T9" fmla="*/ 450 h 586"/>
              <a:gd name="T10" fmla="*/ 548 w 559"/>
              <a:gd name="T11" fmla="*/ 450 h 586"/>
              <a:gd name="T12" fmla="*/ 548 w 559"/>
              <a:gd name="T13" fmla="*/ 450 h 586"/>
              <a:gd name="T14" fmla="*/ 548 w 559"/>
              <a:gd name="T15" fmla="*/ 450 h 586"/>
              <a:gd name="T16" fmla="*/ 558 w 559"/>
              <a:gd name="T17" fmla="*/ 450 h 586"/>
              <a:gd name="T18" fmla="*/ 558 w 559"/>
              <a:gd name="T19" fmla="*/ 450 h 586"/>
              <a:gd name="T20" fmla="*/ 558 w 559"/>
              <a:gd name="T21" fmla="*/ 450 h 586"/>
              <a:gd name="T22" fmla="*/ 558 w 559"/>
              <a:gd name="T23" fmla="*/ 441 h 586"/>
              <a:gd name="T24" fmla="*/ 558 w 559"/>
              <a:gd name="T25" fmla="*/ 441 h 586"/>
              <a:gd name="T26" fmla="*/ 558 w 559"/>
              <a:gd name="T27" fmla="*/ 441 h 586"/>
              <a:gd name="T28" fmla="*/ 558 w 559"/>
              <a:gd name="T29" fmla="*/ 441 h 586"/>
              <a:gd name="T30" fmla="*/ 558 w 559"/>
              <a:gd name="T31" fmla="*/ 441 h 586"/>
              <a:gd name="T32" fmla="*/ 558 w 559"/>
              <a:gd name="T33" fmla="*/ 441 h 586"/>
              <a:gd name="T34" fmla="*/ 558 w 559"/>
              <a:gd name="T35" fmla="*/ 441 h 586"/>
              <a:gd name="T36" fmla="*/ 558 w 559"/>
              <a:gd name="T37" fmla="*/ 441 h 586"/>
              <a:gd name="T38" fmla="*/ 548 w 559"/>
              <a:gd name="T39" fmla="*/ 432 h 586"/>
              <a:gd name="T40" fmla="*/ 548 w 559"/>
              <a:gd name="T41" fmla="*/ 432 h 586"/>
              <a:gd name="T42" fmla="*/ 548 w 559"/>
              <a:gd name="T43" fmla="*/ 432 h 586"/>
              <a:gd name="T44" fmla="*/ 548 w 559"/>
              <a:gd name="T45" fmla="*/ 432 h 586"/>
              <a:gd name="T46" fmla="*/ 548 w 559"/>
              <a:gd name="T47" fmla="*/ 432 h 586"/>
              <a:gd name="T48" fmla="*/ 548 w 559"/>
              <a:gd name="T49" fmla="*/ 432 h 586"/>
              <a:gd name="T50" fmla="*/ 548 w 559"/>
              <a:gd name="T51" fmla="*/ 432 h 586"/>
              <a:gd name="T52" fmla="*/ 548 w 559"/>
              <a:gd name="T53" fmla="*/ 432 h 586"/>
              <a:gd name="T54" fmla="*/ 548 w 559"/>
              <a:gd name="T55" fmla="*/ 432 h 586"/>
              <a:gd name="T56" fmla="*/ 548 w 559"/>
              <a:gd name="T57" fmla="*/ 423 h 586"/>
              <a:gd name="T58" fmla="*/ 548 w 559"/>
              <a:gd name="T59" fmla="*/ 423 h 586"/>
              <a:gd name="T60" fmla="*/ 423 w 559"/>
              <a:gd name="T61" fmla="*/ 306 h 586"/>
              <a:gd name="T62" fmla="*/ 396 w 559"/>
              <a:gd name="T63" fmla="*/ 306 h 586"/>
              <a:gd name="T64" fmla="*/ 396 w 559"/>
              <a:gd name="T65" fmla="*/ 342 h 586"/>
              <a:gd name="T66" fmla="*/ 476 w 559"/>
              <a:gd name="T67" fmla="*/ 423 h 586"/>
              <a:gd name="T68" fmla="*/ 261 w 559"/>
              <a:gd name="T69" fmla="*/ 423 h 586"/>
              <a:gd name="T70" fmla="*/ 45 w 559"/>
              <a:gd name="T71" fmla="*/ 234 h 586"/>
              <a:gd name="T72" fmla="*/ 261 w 559"/>
              <a:gd name="T73" fmla="*/ 45 h 586"/>
              <a:gd name="T74" fmla="*/ 414 w 559"/>
              <a:gd name="T75" fmla="*/ 45 h 586"/>
              <a:gd name="T76" fmla="*/ 432 w 559"/>
              <a:gd name="T77" fmla="*/ 18 h 586"/>
              <a:gd name="T78" fmla="*/ 414 w 559"/>
              <a:gd name="T79" fmla="*/ 0 h 586"/>
              <a:gd name="T80" fmla="*/ 414 w 559"/>
              <a:gd name="T81" fmla="*/ 0 h 586"/>
              <a:gd name="T82" fmla="*/ 261 w 559"/>
              <a:gd name="T83" fmla="*/ 0 h 586"/>
              <a:gd name="T84" fmla="*/ 81 w 559"/>
              <a:gd name="T85" fmla="*/ 63 h 586"/>
              <a:gd name="T86" fmla="*/ 0 w 559"/>
              <a:gd name="T87" fmla="*/ 234 h 586"/>
              <a:gd name="T88" fmla="*/ 81 w 559"/>
              <a:gd name="T89" fmla="*/ 396 h 586"/>
              <a:gd name="T90" fmla="*/ 261 w 559"/>
              <a:gd name="T91" fmla="*/ 468 h 586"/>
              <a:gd name="T92" fmla="*/ 476 w 559"/>
              <a:gd name="T93" fmla="*/ 468 h 586"/>
              <a:gd name="T94" fmla="*/ 396 w 559"/>
              <a:gd name="T95" fmla="*/ 549 h 586"/>
              <a:gd name="T96" fmla="*/ 396 w 559"/>
              <a:gd name="T97" fmla="*/ 576 h 586"/>
              <a:gd name="T98" fmla="*/ 414 w 559"/>
              <a:gd name="T99" fmla="*/ 585 h 586"/>
              <a:gd name="T100" fmla="*/ 423 w 559"/>
              <a:gd name="T101" fmla="*/ 576 h 586"/>
              <a:gd name="T102" fmla="*/ 548 w 559"/>
              <a:gd name="T103" fmla="*/ 459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9" h="586">
                <a:moveTo>
                  <a:pt x="548" y="459"/>
                </a:moveTo>
                <a:lnTo>
                  <a:pt x="548" y="459"/>
                </a:lnTo>
                <a:cubicBezTo>
                  <a:pt x="548" y="459"/>
                  <a:pt x="548" y="459"/>
                  <a:pt x="548" y="450"/>
                </a:cubicBezTo>
                <a:lnTo>
                  <a:pt x="548" y="450"/>
                </a:lnTo>
                <a:lnTo>
                  <a:pt x="548" y="450"/>
                </a:lnTo>
                <a:lnTo>
                  <a:pt x="548" y="450"/>
                </a:lnTo>
                <a:lnTo>
                  <a:pt x="548" y="450"/>
                </a:lnTo>
                <a:lnTo>
                  <a:pt x="548" y="450"/>
                </a:lnTo>
                <a:cubicBezTo>
                  <a:pt x="548" y="450"/>
                  <a:pt x="548" y="450"/>
                  <a:pt x="558" y="450"/>
                </a:cubicBezTo>
                <a:lnTo>
                  <a:pt x="558" y="450"/>
                </a:lnTo>
                <a:lnTo>
                  <a:pt x="558" y="450"/>
                </a:lnTo>
                <a:cubicBezTo>
                  <a:pt x="558" y="450"/>
                  <a:pt x="558" y="450"/>
                  <a:pt x="558" y="441"/>
                </a:cubicBezTo>
                <a:lnTo>
                  <a:pt x="558" y="441"/>
                </a:lnTo>
                <a:lnTo>
                  <a:pt x="558" y="441"/>
                </a:lnTo>
                <a:lnTo>
                  <a:pt x="558" y="441"/>
                </a:lnTo>
                <a:lnTo>
                  <a:pt x="558" y="441"/>
                </a:lnTo>
                <a:lnTo>
                  <a:pt x="558" y="441"/>
                </a:lnTo>
                <a:lnTo>
                  <a:pt x="558" y="441"/>
                </a:lnTo>
                <a:lnTo>
                  <a:pt x="558" y="441"/>
                </a:lnTo>
                <a:cubicBezTo>
                  <a:pt x="548" y="441"/>
                  <a:pt x="548" y="441"/>
                  <a:pt x="548" y="432"/>
                </a:cubicBezTo>
                <a:lnTo>
                  <a:pt x="548" y="432"/>
                </a:lnTo>
                <a:lnTo>
                  <a:pt x="548" y="432"/>
                </a:lnTo>
                <a:lnTo>
                  <a:pt x="548" y="432"/>
                </a:lnTo>
                <a:lnTo>
                  <a:pt x="548" y="432"/>
                </a:lnTo>
                <a:lnTo>
                  <a:pt x="548" y="432"/>
                </a:lnTo>
                <a:lnTo>
                  <a:pt x="548" y="432"/>
                </a:lnTo>
                <a:lnTo>
                  <a:pt x="548" y="432"/>
                </a:lnTo>
                <a:lnTo>
                  <a:pt x="548" y="432"/>
                </a:lnTo>
                <a:cubicBezTo>
                  <a:pt x="548" y="432"/>
                  <a:pt x="548" y="432"/>
                  <a:pt x="548" y="423"/>
                </a:cubicBezTo>
                <a:lnTo>
                  <a:pt x="548" y="423"/>
                </a:lnTo>
                <a:cubicBezTo>
                  <a:pt x="423" y="306"/>
                  <a:pt x="423" y="306"/>
                  <a:pt x="423" y="306"/>
                </a:cubicBezTo>
                <a:cubicBezTo>
                  <a:pt x="414" y="297"/>
                  <a:pt x="405" y="297"/>
                  <a:pt x="396" y="306"/>
                </a:cubicBezTo>
                <a:cubicBezTo>
                  <a:pt x="387" y="315"/>
                  <a:pt x="387" y="333"/>
                  <a:pt x="396" y="342"/>
                </a:cubicBezTo>
                <a:cubicBezTo>
                  <a:pt x="476" y="423"/>
                  <a:pt x="476" y="423"/>
                  <a:pt x="476" y="423"/>
                </a:cubicBezTo>
                <a:cubicBezTo>
                  <a:pt x="261" y="423"/>
                  <a:pt x="261" y="423"/>
                  <a:pt x="261" y="423"/>
                </a:cubicBezTo>
                <a:cubicBezTo>
                  <a:pt x="144" y="423"/>
                  <a:pt x="45" y="333"/>
                  <a:pt x="45" y="234"/>
                </a:cubicBezTo>
                <a:cubicBezTo>
                  <a:pt x="45" y="126"/>
                  <a:pt x="144" y="45"/>
                  <a:pt x="261" y="45"/>
                </a:cubicBezTo>
                <a:cubicBezTo>
                  <a:pt x="414" y="45"/>
                  <a:pt x="414" y="45"/>
                  <a:pt x="414" y="45"/>
                </a:cubicBezTo>
                <a:cubicBezTo>
                  <a:pt x="423" y="45"/>
                  <a:pt x="432" y="36"/>
                  <a:pt x="432" y="18"/>
                </a:cubicBezTo>
                <a:cubicBezTo>
                  <a:pt x="432" y="9"/>
                  <a:pt x="423" y="0"/>
                  <a:pt x="414" y="0"/>
                </a:cubicBezTo>
                <a:lnTo>
                  <a:pt x="414" y="0"/>
                </a:lnTo>
                <a:cubicBezTo>
                  <a:pt x="261" y="0"/>
                  <a:pt x="261" y="0"/>
                  <a:pt x="261" y="0"/>
                </a:cubicBezTo>
                <a:cubicBezTo>
                  <a:pt x="189" y="0"/>
                  <a:pt x="126" y="27"/>
                  <a:pt x="81" y="63"/>
                </a:cubicBezTo>
                <a:cubicBezTo>
                  <a:pt x="27" y="108"/>
                  <a:pt x="0" y="171"/>
                  <a:pt x="0" y="234"/>
                </a:cubicBezTo>
                <a:cubicBezTo>
                  <a:pt x="0" y="297"/>
                  <a:pt x="27" y="351"/>
                  <a:pt x="81" y="396"/>
                </a:cubicBezTo>
                <a:cubicBezTo>
                  <a:pt x="126" y="441"/>
                  <a:pt x="189" y="468"/>
                  <a:pt x="261" y="468"/>
                </a:cubicBezTo>
                <a:cubicBezTo>
                  <a:pt x="476" y="468"/>
                  <a:pt x="476" y="468"/>
                  <a:pt x="476" y="468"/>
                </a:cubicBezTo>
                <a:cubicBezTo>
                  <a:pt x="396" y="549"/>
                  <a:pt x="396" y="549"/>
                  <a:pt x="396" y="549"/>
                </a:cubicBezTo>
                <a:cubicBezTo>
                  <a:pt x="387" y="558"/>
                  <a:pt x="387" y="567"/>
                  <a:pt x="396" y="576"/>
                </a:cubicBezTo>
                <a:cubicBezTo>
                  <a:pt x="396" y="585"/>
                  <a:pt x="405" y="585"/>
                  <a:pt x="414" y="585"/>
                </a:cubicBezTo>
                <a:cubicBezTo>
                  <a:pt x="414" y="585"/>
                  <a:pt x="423" y="585"/>
                  <a:pt x="423" y="576"/>
                </a:cubicBezTo>
                <a:cubicBezTo>
                  <a:pt x="548" y="459"/>
                  <a:pt x="548" y="459"/>
                  <a:pt x="548" y="45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77">
            <a:extLst>
              <a:ext uri="{FF2B5EF4-FFF2-40B4-BE49-F238E27FC236}">
                <a16:creationId xmlns:a16="http://schemas.microsoft.com/office/drawing/2014/main" id="{FE9252A2-AB68-8842-9CB7-05D08D8DD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030" y="3741362"/>
            <a:ext cx="639193" cy="711728"/>
          </a:xfrm>
          <a:custGeom>
            <a:avLst/>
            <a:gdLst>
              <a:gd name="T0" fmla="*/ 611 w 621"/>
              <a:gd name="T1" fmla="*/ 189 h 694"/>
              <a:gd name="T2" fmla="*/ 611 w 621"/>
              <a:gd name="T3" fmla="*/ 189 h 694"/>
              <a:gd name="T4" fmla="*/ 611 w 621"/>
              <a:gd name="T5" fmla="*/ 171 h 694"/>
              <a:gd name="T6" fmla="*/ 441 w 621"/>
              <a:gd name="T7" fmla="*/ 10 h 694"/>
              <a:gd name="T8" fmla="*/ 441 w 621"/>
              <a:gd name="T9" fmla="*/ 10 h 694"/>
              <a:gd name="T10" fmla="*/ 441 w 621"/>
              <a:gd name="T11" fmla="*/ 10 h 694"/>
              <a:gd name="T12" fmla="*/ 441 w 621"/>
              <a:gd name="T13" fmla="*/ 10 h 694"/>
              <a:gd name="T14" fmla="*/ 441 w 621"/>
              <a:gd name="T15" fmla="*/ 0 h 694"/>
              <a:gd name="T16" fmla="*/ 441 w 621"/>
              <a:gd name="T17" fmla="*/ 0 h 694"/>
              <a:gd name="T18" fmla="*/ 441 w 621"/>
              <a:gd name="T19" fmla="*/ 0 h 694"/>
              <a:gd name="T20" fmla="*/ 432 w 621"/>
              <a:gd name="T21" fmla="*/ 0 h 694"/>
              <a:gd name="T22" fmla="*/ 432 w 621"/>
              <a:gd name="T23" fmla="*/ 0 h 694"/>
              <a:gd name="T24" fmla="*/ 432 w 621"/>
              <a:gd name="T25" fmla="*/ 0 h 694"/>
              <a:gd name="T26" fmla="*/ 432 w 621"/>
              <a:gd name="T27" fmla="*/ 0 h 694"/>
              <a:gd name="T28" fmla="*/ 432 w 621"/>
              <a:gd name="T29" fmla="*/ 0 h 694"/>
              <a:gd name="T30" fmla="*/ 432 w 621"/>
              <a:gd name="T31" fmla="*/ 0 h 694"/>
              <a:gd name="T32" fmla="*/ 432 w 621"/>
              <a:gd name="T33" fmla="*/ 0 h 694"/>
              <a:gd name="T34" fmla="*/ 432 w 621"/>
              <a:gd name="T35" fmla="*/ 0 h 694"/>
              <a:gd name="T36" fmla="*/ 423 w 621"/>
              <a:gd name="T37" fmla="*/ 0 h 694"/>
              <a:gd name="T38" fmla="*/ 423 w 621"/>
              <a:gd name="T39" fmla="*/ 0 h 694"/>
              <a:gd name="T40" fmla="*/ 36 w 621"/>
              <a:gd name="T41" fmla="*/ 0 h 694"/>
              <a:gd name="T42" fmla="*/ 0 w 621"/>
              <a:gd name="T43" fmla="*/ 45 h 694"/>
              <a:gd name="T44" fmla="*/ 0 w 621"/>
              <a:gd name="T45" fmla="*/ 666 h 694"/>
              <a:gd name="T46" fmla="*/ 27 w 621"/>
              <a:gd name="T47" fmla="*/ 693 h 694"/>
              <a:gd name="T48" fmla="*/ 135 w 621"/>
              <a:gd name="T49" fmla="*/ 693 h 694"/>
              <a:gd name="T50" fmla="*/ 477 w 621"/>
              <a:gd name="T51" fmla="*/ 693 h 694"/>
              <a:gd name="T52" fmla="*/ 593 w 621"/>
              <a:gd name="T53" fmla="*/ 693 h 694"/>
              <a:gd name="T54" fmla="*/ 611 w 621"/>
              <a:gd name="T55" fmla="*/ 666 h 694"/>
              <a:gd name="T56" fmla="*/ 611 w 621"/>
              <a:gd name="T57" fmla="*/ 198 h 694"/>
              <a:gd name="T58" fmla="*/ 611 w 621"/>
              <a:gd name="T59" fmla="*/ 189 h 694"/>
              <a:gd name="T60" fmla="*/ 378 w 621"/>
              <a:gd name="T61" fmla="*/ 45 h 694"/>
              <a:gd name="T62" fmla="*/ 378 w 621"/>
              <a:gd name="T63" fmla="*/ 45 h 694"/>
              <a:gd name="T64" fmla="*/ 378 w 621"/>
              <a:gd name="T65" fmla="*/ 171 h 694"/>
              <a:gd name="T66" fmla="*/ 207 w 621"/>
              <a:gd name="T67" fmla="*/ 171 h 694"/>
              <a:gd name="T68" fmla="*/ 207 w 621"/>
              <a:gd name="T69" fmla="*/ 45 h 694"/>
              <a:gd name="T70" fmla="*/ 378 w 621"/>
              <a:gd name="T71" fmla="*/ 45 h 694"/>
              <a:gd name="T72" fmla="*/ 144 w 621"/>
              <a:gd name="T73" fmla="*/ 648 h 694"/>
              <a:gd name="T74" fmla="*/ 144 w 621"/>
              <a:gd name="T75" fmla="*/ 648 h 694"/>
              <a:gd name="T76" fmla="*/ 144 w 621"/>
              <a:gd name="T77" fmla="*/ 423 h 694"/>
              <a:gd name="T78" fmla="*/ 468 w 621"/>
              <a:gd name="T79" fmla="*/ 423 h 694"/>
              <a:gd name="T80" fmla="*/ 468 w 621"/>
              <a:gd name="T81" fmla="*/ 648 h 694"/>
              <a:gd name="T82" fmla="*/ 144 w 621"/>
              <a:gd name="T83" fmla="*/ 648 h 694"/>
              <a:gd name="T84" fmla="*/ 566 w 621"/>
              <a:gd name="T85" fmla="*/ 648 h 694"/>
              <a:gd name="T86" fmla="*/ 566 w 621"/>
              <a:gd name="T87" fmla="*/ 648 h 694"/>
              <a:gd name="T88" fmla="*/ 503 w 621"/>
              <a:gd name="T89" fmla="*/ 648 h 694"/>
              <a:gd name="T90" fmla="*/ 503 w 621"/>
              <a:gd name="T91" fmla="*/ 405 h 694"/>
              <a:gd name="T92" fmla="*/ 477 w 621"/>
              <a:gd name="T93" fmla="*/ 378 h 694"/>
              <a:gd name="T94" fmla="*/ 135 w 621"/>
              <a:gd name="T95" fmla="*/ 378 h 694"/>
              <a:gd name="T96" fmla="*/ 99 w 621"/>
              <a:gd name="T97" fmla="*/ 405 h 694"/>
              <a:gd name="T98" fmla="*/ 99 w 621"/>
              <a:gd name="T99" fmla="*/ 648 h 694"/>
              <a:gd name="T100" fmla="*/ 45 w 621"/>
              <a:gd name="T101" fmla="*/ 648 h 694"/>
              <a:gd name="T102" fmla="*/ 45 w 621"/>
              <a:gd name="T103" fmla="*/ 45 h 694"/>
              <a:gd name="T104" fmla="*/ 162 w 621"/>
              <a:gd name="T105" fmla="*/ 45 h 694"/>
              <a:gd name="T106" fmla="*/ 162 w 621"/>
              <a:gd name="T107" fmla="*/ 189 h 694"/>
              <a:gd name="T108" fmla="*/ 189 w 621"/>
              <a:gd name="T109" fmla="*/ 216 h 694"/>
              <a:gd name="T110" fmla="*/ 396 w 621"/>
              <a:gd name="T111" fmla="*/ 216 h 694"/>
              <a:gd name="T112" fmla="*/ 423 w 621"/>
              <a:gd name="T113" fmla="*/ 189 h 694"/>
              <a:gd name="T114" fmla="*/ 423 w 621"/>
              <a:gd name="T115" fmla="*/ 54 h 694"/>
              <a:gd name="T116" fmla="*/ 566 w 621"/>
              <a:gd name="T117" fmla="*/ 198 h 694"/>
              <a:gd name="T118" fmla="*/ 566 w 621"/>
              <a:gd name="T119" fmla="*/ 198 h 694"/>
              <a:gd name="T120" fmla="*/ 566 w 621"/>
              <a:gd name="T121" fmla="*/ 64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1" h="694">
                <a:moveTo>
                  <a:pt x="611" y="189"/>
                </a:moveTo>
                <a:lnTo>
                  <a:pt x="611" y="189"/>
                </a:lnTo>
                <a:cubicBezTo>
                  <a:pt x="620" y="180"/>
                  <a:pt x="611" y="171"/>
                  <a:pt x="611" y="171"/>
                </a:cubicBezTo>
                <a:cubicBezTo>
                  <a:pt x="441" y="10"/>
                  <a:pt x="441" y="10"/>
                  <a:pt x="441" y="10"/>
                </a:cubicBezTo>
                <a:lnTo>
                  <a:pt x="441" y="10"/>
                </a:lnTo>
                <a:lnTo>
                  <a:pt x="441" y="10"/>
                </a:lnTo>
                <a:lnTo>
                  <a:pt x="441" y="10"/>
                </a:lnTo>
                <a:lnTo>
                  <a:pt x="441" y="0"/>
                </a:lnTo>
                <a:lnTo>
                  <a:pt x="441" y="0"/>
                </a:lnTo>
                <a:lnTo>
                  <a:pt x="441" y="0"/>
                </a:lnTo>
                <a:cubicBezTo>
                  <a:pt x="432" y="0"/>
                  <a:pt x="432" y="0"/>
                  <a:pt x="432" y="0"/>
                </a:cubicBez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32" y="0"/>
                </a:lnTo>
                <a:lnTo>
                  <a:pt x="423" y="0"/>
                </a:lnTo>
                <a:lnTo>
                  <a:pt x="42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84"/>
                  <a:pt x="9" y="693"/>
                  <a:pt x="27" y="693"/>
                </a:cubicBezTo>
                <a:cubicBezTo>
                  <a:pt x="135" y="693"/>
                  <a:pt x="135" y="693"/>
                  <a:pt x="135" y="693"/>
                </a:cubicBezTo>
                <a:cubicBezTo>
                  <a:pt x="477" y="693"/>
                  <a:pt x="477" y="693"/>
                  <a:pt x="477" y="693"/>
                </a:cubicBezTo>
                <a:cubicBezTo>
                  <a:pt x="593" y="693"/>
                  <a:pt x="593" y="693"/>
                  <a:pt x="593" y="693"/>
                </a:cubicBezTo>
                <a:cubicBezTo>
                  <a:pt x="602" y="693"/>
                  <a:pt x="611" y="684"/>
                  <a:pt x="611" y="666"/>
                </a:cubicBezTo>
                <a:cubicBezTo>
                  <a:pt x="611" y="198"/>
                  <a:pt x="611" y="198"/>
                  <a:pt x="611" y="198"/>
                </a:cubicBezTo>
                <a:lnTo>
                  <a:pt x="611" y="189"/>
                </a:lnTo>
                <a:close/>
                <a:moveTo>
                  <a:pt x="378" y="45"/>
                </a:moveTo>
                <a:lnTo>
                  <a:pt x="378" y="45"/>
                </a:lnTo>
                <a:cubicBezTo>
                  <a:pt x="378" y="171"/>
                  <a:pt x="378" y="171"/>
                  <a:pt x="378" y="171"/>
                </a:cubicBezTo>
                <a:cubicBezTo>
                  <a:pt x="207" y="171"/>
                  <a:pt x="207" y="171"/>
                  <a:pt x="207" y="171"/>
                </a:cubicBezTo>
                <a:cubicBezTo>
                  <a:pt x="207" y="45"/>
                  <a:pt x="207" y="45"/>
                  <a:pt x="207" y="45"/>
                </a:cubicBezTo>
                <a:lnTo>
                  <a:pt x="378" y="45"/>
                </a:lnTo>
                <a:close/>
                <a:moveTo>
                  <a:pt x="144" y="648"/>
                </a:moveTo>
                <a:lnTo>
                  <a:pt x="144" y="648"/>
                </a:lnTo>
                <a:cubicBezTo>
                  <a:pt x="144" y="423"/>
                  <a:pt x="144" y="423"/>
                  <a:pt x="144" y="423"/>
                </a:cubicBezTo>
                <a:cubicBezTo>
                  <a:pt x="468" y="423"/>
                  <a:pt x="468" y="423"/>
                  <a:pt x="468" y="423"/>
                </a:cubicBezTo>
                <a:cubicBezTo>
                  <a:pt x="468" y="648"/>
                  <a:pt x="468" y="648"/>
                  <a:pt x="468" y="648"/>
                </a:cubicBezTo>
                <a:lnTo>
                  <a:pt x="144" y="648"/>
                </a:lnTo>
                <a:close/>
                <a:moveTo>
                  <a:pt x="566" y="648"/>
                </a:moveTo>
                <a:lnTo>
                  <a:pt x="566" y="648"/>
                </a:lnTo>
                <a:cubicBezTo>
                  <a:pt x="503" y="648"/>
                  <a:pt x="503" y="648"/>
                  <a:pt x="503" y="648"/>
                </a:cubicBezTo>
                <a:cubicBezTo>
                  <a:pt x="503" y="405"/>
                  <a:pt x="503" y="405"/>
                  <a:pt x="503" y="405"/>
                </a:cubicBezTo>
                <a:cubicBezTo>
                  <a:pt x="503" y="387"/>
                  <a:pt x="495" y="378"/>
                  <a:pt x="477" y="378"/>
                </a:cubicBezTo>
                <a:cubicBezTo>
                  <a:pt x="135" y="378"/>
                  <a:pt x="135" y="378"/>
                  <a:pt x="135" y="378"/>
                </a:cubicBezTo>
                <a:cubicBezTo>
                  <a:pt x="117" y="378"/>
                  <a:pt x="99" y="387"/>
                  <a:pt x="99" y="405"/>
                </a:cubicBezTo>
                <a:cubicBezTo>
                  <a:pt x="99" y="648"/>
                  <a:pt x="99" y="648"/>
                  <a:pt x="99" y="648"/>
                </a:cubicBezTo>
                <a:cubicBezTo>
                  <a:pt x="45" y="648"/>
                  <a:pt x="45" y="648"/>
                  <a:pt x="45" y="648"/>
                </a:cubicBezTo>
                <a:cubicBezTo>
                  <a:pt x="45" y="45"/>
                  <a:pt x="45" y="45"/>
                  <a:pt x="45" y="45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162" y="189"/>
                  <a:pt x="162" y="189"/>
                  <a:pt x="162" y="189"/>
                </a:cubicBezTo>
                <a:cubicBezTo>
                  <a:pt x="162" y="207"/>
                  <a:pt x="180" y="216"/>
                  <a:pt x="189" y="216"/>
                </a:cubicBezTo>
                <a:cubicBezTo>
                  <a:pt x="396" y="216"/>
                  <a:pt x="396" y="216"/>
                  <a:pt x="396" y="216"/>
                </a:cubicBezTo>
                <a:cubicBezTo>
                  <a:pt x="414" y="216"/>
                  <a:pt x="423" y="207"/>
                  <a:pt x="423" y="189"/>
                </a:cubicBezTo>
                <a:cubicBezTo>
                  <a:pt x="423" y="54"/>
                  <a:pt x="423" y="54"/>
                  <a:pt x="423" y="54"/>
                </a:cubicBezTo>
                <a:cubicBezTo>
                  <a:pt x="566" y="198"/>
                  <a:pt x="566" y="198"/>
                  <a:pt x="566" y="198"/>
                </a:cubicBezTo>
                <a:lnTo>
                  <a:pt x="566" y="198"/>
                </a:lnTo>
                <a:lnTo>
                  <a:pt x="566" y="6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78">
            <a:extLst>
              <a:ext uri="{FF2B5EF4-FFF2-40B4-BE49-F238E27FC236}">
                <a16:creationId xmlns:a16="http://schemas.microsoft.com/office/drawing/2014/main" id="{7C6E4104-0E63-E044-A27B-00EDC2B70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104" y="3859228"/>
            <a:ext cx="593863" cy="657329"/>
          </a:xfrm>
          <a:custGeom>
            <a:avLst/>
            <a:gdLst>
              <a:gd name="T0" fmla="*/ 576 w 577"/>
              <a:gd name="T1" fmla="*/ 288 h 640"/>
              <a:gd name="T2" fmla="*/ 576 w 577"/>
              <a:gd name="T3" fmla="*/ 288 h 640"/>
              <a:gd name="T4" fmla="*/ 495 w 577"/>
              <a:gd name="T5" fmla="*/ 81 h 640"/>
              <a:gd name="T6" fmla="*/ 288 w 577"/>
              <a:gd name="T7" fmla="*/ 0 h 640"/>
              <a:gd name="T8" fmla="*/ 81 w 577"/>
              <a:gd name="T9" fmla="*/ 81 h 640"/>
              <a:gd name="T10" fmla="*/ 0 w 577"/>
              <a:gd name="T11" fmla="*/ 288 h 640"/>
              <a:gd name="T12" fmla="*/ 81 w 577"/>
              <a:gd name="T13" fmla="*/ 495 h 640"/>
              <a:gd name="T14" fmla="*/ 99 w 577"/>
              <a:gd name="T15" fmla="*/ 504 h 640"/>
              <a:gd name="T16" fmla="*/ 63 w 577"/>
              <a:gd name="T17" fmla="*/ 603 h 640"/>
              <a:gd name="T18" fmla="*/ 72 w 577"/>
              <a:gd name="T19" fmla="*/ 639 h 640"/>
              <a:gd name="T20" fmla="*/ 81 w 577"/>
              <a:gd name="T21" fmla="*/ 639 h 640"/>
              <a:gd name="T22" fmla="*/ 99 w 577"/>
              <a:gd name="T23" fmla="*/ 621 h 640"/>
              <a:gd name="T24" fmla="*/ 135 w 577"/>
              <a:gd name="T25" fmla="*/ 531 h 640"/>
              <a:gd name="T26" fmla="*/ 288 w 577"/>
              <a:gd name="T27" fmla="*/ 576 h 640"/>
              <a:gd name="T28" fmla="*/ 441 w 577"/>
              <a:gd name="T29" fmla="*/ 540 h 640"/>
              <a:gd name="T30" fmla="*/ 468 w 577"/>
              <a:gd name="T31" fmla="*/ 621 h 640"/>
              <a:gd name="T32" fmla="*/ 495 w 577"/>
              <a:gd name="T33" fmla="*/ 639 h 640"/>
              <a:gd name="T34" fmla="*/ 504 w 577"/>
              <a:gd name="T35" fmla="*/ 639 h 640"/>
              <a:gd name="T36" fmla="*/ 513 w 577"/>
              <a:gd name="T37" fmla="*/ 603 h 640"/>
              <a:gd name="T38" fmla="*/ 477 w 577"/>
              <a:gd name="T39" fmla="*/ 513 h 640"/>
              <a:gd name="T40" fmla="*/ 495 w 577"/>
              <a:gd name="T41" fmla="*/ 495 h 640"/>
              <a:gd name="T42" fmla="*/ 576 w 577"/>
              <a:gd name="T43" fmla="*/ 288 h 640"/>
              <a:gd name="T44" fmla="*/ 117 w 577"/>
              <a:gd name="T45" fmla="*/ 459 h 640"/>
              <a:gd name="T46" fmla="*/ 117 w 577"/>
              <a:gd name="T47" fmla="*/ 459 h 640"/>
              <a:gd name="T48" fmla="*/ 45 w 577"/>
              <a:gd name="T49" fmla="*/ 288 h 640"/>
              <a:gd name="T50" fmla="*/ 117 w 577"/>
              <a:gd name="T51" fmla="*/ 117 h 640"/>
              <a:gd name="T52" fmla="*/ 288 w 577"/>
              <a:gd name="T53" fmla="*/ 45 h 640"/>
              <a:gd name="T54" fmla="*/ 459 w 577"/>
              <a:gd name="T55" fmla="*/ 117 h 640"/>
              <a:gd name="T56" fmla="*/ 531 w 577"/>
              <a:gd name="T57" fmla="*/ 288 h 640"/>
              <a:gd name="T58" fmla="*/ 459 w 577"/>
              <a:gd name="T59" fmla="*/ 459 h 640"/>
              <a:gd name="T60" fmla="*/ 288 w 577"/>
              <a:gd name="T61" fmla="*/ 531 h 640"/>
              <a:gd name="T62" fmla="*/ 117 w 577"/>
              <a:gd name="T63" fmla="*/ 459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7" h="640">
                <a:moveTo>
                  <a:pt x="576" y="288"/>
                </a:moveTo>
                <a:lnTo>
                  <a:pt x="576" y="288"/>
                </a:lnTo>
                <a:cubicBezTo>
                  <a:pt x="576" y="207"/>
                  <a:pt x="549" y="135"/>
                  <a:pt x="495" y="81"/>
                </a:cubicBezTo>
                <a:cubicBezTo>
                  <a:pt x="441" y="27"/>
                  <a:pt x="369" y="0"/>
                  <a:pt x="288" y="0"/>
                </a:cubicBezTo>
                <a:cubicBezTo>
                  <a:pt x="207" y="0"/>
                  <a:pt x="135" y="27"/>
                  <a:pt x="81" y="81"/>
                </a:cubicBezTo>
                <a:cubicBezTo>
                  <a:pt x="27" y="135"/>
                  <a:pt x="0" y="207"/>
                  <a:pt x="0" y="288"/>
                </a:cubicBezTo>
                <a:cubicBezTo>
                  <a:pt x="0" y="369"/>
                  <a:pt x="27" y="441"/>
                  <a:pt x="81" y="495"/>
                </a:cubicBezTo>
                <a:cubicBezTo>
                  <a:pt x="90" y="495"/>
                  <a:pt x="90" y="504"/>
                  <a:pt x="99" y="504"/>
                </a:cubicBezTo>
                <a:cubicBezTo>
                  <a:pt x="63" y="603"/>
                  <a:pt x="63" y="603"/>
                  <a:pt x="63" y="603"/>
                </a:cubicBezTo>
                <a:cubicBezTo>
                  <a:pt x="54" y="621"/>
                  <a:pt x="63" y="630"/>
                  <a:pt x="72" y="639"/>
                </a:cubicBezTo>
                <a:lnTo>
                  <a:pt x="81" y="639"/>
                </a:lnTo>
                <a:cubicBezTo>
                  <a:pt x="90" y="639"/>
                  <a:pt x="99" y="630"/>
                  <a:pt x="99" y="621"/>
                </a:cubicBezTo>
                <a:cubicBezTo>
                  <a:pt x="135" y="531"/>
                  <a:pt x="135" y="531"/>
                  <a:pt x="135" y="531"/>
                </a:cubicBezTo>
                <a:cubicBezTo>
                  <a:pt x="180" y="567"/>
                  <a:pt x="234" y="576"/>
                  <a:pt x="288" y="576"/>
                </a:cubicBezTo>
                <a:cubicBezTo>
                  <a:pt x="342" y="576"/>
                  <a:pt x="396" y="567"/>
                  <a:pt x="441" y="540"/>
                </a:cubicBezTo>
                <a:cubicBezTo>
                  <a:pt x="468" y="621"/>
                  <a:pt x="468" y="621"/>
                  <a:pt x="468" y="621"/>
                </a:cubicBezTo>
                <a:cubicBezTo>
                  <a:pt x="477" y="630"/>
                  <a:pt x="486" y="639"/>
                  <a:pt x="495" y="639"/>
                </a:cubicBezTo>
                <a:cubicBezTo>
                  <a:pt x="495" y="639"/>
                  <a:pt x="495" y="639"/>
                  <a:pt x="504" y="639"/>
                </a:cubicBezTo>
                <a:cubicBezTo>
                  <a:pt x="513" y="630"/>
                  <a:pt x="513" y="621"/>
                  <a:pt x="513" y="603"/>
                </a:cubicBezTo>
                <a:cubicBezTo>
                  <a:pt x="477" y="513"/>
                  <a:pt x="477" y="513"/>
                  <a:pt x="477" y="513"/>
                </a:cubicBezTo>
                <a:cubicBezTo>
                  <a:pt x="477" y="504"/>
                  <a:pt x="486" y="495"/>
                  <a:pt x="495" y="495"/>
                </a:cubicBezTo>
                <a:cubicBezTo>
                  <a:pt x="549" y="441"/>
                  <a:pt x="576" y="369"/>
                  <a:pt x="576" y="288"/>
                </a:cubicBezTo>
                <a:close/>
                <a:moveTo>
                  <a:pt x="117" y="459"/>
                </a:moveTo>
                <a:lnTo>
                  <a:pt x="117" y="459"/>
                </a:lnTo>
                <a:cubicBezTo>
                  <a:pt x="72" y="414"/>
                  <a:pt x="45" y="351"/>
                  <a:pt x="45" y="288"/>
                </a:cubicBezTo>
                <a:cubicBezTo>
                  <a:pt x="45" y="225"/>
                  <a:pt x="72" y="162"/>
                  <a:pt x="117" y="117"/>
                </a:cubicBezTo>
                <a:cubicBezTo>
                  <a:pt x="162" y="63"/>
                  <a:pt x="225" y="45"/>
                  <a:pt x="288" y="45"/>
                </a:cubicBezTo>
                <a:cubicBezTo>
                  <a:pt x="351" y="45"/>
                  <a:pt x="414" y="63"/>
                  <a:pt x="459" y="117"/>
                </a:cubicBezTo>
                <a:cubicBezTo>
                  <a:pt x="504" y="162"/>
                  <a:pt x="531" y="225"/>
                  <a:pt x="531" y="288"/>
                </a:cubicBezTo>
                <a:cubicBezTo>
                  <a:pt x="531" y="351"/>
                  <a:pt x="504" y="414"/>
                  <a:pt x="459" y="459"/>
                </a:cubicBezTo>
                <a:cubicBezTo>
                  <a:pt x="414" y="504"/>
                  <a:pt x="351" y="531"/>
                  <a:pt x="288" y="531"/>
                </a:cubicBezTo>
                <a:cubicBezTo>
                  <a:pt x="225" y="531"/>
                  <a:pt x="162" y="504"/>
                  <a:pt x="117" y="4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79">
            <a:extLst>
              <a:ext uri="{FF2B5EF4-FFF2-40B4-BE49-F238E27FC236}">
                <a16:creationId xmlns:a16="http://schemas.microsoft.com/office/drawing/2014/main" id="{43424FAF-F2EB-A14D-81D5-9A40286BA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6236" y="3981628"/>
            <a:ext cx="317330" cy="194930"/>
          </a:xfrm>
          <a:custGeom>
            <a:avLst/>
            <a:gdLst>
              <a:gd name="T0" fmla="*/ 261 w 307"/>
              <a:gd name="T1" fmla="*/ 9 h 190"/>
              <a:gd name="T2" fmla="*/ 261 w 307"/>
              <a:gd name="T3" fmla="*/ 9 h 190"/>
              <a:gd name="T4" fmla="*/ 126 w 307"/>
              <a:gd name="T5" fmla="*/ 144 h 190"/>
              <a:gd name="T6" fmla="*/ 27 w 307"/>
              <a:gd name="T7" fmla="*/ 144 h 190"/>
              <a:gd name="T8" fmla="*/ 0 w 307"/>
              <a:gd name="T9" fmla="*/ 171 h 190"/>
              <a:gd name="T10" fmla="*/ 27 w 307"/>
              <a:gd name="T11" fmla="*/ 189 h 190"/>
              <a:gd name="T12" fmla="*/ 135 w 307"/>
              <a:gd name="T13" fmla="*/ 189 h 190"/>
              <a:gd name="T14" fmla="*/ 153 w 307"/>
              <a:gd name="T15" fmla="*/ 180 h 190"/>
              <a:gd name="T16" fmla="*/ 297 w 307"/>
              <a:gd name="T17" fmla="*/ 36 h 190"/>
              <a:gd name="T18" fmla="*/ 297 w 307"/>
              <a:gd name="T19" fmla="*/ 9 h 190"/>
              <a:gd name="T20" fmla="*/ 261 w 307"/>
              <a:gd name="T21" fmla="*/ 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7" h="190">
                <a:moveTo>
                  <a:pt x="261" y="9"/>
                </a:moveTo>
                <a:lnTo>
                  <a:pt x="261" y="9"/>
                </a:lnTo>
                <a:cubicBezTo>
                  <a:pt x="126" y="144"/>
                  <a:pt x="126" y="144"/>
                  <a:pt x="126" y="144"/>
                </a:cubicBezTo>
                <a:cubicBezTo>
                  <a:pt x="27" y="144"/>
                  <a:pt x="27" y="144"/>
                  <a:pt x="27" y="144"/>
                </a:cubicBezTo>
                <a:cubicBezTo>
                  <a:pt x="9" y="144"/>
                  <a:pt x="0" y="153"/>
                  <a:pt x="0" y="171"/>
                </a:cubicBezTo>
                <a:cubicBezTo>
                  <a:pt x="0" y="180"/>
                  <a:pt x="9" y="189"/>
                  <a:pt x="27" y="189"/>
                </a:cubicBezTo>
                <a:cubicBezTo>
                  <a:pt x="135" y="189"/>
                  <a:pt x="135" y="189"/>
                  <a:pt x="135" y="189"/>
                </a:cubicBezTo>
                <a:cubicBezTo>
                  <a:pt x="144" y="189"/>
                  <a:pt x="144" y="189"/>
                  <a:pt x="153" y="180"/>
                </a:cubicBezTo>
                <a:cubicBezTo>
                  <a:pt x="297" y="36"/>
                  <a:pt x="297" y="36"/>
                  <a:pt x="297" y="36"/>
                </a:cubicBezTo>
                <a:cubicBezTo>
                  <a:pt x="306" y="27"/>
                  <a:pt x="306" y="18"/>
                  <a:pt x="297" y="9"/>
                </a:cubicBezTo>
                <a:cubicBezTo>
                  <a:pt x="288" y="0"/>
                  <a:pt x="270" y="0"/>
                  <a:pt x="261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80">
            <a:extLst>
              <a:ext uri="{FF2B5EF4-FFF2-40B4-BE49-F238E27FC236}">
                <a16:creationId xmlns:a16="http://schemas.microsoft.com/office/drawing/2014/main" id="{B7BB5420-4F29-6A4A-9538-645FC75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0766" y="3822961"/>
            <a:ext cx="122400" cy="131467"/>
          </a:xfrm>
          <a:custGeom>
            <a:avLst/>
            <a:gdLst>
              <a:gd name="T0" fmla="*/ 108 w 118"/>
              <a:gd name="T1" fmla="*/ 99 h 127"/>
              <a:gd name="T2" fmla="*/ 108 w 118"/>
              <a:gd name="T3" fmla="*/ 99 h 127"/>
              <a:gd name="T4" fmla="*/ 108 w 118"/>
              <a:gd name="T5" fmla="*/ 99 h 127"/>
              <a:gd name="T6" fmla="*/ 81 w 118"/>
              <a:gd name="T7" fmla="*/ 126 h 127"/>
              <a:gd name="T8" fmla="*/ 63 w 118"/>
              <a:gd name="T9" fmla="*/ 126 h 127"/>
              <a:gd name="T10" fmla="*/ 45 w 118"/>
              <a:gd name="T11" fmla="*/ 117 h 127"/>
              <a:gd name="T12" fmla="*/ 45 w 118"/>
              <a:gd name="T13" fmla="*/ 117 h 127"/>
              <a:gd name="T14" fmla="*/ 36 w 118"/>
              <a:gd name="T15" fmla="*/ 117 h 127"/>
              <a:gd name="T16" fmla="*/ 36 w 118"/>
              <a:gd name="T17" fmla="*/ 108 h 127"/>
              <a:gd name="T18" fmla="*/ 9 w 118"/>
              <a:gd name="T19" fmla="*/ 90 h 127"/>
              <a:gd name="T20" fmla="*/ 0 w 118"/>
              <a:gd name="T21" fmla="*/ 54 h 127"/>
              <a:gd name="T22" fmla="*/ 9 w 118"/>
              <a:gd name="T23" fmla="*/ 27 h 127"/>
              <a:gd name="T24" fmla="*/ 18 w 118"/>
              <a:gd name="T25" fmla="*/ 18 h 127"/>
              <a:gd name="T26" fmla="*/ 81 w 118"/>
              <a:gd name="T27" fmla="*/ 18 h 127"/>
              <a:gd name="T28" fmla="*/ 99 w 118"/>
              <a:gd name="T29" fmla="*/ 45 h 127"/>
              <a:gd name="T30" fmla="*/ 108 w 118"/>
              <a:gd name="T31" fmla="*/ 9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127">
                <a:moveTo>
                  <a:pt x="108" y="99"/>
                </a:moveTo>
                <a:lnTo>
                  <a:pt x="108" y="99"/>
                </a:lnTo>
                <a:lnTo>
                  <a:pt x="108" y="99"/>
                </a:lnTo>
                <a:cubicBezTo>
                  <a:pt x="99" y="117"/>
                  <a:pt x="90" y="117"/>
                  <a:pt x="81" y="126"/>
                </a:cubicBezTo>
                <a:cubicBezTo>
                  <a:pt x="72" y="126"/>
                  <a:pt x="72" y="126"/>
                  <a:pt x="63" y="126"/>
                </a:cubicBezTo>
                <a:cubicBezTo>
                  <a:pt x="54" y="126"/>
                  <a:pt x="45" y="126"/>
                  <a:pt x="45" y="117"/>
                </a:cubicBezTo>
                <a:lnTo>
                  <a:pt x="45" y="117"/>
                </a:lnTo>
                <a:cubicBezTo>
                  <a:pt x="36" y="117"/>
                  <a:pt x="36" y="117"/>
                  <a:pt x="36" y="117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81"/>
                  <a:pt x="0" y="72"/>
                  <a:pt x="0" y="54"/>
                </a:cubicBezTo>
                <a:cubicBezTo>
                  <a:pt x="0" y="45"/>
                  <a:pt x="0" y="36"/>
                  <a:pt x="9" y="27"/>
                </a:cubicBezTo>
                <a:cubicBezTo>
                  <a:pt x="18" y="18"/>
                  <a:pt x="18" y="18"/>
                  <a:pt x="18" y="18"/>
                </a:cubicBezTo>
                <a:cubicBezTo>
                  <a:pt x="36" y="0"/>
                  <a:pt x="63" y="0"/>
                  <a:pt x="81" y="18"/>
                </a:cubicBezTo>
                <a:cubicBezTo>
                  <a:pt x="99" y="45"/>
                  <a:pt x="99" y="45"/>
                  <a:pt x="99" y="45"/>
                </a:cubicBezTo>
                <a:cubicBezTo>
                  <a:pt x="117" y="63"/>
                  <a:pt x="117" y="81"/>
                  <a:pt x="108" y="9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81">
            <a:extLst>
              <a:ext uri="{FF2B5EF4-FFF2-40B4-BE49-F238E27FC236}">
                <a16:creationId xmlns:a16="http://schemas.microsoft.com/office/drawing/2014/main" id="{7527CFB9-FC9E-DB44-B5D9-FC876799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838" y="3832028"/>
            <a:ext cx="131467" cy="122400"/>
          </a:xfrm>
          <a:custGeom>
            <a:avLst/>
            <a:gdLst>
              <a:gd name="T0" fmla="*/ 126 w 127"/>
              <a:gd name="T1" fmla="*/ 45 h 118"/>
              <a:gd name="T2" fmla="*/ 126 w 127"/>
              <a:gd name="T3" fmla="*/ 45 h 118"/>
              <a:gd name="T4" fmla="*/ 108 w 127"/>
              <a:gd name="T5" fmla="*/ 81 h 118"/>
              <a:gd name="T6" fmla="*/ 90 w 127"/>
              <a:gd name="T7" fmla="*/ 99 h 118"/>
              <a:gd name="T8" fmla="*/ 81 w 127"/>
              <a:gd name="T9" fmla="*/ 108 h 118"/>
              <a:gd name="T10" fmla="*/ 81 w 127"/>
              <a:gd name="T11" fmla="*/ 108 h 118"/>
              <a:gd name="T12" fmla="*/ 54 w 127"/>
              <a:gd name="T13" fmla="*/ 117 h 118"/>
              <a:gd name="T14" fmla="*/ 45 w 127"/>
              <a:gd name="T15" fmla="*/ 117 h 118"/>
              <a:gd name="T16" fmla="*/ 9 w 127"/>
              <a:gd name="T17" fmla="*/ 90 h 118"/>
              <a:gd name="T18" fmla="*/ 18 w 127"/>
              <a:gd name="T19" fmla="*/ 36 h 118"/>
              <a:gd name="T20" fmla="*/ 18 w 127"/>
              <a:gd name="T21" fmla="*/ 36 h 118"/>
              <a:gd name="T22" fmla="*/ 45 w 127"/>
              <a:gd name="T23" fmla="*/ 9 h 118"/>
              <a:gd name="T24" fmla="*/ 54 w 127"/>
              <a:gd name="T25" fmla="*/ 0 h 118"/>
              <a:gd name="T26" fmla="*/ 72 w 127"/>
              <a:gd name="T27" fmla="*/ 0 h 118"/>
              <a:gd name="T28" fmla="*/ 108 w 127"/>
              <a:gd name="T29" fmla="*/ 9 h 118"/>
              <a:gd name="T30" fmla="*/ 108 w 127"/>
              <a:gd name="T31" fmla="*/ 18 h 118"/>
              <a:gd name="T32" fmla="*/ 126 w 127"/>
              <a:gd name="T33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7" h="118">
                <a:moveTo>
                  <a:pt x="126" y="45"/>
                </a:moveTo>
                <a:lnTo>
                  <a:pt x="126" y="45"/>
                </a:lnTo>
                <a:cubicBezTo>
                  <a:pt x="126" y="63"/>
                  <a:pt x="117" y="72"/>
                  <a:pt x="108" y="81"/>
                </a:cubicBezTo>
                <a:cubicBezTo>
                  <a:pt x="90" y="99"/>
                  <a:pt x="90" y="99"/>
                  <a:pt x="90" y="99"/>
                </a:cubicBezTo>
                <a:cubicBezTo>
                  <a:pt x="81" y="108"/>
                  <a:pt x="81" y="108"/>
                  <a:pt x="81" y="108"/>
                </a:cubicBezTo>
                <a:lnTo>
                  <a:pt x="81" y="108"/>
                </a:lnTo>
                <a:cubicBezTo>
                  <a:pt x="72" y="117"/>
                  <a:pt x="63" y="117"/>
                  <a:pt x="54" y="117"/>
                </a:cubicBezTo>
                <a:lnTo>
                  <a:pt x="45" y="117"/>
                </a:lnTo>
                <a:cubicBezTo>
                  <a:pt x="27" y="108"/>
                  <a:pt x="18" y="108"/>
                  <a:pt x="9" y="90"/>
                </a:cubicBezTo>
                <a:cubicBezTo>
                  <a:pt x="0" y="72"/>
                  <a:pt x="0" y="54"/>
                  <a:pt x="18" y="36"/>
                </a:cubicBezTo>
                <a:lnTo>
                  <a:pt x="18" y="36"/>
                </a:lnTo>
                <a:cubicBezTo>
                  <a:pt x="45" y="9"/>
                  <a:pt x="45" y="9"/>
                  <a:pt x="45" y="9"/>
                </a:cubicBezTo>
                <a:lnTo>
                  <a:pt x="54" y="0"/>
                </a:lnTo>
                <a:cubicBezTo>
                  <a:pt x="63" y="0"/>
                  <a:pt x="72" y="0"/>
                  <a:pt x="72" y="0"/>
                </a:cubicBezTo>
                <a:cubicBezTo>
                  <a:pt x="90" y="0"/>
                  <a:pt x="99" y="0"/>
                  <a:pt x="108" y="9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17" y="27"/>
                  <a:pt x="126" y="36"/>
                  <a:pt x="126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82">
            <a:extLst>
              <a:ext uri="{FF2B5EF4-FFF2-40B4-BE49-F238E27FC236}">
                <a16:creationId xmlns:a16="http://schemas.microsoft.com/office/drawing/2014/main" id="{01FA173B-386E-5E44-ACCB-E32307FFF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525" y="10903962"/>
            <a:ext cx="711728" cy="562128"/>
          </a:xfrm>
          <a:custGeom>
            <a:avLst/>
            <a:gdLst>
              <a:gd name="T0" fmla="*/ 657 w 694"/>
              <a:gd name="T1" fmla="*/ 99 h 549"/>
              <a:gd name="T2" fmla="*/ 657 w 694"/>
              <a:gd name="T3" fmla="*/ 99 h 549"/>
              <a:gd name="T4" fmla="*/ 513 w 694"/>
              <a:gd name="T5" fmla="*/ 99 h 549"/>
              <a:gd name="T6" fmla="*/ 450 w 694"/>
              <a:gd name="T7" fmla="*/ 36 h 549"/>
              <a:gd name="T8" fmla="*/ 351 w 694"/>
              <a:gd name="T9" fmla="*/ 0 h 549"/>
              <a:gd name="T10" fmla="*/ 243 w 694"/>
              <a:gd name="T11" fmla="*/ 36 h 549"/>
              <a:gd name="T12" fmla="*/ 189 w 694"/>
              <a:gd name="T13" fmla="*/ 99 h 549"/>
              <a:gd name="T14" fmla="*/ 36 w 694"/>
              <a:gd name="T15" fmla="*/ 99 h 549"/>
              <a:gd name="T16" fmla="*/ 0 w 694"/>
              <a:gd name="T17" fmla="*/ 144 h 549"/>
              <a:gd name="T18" fmla="*/ 0 w 694"/>
              <a:gd name="T19" fmla="*/ 189 h 549"/>
              <a:gd name="T20" fmla="*/ 0 w 694"/>
              <a:gd name="T21" fmla="*/ 297 h 549"/>
              <a:gd name="T22" fmla="*/ 0 w 694"/>
              <a:gd name="T23" fmla="*/ 522 h 549"/>
              <a:gd name="T24" fmla="*/ 36 w 694"/>
              <a:gd name="T25" fmla="*/ 548 h 549"/>
              <a:gd name="T26" fmla="*/ 657 w 694"/>
              <a:gd name="T27" fmla="*/ 548 h 549"/>
              <a:gd name="T28" fmla="*/ 693 w 694"/>
              <a:gd name="T29" fmla="*/ 522 h 549"/>
              <a:gd name="T30" fmla="*/ 693 w 694"/>
              <a:gd name="T31" fmla="*/ 297 h 549"/>
              <a:gd name="T32" fmla="*/ 693 w 694"/>
              <a:gd name="T33" fmla="*/ 189 h 549"/>
              <a:gd name="T34" fmla="*/ 693 w 694"/>
              <a:gd name="T35" fmla="*/ 135 h 549"/>
              <a:gd name="T36" fmla="*/ 657 w 694"/>
              <a:gd name="T37" fmla="*/ 99 h 549"/>
              <a:gd name="T38" fmla="*/ 270 w 694"/>
              <a:gd name="T39" fmla="*/ 72 h 549"/>
              <a:gd name="T40" fmla="*/ 270 w 694"/>
              <a:gd name="T41" fmla="*/ 72 h 549"/>
              <a:gd name="T42" fmla="*/ 351 w 694"/>
              <a:gd name="T43" fmla="*/ 45 h 549"/>
              <a:gd name="T44" fmla="*/ 432 w 694"/>
              <a:gd name="T45" fmla="*/ 72 h 549"/>
              <a:gd name="T46" fmla="*/ 459 w 694"/>
              <a:gd name="T47" fmla="*/ 99 h 549"/>
              <a:gd name="T48" fmla="*/ 351 w 694"/>
              <a:gd name="T49" fmla="*/ 99 h 549"/>
              <a:gd name="T50" fmla="*/ 234 w 694"/>
              <a:gd name="T51" fmla="*/ 99 h 549"/>
              <a:gd name="T52" fmla="*/ 270 w 694"/>
              <a:gd name="T53" fmla="*/ 72 h 549"/>
              <a:gd name="T54" fmla="*/ 45 w 694"/>
              <a:gd name="T55" fmla="*/ 144 h 549"/>
              <a:gd name="T56" fmla="*/ 45 w 694"/>
              <a:gd name="T57" fmla="*/ 144 h 549"/>
              <a:gd name="T58" fmla="*/ 162 w 694"/>
              <a:gd name="T59" fmla="*/ 144 h 549"/>
              <a:gd name="T60" fmla="*/ 162 w 694"/>
              <a:gd name="T61" fmla="*/ 144 h 549"/>
              <a:gd name="T62" fmla="*/ 531 w 694"/>
              <a:gd name="T63" fmla="*/ 144 h 549"/>
              <a:gd name="T64" fmla="*/ 531 w 694"/>
              <a:gd name="T65" fmla="*/ 144 h 549"/>
              <a:gd name="T66" fmla="*/ 648 w 694"/>
              <a:gd name="T67" fmla="*/ 144 h 549"/>
              <a:gd name="T68" fmla="*/ 648 w 694"/>
              <a:gd name="T69" fmla="*/ 189 h 549"/>
              <a:gd name="T70" fmla="*/ 648 w 694"/>
              <a:gd name="T71" fmla="*/ 297 h 549"/>
              <a:gd name="T72" fmla="*/ 612 w 694"/>
              <a:gd name="T73" fmla="*/ 333 h 549"/>
              <a:gd name="T74" fmla="*/ 90 w 694"/>
              <a:gd name="T75" fmla="*/ 333 h 549"/>
              <a:gd name="T76" fmla="*/ 45 w 694"/>
              <a:gd name="T77" fmla="*/ 297 h 549"/>
              <a:gd name="T78" fmla="*/ 45 w 694"/>
              <a:gd name="T79" fmla="*/ 189 h 549"/>
              <a:gd name="T80" fmla="*/ 45 w 694"/>
              <a:gd name="T81" fmla="*/ 144 h 549"/>
              <a:gd name="T82" fmla="*/ 45 w 694"/>
              <a:gd name="T83" fmla="*/ 504 h 549"/>
              <a:gd name="T84" fmla="*/ 45 w 694"/>
              <a:gd name="T85" fmla="*/ 504 h 549"/>
              <a:gd name="T86" fmla="*/ 45 w 694"/>
              <a:gd name="T87" fmla="*/ 369 h 549"/>
              <a:gd name="T88" fmla="*/ 90 w 694"/>
              <a:gd name="T89" fmla="*/ 378 h 549"/>
              <a:gd name="T90" fmla="*/ 612 w 694"/>
              <a:gd name="T91" fmla="*/ 378 h 549"/>
              <a:gd name="T92" fmla="*/ 648 w 694"/>
              <a:gd name="T93" fmla="*/ 369 h 549"/>
              <a:gd name="T94" fmla="*/ 648 w 694"/>
              <a:gd name="T95" fmla="*/ 504 h 549"/>
              <a:gd name="T96" fmla="*/ 45 w 694"/>
              <a:gd name="T97" fmla="*/ 504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94" h="549">
                <a:moveTo>
                  <a:pt x="657" y="99"/>
                </a:moveTo>
                <a:lnTo>
                  <a:pt x="657" y="99"/>
                </a:lnTo>
                <a:cubicBezTo>
                  <a:pt x="513" y="99"/>
                  <a:pt x="513" y="99"/>
                  <a:pt x="513" y="99"/>
                </a:cubicBezTo>
                <a:cubicBezTo>
                  <a:pt x="504" y="72"/>
                  <a:pt x="477" y="54"/>
                  <a:pt x="450" y="36"/>
                </a:cubicBezTo>
                <a:cubicBezTo>
                  <a:pt x="423" y="18"/>
                  <a:pt x="387" y="0"/>
                  <a:pt x="351" y="0"/>
                </a:cubicBezTo>
                <a:cubicBezTo>
                  <a:pt x="315" y="0"/>
                  <a:pt x="279" y="18"/>
                  <a:pt x="243" y="36"/>
                </a:cubicBezTo>
                <a:cubicBezTo>
                  <a:pt x="216" y="54"/>
                  <a:pt x="198" y="72"/>
                  <a:pt x="189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18" y="99"/>
                  <a:pt x="0" y="117"/>
                  <a:pt x="0" y="144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522"/>
                  <a:pt x="0" y="522"/>
                  <a:pt x="0" y="522"/>
                </a:cubicBezTo>
                <a:cubicBezTo>
                  <a:pt x="0" y="540"/>
                  <a:pt x="18" y="548"/>
                  <a:pt x="36" y="548"/>
                </a:cubicBezTo>
                <a:cubicBezTo>
                  <a:pt x="657" y="548"/>
                  <a:pt x="657" y="548"/>
                  <a:pt x="657" y="548"/>
                </a:cubicBezTo>
                <a:cubicBezTo>
                  <a:pt x="684" y="548"/>
                  <a:pt x="693" y="540"/>
                  <a:pt x="693" y="522"/>
                </a:cubicBezTo>
                <a:cubicBezTo>
                  <a:pt x="693" y="297"/>
                  <a:pt x="693" y="297"/>
                  <a:pt x="693" y="297"/>
                </a:cubicBezTo>
                <a:cubicBezTo>
                  <a:pt x="693" y="189"/>
                  <a:pt x="693" y="189"/>
                  <a:pt x="693" y="189"/>
                </a:cubicBezTo>
                <a:cubicBezTo>
                  <a:pt x="693" y="135"/>
                  <a:pt x="693" y="135"/>
                  <a:pt x="693" y="135"/>
                </a:cubicBezTo>
                <a:cubicBezTo>
                  <a:pt x="693" y="117"/>
                  <a:pt x="684" y="99"/>
                  <a:pt x="657" y="99"/>
                </a:cubicBezTo>
                <a:close/>
                <a:moveTo>
                  <a:pt x="270" y="72"/>
                </a:moveTo>
                <a:lnTo>
                  <a:pt x="270" y="72"/>
                </a:lnTo>
                <a:cubicBezTo>
                  <a:pt x="297" y="54"/>
                  <a:pt x="324" y="45"/>
                  <a:pt x="351" y="45"/>
                </a:cubicBezTo>
                <a:cubicBezTo>
                  <a:pt x="378" y="45"/>
                  <a:pt x="405" y="54"/>
                  <a:pt x="432" y="72"/>
                </a:cubicBezTo>
                <a:cubicBezTo>
                  <a:pt x="441" y="81"/>
                  <a:pt x="450" y="90"/>
                  <a:pt x="459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43" y="90"/>
                  <a:pt x="261" y="81"/>
                  <a:pt x="270" y="72"/>
                </a:cubicBezTo>
                <a:close/>
                <a:moveTo>
                  <a:pt x="45" y="144"/>
                </a:moveTo>
                <a:lnTo>
                  <a:pt x="45" y="144"/>
                </a:lnTo>
                <a:cubicBezTo>
                  <a:pt x="162" y="144"/>
                  <a:pt x="162" y="144"/>
                  <a:pt x="162" y="144"/>
                </a:cubicBezTo>
                <a:lnTo>
                  <a:pt x="162" y="144"/>
                </a:lnTo>
                <a:cubicBezTo>
                  <a:pt x="531" y="144"/>
                  <a:pt x="531" y="144"/>
                  <a:pt x="531" y="144"/>
                </a:cubicBezTo>
                <a:lnTo>
                  <a:pt x="531" y="144"/>
                </a:lnTo>
                <a:cubicBezTo>
                  <a:pt x="648" y="144"/>
                  <a:pt x="648" y="144"/>
                  <a:pt x="648" y="144"/>
                </a:cubicBezTo>
                <a:cubicBezTo>
                  <a:pt x="648" y="189"/>
                  <a:pt x="648" y="189"/>
                  <a:pt x="648" y="189"/>
                </a:cubicBezTo>
                <a:cubicBezTo>
                  <a:pt x="648" y="297"/>
                  <a:pt x="648" y="297"/>
                  <a:pt x="648" y="297"/>
                </a:cubicBezTo>
                <a:cubicBezTo>
                  <a:pt x="648" y="315"/>
                  <a:pt x="630" y="333"/>
                  <a:pt x="612" y="333"/>
                </a:cubicBezTo>
                <a:cubicBezTo>
                  <a:pt x="90" y="333"/>
                  <a:pt x="90" y="333"/>
                  <a:pt x="90" y="333"/>
                </a:cubicBezTo>
                <a:cubicBezTo>
                  <a:pt x="63" y="333"/>
                  <a:pt x="45" y="315"/>
                  <a:pt x="45" y="297"/>
                </a:cubicBezTo>
                <a:cubicBezTo>
                  <a:pt x="45" y="189"/>
                  <a:pt x="45" y="189"/>
                  <a:pt x="45" y="189"/>
                </a:cubicBezTo>
                <a:lnTo>
                  <a:pt x="45" y="144"/>
                </a:lnTo>
                <a:close/>
                <a:moveTo>
                  <a:pt x="45" y="504"/>
                </a:moveTo>
                <a:lnTo>
                  <a:pt x="45" y="504"/>
                </a:lnTo>
                <a:cubicBezTo>
                  <a:pt x="45" y="369"/>
                  <a:pt x="45" y="369"/>
                  <a:pt x="45" y="369"/>
                </a:cubicBezTo>
                <a:cubicBezTo>
                  <a:pt x="63" y="378"/>
                  <a:pt x="72" y="378"/>
                  <a:pt x="90" y="378"/>
                </a:cubicBezTo>
                <a:cubicBezTo>
                  <a:pt x="612" y="378"/>
                  <a:pt x="612" y="378"/>
                  <a:pt x="612" y="378"/>
                </a:cubicBezTo>
                <a:cubicBezTo>
                  <a:pt x="621" y="378"/>
                  <a:pt x="639" y="378"/>
                  <a:pt x="648" y="369"/>
                </a:cubicBezTo>
                <a:cubicBezTo>
                  <a:pt x="648" y="504"/>
                  <a:pt x="648" y="504"/>
                  <a:pt x="648" y="504"/>
                </a:cubicBezTo>
                <a:lnTo>
                  <a:pt x="45" y="5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83">
            <a:extLst>
              <a:ext uri="{FF2B5EF4-FFF2-40B4-BE49-F238E27FC236}">
                <a16:creationId xmlns:a16="http://schemas.microsoft.com/office/drawing/2014/main" id="{E5D8E2F1-6FBE-A641-985A-6301F9F0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934" y="10885829"/>
            <a:ext cx="711728" cy="611996"/>
          </a:xfrm>
          <a:custGeom>
            <a:avLst/>
            <a:gdLst>
              <a:gd name="T0" fmla="*/ 657 w 694"/>
              <a:gd name="T1" fmla="*/ 90 h 594"/>
              <a:gd name="T2" fmla="*/ 657 w 694"/>
              <a:gd name="T3" fmla="*/ 90 h 594"/>
              <a:gd name="T4" fmla="*/ 504 w 694"/>
              <a:gd name="T5" fmla="*/ 90 h 594"/>
              <a:gd name="T6" fmla="*/ 513 w 694"/>
              <a:gd name="T7" fmla="*/ 81 h 594"/>
              <a:gd name="T8" fmla="*/ 513 w 694"/>
              <a:gd name="T9" fmla="*/ 27 h 594"/>
              <a:gd name="T10" fmla="*/ 477 w 694"/>
              <a:gd name="T11" fmla="*/ 0 h 594"/>
              <a:gd name="T12" fmla="*/ 216 w 694"/>
              <a:gd name="T13" fmla="*/ 0 h 594"/>
              <a:gd name="T14" fmla="*/ 189 w 694"/>
              <a:gd name="T15" fmla="*/ 27 h 594"/>
              <a:gd name="T16" fmla="*/ 189 w 694"/>
              <a:gd name="T17" fmla="*/ 81 h 594"/>
              <a:gd name="T18" fmla="*/ 189 w 694"/>
              <a:gd name="T19" fmla="*/ 90 h 594"/>
              <a:gd name="T20" fmla="*/ 36 w 694"/>
              <a:gd name="T21" fmla="*/ 90 h 594"/>
              <a:gd name="T22" fmla="*/ 0 w 694"/>
              <a:gd name="T23" fmla="*/ 126 h 594"/>
              <a:gd name="T24" fmla="*/ 0 w 694"/>
              <a:gd name="T25" fmla="*/ 558 h 594"/>
              <a:gd name="T26" fmla="*/ 36 w 694"/>
              <a:gd name="T27" fmla="*/ 593 h 594"/>
              <a:gd name="T28" fmla="*/ 657 w 694"/>
              <a:gd name="T29" fmla="*/ 593 h 594"/>
              <a:gd name="T30" fmla="*/ 693 w 694"/>
              <a:gd name="T31" fmla="*/ 558 h 594"/>
              <a:gd name="T32" fmla="*/ 693 w 694"/>
              <a:gd name="T33" fmla="*/ 126 h 594"/>
              <a:gd name="T34" fmla="*/ 657 w 694"/>
              <a:gd name="T35" fmla="*/ 90 h 594"/>
              <a:gd name="T36" fmla="*/ 234 w 694"/>
              <a:gd name="T37" fmla="*/ 81 h 594"/>
              <a:gd name="T38" fmla="*/ 234 w 694"/>
              <a:gd name="T39" fmla="*/ 81 h 594"/>
              <a:gd name="T40" fmla="*/ 234 w 694"/>
              <a:gd name="T41" fmla="*/ 45 h 594"/>
              <a:gd name="T42" fmla="*/ 468 w 694"/>
              <a:gd name="T43" fmla="*/ 45 h 594"/>
              <a:gd name="T44" fmla="*/ 468 w 694"/>
              <a:gd name="T45" fmla="*/ 81 h 594"/>
              <a:gd name="T46" fmla="*/ 468 w 694"/>
              <a:gd name="T47" fmla="*/ 90 h 594"/>
              <a:gd name="T48" fmla="*/ 351 w 694"/>
              <a:gd name="T49" fmla="*/ 90 h 594"/>
              <a:gd name="T50" fmla="*/ 234 w 694"/>
              <a:gd name="T51" fmla="*/ 90 h 594"/>
              <a:gd name="T52" fmla="*/ 234 w 694"/>
              <a:gd name="T53" fmla="*/ 81 h 594"/>
              <a:gd name="T54" fmla="*/ 351 w 694"/>
              <a:gd name="T55" fmla="*/ 135 h 594"/>
              <a:gd name="T56" fmla="*/ 351 w 694"/>
              <a:gd name="T57" fmla="*/ 135 h 594"/>
              <a:gd name="T58" fmla="*/ 648 w 694"/>
              <a:gd name="T59" fmla="*/ 135 h 594"/>
              <a:gd name="T60" fmla="*/ 648 w 694"/>
              <a:gd name="T61" fmla="*/ 315 h 594"/>
              <a:gd name="T62" fmla="*/ 567 w 694"/>
              <a:gd name="T63" fmla="*/ 315 h 594"/>
              <a:gd name="T64" fmla="*/ 567 w 694"/>
              <a:gd name="T65" fmla="*/ 306 h 594"/>
              <a:gd name="T66" fmla="*/ 549 w 694"/>
              <a:gd name="T67" fmla="*/ 279 h 594"/>
              <a:gd name="T68" fmla="*/ 522 w 694"/>
              <a:gd name="T69" fmla="*/ 306 h 594"/>
              <a:gd name="T70" fmla="*/ 522 w 694"/>
              <a:gd name="T71" fmla="*/ 315 h 594"/>
              <a:gd name="T72" fmla="*/ 171 w 694"/>
              <a:gd name="T73" fmla="*/ 315 h 594"/>
              <a:gd name="T74" fmla="*/ 171 w 694"/>
              <a:gd name="T75" fmla="*/ 306 h 594"/>
              <a:gd name="T76" fmla="*/ 144 w 694"/>
              <a:gd name="T77" fmla="*/ 279 h 594"/>
              <a:gd name="T78" fmla="*/ 126 w 694"/>
              <a:gd name="T79" fmla="*/ 306 h 594"/>
              <a:gd name="T80" fmla="*/ 126 w 694"/>
              <a:gd name="T81" fmla="*/ 315 h 594"/>
              <a:gd name="T82" fmla="*/ 45 w 694"/>
              <a:gd name="T83" fmla="*/ 315 h 594"/>
              <a:gd name="T84" fmla="*/ 45 w 694"/>
              <a:gd name="T85" fmla="*/ 135 h 594"/>
              <a:gd name="T86" fmla="*/ 351 w 694"/>
              <a:gd name="T87" fmla="*/ 135 h 594"/>
              <a:gd name="T88" fmla="*/ 45 w 694"/>
              <a:gd name="T89" fmla="*/ 549 h 594"/>
              <a:gd name="T90" fmla="*/ 45 w 694"/>
              <a:gd name="T91" fmla="*/ 549 h 594"/>
              <a:gd name="T92" fmla="*/ 45 w 694"/>
              <a:gd name="T93" fmla="*/ 360 h 594"/>
              <a:gd name="T94" fmla="*/ 126 w 694"/>
              <a:gd name="T95" fmla="*/ 360 h 594"/>
              <a:gd name="T96" fmla="*/ 126 w 694"/>
              <a:gd name="T97" fmla="*/ 396 h 594"/>
              <a:gd name="T98" fmla="*/ 144 w 694"/>
              <a:gd name="T99" fmla="*/ 423 h 594"/>
              <a:gd name="T100" fmla="*/ 171 w 694"/>
              <a:gd name="T101" fmla="*/ 396 h 594"/>
              <a:gd name="T102" fmla="*/ 171 w 694"/>
              <a:gd name="T103" fmla="*/ 360 h 594"/>
              <a:gd name="T104" fmla="*/ 522 w 694"/>
              <a:gd name="T105" fmla="*/ 360 h 594"/>
              <a:gd name="T106" fmla="*/ 522 w 694"/>
              <a:gd name="T107" fmla="*/ 396 h 594"/>
              <a:gd name="T108" fmla="*/ 549 w 694"/>
              <a:gd name="T109" fmla="*/ 423 h 594"/>
              <a:gd name="T110" fmla="*/ 567 w 694"/>
              <a:gd name="T111" fmla="*/ 396 h 594"/>
              <a:gd name="T112" fmla="*/ 567 w 694"/>
              <a:gd name="T113" fmla="*/ 360 h 594"/>
              <a:gd name="T114" fmla="*/ 648 w 694"/>
              <a:gd name="T115" fmla="*/ 360 h 594"/>
              <a:gd name="T116" fmla="*/ 648 w 694"/>
              <a:gd name="T117" fmla="*/ 549 h 594"/>
              <a:gd name="T118" fmla="*/ 45 w 694"/>
              <a:gd name="T119" fmla="*/ 549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4" h="594">
                <a:moveTo>
                  <a:pt x="657" y="90"/>
                </a:moveTo>
                <a:lnTo>
                  <a:pt x="657" y="90"/>
                </a:lnTo>
                <a:cubicBezTo>
                  <a:pt x="504" y="90"/>
                  <a:pt x="504" y="90"/>
                  <a:pt x="504" y="90"/>
                </a:cubicBezTo>
                <a:cubicBezTo>
                  <a:pt x="513" y="81"/>
                  <a:pt x="513" y="81"/>
                  <a:pt x="513" y="81"/>
                </a:cubicBezTo>
                <a:cubicBezTo>
                  <a:pt x="513" y="27"/>
                  <a:pt x="513" y="27"/>
                  <a:pt x="513" y="27"/>
                </a:cubicBezTo>
                <a:cubicBezTo>
                  <a:pt x="513" y="9"/>
                  <a:pt x="495" y="0"/>
                  <a:pt x="47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198" y="0"/>
                  <a:pt x="189" y="9"/>
                  <a:pt x="189" y="27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189" y="81"/>
                  <a:pt x="189" y="81"/>
                  <a:pt x="189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18" y="90"/>
                  <a:pt x="0" y="108"/>
                  <a:pt x="0" y="126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576"/>
                  <a:pt x="18" y="593"/>
                  <a:pt x="36" y="593"/>
                </a:cubicBezTo>
                <a:cubicBezTo>
                  <a:pt x="657" y="593"/>
                  <a:pt x="657" y="593"/>
                  <a:pt x="657" y="593"/>
                </a:cubicBezTo>
                <a:cubicBezTo>
                  <a:pt x="675" y="593"/>
                  <a:pt x="693" y="576"/>
                  <a:pt x="693" y="558"/>
                </a:cubicBezTo>
                <a:cubicBezTo>
                  <a:pt x="693" y="126"/>
                  <a:pt x="693" y="126"/>
                  <a:pt x="693" y="126"/>
                </a:cubicBezTo>
                <a:cubicBezTo>
                  <a:pt x="693" y="99"/>
                  <a:pt x="675" y="90"/>
                  <a:pt x="657" y="90"/>
                </a:cubicBezTo>
                <a:close/>
                <a:moveTo>
                  <a:pt x="234" y="81"/>
                </a:moveTo>
                <a:lnTo>
                  <a:pt x="234" y="81"/>
                </a:lnTo>
                <a:cubicBezTo>
                  <a:pt x="234" y="45"/>
                  <a:pt x="234" y="45"/>
                  <a:pt x="234" y="45"/>
                </a:cubicBezTo>
                <a:cubicBezTo>
                  <a:pt x="468" y="45"/>
                  <a:pt x="468" y="45"/>
                  <a:pt x="468" y="45"/>
                </a:cubicBezTo>
                <a:cubicBezTo>
                  <a:pt x="468" y="81"/>
                  <a:pt x="468" y="81"/>
                  <a:pt x="468" y="81"/>
                </a:cubicBezTo>
                <a:cubicBezTo>
                  <a:pt x="468" y="81"/>
                  <a:pt x="468" y="81"/>
                  <a:pt x="468" y="90"/>
                </a:cubicBezTo>
                <a:cubicBezTo>
                  <a:pt x="351" y="90"/>
                  <a:pt x="351" y="90"/>
                  <a:pt x="351" y="90"/>
                </a:cubicBezTo>
                <a:cubicBezTo>
                  <a:pt x="234" y="90"/>
                  <a:pt x="234" y="90"/>
                  <a:pt x="234" y="90"/>
                </a:cubicBezTo>
                <a:cubicBezTo>
                  <a:pt x="234" y="81"/>
                  <a:pt x="234" y="81"/>
                  <a:pt x="234" y="81"/>
                </a:cubicBezTo>
                <a:close/>
                <a:moveTo>
                  <a:pt x="351" y="135"/>
                </a:moveTo>
                <a:lnTo>
                  <a:pt x="351" y="135"/>
                </a:lnTo>
                <a:cubicBezTo>
                  <a:pt x="648" y="135"/>
                  <a:pt x="648" y="135"/>
                  <a:pt x="648" y="135"/>
                </a:cubicBezTo>
                <a:cubicBezTo>
                  <a:pt x="648" y="315"/>
                  <a:pt x="648" y="315"/>
                  <a:pt x="648" y="315"/>
                </a:cubicBezTo>
                <a:cubicBezTo>
                  <a:pt x="567" y="315"/>
                  <a:pt x="567" y="315"/>
                  <a:pt x="567" y="315"/>
                </a:cubicBezTo>
                <a:cubicBezTo>
                  <a:pt x="567" y="306"/>
                  <a:pt x="567" y="306"/>
                  <a:pt x="567" y="306"/>
                </a:cubicBezTo>
                <a:cubicBezTo>
                  <a:pt x="567" y="288"/>
                  <a:pt x="558" y="279"/>
                  <a:pt x="549" y="279"/>
                </a:cubicBezTo>
                <a:cubicBezTo>
                  <a:pt x="540" y="279"/>
                  <a:pt x="522" y="288"/>
                  <a:pt x="522" y="306"/>
                </a:cubicBezTo>
                <a:cubicBezTo>
                  <a:pt x="522" y="315"/>
                  <a:pt x="522" y="315"/>
                  <a:pt x="522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71" y="306"/>
                  <a:pt x="171" y="306"/>
                  <a:pt x="171" y="306"/>
                </a:cubicBezTo>
                <a:cubicBezTo>
                  <a:pt x="171" y="288"/>
                  <a:pt x="162" y="279"/>
                  <a:pt x="144" y="279"/>
                </a:cubicBezTo>
                <a:cubicBezTo>
                  <a:pt x="135" y="279"/>
                  <a:pt x="126" y="288"/>
                  <a:pt x="126" y="306"/>
                </a:cubicBezTo>
                <a:cubicBezTo>
                  <a:pt x="126" y="315"/>
                  <a:pt x="126" y="315"/>
                  <a:pt x="126" y="315"/>
                </a:cubicBezTo>
                <a:cubicBezTo>
                  <a:pt x="45" y="315"/>
                  <a:pt x="45" y="315"/>
                  <a:pt x="45" y="315"/>
                </a:cubicBezTo>
                <a:cubicBezTo>
                  <a:pt x="45" y="135"/>
                  <a:pt x="45" y="135"/>
                  <a:pt x="45" y="135"/>
                </a:cubicBezTo>
                <a:lnTo>
                  <a:pt x="351" y="135"/>
                </a:lnTo>
                <a:close/>
                <a:moveTo>
                  <a:pt x="45" y="549"/>
                </a:moveTo>
                <a:lnTo>
                  <a:pt x="45" y="549"/>
                </a:lnTo>
                <a:cubicBezTo>
                  <a:pt x="45" y="360"/>
                  <a:pt x="45" y="360"/>
                  <a:pt x="45" y="360"/>
                </a:cubicBezTo>
                <a:cubicBezTo>
                  <a:pt x="126" y="360"/>
                  <a:pt x="126" y="360"/>
                  <a:pt x="126" y="360"/>
                </a:cubicBezTo>
                <a:cubicBezTo>
                  <a:pt x="126" y="396"/>
                  <a:pt x="126" y="396"/>
                  <a:pt x="126" y="396"/>
                </a:cubicBezTo>
                <a:cubicBezTo>
                  <a:pt x="126" y="414"/>
                  <a:pt x="135" y="423"/>
                  <a:pt x="144" y="423"/>
                </a:cubicBezTo>
                <a:cubicBezTo>
                  <a:pt x="162" y="423"/>
                  <a:pt x="171" y="414"/>
                  <a:pt x="171" y="396"/>
                </a:cubicBezTo>
                <a:cubicBezTo>
                  <a:pt x="171" y="360"/>
                  <a:pt x="171" y="360"/>
                  <a:pt x="171" y="360"/>
                </a:cubicBezTo>
                <a:cubicBezTo>
                  <a:pt x="522" y="360"/>
                  <a:pt x="522" y="360"/>
                  <a:pt x="522" y="360"/>
                </a:cubicBezTo>
                <a:cubicBezTo>
                  <a:pt x="522" y="396"/>
                  <a:pt x="522" y="396"/>
                  <a:pt x="522" y="396"/>
                </a:cubicBezTo>
                <a:cubicBezTo>
                  <a:pt x="522" y="414"/>
                  <a:pt x="540" y="423"/>
                  <a:pt x="549" y="423"/>
                </a:cubicBezTo>
                <a:cubicBezTo>
                  <a:pt x="558" y="423"/>
                  <a:pt x="567" y="414"/>
                  <a:pt x="567" y="396"/>
                </a:cubicBezTo>
                <a:cubicBezTo>
                  <a:pt x="567" y="360"/>
                  <a:pt x="567" y="360"/>
                  <a:pt x="567" y="360"/>
                </a:cubicBezTo>
                <a:cubicBezTo>
                  <a:pt x="648" y="360"/>
                  <a:pt x="648" y="360"/>
                  <a:pt x="648" y="360"/>
                </a:cubicBezTo>
                <a:cubicBezTo>
                  <a:pt x="648" y="549"/>
                  <a:pt x="648" y="549"/>
                  <a:pt x="648" y="549"/>
                </a:cubicBezTo>
                <a:lnTo>
                  <a:pt x="45" y="5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CuadroTexto 574">
            <a:extLst>
              <a:ext uri="{FF2B5EF4-FFF2-40B4-BE49-F238E27FC236}">
                <a16:creationId xmlns:a16="http://schemas.microsoft.com/office/drawing/2014/main" id="{DADB7AED-99DC-5849-A00D-C5B30F6ECE58}"/>
              </a:ext>
            </a:extLst>
          </p:cNvPr>
          <p:cNvSpPr txBox="1"/>
          <p:nvPr/>
        </p:nvSpPr>
        <p:spPr>
          <a:xfrm>
            <a:off x="10115986" y="490663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76" name="CuadroTexto 575">
            <a:extLst>
              <a:ext uri="{FF2B5EF4-FFF2-40B4-BE49-F238E27FC236}">
                <a16:creationId xmlns:a16="http://schemas.microsoft.com/office/drawing/2014/main" id="{A994D6E2-E43D-E34C-A02C-4D38A6E117EC}"/>
              </a:ext>
            </a:extLst>
          </p:cNvPr>
          <p:cNvSpPr txBox="1"/>
          <p:nvPr/>
        </p:nvSpPr>
        <p:spPr>
          <a:xfrm>
            <a:off x="2451398" y="200608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78" name="CuadroTexto 395">
            <a:extLst>
              <a:ext uri="{FF2B5EF4-FFF2-40B4-BE49-F238E27FC236}">
                <a16:creationId xmlns:a16="http://schemas.microsoft.com/office/drawing/2014/main" id="{82DD5E1F-1CC5-D14D-9AB4-C7DE9F30D526}"/>
              </a:ext>
            </a:extLst>
          </p:cNvPr>
          <p:cNvSpPr txBox="1"/>
          <p:nvPr/>
        </p:nvSpPr>
        <p:spPr>
          <a:xfrm>
            <a:off x="4989241" y="4561852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79" name="Rectangle 56">
            <a:extLst>
              <a:ext uri="{FF2B5EF4-FFF2-40B4-BE49-F238E27FC236}">
                <a16:creationId xmlns:a16="http://schemas.microsoft.com/office/drawing/2014/main" id="{918C0548-E1A2-9E41-A656-BC4534B8894A}"/>
              </a:ext>
            </a:extLst>
          </p:cNvPr>
          <p:cNvSpPr/>
          <p:nvPr/>
        </p:nvSpPr>
        <p:spPr>
          <a:xfrm>
            <a:off x="4469271" y="5126331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81" name="CuadroTexto 395">
            <a:extLst>
              <a:ext uri="{FF2B5EF4-FFF2-40B4-BE49-F238E27FC236}">
                <a16:creationId xmlns:a16="http://schemas.microsoft.com/office/drawing/2014/main" id="{6D1771D4-3CF4-DE45-8B62-8B11458E2B0B}"/>
              </a:ext>
            </a:extLst>
          </p:cNvPr>
          <p:cNvSpPr txBox="1"/>
          <p:nvPr/>
        </p:nvSpPr>
        <p:spPr>
          <a:xfrm>
            <a:off x="11066118" y="4561852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82" name="Rectangle 56">
            <a:extLst>
              <a:ext uri="{FF2B5EF4-FFF2-40B4-BE49-F238E27FC236}">
                <a16:creationId xmlns:a16="http://schemas.microsoft.com/office/drawing/2014/main" id="{D2FF106E-953B-084C-B881-483A5DE784D9}"/>
              </a:ext>
            </a:extLst>
          </p:cNvPr>
          <p:cNvSpPr/>
          <p:nvPr/>
        </p:nvSpPr>
        <p:spPr>
          <a:xfrm>
            <a:off x="10546148" y="5126331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84" name="CuadroTexto 395">
            <a:extLst>
              <a:ext uri="{FF2B5EF4-FFF2-40B4-BE49-F238E27FC236}">
                <a16:creationId xmlns:a16="http://schemas.microsoft.com/office/drawing/2014/main" id="{6A79DF68-775E-5C49-B4D8-904F33260D47}"/>
              </a:ext>
            </a:extLst>
          </p:cNvPr>
          <p:cNvSpPr txBox="1"/>
          <p:nvPr/>
        </p:nvSpPr>
        <p:spPr>
          <a:xfrm>
            <a:off x="17263127" y="4550328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85" name="Rectangle 56">
            <a:extLst>
              <a:ext uri="{FF2B5EF4-FFF2-40B4-BE49-F238E27FC236}">
                <a16:creationId xmlns:a16="http://schemas.microsoft.com/office/drawing/2014/main" id="{15A085E9-9366-DD4C-A868-0A767933F61F}"/>
              </a:ext>
            </a:extLst>
          </p:cNvPr>
          <p:cNvSpPr/>
          <p:nvPr/>
        </p:nvSpPr>
        <p:spPr>
          <a:xfrm>
            <a:off x="16743157" y="5114807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87" name="CuadroTexto 395">
            <a:extLst>
              <a:ext uri="{FF2B5EF4-FFF2-40B4-BE49-F238E27FC236}">
                <a16:creationId xmlns:a16="http://schemas.microsoft.com/office/drawing/2014/main" id="{925FF634-DC6F-5E40-AF5A-0F733C010958}"/>
              </a:ext>
            </a:extLst>
          </p:cNvPr>
          <p:cNvSpPr txBox="1"/>
          <p:nvPr/>
        </p:nvSpPr>
        <p:spPr>
          <a:xfrm>
            <a:off x="14180488" y="11588147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88" name="Rectangle 56">
            <a:extLst>
              <a:ext uri="{FF2B5EF4-FFF2-40B4-BE49-F238E27FC236}">
                <a16:creationId xmlns:a16="http://schemas.microsoft.com/office/drawing/2014/main" id="{9FEB7494-07BB-8744-8EA3-87F4474BE625}"/>
              </a:ext>
            </a:extLst>
          </p:cNvPr>
          <p:cNvSpPr/>
          <p:nvPr/>
        </p:nvSpPr>
        <p:spPr>
          <a:xfrm>
            <a:off x="13660518" y="12152626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90" name="CuadroTexto 395">
            <a:extLst>
              <a:ext uri="{FF2B5EF4-FFF2-40B4-BE49-F238E27FC236}">
                <a16:creationId xmlns:a16="http://schemas.microsoft.com/office/drawing/2014/main" id="{8B1C1E8C-5AB1-C946-99DE-0E820F06BE1B}"/>
              </a:ext>
            </a:extLst>
          </p:cNvPr>
          <p:cNvSpPr txBox="1"/>
          <p:nvPr/>
        </p:nvSpPr>
        <p:spPr>
          <a:xfrm>
            <a:off x="7997079" y="11575588"/>
            <a:ext cx="191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91" name="Rectangle 56">
            <a:extLst>
              <a:ext uri="{FF2B5EF4-FFF2-40B4-BE49-F238E27FC236}">
                <a16:creationId xmlns:a16="http://schemas.microsoft.com/office/drawing/2014/main" id="{10EC83E1-02D5-0A47-9ABE-059D45E0BB9A}"/>
              </a:ext>
            </a:extLst>
          </p:cNvPr>
          <p:cNvSpPr/>
          <p:nvPr/>
        </p:nvSpPr>
        <p:spPr>
          <a:xfrm>
            <a:off x="7477109" y="12140067"/>
            <a:ext cx="2954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92" name="CuadroTexto 395">
            <a:extLst>
              <a:ext uri="{FF2B5EF4-FFF2-40B4-BE49-F238E27FC236}">
                <a16:creationId xmlns:a16="http://schemas.microsoft.com/office/drawing/2014/main" id="{38A5B292-98AD-DD44-94D3-7CB0F9043E73}"/>
              </a:ext>
            </a:extLst>
          </p:cNvPr>
          <p:cNvSpPr txBox="1"/>
          <p:nvPr/>
        </p:nvSpPr>
        <p:spPr>
          <a:xfrm>
            <a:off x="4163467" y="6618119"/>
            <a:ext cx="332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93" name="CuadroTexto 395">
            <a:extLst>
              <a:ext uri="{FF2B5EF4-FFF2-40B4-BE49-F238E27FC236}">
                <a16:creationId xmlns:a16="http://schemas.microsoft.com/office/drawing/2014/main" id="{C5FF8BEE-3479-294C-B41B-D4D65080718B}"/>
              </a:ext>
            </a:extLst>
          </p:cNvPr>
          <p:cNvSpPr txBox="1"/>
          <p:nvPr/>
        </p:nvSpPr>
        <p:spPr>
          <a:xfrm>
            <a:off x="7221301" y="8960465"/>
            <a:ext cx="332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94" name="CuadroTexto 395">
            <a:extLst>
              <a:ext uri="{FF2B5EF4-FFF2-40B4-BE49-F238E27FC236}">
                <a16:creationId xmlns:a16="http://schemas.microsoft.com/office/drawing/2014/main" id="{50474159-3D3A-214A-9EEE-D077659BC96F}"/>
              </a:ext>
            </a:extLst>
          </p:cNvPr>
          <p:cNvSpPr txBox="1"/>
          <p:nvPr/>
        </p:nvSpPr>
        <p:spPr>
          <a:xfrm>
            <a:off x="10343662" y="6636921"/>
            <a:ext cx="332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95" name="CuadroTexto 395">
            <a:extLst>
              <a:ext uri="{FF2B5EF4-FFF2-40B4-BE49-F238E27FC236}">
                <a16:creationId xmlns:a16="http://schemas.microsoft.com/office/drawing/2014/main" id="{4B5DB206-65D7-4641-B75A-F47BD12A79C9}"/>
              </a:ext>
            </a:extLst>
          </p:cNvPr>
          <p:cNvSpPr txBox="1"/>
          <p:nvPr/>
        </p:nvSpPr>
        <p:spPr>
          <a:xfrm>
            <a:off x="13421057" y="8989164"/>
            <a:ext cx="332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96" name="CuadroTexto 395">
            <a:extLst>
              <a:ext uri="{FF2B5EF4-FFF2-40B4-BE49-F238E27FC236}">
                <a16:creationId xmlns:a16="http://schemas.microsoft.com/office/drawing/2014/main" id="{9179B7B7-2999-0141-9F3D-21BB45781646}"/>
              </a:ext>
            </a:extLst>
          </p:cNvPr>
          <p:cNvSpPr txBox="1"/>
          <p:nvPr/>
        </p:nvSpPr>
        <p:spPr>
          <a:xfrm>
            <a:off x="16546152" y="6612176"/>
            <a:ext cx="332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>
            <a:extLst>
              <a:ext uri="{FF2B5EF4-FFF2-40B4-BE49-F238E27FC236}">
                <a16:creationId xmlns:a16="http://schemas.microsoft.com/office/drawing/2014/main" id="{F7E30936-EBDA-7048-9403-F9DBD6E21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09" y="7725269"/>
            <a:ext cx="29566" cy="2557457"/>
          </a:xfrm>
          <a:custGeom>
            <a:avLst/>
            <a:gdLst>
              <a:gd name="T0" fmla="*/ 24 w 25"/>
              <a:gd name="T1" fmla="*/ 2287 h 2288"/>
              <a:gd name="T2" fmla="*/ 24 w 25"/>
              <a:gd name="T3" fmla="*/ 0 h 2288"/>
              <a:gd name="T4" fmla="*/ 0 w 25"/>
              <a:gd name="T5" fmla="*/ 0 h 2288"/>
              <a:gd name="T6" fmla="*/ 0 w 25"/>
              <a:gd name="T7" fmla="*/ 2287 h 2288"/>
              <a:gd name="T8" fmla="*/ 24 w 25"/>
              <a:gd name="T9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288">
                <a:moveTo>
                  <a:pt x="24" y="2287"/>
                </a:moveTo>
                <a:lnTo>
                  <a:pt x="24" y="0"/>
                </a:lnTo>
                <a:lnTo>
                  <a:pt x="0" y="0"/>
                </a:lnTo>
                <a:lnTo>
                  <a:pt x="0" y="2287"/>
                </a:lnTo>
                <a:lnTo>
                  <a:pt x="24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B0358AE4-E4C2-1A4D-AB3A-9387D1B1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09" y="7725269"/>
            <a:ext cx="29566" cy="2557457"/>
          </a:xfrm>
          <a:custGeom>
            <a:avLst/>
            <a:gdLst>
              <a:gd name="T0" fmla="*/ 24 w 25"/>
              <a:gd name="T1" fmla="*/ 2287 h 2288"/>
              <a:gd name="T2" fmla="*/ 24 w 25"/>
              <a:gd name="T3" fmla="*/ 0 h 2288"/>
              <a:gd name="T4" fmla="*/ 0 w 25"/>
              <a:gd name="T5" fmla="*/ 0 h 2288"/>
              <a:gd name="T6" fmla="*/ 0 w 25"/>
              <a:gd name="T7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288">
                <a:moveTo>
                  <a:pt x="24" y="2287"/>
                </a:moveTo>
                <a:lnTo>
                  <a:pt x="24" y="0"/>
                </a:lnTo>
                <a:lnTo>
                  <a:pt x="0" y="0"/>
                </a:lnTo>
                <a:lnTo>
                  <a:pt x="0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D01ACA68-976B-D74F-9504-75BD307A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966" y="7636571"/>
            <a:ext cx="177396" cy="177396"/>
          </a:xfrm>
          <a:custGeom>
            <a:avLst/>
            <a:gdLst>
              <a:gd name="T0" fmla="*/ 158 w 159"/>
              <a:gd name="T1" fmla="*/ 78 h 158"/>
              <a:gd name="T2" fmla="*/ 158 w 159"/>
              <a:gd name="T3" fmla="*/ 78 h 158"/>
              <a:gd name="T4" fmla="*/ 79 w 159"/>
              <a:gd name="T5" fmla="*/ 0 h 158"/>
              <a:gd name="T6" fmla="*/ 0 w 159"/>
              <a:gd name="T7" fmla="*/ 78 h 158"/>
              <a:gd name="T8" fmla="*/ 79 w 159"/>
              <a:gd name="T9" fmla="*/ 157 h 158"/>
              <a:gd name="T10" fmla="*/ 158 w 159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58">
                <a:moveTo>
                  <a:pt x="158" y="78"/>
                </a:moveTo>
                <a:lnTo>
                  <a:pt x="158" y="78"/>
                </a:lnTo>
                <a:cubicBezTo>
                  <a:pt x="158" y="39"/>
                  <a:pt x="127" y="0"/>
                  <a:pt x="79" y="0"/>
                </a:cubicBezTo>
                <a:cubicBezTo>
                  <a:pt x="40" y="0"/>
                  <a:pt x="0" y="39"/>
                  <a:pt x="0" y="78"/>
                </a:cubicBezTo>
                <a:cubicBezTo>
                  <a:pt x="0" y="126"/>
                  <a:pt x="40" y="157"/>
                  <a:pt x="79" y="157"/>
                </a:cubicBezTo>
                <a:cubicBezTo>
                  <a:pt x="127" y="157"/>
                  <a:pt x="158" y="126"/>
                  <a:pt x="158" y="7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36">
            <a:extLst>
              <a:ext uri="{FF2B5EF4-FFF2-40B4-BE49-F238E27FC236}">
                <a16:creationId xmlns:a16="http://schemas.microsoft.com/office/drawing/2014/main" id="{E4DB43AB-D0EB-644A-93A1-0E3681F3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78" y="10277801"/>
            <a:ext cx="4203298" cy="2104112"/>
          </a:xfrm>
          <a:custGeom>
            <a:avLst/>
            <a:gdLst>
              <a:gd name="T0" fmla="*/ 1876 w 3761"/>
              <a:gd name="T1" fmla="*/ 0 h 1885"/>
              <a:gd name="T2" fmla="*/ 1876 w 3761"/>
              <a:gd name="T3" fmla="*/ 0 h 1885"/>
              <a:gd name="T4" fmla="*/ 0 w 3761"/>
              <a:gd name="T5" fmla="*/ 1884 h 1885"/>
              <a:gd name="T6" fmla="*/ 3760 w 3761"/>
              <a:gd name="T7" fmla="*/ 1884 h 1885"/>
              <a:gd name="T8" fmla="*/ 3760 w 3761"/>
              <a:gd name="T9" fmla="*/ 1884 h 1885"/>
              <a:gd name="T10" fmla="*/ 3161 w 3761"/>
              <a:gd name="T11" fmla="*/ 1884 h 1885"/>
              <a:gd name="T12" fmla="*/ 3461 w 3761"/>
              <a:gd name="T13" fmla="*/ 867 h 1885"/>
              <a:gd name="T14" fmla="*/ 1876 w 3761"/>
              <a:gd name="T15" fmla="*/ 0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1" h="1885">
                <a:moveTo>
                  <a:pt x="1876" y="0"/>
                </a:moveTo>
                <a:lnTo>
                  <a:pt x="1876" y="0"/>
                </a:lnTo>
                <a:cubicBezTo>
                  <a:pt x="844" y="0"/>
                  <a:pt x="0" y="843"/>
                  <a:pt x="0" y="1884"/>
                </a:cubicBezTo>
                <a:cubicBezTo>
                  <a:pt x="3760" y="1884"/>
                  <a:pt x="3760" y="1884"/>
                  <a:pt x="3760" y="1884"/>
                </a:cubicBezTo>
                <a:lnTo>
                  <a:pt x="3760" y="1884"/>
                </a:lnTo>
                <a:cubicBezTo>
                  <a:pt x="3161" y="1884"/>
                  <a:pt x="3161" y="1884"/>
                  <a:pt x="3161" y="1884"/>
                </a:cubicBezTo>
                <a:cubicBezTo>
                  <a:pt x="3161" y="1505"/>
                  <a:pt x="3271" y="1159"/>
                  <a:pt x="3461" y="867"/>
                </a:cubicBezTo>
                <a:cubicBezTo>
                  <a:pt x="3130" y="346"/>
                  <a:pt x="2546" y="0"/>
                  <a:pt x="187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41">
            <a:extLst>
              <a:ext uri="{FF2B5EF4-FFF2-40B4-BE49-F238E27FC236}">
                <a16:creationId xmlns:a16="http://schemas.microsoft.com/office/drawing/2014/main" id="{ECCA259E-6C29-0640-9E64-03D5A6DF8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695" y="10277801"/>
            <a:ext cx="3868220" cy="2104112"/>
          </a:xfrm>
          <a:custGeom>
            <a:avLst/>
            <a:gdLst>
              <a:gd name="T0" fmla="*/ 1584 w 3461"/>
              <a:gd name="T1" fmla="*/ 0 h 1885"/>
              <a:gd name="T2" fmla="*/ 1584 w 3461"/>
              <a:gd name="T3" fmla="*/ 0 h 1885"/>
              <a:gd name="T4" fmla="*/ 0 w 3461"/>
              <a:gd name="T5" fmla="*/ 867 h 1885"/>
              <a:gd name="T6" fmla="*/ 299 w 3461"/>
              <a:gd name="T7" fmla="*/ 1884 h 1885"/>
              <a:gd name="T8" fmla="*/ 3460 w 3461"/>
              <a:gd name="T9" fmla="*/ 1884 h 1885"/>
              <a:gd name="T10" fmla="*/ 3460 w 3461"/>
              <a:gd name="T11" fmla="*/ 1884 h 1885"/>
              <a:gd name="T12" fmla="*/ 2869 w 3461"/>
              <a:gd name="T13" fmla="*/ 1884 h 1885"/>
              <a:gd name="T14" fmla="*/ 3169 w 3461"/>
              <a:gd name="T15" fmla="*/ 867 h 1885"/>
              <a:gd name="T16" fmla="*/ 1584 w 3461"/>
              <a:gd name="T17" fmla="*/ 0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1" h="1885">
                <a:moveTo>
                  <a:pt x="1584" y="0"/>
                </a:moveTo>
                <a:lnTo>
                  <a:pt x="1584" y="0"/>
                </a:lnTo>
                <a:cubicBezTo>
                  <a:pt x="922" y="0"/>
                  <a:pt x="331" y="346"/>
                  <a:pt x="0" y="867"/>
                </a:cubicBezTo>
                <a:cubicBezTo>
                  <a:pt x="189" y="1159"/>
                  <a:pt x="299" y="1505"/>
                  <a:pt x="299" y="1884"/>
                </a:cubicBezTo>
                <a:cubicBezTo>
                  <a:pt x="3460" y="1884"/>
                  <a:pt x="3460" y="1884"/>
                  <a:pt x="3460" y="1884"/>
                </a:cubicBezTo>
                <a:lnTo>
                  <a:pt x="3460" y="1884"/>
                </a:lnTo>
                <a:cubicBezTo>
                  <a:pt x="2869" y="1884"/>
                  <a:pt x="2869" y="1884"/>
                  <a:pt x="2869" y="1884"/>
                </a:cubicBezTo>
                <a:cubicBezTo>
                  <a:pt x="2869" y="1505"/>
                  <a:pt x="2980" y="1159"/>
                  <a:pt x="3169" y="867"/>
                </a:cubicBezTo>
                <a:cubicBezTo>
                  <a:pt x="2830" y="346"/>
                  <a:pt x="2246" y="0"/>
                  <a:pt x="158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42">
            <a:extLst>
              <a:ext uri="{FF2B5EF4-FFF2-40B4-BE49-F238E27FC236}">
                <a16:creationId xmlns:a16="http://schemas.microsoft.com/office/drawing/2014/main" id="{C5759A83-B999-6F46-907F-A0232C8F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613" y="11248549"/>
            <a:ext cx="670163" cy="1138293"/>
          </a:xfrm>
          <a:custGeom>
            <a:avLst/>
            <a:gdLst>
              <a:gd name="T0" fmla="*/ 300 w 600"/>
              <a:gd name="T1" fmla="*/ 0 h 1018"/>
              <a:gd name="T2" fmla="*/ 300 w 600"/>
              <a:gd name="T3" fmla="*/ 0 h 1018"/>
              <a:gd name="T4" fmla="*/ 0 w 600"/>
              <a:gd name="T5" fmla="*/ 1017 h 1018"/>
              <a:gd name="T6" fmla="*/ 599 w 600"/>
              <a:gd name="T7" fmla="*/ 1017 h 1018"/>
              <a:gd name="T8" fmla="*/ 300 w 600"/>
              <a:gd name="T9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1018">
                <a:moveTo>
                  <a:pt x="300" y="0"/>
                </a:moveTo>
                <a:lnTo>
                  <a:pt x="300" y="0"/>
                </a:lnTo>
                <a:cubicBezTo>
                  <a:pt x="110" y="292"/>
                  <a:pt x="0" y="638"/>
                  <a:pt x="0" y="1017"/>
                </a:cubicBezTo>
                <a:cubicBezTo>
                  <a:pt x="599" y="1017"/>
                  <a:pt x="599" y="1017"/>
                  <a:pt x="599" y="1017"/>
                </a:cubicBezTo>
                <a:cubicBezTo>
                  <a:pt x="599" y="638"/>
                  <a:pt x="489" y="292"/>
                  <a:pt x="30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47">
            <a:extLst>
              <a:ext uri="{FF2B5EF4-FFF2-40B4-BE49-F238E27FC236}">
                <a16:creationId xmlns:a16="http://schemas.microsoft.com/office/drawing/2014/main" id="{8842EF99-9966-BA45-88DC-3DAB59D1E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689" y="10277801"/>
            <a:ext cx="3868217" cy="2104112"/>
          </a:xfrm>
          <a:custGeom>
            <a:avLst/>
            <a:gdLst>
              <a:gd name="T0" fmla="*/ 1576 w 3461"/>
              <a:gd name="T1" fmla="*/ 0 h 1885"/>
              <a:gd name="T2" fmla="*/ 1576 w 3461"/>
              <a:gd name="T3" fmla="*/ 0 h 1885"/>
              <a:gd name="T4" fmla="*/ 0 w 3461"/>
              <a:gd name="T5" fmla="*/ 867 h 1885"/>
              <a:gd name="T6" fmla="*/ 291 w 3461"/>
              <a:gd name="T7" fmla="*/ 1884 h 1885"/>
              <a:gd name="T8" fmla="*/ 3460 w 3461"/>
              <a:gd name="T9" fmla="*/ 1884 h 1885"/>
              <a:gd name="T10" fmla="*/ 3460 w 3461"/>
              <a:gd name="T11" fmla="*/ 1884 h 1885"/>
              <a:gd name="T12" fmla="*/ 2869 w 3461"/>
              <a:gd name="T13" fmla="*/ 1884 h 1885"/>
              <a:gd name="T14" fmla="*/ 3161 w 3461"/>
              <a:gd name="T15" fmla="*/ 867 h 1885"/>
              <a:gd name="T16" fmla="*/ 1576 w 3461"/>
              <a:gd name="T17" fmla="*/ 0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1" h="1885">
                <a:moveTo>
                  <a:pt x="1576" y="0"/>
                </a:moveTo>
                <a:lnTo>
                  <a:pt x="1576" y="0"/>
                </a:lnTo>
                <a:cubicBezTo>
                  <a:pt x="914" y="0"/>
                  <a:pt x="331" y="346"/>
                  <a:pt x="0" y="867"/>
                </a:cubicBezTo>
                <a:cubicBezTo>
                  <a:pt x="181" y="1159"/>
                  <a:pt x="291" y="1505"/>
                  <a:pt x="291" y="1884"/>
                </a:cubicBezTo>
                <a:cubicBezTo>
                  <a:pt x="3460" y="1884"/>
                  <a:pt x="3460" y="1884"/>
                  <a:pt x="3460" y="1884"/>
                </a:cubicBezTo>
                <a:lnTo>
                  <a:pt x="3460" y="1884"/>
                </a:lnTo>
                <a:cubicBezTo>
                  <a:pt x="2869" y="1884"/>
                  <a:pt x="2869" y="1884"/>
                  <a:pt x="2869" y="1884"/>
                </a:cubicBezTo>
                <a:cubicBezTo>
                  <a:pt x="2869" y="1505"/>
                  <a:pt x="2980" y="1159"/>
                  <a:pt x="3161" y="867"/>
                </a:cubicBezTo>
                <a:cubicBezTo>
                  <a:pt x="2830" y="346"/>
                  <a:pt x="2246" y="0"/>
                  <a:pt x="157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48">
            <a:extLst>
              <a:ext uri="{FF2B5EF4-FFF2-40B4-BE49-F238E27FC236}">
                <a16:creationId xmlns:a16="http://schemas.microsoft.com/office/drawing/2014/main" id="{A3DFF96C-48D5-7747-9ADF-6767A34D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607" y="11248549"/>
            <a:ext cx="660307" cy="1138293"/>
          </a:xfrm>
          <a:custGeom>
            <a:avLst/>
            <a:gdLst>
              <a:gd name="T0" fmla="*/ 300 w 592"/>
              <a:gd name="T1" fmla="*/ 0 h 1018"/>
              <a:gd name="T2" fmla="*/ 300 w 592"/>
              <a:gd name="T3" fmla="*/ 0 h 1018"/>
              <a:gd name="T4" fmla="*/ 0 w 592"/>
              <a:gd name="T5" fmla="*/ 1017 h 1018"/>
              <a:gd name="T6" fmla="*/ 591 w 592"/>
              <a:gd name="T7" fmla="*/ 1017 h 1018"/>
              <a:gd name="T8" fmla="*/ 300 w 592"/>
              <a:gd name="T9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2" h="1018">
                <a:moveTo>
                  <a:pt x="300" y="0"/>
                </a:moveTo>
                <a:lnTo>
                  <a:pt x="300" y="0"/>
                </a:lnTo>
                <a:cubicBezTo>
                  <a:pt x="111" y="292"/>
                  <a:pt x="0" y="638"/>
                  <a:pt x="0" y="1017"/>
                </a:cubicBezTo>
                <a:cubicBezTo>
                  <a:pt x="591" y="1017"/>
                  <a:pt x="591" y="1017"/>
                  <a:pt x="591" y="1017"/>
                </a:cubicBezTo>
                <a:cubicBezTo>
                  <a:pt x="591" y="638"/>
                  <a:pt x="481" y="292"/>
                  <a:pt x="30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53">
            <a:extLst>
              <a:ext uri="{FF2B5EF4-FFF2-40B4-BE49-F238E27FC236}">
                <a16:creationId xmlns:a16="http://schemas.microsoft.com/office/drawing/2014/main" id="{0850D01F-ED51-6543-9C6A-BA0438DCA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898" y="10277801"/>
            <a:ext cx="3873146" cy="2104112"/>
          </a:xfrm>
          <a:custGeom>
            <a:avLst/>
            <a:gdLst>
              <a:gd name="T0" fmla="*/ 1584 w 3468"/>
              <a:gd name="T1" fmla="*/ 0 h 1885"/>
              <a:gd name="T2" fmla="*/ 1584 w 3468"/>
              <a:gd name="T3" fmla="*/ 0 h 1885"/>
              <a:gd name="T4" fmla="*/ 0 w 3468"/>
              <a:gd name="T5" fmla="*/ 867 h 1885"/>
              <a:gd name="T6" fmla="*/ 299 w 3468"/>
              <a:gd name="T7" fmla="*/ 1884 h 1885"/>
              <a:gd name="T8" fmla="*/ 3467 w 3468"/>
              <a:gd name="T9" fmla="*/ 1884 h 1885"/>
              <a:gd name="T10" fmla="*/ 3467 w 3468"/>
              <a:gd name="T11" fmla="*/ 1884 h 1885"/>
              <a:gd name="T12" fmla="*/ 2868 w 3468"/>
              <a:gd name="T13" fmla="*/ 1884 h 1885"/>
              <a:gd name="T14" fmla="*/ 3168 w 3468"/>
              <a:gd name="T15" fmla="*/ 867 h 1885"/>
              <a:gd name="T16" fmla="*/ 1584 w 3468"/>
              <a:gd name="T17" fmla="*/ 0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8" h="1885">
                <a:moveTo>
                  <a:pt x="1584" y="0"/>
                </a:moveTo>
                <a:lnTo>
                  <a:pt x="1584" y="0"/>
                </a:lnTo>
                <a:cubicBezTo>
                  <a:pt x="921" y="0"/>
                  <a:pt x="338" y="346"/>
                  <a:pt x="0" y="867"/>
                </a:cubicBezTo>
                <a:cubicBezTo>
                  <a:pt x="188" y="1159"/>
                  <a:pt x="299" y="1505"/>
                  <a:pt x="299" y="1884"/>
                </a:cubicBezTo>
                <a:cubicBezTo>
                  <a:pt x="3467" y="1884"/>
                  <a:pt x="3467" y="1884"/>
                  <a:pt x="3467" y="1884"/>
                </a:cubicBezTo>
                <a:lnTo>
                  <a:pt x="3467" y="1884"/>
                </a:lnTo>
                <a:cubicBezTo>
                  <a:pt x="2868" y="1884"/>
                  <a:pt x="2868" y="1884"/>
                  <a:pt x="2868" y="1884"/>
                </a:cubicBezTo>
                <a:cubicBezTo>
                  <a:pt x="2868" y="1505"/>
                  <a:pt x="2979" y="1159"/>
                  <a:pt x="3168" y="867"/>
                </a:cubicBezTo>
                <a:cubicBezTo>
                  <a:pt x="2837" y="346"/>
                  <a:pt x="2245" y="0"/>
                  <a:pt x="158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54">
            <a:extLst>
              <a:ext uri="{FF2B5EF4-FFF2-40B4-BE49-F238E27FC236}">
                <a16:creationId xmlns:a16="http://schemas.microsoft.com/office/drawing/2014/main" id="{7360C523-F3FC-F74E-B3CB-A9372E5BF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72" y="11248549"/>
            <a:ext cx="660307" cy="1138293"/>
          </a:xfrm>
          <a:custGeom>
            <a:avLst/>
            <a:gdLst>
              <a:gd name="T0" fmla="*/ 292 w 592"/>
              <a:gd name="T1" fmla="*/ 0 h 1018"/>
              <a:gd name="T2" fmla="*/ 292 w 592"/>
              <a:gd name="T3" fmla="*/ 0 h 1018"/>
              <a:gd name="T4" fmla="*/ 0 w 592"/>
              <a:gd name="T5" fmla="*/ 1017 h 1018"/>
              <a:gd name="T6" fmla="*/ 591 w 592"/>
              <a:gd name="T7" fmla="*/ 1017 h 1018"/>
              <a:gd name="T8" fmla="*/ 292 w 592"/>
              <a:gd name="T9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2" h="1018">
                <a:moveTo>
                  <a:pt x="292" y="0"/>
                </a:moveTo>
                <a:lnTo>
                  <a:pt x="292" y="0"/>
                </a:lnTo>
                <a:cubicBezTo>
                  <a:pt x="111" y="292"/>
                  <a:pt x="0" y="638"/>
                  <a:pt x="0" y="1017"/>
                </a:cubicBezTo>
                <a:cubicBezTo>
                  <a:pt x="591" y="1017"/>
                  <a:pt x="591" y="1017"/>
                  <a:pt x="591" y="1017"/>
                </a:cubicBezTo>
                <a:cubicBezTo>
                  <a:pt x="591" y="638"/>
                  <a:pt x="480" y="292"/>
                  <a:pt x="29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59">
            <a:extLst>
              <a:ext uri="{FF2B5EF4-FFF2-40B4-BE49-F238E27FC236}">
                <a16:creationId xmlns:a16="http://schemas.microsoft.com/office/drawing/2014/main" id="{D422B7E7-0372-BF4C-A13E-0E4DF82C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6889" y="10277801"/>
            <a:ext cx="3868220" cy="2104112"/>
          </a:xfrm>
          <a:custGeom>
            <a:avLst/>
            <a:gdLst>
              <a:gd name="T0" fmla="*/ 1584 w 3462"/>
              <a:gd name="T1" fmla="*/ 0 h 1885"/>
              <a:gd name="T2" fmla="*/ 1584 w 3462"/>
              <a:gd name="T3" fmla="*/ 0 h 1885"/>
              <a:gd name="T4" fmla="*/ 0 w 3462"/>
              <a:gd name="T5" fmla="*/ 867 h 1885"/>
              <a:gd name="T6" fmla="*/ 299 w 3462"/>
              <a:gd name="T7" fmla="*/ 1884 h 1885"/>
              <a:gd name="T8" fmla="*/ 3461 w 3462"/>
              <a:gd name="T9" fmla="*/ 1884 h 1885"/>
              <a:gd name="T10" fmla="*/ 3461 w 3462"/>
              <a:gd name="T11" fmla="*/ 1884 h 1885"/>
              <a:gd name="T12" fmla="*/ 2870 w 3462"/>
              <a:gd name="T13" fmla="*/ 1884 h 1885"/>
              <a:gd name="T14" fmla="*/ 3169 w 3462"/>
              <a:gd name="T15" fmla="*/ 867 h 1885"/>
              <a:gd name="T16" fmla="*/ 1584 w 3462"/>
              <a:gd name="T17" fmla="*/ 0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2" h="1885">
                <a:moveTo>
                  <a:pt x="1584" y="0"/>
                </a:moveTo>
                <a:lnTo>
                  <a:pt x="1584" y="0"/>
                </a:lnTo>
                <a:cubicBezTo>
                  <a:pt x="914" y="0"/>
                  <a:pt x="331" y="346"/>
                  <a:pt x="0" y="867"/>
                </a:cubicBezTo>
                <a:cubicBezTo>
                  <a:pt x="189" y="1159"/>
                  <a:pt x="299" y="1505"/>
                  <a:pt x="299" y="1884"/>
                </a:cubicBezTo>
                <a:cubicBezTo>
                  <a:pt x="3461" y="1884"/>
                  <a:pt x="3461" y="1884"/>
                  <a:pt x="3461" y="1884"/>
                </a:cubicBezTo>
                <a:lnTo>
                  <a:pt x="3461" y="1884"/>
                </a:lnTo>
                <a:cubicBezTo>
                  <a:pt x="2870" y="1884"/>
                  <a:pt x="2870" y="1884"/>
                  <a:pt x="2870" y="1884"/>
                </a:cubicBezTo>
                <a:cubicBezTo>
                  <a:pt x="2870" y="1505"/>
                  <a:pt x="2980" y="1159"/>
                  <a:pt x="3169" y="867"/>
                </a:cubicBezTo>
                <a:cubicBezTo>
                  <a:pt x="2830" y="346"/>
                  <a:pt x="2247" y="0"/>
                  <a:pt x="158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60">
            <a:extLst>
              <a:ext uri="{FF2B5EF4-FFF2-40B4-BE49-F238E27FC236}">
                <a16:creationId xmlns:a16="http://schemas.microsoft.com/office/drawing/2014/main" id="{0B89E36A-3883-BD49-BAA5-B6FC085E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807" y="11248549"/>
            <a:ext cx="670163" cy="1138293"/>
          </a:xfrm>
          <a:custGeom>
            <a:avLst/>
            <a:gdLst>
              <a:gd name="T0" fmla="*/ 300 w 600"/>
              <a:gd name="T1" fmla="*/ 0 h 1018"/>
              <a:gd name="T2" fmla="*/ 300 w 600"/>
              <a:gd name="T3" fmla="*/ 0 h 1018"/>
              <a:gd name="T4" fmla="*/ 0 w 600"/>
              <a:gd name="T5" fmla="*/ 1017 h 1018"/>
              <a:gd name="T6" fmla="*/ 599 w 600"/>
              <a:gd name="T7" fmla="*/ 1017 h 1018"/>
              <a:gd name="T8" fmla="*/ 300 w 600"/>
              <a:gd name="T9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1018">
                <a:moveTo>
                  <a:pt x="300" y="0"/>
                </a:moveTo>
                <a:lnTo>
                  <a:pt x="300" y="0"/>
                </a:lnTo>
                <a:cubicBezTo>
                  <a:pt x="111" y="292"/>
                  <a:pt x="0" y="638"/>
                  <a:pt x="0" y="1017"/>
                </a:cubicBezTo>
                <a:cubicBezTo>
                  <a:pt x="599" y="1017"/>
                  <a:pt x="599" y="1017"/>
                  <a:pt x="599" y="1017"/>
                </a:cubicBezTo>
                <a:cubicBezTo>
                  <a:pt x="599" y="638"/>
                  <a:pt x="489" y="292"/>
                  <a:pt x="30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65">
            <a:extLst>
              <a:ext uri="{FF2B5EF4-FFF2-40B4-BE49-F238E27FC236}">
                <a16:creationId xmlns:a16="http://schemas.microsoft.com/office/drawing/2014/main" id="{1D61DA99-D862-F94D-A016-DF229598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953" y="10277801"/>
            <a:ext cx="3868220" cy="2104112"/>
          </a:xfrm>
          <a:custGeom>
            <a:avLst/>
            <a:gdLst>
              <a:gd name="T0" fmla="*/ 1577 w 3462"/>
              <a:gd name="T1" fmla="*/ 0 h 1885"/>
              <a:gd name="T2" fmla="*/ 1577 w 3462"/>
              <a:gd name="T3" fmla="*/ 0 h 1885"/>
              <a:gd name="T4" fmla="*/ 0 w 3462"/>
              <a:gd name="T5" fmla="*/ 867 h 1885"/>
              <a:gd name="T6" fmla="*/ 292 w 3462"/>
              <a:gd name="T7" fmla="*/ 1884 h 1885"/>
              <a:gd name="T8" fmla="*/ 3461 w 3462"/>
              <a:gd name="T9" fmla="*/ 1884 h 1885"/>
              <a:gd name="T10" fmla="*/ 1577 w 3462"/>
              <a:gd name="T11" fmla="*/ 0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2" h="1885">
                <a:moveTo>
                  <a:pt x="1577" y="0"/>
                </a:moveTo>
                <a:lnTo>
                  <a:pt x="1577" y="0"/>
                </a:lnTo>
                <a:cubicBezTo>
                  <a:pt x="914" y="0"/>
                  <a:pt x="331" y="346"/>
                  <a:pt x="0" y="867"/>
                </a:cubicBezTo>
                <a:cubicBezTo>
                  <a:pt x="181" y="1159"/>
                  <a:pt x="292" y="1505"/>
                  <a:pt x="292" y="1884"/>
                </a:cubicBezTo>
                <a:cubicBezTo>
                  <a:pt x="3461" y="1884"/>
                  <a:pt x="3461" y="1884"/>
                  <a:pt x="3461" y="1884"/>
                </a:cubicBezTo>
                <a:cubicBezTo>
                  <a:pt x="3461" y="843"/>
                  <a:pt x="2617" y="0"/>
                  <a:pt x="15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66">
            <a:extLst>
              <a:ext uri="{FF2B5EF4-FFF2-40B4-BE49-F238E27FC236}">
                <a16:creationId xmlns:a16="http://schemas.microsoft.com/office/drawing/2014/main" id="{3DE23034-2CEE-4041-B46C-046648D0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4801" y="11248549"/>
            <a:ext cx="660307" cy="1138293"/>
          </a:xfrm>
          <a:custGeom>
            <a:avLst/>
            <a:gdLst>
              <a:gd name="T0" fmla="*/ 299 w 592"/>
              <a:gd name="T1" fmla="*/ 0 h 1018"/>
              <a:gd name="T2" fmla="*/ 299 w 592"/>
              <a:gd name="T3" fmla="*/ 0 h 1018"/>
              <a:gd name="T4" fmla="*/ 0 w 592"/>
              <a:gd name="T5" fmla="*/ 1017 h 1018"/>
              <a:gd name="T6" fmla="*/ 591 w 592"/>
              <a:gd name="T7" fmla="*/ 1017 h 1018"/>
              <a:gd name="T8" fmla="*/ 299 w 592"/>
              <a:gd name="T9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2" h="1018">
                <a:moveTo>
                  <a:pt x="299" y="0"/>
                </a:moveTo>
                <a:lnTo>
                  <a:pt x="299" y="0"/>
                </a:lnTo>
                <a:cubicBezTo>
                  <a:pt x="110" y="292"/>
                  <a:pt x="0" y="638"/>
                  <a:pt x="0" y="1017"/>
                </a:cubicBezTo>
                <a:cubicBezTo>
                  <a:pt x="591" y="1017"/>
                  <a:pt x="591" y="1017"/>
                  <a:pt x="591" y="1017"/>
                </a:cubicBezTo>
                <a:cubicBezTo>
                  <a:pt x="591" y="638"/>
                  <a:pt x="480" y="292"/>
                  <a:pt x="29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71">
            <a:extLst>
              <a:ext uri="{FF2B5EF4-FFF2-40B4-BE49-F238E27FC236}">
                <a16:creationId xmlns:a16="http://schemas.microsoft.com/office/drawing/2014/main" id="{6FA2985D-38C3-344C-B05E-2BFC2C2C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633" y="6335667"/>
            <a:ext cx="1217132" cy="1217132"/>
          </a:xfrm>
          <a:custGeom>
            <a:avLst/>
            <a:gdLst>
              <a:gd name="T0" fmla="*/ 1080 w 1089"/>
              <a:gd name="T1" fmla="*/ 543 h 1088"/>
              <a:gd name="T2" fmla="*/ 1080 w 1089"/>
              <a:gd name="T3" fmla="*/ 543 h 1088"/>
              <a:gd name="T4" fmla="*/ 1072 w 1089"/>
              <a:gd name="T5" fmla="*/ 543 h 1088"/>
              <a:gd name="T6" fmla="*/ 915 w 1089"/>
              <a:gd name="T7" fmla="*/ 913 h 1088"/>
              <a:gd name="T8" fmla="*/ 544 w 1089"/>
              <a:gd name="T9" fmla="*/ 1063 h 1088"/>
              <a:gd name="T10" fmla="*/ 174 w 1089"/>
              <a:gd name="T11" fmla="*/ 913 h 1088"/>
              <a:gd name="T12" fmla="*/ 24 w 1089"/>
              <a:gd name="T13" fmla="*/ 543 h 1088"/>
              <a:gd name="T14" fmla="*/ 174 w 1089"/>
              <a:gd name="T15" fmla="*/ 173 h 1088"/>
              <a:gd name="T16" fmla="*/ 544 w 1089"/>
              <a:gd name="T17" fmla="*/ 24 h 1088"/>
              <a:gd name="T18" fmla="*/ 915 w 1089"/>
              <a:gd name="T19" fmla="*/ 173 h 1088"/>
              <a:gd name="T20" fmla="*/ 1072 w 1089"/>
              <a:gd name="T21" fmla="*/ 543 h 1088"/>
              <a:gd name="T22" fmla="*/ 1080 w 1089"/>
              <a:gd name="T23" fmla="*/ 543 h 1088"/>
              <a:gd name="T24" fmla="*/ 1088 w 1089"/>
              <a:gd name="T25" fmla="*/ 543 h 1088"/>
              <a:gd name="T26" fmla="*/ 544 w 1089"/>
              <a:gd name="T27" fmla="*/ 0 h 1088"/>
              <a:gd name="T28" fmla="*/ 0 w 1089"/>
              <a:gd name="T29" fmla="*/ 543 h 1088"/>
              <a:gd name="T30" fmla="*/ 544 w 1089"/>
              <a:gd name="T31" fmla="*/ 1087 h 1088"/>
              <a:gd name="T32" fmla="*/ 1088 w 1089"/>
              <a:gd name="T33" fmla="*/ 543 h 1088"/>
              <a:gd name="T34" fmla="*/ 1080 w 1089"/>
              <a:gd name="T35" fmla="*/ 54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9" h="1088">
                <a:moveTo>
                  <a:pt x="1080" y="543"/>
                </a:moveTo>
                <a:lnTo>
                  <a:pt x="1080" y="543"/>
                </a:lnTo>
                <a:cubicBezTo>
                  <a:pt x="1072" y="543"/>
                  <a:pt x="1072" y="543"/>
                  <a:pt x="1072" y="543"/>
                </a:cubicBezTo>
                <a:cubicBezTo>
                  <a:pt x="1072" y="685"/>
                  <a:pt x="1009" y="819"/>
                  <a:pt x="915" y="913"/>
                </a:cubicBezTo>
                <a:cubicBezTo>
                  <a:pt x="820" y="1008"/>
                  <a:pt x="694" y="1063"/>
                  <a:pt x="544" y="1063"/>
                </a:cubicBezTo>
                <a:cubicBezTo>
                  <a:pt x="402" y="1063"/>
                  <a:pt x="268" y="1008"/>
                  <a:pt x="174" y="913"/>
                </a:cubicBezTo>
                <a:cubicBezTo>
                  <a:pt x="79" y="819"/>
                  <a:pt x="24" y="685"/>
                  <a:pt x="24" y="543"/>
                </a:cubicBezTo>
                <a:cubicBezTo>
                  <a:pt x="24" y="402"/>
                  <a:pt x="79" y="268"/>
                  <a:pt x="174" y="173"/>
                </a:cubicBezTo>
                <a:cubicBezTo>
                  <a:pt x="268" y="79"/>
                  <a:pt x="402" y="24"/>
                  <a:pt x="544" y="24"/>
                </a:cubicBezTo>
                <a:cubicBezTo>
                  <a:pt x="694" y="24"/>
                  <a:pt x="820" y="79"/>
                  <a:pt x="915" y="173"/>
                </a:cubicBezTo>
                <a:cubicBezTo>
                  <a:pt x="1009" y="268"/>
                  <a:pt x="1072" y="402"/>
                  <a:pt x="1072" y="543"/>
                </a:cubicBezTo>
                <a:cubicBezTo>
                  <a:pt x="1080" y="543"/>
                  <a:pt x="1080" y="543"/>
                  <a:pt x="1080" y="543"/>
                </a:cubicBezTo>
                <a:cubicBezTo>
                  <a:pt x="1088" y="543"/>
                  <a:pt x="1088" y="543"/>
                  <a:pt x="1088" y="543"/>
                </a:cubicBezTo>
                <a:cubicBezTo>
                  <a:pt x="1088" y="244"/>
                  <a:pt x="844" y="0"/>
                  <a:pt x="544" y="0"/>
                </a:cubicBezTo>
                <a:cubicBezTo>
                  <a:pt x="245" y="0"/>
                  <a:pt x="0" y="244"/>
                  <a:pt x="0" y="543"/>
                </a:cubicBezTo>
                <a:cubicBezTo>
                  <a:pt x="0" y="843"/>
                  <a:pt x="245" y="1087"/>
                  <a:pt x="544" y="1087"/>
                </a:cubicBezTo>
                <a:cubicBezTo>
                  <a:pt x="844" y="1087"/>
                  <a:pt x="1088" y="843"/>
                  <a:pt x="1088" y="543"/>
                </a:cubicBezTo>
                <a:lnTo>
                  <a:pt x="1080" y="5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72">
            <a:extLst>
              <a:ext uri="{FF2B5EF4-FFF2-40B4-BE49-F238E27FC236}">
                <a16:creationId xmlns:a16="http://schemas.microsoft.com/office/drawing/2014/main" id="{BA66D56C-3396-AB45-8D02-7417CD75D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873" y="7725269"/>
            <a:ext cx="19711" cy="2557457"/>
          </a:xfrm>
          <a:custGeom>
            <a:avLst/>
            <a:gdLst>
              <a:gd name="T0" fmla="*/ 16 w 17"/>
              <a:gd name="T1" fmla="*/ 2287 h 2288"/>
              <a:gd name="T2" fmla="*/ 16 w 17"/>
              <a:gd name="T3" fmla="*/ 0 h 2288"/>
              <a:gd name="T4" fmla="*/ 0 w 17"/>
              <a:gd name="T5" fmla="*/ 0 h 2288"/>
              <a:gd name="T6" fmla="*/ 0 w 17"/>
              <a:gd name="T7" fmla="*/ 2287 h 2288"/>
              <a:gd name="T8" fmla="*/ 16 w 17"/>
              <a:gd name="T9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2288">
                <a:moveTo>
                  <a:pt x="16" y="2287"/>
                </a:moveTo>
                <a:lnTo>
                  <a:pt x="16" y="0"/>
                </a:lnTo>
                <a:lnTo>
                  <a:pt x="0" y="0"/>
                </a:lnTo>
                <a:lnTo>
                  <a:pt x="0" y="2287"/>
                </a:lnTo>
                <a:lnTo>
                  <a:pt x="16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73">
            <a:extLst>
              <a:ext uri="{FF2B5EF4-FFF2-40B4-BE49-F238E27FC236}">
                <a16:creationId xmlns:a16="http://schemas.microsoft.com/office/drawing/2014/main" id="{B11B62F8-099E-ED4F-A98F-C737450A6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873" y="7725269"/>
            <a:ext cx="19711" cy="2557457"/>
          </a:xfrm>
          <a:custGeom>
            <a:avLst/>
            <a:gdLst>
              <a:gd name="T0" fmla="*/ 16 w 17"/>
              <a:gd name="T1" fmla="*/ 2287 h 2288"/>
              <a:gd name="T2" fmla="*/ 16 w 17"/>
              <a:gd name="T3" fmla="*/ 0 h 2288"/>
              <a:gd name="T4" fmla="*/ 0 w 17"/>
              <a:gd name="T5" fmla="*/ 0 h 2288"/>
              <a:gd name="T6" fmla="*/ 0 w 17"/>
              <a:gd name="T7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2288">
                <a:moveTo>
                  <a:pt x="16" y="2287"/>
                </a:moveTo>
                <a:lnTo>
                  <a:pt x="16" y="0"/>
                </a:lnTo>
                <a:lnTo>
                  <a:pt x="0" y="0"/>
                </a:lnTo>
                <a:lnTo>
                  <a:pt x="0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45" name="Freeform 574">
            <a:extLst>
              <a:ext uri="{FF2B5EF4-FFF2-40B4-BE49-F238E27FC236}">
                <a16:creationId xmlns:a16="http://schemas.microsoft.com/office/drawing/2014/main" id="{7CC351A5-4C19-4548-ACF3-C3FA8BF9E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031" y="7636571"/>
            <a:ext cx="177396" cy="177396"/>
          </a:xfrm>
          <a:custGeom>
            <a:avLst/>
            <a:gdLst>
              <a:gd name="T0" fmla="*/ 158 w 159"/>
              <a:gd name="T1" fmla="*/ 78 h 158"/>
              <a:gd name="T2" fmla="*/ 158 w 159"/>
              <a:gd name="T3" fmla="*/ 78 h 158"/>
              <a:gd name="T4" fmla="*/ 79 w 159"/>
              <a:gd name="T5" fmla="*/ 0 h 158"/>
              <a:gd name="T6" fmla="*/ 0 w 159"/>
              <a:gd name="T7" fmla="*/ 78 h 158"/>
              <a:gd name="T8" fmla="*/ 79 w 159"/>
              <a:gd name="T9" fmla="*/ 157 h 158"/>
              <a:gd name="T10" fmla="*/ 158 w 159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58">
                <a:moveTo>
                  <a:pt x="158" y="78"/>
                </a:moveTo>
                <a:lnTo>
                  <a:pt x="158" y="78"/>
                </a:lnTo>
                <a:cubicBezTo>
                  <a:pt x="158" y="39"/>
                  <a:pt x="119" y="0"/>
                  <a:pt x="79" y="0"/>
                </a:cubicBezTo>
                <a:cubicBezTo>
                  <a:pt x="32" y="0"/>
                  <a:pt x="0" y="39"/>
                  <a:pt x="0" y="78"/>
                </a:cubicBezTo>
                <a:cubicBezTo>
                  <a:pt x="0" y="126"/>
                  <a:pt x="32" y="157"/>
                  <a:pt x="79" y="157"/>
                </a:cubicBezTo>
                <a:cubicBezTo>
                  <a:pt x="119" y="157"/>
                  <a:pt x="158" y="126"/>
                  <a:pt x="158" y="7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75">
            <a:extLst>
              <a:ext uri="{FF2B5EF4-FFF2-40B4-BE49-F238E27FC236}">
                <a16:creationId xmlns:a16="http://schemas.microsoft.com/office/drawing/2014/main" id="{B1CF81DD-4B41-3644-89AB-101F10AA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24" y="6335667"/>
            <a:ext cx="1217135" cy="1217132"/>
          </a:xfrm>
          <a:custGeom>
            <a:avLst/>
            <a:gdLst>
              <a:gd name="T0" fmla="*/ 1080 w 1089"/>
              <a:gd name="T1" fmla="*/ 543 h 1088"/>
              <a:gd name="T2" fmla="*/ 1080 w 1089"/>
              <a:gd name="T3" fmla="*/ 543 h 1088"/>
              <a:gd name="T4" fmla="*/ 1064 w 1089"/>
              <a:gd name="T5" fmla="*/ 543 h 1088"/>
              <a:gd name="T6" fmla="*/ 915 w 1089"/>
              <a:gd name="T7" fmla="*/ 913 h 1088"/>
              <a:gd name="T8" fmla="*/ 544 w 1089"/>
              <a:gd name="T9" fmla="*/ 1063 h 1088"/>
              <a:gd name="T10" fmla="*/ 174 w 1089"/>
              <a:gd name="T11" fmla="*/ 913 h 1088"/>
              <a:gd name="T12" fmla="*/ 16 w 1089"/>
              <a:gd name="T13" fmla="*/ 543 h 1088"/>
              <a:gd name="T14" fmla="*/ 174 w 1089"/>
              <a:gd name="T15" fmla="*/ 173 h 1088"/>
              <a:gd name="T16" fmla="*/ 544 w 1089"/>
              <a:gd name="T17" fmla="*/ 24 h 1088"/>
              <a:gd name="T18" fmla="*/ 915 w 1089"/>
              <a:gd name="T19" fmla="*/ 173 h 1088"/>
              <a:gd name="T20" fmla="*/ 1064 w 1089"/>
              <a:gd name="T21" fmla="*/ 543 h 1088"/>
              <a:gd name="T22" fmla="*/ 1080 w 1089"/>
              <a:gd name="T23" fmla="*/ 543 h 1088"/>
              <a:gd name="T24" fmla="*/ 1088 w 1089"/>
              <a:gd name="T25" fmla="*/ 543 h 1088"/>
              <a:gd name="T26" fmla="*/ 544 w 1089"/>
              <a:gd name="T27" fmla="*/ 0 h 1088"/>
              <a:gd name="T28" fmla="*/ 0 w 1089"/>
              <a:gd name="T29" fmla="*/ 543 h 1088"/>
              <a:gd name="T30" fmla="*/ 544 w 1089"/>
              <a:gd name="T31" fmla="*/ 1087 h 1088"/>
              <a:gd name="T32" fmla="*/ 1088 w 1089"/>
              <a:gd name="T33" fmla="*/ 543 h 1088"/>
              <a:gd name="T34" fmla="*/ 1080 w 1089"/>
              <a:gd name="T35" fmla="*/ 54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9" h="1088">
                <a:moveTo>
                  <a:pt x="1080" y="543"/>
                </a:moveTo>
                <a:lnTo>
                  <a:pt x="1080" y="543"/>
                </a:lnTo>
                <a:cubicBezTo>
                  <a:pt x="1064" y="543"/>
                  <a:pt x="1064" y="543"/>
                  <a:pt x="1064" y="543"/>
                </a:cubicBezTo>
                <a:cubicBezTo>
                  <a:pt x="1064" y="685"/>
                  <a:pt x="1009" y="819"/>
                  <a:pt x="915" y="913"/>
                </a:cubicBezTo>
                <a:cubicBezTo>
                  <a:pt x="820" y="1008"/>
                  <a:pt x="686" y="1063"/>
                  <a:pt x="544" y="1063"/>
                </a:cubicBezTo>
                <a:cubicBezTo>
                  <a:pt x="402" y="1063"/>
                  <a:pt x="268" y="1008"/>
                  <a:pt x="174" y="913"/>
                </a:cubicBezTo>
                <a:cubicBezTo>
                  <a:pt x="79" y="819"/>
                  <a:pt x="16" y="685"/>
                  <a:pt x="16" y="543"/>
                </a:cubicBezTo>
                <a:cubicBezTo>
                  <a:pt x="16" y="402"/>
                  <a:pt x="79" y="268"/>
                  <a:pt x="174" y="173"/>
                </a:cubicBezTo>
                <a:cubicBezTo>
                  <a:pt x="268" y="79"/>
                  <a:pt x="402" y="24"/>
                  <a:pt x="544" y="24"/>
                </a:cubicBezTo>
                <a:cubicBezTo>
                  <a:pt x="686" y="24"/>
                  <a:pt x="820" y="79"/>
                  <a:pt x="915" y="173"/>
                </a:cubicBezTo>
                <a:cubicBezTo>
                  <a:pt x="1009" y="268"/>
                  <a:pt x="1064" y="402"/>
                  <a:pt x="1064" y="543"/>
                </a:cubicBezTo>
                <a:cubicBezTo>
                  <a:pt x="1080" y="543"/>
                  <a:pt x="1080" y="543"/>
                  <a:pt x="1080" y="543"/>
                </a:cubicBezTo>
                <a:cubicBezTo>
                  <a:pt x="1088" y="543"/>
                  <a:pt x="1088" y="543"/>
                  <a:pt x="1088" y="543"/>
                </a:cubicBezTo>
                <a:cubicBezTo>
                  <a:pt x="1088" y="244"/>
                  <a:pt x="844" y="0"/>
                  <a:pt x="544" y="0"/>
                </a:cubicBezTo>
                <a:cubicBezTo>
                  <a:pt x="245" y="0"/>
                  <a:pt x="0" y="244"/>
                  <a:pt x="0" y="543"/>
                </a:cubicBezTo>
                <a:cubicBezTo>
                  <a:pt x="0" y="843"/>
                  <a:pt x="245" y="1087"/>
                  <a:pt x="544" y="1087"/>
                </a:cubicBezTo>
                <a:cubicBezTo>
                  <a:pt x="844" y="1087"/>
                  <a:pt x="1088" y="843"/>
                  <a:pt x="1088" y="543"/>
                </a:cubicBezTo>
                <a:lnTo>
                  <a:pt x="1080" y="5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76">
            <a:extLst>
              <a:ext uri="{FF2B5EF4-FFF2-40B4-BE49-F238E27FC236}">
                <a16:creationId xmlns:a16="http://schemas.microsoft.com/office/drawing/2014/main" id="{465BB63B-6947-794A-85A0-7A71DA79B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009" y="7725269"/>
            <a:ext cx="24640" cy="2557457"/>
          </a:xfrm>
          <a:custGeom>
            <a:avLst/>
            <a:gdLst>
              <a:gd name="T0" fmla="*/ 23 w 24"/>
              <a:gd name="T1" fmla="*/ 2287 h 2288"/>
              <a:gd name="T2" fmla="*/ 23 w 24"/>
              <a:gd name="T3" fmla="*/ 0 h 2288"/>
              <a:gd name="T4" fmla="*/ 0 w 24"/>
              <a:gd name="T5" fmla="*/ 0 h 2288"/>
              <a:gd name="T6" fmla="*/ 0 w 24"/>
              <a:gd name="T7" fmla="*/ 2287 h 2288"/>
              <a:gd name="T8" fmla="*/ 23 w 24"/>
              <a:gd name="T9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288">
                <a:moveTo>
                  <a:pt x="23" y="2287"/>
                </a:moveTo>
                <a:lnTo>
                  <a:pt x="23" y="0"/>
                </a:lnTo>
                <a:lnTo>
                  <a:pt x="0" y="0"/>
                </a:lnTo>
                <a:lnTo>
                  <a:pt x="0" y="2287"/>
                </a:lnTo>
                <a:lnTo>
                  <a:pt x="23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77">
            <a:extLst>
              <a:ext uri="{FF2B5EF4-FFF2-40B4-BE49-F238E27FC236}">
                <a16:creationId xmlns:a16="http://schemas.microsoft.com/office/drawing/2014/main" id="{FB09134D-54D1-1140-BE33-9CB8C907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009" y="7725269"/>
            <a:ext cx="24640" cy="2557457"/>
          </a:xfrm>
          <a:custGeom>
            <a:avLst/>
            <a:gdLst>
              <a:gd name="T0" fmla="*/ 23 w 24"/>
              <a:gd name="T1" fmla="*/ 2287 h 2288"/>
              <a:gd name="T2" fmla="*/ 23 w 24"/>
              <a:gd name="T3" fmla="*/ 0 h 2288"/>
              <a:gd name="T4" fmla="*/ 0 w 24"/>
              <a:gd name="T5" fmla="*/ 0 h 2288"/>
              <a:gd name="T6" fmla="*/ 0 w 24"/>
              <a:gd name="T7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288">
                <a:moveTo>
                  <a:pt x="23" y="2287"/>
                </a:moveTo>
                <a:lnTo>
                  <a:pt x="23" y="0"/>
                </a:lnTo>
                <a:lnTo>
                  <a:pt x="0" y="0"/>
                </a:lnTo>
                <a:lnTo>
                  <a:pt x="0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49" name="Freeform 578">
            <a:extLst>
              <a:ext uri="{FF2B5EF4-FFF2-40B4-BE49-F238E27FC236}">
                <a16:creationId xmlns:a16="http://schemas.microsoft.com/office/drawing/2014/main" id="{85EC44AF-E7EF-A045-8994-69E293525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6166" y="7636571"/>
            <a:ext cx="187251" cy="177396"/>
          </a:xfrm>
          <a:custGeom>
            <a:avLst/>
            <a:gdLst>
              <a:gd name="T0" fmla="*/ 165 w 166"/>
              <a:gd name="T1" fmla="*/ 78 h 158"/>
              <a:gd name="T2" fmla="*/ 165 w 166"/>
              <a:gd name="T3" fmla="*/ 78 h 158"/>
              <a:gd name="T4" fmla="*/ 78 w 166"/>
              <a:gd name="T5" fmla="*/ 0 h 158"/>
              <a:gd name="T6" fmla="*/ 0 w 166"/>
              <a:gd name="T7" fmla="*/ 78 h 158"/>
              <a:gd name="T8" fmla="*/ 78 w 166"/>
              <a:gd name="T9" fmla="*/ 157 h 158"/>
              <a:gd name="T10" fmla="*/ 165 w 166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158">
                <a:moveTo>
                  <a:pt x="165" y="78"/>
                </a:moveTo>
                <a:lnTo>
                  <a:pt x="165" y="78"/>
                </a:lnTo>
                <a:cubicBezTo>
                  <a:pt x="165" y="39"/>
                  <a:pt x="126" y="0"/>
                  <a:pt x="78" y="0"/>
                </a:cubicBezTo>
                <a:cubicBezTo>
                  <a:pt x="39" y="0"/>
                  <a:pt x="0" y="39"/>
                  <a:pt x="0" y="78"/>
                </a:cubicBezTo>
                <a:cubicBezTo>
                  <a:pt x="0" y="126"/>
                  <a:pt x="39" y="157"/>
                  <a:pt x="78" y="157"/>
                </a:cubicBezTo>
                <a:cubicBezTo>
                  <a:pt x="126" y="157"/>
                  <a:pt x="165" y="126"/>
                  <a:pt x="165" y="7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79">
            <a:extLst>
              <a:ext uri="{FF2B5EF4-FFF2-40B4-BE49-F238E27FC236}">
                <a16:creationId xmlns:a16="http://schemas.microsoft.com/office/drawing/2014/main" id="{1EBDCD90-38F7-204B-B8C0-26BEF3629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763" y="6335667"/>
            <a:ext cx="1226987" cy="1217132"/>
          </a:xfrm>
          <a:custGeom>
            <a:avLst/>
            <a:gdLst>
              <a:gd name="T0" fmla="*/ 1080 w 1097"/>
              <a:gd name="T1" fmla="*/ 543 h 1088"/>
              <a:gd name="T2" fmla="*/ 1080 w 1097"/>
              <a:gd name="T3" fmla="*/ 543 h 1088"/>
              <a:gd name="T4" fmla="*/ 1073 w 1097"/>
              <a:gd name="T5" fmla="*/ 543 h 1088"/>
              <a:gd name="T6" fmla="*/ 915 w 1097"/>
              <a:gd name="T7" fmla="*/ 913 h 1088"/>
              <a:gd name="T8" fmla="*/ 552 w 1097"/>
              <a:gd name="T9" fmla="*/ 1063 h 1088"/>
              <a:gd name="T10" fmla="*/ 182 w 1097"/>
              <a:gd name="T11" fmla="*/ 913 h 1088"/>
              <a:gd name="T12" fmla="*/ 24 w 1097"/>
              <a:gd name="T13" fmla="*/ 543 h 1088"/>
              <a:gd name="T14" fmla="*/ 182 w 1097"/>
              <a:gd name="T15" fmla="*/ 173 h 1088"/>
              <a:gd name="T16" fmla="*/ 552 w 1097"/>
              <a:gd name="T17" fmla="*/ 24 h 1088"/>
              <a:gd name="T18" fmla="*/ 915 w 1097"/>
              <a:gd name="T19" fmla="*/ 173 h 1088"/>
              <a:gd name="T20" fmla="*/ 1073 w 1097"/>
              <a:gd name="T21" fmla="*/ 543 h 1088"/>
              <a:gd name="T22" fmla="*/ 1080 w 1097"/>
              <a:gd name="T23" fmla="*/ 543 h 1088"/>
              <a:gd name="T24" fmla="*/ 1096 w 1097"/>
              <a:gd name="T25" fmla="*/ 543 h 1088"/>
              <a:gd name="T26" fmla="*/ 552 w 1097"/>
              <a:gd name="T27" fmla="*/ 0 h 1088"/>
              <a:gd name="T28" fmla="*/ 0 w 1097"/>
              <a:gd name="T29" fmla="*/ 543 h 1088"/>
              <a:gd name="T30" fmla="*/ 552 w 1097"/>
              <a:gd name="T31" fmla="*/ 1087 h 1088"/>
              <a:gd name="T32" fmla="*/ 1096 w 1097"/>
              <a:gd name="T33" fmla="*/ 543 h 1088"/>
              <a:gd name="T34" fmla="*/ 1080 w 1097"/>
              <a:gd name="T35" fmla="*/ 54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7" h="1088">
                <a:moveTo>
                  <a:pt x="1080" y="543"/>
                </a:moveTo>
                <a:lnTo>
                  <a:pt x="1080" y="543"/>
                </a:lnTo>
                <a:cubicBezTo>
                  <a:pt x="1073" y="543"/>
                  <a:pt x="1073" y="543"/>
                  <a:pt x="1073" y="543"/>
                </a:cubicBezTo>
                <a:cubicBezTo>
                  <a:pt x="1073" y="685"/>
                  <a:pt x="1010" y="819"/>
                  <a:pt x="915" y="913"/>
                </a:cubicBezTo>
                <a:cubicBezTo>
                  <a:pt x="820" y="1008"/>
                  <a:pt x="694" y="1063"/>
                  <a:pt x="552" y="1063"/>
                </a:cubicBezTo>
                <a:cubicBezTo>
                  <a:pt x="403" y="1063"/>
                  <a:pt x="276" y="1008"/>
                  <a:pt x="182" y="913"/>
                </a:cubicBezTo>
                <a:cubicBezTo>
                  <a:pt x="87" y="819"/>
                  <a:pt x="24" y="685"/>
                  <a:pt x="24" y="543"/>
                </a:cubicBezTo>
                <a:cubicBezTo>
                  <a:pt x="24" y="402"/>
                  <a:pt x="87" y="268"/>
                  <a:pt x="182" y="173"/>
                </a:cubicBezTo>
                <a:cubicBezTo>
                  <a:pt x="276" y="79"/>
                  <a:pt x="403" y="24"/>
                  <a:pt x="552" y="24"/>
                </a:cubicBezTo>
                <a:cubicBezTo>
                  <a:pt x="694" y="24"/>
                  <a:pt x="820" y="79"/>
                  <a:pt x="915" y="173"/>
                </a:cubicBezTo>
                <a:cubicBezTo>
                  <a:pt x="1010" y="268"/>
                  <a:pt x="1073" y="402"/>
                  <a:pt x="1073" y="543"/>
                </a:cubicBezTo>
                <a:cubicBezTo>
                  <a:pt x="1080" y="543"/>
                  <a:pt x="1080" y="543"/>
                  <a:pt x="1080" y="543"/>
                </a:cubicBezTo>
                <a:cubicBezTo>
                  <a:pt x="1096" y="543"/>
                  <a:pt x="1096" y="543"/>
                  <a:pt x="1096" y="543"/>
                </a:cubicBezTo>
                <a:cubicBezTo>
                  <a:pt x="1096" y="244"/>
                  <a:pt x="852" y="0"/>
                  <a:pt x="552" y="0"/>
                </a:cubicBezTo>
                <a:cubicBezTo>
                  <a:pt x="245" y="0"/>
                  <a:pt x="0" y="244"/>
                  <a:pt x="0" y="543"/>
                </a:cubicBezTo>
                <a:cubicBezTo>
                  <a:pt x="0" y="843"/>
                  <a:pt x="245" y="1087"/>
                  <a:pt x="552" y="1087"/>
                </a:cubicBezTo>
                <a:cubicBezTo>
                  <a:pt x="852" y="1087"/>
                  <a:pt x="1096" y="843"/>
                  <a:pt x="1096" y="543"/>
                </a:cubicBezTo>
                <a:lnTo>
                  <a:pt x="1080" y="5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80">
            <a:extLst>
              <a:ext uri="{FF2B5EF4-FFF2-40B4-BE49-F238E27FC236}">
                <a16:creationId xmlns:a16="http://schemas.microsoft.com/office/drawing/2014/main" id="{ECE6FD4D-0ED3-2648-A08B-0508E7E35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8002" y="7725269"/>
            <a:ext cx="19711" cy="2557457"/>
          </a:xfrm>
          <a:custGeom>
            <a:avLst/>
            <a:gdLst>
              <a:gd name="T0" fmla="*/ 16 w 17"/>
              <a:gd name="T1" fmla="*/ 2287 h 2288"/>
              <a:gd name="T2" fmla="*/ 16 w 17"/>
              <a:gd name="T3" fmla="*/ 0 h 2288"/>
              <a:gd name="T4" fmla="*/ 0 w 17"/>
              <a:gd name="T5" fmla="*/ 0 h 2288"/>
              <a:gd name="T6" fmla="*/ 0 w 17"/>
              <a:gd name="T7" fmla="*/ 2287 h 2288"/>
              <a:gd name="T8" fmla="*/ 16 w 17"/>
              <a:gd name="T9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2288">
                <a:moveTo>
                  <a:pt x="16" y="2287"/>
                </a:moveTo>
                <a:lnTo>
                  <a:pt x="16" y="0"/>
                </a:lnTo>
                <a:lnTo>
                  <a:pt x="0" y="0"/>
                </a:lnTo>
                <a:lnTo>
                  <a:pt x="0" y="2287"/>
                </a:lnTo>
                <a:lnTo>
                  <a:pt x="16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81">
            <a:extLst>
              <a:ext uri="{FF2B5EF4-FFF2-40B4-BE49-F238E27FC236}">
                <a16:creationId xmlns:a16="http://schemas.microsoft.com/office/drawing/2014/main" id="{71F42507-401A-834F-8D7E-2ABEA4489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8002" y="7725269"/>
            <a:ext cx="19711" cy="2557457"/>
          </a:xfrm>
          <a:custGeom>
            <a:avLst/>
            <a:gdLst>
              <a:gd name="T0" fmla="*/ 16 w 17"/>
              <a:gd name="T1" fmla="*/ 2287 h 2288"/>
              <a:gd name="T2" fmla="*/ 16 w 17"/>
              <a:gd name="T3" fmla="*/ 0 h 2288"/>
              <a:gd name="T4" fmla="*/ 0 w 17"/>
              <a:gd name="T5" fmla="*/ 0 h 2288"/>
              <a:gd name="T6" fmla="*/ 0 w 17"/>
              <a:gd name="T7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2288">
                <a:moveTo>
                  <a:pt x="16" y="2287"/>
                </a:moveTo>
                <a:lnTo>
                  <a:pt x="16" y="0"/>
                </a:lnTo>
                <a:lnTo>
                  <a:pt x="0" y="0"/>
                </a:lnTo>
                <a:lnTo>
                  <a:pt x="0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53" name="Freeform 582">
            <a:extLst>
              <a:ext uri="{FF2B5EF4-FFF2-40B4-BE49-F238E27FC236}">
                <a16:creationId xmlns:a16="http://schemas.microsoft.com/office/drawing/2014/main" id="{FFA08304-F653-AB44-B180-2A488BE6F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160" y="7636571"/>
            <a:ext cx="177396" cy="177396"/>
          </a:xfrm>
          <a:custGeom>
            <a:avLst/>
            <a:gdLst>
              <a:gd name="T0" fmla="*/ 157 w 158"/>
              <a:gd name="T1" fmla="*/ 78 h 158"/>
              <a:gd name="T2" fmla="*/ 157 w 158"/>
              <a:gd name="T3" fmla="*/ 78 h 158"/>
              <a:gd name="T4" fmla="*/ 79 w 158"/>
              <a:gd name="T5" fmla="*/ 0 h 158"/>
              <a:gd name="T6" fmla="*/ 0 w 158"/>
              <a:gd name="T7" fmla="*/ 78 h 158"/>
              <a:gd name="T8" fmla="*/ 79 w 158"/>
              <a:gd name="T9" fmla="*/ 157 h 158"/>
              <a:gd name="T10" fmla="*/ 157 w 158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8">
                <a:moveTo>
                  <a:pt x="157" y="78"/>
                </a:moveTo>
                <a:lnTo>
                  <a:pt x="157" y="78"/>
                </a:lnTo>
                <a:cubicBezTo>
                  <a:pt x="157" y="39"/>
                  <a:pt x="126" y="0"/>
                  <a:pt x="79" y="0"/>
                </a:cubicBezTo>
                <a:cubicBezTo>
                  <a:pt x="39" y="0"/>
                  <a:pt x="0" y="39"/>
                  <a:pt x="0" y="78"/>
                </a:cubicBezTo>
                <a:cubicBezTo>
                  <a:pt x="0" y="126"/>
                  <a:pt x="39" y="157"/>
                  <a:pt x="79" y="157"/>
                </a:cubicBezTo>
                <a:cubicBezTo>
                  <a:pt x="126" y="157"/>
                  <a:pt x="157" y="126"/>
                  <a:pt x="157" y="7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83">
            <a:extLst>
              <a:ext uri="{FF2B5EF4-FFF2-40B4-BE49-F238E27FC236}">
                <a16:creationId xmlns:a16="http://schemas.microsoft.com/office/drawing/2014/main" id="{49E6C870-92CE-6846-94A0-8F8E5DDA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6827" y="6335667"/>
            <a:ext cx="1217132" cy="1217132"/>
          </a:xfrm>
          <a:custGeom>
            <a:avLst/>
            <a:gdLst>
              <a:gd name="T0" fmla="*/ 1081 w 1089"/>
              <a:gd name="T1" fmla="*/ 543 h 1088"/>
              <a:gd name="T2" fmla="*/ 1081 w 1089"/>
              <a:gd name="T3" fmla="*/ 543 h 1088"/>
              <a:gd name="T4" fmla="*/ 1073 w 1089"/>
              <a:gd name="T5" fmla="*/ 543 h 1088"/>
              <a:gd name="T6" fmla="*/ 915 w 1089"/>
              <a:gd name="T7" fmla="*/ 913 h 1088"/>
              <a:gd name="T8" fmla="*/ 545 w 1089"/>
              <a:gd name="T9" fmla="*/ 1063 h 1088"/>
              <a:gd name="T10" fmla="*/ 174 w 1089"/>
              <a:gd name="T11" fmla="*/ 913 h 1088"/>
              <a:gd name="T12" fmla="*/ 24 w 1089"/>
              <a:gd name="T13" fmla="*/ 543 h 1088"/>
              <a:gd name="T14" fmla="*/ 174 w 1089"/>
              <a:gd name="T15" fmla="*/ 173 h 1088"/>
              <a:gd name="T16" fmla="*/ 545 w 1089"/>
              <a:gd name="T17" fmla="*/ 24 h 1088"/>
              <a:gd name="T18" fmla="*/ 915 w 1089"/>
              <a:gd name="T19" fmla="*/ 173 h 1088"/>
              <a:gd name="T20" fmla="*/ 1073 w 1089"/>
              <a:gd name="T21" fmla="*/ 543 h 1088"/>
              <a:gd name="T22" fmla="*/ 1081 w 1089"/>
              <a:gd name="T23" fmla="*/ 543 h 1088"/>
              <a:gd name="T24" fmla="*/ 1088 w 1089"/>
              <a:gd name="T25" fmla="*/ 543 h 1088"/>
              <a:gd name="T26" fmla="*/ 545 w 1089"/>
              <a:gd name="T27" fmla="*/ 0 h 1088"/>
              <a:gd name="T28" fmla="*/ 0 w 1089"/>
              <a:gd name="T29" fmla="*/ 543 h 1088"/>
              <a:gd name="T30" fmla="*/ 545 w 1089"/>
              <a:gd name="T31" fmla="*/ 1087 h 1088"/>
              <a:gd name="T32" fmla="*/ 1088 w 1089"/>
              <a:gd name="T33" fmla="*/ 543 h 1088"/>
              <a:gd name="T34" fmla="*/ 1081 w 1089"/>
              <a:gd name="T35" fmla="*/ 54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9" h="1088">
                <a:moveTo>
                  <a:pt x="1081" y="543"/>
                </a:moveTo>
                <a:lnTo>
                  <a:pt x="1081" y="543"/>
                </a:lnTo>
                <a:cubicBezTo>
                  <a:pt x="1073" y="543"/>
                  <a:pt x="1073" y="543"/>
                  <a:pt x="1073" y="543"/>
                </a:cubicBezTo>
                <a:cubicBezTo>
                  <a:pt x="1073" y="685"/>
                  <a:pt x="1009" y="819"/>
                  <a:pt x="915" y="913"/>
                </a:cubicBezTo>
                <a:cubicBezTo>
                  <a:pt x="820" y="1008"/>
                  <a:pt x="686" y="1063"/>
                  <a:pt x="545" y="1063"/>
                </a:cubicBezTo>
                <a:cubicBezTo>
                  <a:pt x="403" y="1063"/>
                  <a:pt x="269" y="1008"/>
                  <a:pt x="174" y="913"/>
                </a:cubicBezTo>
                <a:cubicBezTo>
                  <a:pt x="79" y="819"/>
                  <a:pt x="24" y="685"/>
                  <a:pt x="24" y="543"/>
                </a:cubicBezTo>
                <a:cubicBezTo>
                  <a:pt x="24" y="402"/>
                  <a:pt x="79" y="268"/>
                  <a:pt x="174" y="173"/>
                </a:cubicBezTo>
                <a:cubicBezTo>
                  <a:pt x="269" y="79"/>
                  <a:pt x="403" y="24"/>
                  <a:pt x="545" y="24"/>
                </a:cubicBezTo>
                <a:cubicBezTo>
                  <a:pt x="686" y="24"/>
                  <a:pt x="820" y="79"/>
                  <a:pt x="915" y="173"/>
                </a:cubicBezTo>
                <a:cubicBezTo>
                  <a:pt x="1009" y="268"/>
                  <a:pt x="1073" y="402"/>
                  <a:pt x="1073" y="543"/>
                </a:cubicBezTo>
                <a:cubicBezTo>
                  <a:pt x="1081" y="543"/>
                  <a:pt x="1081" y="543"/>
                  <a:pt x="1081" y="543"/>
                </a:cubicBezTo>
                <a:cubicBezTo>
                  <a:pt x="1088" y="543"/>
                  <a:pt x="1088" y="543"/>
                  <a:pt x="1088" y="543"/>
                </a:cubicBezTo>
                <a:cubicBezTo>
                  <a:pt x="1088" y="244"/>
                  <a:pt x="844" y="0"/>
                  <a:pt x="545" y="0"/>
                </a:cubicBezTo>
                <a:cubicBezTo>
                  <a:pt x="245" y="0"/>
                  <a:pt x="0" y="244"/>
                  <a:pt x="0" y="543"/>
                </a:cubicBezTo>
                <a:cubicBezTo>
                  <a:pt x="0" y="843"/>
                  <a:pt x="245" y="1087"/>
                  <a:pt x="545" y="1087"/>
                </a:cubicBezTo>
                <a:cubicBezTo>
                  <a:pt x="844" y="1087"/>
                  <a:pt x="1088" y="843"/>
                  <a:pt x="1088" y="543"/>
                </a:cubicBezTo>
                <a:lnTo>
                  <a:pt x="1081" y="5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84">
            <a:extLst>
              <a:ext uri="{FF2B5EF4-FFF2-40B4-BE49-F238E27FC236}">
                <a16:creationId xmlns:a16="http://schemas.microsoft.com/office/drawing/2014/main" id="{8C25F73B-B30E-3644-8D66-7D66C508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1138" y="7725269"/>
            <a:ext cx="24640" cy="2557457"/>
          </a:xfrm>
          <a:custGeom>
            <a:avLst/>
            <a:gdLst>
              <a:gd name="T0" fmla="*/ 23 w 24"/>
              <a:gd name="T1" fmla="*/ 2287 h 2288"/>
              <a:gd name="T2" fmla="*/ 23 w 24"/>
              <a:gd name="T3" fmla="*/ 0 h 2288"/>
              <a:gd name="T4" fmla="*/ 0 w 24"/>
              <a:gd name="T5" fmla="*/ 0 h 2288"/>
              <a:gd name="T6" fmla="*/ 0 w 24"/>
              <a:gd name="T7" fmla="*/ 2287 h 2288"/>
              <a:gd name="T8" fmla="*/ 23 w 24"/>
              <a:gd name="T9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288">
                <a:moveTo>
                  <a:pt x="23" y="2287"/>
                </a:moveTo>
                <a:lnTo>
                  <a:pt x="23" y="0"/>
                </a:lnTo>
                <a:lnTo>
                  <a:pt x="0" y="0"/>
                </a:lnTo>
                <a:lnTo>
                  <a:pt x="0" y="2287"/>
                </a:lnTo>
                <a:lnTo>
                  <a:pt x="23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85">
            <a:extLst>
              <a:ext uri="{FF2B5EF4-FFF2-40B4-BE49-F238E27FC236}">
                <a16:creationId xmlns:a16="http://schemas.microsoft.com/office/drawing/2014/main" id="{1817A777-D987-E440-B8A0-4CBB1C0B2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1138" y="7725269"/>
            <a:ext cx="24640" cy="2557457"/>
          </a:xfrm>
          <a:custGeom>
            <a:avLst/>
            <a:gdLst>
              <a:gd name="T0" fmla="*/ 23 w 24"/>
              <a:gd name="T1" fmla="*/ 2287 h 2288"/>
              <a:gd name="T2" fmla="*/ 23 w 24"/>
              <a:gd name="T3" fmla="*/ 0 h 2288"/>
              <a:gd name="T4" fmla="*/ 0 w 24"/>
              <a:gd name="T5" fmla="*/ 0 h 2288"/>
              <a:gd name="T6" fmla="*/ 0 w 24"/>
              <a:gd name="T7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288">
                <a:moveTo>
                  <a:pt x="23" y="2287"/>
                </a:moveTo>
                <a:lnTo>
                  <a:pt x="23" y="0"/>
                </a:lnTo>
                <a:lnTo>
                  <a:pt x="0" y="0"/>
                </a:lnTo>
                <a:lnTo>
                  <a:pt x="0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57" name="Freeform 586">
            <a:extLst>
              <a:ext uri="{FF2B5EF4-FFF2-40B4-BE49-F238E27FC236}">
                <a16:creationId xmlns:a16="http://schemas.microsoft.com/office/drawing/2014/main" id="{B2DE13B6-5093-BE44-AADB-94D212B4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7224" y="7636571"/>
            <a:ext cx="177396" cy="177396"/>
          </a:xfrm>
          <a:custGeom>
            <a:avLst/>
            <a:gdLst>
              <a:gd name="T0" fmla="*/ 157 w 158"/>
              <a:gd name="T1" fmla="*/ 78 h 158"/>
              <a:gd name="T2" fmla="*/ 157 w 158"/>
              <a:gd name="T3" fmla="*/ 78 h 158"/>
              <a:gd name="T4" fmla="*/ 78 w 158"/>
              <a:gd name="T5" fmla="*/ 0 h 158"/>
              <a:gd name="T6" fmla="*/ 0 w 158"/>
              <a:gd name="T7" fmla="*/ 78 h 158"/>
              <a:gd name="T8" fmla="*/ 78 w 158"/>
              <a:gd name="T9" fmla="*/ 157 h 158"/>
              <a:gd name="T10" fmla="*/ 157 w 158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158">
                <a:moveTo>
                  <a:pt x="157" y="78"/>
                </a:moveTo>
                <a:lnTo>
                  <a:pt x="157" y="78"/>
                </a:lnTo>
                <a:cubicBezTo>
                  <a:pt x="157" y="39"/>
                  <a:pt x="118" y="0"/>
                  <a:pt x="78" y="0"/>
                </a:cubicBezTo>
                <a:cubicBezTo>
                  <a:pt x="31" y="0"/>
                  <a:pt x="0" y="39"/>
                  <a:pt x="0" y="78"/>
                </a:cubicBezTo>
                <a:cubicBezTo>
                  <a:pt x="0" y="126"/>
                  <a:pt x="31" y="157"/>
                  <a:pt x="78" y="157"/>
                </a:cubicBezTo>
                <a:cubicBezTo>
                  <a:pt x="118" y="157"/>
                  <a:pt x="157" y="126"/>
                  <a:pt x="157" y="7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87">
            <a:extLst>
              <a:ext uri="{FF2B5EF4-FFF2-40B4-BE49-F238E27FC236}">
                <a16:creationId xmlns:a16="http://schemas.microsoft.com/office/drawing/2014/main" id="{DBC431D0-0BFB-624D-8576-BCD01AD29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9818" y="6335667"/>
            <a:ext cx="1217135" cy="1217132"/>
          </a:xfrm>
          <a:custGeom>
            <a:avLst/>
            <a:gdLst>
              <a:gd name="T0" fmla="*/ 1080 w 1088"/>
              <a:gd name="T1" fmla="*/ 543 h 1088"/>
              <a:gd name="T2" fmla="*/ 1080 w 1088"/>
              <a:gd name="T3" fmla="*/ 543 h 1088"/>
              <a:gd name="T4" fmla="*/ 1064 w 1088"/>
              <a:gd name="T5" fmla="*/ 543 h 1088"/>
              <a:gd name="T6" fmla="*/ 914 w 1088"/>
              <a:gd name="T7" fmla="*/ 913 h 1088"/>
              <a:gd name="T8" fmla="*/ 543 w 1088"/>
              <a:gd name="T9" fmla="*/ 1063 h 1088"/>
              <a:gd name="T10" fmla="*/ 173 w 1088"/>
              <a:gd name="T11" fmla="*/ 913 h 1088"/>
              <a:gd name="T12" fmla="*/ 15 w 1088"/>
              <a:gd name="T13" fmla="*/ 543 h 1088"/>
              <a:gd name="T14" fmla="*/ 173 w 1088"/>
              <a:gd name="T15" fmla="*/ 173 h 1088"/>
              <a:gd name="T16" fmla="*/ 543 w 1088"/>
              <a:gd name="T17" fmla="*/ 24 h 1088"/>
              <a:gd name="T18" fmla="*/ 914 w 1088"/>
              <a:gd name="T19" fmla="*/ 173 h 1088"/>
              <a:gd name="T20" fmla="*/ 1064 w 1088"/>
              <a:gd name="T21" fmla="*/ 543 h 1088"/>
              <a:gd name="T22" fmla="*/ 1080 w 1088"/>
              <a:gd name="T23" fmla="*/ 543 h 1088"/>
              <a:gd name="T24" fmla="*/ 1087 w 1088"/>
              <a:gd name="T25" fmla="*/ 543 h 1088"/>
              <a:gd name="T26" fmla="*/ 543 w 1088"/>
              <a:gd name="T27" fmla="*/ 0 h 1088"/>
              <a:gd name="T28" fmla="*/ 0 w 1088"/>
              <a:gd name="T29" fmla="*/ 543 h 1088"/>
              <a:gd name="T30" fmla="*/ 543 w 1088"/>
              <a:gd name="T31" fmla="*/ 1087 h 1088"/>
              <a:gd name="T32" fmla="*/ 1087 w 1088"/>
              <a:gd name="T33" fmla="*/ 543 h 1088"/>
              <a:gd name="T34" fmla="*/ 1080 w 1088"/>
              <a:gd name="T35" fmla="*/ 54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8" h="1088">
                <a:moveTo>
                  <a:pt x="1080" y="543"/>
                </a:moveTo>
                <a:lnTo>
                  <a:pt x="1080" y="543"/>
                </a:lnTo>
                <a:cubicBezTo>
                  <a:pt x="1064" y="543"/>
                  <a:pt x="1064" y="543"/>
                  <a:pt x="1064" y="543"/>
                </a:cubicBezTo>
                <a:cubicBezTo>
                  <a:pt x="1064" y="685"/>
                  <a:pt x="1009" y="819"/>
                  <a:pt x="914" y="913"/>
                </a:cubicBezTo>
                <a:cubicBezTo>
                  <a:pt x="819" y="1008"/>
                  <a:pt x="686" y="1063"/>
                  <a:pt x="543" y="1063"/>
                </a:cubicBezTo>
                <a:cubicBezTo>
                  <a:pt x="394" y="1063"/>
                  <a:pt x="268" y="1008"/>
                  <a:pt x="173" y="913"/>
                </a:cubicBezTo>
                <a:cubicBezTo>
                  <a:pt x="78" y="819"/>
                  <a:pt x="15" y="685"/>
                  <a:pt x="15" y="543"/>
                </a:cubicBezTo>
                <a:cubicBezTo>
                  <a:pt x="15" y="402"/>
                  <a:pt x="78" y="268"/>
                  <a:pt x="173" y="173"/>
                </a:cubicBezTo>
                <a:cubicBezTo>
                  <a:pt x="268" y="79"/>
                  <a:pt x="394" y="24"/>
                  <a:pt x="543" y="24"/>
                </a:cubicBezTo>
                <a:cubicBezTo>
                  <a:pt x="686" y="24"/>
                  <a:pt x="819" y="79"/>
                  <a:pt x="914" y="173"/>
                </a:cubicBezTo>
                <a:cubicBezTo>
                  <a:pt x="1009" y="268"/>
                  <a:pt x="1064" y="402"/>
                  <a:pt x="1064" y="543"/>
                </a:cubicBezTo>
                <a:cubicBezTo>
                  <a:pt x="1080" y="543"/>
                  <a:pt x="1080" y="543"/>
                  <a:pt x="1080" y="543"/>
                </a:cubicBezTo>
                <a:cubicBezTo>
                  <a:pt x="1087" y="543"/>
                  <a:pt x="1087" y="543"/>
                  <a:pt x="1087" y="543"/>
                </a:cubicBezTo>
                <a:cubicBezTo>
                  <a:pt x="1087" y="244"/>
                  <a:pt x="843" y="0"/>
                  <a:pt x="543" y="0"/>
                </a:cubicBezTo>
                <a:cubicBezTo>
                  <a:pt x="244" y="0"/>
                  <a:pt x="0" y="244"/>
                  <a:pt x="0" y="543"/>
                </a:cubicBezTo>
                <a:cubicBezTo>
                  <a:pt x="0" y="843"/>
                  <a:pt x="244" y="1087"/>
                  <a:pt x="543" y="1087"/>
                </a:cubicBezTo>
                <a:cubicBezTo>
                  <a:pt x="843" y="1087"/>
                  <a:pt x="1087" y="843"/>
                  <a:pt x="1087" y="543"/>
                </a:cubicBezTo>
                <a:lnTo>
                  <a:pt x="1080" y="5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88">
            <a:extLst>
              <a:ext uri="{FF2B5EF4-FFF2-40B4-BE49-F238E27FC236}">
                <a16:creationId xmlns:a16="http://schemas.microsoft.com/office/drawing/2014/main" id="{024E87DE-DDAB-A44E-A299-C6BBBF33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9202" y="7725269"/>
            <a:ext cx="24640" cy="2557457"/>
          </a:xfrm>
          <a:custGeom>
            <a:avLst/>
            <a:gdLst>
              <a:gd name="T0" fmla="*/ 23 w 24"/>
              <a:gd name="T1" fmla="*/ 2287 h 2288"/>
              <a:gd name="T2" fmla="*/ 23 w 24"/>
              <a:gd name="T3" fmla="*/ 0 h 2288"/>
              <a:gd name="T4" fmla="*/ 0 w 24"/>
              <a:gd name="T5" fmla="*/ 0 h 2288"/>
              <a:gd name="T6" fmla="*/ 0 w 24"/>
              <a:gd name="T7" fmla="*/ 2287 h 2288"/>
              <a:gd name="T8" fmla="*/ 23 w 24"/>
              <a:gd name="T9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288">
                <a:moveTo>
                  <a:pt x="23" y="2287"/>
                </a:moveTo>
                <a:lnTo>
                  <a:pt x="23" y="0"/>
                </a:lnTo>
                <a:lnTo>
                  <a:pt x="0" y="0"/>
                </a:lnTo>
                <a:lnTo>
                  <a:pt x="0" y="2287"/>
                </a:lnTo>
                <a:lnTo>
                  <a:pt x="23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89">
            <a:extLst>
              <a:ext uri="{FF2B5EF4-FFF2-40B4-BE49-F238E27FC236}">
                <a16:creationId xmlns:a16="http://schemas.microsoft.com/office/drawing/2014/main" id="{1384D30F-10B0-B445-A393-7AD7EECA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9202" y="7725269"/>
            <a:ext cx="24640" cy="2557457"/>
          </a:xfrm>
          <a:custGeom>
            <a:avLst/>
            <a:gdLst>
              <a:gd name="T0" fmla="*/ 23 w 24"/>
              <a:gd name="T1" fmla="*/ 2287 h 2288"/>
              <a:gd name="T2" fmla="*/ 23 w 24"/>
              <a:gd name="T3" fmla="*/ 0 h 2288"/>
              <a:gd name="T4" fmla="*/ 0 w 24"/>
              <a:gd name="T5" fmla="*/ 0 h 2288"/>
              <a:gd name="T6" fmla="*/ 0 w 24"/>
              <a:gd name="T7" fmla="*/ 2287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288">
                <a:moveTo>
                  <a:pt x="23" y="2287"/>
                </a:moveTo>
                <a:lnTo>
                  <a:pt x="23" y="0"/>
                </a:lnTo>
                <a:lnTo>
                  <a:pt x="0" y="0"/>
                </a:lnTo>
                <a:lnTo>
                  <a:pt x="0" y="228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1" name="Freeform 590">
            <a:extLst>
              <a:ext uri="{FF2B5EF4-FFF2-40B4-BE49-F238E27FC236}">
                <a16:creationId xmlns:a16="http://schemas.microsoft.com/office/drawing/2014/main" id="{9B5A2945-B2AC-214C-B985-B9667E90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0360" y="7636571"/>
            <a:ext cx="177396" cy="177396"/>
          </a:xfrm>
          <a:custGeom>
            <a:avLst/>
            <a:gdLst>
              <a:gd name="T0" fmla="*/ 158 w 159"/>
              <a:gd name="T1" fmla="*/ 78 h 158"/>
              <a:gd name="T2" fmla="*/ 158 w 159"/>
              <a:gd name="T3" fmla="*/ 78 h 158"/>
              <a:gd name="T4" fmla="*/ 79 w 159"/>
              <a:gd name="T5" fmla="*/ 0 h 158"/>
              <a:gd name="T6" fmla="*/ 0 w 159"/>
              <a:gd name="T7" fmla="*/ 78 h 158"/>
              <a:gd name="T8" fmla="*/ 79 w 159"/>
              <a:gd name="T9" fmla="*/ 157 h 158"/>
              <a:gd name="T10" fmla="*/ 158 w 159"/>
              <a:gd name="T11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58">
                <a:moveTo>
                  <a:pt x="158" y="78"/>
                </a:moveTo>
                <a:lnTo>
                  <a:pt x="158" y="78"/>
                </a:lnTo>
                <a:cubicBezTo>
                  <a:pt x="158" y="39"/>
                  <a:pt x="126" y="0"/>
                  <a:pt x="79" y="0"/>
                </a:cubicBezTo>
                <a:cubicBezTo>
                  <a:pt x="39" y="0"/>
                  <a:pt x="0" y="39"/>
                  <a:pt x="0" y="78"/>
                </a:cubicBezTo>
                <a:cubicBezTo>
                  <a:pt x="0" y="126"/>
                  <a:pt x="39" y="157"/>
                  <a:pt x="79" y="157"/>
                </a:cubicBezTo>
                <a:cubicBezTo>
                  <a:pt x="126" y="157"/>
                  <a:pt x="158" y="126"/>
                  <a:pt x="158" y="7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91">
            <a:extLst>
              <a:ext uri="{FF2B5EF4-FFF2-40B4-BE49-F238E27FC236}">
                <a16:creationId xmlns:a16="http://schemas.microsoft.com/office/drawing/2014/main" id="{522C5DBF-DE0A-DF48-A021-EA83BF205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2956" y="6335667"/>
            <a:ext cx="1226987" cy="1217132"/>
          </a:xfrm>
          <a:custGeom>
            <a:avLst/>
            <a:gdLst>
              <a:gd name="T0" fmla="*/ 1080 w 1097"/>
              <a:gd name="T1" fmla="*/ 543 h 1088"/>
              <a:gd name="T2" fmla="*/ 1080 w 1097"/>
              <a:gd name="T3" fmla="*/ 543 h 1088"/>
              <a:gd name="T4" fmla="*/ 1072 w 1097"/>
              <a:gd name="T5" fmla="*/ 543 h 1088"/>
              <a:gd name="T6" fmla="*/ 914 w 1097"/>
              <a:gd name="T7" fmla="*/ 913 h 1088"/>
              <a:gd name="T8" fmla="*/ 544 w 1097"/>
              <a:gd name="T9" fmla="*/ 1063 h 1088"/>
              <a:gd name="T10" fmla="*/ 173 w 1097"/>
              <a:gd name="T11" fmla="*/ 913 h 1088"/>
              <a:gd name="T12" fmla="*/ 23 w 1097"/>
              <a:gd name="T13" fmla="*/ 543 h 1088"/>
              <a:gd name="T14" fmla="*/ 173 w 1097"/>
              <a:gd name="T15" fmla="*/ 173 h 1088"/>
              <a:gd name="T16" fmla="*/ 544 w 1097"/>
              <a:gd name="T17" fmla="*/ 24 h 1088"/>
              <a:gd name="T18" fmla="*/ 914 w 1097"/>
              <a:gd name="T19" fmla="*/ 173 h 1088"/>
              <a:gd name="T20" fmla="*/ 1072 w 1097"/>
              <a:gd name="T21" fmla="*/ 543 h 1088"/>
              <a:gd name="T22" fmla="*/ 1080 w 1097"/>
              <a:gd name="T23" fmla="*/ 543 h 1088"/>
              <a:gd name="T24" fmla="*/ 1096 w 1097"/>
              <a:gd name="T25" fmla="*/ 543 h 1088"/>
              <a:gd name="T26" fmla="*/ 544 w 1097"/>
              <a:gd name="T27" fmla="*/ 0 h 1088"/>
              <a:gd name="T28" fmla="*/ 0 w 1097"/>
              <a:gd name="T29" fmla="*/ 543 h 1088"/>
              <a:gd name="T30" fmla="*/ 544 w 1097"/>
              <a:gd name="T31" fmla="*/ 1087 h 1088"/>
              <a:gd name="T32" fmla="*/ 1096 w 1097"/>
              <a:gd name="T33" fmla="*/ 543 h 1088"/>
              <a:gd name="T34" fmla="*/ 1080 w 1097"/>
              <a:gd name="T35" fmla="*/ 54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7" h="1088">
                <a:moveTo>
                  <a:pt x="1080" y="543"/>
                </a:moveTo>
                <a:lnTo>
                  <a:pt x="1080" y="543"/>
                </a:lnTo>
                <a:cubicBezTo>
                  <a:pt x="1072" y="543"/>
                  <a:pt x="1072" y="543"/>
                  <a:pt x="1072" y="543"/>
                </a:cubicBezTo>
                <a:cubicBezTo>
                  <a:pt x="1072" y="685"/>
                  <a:pt x="1009" y="819"/>
                  <a:pt x="914" y="913"/>
                </a:cubicBezTo>
                <a:cubicBezTo>
                  <a:pt x="820" y="1008"/>
                  <a:pt x="693" y="1063"/>
                  <a:pt x="544" y="1063"/>
                </a:cubicBezTo>
                <a:cubicBezTo>
                  <a:pt x="402" y="1063"/>
                  <a:pt x="268" y="1008"/>
                  <a:pt x="173" y="913"/>
                </a:cubicBezTo>
                <a:cubicBezTo>
                  <a:pt x="79" y="819"/>
                  <a:pt x="23" y="685"/>
                  <a:pt x="23" y="543"/>
                </a:cubicBezTo>
                <a:cubicBezTo>
                  <a:pt x="23" y="402"/>
                  <a:pt x="79" y="268"/>
                  <a:pt x="173" y="173"/>
                </a:cubicBezTo>
                <a:cubicBezTo>
                  <a:pt x="268" y="79"/>
                  <a:pt x="402" y="24"/>
                  <a:pt x="544" y="24"/>
                </a:cubicBezTo>
                <a:cubicBezTo>
                  <a:pt x="693" y="24"/>
                  <a:pt x="820" y="79"/>
                  <a:pt x="914" y="173"/>
                </a:cubicBezTo>
                <a:cubicBezTo>
                  <a:pt x="1009" y="268"/>
                  <a:pt x="1072" y="402"/>
                  <a:pt x="1072" y="543"/>
                </a:cubicBezTo>
                <a:cubicBezTo>
                  <a:pt x="1080" y="543"/>
                  <a:pt x="1080" y="543"/>
                  <a:pt x="1080" y="543"/>
                </a:cubicBezTo>
                <a:cubicBezTo>
                  <a:pt x="1096" y="543"/>
                  <a:pt x="1096" y="543"/>
                  <a:pt x="1096" y="543"/>
                </a:cubicBezTo>
                <a:cubicBezTo>
                  <a:pt x="1096" y="244"/>
                  <a:pt x="851" y="0"/>
                  <a:pt x="544" y="0"/>
                </a:cubicBezTo>
                <a:cubicBezTo>
                  <a:pt x="244" y="0"/>
                  <a:pt x="0" y="244"/>
                  <a:pt x="0" y="543"/>
                </a:cubicBezTo>
                <a:cubicBezTo>
                  <a:pt x="0" y="843"/>
                  <a:pt x="244" y="1087"/>
                  <a:pt x="544" y="1087"/>
                </a:cubicBezTo>
                <a:cubicBezTo>
                  <a:pt x="851" y="1087"/>
                  <a:pt x="1096" y="843"/>
                  <a:pt x="1096" y="543"/>
                </a:cubicBezTo>
                <a:lnTo>
                  <a:pt x="1080" y="5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alpha val="30000"/>
              </a:schemeClr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92">
            <a:extLst>
              <a:ext uri="{FF2B5EF4-FFF2-40B4-BE49-F238E27FC236}">
                <a16:creationId xmlns:a16="http://schemas.microsoft.com/office/drawing/2014/main" id="{6507A50C-D119-2E4F-AF8A-9507464E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139" y="6922058"/>
            <a:ext cx="325226" cy="310445"/>
          </a:xfrm>
          <a:custGeom>
            <a:avLst/>
            <a:gdLst>
              <a:gd name="T0" fmla="*/ 142 w 293"/>
              <a:gd name="T1" fmla="*/ 276 h 277"/>
              <a:gd name="T2" fmla="*/ 142 w 293"/>
              <a:gd name="T3" fmla="*/ 276 h 277"/>
              <a:gd name="T4" fmla="*/ 55 w 293"/>
              <a:gd name="T5" fmla="*/ 237 h 277"/>
              <a:gd name="T6" fmla="*/ 55 w 293"/>
              <a:gd name="T7" fmla="*/ 55 h 277"/>
              <a:gd name="T8" fmla="*/ 103 w 293"/>
              <a:gd name="T9" fmla="*/ 8 h 277"/>
              <a:gd name="T10" fmla="*/ 126 w 293"/>
              <a:gd name="T11" fmla="*/ 8 h 277"/>
              <a:gd name="T12" fmla="*/ 134 w 293"/>
              <a:gd name="T13" fmla="*/ 40 h 277"/>
              <a:gd name="T14" fmla="*/ 79 w 293"/>
              <a:gd name="T15" fmla="*/ 87 h 277"/>
              <a:gd name="T16" fmla="*/ 55 w 293"/>
              <a:gd name="T17" fmla="*/ 142 h 277"/>
              <a:gd name="T18" fmla="*/ 79 w 293"/>
              <a:gd name="T19" fmla="*/ 205 h 277"/>
              <a:gd name="T20" fmla="*/ 142 w 293"/>
              <a:gd name="T21" fmla="*/ 229 h 277"/>
              <a:gd name="T22" fmla="*/ 205 w 293"/>
              <a:gd name="T23" fmla="*/ 205 h 277"/>
              <a:gd name="T24" fmla="*/ 252 w 293"/>
              <a:gd name="T25" fmla="*/ 158 h 277"/>
              <a:gd name="T26" fmla="*/ 284 w 293"/>
              <a:gd name="T27" fmla="*/ 158 h 277"/>
              <a:gd name="T28" fmla="*/ 284 w 293"/>
              <a:gd name="T29" fmla="*/ 189 h 277"/>
              <a:gd name="T30" fmla="*/ 237 w 293"/>
              <a:gd name="T31" fmla="*/ 237 h 277"/>
              <a:gd name="T32" fmla="*/ 142 w 293"/>
              <a:gd name="T33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3" h="277">
                <a:moveTo>
                  <a:pt x="142" y="276"/>
                </a:moveTo>
                <a:lnTo>
                  <a:pt x="142" y="276"/>
                </a:lnTo>
                <a:cubicBezTo>
                  <a:pt x="111" y="276"/>
                  <a:pt x="79" y="260"/>
                  <a:pt x="55" y="237"/>
                </a:cubicBezTo>
                <a:cubicBezTo>
                  <a:pt x="0" y="189"/>
                  <a:pt x="0" y="103"/>
                  <a:pt x="55" y="55"/>
                </a:cubicBezTo>
                <a:cubicBezTo>
                  <a:pt x="103" y="8"/>
                  <a:pt x="103" y="8"/>
                  <a:pt x="103" y="8"/>
                </a:cubicBezTo>
                <a:cubicBezTo>
                  <a:pt x="111" y="0"/>
                  <a:pt x="118" y="0"/>
                  <a:pt x="126" y="8"/>
                </a:cubicBezTo>
                <a:cubicBezTo>
                  <a:pt x="142" y="16"/>
                  <a:pt x="142" y="24"/>
                  <a:pt x="134" y="40"/>
                </a:cubicBezTo>
                <a:cubicBezTo>
                  <a:pt x="79" y="87"/>
                  <a:pt x="79" y="87"/>
                  <a:pt x="79" y="87"/>
                </a:cubicBezTo>
                <a:cubicBezTo>
                  <a:pt x="63" y="103"/>
                  <a:pt x="55" y="126"/>
                  <a:pt x="55" y="142"/>
                </a:cubicBezTo>
                <a:cubicBezTo>
                  <a:pt x="55" y="166"/>
                  <a:pt x="63" y="189"/>
                  <a:pt x="79" y="205"/>
                </a:cubicBezTo>
                <a:cubicBezTo>
                  <a:pt x="95" y="221"/>
                  <a:pt x="118" y="229"/>
                  <a:pt x="142" y="229"/>
                </a:cubicBezTo>
                <a:cubicBezTo>
                  <a:pt x="166" y="229"/>
                  <a:pt x="189" y="221"/>
                  <a:pt x="205" y="205"/>
                </a:cubicBezTo>
                <a:cubicBezTo>
                  <a:pt x="252" y="158"/>
                  <a:pt x="252" y="158"/>
                  <a:pt x="252" y="158"/>
                </a:cubicBezTo>
                <a:cubicBezTo>
                  <a:pt x="260" y="150"/>
                  <a:pt x="276" y="150"/>
                  <a:pt x="284" y="158"/>
                </a:cubicBezTo>
                <a:cubicBezTo>
                  <a:pt x="292" y="166"/>
                  <a:pt x="292" y="181"/>
                  <a:pt x="284" y="189"/>
                </a:cubicBezTo>
                <a:cubicBezTo>
                  <a:pt x="237" y="237"/>
                  <a:pt x="237" y="237"/>
                  <a:pt x="237" y="237"/>
                </a:cubicBezTo>
                <a:cubicBezTo>
                  <a:pt x="205" y="260"/>
                  <a:pt x="174" y="276"/>
                  <a:pt x="142" y="27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93">
            <a:extLst>
              <a:ext uri="{FF2B5EF4-FFF2-40B4-BE49-F238E27FC236}">
                <a16:creationId xmlns:a16="http://schemas.microsoft.com/office/drawing/2014/main" id="{3920C123-F224-6846-BF65-188F0A22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089" y="6631327"/>
            <a:ext cx="310445" cy="325226"/>
          </a:xfrm>
          <a:custGeom>
            <a:avLst/>
            <a:gdLst>
              <a:gd name="T0" fmla="*/ 181 w 277"/>
              <a:gd name="T1" fmla="*/ 291 h 292"/>
              <a:gd name="T2" fmla="*/ 181 w 277"/>
              <a:gd name="T3" fmla="*/ 291 h 292"/>
              <a:gd name="T4" fmla="*/ 165 w 277"/>
              <a:gd name="T5" fmla="*/ 283 h 292"/>
              <a:gd name="T6" fmla="*/ 165 w 277"/>
              <a:gd name="T7" fmla="*/ 251 h 292"/>
              <a:gd name="T8" fmla="*/ 212 w 277"/>
              <a:gd name="T9" fmla="*/ 204 h 292"/>
              <a:gd name="T10" fmla="*/ 236 w 277"/>
              <a:gd name="T11" fmla="*/ 142 h 292"/>
              <a:gd name="T12" fmla="*/ 205 w 277"/>
              <a:gd name="T13" fmla="*/ 87 h 292"/>
              <a:gd name="T14" fmla="*/ 86 w 277"/>
              <a:gd name="T15" fmla="*/ 87 h 292"/>
              <a:gd name="T16" fmla="*/ 39 w 277"/>
              <a:gd name="T17" fmla="*/ 134 h 292"/>
              <a:gd name="T18" fmla="*/ 7 w 277"/>
              <a:gd name="T19" fmla="*/ 142 h 292"/>
              <a:gd name="T20" fmla="*/ 7 w 277"/>
              <a:gd name="T21" fmla="*/ 110 h 292"/>
              <a:gd name="T22" fmla="*/ 55 w 277"/>
              <a:gd name="T23" fmla="*/ 55 h 292"/>
              <a:gd name="T24" fmla="*/ 236 w 277"/>
              <a:gd name="T25" fmla="*/ 55 h 292"/>
              <a:gd name="T26" fmla="*/ 276 w 277"/>
              <a:gd name="T27" fmla="*/ 142 h 292"/>
              <a:gd name="T28" fmla="*/ 244 w 277"/>
              <a:gd name="T29" fmla="*/ 236 h 292"/>
              <a:gd name="T30" fmla="*/ 197 w 277"/>
              <a:gd name="T31" fmla="*/ 283 h 292"/>
              <a:gd name="T32" fmla="*/ 181 w 277"/>
              <a:gd name="T33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7" h="292">
                <a:moveTo>
                  <a:pt x="181" y="291"/>
                </a:moveTo>
                <a:lnTo>
                  <a:pt x="181" y="291"/>
                </a:lnTo>
                <a:cubicBezTo>
                  <a:pt x="173" y="291"/>
                  <a:pt x="165" y="291"/>
                  <a:pt x="165" y="283"/>
                </a:cubicBezTo>
                <a:cubicBezTo>
                  <a:pt x="157" y="275"/>
                  <a:pt x="157" y="259"/>
                  <a:pt x="165" y="251"/>
                </a:cubicBezTo>
                <a:cubicBezTo>
                  <a:pt x="212" y="204"/>
                  <a:pt x="212" y="204"/>
                  <a:pt x="212" y="204"/>
                </a:cubicBezTo>
                <a:cubicBezTo>
                  <a:pt x="228" y="188"/>
                  <a:pt x="236" y="165"/>
                  <a:pt x="236" y="142"/>
                </a:cubicBezTo>
                <a:cubicBezTo>
                  <a:pt x="228" y="118"/>
                  <a:pt x="220" y="103"/>
                  <a:pt x="205" y="87"/>
                </a:cubicBezTo>
                <a:cubicBezTo>
                  <a:pt x="173" y="47"/>
                  <a:pt x="118" y="55"/>
                  <a:pt x="86" y="87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31" y="150"/>
                  <a:pt x="15" y="150"/>
                  <a:pt x="7" y="142"/>
                </a:cubicBezTo>
                <a:cubicBezTo>
                  <a:pt x="0" y="134"/>
                  <a:pt x="0" y="118"/>
                  <a:pt x="7" y="110"/>
                </a:cubicBezTo>
                <a:cubicBezTo>
                  <a:pt x="55" y="55"/>
                  <a:pt x="55" y="55"/>
                  <a:pt x="55" y="55"/>
                </a:cubicBezTo>
                <a:cubicBezTo>
                  <a:pt x="102" y="8"/>
                  <a:pt x="181" y="0"/>
                  <a:pt x="236" y="55"/>
                </a:cubicBezTo>
                <a:cubicBezTo>
                  <a:pt x="260" y="79"/>
                  <a:pt x="276" y="110"/>
                  <a:pt x="276" y="142"/>
                </a:cubicBezTo>
                <a:cubicBezTo>
                  <a:pt x="276" y="173"/>
                  <a:pt x="268" y="204"/>
                  <a:pt x="244" y="236"/>
                </a:cubicBezTo>
                <a:cubicBezTo>
                  <a:pt x="197" y="283"/>
                  <a:pt x="197" y="283"/>
                  <a:pt x="197" y="283"/>
                </a:cubicBezTo>
                <a:cubicBezTo>
                  <a:pt x="189" y="291"/>
                  <a:pt x="181" y="291"/>
                  <a:pt x="181" y="29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94">
            <a:extLst>
              <a:ext uri="{FF2B5EF4-FFF2-40B4-BE49-F238E27FC236}">
                <a16:creationId xmlns:a16="http://schemas.microsoft.com/office/drawing/2014/main" id="{5F8B74B8-7D8A-3E4D-8A4F-7492526D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246" y="6853071"/>
            <a:ext cx="202036" cy="192181"/>
          </a:xfrm>
          <a:custGeom>
            <a:avLst/>
            <a:gdLst>
              <a:gd name="T0" fmla="*/ 23 w 182"/>
              <a:gd name="T1" fmla="*/ 173 h 174"/>
              <a:gd name="T2" fmla="*/ 23 w 182"/>
              <a:gd name="T3" fmla="*/ 173 h 174"/>
              <a:gd name="T4" fmla="*/ 7 w 182"/>
              <a:gd name="T5" fmla="*/ 173 h 174"/>
              <a:gd name="T6" fmla="*/ 7 w 182"/>
              <a:gd name="T7" fmla="*/ 142 h 174"/>
              <a:gd name="T8" fmla="*/ 141 w 182"/>
              <a:gd name="T9" fmla="*/ 8 h 174"/>
              <a:gd name="T10" fmla="*/ 173 w 182"/>
              <a:gd name="T11" fmla="*/ 8 h 174"/>
              <a:gd name="T12" fmla="*/ 173 w 182"/>
              <a:gd name="T13" fmla="*/ 40 h 174"/>
              <a:gd name="T14" fmla="*/ 39 w 182"/>
              <a:gd name="T15" fmla="*/ 173 h 174"/>
              <a:gd name="T16" fmla="*/ 23 w 182"/>
              <a:gd name="T1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74">
                <a:moveTo>
                  <a:pt x="23" y="173"/>
                </a:moveTo>
                <a:lnTo>
                  <a:pt x="23" y="173"/>
                </a:lnTo>
                <a:cubicBezTo>
                  <a:pt x="15" y="173"/>
                  <a:pt x="15" y="173"/>
                  <a:pt x="7" y="173"/>
                </a:cubicBezTo>
                <a:cubicBezTo>
                  <a:pt x="0" y="166"/>
                  <a:pt x="0" y="150"/>
                  <a:pt x="7" y="142"/>
                </a:cubicBezTo>
                <a:cubicBezTo>
                  <a:pt x="141" y="8"/>
                  <a:pt x="141" y="8"/>
                  <a:pt x="141" y="8"/>
                </a:cubicBezTo>
                <a:cubicBezTo>
                  <a:pt x="150" y="0"/>
                  <a:pt x="165" y="0"/>
                  <a:pt x="173" y="8"/>
                </a:cubicBezTo>
                <a:cubicBezTo>
                  <a:pt x="181" y="16"/>
                  <a:pt x="181" y="32"/>
                  <a:pt x="173" y="40"/>
                </a:cubicBezTo>
                <a:cubicBezTo>
                  <a:pt x="39" y="173"/>
                  <a:pt x="39" y="173"/>
                  <a:pt x="39" y="173"/>
                </a:cubicBezTo>
                <a:cubicBezTo>
                  <a:pt x="31" y="173"/>
                  <a:pt x="31" y="173"/>
                  <a:pt x="23" y="17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95">
            <a:extLst>
              <a:ext uri="{FF2B5EF4-FFF2-40B4-BE49-F238E27FC236}">
                <a16:creationId xmlns:a16="http://schemas.microsoft.com/office/drawing/2014/main" id="{B421A58D-B6E8-7F4B-9AF0-BD8B05F6D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9927" y="6631327"/>
            <a:ext cx="699729" cy="615957"/>
          </a:xfrm>
          <a:custGeom>
            <a:avLst/>
            <a:gdLst>
              <a:gd name="T0" fmla="*/ 623 w 624"/>
              <a:gd name="T1" fmla="*/ 134 h 552"/>
              <a:gd name="T2" fmla="*/ 623 w 624"/>
              <a:gd name="T3" fmla="*/ 134 h 552"/>
              <a:gd name="T4" fmla="*/ 623 w 624"/>
              <a:gd name="T5" fmla="*/ 118 h 552"/>
              <a:gd name="T6" fmla="*/ 615 w 624"/>
              <a:gd name="T7" fmla="*/ 118 h 552"/>
              <a:gd name="T8" fmla="*/ 520 w 624"/>
              <a:gd name="T9" fmla="*/ 8 h 552"/>
              <a:gd name="T10" fmla="*/ 504 w 624"/>
              <a:gd name="T11" fmla="*/ 0 h 552"/>
              <a:gd name="T12" fmla="*/ 118 w 624"/>
              <a:gd name="T13" fmla="*/ 0 h 552"/>
              <a:gd name="T14" fmla="*/ 103 w 624"/>
              <a:gd name="T15" fmla="*/ 8 h 552"/>
              <a:gd name="T16" fmla="*/ 8 w 624"/>
              <a:gd name="T17" fmla="*/ 118 h 552"/>
              <a:gd name="T18" fmla="*/ 8 w 624"/>
              <a:gd name="T19" fmla="*/ 118 h 552"/>
              <a:gd name="T20" fmla="*/ 0 w 624"/>
              <a:gd name="T21" fmla="*/ 134 h 552"/>
              <a:gd name="T22" fmla="*/ 63 w 624"/>
              <a:gd name="T23" fmla="*/ 220 h 552"/>
              <a:gd name="T24" fmla="*/ 63 w 624"/>
              <a:gd name="T25" fmla="*/ 519 h 552"/>
              <a:gd name="T26" fmla="*/ 94 w 624"/>
              <a:gd name="T27" fmla="*/ 551 h 552"/>
              <a:gd name="T28" fmla="*/ 221 w 624"/>
              <a:gd name="T29" fmla="*/ 551 h 552"/>
              <a:gd name="T30" fmla="*/ 402 w 624"/>
              <a:gd name="T31" fmla="*/ 551 h 552"/>
              <a:gd name="T32" fmla="*/ 528 w 624"/>
              <a:gd name="T33" fmla="*/ 551 h 552"/>
              <a:gd name="T34" fmla="*/ 560 w 624"/>
              <a:gd name="T35" fmla="*/ 519 h 552"/>
              <a:gd name="T36" fmla="*/ 560 w 624"/>
              <a:gd name="T37" fmla="*/ 220 h 552"/>
              <a:gd name="T38" fmla="*/ 623 w 624"/>
              <a:gd name="T39" fmla="*/ 134 h 552"/>
              <a:gd name="T40" fmla="*/ 236 w 624"/>
              <a:gd name="T41" fmla="*/ 503 h 552"/>
              <a:gd name="T42" fmla="*/ 236 w 624"/>
              <a:gd name="T43" fmla="*/ 503 h 552"/>
              <a:gd name="T44" fmla="*/ 236 w 624"/>
              <a:gd name="T45" fmla="*/ 377 h 552"/>
              <a:gd name="T46" fmla="*/ 386 w 624"/>
              <a:gd name="T47" fmla="*/ 377 h 552"/>
              <a:gd name="T48" fmla="*/ 386 w 624"/>
              <a:gd name="T49" fmla="*/ 503 h 552"/>
              <a:gd name="T50" fmla="*/ 236 w 624"/>
              <a:gd name="T51" fmla="*/ 503 h 552"/>
              <a:gd name="T52" fmla="*/ 434 w 624"/>
              <a:gd name="T53" fmla="*/ 503 h 552"/>
              <a:gd name="T54" fmla="*/ 434 w 624"/>
              <a:gd name="T55" fmla="*/ 503 h 552"/>
              <a:gd name="T56" fmla="*/ 434 w 624"/>
              <a:gd name="T57" fmla="*/ 362 h 552"/>
              <a:gd name="T58" fmla="*/ 402 w 624"/>
              <a:gd name="T59" fmla="*/ 330 h 552"/>
              <a:gd name="T60" fmla="*/ 221 w 624"/>
              <a:gd name="T61" fmla="*/ 330 h 552"/>
              <a:gd name="T62" fmla="*/ 189 w 624"/>
              <a:gd name="T63" fmla="*/ 362 h 552"/>
              <a:gd name="T64" fmla="*/ 189 w 624"/>
              <a:gd name="T65" fmla="*/ 503 h 552"/>
              <a:gd name="T66" fmla="*/ 103 w 624"/>
              <a:gd name="T67" fmla="*/ 503 h 552"/>
              <a:gd name="T68" fmla="*/ 103 w 624"/>
              <a:gd name="T69" fmla="*/ 228 h 552"/>
              <a:gd name="T70" fmla="*/ 166 w 624"/>
              <a:gd name="T71" fmla="*/ 188 h 552"/>
              <a:gd name="T72" fmla="*/ 236 w 624"/>
              <a:gd name="T73" fmla="*/ 228 h 552"/>
              <a:gd name="T74" fmla="*/ 315 w 624"/>
              <a:gd name="T75" fmla="*/ 188 h 552"/>
              <a:gd name="T76" fmla="*/ 386 w 624"/>
              <a:gd name="T77" fmla="*/ 228 h 552"/>
              <a:gd name="T78" fmla="*/ 457 w 624"/>
              <a:gd name="T79" fmla="*/ 188 h 552"/>
              <a:gd name="T80" fmla="*/ 520 w 624"/>
              <a:gd name="T81" fmla="*/ 228 h 552"/>
              <a:gd name="T82" fmla="*/ 520 w 624"/>
              <a:gd name="T83" fmla="*/ 503 h 552"/>
              <a:gd name="T84" fmla="*/ 434 w 624"/>
              <a:gd name="T85" fmla="*/ 503 h 552"/>
              <a:gd name="T86" fmla="*/ 528 w 624"/>
              <a:gd name="T87" fmla="*/ 180 h 552"/>
              <a:gd name="T88" fmla="*/ 528 w 624"/>
              <a:gd name="T89" fmla="*/ 180 h 552"/>
              <a:gd name="T90" fmla="*/ 481 w 624"/>
              <a:gd name="T91" fmla="*/ 134 h 552"/>
              <a:gd name="T92" fmla="*/ 457 w 624"/>
              <a:gd name="T93" fmla="*/ 110 h 552"/>
              <a:gd name="T94" fmla="*/ 434 w 624"/>
              <a:gd name="T95" fmla="*/ 134 h 552"/>
              <a:gd name="T96" fmla="*/ 386 w 624"/>
              <a:gd name="T97" fmla="*/ 180 h 552"/>
              <a:gd name="T98" fmla="*/ 331 w 624"/>
              <a:gd name="T99" fmla="*/ 134 h 552"/>
              <a:gd name="T100" fmla="*/ 315 w 624"/>
              <a:gd name="T101" fmla="*/ 110 h 552"/>
              <a:gd name="T102" fmla="*/ 292 w 624"/>
              <a:gd name="T103" fmla="*/ 134 h 552"/>
              <a:gd name="T104" fmla="*/ 236 w 624"/>
              <a:gd name="T105" fmla="*/ 180 h 552"/>
              <a:gd name="T106" fmla="*/ 189 w 624"/>
              <a:gd name="T107" fmla="*/ 134 h 552"/>
              <a:gd name="T108" fmla="*/ 166 w 624"/>
              <a:gd name="T109" fmla="*/ 110 h 552"/>
              <a:gd name="T110" fmla="*/ 142 w 624"/>
              <a:gd name="T111" fmla="*/ 134 h 552"/>
              <a:gd name="T112" fmla="*/ 94 w 624"/>
              <a:gd name="T113" fmla="*/ 180 h 552"/>
              <a:gd name="T114" fmla="*/ 39 w 624"/>
              <a:gd name="T115" fmla="*/ 142 h 552"/>
              <a:gd name="T116" fmla="*/ 126 w 624"/>
              <a:gd name="T117" fmla="*/ 47 h 552"/>
              <a:gd name="T118" fmla="*/ 497 w 624"/>
              <a:gd name="T119" fmla="*/ 47 h 552"/>
              <a:gd name="T120" fmla="*/ 583 w 624"/>
              <a:gd name="T121" fmla="*/ 142 h 552"/>
              <a:gd name="T122" fmla="*/ 528 w 624"/>
              <a:gd name="T123" fmla="*/ 18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24" h="552">
                <a:moveTo>
                  <a:pt x="623" y="134"/>
                </a:moveTo>
                <a:lnTo>
                  <a:pt x="623" y="134"/>
                </a:lnTo>
                <a:cubicBezTo>
                  <a:pt x="623" y="126"/>
                  <a:pt x="623" y="126"/>
                  <a:pt x="623" y="118"/>
                </a:cubicBezTo>
                <a:lnTo>
                  <a:pt x="615" y="118"/>
                </a:lnTo>
                <a:cubicBezTo>
                  <a:pt x="520" y="8"/>
                  <a:pt x="520" y="8"/>
                  <a:pt x="520" y="8"/>
                </a:cubicBezTo>
                <a:cubicBezTo>
                  <a:pt x="520" y="8"/>
                  <a:pt x="512" y="0"/>
                  <a:pt x="504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0" y="0"/>
                  <a:pt x="103" y="8"/>
                  <a:pt x="103" y="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0" y="126"/>
                  <a:pt x="0" y="126"/>
                  <a:pt x="0" y="134"/>
                </a:cubicBezTo>
                <a:cubicBezTo>
                  <a:pt x="0" y="173"/>
                  <a:pt x="24" y="212"/>
                  <a:pt x="63" y="220"/>
                </a:cubicBezTo>
                <a:cubicBezTo>
                  <a:pt x="63" y="519"/>
                  <a:pt x="63" y="519"/>
                  <a:pt x="63" y="519"/>
                </a:cubicBezTo>
                <a:cubicBezTo>
                  <a:pt x="63" y="535"/>
                  <a:pt x="79" y="551"/>
                  <a:pt x="94" y="551"/>
                </a:cubicBezTo>
                <a:cubicBezTo>
                  <a:pt x="221" y="551"/>
                  <a:pt x="221" y="551"/>
                  <a:pt x="221" y="551"/>
                </a:cubicBezTo>
                <a:cubicBezTo>
                  <a:pt x="402" y="551"/>
                  <a:pt x="402" y="551"/>
                  <a:pt x="402" y="551"/>
                </a:cubicBezTo>
                <a:cubicBezTo>
                  <a:pt x="528" y="551"/>
                  <a:pt x="528" y="551"/>
                  <a:pt x="528" y="551"/>
                </a:cubicBezTo>
                <a:cubicBezTo>
                  <a:pt x="544" y="551"/>
                  <a:pt x="560" y="535"/>
                  <a:pt x="560" y="519"/>
                </a:cubicBezTo>
                <a:cubicBezTo>
                  <a:pt x="560" y="220"/>
                  <a:pt x="560" y="220"/>
                  <a:pt x="560" y="220"/>
                </a:cubicBezTo>
                <a:cubicBezTo>
                  <a:pt x="599" y="212"/>
                  <a:pt x="623" y="173"/>
                  <a:pt x="623" y="134"/>
                </a:cubicBezTo>
                <a:close/>
                <a:moveTo>
                  <a:pt x="236" y="503"/>
                </a:moveTo>
                <a:lnTo>
                  <a:pt x="236" y="503"/>
                </a:lnTo>
                <a:cubicBezTo>
                  <a:pt x="236" y="377"/>
                  <a:pt x="236" y="377"/>
                  <a:pt x="236" y="377"/>
                </a:cubicBezTo>
                <a:cubicBezTo>
                  <a:pt x="386" y="377"/>
                  <a:pt x="386" y="377"/>
                  <a:pt x="386" y="377"/>
                </a:cubicBezTo>
                <a:cubicBezTo>
                  <a:pt x="386" y="503"/>
                  <a:pt x="386" y="503"/>
                  <a:pt x="386" y="503"/>
                </a:cubicBezTo>
                <a:lnTo>
                  <a:pt x="236" y="503"/>
                </a:lnTo>
                <a:close/>
                <a:moveTo>
                  <a:pt x="434" y="503"/>
                </a:moveTo>
                <a:lnTo>
                  <a:pt x="434" y="503"/>
                </a:lnTo>
                <a:cubicBezTo>
                  <a:pt x="434" y="362"/>
                  <a:pt x="434" y="362"/>
                  <a:pt x="434" y="362"/>
                </a:cubicBezTo>
                <a:cubicBezTo>
                  <a:pt x="434" y="346"/>
                  <a:pt x="418" y="330"/>
                  <a:pt x="402" y="330"/>
                </a:cubicBezTo>
                <a:cubicBezTo>
                  <a:pt x="221" y="330"/>
                  <a:pt x="221" y="330"/>
                  <a:pt x="221" y="330"/>
                </a:cubicBezTo>
                <a:cubicBezTo>
                  <a:pt x="205" y="330"/>
                  <a:pt x="189" y="346"/>
                  <a:pt x="189" y="362"/>
                </a:cubicBezTo>
                <a:cubicBezTo>
                  <a:pt x="189" y="503"/>
                  <a:pt x="189" y="503"/>
                  <a:pt x="189" y="503"/>
                </a:cubicBezTo>
                <a:cubicBezTo>
                  <a:pt x="103" y="503"/>
                  <a:pt x="103" y="503"/>
                  <a:pt x="103" y="503"/>
                </a:cubicBezTo>
                <a:cubicBezTo>
                  <a:pt x="103" y="228"/>
                  <a:pt x="103" y="228"/>
                  <a:pt x="103" y="228"/>
                </a:cubicBezTo>
                <a:cubicBezTo>
                  <a:pt x="126" y="220"/>
                  <a:pt x="150" y="212"/>
                  <a:pt x="166" y="188"/>
                </a:cubicBezTo>
                <a:cubicBezTo>
                  <a:pt x="181" y="212"/>
                  <a:pt x="213" y="228"/>
                  <a:pt x="236" y="228"/>
                </a:cubicBezTo>
                <a:cubicBezTo>
                  <a:pt x="268" y="228"/>
                  <a:pt x="292" y="212"/>
                  <a:pt x="315" y="188"/>
                </a:cubicBezTo>
                <a:cubicBezTo>
                  <a:pt x="331" y="212"/>
                  <a:pt x="355" y="228"/>
                  <a:pt x="386" y="228"/>
                </a:cubicBezTo>
                <a:cubicBezTo>
                  <a:pt x="410" y="228"/>
                  <a:pt x="441" y="212"/>
                  <a:pt x="457" y="188"/>
                </a:cubicBezTo>
                <a:cubicBezTo>
                  <a:pt x="473" y="212"/>
                  <a:pt x="497" y="220"/>
                  <a:pt x="520" y="228"/>
                </a:cubicBezTo>
                <a:cubicBezTo>
                  <a:pt x="520" y="503"/>
                  <a:pt x="520" y="503"/>
                  <a:pt x="520" y="503"/>
                </a:cubicBezTo>
                <a:lnTo>
                  <a:pt x="434" y="503"/>
                </a:lnTo>
                <a:close/>
                <a:moveTo>
                  <a:pt x="528" y="180"/>
                </a:moveTo>
                <a:lnTo>
                  <a:pt x="528" y="180"/>
                </a:lnTo>
                <a:cubicBezTo>
                  <a:pt x="504" y="180"/>
                  <a:pt x="481" y="165"/>
                  <a:pt x="481" y="134"/>
                </a:cubicBezTo>
                <a:cubicBezTo>
                  <a:pt x="481" y="118"/>
                  <a:pt x="465" y="110"/>
                  <a:pt x="457" y="110"/>
                </a:cubicBezTo>
                <a:cubicBezTo>
                  <a:pt x="441" y="110"/>
                  <a:pt x="434" y="118"/>
                  <a:pt x="434" y="134"/>
                </a:cubicBezTo>
                <a:cubicBezTo>
                  <a:pt x="434" y="165"/>
                  <a:pt x="410" y="180"/>
                  <a:pt x="386" y="180"/>
                </a:cubicBezTo>
                <a:cubicBezTo>
                  <a:pt x="355" y="180"/>
                  <a:pt x="331" y="165"/>
                  <a:pt x="331" y="134"/>
                </a:cubicBezTo>
                <a:cubicBezTo>
                  <a:pt x="331" y="118"/>
                  <a:pt x="323" y="110"/>
                  <a:pt x="315" y="110"/>
                </a:cubicBezTo>
                <a:cubicBezTo>
                  <a:pt x="300" y="110"/>
                  <a:pt x="292" y="118"/>
                  <a:pt x="292" y="134"/>
                </a:cubicBezTo>
                <a:cubicBezTo>
                  <a:pt x="292" y="165"/>
                  <a:pt x="268" y="180"/>
                  <a:pt x="236" y="180"/>
                </a:cubicBezTo>
                <a:cubicBezTo>
                  <a:pt x="213" y="180"/>
                  <a:pt x="189" y="165"/>
                  <a:pt x="189" y="134"/>
                </a:cubicBezTo>
                <a:cubicBezTo>
                  <a:pt x="189" y="118"/>
                  <a:pt x="181" y="110"/>
                  <a:pt x="166" y="110"/>
                </a:cubicBezTo>
                <a:cubicBezTo>
                  <a:pt x="158" y="110"/>
                  <a:pt x="142" y="118"/>
                  <a:pt x="142" y="134"/>
                </a:cubicBezTo>
                <a:cubicBezTo>
                  <a:pt x="142" y="165"/>
                  <a:pt x="118" y="180"/>
                  <a:pt x="94" y="180"/>
                </a:cubicBezTo>
                <a:cubicBezTo>
                  <a:pt x="71" y="180"/>
                  <a:pt x="47" y="165"/>
                  <a:pt x="39" y="142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497" y="47"/>
                  <a:pt x="497" y="47"/>
                  <a:pt x="497" y="47"/>
                </a:cubicBezTo>
                <a:cubicBezTo>
                  <a:pt x="583" y="142"/>
                  <a:pt x="583" y="142"/>
                  <a:pt x="583" y="142"/>
                </a:cubicBezTo>
                <a:cubicBezTo>
                  <a:pt x="576" y="165"/>
                  <a:pt x="552" y="180"/>
                  <a:pt x="528" y="1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96">
            <a:extLst>
              <a:ext uri="{FF2B5EF4-FFF2-40B4-BE49-F238E27FC236}">
                <a16:creationId xmlns:a16="http://schemas.microsoft.com/office/drawing/2014/main" id="{E0B92D30-808B-7942-8E58-8AC132E8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210" y="6695385"/>
            <a:ext cx="734221" cy="492767"/>
          </a:xfrm>
          <a:custGeom>
            <a:avLst/>
            <a:gdLst>
              <a:gd name="T0" fmla="*/ 615 w 656"/>
              <a:gd name="T1" fmla="*/ 441 h 442"/>
              <a:gd name="T2" fmla="*/ 615 w 656"/>
              <a:gd name="T3" fmla="*/ 441 h 442"/>
              <a:gd name="T4" fmla="*/ 32 w 656"/>
              <a:gd name="T5" fmla="*/ 441 h 442"/>
              <a:gd name="T6" fmla="*/ 0 w 656"/>
              <a:gd name="T7" fmla="*/ 409 h 442"/>
              <a:gd name="T8" fmla="*/ 0 w 656"/>
              <a:gd name="T9" fmla="*/ 79 h 442"/>
              <a:gd name="T10" fmla="*/ 32 w 656"/>
              <a:gd name="T11" fmla="*/ 48 h 442"/>
              <a:gd name="T12" fmla="*/ 371 w 656"/>
              <a:gd name="T13" fmla="*/ 48 h 442"/>
              <a:gd name="T14" fmla="*/ 379 w 656"/>
              <a:gd name="T15" fmla="*/ 16 h 442"/>
              <a:gd name="T16" fmla="*/ 410 w 656"/>
              <a:gd name="T17" fmla="*/ 0 h 442"/>
              <a:gd name="T18" fmla="*/ 615 w 656"/>
              <a:gd name="T19" fmla="*/ 0 h 442"/>
              <a:gd name="T20" fmla="*/ 655 w 656"/>
              <a:gd name="T21" fmla="*/ 32 h 442"/>
              <a:gd name="T22" fmla="*/ 655 w 656"/>
              <a:gd name="T23" fmla="*/ 409 h 442"/>
              <a:gd name="T24" fmla="*/ 615 w 656"/>
              <a:gd name="T25" fmla="*/ 441 h 442"/>
              <a:gd name="T26" fmla="*/ 40 w 656"/>
              <a:gd name="T27" fmla="*/ 401 h 442"/>
              <a:gd name="T28" fmla="*/ 40 w 656"/>
              <a:gd name="T29" fmla="*/ 401 h 442"/>
              <a:gd name="T30" fmla="*/ 607 w 656"/>
              <a:gd name="T31" fmla="*/ 401 h 442"/>
              <a:gd name="T32" fmla="*/ 607 w 656"/>
              <a:gd name="T33" fmla="*/ 40 h 442"/>
              <a:gd name="T34" fmla="*/ 418 w 656"/>
              <a:gd name="T35" fmla="*/ 40 h 442"/>
              <a:gd name="T36" fmla="*/ 402 w 656"/>
              <a:gd name="T37" fmla="*/ 71 h 442"/>
              <a:gd name="T38" fmla="*/ 379 w 656"/>
              <a:gd name="T39" fmla="*/ 95 h 442"/>
              <a:gd name="T40" fmla="*/ 40 w 656"/>
              <a:gd name="T41" fmla="*/ 95 h 442"/>
              <a:gd name="T42" fmla="*/ 40 w 656"/>
              <a:gd name="T43" fmla="*/ 401 h 442"/>
              <a:gd name="T44" fmla="*/ 363 w 656"/>
              <a:gd name="T45" fmla="*/ 55 h 442"/>
              <a:gd name="T46" fmla="*/ 363 w 656"/>
              <a:gd name="T47" fmla="*/ 5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6" h="442">
                <a:moveTo>
                  <a:pt x="615" y="441"/>
                </a:moveTo>
                <a:lnTo>
                  <a:pt x="615" y="441"/>
                </a:lnTo>
                <a:cubicBezTo>
                  <a:pt x="32" y="441"/>
                  <a:pt x="32" y="441"/>
                  <a:pt x="32" y="441"/>
                </a:cubicBezTo>
                <a:cubicBezTo>
                  <a:pt x="16" y="441"/>
                  <a:pt x="0" y="425"/>
                  <a:pt x="0" y="40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63"/>
                  <a:pt x="16" y="48"/>
                  <a:pt x="32" y="48"/>
                </a:cubicBezTo>
                <a:cubicBezTo>
                  <a:pt x="371" y="48"/>
                  <a:pt x="371" y="48"/>
                  <a:pt x="371" y="48"/>
                </a:cubicBezTo>
                <a:cubicBezTo>
                  <a:pt x="379" y="16"/>
                  <a:pt x="379" y="16"/>
                  <a:pt x="379" y="16"/>
                </a:cubicBezTo>
                <a:cubicBezTo>
                  <a:pt x="387" y="8"/>
                  <a:pt x="394" y="0"/>
                  <a:pt x="410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39" y="0"/>
                  <a:pt x="655" y="16"/>
                  <a:pt x="655" y="32"/>
                </a:cubicBezTo>
                <a:cubicBezTo>
                  <a:pt x="655" y="409"/>
                  <a:pt x="655" y="409"/>
                  <a:pt x="655" y="409"/>
                </a:cubicBezTo>
                <a:cubicBezTo>
                  <a:pt x="655" y="425"/>
                  <a:pt x="639" y="441"/>
                  <a:pt x="615" y="441"/>
                </a:cubicBezTo>
                <a:close/>
                <a:moveTo>
                  <a:pt x="40" y="401"/>
                </a:moveTo>
                <a:lnTo>
                  <a:pt x="40" y="401"/>
                </a:lnTo>
                <a:cubicBezTo>
                  <a:pt x="607" y="401"/>
                  <a:pt x="607" y="401"/>
                  <a:pt x="607" y="401"/>
                </a:cubicBezTo>
                <a:cubicBezTo>
                  <a:pt x="607" y="40"/>
                  <a:pt x="607" y="40"/>
                  <a:pt x="607" y="40"/>
                </a:cubicBezTo>
                <a:cubicBezTo>
                  <a:pt x="418" y="40"/>
                  <a:pt x="418" y="40"/>
                  <a:pt x="418" y="40"/>
                </a:cubicBezTo>
                <a:cubicBezTo>
                  <a:pt x="402" y="71"/>
                  <a:pt x="402" y="71"/>
                  <a:pt x="402" y="71"/>
                </a:cubicBezTo>
                <a:cubicBezTo>
                  <a:pt x="402" y="87"/>
                  <a:pt x="387" y="95"/>
                  <a:pt x="379" y="95"/>
                </a:cubicBezTo>
                <a:cubicBezTo>
                  <a:pt x="40" y="95"/>
                  <a:pt x="40" y="95"/>
                  <a:pt x="40" y="95"/>
                </a:cubicBezTo>
                <a:lnTo>
                  <a:pt x="40" y="401"/>
                </a:lnTo>
                <a:close/>
                <a:moveTo>
                  <a:pt x="363" y="55"/>
                </a:moveTo>
                <a:lnTo>
                  <a:pt x="363" y="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97">
            <a:extLst>
              <a:ext uri="{FF2B5EF4-FFF2-40B4-BE49-F238E27FC236}">
                <a16:creationId xmlns:a16="http://schemas.microsoft.com/office/drawing/2014/main" id="{99D1D9E2-4AAD-254A-9AC7-2BE31116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908" y="6695385"/>
            <a:ext cx="133045" cy="44351"/>
          </a:xfrm>
          <a:custGeom>
            <a:avLst/>
            <a:gdLst>
              <a:gd name="T0" fmla="*/ 103 w 119"/>
              <a:gd name="T1" fmla="*/ 40 h 41"/>
              <a:gd name="T2" fmla="*/ 103 w 119"/>
              <a:gd name="T3" fmla="*/ 40 h 41"/>
              <a:gd name="T4" fmla="*/ 24 w 119"/>
              <a:gd name="T5" fmla="*/ 40 h 41"/>
              <a:gd name="T6" fmla="*/ 0 w 119"/>
              <a:gd name="T7" fmla="*/ 24 h 41"/>
              <a:gd name="T8" fmla="*/ 24 w 119"/>
              <a:gd name="T9" fmla="*/ 0 h 41"/>
              <a:gd name="T10" fmla="*/ 103 w 119"/>
              <a:gd name="T11" fmla="*/ 0 h 41"/>
              <a:gd name="T12" fmla="*/ 118 w 119"/>
              <a:gd name="T13" fmla="*/ 24 h 41"/>
              <a:gd name="T14" fmla="*/ 103 w 119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41">
                <a:moveTo>
                  <a:pt x="103" y="40"/>
                </a:moveTo>
                <a:lnTo>
                  <a:pt x="103" y="40"/>
                </a:lnTo>
                <a:cubicBezTo>
                  <a:pt x="24" y="40"/>
                  <a:pt x="24" y="40"/>
                  <a:pt x="24" y="40"/>
                </a:cubicBezTo>
                <a:cubicBezTo>
                  <a:pt x="8" y="40"/>
                  <a:pt x="0" y="32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0" y="0"/>
                  <a:pt x="118" y="8"/>
                  <a:pt x="118" y="24"/>
                </a:cubicBezTo>
                <a:cubicBezTo>
                  <a:pt x="118" y="32"/>
                  <a:pt x="110" y="40"/>
                  <a:pt x="103" y="4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98">
            <a:extLst>
              <a:ext uri="{FF2B5EF4-FFF2-40B4-BE49-F238E27FC236}">
                <a16:creationId xmlns:a16="http://schemas.microsoft.com/office/drawing/2014/main" id="{F48F6914-39EF-F14F-B36C-CFAD1686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048" y="6784083"/>
            <a:ext cx="152759" cy="123193"/>
          </a:xfrm>
          <a:custGeom>
            <a:avLst/>
            <a:gdLst>
              <a:gd name="T0" fmla="*/ 110 w 135"/>
              <a:gd name="T1" fmla="*/ 109 h 110"/>
              <a:gd name="T2" fmla="*/ 110 w 135"/>
              <a:gd name="T3" fmla="*/ 109 h 110"/>
              <a:gd name="T4" fmla="*/ 24 w 135"/>
              <a:gd name="T5" fmla="*/ 109 h 110"/>
              <a:gd name="T6" fmla="*/ 0 w 135"/>
              <a:gd name="T7" fmla="*/ 86 h 110"/>
              <a:gd name="T8" fmla="*/ 0 w 135"/>
              <a:gd name="T9" fmla="*/ 24 h 110"/>
              <a:gd name="T10" fmla="*/ 24 w 135"/>
              <a:gd name="T11" fmla="*/ 0 h 110"/>
              <a:gd name="T12" fmla="*/ 110 w 135"/>
              <a:gd name="T13" fmla="*/ 0 h 110"/>
              <a:gd name="T14" fmla="*/ 134 w 135"/>
              <a:gd name="T15" fmla="*/ 24 h 110"/>
              <a:gd name="T16" fmla="*/ 134 w 135"/>
              <a:gd name="T17" fmla="*/ 86 h 110"/>
              <a:gd name="T18" fmla="*/ 110 w 135"/>
              <a:gd name="T19" fmla="*/ 109 h 110"/>
              <a:gd name="T20" fmla="*/ 39 w 135"/>
              <a:gd name="T21" fmla="*/ 70 h 110"/>
              <a:gd name="T22" fmla="*/ 39 w 135"/>
              <a:gd name="T23" fmla="*/ 70 h 110"/>
              <a:gd name="T24" fmla="*/ 87 w 135"/>
              <a:gd name="T25" fmla="*/ 70 h 110"/>
              <a:gd name="T26" fmla="*/ 87 w 135"/>
              <a:gd name="T27" fmla="*/ 39 h 110"/>
              <a:gd name="T28" fmla="*/ 39 w 135"/>
              <a:gd name="T29" fmla="*/ 39 h 110"/>
              <a:gd name="T30" fmla="*/ 39 w 135"/>
              <a:gd name="T31" fmla="*/ 7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110">
                <a:moveTo>
                  <a:pt x="110" y="109"/>
                </a:moveTo>
                <a:lnTo>
                  <a:pt x="110" y="109"/>
                </a:lnTo>
                <a:cubicBezTo>
                  <a:pt x="24" y="109"/>
                  <a:pt x="24" y="109"/>
                  <a:pt x="24" y="109"/>
                </a:cubicBezTo>
                <a:cubicBezTo>
                  <a:pt x="8" y="109"/>
                  <a:pt x="0" y="102"/>
                  <a:pt x="0" y="8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8" y="0"/>
                  <a:pt x="134" y="8"/>
                  <a:pt x="134" y="24"/>
                </a:cubicBezTo>
                <a:cubicBezTo>
                  <a:pt x="134" y="86"/>
                  <a:pt x="134" y="86"/>
                  <a:pt x="134" y="86"/>
                </a:cubicBezTo>
                <a:cubicBezTo>
                  <a:pt x="134" y="102"/>
                  <a:pt x="118" y="109"/>
                  <a:pt x="110" y="109"/>
                </a:cubicBezTo>
                <a:close/>
                <a:moveTo>
                  <a:pt x="39" y="70"/>
                </a:moveTo>
                <a:lnTo>
                  <a:pt x="39" y="70"/>
                </a:lnTo>
                <a:cubicBezTo>
                  <a:pt x="87" y="70"/>
                  <a:pt x="87" y="70"/>
                  <a:pt x="87" y="70"/>
                </a:cubicBezTo>
                <a:cubicBezTo>
                  <a:pt x="87" y="39"/>
                  <a:pt x="87" y="39"/>
                  <a:pt x="87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99">
            <a:extLst>
              <a:ext uri="{FF2B5EF4-FFF2-40B4-BE49-F238E27FC236}">
                <a16:creationId xmlns:a16="http://schemas.microsoft.com/office/drawing/2014/main" id="{D0FD89F1-0A0E-FC41-8D39-695E67B24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0317" y="6833360"/>
            <a:ext cx="280875" cy="285805"/>
          </a:xfrm>
          <a:custGeom>
            <a:avLst/>
            <a:gdLst>
              <a:gd name="T0" fmla="*/ 126 w 253"/>
              <a:gd name="T1" fmla="*/ 253 h 254"/>
              <a:gd name="T2" fmla="*/ 126 w 253"/>
              <a:gd name="T3" fmla="*/ 253 h 254"/>
              <a:gd name="T4" fmla="*/ 0 w 253"/>
              <a:gd name="T5" fmla="*/ 126 h 254"/>
              <a:gd name="T6" fmla="*/ 126 w 253"/>
              <a:gd name="T7" fmla="*/ 0 h 254"/>
              <a:gd name="T8" fmla="*/ 252 w 253"/>
              <a:gd name="T9" fmla="*/ 126 h 254"/>
              <a:gd name="T10" fmla="*/ 126 w 253"/>
              <a:gd name="T11" fmla="*/ 253 h 254"/>
              <a:gd name="T12" fmla="*/ 126 w 253"/>
              <a:gd name="T13" fmla="*/ 40 h 254"/>
              <a:gd name="T14" fmla="*/ 126 w 253"/>
              <a:gd name="T15" fmla="*/ 40 h 254"/>
              <a:gd name="T16" fmla="*/ 39 w 253"/>
              <a:gd name="T17" fmla="*/ 126 h 254"/>
              <a:gd name="T18" fmla="*/ 126 w 253"/>
              <a:gd name="T19" fmla="*/ 205 h 254"/>
              <a:gd name="T20" fmla="*/ 213 w 253"/>
              <a:gd name="T21" fmla="*/ 126 h 254"/>
              <a:gd name="T22" fmla="*/ 126 w 253"/>
              <a:gd name="T23" fmla="*/ 4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3" h="254">
                <a:moveTo>
                  <a:pt x="126" y="253"/>
                </a:moveTo>
                <a:lnTo>
                  <a:pt x="126" y="253"/>
                </a:lnTo>
                <a:cubicBezTo>
                  <a:pt x="55" y="253"/>
                  <a:pt x="0" y="189"/>
                  <a:pt x="0" y="126"/>
                </a:cubicBezTo>
                <a:cubicBezTo>
                  <a:pt x="0" y="56"/>
                  <a:pt x="55" y="0"/>
                  <a:pt x="126" y="0"/>
                </a:cubicBezTo>
                <a:cubicBezTo>
                  <a:pt x="197" y="0"/>
                  <a:pt x="252" y="56"/>
                  <a:pt x="252" y="126"/>
                </a:cubicBezTo>
                <a:cubicBezTo>
                  <a:pt x="252" y="189"/>
                  <a:pt x="197" y="253"/>
                  <a:pt x="126" y="253"/>
                </a:cubicBezTo>
                <a:close/>
                <a:moveTo>
                  <a:pt x="126" y="40"/>
                </a:moveTo>
                <a:lnTo>
                  <a:pt x="126" y="40"/>
                </a:lnTo>
                <a:cubicBezTo>
                  <a:pt x="78" y="40"/>
                  <a:pt x="39" y="79"/>
                  <a:pt x="39" y="126"/>
                </a:cubicBezTo>
                <a:cubicBezTo>
                  <a:pt x="39" y="166"/>
                  <a:pt x="78" y="205"/>
                  <a:pt x="126" y="205"/>
                </a:cubicBezTo>
                <a:cubicBezTo>
                  <a:pt x="173" y="205"/>
                  <a:pt x="213" y="166"/>
                  <a:pt x="213" y="126"/>
                </a:cubicBezTo>
                <a:cubicBezTo>
                  <a:pt x="213" y="79"/>
                  <a:pt x="173" y="40"/>
                  <a:pt x="126" y="4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600">
            <a:extLst>
              <a:ext uri="{FF2B5EF4-FFF2-40B4-BE49-F238E27FC236}">
                <a16:creationId xmlns:a16="http://schemas.microsoft.com/office/drawing/2014/main" id="{BD7E96D1-F85A-AF46-B4C6-CBCD789B1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017" y="6591906"/>
            <a:ext cx="734221" cy="704655"/>
          </a:xfrm>
          <a:custGeom>
            <a:avLst/>
            <a:gdLst>
              <a:gd name="T0" fmla="*/ 134 w 655"/>
              <a:gd name="T1" fmla="*/ 629 h 630"/>
              <a:gd name="T2" fmla="*/ 134 w 655"/>
              <a:gd name="T3" fmla="*/ 629 h 630"/>
              <a:gd name="T4" fmla="*/ 126 w 655"/>
              <a:gd name="T5" fmla="*/ 621 h 630"/>
              <a:gd name="T6" fmla="*/ 118 w 655"/>
              <a:gd name="T7" fmla="*/ 598 h 630"/>
              <a:gd name="T8" fmla="*/ 150 w 655"/>
              <a:gd name="T9" fmla="*/ 401 h 630"/>
              <a:gd name="T10" fmla="*/ 8 w 655"/>
              <a:gd name="T11" fmla="*/ 259 h 630"/>
              <a:gd name="T12" fmla="*/ 0 w 655"/>
              <a:gd name="T13" fmla="*/ 243 h 630"/>
              <a:gd name="T14" fmla="*/ 16 w 655"/>
              <a:gd name="T15" fmla="*/ 227 h 630"/>
              <a:gd name="T16" fmla="*/ 213 w 655"/>
              <a:gd name="T17" fmla="*/ 197 h 630"/>
              <a:gd name="T18" fmla="*/ 307 w 655"/>
              <a:gd name="T19" fmla="*/ 15 h 630"/>
              <a:gd name="T20" fmla="*/ 323 w 655"/>
              <a:gd name="T21" fmla="*/ 0 h 630"/>
              <a:gd name="T22" fmla="*/ 323 w 655"/>
              <a:gd name="T23" fmla="*/ 0 h 630"/>
              <a:gd name="T24" fmla="*/ 347 w 655"/>
              <a:gd name="T25" fmla="*/ 15 h 630"/>
              <a:gd name="T26" fmla="*/ 434 w 655"/>
              <a:gd name="T27" fmla="*/ 197 h 630"/>
              <a:gd name="T28" fmla="*/ 631 w 655"/>
              <a:gd name="T29" fmla="*/ 219 h 630"/>
              <a:gd name="T30" fmla="*/ 654 w 655"/>
              <a:gd name="T31" fmla="*/ 235 h 630"/>
              <a:gd name="T32" fmla="*/ 646 w 655"/>
              <a:gd name="T33" fmla="*/ 259 h 630"/>
              <a:gd name="T34" fmla="*/ 504 w 655"/>
              <a:gd name="T35" fmla="*/ 401 h 630"/>
              <a:gd name="T36" fmla="*/ 536 w 655"/>
              <a:gd name="T37" fmla="*/ 598 h 630"/>
              <a:gd name="T38" fmla="*/ 528 w 655"/>
              <a:gd name="T39" fmla="*/ 621 h 630"/>
              <a:gd name="T40" fmla="*/ 504 w 655"/>
              <a:gd name="T41" fmla="*/ 621 h 630"/>
              <a:gd name="T42" fmla="*/ 323 w 655"/>
              <a:gd name="T43" fmla="*/ 527 h 630"/>
              <a:gd name="T44" fmla="*/ 150 w 655"/>
              <a:gd name="T45" fmla="*/ 621 h 630"/>
              <a:gd name="T46" fmla="*/ 134 w 655"/>
              <a:gd name="T47" fmla="*/ 629 h 630"/>
              <a:gd name="T48" fmla="*/ 63 w 655"/>
              <a:gd name="T49" fmla="*/ 259 h 630"/>
              <a:gd name="T50" fmla="*/ 63 w 655"/>
              <a:gd name="T51" fmla="*/ 259 h 630"/>
              <a:gd name="T52" fmla="*/ 181 w 655"/>
              <a:gd name="T53" fmla="*/ 377 h 630"/>
              <a:gd name="T54" fmla="*/ 189 w 655"/>
              <a:gd name="T55" fmla="*/ 401 h 630"/>
              <a:gd name="T56" fmla="*/ 165 w 655"/>
              <a:gd name="T57" fmla="*/ 566 h 630"/>
              <a:gd name="T58" fmla="*/ 315 w 655"/>
              <a:gd name="T59" fmla="*/ 487 h 630"/>
              <a:gd name="T60" fmla="*/ 339 w 655"/>
              <a:gd name="T61" fmla="*/ 487 h 630"/>
              <a:gd name="T62" fmla="*/ 489 w 655"/>
              <a:gd name="T63" fmla="*/ 566 h 630"/>
              <a:gd name="T64" fmla="*/ 457 w 655"/>
              <a:gd name="T65" fmla="*/ 401 h 630"/>
              <a:gd name="T66" fmla="*/ 465 w 655"/>
              <a:gd name="T67" fmla="*/ 377 h 630"/>
              <a:gd name="T68" fmla="*/ 583 w 655"/>
              <a:gd name="T69" fmla="*/ 259 h 630"/>
              <a:gd name="T70" fmla="*/ 418 w 655"/>
              <a:gd name="T71" fmla="*/ 235 h 630"/>
              <a:gd name="T72" fmla="*/ 402 w 655"/>
              <a:gd name="T73" fmla="*/ 219 h 630"/>
              <a:gd name="T74" fmla="*/ 323 w 655"/>
              <a:gd name="T75" fmla="*/ 70 h 630"/>
              <a:gd name="T76" fmla="*/ 252 w 655"/>
              <a:gd name="T77" fmla="*/ 219 h 630"/>
              <a:gd name="T78" fmla="*/ 228 w 655"/>
              <a:gd name="T79" fmla="*/ 235 h 630"/>
              <a:gd name="T80" fmla="*/ 63 w 655"/>
              <a:gd name="T81" fmla="*/ 25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55" h="630">
                <a:moveTo>
                  <a:pt x="134" y="629"/>
                </a:moveTo>
                <a:lnTo>
                  <a:pt x="134" y="629"/>
                </a:lnTo>
                <a:lnTo>
                  <a:pt x="126" y="621"/>
                </a:lnTo>
                <a:cubicBezTo>
                  <a:pt x="118" y="614"/>
                  <a:pt x="118" y="605"/>
                  <a:pt x="118" y="598"/>
                </a:cubicBezTo>
                <a:cubicBezTo>
                  <a:pt x="150" y="401"/>
                  <a:pt x="150" y="401"/>
                  <a:pt x="150" y="401"/>
                </a:cubicBezTo>
                <a:cubicBezTo>
                  <a:pt x="8" y="259"/>
                  <a:pt x="8" y="259"/>
                  <a:pt x="8" y="259"/>
                </a:cubicBezTo>
                <a:cubicBezTo>
                  <a:pt x="0" y="259"/>
                  <a:pt x="0" y="243"/>
                  <a:pt x="0" y="243"/>
                </a:cubicBezTo>
                <a:cubicBezTo>
                  <a:pt x="0" y="235"/>
                  <a:pt x="8" y="227"/>
                  <a:pt x="16" y="227"/>
                </a:cubicBezTo>
                <a:cubicBezTo>
                  <a:pt x="213" y="197"/>
                  <a:pt x="213" y="197"/>
                  <a:pt x="213" y="197"/>
                </a:cubicBezTo>
                <a:cubicBezTo>
                  <a:pt x="307" y="15"/>
                  <a:pt x="307" y="15"/>
                  <a:pt x="307" y="15"/>
                </a:cubicBezTo>
                <a:cubicBezTo>
                  <a:pt x="307" y="7"/>
                  <a:pt x="315" y="0"/>
                  <a:pt x="323" y="0"/>
                </a:cubicBezTo>
                <a:lnTo>
                  <a:pt x="323" y="0"/>
                </a:lnTo>
                <a:cubicBezTo>
                  <a:pt x="331" y="0"/>
                  <a:pt x="339" y="7"/>
                  <a:pt x="347" y="15"/>
                </a:cubicBezTo>
                <a:cubicBezTo>
                  <a:pt x="434" y="197"/>
                  <a:pt x="434" y="197"/>
                  <a:pt x="434" y="197"/>
                </a:cubicBezTo>
                <a:cubicBezTo>
                  <a:pt x="631" y="219"/>
                  <a:pt x="631" y="219"/>
                  <a:pt x="631" y="219"/>
                </a:cubicBezTo>
                <a:cubicBezTo>
                  <a:pt x="638" y="227"/>
                  <a:pt x="646" y="227"/>
                  <a:pt x="654" y="235"/>
                </a:cubicBezTo>
                <a:cubicBezTo>
                  <a:pt x="654" y="243"/>
                  <a:pt x="654" y="251"/>
                  <a:pt x="646" y="259"/>
                </a:cubicBezTo>
                <a:cubicBezTo>
                  <a:pt x="504" y="401"/>
                  <a:pt x="504" y="401"/>
                  <a:pt x="504" y="401"/>
                </a:cubicBezTo>
                <a:cubicBezTo>
                  <a:pt x="536" y="598"/>
                  <a:pt x="536" y="598"/>
                  <a:pt x="536" y="598"/>
                </a:cubicBezTo>
                <a:cubicBezTo>
                  <a:pt x="536" y="605"/>
                  <a:pt x="536" y="614"/>
                  <a:pt x="528" y="621"/>
                </a:cubicBezTo>
                <a:cubicBezTo>
                  <a:pt x="520" y="629"/>
                  <a:pt x="512" y="629"/>
                  <a:pt x="504" y="621"/>
                </a:cubicBezTo>
                <a:cubicBezTo>
                  <a:pt x="323" y="527"/>
                  <a:pt x="323" y="527"/>
                  <a:pt x="323" y="527"/>
                </a:cubicBezTo>
                <a:cubicBezTo>
                  <a:pt x="150" y="621"/>
                  <a:pt x="150" y="621"/>
                  <a:pt x="150" y="621"/>
                </a:cubicBezTo>
                <a:cubicBezTo>
                  <a:pt x="142" y="621"/>
                  <a:pt x="142" y="629"/>
                  <a:pt x="134" y="629"/>
                </a:cubicBezTo>
                <a:close/>
                <a:moveTo>
                  <a:pt x="63" y="259"/>
                </a:moveTo>
                <a:lnTo>
                  <a:pt x="63" y="259"/>
                </a:lnTo>
                <a:cubicBezTo>
                  <a:pt x="181" y="377"/>
                  <a:pt x="181" y="377"/>
                  <a:pt x="181" y="377"/>
                </a:cubicBezTo>
                <a:cubicBezTo>
                  <a:pt x="189" y="385"/>
                  <a:pt x="197" y="393"/>
                  <a:pt x="189" y="401"/>
                </a:cubicBezTo>
                <a:cubicBezTo>
                  <a:pt x="165" y="566"/>
                  <a:pt x="165" y="566"/>
                  <a:pt x="165" y="566"/>
                </a:cubicBezTo>
                <a:cubicBezTo>
                  <a:pt x="315" y="487"/>
                  <a:pt x="315" y="487"/>
                  <a:pt x="315" y="487"/>
                </a:cubicBezTo>
                <a:cubicBezTo>
                  <a:pt x="323" y="487"/>
                  <a:pt x="331" y="487"/>
                  <a:pt x="339" y="487"/>
                </a:cubicBezTo>
                <a:cubicBezTo>
                  <a:pt x="489" y="566"/>
                  <a:pt x="489" y="566"/>
                  <a:pt x="489" y="566"/>
                </a:cubicBezTo>
                <a:cubicBezTo>
                  <a:pt x="457" y="401"/>
                  <a:pt x="457" y="401"/>
                  <a:pt x="457" y="401"/>
                </a:cubicBezTo>
                <a:cubicBezTo>
                  <a:pt x="457" y="393"/>
                  <a:pt x="457" y="385"/>
                  <a:pt x="465" y="377"/>
                </a:cubicBezTo>
                <a:cubicBezTo>
                  <a:pt x="583" y="259"/>
                  <a:pt x="583" y="259"/>
                  <a:pt x="583" y="259"/>
                </a:cubicBezTo>
                <a:cubicBezTo>
                  <a:pt x="418" y="235"/>
                  <a:pt x="418" y="235"/>
                  <a:pt x="418" y="235"/>
                </a:cubicBezTo>
                <a:cubicBezTo>
                  <a:pt x="410" y="235"/>
                  <a:pt x="402" y="227"/>
                  <a:pt x="402" y="219"/>
                </a:cubicBezTo>
                <a:cubicBezTo>
                  <a:pt x="323" y="70"/>
                  <a:pt x="323" y="70"/>
                  <a:pt x="323" y="70"/>
                </a:cubicBezTo>
                <a:cubicBezTo>
                  <a:pt x="252" y="219"/>
                  <a:pt x="252" y="219"/>
                  <a:pt x="252" y="219"/>
                </a:cubicBezTo>
                <a:cubicBezTo>
                  <a:pt x="244" y="227"/>
                  <a:pt x="237" y="235"/>
                  <a:pt x="228" y="235"/>
                </a:cubicBezTo>
                <a:lnTo>
                  <a:pt x="63" y="2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601">
            <a:extLst>
              <a:ext uri="{FF2B5EF4-FFF2-40B4-BE49-F238E27FC236}">
                <a16:creationId xmlns:a16="http://schemas.microsoft.com/office/drawing/2014/main" id="{758A88ED-C40E-7D4E-BB88-A86A0D2F3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3976" y="6675675"/>
            <a:ext cx="670163" cy="527262"/>
          </a:xfrm>
          <a:custGeom>
            <a:avLst/>
            <a:gdLst>
              <a:gd name="T0" fmla="*/ 583 w 600"/>
              <a:gd name="T1" fmla="*/ 125 h 472"/>
              <a:gd name="T2" fmla="*/ 520 w 600"/>
              <a:gd name="T3" fmla="*/ 125 h 472"/>
              <a:gd name="T4" fmla="*/ 520 w 600"/>
              <a:gd name="T5" fmla="*/ 125 h 472"/>
              <a:gd name="T6" fmla="*/ 347 w 600"/>
              <a:gd name="T7" fmla="*/ 156 h 472"/>
              <a:gd name="T8" fmla="*/ 292 w 600"/>
              <a:gd name="T9" fmla="*/ 118 h 472"/>
              <a:gd name="T10" fmla="*/ 213 w 600"/>
              <a:gd name="T11" fmla="*/ 94 h 472"/>
              <a:gd name="T12" fmla="*/ 205 w 600"/>
              <a:gd name="T13" fmla="*/ 15 h 472"/>
              <a:gd name="T14" fmla="*/ 79 w 600"/>
              <a:gd name="T15" fmla="*/ 0 h 472"/>
              <a:gd name="T16" fmla="*/ 55 w 600"/>
              <a:gd name="T17" fmla="*/ 23 h 472"/>
              <a:gd name="T18" fmla="*/ 8 w 600"/>
              <a:gd name="T19" fmla="*/ 463 h 472"/>
              <a:gd name="T20" fmla="*/ 189 w 600"/>
              <a:gd name="T21" fmla="*/ 471 h 472"/>
              <a:gd name="T22" fmla="*/ 213 w 600"/>
              <a:gd name="T23" fmla="*/ 440 h 472"/>
              <a:gd name="T24" fmla="*/ 268 w 600"/>
              <a:gd name="T25" fmla="*/ 377 h 472"/>
              <a:gd name="T26" fmla="*/ 292 w 600"/>
              <a:gd name="T27" fmla="*/ 329 h 472"/>
              <a:gd name="T28" fmla="*/ 513 w 600"/>
              <a:gd name="T29" fmla="*/ 369 h 472"/>
              <a:gd name="T30" fmla="*/ 513 w 600"/>
              <a:gd name="T31" fmla="*/ 369 h 472"/>
              <a:gd name="T32" fmla="*/ 520 w 600"/>
              <a:gd name="T33" fmla="*/ 377 h 472"/>
              <a:gd name="T34" fmla="*/ 520 w 600"/>
              <a:gd name="T35" fmla="*/ 377 h 472"/>
              <a:gd name="T36" fmla="*/ 599 w 600"/>
              <a:gd name="T37" fmla="*/ 353 h 472"/>
              <a:gd name="T38" fmla="*/ 583 w 600"/>
              <a:gd name="T39" fmla="*/ 125 h 472"/>
              <a:gd name="T40" fmla="*/ 363 w 600"/>
              <a:gd name="T41" fmla="*/ 188 h 472"/>
              <a:gd name="T42" fmla="*/ 505 w 600"/>
              <a:gd name="T43" fmla="*/ 329 h 472"/>
              <a:gd name="T44" fmla="*/ 363 w 600"/>
              <a:gd name="T45" fmla="*/ 188 h 472"/>
              <a:gd name="T46" fmla="*/ 536 w 600"/>
              <a:gd name="T47" fmla="*/ 156 h 472"/>
              <a:gd name="T48" fmla="*/ 568 w 600"/>
              <a:gd name="T49" fmla="*/ 337 h 472"/>
              <a:gd name="T50" fmla="*/ 536 w 600"/>
              <a:gd name="T51" fmla="*/ 156 h 472"/>
              <a:gd name="T52" fmla="*/ 40 w 600"/>
              <a:gd name="T53" fmla="*/ 432 h 472"/>
              <a:gd name="T54" fmla="*/ 173 w 600"/>
              <a:gd name="T55" fmla="*/ 39 h 472"/>
              <a:gd name="T56" fmla="*/ 40 w 600"/>
              <a:gd name="T57" fmla="*/ 432 h 472"/>
              <a:gd name="T58" fmla="*/ 252 w 600"/>
              <a:gd name="T59" fmla="*/ 337 h 472"/>
              <a:gd name="T60" fmla="*/ 213 w 600"/>
              <a:gd name="T61" fmla="*/ 133 h 472"/>
              <a:gd name="T62" fmla="*/ 252 w 600"/>
              <a:gd name="T63" fmla="*/ 337 h 472"/>
              <a:gd name="T64" fmla="*/ 292 w 600"/>
              <a:gd name="T65" fmla="*/ 196 h 472"/>
              <a:gd name="T66" fmla="*/ 331 w 600"/>
              <a:gd name="T67" fmla="*/ 298 h 472"/>
              <a:gd name="T68" fmla="*/ 292 w 600"/>
              <a:gd name="T6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0" h="472">
                <a:moveTo>
                  <a:pt x="583" y="125"/>
                </a:moveTo>
                <a:lnTo>
                  <a:pt x="583" y="125"/>
                </a:lnTo>
                <a:cubicBezTo>
                  <a:pt x="520" y="125"/>
                  <a:pt x="520" y="125"/>
                  <a:pt x="520" y="125"/>
                </a:cubicBezTo>
                <a:lnTo>
                  <a:pt x="520" y="125"/>
                </a:lnTo>
                <a:lnTo>
                  <a:pt x="520" y="125"/>
                </a:lnTo>
                <a:lnTo>
                  <a:pt x="520" y="125"/>
                </a:lnTo>
                <a:cubicBezTo>
                  <a:pt x="513" y="125"/>
                  <a:pt x="513" y="125"/>
                  <a:pt x="513" y="125"/>
                </a:cubicBezTo>
                <a:cubicBezTo>
                  <a:pt x="347" y="156"/>
                  <a:pt x="347" y="156"/>
                  <a:pt x="347" y="156"/>
                </a:cubicBezTo>
                <a:cubicBezTo>
                  <a:pt x="292" y="156"/>
                  <a:pt x="292" y="156"/>
                  <a:pt x="292" y="156"/>
                </a:cubicBezTo>
                <a:cubicBezTo>
                  <a:pt x="292" y="118"/>
                  <a:pt x="292" y="118"/>
                  <a:pt x="292" y="118"/>
                </a:cubicBezTo>
                <a:cubicBezTo>
                  <a:pt x="292" y="102"/>
                  <a:pt x="284" y="94"/>
                  <a:pt x="268" y="94"/>
                </a:cubicBezTo>
                <a:cubicBezTo>
                  <a:pt x="213" y="94"/>
                  <a:pt x="213" y="94"/>
                  <a:pt x="213" y="94"/>
                </a:cubicBezTo>
                <a:cubicBezTo>
                  <a:pt x="213" y="31"/>
                  <a:pt x="213" y="31"/>
                  <a:pt x="213" y="31"/>
                </a:cubicBezTo>
                <a:cubicBezTo>
                  <a:pt x="213" y="23"/>
                  <a:pt x="213" y="23"/>
                  <a:pt x="205" y="15"/>
                </a:cubicBezTo>
                <a:cubicBezTo>
                  <a:pt x="205" y="7"/>
                  <a:pt x="197" y="0"/>
                  <a:pt x="18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1" y="0"/>
                  <a:pt x="63" y="7"/>
                  <a:pt x="55" y="15"/>
                </a:cubicBezTo>
                <a:lnTo>
                  <a:pt x="55" y="23"/>
                </a:lnTo>
                <a:cubicBezTo>
                  <a:pt x="0" y="440"/>
                  <a:pt x="0" y="440"/>
                  <a:pt x="0" y="440"/>
                </a:cubicBezTo>
                <a:cubicBezTo>
                  <a:pt x="0" y="448"/>
                  <a:pt x="8" y="456"/>
                  <a:pt x="8" y="463"/>
                </a:cubicBezTo>
                <a:cubicBezTo>
                  <a:pt x="16" y="463"/>
                  <a:pt x="24" y="471"/>
                  <a:pt x="32" y="471"/>
                </a:cubicBezTo>
                <a:cubicBezTo>
                  <a:pt x="189" y="471"/>
                  <a:pt x="189" y="471"/>
                  <a:pt x="189" y="471"/>
                </a:cubicBezTo>
                <a:cubicBezTo>
                  <a:pt x="197" y="471"/>
                  <a:pt x="205" y="463"/>
                  <a:pt x="205" y="456"/>
                </a:cubicBezTo>
                <a:cubicBezTo>
                  <a:pt x="213" y="448"/>
                  <a:pt x="213" y="448"/>
                  <a:pt x="213" y="440"/>
                </a:cubicBezTo>
                <a:cubicBezTo>
                  <a:pt x="213" y="377"/>
                  <a:pt x="213" y="377"/>
                  <a:pt x="213" y="377"/>
                </a:cubicBezTo>
                <a:cubicBezTo>
                  <a:pt x="268" y="377"/>
                  <a:pt x="268" y="377"/>
                  <a:pt x="268" y="377"/>
                </a:cubicBezTo>
                <a:cubicBezTo>
                  <a:pt x="284" y="377"/>
                  <a:pt x="292" y="369"/>
                  <a:pt x="292" y="353"/>
                </a:cubicBezTo>
                <a:cubicBezTo>
                  <a:pt x="292" y="329"/>
                  <a:pt x="292" y="329"/>
                  <a:pt x="292" y="329"/>
                </a:cubicBezTo>
                <a:cubicBezTo>
                  <a:pt x="347" y="329"/>
                  <a:pt x="347" y="329"/>
                  <a:pt x="347" y="329"/>
                </a:cubicBezTo>
                <a:cubicBezTo>
                  <a:pt x="513" y="369"/>
                  <a:pt x="513" y="369"/>
                  <a:pt x="513" y="369"/>
                </a:cubicBezTo>
                <a:lnTo>
                  <a:pt x="513" y="369"/>
                </a:lnTo>
                <a:lnTo>
                  <a:pt x="513" y="369"/>
                </a:lnTo>
                <a:cubicBezTo>
                  <a:pt x="520" y="377"/>
                  <a:pt x="520" y="377"/>
                  <a:pt x="520" y="377"/>
                </a:cubicBezTo>
                <a:lnTo>
                  <a:pt x="520" y="377"/>
                </a:lnTo>
                <a:lnTo>
                  <a:pt x="520" y="377"/>
                </a:lnTo>
                <a:lnTo>
                  <a:pt x="520" y="377"/>
                </a:lnTo>
                <a:cubicBezTo>
                  <a:pt x="583" y="377"/>
                  <a:pt x="583" y="377"/>
                  <a:pt x="583" y="377"/>
                </a:cubicBezTo>
                <a:cubicBezTo>
                  <a:pt x="591" y="377"/>
                  <a:pt x="599" y="361"/>
                  <a:pt x="599" y="353"/>
                </a:cubicBezTo>
                <a:cubicBezTo>
                  <a:pt x="599" y="140"/>
                  <a:pt x="599" y="140"/>
                  <a:pt x="599" y="140"/>
                </a:cubicBezTo>
                <a:cubicBezTo>
                  <a:pt x="599" y="133"/>
                  <a:pt x="591" y="125"/>
                  <a:pt x="583" y="125"/>
                </a:cubicBezTo>
                <a:close/>
                <a:moveTo>
                  <a:pt x="363" y="188"/>
                </a:moveTo>
                <a:lnTo>
                  <a:pt x="363" y="188"/>
                </a:lnTo>
                <a:cubicBezTo>
                  <a:pt x="505" y="164"/>
                  <a:pt x="505" y="164"/>
                  <a:pt x="505" y="164"/>
                </a:cubicBezTo>
                <a:cubicBezTo>
                  <a:pt x="505" y="329"/>
                  <a:pt x="505" y="329"/>
                  <a:pt x="505" y="329"/>
                </a:cubicBezTo>
                <a:cubicBezTo>
                  <a:pt x="363" y="298"/>
                  <a:pt x="363" y="298"/>
                  <a:pt x="363" y="298"/>
                </a:cubicBezTo>
                <a:lnTo>
                  <a:pt x="363" y="188"/>
                </a:lnTo>
                <a:close/>
                <a:moveTo>
                  <a:pt x="536" y="156"/>
                </a:moveTo>
                <a:lnTo>
                  <a:pt x="536" y="156"/>
                </a:lnTo>
                <a:cubicBezTo>
                  <a:pt x="568" y="156"/>
                  <a:pt x="568" y="156"/>
                  <a:pt x="568" y="156"/>
                </a:cubicBezTo>
                <a:cubicBezTo>
                  <a:pt x="568" y="337"/>
                  <a:pt x="568" y="337"/>
                  <a:pt x="568" y="337"/>
                </a:cubicBezTo>
                <a:cubicBezTo>
                  <a:pt x="536" y="337"/>
                  <a:pt x="536" y="337"/>
                  <a:pt x="536" y="337"/>
                </a:cubicBezTo>
                <a:lnTo>
                  <a:pt x="536" y="156"/>
                </a:lnTo>
                <a:close/>
                <a:moveTo>
                  <a:pt x="40" y="432"/>
                </a:moveTo>
                <a:lnTo>
                  <a:pt x="40" y="432"/>
                </a:lnTo>
                <a:cubicBezTo>
                  <a:pt x="95" y="39"/>
                  <a:pt x="95" y="39"/>
                  <a:pt x="95" y="39"/>
                </a:cubicBezTo>
                <a:cubicBezTo>
                  <a:pt x="173" y="39"/>
                  <a:pt x="173" y="39"/>
                  <a:pt x="173" y="39"/>
                </a:cubicBezTo>
                <a:cubicBezTo>
                  <a:pt x="173" y="432"/>
                  <a:pt x="173" y="432"/>
                  <a:pt x="173" y="432"/>
                </a:cubicBezTo>
                <a:lnTo>
                  <a:pt x="40" y="432"/>
                </a:lnTo>
                <a:close/>
                <a:moveTo>
                  <a:pt x="252" y="337"/>
                </a:moveTo>
                <a:lnTo>
                  <a:pt x="252" y="337"/>
                </a:lnTo>
                <a:cubicBezTo>
                  <a:pt x="213" y="337"/>
                  <a:pt x="213" y="337"/>
                  <a:pt x="213" y="337"/>
                </a:cubicBezTo>
                <a:cubicBezTo>
                  <a:pt x="213" y="133"/>
                  <a:pt x="213" y="133"/>
                  <a:pt x="213" y="133"/>
                </a:cubicBezTo>
                <a:cubicBezTo>
                  <a:pt x="252" y="133"/>
                  <a:pt x="252" y="133"/>
                  <a:pt x="252" y="133"/>
                </a:cubicBezTo>
                <a:lnTo>
                  <a:pt x="252" y="337"/>
                </a:lnTo>
                <a:close/>
                <a:moveTo>
                  <a:pt x="292" y="196"/>
                </a:moveTo>
                <a:lnTo>
                  <a:pt x="292" y="196"/>
                </a:lnTo>
                <a:cubicBezTo>
                  <a:pt x="331" y="196"/>
                  <a:pt x="331" y="196"/>
                  <a:pt x="331" y="196"/>
                </a:cubicBezTo>
                <a:cubicBezTo>
                  <a:pt x="331" y="298"/>
                  <a:pt x="331" y="298"/>
                  <a:pt x="331" y="298"/>
                </a:cubicBezTo>
                <a:cubicBezTo>
                  <a:pt x="292" y="298"/>
                  <a:pt x="292" y="298"/>
                  <a:pt x="292" y="298"/>
                </a:cubicBezTo>
                <a:lnTo>
                  <a:pt x="292" y="19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602">
            <a:extLst>
              <a:ext uri="{FF2B5EF4-FFF2-40B4-BE49-F238E27FC236}">
                <a16:creationId xmlns:a16="http://schemas.microsoft.com/office/drawing/2014/main" id="{3761160A-C4D4-D347-976A-9D87C6E6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092" y="6665819"/>
            <a:ext cx="290731" cy="546973"/>
          </a:xfrm>
          <a:custGeom>
            <a:avLst/>
            <a:gdLst>
              <a:gd name="T0" fmla="*/ 133 w 261"/>
              <a:gd name="T1" fmla="*/ 488 h 489"/>
              <a:gd name="T2" fmla="*/ 133 w 261"/>
              <a:gd name="T3" fmla="*/ 488 h 489"/>
              <a:gd name="T4" fmla="*/ 0 w 261"/>
              <a:gd name="T5" fmla="*/ 354 h 489"/>
              <a:gd name="T6" fmla="*/ 0 w 261"/>
              <a:gd name="T7" fmla="*/ 111 h 489"/>
              <a:gd name="T8" fmla="*/ 15 w 261"/>
              <a:gd name="T9" fmla="*/ 95 h 489"/>
              <a:gd name="T10" fmla="*/ 15 w 261"/>
              <a:gd name="T11" fmla="*/ 95 h 489"/>
              <a:gd name="T12" fmla="*/ 39 w 261"/>
              <a:gd name="T13" fmla="*/ 111 h 489"/>
              <a:gd name="T14" fmla="*/ 39 w 261"/>
              <a:gd name="T15" fmla="*/ 354 h 489"/>
              <a:gd name="T16" fmla="*/ 133 w 261"/>
              <a:gd name="T17" fmla="*/ 457 h 489"/>
              <a:gd name="T18" fmla="*/ 228 w 261"/>
              <a:gd name="T19" fmla="*/ 354 h 489"/>
              <a:gd name="T20" fmla="*/ 228 w 261"/>
              <a:gd name="T21" fmla="*/ 283 h 489"/>
              <a:gd name="T22" fmla="*/ 228 w 261"/>
              <a:gd name="T23" fmla="*/ 283 h 489"/>
              <a:gd name="T24" fmla="*/ 228 w 261"/>
              <a:gd name="T25" fmla="*/ 142 h 489"/>
              <a:gd name="T26" fmla="*/ 228 w 261"/>
              <a:gd name="T27" fmla="*/ 95 h 489"/>
              <a:gd name="T28" fmla="*/ 165 w 261"/>
              <a:gd name="T29" fmla="*/ 32 h 489"/>
              <a:gd name="T30" fmla="*/ 110 w 261"/>
              <a:gd name="T31" fmla="*/ 95 h 489"/>
              <a:gd name="T32" fmla="*/ 110 w 261"/>
              <a:gd name="T33" fmla="*/ 142 h 489"/>
              <a:gd name="T34" fmla="*/ 110 w 261"/>
              <a:gd name="T35" fmla="*/ 331 h 489"/>
              <a:gd name="T36" fmla="*/ 110 w 261"/>
              <a:gd name="T37" fmla="*/ 354 h 489"/>
              <a:gd name="T38" fmla="*/ 133 w 261"/>
              <a:gd name="T39" fmla="*/ 378 h 489"/>
              <a:gd name="T40" fmla="*/ 149 w 261"/>
              <a:gd name="T41" fmla="*/ 354 h 489"/>
              <a:gd name="T42" fmla="*/ 149 w 261"/>
              <a:gd name="T43" fmla="*/ 111 h 489"/>
              <a:gd name="T44" fmla="*/ 165 w 261"/>
              <a:gd name="T45" fmla="*/ 95 h 489"/>
              <a:gd name="T46" fmla="*/ 165 w 261"/>
              <a:gd name="T47" fmla="*/ 95 h 489"/>
              <a:gd name="T48" fmla="*/ 189 w 261"/>
              <a:gd name="T49" fmla="*/ 111 h 489"/>
              <a:gd name="T50" fmla="*/ 189 w 261"/>
              <a:gd name="T51" fmla="*/ 354 h 489"/>
              <a:gd name="T52" fmla="*/ 133 w 261"/>
              <a:gd name="T53" fmla="*/ 409 h 489"/>
              <a:gd name="T54" fmla="*/ 78 w 261"/>
              <a:gd name="T55" fmla="*/ 354 h 489"/>
              <a:gd name="T56" fmla="*/ 78 w 261"/>
              <a:gd name="T57" fmla="*/ 331 h 489"/>
              <a:gd name="T58" fmla="*/ 78 w 261"/>
              <a:gd name="T59" fmla="*/ 142 h 489"/>
              <a:gd name="T60" fmla="*/ 78 w 261"/>
              <a:gd name="T61" fmla="*/ 95 h 489"/>
              <a:gd name="T62" fmla="*/ 165 w 261"/>
              <a:gd name="T63" fmla="*/ 0 h 489"/>
              <a:gd name="T64" fmla="*/ 260 w 261"/>
              <a:gd name="T65" fmla="*/ 95 h 489"/>
              <a:gd name="T66" fmla="*/ 260 w 261"/>
              <a:gd name="T67" fmla="*/ 142 h 489"/>
              <a:gd name="T68" fmla="*/ 260 w 261"/>
              <a:gd name="T69" fmla="*/ 142 h 489"/>
              <a:gd name="T70" fmla="*/ 260 w 261"/>
              <a:gd name="T71" fmla="*/ 283 h 489"/>
              <a:gd name="T72" fmla="*/ 260 w 261"/>
              <a:gd name="T73" fmla="*/ 354 h 489"/>
              <a:gd name="T74" fmla="*/ 133 w 261"/>
              <a:gd name="T7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1" h="489">
                <a:moveTo>
                  <a:pt x="133" y="488"/>
                </a:moveTo>
                <a:lnTo>
                  <a:pt x="133" y="488"/>
                </a:lnTo>
                <a:cubicBezTo>
                  <a:pt x="63" y="488"/>
                  <a:pt x="0" y="433"/>
                  <a:pt x="0" y="354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03"/>
                  <a:pt x="7" y="95"/>
                  <a:pt x="15" y="95"/>
                </a:cubicBezTo>
                <a:lnTo>
                  <a:pt x="15" y="95"/>
                </a:lnTo>
                <a:cubicBezTo>
                  <a:pt x="31" y="95"/>
                  <a:pt x="39" y="103"/>
                  <a:pt x="39" y="111"/>
                </a:cubicBezTo>
                <a:cubicBezTo>
                  <a:pt x="39" y="354"/>
                  <a:pt x="39" y="354"/>
                  <a:pt x="39" y="354"/>
                </a:cubicBezTo>
                <a:cubicBezTo>
                  <a:pt x="39" y="409"/>
                  <a:pt x="78" y="457"/>
                  <a:pt x="133" y="457"/>
                </a:cubicBezTo>
                <a:cubicBezTo>
                  <a:pt x="189" y="457"/>
                  <a:pt x="228" y="409"/>
                  <a:pt x="228" y="354"/>
                </a:cubicBezTo>
                <a:cubicBezTo>
                  <a:pt x="228" y="283"/>
                  <a:pt x="228" y="283"/>
                  <a:pt x="228" y="283"/>
                </a:cubicBezTo>
                <a:lnTo>
                  <a:pt x="228" y="283"/>
                </a:lnTo>
                <a:cubicBezTo>
                  <a:pt x="228" y="142"/>
                  <a:pt x="228" y="142"/>
                  <a:pt x="228" y="142"/>
                </a:cubicBezTo>
                <a:cubicBezTo>
                  <a:pt x="228" y="95"/>
                  <a:pt x="228" y="95"/>
                  <a:pt x="228" y="95"/>
                </a:cubicBezTo>
                <a:cubicBezTo>
                  <a:pt x="228" y="64"/>
                  <a:pt x="204" y="32"/>
                  <a:pt x="165" y="32"/>
                </a:cubicBezTo>
                <a:cubicBezTo>
                  <a:pt x="133" y="32"/>
                  <a:pt x="110" y="64"/>
                  <a:pt x="110" y="95"/>
                </a:cubicBezTo>
                <a:cubicBezTo>
                  <a:pt x="110" y="142"/>
                  <a:pt x="110" y="142"/>
                  <a:pt x="110" y="142"/>
                </a:cubicBezTo>
                <a:cubicBezTo>
                  <a:pt x="110" y="331"/>
                  <a:pt x="110" y="331"/>
                  <a:pt x="110" y="331"/>
                </a:cubicBezTo>
                <a:cubicBezTo>
                  <a:pt x="110" y="354"/>
                  <a:pt x="110" y="354"/>
                  <a:pt x="110" y="354"/>
                </a:cubicBezTo>
                <a:cubicBezTo>
                  <a:pt x="110" y="370"/>
                  <a:pt x="118" y="378"/>
                  <a:pt x="133" y="378"/>
                </a:cubicBezTo>
                <a:cubicBezTo>
                  <a:pt x="141" y="378"/>
                  <a:pt x="149" y="370"/>
                  <a:pt x="149" y="354"/>
                </a:cubicBezTo>
                <a:cubicBezTo>
                  <a:pt x="149" y="111"/>
                  <a:pt x="149" y="111"/>
                  <a:pt x="149" y="111"/>
                </a:cubicBezTo>
                <a:cubicBezTo>
                  <a:pt x="149" y="103"/>
                  <a:pt x="157" y="95"/>
                  <a:pt x="165" y="95"/>
                </a:cubicBezTo>
                <a:lnTo>
                  <a:pt x="165" y="95"/>
                </a:lnTo>
                <a:cubicBezTo>
                  <a:pt x="181" y="95"/>
                  <a:pt x="189" y="103"/>
                  <a:pt x="189" y="111"/>
                </a:cubicBezTo>
                <a:cubicBezTo>
                  <a:pt x="189" y="354"/>
                  <a:pt x="189" y="354"/>
                  <a:pt x="189" y="354"/>
                </a:cubicBezTo>
                <a:cubicBezTo>
                  <a:pt x="189" y="386"/>
                  <a:pt x="165" y="409"/>
                  <a:pt x="133" y="409"/>
                </a:cubicBezTo>
                <a:cubicBezTo>
                  <a:pt x="102" y="409"/>
                  <a:pt x="78" y="386"/>
                  <a:pt x="78" y="354"/>
                </a:cubicBezTo>
                <a:cubicBezTo>
                  <a:pt x="78" y="331"/>
                  <a:pt x="78" y="331"/>
                  <a:pt x="78" y="331"/>
                </a:cubicBezTo>
                <a:cubicBezTo>
                  <a:pt x="78" y="142"/>
                  <a:pt x="78" y="142"/>
                  <a:pt x="78" y="142"/>
                </a:cubicBezTo>
                <a:cubicBezTo>
                  <a:pt x="78" y="95"/>
                  <a:pt x="78" y="95"/>
                  <a:pt x="78" y="95"/>
                </a:cubicBezTo>
                <a:cubicBezTo>
                  <a:pt x="78" y="40"/>
                  <a:pt x="118" y="0"/>
                  <a:pt x="165" y="0"/>
                </a:cubicBezTo>
                <a:cubicBezTo>
                  <a:pt x="220" y="0"/>
                  <a:pt x="260" y="40"/>
                  <a:pt x="260" y="95"/>
                </a:cubicBezTo>
                <a:cubicBezTo>
                  <a:pt x="260" y="142"/>
                  <a:pt x="260" y="142"/>
                  <a:pt x="260" y="142"/>
                </a:cubicBezTo>
                <a:lnTo>
                  <a:pt x="260" y="142"/>
                </a:lnTo>
                <a:cubicBezTo>
                  <a:pt x="260" y="283"/>
                  <a:pt x="260" y="283"/>
                  <a:pt x="260" y="283"/>
                </a:cubicBezTo>
                <a:cubicBezTo>
                  <a:pt x="260" y="354"/>
                  <a:pt x="260" y="354"/>
                  <a:pt x="260" y="354"/>
                </a:cubicBezTo>
                <a:cubicBezTo>
                  <a:pt x="260" y="433"/>
                  <a:pt x="204" y="488"/>
                  <a:pt x="133" y="4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CuadroTexto 673">
            <a:extLst>
              <a:ext uri="{FF2B5EF4-FFF2-40B4-BE49-F238E27FC236}">
                <a16:creationId xmlns:a16="http://schemas.microsoft.com/office/drawing/2014/main" id="{F14E8B4C-0B46-5D48-AF0A-93D4EEE60333}"/>
              </a:ext>
            </a:extLst>
          </p:cNvPr>
          <p:cNvSpPr txBox="1"/>
          <p:nvPr/>
        </p:nvSpPr>
        <p:spPr>
          <a:xfrm>
            <a:off x="10115986" y="625133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75" name="CuadroTexto 674">
            <a:extLst>
              <a:ext uri="{FF2B5EF4-FFF2-40B4-BE49-F238E27FC236}">
                <a16:creationId xmlns:a16="http://schemas.microsoft.com/office/drawing/2014/main" id="{DC19EE02-F58B-784E-9AB3-7B82D82BA0D6}"/>
              </a:ext>
            </a:extLst>
          </p:cNvPr>
          <p:cNvSpPr txBox="1"/>
          <p:nvPr/>
        </p:nvSpPr>
        <p:spPr>
          <a:xfrm>
            <a:off x="2451398" y="214055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77" name="CuadroTexto 395">
            <a:extLst>
              <a:ext uri="{FF2B5EF4-FFF2-40B4-BE49-F238E27FC236}">
                <a16:creationId xmlns:a16="http://schemas.microsoft.com/office/drawing/2014/main" id="{FB730B97-059B-834B-9AA4-36D5658AAB10}"/>
              </a:ext>
            </a:extLst>
          </p:cNvPr>
          <p:cNvSpPr txBox="1"/>
          <p:nvPr/>
        </p:nvSpPr>
        <p:spPr>
          <a:xfrm>
            <a:off x="2103965" y="4444964"/>
            <a:ext cx="265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78" name="Rectangle 56">
            <a:extLst>
              <a:ext uri="{FF2B5EF4-FFF2-40B4-BE49-F238E27FC236}">
                <a16:creationId xmlns:a16="http://schemas.microsoft.com/office/drawing/2014/main" id="{A80F3EFE-9E18-7243-B0EB-4666974A8642}"/>
              </a:ext>
            </a:extLst>
          </p:cNvPr>
          <p:cNvSpPr/>
          <p:nvPr/>
        </p:nvSpPr>
        <p:spPr>
          <a:xfrm>
            <a:off x="1579556" y="5098372"/>
            <a:ext cx="3705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0" name="CuadroTexto 395">
            <a:extLst>
              <a:ext uri="{FF2B5EF4-FFF2-40B4-BE49-F238E27FC236}">
                <a16:creationId xmlns:a16="http://schemas.microsoft.com/office/drawing/2014/main" id="{EDC475B5-6020-E34E-89B2-ED93D9F9C0B7}"/>
              </a:ext>
            </a:extLst>
          </p:cNvPr>
          <p:cNvSpPr txBox="1"/>
          <p:nvPr/>
        </p:nvSpPr>
        <p:spPr>
          <a:xfrm>
            <a:off x="5683914" y="4453184"/>
            <a:ext cx="265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81" name="Rectangle 56">
            <a:extLst>
              <a:ext uri="{FF2B5EF4-FFF2-40B4-BE49-F238E27FC236}">
                <a16:creationId xmlns:a16="http://schemas.microsoft.com/office/drawing/2014/main" id="{419764AA-20D6-684C-AF41-B69F8EE24F2C}"/>
              </a:ext>
            </a:extLst>
          </p:cNvPr>
          <p:cNvSpPr/>
          <p:nvPr/>
        </p:nvSpPr>
        <p:spPr>
          <a:xfrm>
            <a:off x="5159505" y="5106592"/>
            <a:ext cx="3705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3" name="CuadroTexto 395">
            <a:extLst>
              <a:ext uri="{FF2B5EF4-FFF2-40B4-BE49-F238E27FC236}">
                <a16:creationId xmlns:a16="http://schemas.microsoft.com/office/drawing/2014/main" id="{BA719DD4-82D4-274E-94D5-5D33292364ED}"/>
              </a:ext>
            </a:extLst>
          </p:cNvPr>
          <p:cNvSpPr txBox="1"/>
          <p:nvPr/>
        </p:nvSpPr>
        <p:spPr>
          <a:xfrm>
            <a:off x="9263861" y="4444964"/>
            <a:ext cx="265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84" name="Rectangle 56">
            <a:extLst>
              <a:ext uri="{FF2B5EF4-FFF2-40B4-BE49-F238E27FC236}">
                <a16:creationId xmlns:a16="http://schemas.microsoft.com/office/drawing/2014/main" id="{B0D3008C-2701-5F4B-9844-4E306038EF94}"/>
              </a:ext>
            </a:extLst>
          </p:cNvPr>
          <p:cNvSpPr/>
          <p:nvPr/>
        </p:nvSpPr>
        <p:spPr>
          <a:xfrm>
            <a:off x="8739452" y="5098372"/>
            <a:ext cx="3705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6" name="CuadroTexto 395">
            <a:extLst>
              <a:ext uri="{FF2B5EF4-FFF2-40B4-BE49-F238E27FC236}">
                <a16:creationId xmlns:a16="http://schemas.microsoft.com/office/drawing/2014/main" id="{5C4B6364-AAE1-A74A-AD8B-FAE6289FB36C}"/>
              </a:ext>
            </a:extLst>
          </p:cNvPr>
          <p:cNvSpPr txBox="1"/>
          <p:nvPr/>
        </p:nvSpPr>
        <p:spPr>
          <a:xfrm>
            <a:off x="12718159" y="4427537"/>
            <a:ext cx="265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87" name="Rectangle 56">
            <a:extLst>
              <a:ext uri="{FF2B5EF4-FFF2-40B4-BE49-F238E27FC236}">
                <a16:creationId xmlns:a16="http://schemas.microsoft.com/office/drawing/2014/main" id="{BE06D0C0-4427-4641-BEBE-02A808FD4A1C}"/>
              </a:ext>
            </a:extLst>
          </p:cNvPr>
          <p:cNvSpPr/>
          <p:nvPr/>
        </p:nvSpPr>
        <p:spPr>
          <a:xfrm>
            <a:off x="12193750" y="5080945"/>
            <a:ext cx="3705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9" name="CuadroTexto 395">
            <a:extLst>
              <a:ext uri="{FF2B5EF4-FFF2-40B4-BE49-F238E27FC236}">
                <a16:creationId xmlns:a16="http://schemas.microsoft.com/office/drawing/2014/main" id="{2E93E555-C2C1-6447-8EDB-DDE6A86905BF}"/>
              </a:ext>
            </a:extLst>
          </p:cNvPr>
          <p:cNvSpPr txBox="1"/>
          <p:nvPr/>
        </p:nvSpPr>
        <p:spPr>
          <a:xfrm>
            <a:off x="16205859" y="4447718"/>
            <a:ext cx="265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90" name="Rectangle 56">
            <a:extLst>
              <a:ext uri="{FF2B5EF4-FFF2-40B4-BE49-F238E27FC236}">
                <a16:creationId xmlns:a16="http://schemas.microsoft.com/office/drawing/2014/main" id="{32A9D76D-CB01-404A-AC3F-6F4C89803C0B}"/>
              </a:ext>
            </a:extLst>
          </p:cNvPr>
          <p:cNvSpPr/>
          <p:nvPr/>
        </p:nvSpPr>
        <p:spPr>
          <a:xfrm>
            <a:off x="15681450" y="5101126"/>
            <a:ext cx="3705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2" name="CuadroTexto 395">
            <a:extLst>
              <a:ext uri="{FF2B5EF4-FFF2-40B4-BE49-F238E27FC236}">
                <a16:creationId xmlns:a16="http://schemas.microsoft.com/office/drawing/2014/main" id="{293600D5-63E9-FB41-8044-F3F079EA4749}"/>
              </a:ext>
            </a:extLst>
          </p:cNvPr>
          <p:cNvSpPr txBox="1"/>
          <p:nvPr/>
        </p:nvSpPr>
        <p:spPr>
          <a:xfrm>
            <a:off x="19765709" y="4437030"/>
            <a:ext cx="265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93" name="Rectangle 56">
            <a:extLst>
              <a:ext uri="{FF2B5EF4-FFF2-40B4-BE49-F238E27FC236}">
                <a16:creationId xmlns:a16="http://schemas.microsoft.com/office/drawing/2014/main" id="{04327340-C2EC-194A-A44B-58EBB825731D}"/>
              </a:ext>
            </a:extLst>
          </p:cNvPr>
          <p:cNvSpPr/>
          <p:nvPr/>
        </p:nvSpPr>
        <p:spPr>
          <a:xfrm>
            <a:off x="19241300" y="5090438"/>
            <a:ext cx="3705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4" name="CuadroTexto 395">
            <a:extLst>
              <a:ext uri="{FF2B5EF4-FFF2-40B4-BE49-F238E27FC236}">
                <a16:creationId xmlns:a16="http://schemas.microsoft.com/office/drawing/2014/main" id="{6B033E51-5D8B-EC40-8AEF-564AC8441C35}"/>
              </a:ext>
            </a:extLst>
          </p:cNvPr>
          <p:cNvSpPr txBox="1"/>
          <p:nvPr/>
        </p:nvSpPr>
        <p:spPr>
          <a:xfrm>
            <a:off x="2168741" y="10900639"/>
            <a:ext cx="2214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695" name="CuadroTexto 395">
            <a:extLst>
              <a:ext uri="{FF2B5EF4-FFF2-40B4-BE49-F238E27FC236}">
                <a16:creationId xmlns:a16="http://schemas.microsoft.com/office/drawing/2014/main" id="{4A9D8AEF-0534-9543-962A-94070D07E472}"/>
              </a:ext>
            </a:extLst>
          </p:cNvPr>
          <p:cNvSpPr txBox="1"/>
          <p:nvPr/>
        </p:nvSpPr>
        <p:spPr>
          <a:xfrm>
            <a:off x="5701876" y="10878325"/>
            <a:ext cx="2214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96" name="CuadroTexto 395">
            <a:extLst>
              <a:ext uri="{FF2B5EF4-FFF2-40B4-BE49-F238E27FC236}">
                <a16:creationId xmlns:a16="http://schemas.microsoft.com/office/drawing/2014/main" id="{FF3D9C2F-49ED-F840-90B3-31C5A2031AF4}"/>
              </a:ext>
            </a:extLst>
          </p:cNvPr>
          <p:cNvSpPr txBox="1"/>
          <p:nvPr/>
        </p:nvSpPr>
        <p:spPr>
          <a:xfrm>
            <a:off x="9288064" y="10895625"/>
            <a:ext cx="2214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97" name="CuadroTexto 395">
            <a:extLst>
              <a:ext uri="{FF2B5EF4-FFF2-40B4-BE49-F238E27FC236}">
                <a16:creationId xmlns:a16="http://schemas.microsoft.com/office/drawing/2014/main" id="{F251BD42-2968-FF4C-A987-C2266611A7EA}"/>
              </a:ext>
            </a:extLst>
          </p:cNvPr>
          <p:cNvSpPr txBox="1"/>
          <p:nvPr/>
        </p:nvSpPr>
        <p:spPr>
          <a:xfrm>
            <a:off x="12826760" y="10878734"/>
            <a:ext cx="2214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98" name="CuadroTexto 395">
            <a:extLst>
              <a:ext uri="{FF2B5EF4-FFF2-40B4-BE49-F238E27FC236}">
                <a16:creationId xmlns:a16="http://schemas.microsoft.com/office/drawing/2014/main" id="{1ED92FFD-DC45-644F-9B87-AA6FD4164A9E}"/>
              </a:ext>
            </a:extLst>
          </p:cNvPr>
          <p:cNvSpPr txBox="1"/>
          <p:nvPr/>
        </p:nvSpPr>
        <p:spPr>
          <a:xfrm>
            <a:off x="16339519" y="10884781"/>
            <a:ext cx="2214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99" name="CuadroTexto 395">
            <a:extLst>
              <a:ext uri="{FF2B5EF4-FFF2-40B4-BE49-F238E27FC236}">
                <a16:creationId xmlns:a16="http://schemas.microsoft.com/office/drawing/2014/main" id="{A3960A75-1C29-4F46-BE77-A07CC5724A9B}"/>
              </a:ext>
            </a:extLst>
          </p:cNvPr>
          <p:cNvSpPr txBox="1"/>
          <p:nvPr/>
        </p:nvSpPr>
        <p:spPr>
          <a:xfrm>
            <a:off x="19928988" y="10874964"/>
            <a:ext cx="2214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17320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1">
            <a:extLst>
              <a:ext uri="{FF2B5EF4-FFF2-40B4-BE49-F238E27FC236}">
                <a16:creationId xmlns:a16="http://schemas.microsoft.com/office/drawing/2014/main" id="{9CF01F7B-3EAD-8543-8BA0-4A1C4AFE7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8121" y="8331370"/>
            <a:ext cx="5226" cy="280567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Freeform 164">
            <a:extLst>
              <a:ext uri="{FF2B5EF4-FFF2-40B4-BE49-F238E27FC236}">
                <a16:creationId xmlns:a16="http://schemas.microsoft.com/office/drawing/2014/main" id="{C1FCD521-53BF-7248-A1BE-F7948FA3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60" y="8177448"/>
            <a:ext cx="23192531" cy="156742"/>
          </a:xfrm>
          <a:custGeom>
            <a:avLst/>
            <a:gdLst>
              <a:gd name="T0" fmla="*/ 19573 w 19574"/>
              <a:gd name="T1" fmla="*/ 130 h 131"/>
              <a:gd name="T2" fmla="*/ 0 w 19574"/>
              <a:gd name="T3" fmla="*/ 130 h 131"/>
              <a:gd name="T4" fmla="*/ 0 w 19574"/>
              <a:gd name="T5" fmla="*/ 0 h 131"/>
              <a:gd name="T6" fmla="*/ 19573 w 19574"/>
              <a:gd name="T7" fmla="*/ 0 h 131"/>
              <a:gd name="T8" fmla="*/ 19573 w 19574"/>
              <a:gd name="T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4" h="131">
                <a:moveTo>
                  <a:pt x="19573" y="130"/>
                </a:moveTo>
                <a:lnTo>
                  <a:pt x="0" y="130"/>
                </a:lnTo>
                <a:lnTo>
                  <a:pt x="0" y="0"/>
                </a:lnTo>
                <a:lnTo>
                  <a:pt x="19573" y="0"/>
                </a:lnTo>
                <a:lnTo>
                  <a:pt x="19573" y="130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5">
            <a:extLst>
              <a:ext uri="{FF2B5EF4-FFF2-40B4-BE49-F238E27FC236}">
                <a16:creationId xmlns:a16="http://schemas.microsoft.com/office/drawing/2014/main" id="{17548ACE-C502-904C-B709-E8ED07081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659" y="10379460"/>
            <a:ext cx="3536926" cy="2366800"/>
          </a:xfrm>
          <a:custGeom>
            <a:avLst/>
            <a:gdLst>
              <a:gd name="T0" fmla="*/ 2554 w 2662"/>
              <a:gd name="T1" fmla="*/ 1996 h 1997"/>
              <a:gd name="T2" fmla="*/ 2554 w 2662"/>
              <a:gd name="T3" fmla="*/ 1996 h 1997"/>
              <a:gd name="T4" fmla="*/ 115 w 2662"/>
              <a:gd name="T5" fmla="*/ 1996 h 1997"/>
              <a:gd name="T6" fmla="*/ 0 w 2662"/>
              <a:gd name="T7" fmla="*/ 1881 h 1997"/>
              <a:gd name="T8" fmla="*/ 0 w 2662"/>
              <a:gd name="T9" fmla="*/ 107 h 1997"/>
              <a:gd name="T10" fmla="*/ 115 w 2662"/>
              <a:gd name="T11" fmla="*/ 0 h 1997"/>
              <a:gd name="T12" fmla="*/ 2554 w 2662"/>
              <a:gd name="T13" fmla="*/ 0 h 1997"/>
              <a:gd name="T14" fmla="*/ 2661 w 2662"/>
              <a:gd name="T15" fmla="*/ 107 h 1997"/>
              <a:gd name="T16" fmla="*/ 2661 w 2662"/>
              <a:gd name="T17" fmla="*/ 1881 h 1997"/>
              <a:gd name="T18" fmla="*/ 2554 w 2662"/>
              <a:gd name="T19" fmla="*/ 199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2" h="1997">
                <a:moveTo>
                  <a:pt x="2554" y="1996"/>
                </a:moveTo>
                <a:lnTo>
                  <a:pt x="2554" y="1996"/>
                </a:lnTo>
                <a:cubicBezTo>
                  <a:pt x="115" y="1996"/>
                  <a:pt x="115" y="1996"/>
                  <a:pt x="115" y="1996"/>
                </a:cubicBezTo>
                <a:cubicBezTo>
                  <a:pt x="54" y="1996"/>
                  <a:pt x="0" y="1942"/>
                  <a:pt x="0" y="1881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4" y="0"/>
                  <a:pt x="115" y="0"/>
                </a:cubicBezTo>
                <a:cubicBezTo>
                  <a:pt x="2554" y="0"/>
                  <a:pt x="2554" y="0"/>
                  <a:pt x="2554" y="0"/>
                </a:cubicBezTo>
                <a:cubicBezTo>
                  <a:pt x="2615" y="0"/>
                  <a:pt x="2661" y="46"/>
                  <a:pt x="2661" y="107"/>
                </a:cubicBezTo>
                <a:cubicBezTo>
                  <a:pt x="2661" y="1881"/>
                  <a:pt x="2661" y="1881"/>
                  <a:pt x="2661" y="1881"/>
                </a:cubicBezTo>
                <a:cubicBezTo>
                  <a:pt x="2661" y="1942"/>
                  <a:pt x="2615" y="1996"/>
                  <a:pt x="2554" y="19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6">
            <a:extLst>
              <a:ext uri="{FF2B5EF4-FFF2-40B4-BE49-F238E27FC236}">
                <a16:creationId xmlns:a16="http://schemas.microsoft.com/office/drawing/2014/main" id="{DA2830E5-37EE-D44F-9500-71552886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391" y="8007437"/>
            <a:ext cx="736687" cy="637416"/>
          </a:xfrm>
          <a:custGeom>
            <a:avLst/>
            <a:gdLst>
              <a:gd name="T0" fmla="*/ 221 w 620"/>
              <a:gd name="T1" fmla="*/ 61 h 536"/>
              <a:gd name="T2" fmla="*/ 221 w 620"/>
              <a:gd name="T3" fmla="*/ 61 h 536"/>
              <a:gd name="T4" fmla="*/ 38 w 620"/>
              <a:gd name="T5" fmla="*/ 382 h 536"/>
              <a:gd name="T6" fmla="*/ 122 w 620"/>
              <a:gd name="T7" fmla="*/ 535 h 536"/>
              <a:gd name="T8" fmla="*/ 489 w 620"/>
              <a:gd name="T9" fmla="*/ 535 h 536"/>
              <a:gd name="T10" fmla="*/ 581 w 620"/>
              <a:gd name="T11" fmla="*/ 382 h 536"/>
              <a:gd name="T12" fmla="*/ 390 w 620"/>
              <a:gd name="T13" fmla="*/ 61 h 536"/>
              <a:gd name="T14" fmla="*/ 221 w 620"/>
              <a:gd name="T15" fmla="*/ 61 h 536"/>
              <a:gd name="T16" fmla="*/ 38 w 620"/>
              <a:gd name="T17" fmla="*/ 382 h 536"/>
              <a:gd name="T18" fmla="*/ 122 w 620"/>
              <a:gd name="T19" fmla="*/ 535 h 536"/>
              <a:gd name="T20" fmla="*/ 489 w 620"/>
              <a:gd name="T21" fmla="*/ 535 h 536"/>
              <a:gd name="T22" fmla="*/ 581 w 620"/>
              <a:gd name="T23" fmla="*/ 382 h 536"/>
              <a:gd name="T24" fmla="*/ 390 w 620"/>
              <a:gd name="T25" fmla="*/ 61 h 536"/>
              <a:gd name="T26" fmla="*/ 221 w 620"/>
              <a:gd name="T27" fmla="*/ 61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0" h="536">
                <a:moveTo>
                  <a:pt x="221" y="61"/>
                </a:moveTo>
                <a:lnTo>
                  <a:pt x="221" y="61"/>
                </a:lnTo>
                <a:cubicBezTo>
                  <a:pt x="38" y="382"/>
                  <a:pt x="38" y="382"/>
                  <a:pt x="38" y="382"/>
                </a:cubicBezTo>
                <a:cubicBezTo>
                  <a:pt x="0" y="451"/>
                  <a:pt x="46" y="535"/>
                  <a:pt x="122" y="535"/>
                </a:cubicBezTo>
                <a:cubicBezTo>
                  <a:pt x="489" y="535"/>
                  <a:pt x="489" y="535"/>
                  <a:pt x="489" y="535"/>
                </a:cubicBezTo>
                <a:cubicBezTo>
                  <a:pt x="566" y="535"/>
                  <a:pt x="619" y="451"/>
                  <a:pt x="581" y="382"/>
                </a:cubicBezTo>
                <a:cubicBezTo>
                  <a:pt x="390" y="61"/>
                  <a:pt x="390" y="61"/>
                  <a:pt x="390" y="61"/>
                </a:cubicBezTo>
                <a:cubicBezTo>
                  <a:pt x="352" y="0"/>
                  <a:pt x="260" y="0"/>
                  <a:pt x="221" y="61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0" y="451"/>
                  <a:pt x="46" y="535"/>
                  <a:pt x="122" y="535"/>
                </a:cubicBezTo>
                <a:cubicBezTo>
                  <a:pt x="489" y="535"/>
                  <a:pt x="489" y="535"/>
                  <a:pt x="489" y="535"/>
                </a:cubicBezTo>
                <a:cubicBezTo>
                  <a:pt x="566" y="535"/>
                  <a:pt x="619" y="451"/>
                  <a:pt x="581" y="382"/>
                </a:cubicBezTo>
                <a:cubicBezTo>
                  <a:pt x="390" y="61"/>
                  <a:pt x="390" y="61"/>
                  <a:pt x="390" y="61"/>
                </a:cubicBezTo>
                <a:cubicBezTo>
                  <a:pt x="352" y="0"/>
                  <a:pt x="260" y="0"/>
                  <a:pt x="221" y="61"/>
                </a:cubicBezTo>
              </a:path>
            </a:pathLst>
          </a:custGeom>
          <a:solidFill>
            <a:srgbClr val="DF5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7">
            <a:extLst>
              <a:ext uri="{FF2B5EF4-FFF2-40B4-BE49-F238E27FC236}">
                <a16:creationId xmlns:a16="http://schemas.microsoft.com/office/drawing/2014/main" id="{223F8898-3C82-7841-B223-C81BB631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280" y="8921765"/>
            <a:ext cx="1196459" cy="1196459"/>
          </a:xfrm>
          <a:custGeom>
            <a:avLst/>
            <a:gdLst>
              <a:gd name="T0" fmla="*/ 1009 w 1010"/>
              <a:gd name="T1" fmla="*/ 505 h 1010"/>
              <a:gd name="T2" fmla="*/ 1009 w 1010"/>
              <a:gd name="T3" fmla="*/ 505 h 1010"/>
              <a:gd name="T4" fmla="*/ 505 w 1010"/>
              <a:gd name="T5" fmla="*/ 1009 h 1010"/>
              <a:gd name="T6" fmla="*/ 0 w 1010"/>
              <a:gd name="T7" fmla="*/ 505 h 1010"/>
              <a:gd name="T8" fmla="*/ 505 w 1010"/>
              <a:gd name="T9" fmla="*/ 0 h 1010"/>
              <a:gd name="T10" fmla="*/ 1009 w 1010"/>
              <a:gd name="T11" fmla="*/ 505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0" h="1010">
                <a:moveTo>
                  <a:pt x="1009" y="505"/>
                </a:moveTo>
                <a:lnTo>
                  <a:pt x="1009" y="505"/>
                </a:lnTo>
                <a:cubicBezTo>
                  <a:pt x="1009" y="780"/>
                  <a:pt x="787" y="1009"/>
                  <a:pt x="505" y="1009"/>
                </a:cubicBezTo>
                <a:cubicBezTo>
                  <a:pt x="229" y="1009"/>
                  <a:pt x="0" y="780"/>
                  <a:pt x="0" y="505"/>
                </a:cubicBezTo>
                <a:cubicBezTo>
                  <a:pt x="0" y="222"/>
                  <a:pt x="229" y="0"/>
                  <a:pt x="505" y="0"/>
                </a:cubicBezTo>
                <a:cubicBezTo>
                  <a:pt x="787" y="0"/>
                  <a:pt x="1009" y="222"/>
                  <a:pt x="1009" y="5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Line 168">
            <a:extLst>
              <a:ext uri="{FF2B5EF4-FFF2-40B4-BE49-F238E27FC236}">
                <a16:creationId xmlns:a16="http://schemas.microsoft.com/office/drawing/2014/main" id="{C0C18C5D-D07B-F54D-AC4B-45C1757AA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0931" y="8331370"/>
            <a:ext cx="5226" cy="280567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3" name="Freeform 169">
            <a:extLst>
              <a:ext uri="{FF2B5EF4-FFF2-40B4-BE49-F238E27FC236}">
                <a16:creationId xmlns:a16="http://schemas.microsoft.com/office/drawing/2014/main" id="{5167D886-23C1-C745-A59A-F4F38791A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469" y="10379460"/>
            <a:ext cx="3536926" cy="2366800"/>
          </a:xfrm>
          <a:custGeom>
            <a:avLst/>
            <a:gdLst>
              <a:gd name="T0" fmla="*/ 2546 w 2662"/>
              <a:gd name="T1" fmla="*/ 1996 h 1997"/>
              <a:gd name="T2" fmla="*/ 2546 w 2662"/>
              <a:gd name="T3" fmla="*/ 1996 h 1997"/>
              <a:gd name="T4" fmla="*/ 107 w 2662"/>
              <a:gd name="T5" fmla="*/ 1996 h 1997"/>
              <a:gd name="T6" fmla="*/ 0 w 2662"/>
              <a:gd name="T7" fmla="*/ 1881 h 1997"/>
              <a:gd name="T8" fmla="*/ 0 w 2662"/>
              <a:gd name="T9" fmla="*/ 107 h 1997"/>
              <a:gd name="T10" fmla="*/ 107 w 2662"/>
              <a:gd name="T11" fmla="*/ 0 h 1997"/>
              <a:gd name="T12" fmla="*/ 2546 w 2662"/>
              <a:gd name="T13" fmla="*/ 0 h 1997"/>
              <a:gd name="T14" fmla="*/ 2661 w 2662"/>
              <a:gd name="T15" fmla="*/ 107 h 1997"/>
              <a:gd name="T16" fmla="*/ 2661 w 2662"/>
              <a:gd name="T17" fmla="*/ 1881 h 1997"/>
              <a:gd name="T18" fmla="*/ 2546 w 2662"/>
              <a:gd name="T19" fmla="*/ 199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2" h="1997">
                <a:moveTo>
                  <a:pt x="2546" y="1996"/>
                </a:moveTo>
                <a:lnTo>
                  <a:pt x="2546" y="1996"/>
                </a:lnTo>
                <a:cubicBezTo>
                  <a:pt x="107" y="1996"/>
                  <a:pt x="107" y="1996"/>
                  <a:pt x="107" y="1996"/>
                </a:cubicBezTo>
                <a:cubicBezTo>
                  <a:pt x="46" y="1996"/>
                  <a:pt x="0" y="1942"/>
                  <a:pt x="0" y="1881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2546" y="0"/>
                  <a:pt x="2546" y="0"/>
                  <a:pt x="2546" y="0"/>
                </a:cubicBezTo>
                <a:cubicBezTo>
                  <a:pt x="2608" y="0"/>
                  <a:pt x="2661" y="46"/>
                  <a:pt x="2661" y="107"/>
                </a:cubicBezTo>
                <a:cubicBezTo>
                  <a:pt x="2661" y="1881"/>
                  <a:pt x="2661" y="1881"/>
                  <a:pt x="2661" y="1881"/>
                </a:cubicBezTo>
                <a:cubicBezTo>
                  <a:pt x="2661" y="1942"/>
                  <a:pt x="2608" y="1996"/>
                  <a:pt x="2546" y="19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0">
            <a:extLst>
              <a:ext uri="{FF2B5EF4-FFF2-40B4-BE49-F238E27FC236}">
                <a16:creationId xmlns:a16="http://schemas.microsoft.com/office/drawing/2014/main" id="{EC386360-7288-884A-8E99-F01144DB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977" y="8007437"/>
            <a:ext cx="736684" cy="637416"/>
          </a:xfrm>
          <a:custGeom>
            <a:avLst/>
            <a:gdLst>
              <a:gd name="T0" fmla="*/ 222 w 620"/>
              <a:gd name="T1" fmla="*/ 61 h 536"/>
              <a:gd name="T2" fmla="*/ 222 w 620"/>
              <a:gd name="T3" fmla="*/ 61 h 536"/>
              <a:gd name="T4" fmla="*/ 38 w 620"/>
              <a:gd name="T5" fmla="*/ 382 h 536"/>
              <a:gd name="T6" fmla="*/ 122 w 620"/>
              <a:gd name="T7" fmla="*/ 535 h 536"/>
              <a:gd name="T8" fmla="*/ 497 w 620"/>
              <a:gd name="T9" fmla="*/ 535 h 536"/>
              <a:gd name="T10" fmla="*/ 581 w 620"/>
              <a:gd name="T11" fmla="*/ 382 h 536"/>
              <a:gd name="T12" fmla="*/ 398 w 620"/>
              <a:gd name="T13" fmla="*/ 61 h 536"/>
              <a:gd name="T14" fmla="*/ 222 w 620"/>
              <a:gd name="T15" fmla="*/ 61 h 536"/>
              <a:gd name="T16" fmla="*/ 38 w 620"/>
              <a:gd name="T17" fmla="*/ 382 h 536"/>
              <a:gd name="T18" fmla="*/ 122 w 620"/>
              <a:gd name="T19" fmla="*/ 535 h 536"/>
              <a:gd name="T20" fmla="*/ 497 w 620"/>
              <a:gd name="T21" fmla="*/ 535 h 536"/>
              <a:gd name="T22" fmla="*/ 581 w 620"/>
              <a:gd name="T23" fmla="*/ 382 h 536"/>
              <a:gd name="T24" fmla="*/ 398 w 620"/>
              <a:gd name="T25" fmla="*/ 61 h 536"/>
              <a:gd name="T26" fmla="*/ 222 w 620"/>
              <a:gd name="T27" fmla="*/ 61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0" h="536">
                <a:moveTo>
                  <a:pt x="222" y="61"/>
                </a:moveTo>
                <a:lnTo>
                  <a:pt x="222" y="61"/>
                </a:lnTo>
                <a:cubicBezTo>
                  <a:pt x="38" y="382"/>
                  <a:pt x="38" y="382"/>
                  <a:pt x="38" y="382"/>
                </a:cubicBezTo>
                <a:cubicBezTo>
                  <a:pt x="0" y="451"/>
                  <a:pt x="53" y="535"/>
                  <a:pt x="122" y="535"/>
                </a:cubicBezTo>
                <a:cubicBezTo>
                  <a:pt x="497" y="535"/>
                  <a:pt x="497" y="535"/>
                  <a:pt x="497" y="535"/>
                </a:cubicBezTo>
                <a:cubicBezTo>
                  <a:pt x="573" y="535"/>
                  <a:pt x="619" y="451"/>
                  <a:pt x="581" y="382"/>
                </a:cubicBezTo>
                <a:cubicBezTo>
                  <a:pt x="398" y="61"/>
                  <a:pt x="398" y="61"/>
                  <a:pt x="398" y="61"/>
                </a:cubicBezTo>
                <a:cubicBezTo>
                  <a:pt x="359" y="0"/>
                  <a:pt x="260" y="0"/>
                  <a:pt x="222" y="61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0" y="451"/>
                  <a:pt x="53" y="535"/>
                  <a:pt x="122" y="535"/>
                </a:cubicBezTo>
                <a:cubicBezTo>
                  <a:pt x="497" y="535"/>
                  <a:pt x="497" y="535"/>
                  <a:pt x="497" y="535"/>
                </a:cubicBezTo>
                <a:cubicBezTo>
                  <a:pt x="573" y="535"/>
                  <a:pt x="619" y="451"/>
                  <a:pt x="581" y="382"/>
                </a:cubicBezTo>
                <a:cubicBezTo>
                  <a:pt x="398" y="61"/>
                  <a:pt x="398" y="61"/>
                  <a:pt x="398" y="61"/>
                </a:cubicBezTo>
                <a:cubicBezTo>
                  <a:pt x="359" y="0"/>
                  <a:pt x="260" y="0"/>
                  <a:pt x="222" y="61"/>
                </a:cubicBezTo>
              </a:path>
            </a:pathLst>
          </a:custGeom>
          <a:solidFill>
            <a:srgbClr val="9EC7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1">
            <a:extLst>
              <a:ext uri="{FF2B5EF4-FFF2-40B4-BE49-F238E27FC236}">
                <a16:creationId xmlns:a16="http://schemas.microsoft.com/office/drawing/2014/main" id="{971685F6-8829-FC45-B24D-E1C3528F7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090" y="8921765"/>
            <a:ext cx="1186010" cy="1196459"/>
          </a:xfrm>
          <a:custGeom>
            <a:avLst/>
            <a:gdLst>
              <a:gd name="T0" fmla="*/ 1002 w 1003"/>
              <a:gd name="T1" fmla="*/ 505 h 1010"/>
              <a:gd name="T2" fmla="*/ 1002 w 1003"/>
              <a:gd name="T3" fmla="*/ 505 h 1010"/>
              <a:gd name="T4" fmla="*/ 505 w 1003"/>
              <a:gd name="T5" fmla="*/ 1009 h 1010"/>
              <a:gd name="T6" fmla="*/ 0 w 1003"/>
              <a:gd name="T7" fmla="*/ 505 h 1010"/>
              <a:gd name="T8" fmla="*/ 505 w 1003"/>
              <a:gd name="T9" fmla="*/ 0 h 1010"/>
              <a:gd name="T10" fmla="*/ 1002 w 1003"/>
              <a:gd name="T11" fmla="*/ 505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3" h="1010">
                <a:moveTo>
                  <a:pt x="1002" y="505"/>
                </a:moveTo>
                <a:lnTo>
                  <a:pt x="1002" y="505"/>
                </a:lnTo>
                <a:cubicBezTo>
                  <a:pt x="1002" y="780"/>
                  <a:pt x="780" y="1009"/>
                  <a:pt x="505" y="1009"/>
                </a:cubicBezTo>
                <a:cubicBezTo>
                  <a:pt x="222" y="1009"/>
                  <a:pt x="0" y="780"/>
                  <a:pt x="0" y="505"/>
                </a:cubicBezTo>
                <a:cubicBezTo>
                  <a:pt x="0" y="222"/>
                  <a:pt x="222" y="0"/>
                  <a:pt x="505" y="0"/>
                </a:cubicBezTo>
                <a:cubicBezTo>
                  <a:pt x="780" y="0"/>
                  <a:pt x="1002" y="222"/>
                  <a:pt x="1002" y="5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Line 172">
            <a:extLst>
              <a:ext uri="{FF2B5EF4-FFF2-40B4-BE49-F238E27FC236}">
                <a16:creationId xmlns:a16="http://schemas.microsoft.com/office/drawing/2014/main" id="{8BA94613-86D4-F147-9CCE-CE5AB7A1B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3291" y="8331370"/>
            <a:ext cx="5226" cy="280567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7" name="Freeform 173">
            <a:extLst>
              <a:ext uri="{FF2B5EF4-FFF2-40B4-BE49-F238E27FC236}">
                <a16:creationId xmlns:a16="http://schemas.microsoft.com/office/drawing/2014/main" id="{B6B7737F-7E3D-D447-984E-F40362D1C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4829" y="10379460"/>
            <a:ext cx="3536926" cy="2366800"/>
          </a:xfrm>
          <a:custGeom>
            <a:avLst/>
            <a:gdLst>
              <a:gd name="T0" fmla="*/ 2547 w 2662"/>
              <a:gd name="T1" fmla="*/ 1996 h 1997"/>
              <a:gd name="T2" fmla="*/ 2547 w 2662"/>
              <a:gd name="T3" fmla="*/ 1996 h 1997"/>
              <a:gd name="T4" fmla="*/ 115 w 2662"/>
              <a:gd name="T5" fmla="*/ 1996 h 1997"/>
              <a:gd name="T6" fmla="*/ 0 w 2662"/>
              <a:gd name="T7" fmla="*/ 1881 h 1997"/>
              <a:gd name="T8" fmla="*/ 0 w 2662"/>
              <a:gd name="T9" fmla="*/ 107 h 1997"/>
              <a:gd name="T10" fmla="*/ 115 w 2662"/>
              <a:gd name="T11" fmla="*/ 0 h 1997"/>
              <a:gd name="T12" fmla="*/ 2547 w 2662"/>
              <a:gd name="T13" fmla="*/ 0 h 1997"/>
              <a:gd name="T14" fmla="*/ 2661 w 2662"/>
              <a:gd name="T15" fmla="*/ 107 h 1997"/>
              <a:gd name="T16" fmla="*/ 2661 w 2662"/>
              <a:gd name="T17" fmla="*/ 1881 h 1997"/>
              <a:gd name="T18" fmla="*/ 2547 w 2662"/>
              <a:gd name="T19" fmla="*/ 199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2" h="1997">
                <a:moveTo>
                  <a:pt x="2547" y="1996"/>
                </a:moveTo>
                <a:lnTo>
                  <a:pt x="2547" y="1996"/>
                </a:lnTo>
                <a:cubicBezTo>
                  <a:pt x="115" y="1996"/>
                  <a:pt x="115" y="1996"/>
                  <a:pt x="115" y="1996"/>
                </a:cubicBezTo>
                <a:cubicBezTo>
                  <a:pt x="54" y="1996"/>
                  <a:pt x="0" y="1942"/>
                  <a:pt x="0" y="1881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4" y="0"/>
                  <a:pt x="115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608" y="0"/>
                  <a:pt x="2661" y="46"/>
                  <a:pt x="2661" y="107"/>
                </a:cubicBezTo>
                <a:cubicBezTo>
                  <a:pt x="2661" y="1881"/>
                  <a:pt x="2661" y="1881"/>
                  <a:pt x="2661" y="1881"/>
                </a:cubicBezTo>
                <a:cubicBezTo>
                  <a:pt x="2661" y="1942"/>
                  <a:pt x="2608" y="1996"/>
                  <a:pt x="2547" y="19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4">
            <a:extLst>
              <a:ext uri="{FF2B5EF4-FFF2-40B4-BE49-F238E27FC236}">
                <a16:creationId xmlns:a16="http://schemas.microsoft.com/office/drawing/2014/main" id="{16E8392F-2850-0B4A-8E7C-A99BC55F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787" y="8007437"/>
            <a:ext cx="726234" cy="637416"/>
          </a:xfrm>
          <a:custGeom>
            <a:avLst/>
            <a:gdLst>
              <a:gd name="T0" fmla="*/ 222 w 613"/>
              <a:gd name="T1" fmla="*/ 61 h 536"/>
              <a:gd name="T2" fmla="*/ 222 w 613"/>
              <a:gd name="T3" fmla="*/ 61 h 536"/>
              <a:gd name="T4" fmla="*/ 38 w 613"/>
              <a:gd name="T5" fmla="*/ 382 h 536"/>
              <a:gd name="T6" fmla="*/ 122 w 613"/>
              <a:gd name="T7" fmla="*/ 535 h 536"/>
              <a:gd name="T8" fmla="*/ 489 w 613"/>
              <a:gd name="T9" fmla="*/ 535 h 536"/>
              <a:gd name="T10" fmla="*/ 573 w 613"/>
              <a:gd name="T11" fmla="*/ 382 h 536"/>
              <a:gd name="T12" fmla="*/ 390 w 613"/>
              <a:gd name="T13" fmla="*/ 61 h 536"/>
              <a:gd name="T14" fmla="*/ 222 w 613"/>
              <a:gd name="T15" fmla="*/ 61 h 536"/>
              <a:gd name="T16" fmla="*/ 38 w 613"/>
              <a:gd name="T17" fmla="*/ 382 h 536"/>
              <a:gd name="T18" fmla="*/ 122 w 613"/>
              <a:gd name="T19" fmla="*/ 535 h 536"/>
              <a:gd name="T20" fmla="*/ 489 w 613"/>
              <a:gd name="T21" fmla="*/ 535 h 536"/>
              <a:gd name="T22" fmla="*/ 573 w 613"/>
              <a:gd name="T23" fmla="*/ 382 h 536"/>
              <a:gd name="T24" fmla="*/ 390 w 613"/>
              <a:gd name="T25" fmla="*/ 61 h 536"/>
              <a:gd name="T26" fmla="*/ 222 w 613"/>
              <a:gd name="T27" fmla="*/ 61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3" h="536">
                <a:moveTo>
                  <a:pt x="222" y="61"/>
                </a:moveTo>
                <a:lnTo>
                  <a:pt x="222" y="61"/>
                </a:lnTo>
                <a:cubicBezTo>
                  <a:pt x="38" y="382"/>
                  <a:pt x="38" y="382"/>
                  <a:pt x="38" y="382"/>
                </a:cubicBezTo>
                <a:cubicBezTo>
                  <a:pt x="0" y="451"/>
                  <a:pt x="46" y="535"/>
                  <a:pt x="122" y="535"/>
                </a:cubicBezTo>
                <a:cubicBezTo>
                  <a:pt x="489" y="535"/>
                  <a:pt x="489" y="535"/>
                  <a:pt x="489" y="535"/>
                </a:cubicBezTo>
                <a:cubicBezTo>
                  <a:pt x="566" y="535"/>
                  <a:pt x="612" y="451"/>
                  <a:pt x="573" y="382"/>
                </a:cubicBezTo>
                <a:cubicBezTo>
                  <a:pt x="390" y="61"/>
                  <a:pt x="390" y="61"/>
                  <a:pt x="390" y="61"/>
                </a:cubicBezTo>
                <a:cubicBezTo>
                  <a:pt x="352" y="0"/>
                  <a:pt x="260" y="0"/>
                  <a:pt x="222" y="61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0" y="451"/>
                  <a:pt x="46" y="535"/>
                  <a:pt x="122" y="535"/>
                </a:cubicBezTo>
                <a:cubicBezTo>
                  <a:pt x="489" y="535"/>
                  <a:pt x="489" y="535"/>
                  <a:pt x="489" y="535"/>
                </a:cubicBezTo>
                <a:cubicBezTo>
                  <a:pt x="566" y="535"/>
                  <a:pt x="612" y="451"/>
                  <a:pt x="573" y="382"/>
                </a:cubicBezTo>
                <a:cubicBezTo>
                  <a:pt x="390" y="61"/>
                  <a:pt x="390" y="61"/>
                  <a:pt x="390" y="61"/>
                </a:cubicBezTo>
                <a:cubicBezTo>
                  <a:pt x="352" y="0"/>
                  <a:pt x="260" y="0"/>
                  <a:pt x="222" y="61"/>
                </a:cubicBezTo>
              </a:path>
            </a:pathLst>
          </a:custGeom>
          <a:solidFill>
            <a:srgbClr val="634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5">
            <a:extLst>
              <a:ext uri="{FF2B5EF4-FFF2-40B4-BE49-F238E27FC236}">
                <a16:creationId xmlns:a16="http://schemas.microsoft.com/office/drawing/2014/main" id="{03158ED1-C5B6-D54B-A5B8-C5F0EF264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673" y="8921765"/>
            <a:ext cx="1196463" cy="1196459"/>
          </a:xfrm>
          <a:custGeom>
            <a:avLst/>
            <a:gdLst>
              <a:gd name="T0" fmla="*/ 1010 w 1011"/>
              <a:gd name="T1" fmla="*/ 505 h 1010"/>
              <a:gd name="T2" fmla="*/ 1010 w 1011"/>
              <a:gd name="T3" fmla="*/ 505 h 1010"/>
              <a:gd name="T4" fmla="*/ 505 w 1011"/>
              <a:gd name="T5" fmla="*/ 1009 h 1010"/>
              <a:gd name="T6" fmla="*/ 0 w 1011"/>
              <a:gd name="T7" fmla="*/ 505 h 1010"/>
              <a:gd name="T8" fmla="*/ 505 w 1011"/>
              <a:gd name="T9" fmla="*/ 0 h 1010"/>
              <a:gd name="T10" fmla="*/ 1010 w 1011"/>
              <a:gd name="T11" fmla="*/ 505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1" h="1010">
                <a:moveTo>
                  <a:pt x="1010" y="505"/>
                </a:moveTo>
                <a:lnTo>
                  <a:pt x="1010" y="505"/>
                </a:lnTo>
                <a:cubicBezTo>
                  <a:pt x="1010" y="780"/>
                  <a:pt x="780" y="1009"/>
                  <a:pt x="505" y="1009"/>
                </a:cubicBezTo>
                <a:cubicBezTo>
                  <a:pt x="229" y="1009"/>
                  <a:pt x="0" y="780"/>
                  <a:pt x="0" y="505"/>
                </a:cubicBezTo>
                <a:cubicBezTo>
                  <a:pt x="0" y="222"/>
                  <a:pt x="229" y="0"/>
                  <a:pt x="505" y="0"/>
                </a:cubicBezTo>
                <a:cubicBezTo>
                  <a:pt x="780" y="0"/>
                  <a:pt x="1010" y="222"/>
                  <a:pt x="1010" y="5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Line 176">
            <a:extLst>
              <a:ext uri="{FF2B5EF4-FFF2-40B4-BE49-F238E27FC236}">
                <a16:creationId xmlns:a16="http://schemas.microsoft.com/office/drawing/2014/main" id="{6A4B5658-88F5-4C41-A6E5-FC87F72EE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0878" y="8331370"/>
            <a:ext cx="5223" cy="280567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1" name="Freeform 177">
            <a:extLst>
              <a:ext uri="{FF2B5EF4-FFF2-40B4-BE49-F238E27FC236}">
                <a16:creationId xmlns:a16="http://schemas.microsoft.com/office/drawing/2014/main" id="{61F911D9-781E-A543-96F8-4D0C1D4FB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2732" y="10379460"/>
            <a:ext cx="3531068" cy="2366800"/>
          </a:xfrm>
          <a:custGeom>
            <a:avLst/>
            <a:gdLst>
              <a:gd name="T0" fmla="*/ 2554 w 2661"/>
              <a:gd name="T1" fmla="*/ 1996 h 1997"/>
              <a:gd name="T2" fmla="*/ 2554 w 2661"/>
              <a:gd name="T3" fmla="*/ 1996 h 1997"/>
              <a:gd name="T4" fmla="*/ 114 w 2661"/>
              <a:gd name="T5" fmla="*/ 1996 h 1997"/>
              <a:gd name="T6" fmla="*/ 0 w 2661"/>
              <a:gd name="T7" fmla="*/ 1881 h 1997"/>
              <a:gd name="T8" fmla="*/ 0 w 2661"/>
              <a:gd name="T9" fmla="*/ 107 h 1997"/>
              <a:gd name="T10" fmla="*/ 114 w 2661"/>
              <a:gd name="T11" fmla="*/ 0 h 1997"/>
              <a:gd name="T12" fmla="*/ 2554 w 2661"/>
              <a:gd name="T13" fmla="*/ 0 h 1997"/>
              <a:gd name="T14" fmla="*/ 2660 w 2661"/>
              <a:gd name="T15" fmla="*/ 107 h 1997"/>
              <a:gd name="T16" fmla="*/ 2660 w 2661"/>
              <a:gd name="T17" fmla="*/ 1881 h 1997"/>
              <a:gd name="T18" fmla="*/ 2554 w 2661"/>
              <a:gd name="T19" fmla="*/ 199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1" h="1997">
                <a:moveTo>
                  <a:pt x="2554" y="1996"/>
                </a:moveTo>
                <a:lnTo>
                  <a:pt x="2554" y="1996"/>
                </a:lnTo>
                <a:cubicBezTo>
                  <a:pt x="114" y="1996"/>
                  <a:pt x="114" y="1996"/>
                  <a:pt x="114" y="1996"/>
                </a:cubicBezTo>
                <a:cubicBezTo>
                  <a:pt x="53" y="1996"/>
                  <a:pt x="0" y="1942"/>
                  <a:pt x="0" y="1881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3" y="0"/>
                  <a:pt x="114" y="0"/>
                </a:cubicBezTo>
                <a:cubicBezTo>
                  <a:pt x="2554" y="0"/>
                  <a:pt x="2554" y="0"/>
                  <a:pt x="2554" y="0"/>
                </a:cubicBezTo>
                <a:cubicBezTo>
                  <a:pt x="2615" y="0"/>
                  <a:pt x="2660" y="46"/>
                  <a:pt x="2660" y="107"/>
                </a:cubicBezTo>
                <a:cubicBezTo>
                  <a:pt x="2660" y="1881"/>
                  <a:pt x="2660" y="1881"/>
                  <a:pt x="2660" y="1881"/>
                </a:cubicBezTo>
                <a:cubicBezTo>
                  <a:pt x="2660" y="1942"/>
                  <a:pt x="2615" y="1996"/>
                  <a:pt x="2554" y="19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8">
            <a:extLst>
              <a:ext uri="{FF2B5EF4-FFF2-40B4-BE49-F238E27FC236}">
                <a16:creationId xmlns:a16="http://schemas.microsoft.com/office/drawing/2014/main" id="{D108F91E-9F9A-7241-8E60-F878B894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148" y="8007437"/>
            <a:ext cx="736684" cy="637416"/>
          </a:xfrm>
          <a:custGeom>
            <a:avLst/>
            <a:gdLst>
              <a:gd name="T0" fmla="*/ 222 w 621"/>
              <a:gd name="T1" fmla="*/ 61 h 536"/>
              <a:gd name="T2" fmla="*/ 222 w 621"/>
              <a:gd name="T3" fmla="*/ 61 h 536"/>
              <a:gd name="T4" fmla="*/ 38 w 621"/>
              <a:gd name="T5" fmla="*/ 382 h 536"/>
              <a:gd name="T6" fmla="*/ 123 w 621"/>
              <a:gd name="T7" fmla="*/ 535 h 536"/>
              <a:gd name="T8" fmla="*/ 490 w 621"/>
              <a:gd name="T9" fmla="*/ 535 h 536"/>
              <a:gd name="T10" fmla="*/ 581 w 621"/>
              <a:gd name="T11" fmla="*/ 382 h 536"/>
              <a:gd name="T12" fmla="*/ 390 w 621"/>
              <a:gd name="T13" fmla="*/ 61 h 536"/>
              <a:gd name="T14" fmla="*/ 222 w 621"/>
              <a:gd name="T15" fmla="*/ 61 h 536"/>
              <a:gd name="T16" fmla="*/ 38 w 621"/>
              <a:gd name="T17" fmla="*/ 382 h 536"/>
              <a:gd name="T18" fmla="*/ 123 w 621"/>
              <a:gd name="T19" fmla="*/ 535 h 536"/>
              <a:gd name="T20" fmla="*/ 490 w 621"/>
              <a:gd name="T21" fmla="*/ 535 h 536"/>
              <a:gd name="T22" fmla="*/ 581 w 621"/>
              <a:gd name="T23" fmla="*/ 382 h 536"/>
              <a:gd name="T24" fmla="*/ 390 w 621"/>
              <a:gd name="T25" fmla="*/ 61 h 536"/>
              <a:gd name="T26" fmla="*/ 222 w 621"/>
              <a:gd name="T27" fmla="*/ 61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1" h="536">
                <a:moveTo>
                  <a:pt x="222" y="61"/>
                </a:moveTo>
                <a:lnTo>
                  <a:pt x="222" y="61"/>
                </a:lnTo>
                <a:cubicBezTo>
                  <a:pt x="38" y="382"/>
                  <a:pt x="38" y="382"/>
                  <a:pt x="38" y="382"/>
                </a:cubicBezTo>
                <a:cubicBezTo>
                  <a:pt x="0" y="451"/>
                  <a:pt x="46" y="535"/>
                  <a:pt x="123" y="535"/>
                </a:cubicBezTo>
                <a:cubicBezTo>
                  <a:pt x="490" y="535"/>
                  <a:pt x="490" y="535"/>
                  <a:pt x="490" y="535"/>
                </a:cubicBezTo>
                <a:cubicBezTo>
                  <a:pt x="566" y="535"/>
                  <a:pt x="620" y="451"/>
                  <a:pt x="581" y="382"/>
                </a:cubicBezTo>
                <a:cubicBezTo>
                  <a:pt x="390" y="61"/>
                  <a:pt x="390" y="61"/>
                  <a:pt x="390" y="61"/>
                </a:cubicBezTo>
                <a:cubicBezTo>
                  <a:pt x="352" y="0"/>
                  <a:pt x="260" y="0"/>
                  <a:pt x="222" y="61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0" y="451"/>
                  <a:pt x="46" y="535"/>
                  <a:pt x="123" y="535"/>
                </a:cubicBezTo>
                <a:cubicBezTo>
                  <a:pt x="490" y="535"/>
                  <a:pt x="490" y="535"/>
                  <a:pt x="490" y="535"/>
                </a:cubicBezTo>
                <a:cubicBezTo>
                  <a:pt x="566" y="535"/>
                  <a:pt x="620" y="451"/>
                  <a:pt x="581" y="382"/>
                </a:cubicBezTo>
                <a:cubicBezTo>
                  <a:pt x="390" y="61"/>
                  <a:pt x="390" y="61"/>
                  <a:pt x="390" y="61"/>
                </a:cubicBezTo>
                <a:cubicBezTo>
                  <a:pt x="352" y="0"/>
                  <a:pt x="260" y="0"/>
                  <a:pt x="222" y="61"/>
                </a:cubicBezTo>
              </a:path>
            </a:pathLst>
          </a:custGeom>
          <a:solidFill>
            <a:srgbClr val="F1C9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9">
            <a:extLst>
              <a:ext uri="{FF2B5EF4-FFF2-40B4-BE49-F238E27FC236}">
                <a16:creationId xmlns:a16="http://schemas.microsoft.com/office/drawing/2014/main" id="{BA042E01-96DB-124F-A870-9F0BE96B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0034" y="8921765"/>
            <a:ext cx="1196463" cy="1196459"/>
          </a:xfrm>
          <a:custGeom>
            <a:avLst/>
            <a:gdLst>
              <a:gd name="T0" fmla="*/ 1010 w 1011"/>
              <a:gd name="T1" fmla="*/ 505 h 1010"/>
              <a:gd name="T2" fmla="*/ 1010 w 1011"/>
              <a:gd name="T3" fmla="*/ 505 h 1010"/>
              <a:gd name="T4" fmla="*/ 505 w 1011"/>
              <a:gd name="T5" fmla="*/ 1009 h 1010"/>
              <a:gd name="T6" fmla="*/ 0 w 1011"/>
              <a:gd name="T7" fmla="*/ 505 h 1010"/>
              <a:gd name="T8" fmla="*/ 505 w 1011"/>
              <a:gd name="T9" fmla="*/ 0 h 1010"/>
              <a:gd name="T10" fmla="*/ 1010 w 1011"/>
              <a:gd name="T11" fmla="*/ 505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1" h="1010">
                <a:moveTo>
                  <a:pt x="1010" y="505"/>
                </a:moveTo>
                <a:lnTo>
                  <a:pt x="1010" y="505"/>
                </a:lnTo>
                <a:cubicBezTo>
                  <a:pt x="1010" y="780"/>
                  <a:pt x="788" y="1009"/>
                  <a:pt x="505" y="1009"/>
                </a:cubicBezTo>
                <a:cubicBezTo>
                  <a:pt x="230" y="1009"/>
                  <a:pt x="0" y="780"/>
                  <a:pt x="0" y="505"/>
                </a:cubicBezTo>
                <a:cubicBezTo>
                  <a:pt x="0" y="222"/>
                  <a:pt x="230" y="0"/>
                  <a:pt x="505" y="0"/>
                </a:cubicBezTo>
                <a:cubicBezTo>
                  <a:pt x="788" y="0"/>
                  <a:pt x="1010" y="222"/>
                  <a:pt x="1010" y="5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Line 180">
            <a:extLst>
              <a:ext uri="{FF2B5EF4-FFF2-40B4-BE49-F238E27FC236}">
                <a16:creationId xmlns:a16="http://schemas.microsoft.com/office/drawing/2014/main" id="{7AF7AE48-057D-0F40-B4FE-D5B94EE956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16775" y="5342830"/>
            <a:ext cx="5226" cy="28161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5" name="Freeform 181">
            <a:extLst>
              <a:ext uri="{FF2B5EF4-FFF2-40B4-BE49-F238E27FC236}">
                <a16:creationId xmlns:a16="http://schemas.microsoft.com/office/drawing/2014/main" id="{013D12D5-6BF3-794F-89C2-84EA8C5E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3855" y="3744066"/>
            <a:ext cx="3531068" cy="2372023"/>
          </a:xfrm>
          <a:custGeom>
            <a:avLst/>
            <a:gdLst>
              <a:gd name="T0" fmla="*/ 2546 w 2661"/>
              <a:gd name="T1" fmla="*/ 0 h 2004"/>
              <a:gd name="T2" fmla="*/ 2546 w 2661"/>
              <a:gd name="T3" fmla="*/ 0 h 2004"/>
              <a:gd name="T4" fmla="*/ 106 w 2661"/>
              <a:gd name="T5" fmla="*/ 0 h 2004"/>
              <a:gd name="T6" fmla="*/ 0 w 2661"/>
              <a:gd name="T7" fmla="*/ 114 h 2004"/>
              <a:gd name="T8" fmla="*/ 0 w 2661"/>
              <a:gd name="T9" fmla="*/ 1888 h 2004"/>
              <a:gd name="T10" fmla="*/ 106 w 2661"/>
              <a:gd name="T11" fmla="*/ 2003 h 2004"/>
              <a:gd name="T12" fmla="*/ 2546 w 2661"/>
              <a:gd name="T13" fmla="*/ 2003 h 2004"/>
              <a:gd name="T14" fmla="*/ 2660 w 2661"/>
              <a:gd name="T15" fmla="*/ 1888 h 2004"/>
              <a:gd name="T16" fmla="*/ 2660 w 2661"/>
              <a:gd name="T17" fmla="*/ 114 h 2004"/>
              <a:gd name="T18" fmla="*/ 2546 w 2661"/>
              <a:gd name="T19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1" h="2004">
                <a:moveTo>
                  <a:pt x="2546" y="0"/>
                </a:moveTo>
                <a:lnTo>
                  <a:pt x="2546" y="0"/>
                </a:lnTo>
                <a:cubicBezTo>
                  <a:pt x="106" y="0"/>
                  <a:pt x="106" y="0"/>
                  <a:pt x="106" y="0"/>
                </a:cubicBezTo>
                <a:cubicBezTo>
                  <a:pt x="45" y="0"/>
                  <a:pt x="0" y="53"/>
                  <a:pt x="0" y="114"/>
                </a:cubicBezTo>
                <a:cubicBezTo>
                  <a:pt x="0" y="1888"/>
                  <a:pt x="0" y="1888"/>
                  <a:pt x="0" y="1888"/>
                </a:cubicBezTo>
                <a:cubicBezTo>
                  <a:pt x="0" y="1949"/>
                  <a:pt x="45" y="2003"/>
                  <a:pt x="106" y="2003"/>
                </a:cubicBezTo>
                <a:cubicBezTo>
                  <a:pt x="2546" y="2003"/>
                  <a:pt x="2546" y="2003"/>
                  <a:pt x="2546" y="2003"/>
                </a:cubicBezTo>
                <a:cubicBezTo>
                  <a:pt x="2607" y="2003"/>
                  <a:pt x="2660" y="1949"/>
                  <a:pt x="2660" y="1888"/>
                </a:cubicBezTo>
                <a:cubicBezTo>
                  <a:pt x="2660" y="114"/>
                  <a:pt x="2660" y="114"/>
                  <a:pt x="2660" y="114"/>
                </a:cubicBezTo>
                <a:cubicBezTo>
                  <a:pt x="2660" y="53"/>
                  <a:pt x="2607" y="0"/>
                  <a:pt x="2546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82">
            <a:extLst>
              <a:ext uri="{FF2B5EF4-FFF2-40B4-BE49-F238E27FC236}">
                <a16:creationId xmlns:a16="http://schemas.microsoft.com/office/drawing/2014/main" id="{95897947-D0EE-C248-85BF-A1DEAB2AD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271" y="7855922"/>
            <a:ext cx="726234" cy="626966"/>
          </a:xfrm>
          <a:custGeom>
            <a:avLst/>
            <a:gdLst>
              <a:gd name="T0" fmla="*/ 222 w 613"/>
              <a:gd name="T1" fmla="*/ 466 h 528"/>
              <a:gd name="T2" fmla="*/ 222 w 613"/>
              <a:gd name="T3" fmla="*/ 466 h 528"/>
              <a:gd name="T4" fmla="*/ 38 w 613"/>
              <a:gd name="T5" fmla="*/ 145 h 528"/>
              <a:gd name="T6" fmla="*/ 122 w 613"/>
              <a:gd name="T7" fmla="*/ 0 h 528"/>
              <a:gd name="T8" fmla="*/ 489 w 613"/>
              <a:gd name="T9" fmla="*/ 0 h 528"/>
              <a:gd name="T10" fmla="*/ 574 w 613"/>
              <a:gd name="T11" fmla="*/ 145 h 528"/>
              <a:gd name="T12" fmla="*/ 390 w 613"/>
              <a:gd name="T13" fmla="*/ 466 h 528"/>
              <a:gd name="T14" fmla="*/ 222 w 613"/>
              <a:gd name="T15" fmla="*/ 466 h 528"/>
              <a:gd name="T16" fmla="*/ 38 w 613"/>
              <a:gd name="T17" fmla="*/ 145 h 528"/>
              <a:gd name="T18" fmla="*/ 122 w 613"/>
              <a:gd name="T19" fmla="*/ 0 h 528"/>
              <a:gd name="T20" fmla="*/ 489 w 613"/>
              <a:gd name="T21" fmla="*/ 0 h 528"/>
              <a:gd name="T22" fmla="*/ 574 w 613"/>
              <a:gd name="T23" fmla="*/ 145 h 528"/>
              <a:gd name="T24" fmla="*/ 390 w 613"/>
              <a:gd name="T25" fmla="*/ 466 h 528"/>
              <a:gd name="T26" fmla="*/ 222 w 613"/>
              <a:gd name="T27" fmla="*/ 46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3" h="528">
                <a:moveTo>
                  <a:pt x="222" y="466"/>
                </a:moveTo>
                <a:lnTo>
                  <a:pt x="222" y="466"/>
                </a:lnTo>
                <a:cubicBezTo>
                  <a:pt x="38" y="145"/>
                  <a:pt x="38" y="145"/>
                  <a:pt x="38" y="145"/>
                </a:cubicBezTo>
                <a:cubicBezTo>
                  <a:pt x="0" y="76"/>
                  <a:pt x="46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66" y="0"/>
                  <a:pt x="612" y="76"/>
                  <a:pt x="574" y="145"/>
                </a:cubicBezTo>
                <a:cubicBezTo>
                  <a:pt x="390" y="466"/>
                  <a:pt x="390" y="466"/>
                  <a:pt x="390" y="466"/>
                </a:cubicBezTo>
                <a:cubicBezTo>
                  <a:pt x="352" y="527"/>
                  <a:pt x="260" y="527"/>
                  <a:pt x="222" y="466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0" y="76"/>
                  <a:pt x="46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66" y="0"/>
                  <a:pt x="612" y="76"/>
                  <a:pt x="574" y="145"/>
                </a:cubicBezTo>
                <a:cubicBezTo>
                  <a:pt x="390" y="466"/>
                  <a:pt x="390" y="466"/>
                  <a:pt x="390" y="466"/>
                </a:cubicBezTo>
                <a:cubicBezTo>
                  <a:pt x="352" y="527"/>
                  <a:pt x="260" y="527"/>
                  <a:pt x="222" y="466"/>
                </a:cubicBezTo>
              </a:path>
            </a:pathLst>
          </a:custGeom>
          <a:solidFill>
            <a:srgbClr val="DF5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83">
            <a:extLst>
              <a:ext uri="{FF2B5EF4-FFF2-40B4-BE49-F238E27FC236}">
                <a16:creationId xmlns:a16="http://schemas.microsoft.com/office/drawing/2014/main" id="{EB85693F-4EC2-6349-8E08-03462412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1157" y="6366875"/>
            <a:ext cx="1196463" cy="1196463"/>
          </a:xfrm>
          <a:custGeom>
            <a:avLst/>
            <a:gdLst>
              <a:gd name="T0" fmla="*/ 1010 w 1011"/>
              <a:gd name="T1" fmla="*/ 504 h 1009"/>
              <a:gd name="T2" fmla="*/ 1010 w 1011"/>
              <a:gd name="T3" fmla="*/ 504 h 1009"/>
              <a:gd name="T4" fmla="*/ 505 w 1011"/>
              <a:gd name="T5" fmla="*/ 0 h 1009"/>
              <a:gd name="T6" fmla="*/ 0 w 1011"/>
              <a:gd name="T7" fmla="*/ 504 h 1009"/>
              <a:gd name="T8" fmla="*/ 505 w 1011"/>
              <a:gd name="T9" fmla="*/ 1008 h 1009"/>
              <a:gd name="T10" fmla="*/ 1010 w 1011"/>
              <a:gd name="T11" fmla="*/ 50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1" h="1009">
                <a:moveTo>
                  <a:pt x="1010" y="504"/>
                </a:moveTo>
                <a:lnTo>
                  <a:pt x="1010" y="504"/>
                </a:lnTo>
                <a:cubicBezTo>
                  <a:pt x="1010" y="229"/>
                  <a:pt x="780" y="0"/>
                  <a:pt x="505" y="0"/>
                </a:cubicBezTo>
                <a:cubicBezTo>
                  <a:pt x="222" y="0"/>
                  <a:pt x="0" y="229"/>
                  <a:pt x="0" y="504"/>
                </a:cubicBezTo>
                <a:cubicBezTo>
                  <a:pt x="0" y="786"/>
                  <a:pt x="222" y="1008"/>
                  <a:pt x="505" y="1008"/>
                </a:cubicBezTo>
                <a:cubicBezTo>
                  <a:pt x="780" y="1008"/>
                  <a:pt x="1010" y="786"/>
                  <a:pt x="1010" y="5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Line 184">
            <a:extLst>
              <a:ext uri="{FF2B5EF4-FFF2-40B4-BE49-F238E27FC236}">
                <a16:creationId xmlns:a16="http://schemas.microsoft.com/office/drawing/2014/main" id="{307DCF3F-CAD6-FB44-88AD-C9D7C9DA7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33236" y="5342830"/>
            <a:ext cx="5223" cy="28161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9" name="Freeform 185">
            <a:extLst>
              <a:ext uri="{FF2B5EF4-FFF2-40B4-BE49-F238E27FC236}">
                <a16:creationId xmlns:a16="http://schemas.microsoft.com/office/drawing/2014/main" id="{FE99CFFC-E349-7B49-8D17-0AF5374A9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0313" y="3744066"/>
            <a:ext cx="3531070" cy="2372023"/>
          </a:xfrm>
          <a:custGeom>
            <a:avLst/>
            <a:gdLst>
              <a:gd name="T0" fmla="*/ 2545 w 2661"/>
              <a:gd name="T1" fmla="*/ 0 h 2004"/>
              <a:gd name="T2" fmla="*/ 2545 w 2661"/>
              <a:gd name="T3" fmla="*/ 0 h 2004"/>
              <a:gd name="T4" fmla="*/ 107 w 2661"/>
              <a:gd name="T5" fmla="*/ 0 h 2004"/>
              <a:gd name="T6" fmla="*/ 0 w 2661"/>
              <a:gd name="T7" fmla="*/ 114 h 2004"/>
              <a:gd name="T8" fmla="*/ 0 w 2661"/>
              <a:gd name="T9" fmla="*/ 1888 h 2004"/>
              <a:gd name="T10" fmla="*/ 107 w 2661"/>
              <a:gd name="T11" fmla="*/ 2003 h 2004"/>
              <a:gd name="T12" fmla="*/ 2545 w 2661"/>
              <a:gd name="T13" fmla="*/ 2003 h 2004"/>
              <a:gd name="T14" fmla="*/ 2660 w 2661"/>
              <a:gd name="T15" fmla="*/ 1888 h 2004"/>
              <a:gd name="T16" fmla="*/ 2660 w 2661"/>
              <a:gd name="T17" fmla="*/ 114 h 2004"/>
              <a:gd name="T18" fmla="*/ 2545 w 2661"/>
              <a:gd name="T19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1" h="2004">
                <a:moveTo>
                  <a:pt x="2545" y="0"/>
                </a:moveTo>
                <a:lnTo>
                  <a:pt x="2545" y="0"/>
                </a:lnTo>
                <a:cubicBezTo>
                  <a:pt x="107" y="0"/>
                  <a:pt x="107" y="0"/>
                  <a:pt x="107" y="0"/>
                </a:cubicBezTo>
                <a:cubicBezTo>
                  <a:pt x="45" y="0"/>
                  <a:pt x="0" y="53"/>
                  <a:pt x="0" y="114"/>
                </a:cubicBezTo>
                <a:cubicBezTo>
                  <a:pt x="0" y="1888"/>
                  <a:pt x="0" y="1888"/>
                  <a:pt x="0" y="1888"/>
                </a:cubicBezTo>
                <a:cubicBezTo>
                  <a:pt x="0" y="1949"/>
                  <a:pt x="45" y="2003"/>
                  <a:pt x="107" y="2003"/>
                </a:cubicBezTo>
                <a:cubicBezTo>
                  <a:pt x="2545" y="2003"/>
                  <a:pt x="2545" y="2003"/>
                  <a:pt x="2545" y="2003"/>
                </a:cubicBezTo>
                <a:cubicBezTo>
                  <a:pt x="2606" y="2003"/>
                  <a:pt x="2660" y="1949"/>
                  <a:pt x="2660" y="1888"/>
                </a:cubicBezTo>
                <a:cubicBezTo>
                  <a:pt x="2660" y="114"/>
                  <a:pt x="2660" y="114"/>
                  <a:pt x="2660" y="114"/>
                </a:cubicBezTo>
                <a:cubicBezTo>
                  <a:pt x="2660" y="53"/>
                  <a:pt x="2606" y="0"/>
                  <a:pt x="254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86">
            <a:extLst>
              <a:ext uri="{FF2B5EF4-FFF2-40B4-BE49-F238E27FC236}">
                <a16:creationId xmlns:a16="http://schemas.microsoft.com/office/drawing/2014/main" id="{2C37F743-0BCD-9749-9490-B9E129CAC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280" y="7855922"/>
            <a:ext cx="731461" cy="626966"/>
          </a:xfrm>
          <a:custGeom>
            <a:avLst/>
            <a:gdLst>
              <a:gd name="T0" fmla="*/ 221 w 619"/>
              <a:gd name="T1" fmla="*/ 466 h 528"/>
              <a:gd name="T2" fmla="*/ 221 w 619"/>
              <a:gd name="T3" fmla="*/ 466 h 528"/>
              <a:gd name="T4" fmla="*/ 38 w 619"/>
              <a:gd name="T5" fmla="*/ 145 h 528"/>
              <a:gd name="T6" fmla="*/ 122 w 619"/>
              <a:gd name="T7" fmla="*/ 0 h 528"/>
              <a:gd name="T8" fmla="*/ 496 w 619"/>
              <a:gd name="T9" fmla="*/ 0 h 528"/>
              <a:gd name="T10" fmla="*/ 580 w 619"/>
              <a:gd name="T11" fmla="*/ 145 h 528"/>
              <a:gd name="T12" fmla="*/ 396 w 619"/>
              <a:gd name="T13" fmla="*/ 466 h 528"/>
              <a:gd name="T14" fmla="*/ 221 w 619"/>
              <a:gd name="T15" fmla="*/ 466 h 528"/>
              <a:gd name="T16" fmla="*/ 38 w 619"/>
              <a:gd name="T17" fmla="*/ 145 h 528"/>
              <a:gd name="T18" fmla="*/ 122 w 619"/>
              <a:gd name="T19" fmla="*/ 0 h 528"/>
              <a:gd name="T20" fmla="*/ 496 w 619"/>
              <a:gd name="T21" fmla="*/ 0 h 528"/>
              <a:gd name="T22" fmla="*/ 580 w 619"/>
              <a:gd name="T23" fmla="*/ 145 h 528"/>
              <a:gd name="T24" fmla="*/ 396 w 619"/>
              <a:gd name="T25" fmla="*/ 466 h 528"/>
              <a:gd name="T26" fmla="*/ 221 w 619"/>
              <a:gd name="T27" fmla="*/ 46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9" h="528">
                <a:moveTo>
                  <a:pt x="221" y="466"/>
                </a:moveTo>
                <a:lnTo>
                  <a:pt x="221" y="466"/>
                </a:lnTo>
                <a:cubicBezTo>
                  <a:pt x="38" y="145"/>
                  <a:pt x="38" y="145"/>
                  <a:pt x="38" y="145"/>
                </a:cubicBezTo>
                <a:cubicBezTo>
                  <a:pt x="0" y="76"/>
                  <a:pt x="53" y="0"/>
                  <a:pt x="122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72" y="0"/>
                  <a:pt x="618" y="76"/>
                  <a:pt x="580" y="145"/>
                </a:cubicBezTo>
                <a:cubicBezTo>
                  <a:pt x="396" y="466"/>
                  <a:pt x="396" y="466"/>
                  <a:pt x="396" y="466"/>
                </a:cubicBezTo>
                <a:cubicBezTo>
                  <a:pt x="358" y="527"/>
                  <a:pt x="260" y="527"/>
                  <a:pt x="221" y="466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0" y="76"/>
                  <a:pt x="53" y="0"/>
                  <a:pt x="122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72" y="0"/>
                  <a:pt x="618" y="76"/>
                  <a:pt x="580" y="145"/>
                </a:cubicBezTo>
                <a:cubicBezTo>
                  <a:pt x="396" y="466"/>
                  <a:pt x="396" y="466"/>
                  <a:pt x="396" y="466"/>
                </a:cubicBezTo>
                <a:cubicBezTo>
                  <a:pt x="358" y="527"/>
                  <a:pt x="260" y="527"/>
                  <a:pt x="221" y="466"/>
                </a:cubicBezTo>
              </a:path>
            </a:pathLst>
          </a:custGeom>
          <a:solidFill>
            <a:srgbClr val="4C81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87">
            <a:extLst>
              <a:ext uri="{FF2B5EF4-FFF2-40B4-BE49-F238E27FC236}">
                <a16:creationId xmlns:a16="http://schemas.microsoft.com/office/drawing/2014/main" id="{B8D1110B-7AC3-8046-A8B7-7B6A63138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618" y="6366875"/>
            <a:ext cx="1196459" cy="1196463"/>
          </a:xfrm>
          <a:custGeom>
            <a:avLst/>
            <a:gdLst>
              <a:gd name="T0" fmla="*/ 1008 w 1009"/>
              <a:gd name="T1" fmla="*/ 504 h 1009"/>
              <a:gd name="T2" fmla="*/ 1008 w 1009"/>
              <a:gd name="T3" fmla="*/ 504 h 1009"/>
              <a:gd name="T4" fmla="*/ 503 w 1009"/>
              <a:gd name="T5" fmla="*/ 0 h 1009"/>
              <a:gd name="T6" fmla="*/ 0 w 1009"/>
              <a:gd name="T7" fmla="*/ 504 h 1009"/>
              <a:gd name="T8" fmla="*/ 503 w 1009"/>
              <a:gd name="T9" fmla="*/ 1008 h 1009"/>
              <a:gd name="T10" fmla="*/ 1008 w 1009"/>
              <a:gd name="T11" fmla="*/ 50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9" h="1009">
                <a:moveTo>
                  <a:pt x="1008" y="504"/>
                </a:moveTo>
                <a:lnTo>
                  <a:pt x="1008" y="504"/>
                </a:lnTo>
                <a:cubicBezTo>
                  <a:pt x="1008" y="229"/>
                  <a:pt x="778" y="0"/>
                  <a:pt x="503" y="0"/>
                </a:cubicBezTo>
                <a:cubicBezTo>
                  <a:pt x="221" y="0"/>
                  <a:pt x="0" y="229"/>
                  <a:pt x="0" y="504"/>
                </a:cubicBezTo>
                <a:cubicBezTo>
                  <a:pt x="0" y="786"/>
                  <a:pt x="221" y="1008"/>
                  <a:pt x="503" y="1008"/>
                </a:cubicBezTo>
                <a:cubicBezTo>
                  <a:pt x="778" y="1008"/>
                  <a:pt x="1008" y="786"/>
                  <a:pt x="1008" y="5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Line 188">
            <a:extLst>
              <a:ext uri="{FF2B5EF4-FFF2-40B4-BE49-F238E27FC236}">
                <a16:creationId xmlns:a16="http://schemas.microsoft.com/office/drawing/2014/main" id="{237E0D4E-AA03-CF4E-AE38-6AEC5B389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9245" y="5342830"/>
            <a:ext cx="5226" cy="28161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3" name="Freeform 189">
            <a:extLst>
              <a:ext uri="{FF2B5EF4-FFF2-40B4-BE49-F238E27FC236}">
                <a16:creationId xmlns:a16="http://schemas.microsoft.com/office/drawing/2014/main" id="{25B39E37-0337-FB4F-9797-E4F594389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009" y="3744066"/>
            <a:ext cx="3536926" cy="2372023"/>
          </a:xfrm>
          <a:custGeom>
            <a:avLst/>
            <a:gdLst>
              <a:gd name="T0" fmla="*/ 2554 w 2662"/>
              <a:gd name="T1" fmla="*/ 0 h 2004"/>
              <a:gd name="T2" fmla="*/ 2554 w 2662"/>
              <a:gd name="T3" fmla="*/ 0 h 2004"/>
              <a:gd name="T4" fmla="*/ 115 w 2662"/>
              <a:gd name="T5" fmla="*/ 0 h 2004"/>
              <a:gd name="T6" fmla="*/ 0 w 2662"/>
              <a:gd name="T7" fmla="*/ 114 h 2004"/>
              <a:gd name="T8" fmla="*/ 0 w 2662"/>
              <a:gd name="T9" fmla="*/ 1888 h 2004"/>
              <a:gd name="T10" fmla="*/ 115 w 2662"/>
              <a:gd name="T11" fmla="*/ 2003 h 2004"/>
              <a:gd name="T12" fmla="*/ 2554 w 2662"/>
              <a:gd name="T13" fmla="*/ 2003 h 2004"/>
              <a:gd name="T14" fmla="*/ 2661 w 2662"/>
              <a:gd name="T15" fmla="*/ 1888 h 2004"/>
              <a:gd name="T16" fmla="*/ 2661 w 2662"/>
              <a:gd name="T17" fmla="*/ 114 h 2004"/>
              <a:gd name="T18" fmla="*/ 2554 w 2662"/>
              <a:gd name="T19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2" h="2004">
                <a:moveTo>
                  <a:pt x="2554" y="0"/>
                </a:moveTo>
                <a:lnTo>
                  <a:pt x="2554" y="0"/>
                </a:lnTo>
                <a:cubicBezTo>
                  <a:pt x="115" y="0"/>
                  <a:pt x="115" y="0"/>
                  <a:pt x="115" y="0"/>
                </a:cubicBezTo>
                <a:cubicBezTo>
                  <a:pt x="54" y="0"/>
                  <a:pt x="0" y="53"/>
                  <a:pt x="0" y="114"/>
                </a:cubicBezTo>
                <a:cubicBezTo>
                  <a:pt x="0" y="1888"/>
                  <a:pt x="0" y="1888"/>
                  <a:pt x="0" y="1888"/>
                </a:cubicBezTo>
                <a:cubicBezTo>
                  <a:pt x="0" y="1949"/>
                  <a:pt x="54" y="2003"/>
                  <a:pt x="115" y="2003"/>
                </a:cubicBezTo>
                <a:cubicBezTo>
                  <a:pt x="2554" y="2003"/>
                  <a:pt x="2554" y="2003"/>
                  <a:pt x="2554" y="2003"/>
                </a:cubicBezTo>
                <a:cubicBezTo>
                  <a:pt x="2615" y="2003"/>
                  <a:pt x="2661" y="1949"/>
                  <a:pt x="2661" y="1888"/>
                </a:cubicBezTo>
                <a:cubicBezTo>
                  <a:pt x="2661" y="114"/>
                  <a:pt x="2661" y="114"/>
                  <a:pt x="2661" y="114"/>
                </a:cubicBezTo>
                <a:cubicBezTo>
                  <a:pt x="2661" y="53"/>
                  <a:pt x="2615" y="0"/>
                  <a:pt x="25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0">
            <a:extLst>
              <a:ext uri="{FF2B5EF4-FFF2-40B4-BE49-F238E27FC236}">
                <a16:creationId xmlns:a16="http://schemas.microsoft.com/office/drawing/2014/main" id="{352D5862-1BF3-174C-8908-1F5C27FA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41" y="7855922"/>
            <a:ext cx="736684" cy="626966"/>
          </a:xfrm>
          <a:custGeom>
            <a:avLst/>
            <a:gdLst>
              <a:gd name="T0" fmla="*/ 221 w 620"/>
              <a:gd name="T1" fmla="*/ 466 h 528"/>
              <a:gd name="T2" fmla="*/ 221 w 620"/>
              <a:gd name="T3" fmla="*/ 466 h 528"/>
              <a:gd name="T4" fmla="*/ 38 w 620"/>
              <a:gd name="T5" fmla="*/ 145 h 528"/>
              <a:gd name="T6" fmla="*/ 122 w 620"/>
              <a:gd name="T7" fmla="*/ 0 h 528"/>
              <a:gd name="T8" fmla="*/ 497 w 620"/>
              <a:gd name="T9" fmla="*/ 0 h 528"/>
              <a:gd name="T10" fmla="*/ 581 w 620"/>
              <a:gd name="T11" fmla="*/ 145 h 528"/>
              <a:gd name="T12" fmla="*/ 397 w 620"/>
              <a:gd name="T13" fmla="*/ 466 h 528"/>
              <a:gd name="T14" fmla="*/ 221 w 620"/>
              <a:gd name="T15" fmla="*/ 466 h 528"/>
              <a:gd name="T16" fmla="*/ 38 w 620"/>
              <a:gd name="T17" fmla="*/ 145 h 528"/>
              <a:gd name="T18" fmla="*/ 122 w 620"/>
              <a:gd name="T19" fmla="*/ 0 h 528"/>
              <a:gd name="T20" fmla="*/ 497 w 620"/>
              <a:gd name="T21" fmla="*/ 0 h 528"/>
              <a:gd name="T22" fmla="*/ 581 w 620"/>
              <a:gd name="T23" fmla="*/ 145 h 528"/>
              <a:gd name="T24" fmla="*/ 397 w 620"/>
              <a:gd name="T25" fmla="*/ 466 h 528"/>
              <a:gd name="T26" fmla="*/ 221 w 620"/>
              <a:gd name="T27" fmla="*/ 46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0" h="528">
                <a:moveTo>
                  <a:pt x="221" y="466"/>
                </a:moveTo>
                <a:lnTo>
                  <a:pt x="221" y="466"/>
                </a:lnTo>
                <a:cubicBezTo>
                  <a:pt x="38" y="145"/>
                  <a:pt x="38" y="145"/>
                  <a:pt x="38" y="145"/>
                </a:cubicBezTo>
                <a:cubicBezTo>
                  <a:pt x="0" y="76"/>
                  <a:pt x="46" y="0"/>
                  <a:pt x="122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73" y="0"/>
                  <a:pt x="619" y="76"/>
                  <a:pt x="581" y="145"/>
                </a:cubicBezTo>
                <a:cubicBezTo>
                  <a:pt x="397" y="466"/>
                  <a:pt x="397" y="466"/>
                  <a:pt x="397" y="466"/>
                </a:cubicBezTo>
                <a:cubicBezTo>
                  <a:pt x="359" y="527"/>
                  <a:pt x="260" y="527"/>
                  <a:pt x="221" y="466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0" y="76"/>
                  <a:pt x="46" y="0"/>
                  <a:pt x="122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73" y="0"/>
                  <a:pt x="619" y="76"/>
                  <a:pt x="581" y="145"/>
                </a:cubicBezTo>
                <a:cubicBezTo>
                  <a:pt x="397" y="466"/>
                  <a:pt x="397" y="466"/>
                  <a:pt x="397" y="466"/>
                </a:cubicBezTo>
                <a:cubicBezTo>
                  <a:pt x="359" y="527"/>
                  <a:pt x="260" y="527"/>
                  <a:pt x="221" y="466"/>
                </a:cubicBezTo>
              </a:path>
            </a:pathLst>
          </a:custGeom>
          <a:solidFill>
            <a:srgbClr val="F1C9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1">
            <a:extLst>
              <a:ext uri="{FF2B5EF4-FFF2-40B4-BE49-F238E27FC236}">
                <a16:creationId xmlns:a16="http://schemas.microsoft.com/office/drawing/2014/main" id="{393F944B-764B-6747-8205-8262026C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077" y="6366875"/>
            <a:ext cx="1186013" cy="1196463"/>
          </a:xfrm>
          <a:custGeom>
            <a:avLst/>
            <a:gdLst>
              <a:gd name="T0" fmla="*/ 1001 w 1002"/>
              <a:gd name="T1" fmla="*/ 504 h 1009"/>
              <a:gd name="T2" fmla="*/ 1001 w 1002"/>
              <a:gd name="T3" fmla="*/ 504 h 1009"/>
              <a:gd name="T4" fmla="*/ 497 w 1002"/>
              <a:gd name="T5" fmla="*/ 0 h 1009"/>
              <a:gd name="T6" fmla="*/ 0 w 1002"/>
              <a:gd name="T7" fmla="*/ 504 h 1009"/>
              <a:gd name="T8" fmla="*/ 497 w 1002"/>
              <a:gd name="T9" fmla="*/ 1008 h 1009"/>
              <a:gd name="T10" fmla="*/ 1001 w 1002"/>
              <a:gd name="T11" fmla="*/ 504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2" h="1009">
                <a:moveTo>
                  <a:pt x="1001" y="504"/>
                </a:moveTo>
                <a:lnTo>
                  <a:pt x="1001" y="504"/>
                </a:lnTo>
                <a:cubicBezTo>
                  <a:pt x="1001" y="229"/>
                  <a:pt x="779" y="0"/>
                  <a:pt x="497" y="0"/>
                </a:cubicBezTo>
                <a:cubicBezTo>
                  <a:pt x="221" y="0"/>
                  <a:pt x="0" y="229"/>
                  <a:pt x="0" y="504"/>
                </a:cubicBezTo>
                <a:cubicBezTo>
                  <a:pt x="0" y="786"/>
                  <a:pt x="221" y="1008"/>
                  <a:pt x="497" y="1008"/>
                </a:cubicBezTo>
                <a:cubicBezTo>
                  <a:pt x="779" y="1008"/>
                  <a:pt x="1001" y="786"/>
                  <a:pt x="1001" y="5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640">
            <a:extLst>
              <a:ext uri="{FF2B5EF4-FFF2-40B4-BE49-F238E27FC236}">
                <a16:creationId xmlns:a16="http://schemas.microsoft.com/office/drawing/2014/main" id="{0FA2D05D-54F2-FE47-A82D-E73FF387F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290" y="9193450"/>
            <a:ext cx="689663" cy="653088"/>
          </a:xfrm>
          <a:custGeom>
            <a:avLst/>
            <a:gdLst>
              <a:gd name="T0" fmla="*/ 130 w 582"/>
              <a:gd name="T1" fmla="*/ 551 h 552"/>
              <a:gd name="T2" fmla="*/ 130 w 582"/>
              <a:gd name="T3" fmla="*/ 551 h 552"/>
              <a:gd name="T4" fmla="*/ 115 w 582"/>
              <a:gd name="T5" fmla="*/ 543 h 552"/>
              <a:gd name="T6" fmla="*/ 107 w 582"/>
              <a:gd name="T7" fmla="*/ 528 h 552"/>
              <a:gd name="T8" fmla="*/ 138 w 582"/>
              <a:gd name="T9" fmla="*/ 352 h 552"/>
              <a:gd name="T10" fmla="*/ 8 w 582"/>
              <a:gd name="T11" fmla="*/ 230 h 552"/>
              <a:gd name="T12" fmla="*/ 8 w 582"/>
              <a:gd name="T13" fmla="*/ 207 h 552"/>
              <a:gd name="T14" fmla="*/ 23 w 582"/>
              <a:gd name="T15" fmla="*/ 199 h 552"/>
              <a:gd name="T16" fmla="*/ 199 w 582"/>
              <a:gd name="T17" fmla="*/ 169 h 552"/>
              <a:gd name="T18" fmla="*/ 275 w 582"/>
              <a:gd name="T19" fmla="*/ 8 h 552"/>
              <a:gd name="T20" fmla="*/ 291 w 582"/>
              <a:gd name="T21" fmla="*/ 0 h 552"/>
              <a:gd name="T22" fmla="*/ 291 w 582"/>
              <a:gd name="T23" fmla="*/ 0 h 552"/>
              <a:gd name="T24" fmla="*/ 306 w 582"/>
              <a:gd name="T25" fmla="*/ 8 h 552"/>
              <a:gd name="T26" fmla="*/ 390 w 582"/>
              <a:gd name="T27" fmla="*/ 169 h 552"/>
              <a:gd name="T28" fmla="*/ 566 w 582"/>
              <a:gd name="T29" fmla="*/ 192 h 552"/>
              <a:gd name="T30" fmla="*/ 581 w 582"/>
              <a:gd name="T31" fmla="*/ 207 h 552"/>
              <a:gd name="T32" fmla="*/ 573 w 582"/>
              <a:gd name="T33" fmla="*/ 230 h 552"/>
              <a:gd name="T34" fmla="*/ 451 w 582"/>
              <a:gd name="T35" fmla="*/ 352 h 552"/>
              <a:gd name="T36" fmla="*/ 482 w 582"/>
              <a:gd name="T37" fmla="*/ 528 h 552"/>
              <a:gd name="T38" fmla="*/ 474 w 582"/>
              <a:gd name="T39" fmla="*/ 543 h 552"/>
              <a:gd name="T40" fmla="*/ 451 w 582"/>
              <a:gd name="T41" fmla="*/ 543 h 552"/>
              <a:gd name="T42" fmla="*/ 291 w 582"/>
              <a:gd name="T43" fmla="*/ 467 h 552"/>
              <a:gd name="T44" fmla="*/ 138 w 582"/>
              <a:gd name="T45" fmla="*/ 551 h 552"/>
              <a:gd name="T46" fmla="*/ 130 w 582"/>
              <a:gd name="T47" fmla="*/ 551 h 552"/>
              <a:gd name="T48" fmla="*/ 61 w 582"/>
              <a:gd name="T49" fmla="*/ 230 h 552"/>
              <a:gd name="T50" fmla="*/ 61 w 582"/>
              <a:gd name="T51" fmla="*/ 230 h 552"/>
              <a:gd name="T52" fmla="*/ 168 w 582"/>
              <a:gd name="T53" fmla="*/ 329 h 552"/>
              <a:gd name="T54" fmla="*/ 176 w 582"/>
              <a:gd name="T55" fmla="*/ 352 h 552"/>
              <a:gd name="T56" fmla="*/ 153 w 582"/>
              <a:gd name="T57" fmla="*/ 497 h 552"/>
              <a:gd name="T58" fmla="*/ 283 w 582"/>
              <a:gd name="T59" fmla="*/ 429 h 552"/>
              <a:gd name="T60" fmla="*/ 306 w 582"/>
              <a:gd name="T61" fmla="*/ 429 h 552"/>
              <a:gd name="T62" fmla="*/ 436 w 582"/>
              <a:gd name="T63" fmla="*/ 497 h 552"/>
              <a:gd name="T64" fmla="*/ 413 w 582"/>
              <a:gd name="T65" fmla="*/ 352 h 552"/>
              <a:gd name="T66" fmla="*/ 421 w 582"/>
              <a:gd name="T67" fmla="*/ 329 h 552"/>
              <a:gd name="T68" fmla="*/ 520 w 582"/>
              <a:gd name="T69" fmla="*/ 230 h 552"/>
              <a:gd name="T70" fmla="*/ 375 w 582"/>
              <a:gd name="T71" fmla="*/ 207 h 552"/>
              <a:gd name="T72" fmla="*/ 375 w 582"/>
              <a:gd name="T73" fmla="*/ 207 h 552"/>
              <a:gd name="T74" fmla="*/ 359 w 582"/>
              <a:gd name="T75" fmla="*/ 192 h 552"/>
              <a:gd name="T76" fmla="*/ 291 w 582"/>
              <a:gd name="T77" fmla="*/ 62 h 552"/>
              <a:gd name="T78" fmla="*/ 229 w 582"/>
              <a:gd name="T79" fmla="*/ 192 h 552"/>
              <a:gd name="T80" fmla="*/ 206 w 582"/>
              <a:gd name="T81" fmla="*/ 207 h 552"/>
              <a:gd name="T82" fmla="*/ 61 w 582"/>
              <a:gd name="T83" fmla="*/ 23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2" h="552">
                <a:moveTo>
                  <a:pt x="130" y="551"/>
                </a:moveTo>
                <a:lnTo>
                  <a:pt x="130" y="551"/>
                </a:lnTo>
                <a:cubicBezTo>
                  <a:pt x="123" y="551"/>
                  <a:pt x="123" y="551"/>
                  <a:pt x="115" y="543"/>
                </a:cubicBezTo>
                <a:cubicBezTo>
                  <a:pt x="107" y="543"/>
                  <a:pt x="107" y="536"/>
                  <a:pt x="107" y="528"/>
                </a:cubicBezTo>
                <a:cubicBezTo>
                  <a:pt x="138" y="352"/>
                  <a:pt x="138" y="352"/>
                  <a:pt x="138" y="352"/>
                </a:cubicBezTo>
                <a:cubicBezTo>
                  <a:pt x="8" y="230"/>
                  <a:pt x="8" y="230"/>
                  <a:pt x="8" y="230"/>
                </a:cubicBezTo>
                <a:cubicBezTo>
                  <a:pt x="8" y="222"/>
                  <a:pt x="0" y="215"/>
                  <a:pt x="8" y="207"/>
                </a:cubicBezTo>
                <a:cubicBezTo>
                  <a:pt x="8" y="199"/>
                  <a:pt x="15" y="199"/>
                  <a:pt x="23" y="199"/>
                </a:cubicBezTo>
                <a:cubicBezTo>
                  <a:pt x="199" y="169"/>
                  <a:pt x="199" y="169"/>
                  <a:pt x="199" y="169"/>
                </a:cubicBezTo>
                <a:cubicBezTo>
                  <a:pt x="275" y="8"/>
                  <a:pt x="275" y="8"/>
                  <a:pt x="275" y="8"/>
                </a:cubicBezTo>
                <a:cubicBezTo>
                  <a:pt x="275" y="0"/>
                  <a:pt x="283" y="0"/>
                  <a:pt x="291" y="0"/>
                </a:cubicBezTo>
                <a:lnTo>
                  <a:pt x="291" y="0"/>
                </a:lnTo>
                <a:cubicBezTo>
                  <a:pt x="298" y="0"/>
                  <a:pt x="306" y="0"/>
                  <a:pt x="306" y="8"/>
                </a:cubicBezTo>
                <a:cubicBezTo>
                  <a:pt x="390" y="169"/>
                  <a:pt x="390" y="169"/>
                  <a:pt x="390" y="169"/>
                </a:cubicBezTo>
                <a:cubicBezTo>
                  <a:pt x="566" y="192"/>
                  <a:pt x="566" y="192"/>
                  <a:pt x="566" y="192"/>
                </a:cubicBezTo>
                <a:cubicBezTo>
                  <a:pt x="573" y="199"/>
                  <a:pt x="581" y="199"/>
                  <a:pt x="581" y="207"/>
                </a:cubicBezTo>
                <a:cubicBezTo>
                  <a:pt x="581" y="215"/>
                  <a:pt x="581" y="222"/>
                  <a:pt x="573" y="230"/>
                </a:cubicBezTo>
                <a:cubicBezTo>
                  <a:pt x="451" y="352"/>
                  <a:pt x="451" y="352"/>
                  <a:pt x="451" y="352"/>
                </a:cubicBezTo>
                <a:cubicBezTo>
                  <a:pt x="482" y="528"/>
                  <a:pt x="482" y="528"/>
                  <a:pt x="482" y="528"/>
                </a:cubicBezTo>
                <a:cubicBezTo>
                  <a:pt x="482" y="536"/>
                  <a:pt x="474" y="543"/>
                  <a:pt x="474" y="543"/>
                </a:cubicBezTo>
                <a:cubicBezTo>
                  <a:pt x="467" y="551"/>
                  <a:pt x="459" y="551"/>
                  <a:pt x="451" y="543"/>
                </a:cubicBezTo>
                <a:cubicBezTo>
                  <a:pt x="291" y="467"/>
                  <a:pt x="291" y="467"/>
                  <a:pt x="291" y="467"/>
                </a:cubicBezTo>
                <a:cubicBezTo>
                  <a:pt x="138" y="551"/>
                  <a:pt x="138" y="551"/>
                  <a:pt x="138" y="551"/>
                </a:cubicBezTo>
                <a:cubicBezTo>
                  <a:pt x="130" y="551"/>
                  <a:pt x="130" y="551"/>
                  <a:pt x="130" y="551"/>
                </a:cubicBezTo>
                <a:close/>
                <a:moveTo>
                  <a:pt x="61" y="230"/>
                </a:moveTo>
                <a:lnTo>
                  <a:pt x="61" y="230"/>
                </a:lnTo>
                <a:cubicBezTo>
                  <a:pt x="168" y="329"/>
                  <a:pt x="168" y="329"/>
                  <a:pt x="168" y="329"/>
                </a:cubicBezTo>
                <a:cubicBezTo>
                  <a:pt x="176" y="337"/>
                  <a:pt x="176" y="344"/>
                  <a:pt x="176" y="352"/>
                </a:cubicBezTo>
                <a:cubicBezTo>
                  <a:pt x="153" y="497"/>
                  <a:pt x="153" y="497"/>
                  <a:pt x="153" y="497"/>
                </a:cubicBezTo>
                <a:cubicBezTo>
                  <a:pt x="283" y="429"/>
                  <a:pt x="283" y="429"/>
                  <a:pt x="283" y="429"/>
                </a:cubicBezTo>
                <a:cubicBezTo>
                  <a:pt x="291" y="421"/>
                  <a:pt x="298" y="421"/>
                  <a:pt x="306" y="429"/>
                </a:cubicBezTo>
                <a:cubicBezTo>
                  <a:pt x="436" y="497"/>
                  <a:pt x="436" y="497"/>
                  <a:pt x="436" y="497"/>
                </a:cubicBezTo>
                <a:cubicBezTo>
                  <a:pt x="413" y="352"/>
                  <a:pt x="413" y="352"/>
                  <a:pt x="413" y="352"/>
                </a:cubicBezTo>
                <a:cubicBezTo>
                  <a:pt x="405" y="344"/>
                  <a:pt x="413" y="337"/>
                  <a:pt x="421" y="329"/>
                </a:cubicBezTo>
                <a:cubicBezTo>
                  <a:pt x="520" y="230"/>
                  <a:pt x="520" y="230"/>
                  <a:pt x="520" y="230"/>
                </a:cubicBezTo>
                <a:cubicBezTo>
                  <a:pt x="375" y="207"/>
                  <a:pt x="375" y="207"/>
                  <a:pt x="375" y="207"/>
                </a:cubicBezTo>
                <a:lnTo>
                  <a:pt x="375" y="207"/>
                </a:lnTo>
                <a:cubicBezTo>
                  <a:pt x="367" y="207"/>
                  <a:pt x="359" y="199"/>
                  <a:pt x="359" y="192"/>
                </a:cubicBezTo>
                <a:cubicBezTo>
                  <a:pt x="291" y="62"/>
                  <a:pt x="291" y="62"/>
                  <a:pt x="291" y="62"/>
                </a:cubicBezTo>
                <a:cubicBezTo>
                  <a:pt x="229" y="192"/>
                  <a:pt x="229" y="192"/>
                  <a:pt x="229" y="192"/>
                </a:cubicBezTo>
                <a:cubicBezTo>
                  <a:pt x="222" y="199"/>
                  <a:pt x="214" y="207"/>
                  <a:pt x="206" y="207"/>
                </a:cubicBezTo>
                <a:lnTo>
                  <a:pt x="61" y="2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641">
            <a:extLst>
              <a:ext uri="{FF2B5EF4-FFF2-40B4-BE49-F238E27FC236}">
                <a16:creationId xmlns:a16="http://schemas.microsoft.com/office/drawing/2014/main" id="{CD17EEEB-9091-FA4A-9BFB-34CDE995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605" y="6722156"/>
            <a:ext cx="428427" cy="417978"/>
          </a:xfrm>
          <a:custGeom>
            <a:avLst/>
            <a:gdLst>
              <a:gd name="T0" fmla="*/ 15 w 360"/>
              <a:gd name="T1" fmla="*/ 351 h 352"/>
              <a:gd name="T2" fmla="*/ 15 w 360"/>
              <a:gd name="T3" fmla="*/ 351 h 352"/>
              <a:gd name="T4" fmla="*/ 23 w 360"/>
              <a:gd name="T5" fmla="*/ 351 h 352"/>
              <a:gd name="T6" fmla="*/ 137 w 360"/>
              <a:gd name="T7" fmla="*/ 328 h 352"/>
              <a:gd name="T8" fmla="*/ 145 w 360"/>
              <a:gd name="T9" fmla="*/ 320 h 352"/>
              <a:gd name="T10" fmla="*/ 352 w 360"/>
              <a:gd name="T11" fmla="*/ 114 h 352"/>
              <a:gd name="T12" fmla="*/ 352 w 360"/>
              <a:gd name="T13" fmla="*/ 92 h 352"/>
              <a:gd name="T14" fmla="*/ 267 w 360"/>
              <a:gd name="T15" fmla="*/ 8 h 352"/>
              <a:gd name="T16" fmla="*/ 260 w 360"/>
              <a:gd name="T17" fmla="*/ 0 h 352"/>
              <a:gd name="T18" fmla="*/ 244 w 360"/>
              <a:gd name="T19" fmla="*/ 8 h 352"/>
              <a:gd name="T20" fmla="*/ 38 w 360"/>
              <a:gd name="T21" fmla="*/ 213 h 352"/>
              <a:gd name="T22" fmla="*/ 30 w 360"/>
              <a:gd name="T23" fmla="*/ 221 h 352"/>
              <a:gd name="T24" fmla="*/ 0 w 360"/>
              <a:gd name="T25" fmla="*/ 328 h 352"/>
              <a:gd name="T26" fmla="*/ 7 w 360"/>
              <a:gd name="T27" fmla="*/ 343 h 352"/>
              <a:gd name="T28" fmla="*/ 15 w 360"/>
              <a:gd name="T29" fmla="*/ 351 h 352"/>
              <a:gd name="T30" fmla="*/ 260 w 360"/>
              <a:gd name="T31" fmla="*/ 46 h 352"/>
              <a:gd name="T32" fmla="*/ 260 w 360"/>
              <a:gd name="T33" fmla="*/ 46 h 352"/>
              <a:gd name="T34" fmla="*/ 313 w 360"/>
              <a:gd name="T35" fmla="*/ 98 h 352"/>
              <a:gd name="T36" fmla="*/ 260 w 360"/>
              <a:gd name="T37" fmla="*/ 152 h 352"/>
              <a:gd name="T38" fmla="*/ 206 w 360"/>
              <a:gd name="T39" fmla="*/ 92 h 352"/>
              <a:gd name="T40" fmla="*/ 260 w 360"/>
              <a:gd name="T41" fmla="*/ 46 h 352"/>
              <a:gd name="T42" fmla="*/ 61 w 360"/>
              <a:gd name="T43" fmla="*/ 236 h 352"/>
              <a:gd name="T44" fmla="*/ 61 w 360"/>
              <a:gd name="T45" fmla="*/ 236 h 352"/>
              <a:gd name="T46" fmla="*/ 183 w 360"/>
              <a:gd name="T47" fmla="*/ 121 h 352"/>
              <a:gd name="T48" fmla="*/ 237 w 360"/>
              <a:gd name="T49" fmla="*/ 175 h 352"/>
              <a:gd name="T50" fmla="*/ 122 w 360"/>
              <a:gd name="T51" fmla="*/ 290 h 352"/>
              <a:gd name="T52" fmla="*/ 46 w 360"/>
              <a:gd name="T53" fmla="*/ 313 h 352"/>
              <a:gd name="T54" fmla="*/ 61 w 360"/>
              <a:gd name="T55" fmla="*/ 2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0" h="352">
                <a:moveTo>
                  <a:pt x="15" y="351"/>
                </a:moveTo>
                <a:lnTo>
                  <a:pt x="15" y="351"/>
                </a:lnTo>
                <a:cubicBezTo>
                  <a:pt x="23" y="351"/>
                  <a:pt x="23" y="351"/>
                  <a:pt x="23" y="351"/>
                </a:cubicBezTo>
                <a:cubicBezTo>
                  <a:pt x="137" y="328"/>
                  <a:pt x="137" y="328"/>
                  <a:pt x="137" y="328"/>
                </a:cubicBezTo>
                <a:cubicBezTo>
                  <a:pt x="137" y="328"/>
                  <a:pt x="145" y="328"/>
                  <a:pt x="145" y="320"/>
                </a:cubicBezTo>
                <a:cubicBezTo>
                  <a:pt x="352" y="114"/>
                  <a:pt x="352" y="114"/>
                  <a:pt x="352" y="114"/>
                </a:cubicBezTo>
                <a:cubicBezTo>
                  <a:pt x="359" y="106"/>
                  <a:pt x="359" y="98"/>
                  <a:pt x="352" y="92"/>
                </a:cubicBezTo>
                <a:cubicBezTo>
                  <a:pt x="267" y="8"/>
                  <a:pt x="267" y="8"/>
                  <a:pt x="267" y="8"/>
                </a:cubicBezTo>
                <a:cubicBezTo>
                  <a:pt x="267" y="0"/>
                  <a:pt x="260" y="0"/>
                  <a:pt x="260" y="0"/>
                </a:cubicBezTo>
                <a:cubicBezTo>
                  <a:pt x="252" y="0"/>
                  <a:pt x="244" y="0"/>
                  <a:pt x="244" y="8"/>
                </a:cubicBezTo>
                <a:cubicBezTo>
                  <a:pt x="38" y="213"/>
                  <a:pt x="38" y="213"/>
                  <a:pt x="38" y="213"/>
                </a:cubicBezTo>
                <a:cubicBezTo>
                  <a:pt x="30" y="213"/>
                  <a:pt x="30" y="221"/>
                  <a:pt x="30" y="221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6"/>
                  <a:pt x="0" y="343"/>
                  <a:pt x="7" y="343"/>
                </a:cubicBezTo>
                <a:cubicBezTo>
                  <a:pt x="7" y="351"/>
                  <a:pt x="15" y="351"/>
                  <a:pt x="15" y="351"/>
                </a:cubicBezTo>
                <a:close/>
                <a:moveTo>
                  <a:pt x="260" y="46"/>
                </a:moveTo>
                <a:lnTo>
                  <a:pt x="260" y="46"/>
                </a:lnTo>
                <a:cubicBezTo>
                  <a:pt x="313" y="98"/>
                  <a:pt x="313" y="98"/>
                  <a:pt x="313" y="98"/>
                </a:cubicBezTo>
                <a:cubicBezTo>
                  <a:pt x="260" y="152"/>
                  <a:pt x="260" y="152"/>
                  <a:pt x="260" y="152"/>
                </a:cubicBezTo>
                <a:cubicBezTo>
                  <a:pt x="206" y="91"/>
                  <a:pt x="206" y="92"/>
                  <a:pt x="206" y="92"/>
                </a:cubicBezTo>
                <a:lnTo>
                  <a:pt x="260" y="46"/>
                </a:lnTo>
                <a:close/>
                <a:moveTo>
                  <a:pt x="61" y="236"/>
                </a:moveTo>
                <a:lnTo>
                  <a:pt x="61" y="236"/>
                </a:lnTo>
                <a:cubicBezTo>
                  <a:pt x="183" y="121"/>
                  <a:pt x="183" y="121"/>
                  <a:pt x="183" y="121"/>
                </a:cubicBezTo>
                <a:cubicBezTo>
                  <a:pt x="237" y="175"/>
                  <a:pt x="237" y="175"/>
                  <a:pt x="237" y="175"/>
                </a:cubicBezTo>
                <a:cubicBezTo>
                  <a:pt x="122" y="290"/>
                  <a:pt x="122" y="290"/>
                  <a:pt x="122" y="290"/>
                </a:cubicBezTo>
                <a:cubicBezTo>
                  <a:pt x="46" y="313"/>
                  <a:pt x="46" y="313"/>
                  <a:pt x="46" y="313"/>
                </a:cubicBezTo>
                <a:lnTo>
                  <a:pt x="61" y="2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42">
            <a:extLst>
              <a:ext uri="{FF2B5EF4-FFF2-40B4-BE49-F238E27FC236}">
                <a16:creationId xmlns:a16="http://schemas.microsoft.com/office/drawing/2014/main" id="{E6ABBB37-B5D9-7341-A37C-7D5FE1698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459" y="7171482"/>
            <a:ext cx="517249" cy="47024"/>
          </a:xfrm>
          <a:custGeom>
            <a:avLst/>
            <a:gdLst>
              <a:gd name="T0" fmla="*/ 420 w 436"/>
              <a:gd name="T1" fmla="*/ 0 h 40"/>
              <a:gd name="T2" fmla="*/ 420 w 436"/>
              <a:gd name="T3" fmla="*/ 0 h 40"/>
              <a:gd name="T4" fmla="*/ 15 w 436"/>
              <a:gd name="T5" fmla="*/ 0 h 40"/>
              <a:gd name="T6" fmla="*/ 0 w 436"/>
              <a:gd name="T7" fmla="*/ 16 h 40"/>
              <a:gd name="T8" fmla="*/ 15 w 436"/>
              <a:gd name="T9" fmla="*/ 39 h 40"/>
              <a:gd name="T10" fmla="*/ 420 w 436"/>
              <a:gd name="T11" fmla="*/ 39 h 40"/>
              <a:gd name="T12" fmla="*/ 435 w 436"/>
              <a:gd name="T13" fmla="*/ 16 h 40"/>
              <a:gd name="T14" fmla="*/ 420 w 436"/>
              <a:gd name="T1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6" h="40">
                <a:moveTo>
                  <a:pt x="420" y="0"/>
                </a:moveTo>
                <a:lnTo>
                  <a:pt x="420" y="0"/>
                </a:ln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31"/>
                  <a:pt x="7" y="39"/>
                  <a:pt x="15" y="39"/>
                </a:cubicBezTo>
                <a:cubicBezTo>
                  <a:pt x="420" y="39"/>
                  <a:pt x="420" y="39"/>
                  <a:pt x="420" y="39"/>
                </a:cubicBezTo>
                <a:cubicBezTo>
                  <a:pt x="428" y="39"/>
                  <a:pt x="435" y="31"/>
                  <a:pt x="435" y="16"/>
                </a:cubicBezTo>
                <a:cubicBezTo>
                  <a:pt x="435" y="8"/>
                  <a:pt x="428" y="0"/>
                  <a:pt x="42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643">
            <a:extLst>
              <a:ext uri="{FF2B5EF4-FFF2-40B4-BE49-F238E27FC236}">
                <a16:creationId xmlns:a16="http://schemas.microsoft.com/office/drawing/2014/main" id="{6F8AD230-8B2B-B14D-B5D0-A41CC8091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167" y="6633338"/>
            <a:ext cx="287361" cy="470225"/>
          </a:xfrm>
          <a:custGeom>
            <a:avLst/>
            <a:gdLst>
              <a:gd name="T0" fmla="*/ 0 w 244"/>
              <a:gd name="T1" fmla="*/ 190 h 397"/>
              <a:gd name="T2" fmla="*/ 0 w 244"/>
              <a:gd name="T3" fmla="*/ 190 h 397"/>
              <a:gd name="T4" fmla="*/ 0 w 244"/>
              <a:gd name="T5" fmla="*/ 190 h 397"/>
              <a:gd name="T6" fmla="*/ 0 w 244"/>
              <a:gd name="T7" fmla="*/ 274 h 397"/>
              <a:gd name="T8" fmla="*/ 30 w 244"/>
              <a:gd name="T9" fmla="*/ 358 h 397"/>
              <a:gd name="T10" fmla="*/ 121 w 244"/>
              <a:gd name="T11" fmla="*/ 396 h 397"/>
              <a:gd name="T12" fmla="*/ 121 w 244"/>
              <a:gd name="T13" fmla="*/ 396 h 397"/>
              <a:gd name="T14" fmla="*/ 243 w 244"/>
              <a:gd name="T15" fmla="*/ 274 h 397"/>
              <a:gd name="T16" fmla="*/ 243 w 244"/>
              <a:gd name="T17" fmla="*/ 190 h 397"/>
              <a:gd name="T18" fmla="*/ 243 w 244"/>
              <a:gd name="T19" fmla="*/ 182 h 397"/>
              <a:gd name="T20" fmla="*/ 243 w 244"/>
              <a:gd name="T21" fmla="*/ 182 h 397"/>
              <a:gd name="T22" fmla="*/ 236 w 244"/>
              <a:gd name="T23" fmla="*/ 122 h 397"/>
              <a:gd name="T24" fmla="*/ 205 w 244"/>
              <a:gd name="T25" fmla="*/ 30 h 397"/>
              <a:gd name="T26" fmla="*/ 121 w 244"/>
              <a:gd name="T27" fmla="*/ 0 h 397"/>
              <a:gd name="T28" fmla="*/ 121 w 244"/>
              <a:gd name="T29" fmla="*/ 0 h 397"/>
              <a:gd name="T30" fmla="*/ 30 w 244"/>
              <a:gd name="T31" fmla="*/ 30 h 397"/>
              <a:gd name="T32" fmla="*/ 0 w 244"/>
              <a:gd name="T33" fmla="*/ 122 h 397"/>
              <a:gd name="T34" fmla="*/ 0 w 244"/>
              <a:gd name="T35" fmla="*/ 182 h 397"/>
              <a:gd name="T36" fmla="*/ 0 w 244"/>
              <a:gd name="T37" fmla="*/ 190 h 397"/>
              <a:gd name="T38" fmla="*/ 61 w 244"/>
              <a:gd name="T39" fmla="*/ 61 h 397"/>
              <a:gd name="T40" fmla="*/ 61 w 244"/>
              <a:gd name="T41" fmla="*/ 61 h 397"/>
              <a:gd name="T42" fmla="*/ 121 w 244"/>
              <a:gd name="T43" fmla="*/ 38 h 397"/>
              <a:gd name="T44" fmla="*/ 121 w 244"/>
              <a:gd name="T45" fmla="*/ 38 h 397"/>
              <a:gd name="T46" fmla="*/ 175 w 244"/>
              <a:gd name="T47" fmla="*/ 61 h 397"/>
              <a:gd name="T48" fmla="*/ 205 w 244"/>
              <a:gd name="T49" fmla="*/ 122 h 397"/>
              <a:gd name="T50" fmla="*/ 205 w 244"/>
              <a:gd name="T51" fmla="*/ 182 h 397"/>
              <a:gd name="T52" fmla="*/ 205 w 244"/>
              <a:gd name="T53" fmla="*/ 190 h 397"/>
              <a:gd name="T54" fmla="*/ 205 w 244"/>
              <a:gd name="T55" fmla="*/ 190 h 397"/>
              <a:gd name="T56" fmla="*/ 205 w 244"/>
              <a:gd name="T57" fmla="*/ 274 h 397"/>
              <a:gd name="T58" fmla="*/ 121 w 244"/>
              <a:gd name="T59" fmla="*/ 358 h 397"/>
              <a:gd name="T60" fmla="*/ 121 w 244"/>
              <a:gd name="T61" fmla="*/ 358 h 397"/>
              <a:gd name="T62" fmla="*/ 61 w 244"/>
              <a:gd name="T63" fmla="*/ 335 h 397"/>
              <a:gd name="T64" fmla="*/ 38 w 244"/>
              <a:gd name="T65" fmla="*/ 274 h 397"/>
              <a:gd name="T66" fmla="*/ 38 w 244"/>
              <a:gd name="T67" fmla="*/ 190 h 397"/>
              <a:gd name="T68" fmla="*/ 38 w 244"/>
              <a:gd name="T69" fmla="*/ 182 h 397"/>
              <a:gd name="T70" fmla="*/ 38 w 244"/>
              <a:gd name="T71" fmla="*/ 182 h 397"/>
              <a:gd name="T72" fmla="*/ 38 w 244"/>
              <a:gd name="T73" fmla="*/ 122 h 397"/>
              <a:gd name="T74" fmla="*/ 61 w 244"/>
              <a:gd name="T75" fmla="*/ 61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4" h="397">
                <a:moveTo>
                  <a:pt x="0" y="190"/>
                </a:moveTo>
                <a:lnTo>
                  <a:pt x="0" y="190"/>
                </a:lnTo>
                <a:lnTo>
                  <a:pt x="0" y="190"/>
                </a:lnTo>
                <a:cubicBezTo>
                  <a:pt x="0" y="274"/>
                  <a:pt x="0" y="274"/>
                  <a:pt x="0" y="274"/>
                </a:cubicBezTo>
                <a:cubicBezTo>
                  <a:pt x="0" y="304"/>
                  <a:pt x="8" y="335"/>
                  <a:pt x="30" y="358"/>
                </a:cubicBezTo>
                <a:cubicBezTo>
                  <a:pt x="53" y="381"/>
                  <a:pt x="84" y="396"/>
                  <a:pt x="121" y="396"/>
                </a:cubicBezTo>
                <a:lnTo>
                  <a:pt x="121" y="396"/>
                </a:lnTo>
                <a:cubicBezTo>
                  <a:pt x="182" y="396"/>
                  <a:pt x="243" y="343"/>
                  <a:pt x="243" y="274"/>
                </a:cubicBezTo>
                <a:cubicBezTo>
                  <a:pt x="243" y="190"/>
                  <a:pt x="243" y="190"/>
                  <a:pt x="243" y="190"/>
                </a:cubicBezTo>
                <a:cubicBezTo>
                  <a:pt x="243" y="182"/>
                  <a:pt x="243" y="182"/>
                  <a:pt x="243" y="182"/>
                </a:cubicBezTo>
                <a:lnTo>
                  <a:pt x="243" y="182"/>
                </a:lnTo>
                <a:cubicBezTo>
                  <a:pt x="236" y="122"/>
                  <a:pt x="236" y="122"/>
                  <a:pt x="236" y="122"/>
                </a:cubicBezTo>
                <a:cubicBezTo>
                  <a:pt x="236" y="84"/>
                  <a:pt x="228" y="53"/>
                  <a:pt x="205" y="30"/>
                </a:cubicBezTo>
                <a:cubicBezTo>
                  <a:pt x="182" y="7"/>
                  <a:pt x="152" y="0"/>
                  <a:pt x="121" y="0"/>
                </a:cubicBezTo>
                <a:lnTo>
                  <a:pt x="121" y="0"/>
                </a:lnTo>
                <a:cubicBezTo>
                  <a:pt x="84" y="0"/>
                  <a:pt x="53" y="7"/>
                  <a:pt x="30" y="30"/>
                </a:cubicBezTo>
                <a:cubicBezTo>
                  <a:pt x="8" y="53"/>
                  <a:pt x="0" y="84"/>
                  <a:pt x="0" y="122"/>
                </a:cubicBezTo>
                <a:cubicBezTo>
                  <a:pt x="0" y="182"/>
                  <a:pt x="0" y="182"/>
                  <a:pt x="0" y="182"/>
                </a:cubicBezTo>
                <a:lnTo>
                  <a:pt x="0" y="190"/>
                </a:lnTo>
                <a:close/>
                <a:moveTo>
                  <a:pt x="61" y="61"/>
                </a:moveTo>
                <a:lnTo>
                  <a:pt x="61" y="61"/>
                </a:lnTo>
                <a:cubicBezTo>
                  <a:pt x="76" y="46"/>
                  <a:pt x="98" y="38"/>
                  <a:pt x="121" y="38"/>
                </a:cubicBezTo>
                <a:lnTo>
                  <a:pt x="121" y="38"/>
                </a:lnTo>
                <a:cubicBezTo>
                  <a:pt x="144" y="38"/>
                  <a:pt x="159" y="46"/>
                  <a:pt x="175" y="61"/>
                </a:cubicBezTo>
                <a:cubicBezTo>
                  <a:pt x="190" y="76"/>
                  <a:pt x="205" y="99"/>
                  <a:pt x="205" y="122"/>
                </a:cubicBezTo>
                <a:cubicBezTo>
                  <a:pt x="205" y="182"/>
                  <a:pt x="205" y="182"/>
                  <a:pt x="205" y="182"/>
                </a:cubicBezTo>
                <a:cubicBezTo>
                  <a:pt x="205" y="190"/>
                  <a:pt x="205" y="190"/>
                  <a:pt x="205" y="190"/>
                </a:cubicBezTo>
                <a:lnTo>
                  <a:pt x="205" y="190"/>
                </a:lnTo>
                <a:cubicBezTo>
                  <a:pt x="205" y="274"/>
                  <a:pt x="205" y="274"/>
                  <a:pt x="205" y="274"/>
                </a:cubicBezTo>
                <a:cubicBezTo>
                  <a:pt x="205" y="320"/>
                  <a:pt x="167" y="358"/>
                  <a:pt x="121" y="358"/>
                </a:cubicBezTo>
                <a:lnTo>
                  <a:pt x="121" y="358"/>
                </a:lnTo>
                <a:cubicBezTo>
                  <a:pt x="98" y="358"/>
                  <a:pt x="76" y="350"/>
                  <a:pt x="61" y="335"/>
                </a:cubicBezTo>
                <a:cubicBezTo>
                  <a:pt x="46" y="320"/>
                  <a:pt x="38" y="297"/>
                  <a:pt x="38" y="274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8" y="182"/>
                  <a:pt x="38" y="182"/>
                  <a:pt x="38" y="182"/>
                </a:cubicBezTo>
                <a:lnTo>
                  <a:pt x="38" y="182"/>
                </a:lnTo>
                <a:cubicBezTo>
                  <a:pt x="38" y="122"/>
                  <a:pt x="38" y="122"/>
                  <a:pt x="38" y="122"/>
                </a:cubicBezTo>
                <a:cubicBezTo>
                  <a:pt x="38" y="99"/>
                  <a:pt x="46" y="76"/>
                  <a:pt x="61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644">
            <a:extLst>
              <a:ext uri="{FF2B5EF4-FFF2-40B4-BE49-F238E27FC236}">
                <a16:creationId xmlns:a16="http://schemas.microsoft.com/office/drawing/2014/main" id="{0606D699-D668-CD41-A683-56C51DE95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8122" y="6941594"/>
            <a:ext cx="459775" cy="370957"/>
          </a:xfrm>
          <a:custGeom>
            <a:avLst/>
            <a:gdLst>
              <a:gd name="T0" fmla="*/ 389 w 390"/>
              <a:gd name="T1" fmla="*/ 15 h 314"/>
              <a:gd name="T2" fmla="*/ 389 w 390"/>
              <a:gd name="T3" fmla="*/ 15 h 314"/>
              <a:gd name="T4" fmla="*/ 374 w 390"/>
              <a:gd name="T5" fmla="*/ 0 h 314"/>
              <a:gd name="T6" fmla="*/ 351 w 390"/>
              <a:gd name="T7" fmla="*/ 15 h 314"/>
              <a:gd name="T8" fmla="*/ 198 w 390"/>
              <a:gd name="T9" fmla="*/ 176 h 314"/>
              <a:gd name="T10" fmla="*/ 39 w 390"/>
              <a:gd name="T11" fmla="*/ 15 h 314"/>
              <a:gd name="T12" fmla="*/ 16 w 390"/>
              <a:gd name="T13" fmla="*/ 0 h 314"/>
              <a:gd name="T14" fmla="*/ 0 w 390"/>
              <a:gd name="T15" fmla="*/ 15 h 314"/>
              <a:gd name="T16" fmla="*/ 175 w 390"/>
              <a:gd name="T17" fmla="*/ 214 h 314"/>
              <a:gd name="T18" fmla="*/ 175 w 390"/>
              <a:gd name="T19" fmla="*/ 275 h 314"/>
              <a:gd name="T20" fmla="*/ 123 w 390"/>
              <a:gd name="T21" fmla="*/ 275 h 314"/>
              <a:gd name="T22" fmla="*/ 107 w 390"/>
              <a:gd name="T23" fmla="*/ 298 h 314"/>
              <a:gd name="T24" fmla="*/ 123 w 390"/>
              <a:gd name="T25" fmla="*/ 313 h 314"/>
              <a:gd name="T26" fmla="*/ 190 w 390"/>
              <a:gd name="T27" fmla="*/ 313 h 314"/>
              <a:gd name="T28" fmla="*/ 198 w 390"/>
              <a:gd name="T29" fmla="*/ 313 h 314"/>
              <a:gd name="T30" fmla="*/ 198 w 390"/>
              <a:gd name="T31" fmla="*/ 313 h 314"/>
              <a:gd name="T32" fmla="*/ 267 w 390"/>
              <a:gd name="T33" fmla="*/ 313 h 314"/>
              <a:gd name="T34" fmla="*/ 290 w 390"/>
              <a:gd name="T35" fmla="*/ 298 h 314"/>
              <a:gd name="T36" fmla="*/ 267 w 390"/>
              <a:gd name="T37" fmla="*/ 275 h 314"/>
              <a:gd name="T38" fmla="*/ 213 w 390"/>
              <a:gd name="T39" fmla="*/ 275 h 314"/>
              <a:gd name="T40" fmla="*/ 213 w 390"/>
              <a:gd name="T41" fmla="*/ 214 h 314"/>
              <a:gd name="T42" fmla="*/ 389 w 390"/>
              <a:gd name="T43" fmla="*/ 1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0" h="314">
                <a:moveTo>
                  <a:pt x="389" y="15"/>
                </a:moveTo>
                <a:lnTo>
                  <a:pt x="389" y="15"/>
                </a:lnTo>
                <a:cubicBezTo>
                  <a:pt x="389" y="7"/>
                  <a:pt x="382" y="0"/>
                  <a:pt x="374" y="0"/>
                </a:cubicBezTo>
                <a:cubicBezTo>
                  <a:pt x="366" y="0"/>
                  <a:pt x="351" y="7"/>
                  <a:pt x="351" y="15"/>
                </a:cubicBezTo>
                <a:cubicBezTo>
                  <a:pt x="351" y="107"/>
                  <a:pt x="282" y="176"/>
                  <a:pt x="198" y="176"/>
                </a:cubicBezTo>
                <a:cubicBezTo>
                  <a:pt x="107" y="176"/>
                  <a:pt x="39" y="107"/>
                  <a:pt x="39" y="15"/>
                </a:cubicBezTo>
                <a:cubicBezTo>
                  <a:pt x="39" y="7"/>
                  <a:pt x="31" y="0"/>
                  <a:pt x="16" y="0"/>
                </a:cubicBezTo>
                <a:cubicBezTo>
                  <a:pt x="8" y="0"/>
                  <a:pt x="0" y="7"/>
                  <a:pt x="0" y="15"/>
                </a:cubicBezTo>
                <a:cubicBezTo>
                  <a:pt x="0" y="122"/>
                  <a:pt x="77" y="206"/>
                  <a:pt x="175" y="214"/>
                </a:cubicBezTo>
                <a:cubicBezTo>
                  <a:pt x="175" y="275"/>
                  <a:pt x="175" y="275"/>
                  <a:pt x="175" y="275"/>
                </a:cubicBezTo>
                <a:cubicBezTo>
                  <a:pt x="123" y="275"/>
                  <a:pt x="123" y="275"/>
                  <a:pt x="123" y="275"/>
                </a:cubicBezTo>
                <a:cubicBezTo>
                  <a:pt x="115" y="275"/>
                  <a:pt x="107" y="282"/>
                  <a:pt x="107" y="298"/>
                </a:cubicBezTo>
                <a:cubicBezTo>
                  <a:pt x="107" y="305"/>
                  <a:pt x="115" y="313"/>
                  <a:pt x="123" y="313"/>
                </a:cubicBezTo>
                <a:cubicBezTo>
                  <a:pt x="190" y="313"/>
                  <a:pt x="190" y="313"/>
                  <a:pt x="190" y="313"/>
                </a:cubicBezTo>
                <a:cubicBezTo>
                  <a:pt x="190" y="313"/>
                  <a:pt x="190" y="313"/>
                  <a:pt x="198" y="313"/>
                </a:cubicBezTo>
                <a:lnTo>
                  <a:pt x="198" y="313"/>
                </a:lnTo>
                <a:cubicBezTo>
                  <a:pt x="267" y="313"/>
                  <a:pt x="267" y="313"/>
                  <a:pt x="267" y="313"/>
                </a:cubicBezTo>
                <a:cubicBezTo>
                  <a:pt x="282" y="313"/>
                  <a:pt x="290" y="305"/>
                  <a:pt x="290" y="298"/>
                </a:cubicBezTo>
                <a:cubicBezTo>
                  <a:pt x="290" y="282"/>
                  <a:pt x="282" y="275"/>
                  <a:pt x="267" y="275"/>
                </a:cubicBezTo>
                <a:cubicBezTo>
                  <a:pt x="213" y="275"/>
                  <a:pt x="213" y="275"/>
                  <a:pt x="213" y="275"/>
                </a:cubicBezTo>
                <a:cubicBezTo>
                  <a:pt x="213" y="214"/>
                  <a:pt x="213" y="214"/>
                  <a:pt x="213" y="214"/>
                </a:cubicBezTo>
                <a:cubicBezTo>
                  <a:pt x="313" y="206"/>
                  <a:pt x="389" y="122"/>
                  <a:pt x="389" y="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645">
            <a:extLst>
              <a:ext uri="{FF2B5EF4-FFF2-40B4-BE49-F238E27FC236}">
                <a16:creationId xmlns:a16="http://schemas.microsoft.com/office/drawing/2014/main" id="{502C2AE8-700D-9E4A-8E8B-D80916A63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585" y="9177775"/>
            <a:ext cx="637416" cy="679214"/>
          </a:xfrm>
          <a:custGeom>
            <a:avLst/>
            <a:gdLst>
              <a:gd name="T0" fmla="*/ 413 w 536"/>
              <a:gd name="T1" fmla="*/ 574 h 575"/>
              <a:gd name="T2" fmla="*/ 337 w 536"/>
              <a:gd name="T3" fmla="*/ 566 h 575"/>
              <a:gd name="T4" fmla="*/ 306 w 536"/>
              <a:gd name="T5" fmla="*/ 566 h 575"/>
              <a:gd name="T6" fmla="*/ 130 w 536"/>
              <a:gd name="T7" fmla="*/ 520 h 575"/>
              <a:gd name="T8" fmla="*/ 31 w 536"/>
              <a:gd name="T9" fmla="*/ 505 h 575"/>
              <a:gd name="T10" fmla="*/ 38 w 536"/>
              <a:gd name="T11" fmla="*/ 260 h 575"/>
              <a:gd name="T12" fmla="*/ 145 w 536"/>
              <a:gd name="T13" fmla="*/ 253 h 575"/>
              <a:gd name="T14" fmla="*/ 222 w 536"/>
              <a:gd name="T15" fmla="*/ 153 h 575"/>
              <a:gd name="T16" fmla="*/ 207 w 536"/>
              <a:gd name="T17" fmla="*/ 61 h 575"/>
              <a:gd name="T18" fmla="*/ 298 w 536"/>
              <a:gd name="T19" fmla="*/ 15 h 575"/>
              <a:gd name="T20" fmla="*/ 352 w 536"/>
              <a:gd name="T21" fmla="*/ 153 h 575"/>
              <a:gd name="T22" fmla="*/ 352 w 536"/>
              <a:gd name="T23" fmla="*/ 207 h 575"/>
              <a:gd name="T24" fmla="*/ 482 w 536"/>
              <a:gd name="T25" fmla="*/ 222 h 575"/>
              <a:gd name="T26" fmla="*/ 512 w 536"/>
              <a:gd name="T27" fmla="*/ 329 h 575"/>
              <a:gd name="T28" fmla="*/ 512 w 536"/>
              <a:gd name="T29" fmla="*/ 421 h 575"/>
              <a:gd name="T30" fmla="*/ 482 w 536"/>
              <a:gd name="T31" fmla="*/ 497 h 575"/>
              <a:gd name="T32" fmla="*/ 467 w 536"/>
              <a:gd name="T33" fmla="*/ 558 h 575"/>
              <a:gd name="T34" fmla="*/ 321 w 536"/>
              <a:gd name="T35" fmla="*/ 528 h 575"/>
              <a:gd name="T36" fmla="*/ 344 w 536"/>
              <a:gd name="T37" fmla="*/ 528 h 575"/>
              <a:gd name="T38" fmla="*/ 444 w 536"/>
              <a:gd name="T39" fmla="*/ 535 h 575"/>
              <a:gd name="T40" fmla="*/ 444 w 536"/>
              <a:gd name="T41" fmla="*/ 497 h 575"/>
              <a:gd name="T42" fmla="*/ 451 w 536"/>
              <a:gd name="T43" fmla="*/ 467 h 575"/>
              <a:gd name="T44" fmla="*/ 467 w 536"/>
              <a:gd name="T45" fmla="*/ 421 h 575"/>
              <a:gd name="T46" fmla="*/ 474 w 536"/>
              <a:gd name="T47" fmla="*/ 390 h 575"/>
              <a:gd name="T48" fmla="*/ 497 w 536"/>
              <a:gd name="T49" fmla="*/ 367 h 575"/>
              <a:gd name="T50" fmla="*/ 467 w 536"/>
              <a:gd name="T51" fmla="*/ 329 h 575"/>
              <a:gd name="T52" fmla="*/ 490 w 536"/>
              <a:gd name="T53" fmla="*/ 291 h 575"/>
              <a:gd name="T54" fmla="*/ 429 w 536"/>
              <a:gd name="T55" fmla="*/ 260 h 575"/>
              <a:gd name="T56" fmla="*/ 314 w 536"/>
              <a:gd name="T57" fmla="*/ 153 h 575"/>
              <a:gd name="T58" fmla="*/ 260 w 536"/>
              <a:gd name="T59" fmla="*/ 38 h 575"/>
              <a:gd name="T60" fmla="*/ 253 w 536"/>
              <a:gd name="T61" fmla="*/ 61 h 575"/>
              <a:gd name="T62" fmla="*/ 214 w 536"/>
              <a:gd name="T63" fmla="*/ 237 h 575"/>
              <a:gd name="T64" fmla="*/ 153 w 536"/>
              <a:gd name="T65" fmla="*/ 291 h 575"/>
              <a:gd name="T66" fmla="*/ 77 w 536"/>
              <a:gd name="T67" fmla="*/ 283 h 575"/>
              <a:gd name="T68" fmla="*/ 38 w 536"/>
              <a:gd name="T69" fmla="*/ 390 h 575"/>
              <a:gd name="T70" fmla="*/ 100 w 536"/>
              <a:gd name="T71" fmla="*/ 490 h 575"/>
              <a:gd name="T72" fmla="*/ 161 w 536"/>
              <a:gd name="T73" fmla="*/ 482 h 575"/>
              <a:gd name="T74" fmla="*/ 199 w 536"/>
              <a:gd name="T75" fmla="*/ 482 h 575"/>
              <a:gd name="T76" fmla="*/ 314 w 536"/>
              <a:gd name="T77" fmla="*/ 528 h 575"/>
              <a:gd name="T78" fmla="*/ 245 w 536"/>
              <a:gd name="T79" fmla="*/ 54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6" h="575">
                <a:moveTo>
                  <a:pt x="413" y="574"/>
                </a:moveTo>
                <a:lnTo>
                  <a:pt x="413" y="574"/>
                </a:lnTo>
                <a:cubicBezTo>
                  <a:pt x="406" y="574"/>
                  <a:pt x="406" y="574"/>
                  <a:pt x="398" y="574"/>
                </a:cubicBezTo>
                <a:cubicBezTo>
                  <a:pt x="375" y="574"/>
                  <a:pt x="352" y="566"/>
                  <a:pt x="337" y="566"/>
                </a:cubicBezTo>
                <a:cubicBezTo>
                  <a:pt x="329" y="566"/>
                  <a:pt x="321" y="566"/>
                  <a:pt x="314" y="566"/>
                </a:cubicBezTo>
                <a:cubicBezTo>
                  <a:pt x="314" y="566"/>
                  <a:pt x="314" y="566"/>
                  <a:pt x="306" y="566"/>
                </a:cubicBezTo>
                <a:cubicBezTo>
                  <a:pt x="276" y="566"/>
                  <a:pt x="222" y="551"/>
                  <a:pt x="176" y="512"/>
                </a:cubicBezTo>
                <a:cubicBezTo>
                  <a:pt x="168" y="512"/>
                  <a:pt x="145" y="520"/>
                  <a:pt x="130" y="520"/>
                </a:cubicBezTo>
                <a:cubicBezTo>
                  <a:pt x="123" y="528"/>
                  <a:pt x="115" y="528"/>
                  <a:pt x="115" y="528"/>
                </a:cubicBezTo>
                <a:cubicBezTo>
                  <a:pt x="84" y="535"/>
                  <a:pt x="54" y="528"/>
                  <a:pt x="31" y="505"/>
                </a:cubicBezTo>
                <a:cubicBezTo>
                  <a:pt x="15" y="482"/>
                  <a:pt x="0" y="436"/>
                  <a:pt x="0" y="390"/>
                </a:cubicBezTo>
                <a:cubicBezTo>
                  <a:pt x="0" y="314"/>
                  <a:pt x="23" y="283"/>
                  <a:pt x="38" y="260"/>
                </a:cubicBezTo>
                <a:cubicBezTo>
                  <a:pt x="46" y="253"/>
                  <a:pt x="61" y="245"/>
                  <a:pt x="77" y="245"/>
                </a:cubicBezTo>
                <a:cubicBezTo>
                  <a:pt x="145" y="253"/>
                  <a:pt x="145" y="253"/>
                  <a:pt x="145" y="253"/>
                </a:cubicBezTo>
                <a:cubicBezTo>
                  <a:pt x="153" y="245"/>
                  <a:pt x="168" y="230"/>
                  <a:pt x="184" y="214"/>
                </a:cubicBezTo>
                <a:cubicBezTo>
                  <a:pt x="222" y="168"/>
                  <a:pt x="222" y="153"/>
                  <a:pt x="222" y="153"/>
                </a:cubicBezTo>
                <a:cubicBezTo>
                  <a:pt x="222" y="92"/>
                  <a:pt x="214" y="84"/>
                  <a:pt x="214" y="69"/>
                </a:cubicBezTo>
                <a:cubicBezTo>
                  <a:pt x="214" y="69"/>
                  <a:pt x="214" y="61"/>
                  <a:pt x="207" y="61"/>
                </a:cubicBezTo>
                <a:cubicBezTo>
                  <a:pt x="207" y="38"/>
                  <a:pt x="222" y="15"/>
                  <a:pt x="245" y="8"/>
                </a:cubicBezTo>
                <a:cubicBezTo>
                  <a:pt x="260" y="0"/>
                  <a:pt x="283" y="0"/>
                  <a:pt x="298" y="15"/>
                </a:cubicBezTo>
                <a:cubicBezTo>
                  <a:pt x="321" y="23"/>
                  <a:pt x="337" y="46"/>
                  <a:pt x="352" y="77"/>
                </a:cubicBezTo>
                <a:cubicBezTo>
                  <a:pt x="360" y="100"/>
                  <a:pt x="360" y="130"/>
                  <a:pt x="352" y="153"/>
                </a:cubicBezTo>
                <a:cubicBezTo>
                  <a:pt x="352" y="168"/>
                  <a:pt x="352" y="184"/>
                  <a:pt x="352" y="191"/>
                </a:cubicBezTo>
                <a:cubicBezTo>
                  <a:pt x="352" y="199"/>
                  <a:pt x="352" y="199"/>
                  <a:pt x="352" y="207"/>
                </a:cubicBezTo>
                <a:cubicBezTo>
                  <a:pt x="375" y="222"/>
                  <a:pt x="398" y="222"/>
                  <a:pt x="429" y="222"/>
                </a:cubicBezTo>
                <a:cubicBezTo>
                  <a:pt x="444" y="222"/>
                  <a:pt x="467" y="222"/>
                  <a:pt x="482" y="222"/>
                </a:cubicBezTo>
                <a:cubicBezTo>
                  <a:pt x="520" y="230"/>
                  <a:pt x="535" y="253"/>
                  <a:pt x="528" y="298"/>
                </a:cubicBezTo>
                <a:cubicBezTo>
                  <a:pt x="528" y="306"/>
                  <a:pt x="520" y="321"/>
                  <a:pt x="512" y="329"/>
                </a:cubicBezTo>
                <a:cubicBezTo>
                  <a:pt x="528" y="337"/>
                  <a:pt x="535" y="352"/>
                  <a:pt x="535" y="367"/>
                </a:cubicBezTo>
                <a:cubicBezTo>
                  <a:pt x="535" y="390"/>
                  <a:pt x="520" y="405"/>
                  <a:pt x="512" y="421"/>
                </a:cubicBezTo>
                <a:cubicBezTo>
                  <a:pt x="512" y="428"/>
                  <a:pt x="520" y="444"/>
                  <a:pt x="520" y="467"/>
                </a:cubicBezTo>
                <a:cubicBezTo>
                  <a:pt x="512" y="482"/>
                  <a:pt x="505" y="490"/>
                  <a:pt x="482" y="497"/>
                </a:cubicBezTo>
                <a:lnTo>
                  <a:pt x="482" y="505"/>
                </a:lnTo>
                <a:cubicBezTo>
                  <a:pt x="490" y="528"/>
                  <a:pt x="482" y="543"/>
                  <a:pt x="467" y="558"/>
                </a:cubicBezTo>
                <a:cubicBezTo>
                  <a:pt x="451" y="574"/>
                  <a:pt x="436" y="574"/>
                  <a:pt x="413" y="574"/>
                </a:cubicBezTo>
                <a:close/>
                <a:moveTo>
                  <a:pt x="321" y="528"/>
                </a:moveTo>
                <a:lnTo>
                  <a:pt x="321" y="528"/>
                </a:lnTo>
                <a:cubicBezTo>
                  <a:pt x="329" y="528"/>
                  <a:pt x="337" y="528"/>
                  <a:pt x="344" y="528"/>
                </a:cubicBezTo>
                <a:cubicBezTo>
                  <a:pt x="360" y="535"/>
                  <a:pt x="383" y="535"/>
                  <a:pt x="398" y="535"/>
                </a:cubicBezTo>
                <a:cubicBezTo>
                  <a:pt x="429" y="543"/>
                  <a:pt x="436" y="535"/>
                  <a:pt x="444" y="535"/>
                </a:cubicBezTo>
                <a:cubicBezTo>
                  <a:pt x="444" y="528"/>
                  <a:pt x="451" y="520"/>
                  <a:pt x="451" y="512"/>
                </a:cubicBezTo>
                <a:cubicBezTo>
                  <a:pt x="444" y="505"/>
                  <a:pt x="444" y="497"/>
                  <a:pt x="444" y="497"/>
                </a:cubicBezTo>
                <a:cubicBezTo>
                  <a:pt x="436" y="497"/>
                  <a:pt x="436" y="490"/>
                  <a:pt x="444" y="482"/>
                </a:cubicBezTo>
                <a:cubicBezTo>
                  <a:pt x="444" y="474"/>
                  <a:pt x="451" y="474"/>
                  <a:pt x="451" y="467"/>
                </a:cubicBezTo>
                <a:cubicBezTo>
                  <a:pt x="467" y="467"/>
                  <a:pt x="482" y="459"/>
                  <a:pt x="482" y="451"/>
                </a:cubicBezTo>
                <a:cubicBezTo>
                  <a:pt x="482" y="444"/>
                  <a:pt x="474" y="428"/>
                  <a:pt x="467" y="421"/>
                </a:cubicBezTo>
                <a:cubicBezTo>
                  <a:pt x="459" y="421"/>
                  <a:pt x="459" y="413"/>
                  <a:pt x="467" y="405"/>
                </a:cubicBezTo>
                <a:cubicBezTo>
                  <a:pt x="467" y="398"/>
                  <a:pt x="467" y="398"/>
                  <a:pt x="474" y="390"/>
                </a:cubicBezTo>
                <a:cubicBezTo>
                  <a:pt x="474" y="390"/>
                  <a:pt x="482" y="390"/>
                  <a:pt x="490" y="390"/>
                </a:cubicBezTo>
                <a:cubicBezTo>
                  <a:pt x="497" y="382"/>
                  <a:pt x="497" y="375"/>
                  <a:pt x="497" y="367"/>
                </a:cubicBezTo>
                <a:cubicBezTo>
                  <a:pt x="497" y="367"/>
                  <a:pt x="497" y="359"/>
                  <a:pt x="474" y="344"/>
                </a:cubicBezTo>
                <a:cubicBezTo>
                  <a:pt x="467" y="344"/>
                  <a:pt x="467" y="337"/>
                  <a:pt x="467" y="329"/>
                </a:cubicBezTo>
                <a:cubicBezTo>
                  <a:pt x="467" y="321"/>
                  <a:pt x="467" y="314"/>
                  <a:pt x="474" y="314"/>
                </a:cubicBezTo>
                <a:cubicBezTo>
                  <a:pt x="482" y="306"/>
                  <a:pt x="490" y="298"/>
                  <a:pt x="490" y="291"/>
                </a:cubicBezTo>
                <a:cubicBezTo>
                  <a:pt x="497" y="268"/>
                  <a:pt x="482" y="260"/>
                  <a:pt x="474" y="260"/>
                </a:cubicBezTo>
                <a:cubicBezTo>
                  <a:pt x="459" y="260"/>
                  <a:pt x="444" y="260"/>
                  <a:pt x="429" y="260"/>
                </a:cubicBezTo>
                <a:cubicBezTo>
                  <a:pt x="398" y="260"/>
                  <a:pt x="360" y="260"/>
                  <a:pt x="329" y="237"/>
                </a:cubicBezTo>
                <a:cubicBezTo>
                  <a:pt x="306" y="222"/>
                  <a:pt x="314" y="184"/>
                  <a:pt x="314" y="153"/>
                </a:cubicBezTo>
                <a:cubicBezTo>
                  <a:pt x="321" y="130"/>
                  <a:pt x="321" y="107"/>
                  <a:pt x="321" y="92"/>
                </a:cubicBezTo>
                <a:cubicBezTo>
                  <a:pt x="298" y="54"/>
                  <a:pt x="276" y="38"/>
                  <a:pt x="260" y="38"/>
                </a:cubicBezTo>
                <a:cubicBezTo>
                  <a:pt x="253" y="38"/>
                  <a:pt x="245" y="46"/>
                  <a:pt x="245" y="54"/>
                </a:cubicBezTo>
                <a:cubicBezTo>
                  <a:pt x="245" y="54"/>
                  <a:pt x="245" y="54"/>
                  <a:pt x="253" y="61"/>
                </a:cubicBezTo>
                <a:cubicBezTo>
                  <a:pt x="253" y="77"/>
                  <a:pt x="260" y="92"/>
                  <a:pt x="260" y="153"/>
                </a:cubicBezTo>
                <a:cubicBezTo>
                  <a:pt x="260" y="161"/>
                  <a:pt x="253" y="184"/>
                  <a:pt x="214" y="237"/>
                </a:cubicBezTo>
                <a:cubicBezTo>
                  <a:pt x="191" y="260"/>
                  <a:pt x="168" y="283"/>
                  <a:pt x="168" y="283"/>
                </a:cubicBezTo>
                <a:cubicBezTo>
                  <a:pt x="161" y="291"/>
                  <a:pt x="153" y="291"/>
                  <a:pt x="153" y="291"/>
                </a:cubicBezTo>
                <a:cubicBezTo>
                  <a:pt x="77" y="283"/>
                  <a:pt x="77" y="283"/>
                  <a:pt x="77" y="283"/>
                </a:cubicBezTo>
                <a:lnTo>
                  <a:pt x="77" y="283"/>
                </a:lnTo>
                <a:cubicBezTo>
                  <a:pt x="69" y="283"/>
                  <a:pt x="69" y="283"/>
                  <a:pt x="61" y="283"/>
                </a:cubicBezTo>
                <a:cubicBezTo>
                  <a:pt x="54" y="298"/>
                  <a:pt x="38" y="329"/>
                  <a:pt x="38" y="390"/>
                </a:cubicBezTo>
                <a:cubicBezTo>
                  <a:pt x="38" y="428"/>
                  <a:pt x="46" y="459"/>
                  <a:pt x="61" y="482"/>
                </a:cubicBezTo>
                <a:cubicBezTo>
                  <a:pt x="69" y="490"/>
                  <a:pt x="84" y="497"/>
                  <a:pt x="100" y="490"/>
                </a:cubicBezTo>
                <a:cubicBezTo>
                  <a:pt x="107" y="490"/>
                  <a:pt x="115" y="490"/>
                  <a:pt x="123" y="490"/>
                </a:cubicBezTo>
                <a:cubicBezTo>
                  <a:pt x="130" y="482"/>
                  <a:pt x="145" y="482"/>
                  <a:pt x="161" y="482"/>
                </a:cubicBezTo>
                <a:cubicBezTo>
                  <a:pt x="168" y="482"/>
                  <a:pt x="168" y="474"/>
                  <a:pt x="176" y="474"/>
                </a:cubicBezTo>
                <a:cubicBezTo>
                  <a:pt x="184" y="474"/>
                  <a:pt x="191" y="474"/>
                  <a:pt x="199" y="482"/>
                </a:cubicBezTo>
                <a:cubicBezTo>
                  <a:pt x="222" y="497"/>
                  <a:pt x="245" y="512"/>
                  <a:pt x="260" y="520"/>
                </a:cubicBezTo>
                <a:cubicBezTo>
                  <a:pt x="283" y="528"/>
                  <a:pt x="306" y="528"/>
                  <a:pt x="314" y="528"/>
                </a:cubicBezTo>
                <a:cubicBezTo>
                  <a:pt x="314" y="528"/>
                  <a:pt x="314" y="528"/>
                  <a:pt x="321" y="528"/>
                </a:cubicBezTo>
                <a:close/>
                <a:moveTo>
                  <a:pt x="245" y="54"/>
                </a:moveTo>
                <a:lnTo>
                  <a:pt x="245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646">
            <a:extLst>
              <a:ext uri="{FF2B5EF4-FFF2-40B4-BE49-F238E27FC236}">
                <a16:creationId xmlns:a16="http://schemas.microsoft.com/office/drawing/2014/main" id="{4BEAAB91-4646-5341-B030-EDA72629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562" y="9188224"/>
            <a:ext cx="381406" cy="673991"/>
          </a:xfrm>
          <a:custGeom>
            <a:avLst/>
            <a:gdLst>
              <a:gd name="T0" fmla="*/ 267 w 322"/>
              <a:gd name="T1" fmla="*/ 566 h 567"/>
              <a:gd name="T2" fmla="*/ 267 w 322"/>
              <a:gd name="T3" fmla="*/ 566 h 567"/>
              <a:gd name="T4" fmla="*/ 61 w 322"/>
              <a:gd name="T5" fmla="*/ 566 h 567"/>
              <a:gd name="T6" fmla="*/ 0 w 322"/>
              <a:gd name="T7" fmla="*/ 504 h 567"/>
              <a:gd name="T8" fmla="*/ 0 w 322"/>
              <a:gd name="T9" fmla="*/ 61 h 567"/>
              <a:gd name="T10" fmla="*/ 61 w 322"/>
              <a:gd name="T11" fmla="*/ 0 h 567"/>
              <a:gd name="T12" fmla="*/ 267 w 322"/>
              <a:gd name="T13" fmla="*/ 0 h 567"/>
              <a:gd name="T14" fmla="*/ 321 w 322"/>
              <a:gd name="T15" fmla="*/ 61 h 567"/>
              <a:gd name="T16" fmla="*/ 321 w 322"/>
              <a:gd name="T17" fmla="*/ 504 h 567"/>
              <a:gd name="T18" fmla="*/ 267 w 322"/>
              <a:gd name="T19" fmla="*/ 566 h 567"/>
              <a:gd name="T20" fmla="*/ 61 w 322"/>
              <a:gd name="T21" fmla="*/ 38 h 567"/>
              <a:gd name="T22" fmla="*/ 61 w 322"/>
              <a:gd name="T23" fmla="*/ 38 h 567"/>
              <a:gd name="T24" fmla="*/ 38 w 322"/>
              <a:gd name="T25" fmla="*/ 61 h 567"/>
              <a:gd name="T26" fmla="*/ 38 w 322"/>
              <a:gd name="T27" fmla="*/ 504 h 567"/>
              <a:gd name="T28" fmla="*/ 61 w 322"/>
              <a:gd name="T29" fmla="*/ 527 h 567"/>
              <a:gd name="T30" fmla="*/ 267 w 322"/>
              <a:gd name="T31" fmla="*/ 527 h 567"/>
              <a:gd name="T32" fmla="*/ 282 w 322"/>
              <a:gd name="T33" fmla="*/ 504 h 567"/>
              <a:gd name="T34" fmla="*/ 282 w 322"/>
              <a:gd name="T35" fmla="*/ 61 h 567"/>
              <a:gd name="T36" fmla="*/ 267 w 322"/>
              <a:gd name="T37" fmla="*/ 38 h 567"/>
              <a:gd name="T38" fmla="*/ 61 w 322"/>
              <a:gd name="T39" fmla="*/ 38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2" h="567">
                <a:moveTo>
                  <a:pt x="267" y="566"/>
                </a:moveTo>
                <a:lnTo>
                  <a:pt x="267" y="566"/>
                </a:lnTo>
                <a:cubicBezTo>
                  <a:pt x="61" y="566"/>
                  <a:pt x="61" y="566"/>
                  <a:pt x="61" y="566"/>
                </a:cubicBezTo>
                <a:cubicBezTo>
                  <a:pt x="30" y="566"/>
                  <a:pt x="0" y="535"/>
                  <a:pt x="0" y="504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0" y="0"/>
                  <a:pt x="61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298" y="0"/>
                  <a:pt x="321" y="23"/>
                  <a:pt x="321" y="61"/>
                </a:cubicBezTo>
                <a:cubicBezTo>
                  <a:pt x="321" y="504"/>
                  <a:pt x="321" y="504"/>
                  <a:pt x="321" y="504"/>
                </a:cubicBezTo>
                <a:cubicBezTo>
                  <a:pt x="321" y="535"/>
                  <a:pt x="298" y="566"/>
                  <a:pt x="267" y="566"/>
                </a:cubicBezTo>
                <a:close/>
                <a:moveTo>
                  <a:pt x="61" y="38"/>
                </a:moveTo>
                <a:lnTo>
                  <a:pt x="61" y="38"/>
                </a:lnTo>
                <a:cubicBezTo>
                  <a:pt x="45" y="38"/>
                  <a:pt x="38" y="46"/>
                  <a:pt x="38" y="61"/>
                </a:cubicBezTo>
                <a:cubicBezTo>
                  <a:pt x="38" y="504"/>
                  <a:pt x="38" y="504"/>
                  <a:pt x="38" y="504"/>
                </a:cubicBezTo>
                <a:cubicBezTo>
                  <a:pt x="38" y="520"/>
                  <a:pt x="45" y="527"/>
                  <a:pt x="61" y="527"/>
                </a:cubicBezTo>
                <a:cubicBezTo>
                  <a:pt x="267" y="527"/>
                  <a:pt x="267" y="527"/>
                  <a:pt x="267" y="527"/>
                </a:cubicBezTo>
                <a:cubicBezTo>
                  <a:pt x="275" y="527"/>
                  <a:pt x="282" y="520"/>
                  <a:pt x="282" y="504"/>
                </a:cubicBezTo>
                <a:cubicBezTo>
                  <a:pt x="282" y="61"/>
                  <a:pt x="282" y="61"/>
                  <a:pt x="282" y="61"/>
                </a:cubicBezTo>
                <a:cubicBezTo>
                  <a:pt x="282" y="46"/>
                  <a:pt x="275" y="38"/>
                  <a:pt x="267" y="38"/>
                </a:cubicBezTo>
                <a:lnTo>
                  <a:pt x="61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647">
            <a:extLst>
              <a:ext uri="{FF2B5EF4-FFF2-40B4-BE49-F238E27FC236}">
                <a16:creationId xmlns:a16="http://schemas.microsoft.com/office/drawing/2014/main" id="{CE2BE83A-891E-F640-A273-C4AE679E9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9530" y="9710696"/>
            <a:ext cx="57470" cy="57474"/>
          </a:xfrm>
          <a:custGeom>
            <a:avLst/>
            <a:gdLst>
              <a:gd name="T0" fmla="*/ 23 w 47"/>
              <a:gd name="T1" fmla="*/ 46 h 47"/>
              <a:gd name="T2" fmla="*/ 23 w 47"/>
              <a:gd name="T3" fmla="*/ 46 h 47"/>
              <a:gd name="T4" fmla="*/ 0 w 47"/>
              <a:gd name="T5" fmla="*/ 23 h 47"/>
              <a:gd name="T6" fmla="*/ 23 w 47"/>
              <a:gd name="T7" fmla="*/ 0 h 47"/>
              <a:gd name="T8" fmla="*/ 46 w 47"/>
              <a:gd name="T9" fmla="*/ 23 h 47"/>
              <a:gd name="T10" fmla="*/ 23 w 47"/>
              <a:gd name="T11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47">
                <a:moveTo>
                  <a:pt x="23" y="46"/>
                </a:moveTo>
                <a:lnTo>
                  <a:pt x="23" y="46"/>
                </a:lnTo>
                <a:cubicBezTo>
                  <a:pt x="16" y="46"/>
                  <a:pt x="0" y="39"/>
                  <a:pt x="0" y="23"/>
                </a:cubicBezTo>
                <a:cubicBezTo>
                  <a:pt x="0" y="16"/>
                  <a:pt x="16" y="0"/>
                  <a:pt x="23" y="0"/>
                </a:cubicBezTo>
                <a:cubicBezTo>
                  <a:pt x="38" y="0"/>
                  <a:pt x="46" y="16"/>
                  <a:pt x="46" y="23"/>
                </a:cubicBezTo>
                <a:cubicBezTo>
                  <a:pt x="46" y="39"/>
                  <a:pt x="38" y="46"/>
                  <a:pt x="2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648">
            <a:extLst>
              <a:ext uri="{FF2B5EF4-FFF2-40B4-BE49-F238E27FC236}">
                <a16:creationId xmlns:a16="http://schemas.microsoft.com/office/drawing/2014/main" id="{01D7E91A-1BD4-614D-A3EA-E45743EC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854" y="9266596"/>
            <a:ext cx="99271" cy="26122"/>
          </a:xfrm>
          <a:custGeom>
            <a:avLst/>
            <a:gdLst>
              <a:gd name="T0" fmla="*/ 76 w 85"/>
              <a:gd name="T1" fmla="*/ 23 h 24"/>
              <a:gd name="T2" fmla="*/ 76 w 85"/>
              <a:gd name="T3" fmla="*/ 23 h 24"/>
              <a:gd name="T4" fmla="*/ 8 w 85"/>
              <a:gd name="T5" fmla="*/ 23 h 24"/>
              <a:gd name="T6" fmla="*/ 0 w 85"/>
              <a:gd name="T7" fmla="*/ 15 h 24"/>
              <a:gd name="T8" fmla="*/ 8 w 85"/>
              <a:gd name="T9" fmla="*/ 0 h 24"/>
              <a:gd name="T10" fmla="*/ 76 w 85"/>
              <a:gd name="T11" fmla="*/ 0 h 24"/>
              <a:gd name="T12" fmla="*/ 84 w 85"/>
              <a:gd name="T13" fmla="*/ 15 h 24"/>
              <a:gd name="T14" fmla="*/ 76 w 85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" h="24">
                <a:moveTo>
                  <a:pt x="76" y="23"/>
                </a:moveTo>
                <a:lnTo>
                  <a:pt x="76" y="23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5"/>
                  <a:pt x="0" y="15"/>
                </a:cubicBezTo>
                <a:cubicBezTo>
                  <a:pt x="0" y="7"/>
                  <a:pt x="0" y="0"/>
                  <a:pt x="8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84" y="7"/>
                  <a:pt x="84" y="15"/>
                </a:cubicBezTo>
                <a:lnTo>
                  <a:pt x="76" y="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649">
            <a:extLst>
              <a:ext uri="{FF2B5EF4-FFF2-40B4-BE49-F238E27FC236}">
                <a16:creationId xmlns:a16="http://schemas.microsoft.com/office/drawing/2014/main" id="{1C65DB36-E371-AB48-8D56-000303A84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099" y="9230022"/>
            <a:ext cx="689663" cy="579946"/>
          </a:xfrm>
          <a:custGeom>
            <a:avLst/>
            <a:gdLst>
              <a:gd name="T0" fmla="*/ 566 w 582"/>
              <a:gd name="T1" fmla="*/ 207 h 490"/>
              <a:gd name="T2" fmla="*/ 566 w 582"/>
              <a:gd name="T3" fmla="*/ 207 h 490"/>
              <a:gd name="T4" fmla="*/ 298 w 582"/>
              <a:gd name="T5" fmla="*/ 0 h 490"/>
              <a:gd name="T6" fmla="*/ 275 w 582"/>
              <a:gd name="T7" fmla="*/ 0 h 490"/>
              <a:gd name="T8" fmla="*/ 8 w 582"/>
              <a:gd name="T9" fmla="*/ 207 h 490"/>
              <a:gd name="T10" fmla="*/ 0 w 582"/>
              <a:gd name="T11" fmla="*/ 230 h 490"/>
              <a:gd name="T12" fmla="*/ 30 w 582"/>
              <a:gd name="T13" fmla="*/ 237 h 490"/>
              <a:gd name="T14" fmla="*/ 69 w 582"/>
              <a:gd name="T15" fmla="*/ 207 h 490"/>
              <a:gd name="T16" fmla="*/ 69 w 582"/>
              <a:gd name="T17" fmla="*/ 459 h 490"/>
              <a:gd name="T18" fmla="*/ 92 w 582"/>
              <a:gd name="T19" fmla="*/ 489 h 490"/>
              <a:gd name="T20" fmla="*/ 206 w 582"/>
              <a:gd name="T21" fmla="*/ 489 h 490"/>
              <a:gd name="T22" fmla="*/ 367 w 582"/>
              <a:gd name="T23" fmla="*/ 489 h 490"/>
              <a:gd name="T24" fmla="*/ 482 w 582"/>
              <a:gd name="T25" fmla="*/ 489 h 490"/>
              <a:gd name="T26" fmla="*/ 505 w 582"/>
              <a:gd name="T27" fmla="*/ 459 h 490"/>
              <a:gd name="T28" fmla="*/ 505 w 582"/>
              <a:gd name="T29" fmla="*/ 207 h 490"/>
              <a:gd name="T30" fmla="*/ 543 w 582"/>
              <a:gd name="T31" fmla="*/ 237 h 490"/>
              <a:gd name="T32" fmla="*/ 558 w 582"/>
              <a:gd name="T33" fmla="*/ 237 h 490"/>
              <a:gd name="T34" fmla="*/ 573 w 582"/>
              <a:gd name="T35" fmla="*/ 230 h 490"/>
              <a:gd name="T36" fmla="*/ 566 w 582"/>
              <a:gd name="T37" fmla="*/ 207 h 490"/>
              <a:gd name="T38" fmla="*/ 352 w 582"/>
              <a:gd name="T39" fmla="*/ 451 h 490"/>
              <a:gd name="T40" fmla="*/ 352 w 582"/>
              <a:gd name="T41" fmla="*/ 451 h 490"/>
              <a:gd name="T42" fmla="*/ 222 w 582"/>
              <a:gd name="T43" fmla="*/ 451 h 490"/>
              <a:gd name="T44" fmla="*/ 222 w 582"/>
              <a:gd name="T45" fmla="*/ 336 h 490"/>
              <a:gd name="T46" fmla="*/ 352 w 582"/>
              <a:gd name="T47" fmla="*/ 336 h 490"/>
              <a:gd name="T48" fmla="*/ 352 w 582"/>
              <a:gd name="T49" fmla="*/ 451 h 490"/>
              <a:gd name="T50" fmla="*/ 467 w 582"/>
              <a:gd name="T51" fmla="*/ 451 h 490"/>
              <a:gd name="T52" fmla="*/ 467 w 582"/>
              <a:gd name="T53" fmla="*/ 451 h 490"/>
              <a:gd name="T54" fmla="*/ 390 w 582"/>
              <a:gd name="T55" fmla="*/ 451 h 490"/>
              <a:gd name="T56" fmla="*/ 390 w 582"/>
              <a:gd name="T57" fmla="*/ 321 h 490"/>
              <a:gd name="T58" fmla="*/ 367 w 582"/>
              <a:gd name="T59" fmla="*/ 298 h 490"/>
              <a:gd name="T60" fmla="*/ 206 w 582"/>
              <a:gd name="T61" fmla="*/ 298 h 490"/>
              <a:gd name="T62" fmla="*/ 183 w 582"/>
              <a:gd name="T63" fmla="*/ 321 h 490"/>
              <a:gd name="T64" fmla="*/ 183 w 582"/>
              <a:gd name="T65" fmla="*/ 451 h 490"/>
              <a:gd name="T66" fmla="*/ 107 w 582"/>
              <a:gd name="T67" fmla="*/ 451 h 490"/>
              <a:gd name="T68" fmla="*/ 107 w 582"/>
              <a:gd name="T69" fmla="*/ 176 h 490"/>
              <a:gd name="T70" fmla="*/ 291 w 582"/>
              <a:gd name="T71" fmla="*/ 38 h 490"/>
              <a:gd name="T72" fmla="*/ 467 w 582"/>
              <a:gd name="T73" fmla="*/ 176 h 490"/>
              <a:gd name="T74" fmla="*/ 467 w 582"/>
              <a:gd name="T75" fmla="*/ 451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2" h="490">
                <a:moveTo>
                  <a:pt x="566" y="207"/>
                </a:moveTo>
                <a:lnTo>
                  <a:pt x="566" y="207"/>
                </a:lnTo>
                <a:cubicBezTo>
                  <a:pt x="298" y="0"/>
                  <a:pt x="298" y="0"/>
                  <a:pt x="298" y="0"/>
                </a:cubicBezTo>
                <a:cubicBezTo>
                  <a:pt x="291" y="0"/>
                  <a:pt x="283" y="0"/>
                  <a:pt x="275" y="0"/>
                </a:cubicBezTo>
                <a:cubicBezTo>
                  <a:pt x="8" y="207"/>
                  <a:pt x="8" y="207"/>
                  <a:pt x="8" y="207"/>
                </a:cubicBezTo>
                <a:cubicBezTo>
                  <a:pt x="0" y="207"/>
                  <a:pt x="0" y="222"/>
                  <a:pt x="0" y="230"/>
                </a:cubicBezTo>
                <a:cubicBezTo>
                  <a:pt x="8" y="237"/>
                  <a:pt x="23" y="237"/>
                  <a:pt x="30" y="237"/>
                </a:cubicBezTo>
                <a:cubicBezTo>
                  <a:pt x="69" y="207"/>
                  <a:pt x="69" y="207"/>
                  <a:pt x="69" y="207"/>
                </a:cubicBezTo>
                <a:cubicBezTo>
                  <a:pt x="69" y="459"/>
                  <a:pt x="69" y="459"/>
                  <a:pt x="69" y="459"/>
                </a:cubicBezTo>
                <a:cubicBezTo>
                  <a:pt x="69" y="474"/>
                  <a:pt x="76" y="489"/>
                  <a:pt x="92" y="489"/>
                </a:cubicBezTo>
                <a:cubicBezTo>
                  <a:pt x="206" y="489"/>
                  <a:pt x="206" y="489"/>
                  <a:pt x="206" y="489"/>
                </a:cubicBezTo>
                <a:cubicBezTo>
                  <a:pt x="367" y="489"/>
                  <a:pt x="367" y="489"/>
                  <a:pt x="367" y="489"/>
                </a:cubicBezTo>
                <a:cubicBezTo>
                  <a:pt x="482" y="489"/>
                  <a:pt x="482" y="489"/>
                  <a:pt x="482" y="489"/>
                </a:cubicBezTo>
                <a:cubicBezTo>
                  <a:pt x="497" y="489"/>
                  <a:pt x="505" y="474"/>
                  <a:pt x="505" y="459"/>
                </a:cubicBezTo>
                <a:cubicBezTo>
                  <a:pt x="505" y="207"/>
                  <a:pt x="505" y="207"/>
                  <a:pt x="505" y="207"/>
                </a:cubicBezTo>
                <a:cubicBezTo>
                  <a:pt x="543" y="237"/>
                  <a:pt x="543" y="237"/>
                  <a:pt x="543" y="237"/>
                </a:cubicBezTo>
                <a:cubicBezTo>
                  <a:pt x="550" y="237"/>
                  <a:pt x="550" y="237"/>
                  <a:pt x="558" y="237"/>
                </a:cubicBezTo>
                <a:cubicBezTo>
                  <a:pt x="566" y="237"/>
                  <a:pt x="566" y="237"/>
                  <a:pt x="573" y="230"/>
                </a:cubicBezTo>
                <a:cubicBezTo>
                  <a:pt x="581" y="222"/>
                  <a:pt x="573" y="207"/>
                  <a:pt x="566" y="207"/>
                </a:cubicBezTo>
                <a:close/>
                <a:moveTo>
                  <a:pt x="352" y="451"/>
                </a:moveTo>
                <a:lnTo>
                  <a:pt x="352" y="451"/>
                </a:lnTo>
                <a:cubicBezTo>
                  <a:pt x="222" y="451"/>
                  <a:pt x="222" y="451"/>
                  <a:pt x="222" y="451"/>
                </a:cubicBezTo>
                <a:cubicBezTo>
                  <a:pt x="222" y="336"/>
                  <a:pt x="222" y="336"/>
                  <a:pt x="222" y="336"/>
                </a:cubicBezTo>
                <a:cubicBezTo>
                  <a:pt x="352" y="336"/>
                  <a:pt x="352" y="336"/>
                  <a:pt x="352" y="336"/>
                </a:cubicBezTo>
                <a:lnTo>
                  <a:pt x="352" y="451"/>
                </a:lnTo>
                <a:close/>
                <a:moveTo>
                  <a:pt x="467" y="451"/>
                </a:moveTo>
                <a:lnTo>
                  <a:pt x="467" y="451"/>
                </a:lnTo>
                <a:cubicBezTo>
                  <a:pt x="390" y="451"/>
                  <a:pt x="390" y="451"/>
                  <a:pt x="390" y="451"/>
                </a:cubicBezTo>
                <a:cubicBezTo>
                  <a:pt x="390" y="321"/>
                  <a:pt x="390" y="321"/>
                  <a:pt x="390" y="321"/>
                </a:cubicBezTo>
                <a:cubicBezTo>
                  <a:pt x="390" y="306"/>
                  <a:pt x="382" y="298"/>
                  <a:pt x="367" y="298"/>
                </a:cubicBezTo>
                <a:cubicBezTo>
                  <a:pt x="206" y="298"/>
                  <a:pt x="206" y="298"/>
                  <a:pt x="206" y="298"/>
                </a:cubicBezTo>
                <a:cubicBezTo>
                  <a:pt x="191" y="298"/>
                  <a:pt x="183" y="306"/>
                  <a:pt x="183" y="321"/>
                </a:cubicBezTo>
                <a:cubicBezTo>
                  <a:pt x="183" y="451"/>
                  <a:pt x="183" y="451"/>
                  <a:pt x="183" y="451"/>
                </a:cubicBezTo>
                <a:cubicBezTo>
                  <a:pt x="107" y="451"/>
                  <a:pt x="107" y="451"/>
                  <a:pt x="107" y="451"/>
                </a:cubicBezTo>
                <a:cubicBezTo>
                  <a:pt x="107" y="176"/>
                  <a:pt x="107" y="176"/>
                  <a:pt x="107" y="176"/>
                </a:cubicBezTo>
                <a:cubicBezTo>
                  <a:pt x="291" y="38"/>
                  <a:pt x="291" y="38"/>
                  <a:pt x="291" y="38"/>
                </a:cubicBezTo>
                <a:cubicBezTo>
                  <a:pt x="467" y="176"/>
                  <a:pt x="467" y="176"/>
                  <a:pt x="467" y="176"/>
                </a:cubicBezTo>
                <a:lnTo>
                  <a:pt x="467" y="4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650">
            <a:extLst>
              <a:ext uri="{FF2B5EF4-FFF2-40B4-BE49-F238E27FC236}">
                <a16:creationId xmlns:a16="http://schemas.microsoft.com/office/drawing/2014/main" id="{4F46E074-D8C1-3B49-AEC9-CB900291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943" y="6685585"/>
            <a:ext cx="679214" cy="559043"/>
          </a:xfrm>
          <a:custGeom>
            <a:avLst/>
            <a:gdLst>
              <a:gd name="T0" fmla="*/ 520 w 575"/>
              <a:gd name="T1" fmla="*/ 61 h 473"/>
              <a:gd name="T2" fmla="*/ 520 w 575"/>
              <a:gd name="T3" fmla="*/ 61 h 473"/>
              <a:gd name="T4" fmla="*/ 390 w 575"/>
              <a:gd name="T5" fmla="*/ 0 h 473"/>
              <a:gd name="T6" fmla="*/ 184 w 575"/>
              <a:gd name="T7" fmla="*/ 0 h 473"/>
              <a:gd name="T8" fmla="*/ 54 w 575"/>
              <a:gd name="T9" fmla="*/ 61 h 473"/>
              <a:gd name="T10" fmla="*/ 0 w 575"/>
              <a:gd name="T11" fmla="*/ 182 h 473"/>
              <a:gd name="T12" fmla="*/ 23 w 575"/>
              <a:gd name="T13" fmla="*/ 274 h 473"/>
              <a:gd name="T14" fmla="*/ 77 w 575"/>
              <a:gd name="T15" fmla="*/ 335 h 473"/>
              <a:gd name="T16" fmla="*/ 62 w 575"/>
              <a:gd name="T17" fmla="*/ 450 h 473"/>
              <a:gd name="T18" fmla="*/ 69 w 575"/>
              <a:gd name="T19" fmla="*/ 472 h 473"/>
              <a:gd name="T20" fmla="*/ 77 w 575"/>
              <a:gd name="T21" fmla="*/ 472 h 473"/>
              <a:gd name="T22" fmla="*/ 85 w 575"/>
              <a:gd name="T23" fmla="*/ 472 h 473"/>
              <a:gd name="T24" fmla="*/ 276 w 575"/>
              <a:gd name="T25" fmla="*/ 396 h 473"/>
              <a:gd name="T26" fmla="*/ 390 w 575"/>
              <a:gd name="T27" fmla="*/ 366 h 473"/>
              <a:gd name="T28" fmla="*/ 520 w 575"/>
              <a:gd name="T29" fmla="*/ 312 h 473"/>
              <a:gd name="T30" fmla="*/ 574 w 575"/>
              <a:gd name="T31" fmla="*/ 190 h 473"/>
              <a:gd name="T32" fmla="*/ 520 w 575"/>
              <a:gd name="T33" fmla="*/ 61 h 473"/>
              <a:gd name="T34" fmla="*/ 497 w 575"/>
              <a:gd name="T35" fmla="*/ 289 h 473"/>
              <a:gd name="T36" fmla="*/ 497 w 575"/>
              <a:gd name="T37" fmla="*/ 289 h 473"/>
              <a:gd name="T38" fmla="*/ 390 w 575"/>
              <a:gd name="T39" fmla="*/ 335 h 473"/>
              <a:gd name="T40" fmla="*/ 253 w 575"/>
              <a:gd name="T41" fmla="*/ 366 h 473"/>
              <a:gd name="T42" fmla="*/ 100 w 575"/>
              <a:gd name="T43" fmla="*/ 427 h 473"/>
              <a:gd name="T44" fmla="*/ 123 w 575"/>
              <a:gd name="T45" fmla="*/ 327 h 473"/>
              <a:gd name="T46" fmla="*/ 107 w 575"/>
              <a:gd name="T47" fmla="*/ 312 h 473"/>
              <a:gd name="T48" fmla="*/ 107 w 575"/>
              <a:gd name="T49" fmla="*/ 312 h 473"/>
              <a:gd name="T50" fmla="*/ 62 w 575"/>
              <a:gd name="T51" fmla="*/ 258 h 473"/>
              <a:gd name="T52" fmla="*/ 39 w 575"/>
              <a:gd name="T53" fmla="*/ 182 h 473"/>
              <a:gd name="T54" fmla="*/ 85 w 575"/>
              <a:gd name="T55" fmla="*/ 84 h 473"/>
              <a:gd name="T56" fmla="*/ 184 w 575"/>
              <a:gd name="T57" fmla="*/ 38 h 473"/>
              <a:gd name="T58" fmla="*/ 390 w 575"/>
              <a:gd name="T59" fmla="*/ 38 h 473"/>
              <a:gd name="T60" fmla="*/ 497 w 575"/>
              <a:gd name="T61" fmla="*/ 84 h 473"/>
              <a:gd name="T62" fmla="*/ 543 w 575"/>
              <a:gd name="T63" fmla="*/ 182 h 473"/>
              <a:gd name="T64" fmla="*/ 543 w 575"/>
              <a:gd name="T65" fmla="*/ 190 h 473"/>
              <a:gd name="T66" fmla="*/ 497 w 575"/>
              <a:gd name="T67" fmla="*/ 289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5" h="473">
                <a:moveTo>
                  <a:pt x="520" y="61"/>
                </a:moveTo>
                <a:lnTo>
                  <a:pt x="520" y="61"/>
                </a:lnTo>
                <a:cubicBezTo>
                  <a:pt x="490" y="23"/>
                  <a:pt x="444" y="0"/>
                  <a:pt x="390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38" y="0"/>
                  <a:pt x="92" y="23"/>
                  <a:pt x="54" y="61"/>
                </a:cubicBezTo>
                <a:cubicBezTo>
                  <a:pt x="23" y="91"/>
                  <a:pt x="0" y="136"/>
                  <a:pt x="0" y="182"/>
                </a:cubicBezTo>
                <a:cubicBezTo>
                  <a:pt x="0" y="220"/>
                  <a:pt x="8" y="251"/>
                  <a:pt x="23" y="274"/>
                </a:cubicBezTo>
                <a:cubicBezTo>
                  <a:pt x="39" y="304"/>
                  <a:pt x="62" y="320"/>
                  <a:pt x="77" y="335"/>
                </a:cubicBezTo>
                <a:cubicBezTo>
                  <a:pt x="69" y="404"/>
                  <a:pt x="62" y="450"/>
                  <a:pt x="62" y="450"/>
                </a:cubicBezTo>
                <a:cubicBezTo>
                  <a:pt x="62" y="457"/>
                  <a:pt x="62" y="465"/>
                  <a:pt x="69" y="472"/>
                </a:cubicBezTo>
                <a:lnTo>
                  <a:pt x="77" y="472"/>
                </a:lnTo>
                <a:cubicBezTo>
                  <a:pt x="85" y="472"/>
                  <a:pt x="85" y="472"/>
                  <a:pt x="85" y="472"/>
                </a:cubicBezTo>
                <a:cubicBezTo>
                  <a:pt x="92" y="472"/>
                  <a:pt x="184" y="442"/>
                  <a:pt x="276" y="396"/>
                </a:cubicBezTo>
                <a:cubicBezTo>
                  <a:pt x="306" y="381"/>
                  <a:pt x="352" y="366"/>
                  <a:pt x="390" y="366"/>
                </a:cubicBezTo>
                <a:cubicBezTo>
                  <a:pt x="444" y="366"/>
                  <a:pt x="490" y="350"/>
                  <a:pt x="520" y="312"/>
                </a:cubicBezTo>
                <a:cubicBezTo>
                  <a:pt x="559" y="281"/>
                  <a:pt x="574" y="236"/>
                  <a:pt x="574" y="190"/>
                </a:cubicBezTo>
                <a:cubicBezTo>
                  <a:pt x="574" y="136"/>
                  <a:pt x="559" y="91"/>
                  <a:pt x="520" y="61"/>
                </a:cubicBezTo>
                <a:close/>
                <a:moveTo>
                  <a:pt x="497" y="289"/>
                </a:moveTo>
                <a:lnTo>
                  <a:pt x="497" y="289"/>
                </a:lnTo>
                <a:cubicBezTo>
                  <a:pt x="467" y="320"/>
                  <a:pt x="436" y="335"/>
                  <a:pt x="390" y="335"/>
                </a:cubicBezTo>
                <a:cubicBezTo>
                  <a:pt x="344" y="335"/>
                  <a:pt x="299" y="343"/>
                  <a:pt x="253" y="366"/>
                </a:cubicBezTo>
                <a:cubicBezTo>
                  <a:pt x="199" y="389"/>
                  <a:pt x="138" y="411"/>
                  <a:pt x="100" y="427"/>
                </a:cubicBezTo>
                <a:cubicBezTo>
                  <a:pt x="107" y="404"/>
                  <a:pt x="115" y="373"/>
                  <a:pt x="123" y="327"/>
                </a:cubicBezTo>
                <a:cubicBezTo>
                  <a:pt x="123" y="320"/>
                  <a:pt x="115" y="312"/>
                  <a:pt x="107" y="312"/>
                </a:cubicBezTo>
                <a:lnTo>
                  <a:pt x="107" y="312"/>
                </a:lnTo>
                <a:cubicBezTo>
                  <a:pt x="92" y="297"/>
                  <a:pt x="69" y="281"/>
                  <a:pt x="62" y="258"/>
                </a:cubicBezTo>
                <a:cubicBezTo>
                  <a:pt x="46" y="236"/>
                  <a:pt x="39" y="213"/>
                  <a:pt x="39" y="182"/>
                </a:cubicBezTo>
                <a:cubicBezTo>
                  <a:pt x="39" y="144"/>
                  <a:pt x="54" y="114"/>
                  <a:pt x="85" y="84"/>
                </a:cubicBezTo>
                <a:cubicBezTo>
                  <a:pt x="107" y="53"/>
                  <a:pt x="146" y="38"/>
                  <a:pt x="184" y="38"/>
                </a:cubicBezTo>
                <a:cubicBezTo>
                  <a:pt x="390" y="38"/>
                  <a:pt x="390" y="38"/>
                  <a:pt x="390" y="38"/>
                </a:cubicBezTo>
                <a:cubicBezTo>
                  <a:pt x="429" y="38"/>
                  <a:pt x="467" y="53"/>
                  <a:pt x="497" y="84"/>
                </a:cubicBezTo>
                <a:cubicBezTo>
                  <a:pt x="528" y="114"/>
                  <a:pt x="543" y="144"/>
                  <a:pt x="543" y="182"/>
                </a:cubicBezTo>
                <a:cubicBezTo>
                  <a:pt x="543" y="190"/>
                  <a:pt x="543" y="190"/>
                  <a:pt x="543" y="190"/>
                </a:cubicBezTo>
                <a:cubicBezTo>
                  <a:pt x="543" y="228"/>
                  <a:pt x="528" y="258"/>
                  <a:pt x="497" y="2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651">
            <a:extLst>
              <a:ext uri="{FF2B5EF4-FFF2-40B4-BE49-F238E27FC236}">
                <a16:creationId xmlns:a16="http://schemas.microsoft.com/office/drawing/2014/main" id="{B393FB54-01C2-7C40-9098-094F8CB96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2618" y="6857999"/>
            <a:ext cx="88822" cy="88822"/>
          </a:xfrm>
          <a:custGeom>
            <a:avLst/>
            <a:gdLst>
              <a:gd name="T0" fmla="*/ 38 w 77"/>
              <a:gd name="T1" fmla="*/ 0 h 77"/>
              <a:gd name="T2" fmla="*/ 38 w 77"/>
              <a:gd name="T3" fmla="*/ 0 h 77"/>
              <a:gd name="T4" fmla="*/ 0 w 77"/>
              <a:gd name="T5" fmla="*/ 38 h 77"/>
              <a:gd name="T6" fmla="*/ 38 w 77"/>
              <a:gd name="T7" fmla="*/ 76 h 77"/>
              <a:gd name="T8" fmla="*/ 76 w 77"/>
              <a:gd name="T9" fmla="*/ 38 h 77"/>
              <a:gd name="T10" fmla="*/ 38 w 77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7">
                <a:moveTo>
                  <a:pt x="38" y="0"/>
                </a:moveTo>
                <a:lnTo>
                  <a:pt x="38" y="0"/>
                </a:lnTo>
                <a:cubicBezTo>
                  <a:pt x="23" y="0"/>
                  <a:pt x="0" y="15"/>
                  <a:pt x="0" y="38"/>
                </a:cubicBezTo>
                <a:cubicBezTo>
                  <a:pt x="0" y="53"/>
                  <a:pt x="23" y="76"/>
                  <a:pt x="38" y="76"/>
                </a:cubicBezTo>
                <a:cubicBezTo>
                  <a:pt x="61" y="76"/>
                  <a:pt x="76" y="53"/>
                  <a:pt x="76" y="38"/>
                </a:cubicBezTo>
                <a:cubicBezTo>
                  <a:pt x="76" y="15"/>
                  <a:pt x="61" y="0"/>
                  <a:pt x="3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652">
            <a:extLst>
              <a:ext uri="{FF2B5EF4-FFF2-40B4-BE49-F238E27FC236}">
                <a16:creationId xmlns:a16="http://schemas.microsoft.com/office/drawing/2014/main" id="{C71B02C6-8A18-3042-B349-4DBA1AFB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4977" y="6857999"/>
            <a:ext cx="88822" cy="88822"/>
          </a:xfrm>
          <a:custGeom>
            <a:avLst/>
            <a:gdLst>
              <a:gd name="T0" fmla="*/ 38 w 77"/>
              <a:gd name="T1" fmla="*/ 0 h 77"/>
              <a:gd name="T2" fmla="*/ 38 w 77"/>
              <a:gd name="T3" fmla="*/ 0 h 77"/>
              <a:gd name="T4" fmla="*/ 0 w 77"/>
              <a:gd name="T5" fmla="*/ 38 h 77"/>
              <a:gd name="T6" fmla="*/ 38 w 77"/>
              <a:gd name="T7" fmla="*/ 76 h 77"/>
              <a:gd name="T8" fmla="*/ 76 w 77"/>
              <a:gd name="T9" fmla="*/ 38 h 77"/>
              <a:gd name="T10" fmla="*/ 38 w 77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7">
                <a:moveTo>
                  <a:pt x="38" y="0"/>
                </a:moveTo>
                <a:lnTo>
                  <a:pt x="38" y="0"/>
                </a:lnTo>
                <a:cubicBezTo>
                  <a:pt x="23" y="0"/>
                  <a:pt x="0" y="15"/>
                  <a:pt x="0" y="38"/>
                </a:cubicBezTo>
                <a:cubicBezTo>
                  <a:pt x="0" y="61"/>
                  <a:pt x="23" y="76"/>
                  <a:pt x="38" y="76"/>
                </a:cubicBezTo>
                <a:cubicBezTo>
                  <a:pt x="61" y="76"/>
                  <a:pt x="76" y="61"/>
                  <a:pt x="76" y="38"/>
                </a:cubicBezTo>
                <a:cubicBezTo>
                  <a:pt x="76" y="15"/>
                  <a:pt x="61" y="0"/>
                  <a:pt x="3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653">
            <a:extLst>
              <a:ext uri="{FF2B5EF4-FFF2-40B4-BE49-F238E27FC236}">
                <a16:creationId xmlns:a16="http://schemas.microsoft.com/office/drawing/2014/main" id="{4D8E7BB7-5055-6F44-8D38-30185BB9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114" y="6857999"/>
            <a:ext cx="88819" cy="88822"/>
          </a:xfrm>
          <a:custGeom>
            <a:avLst/>
            <a:gdLst>
              <a:gd name="T0" fmla="*/ 38 w 77"/>
              <a:gd name="T1" fmla="*/ 0 h 77"/>
              <a:gd name="T2" fmla="*/ 38 w 77"/>
              <a:gd name="T3" fmla="*/ 0 h 77"/>
              <a:gd name="T4" fmla="*/ 0 w 77"/>
              <a:gd name="T5" fmla="*/ 38 h 77"/>
              <a:gd name="T6" fmla="*/ 38 w 77"/>
              <a:gd name="T7" fmla="*/ 76 h 77"/>
              <a:gd name="T8" fmla="*/ 76 w 77"/>
              <a:gd name="T9" fmla="*/ 38 h 77"/>
              <a:gd name="T10" fmla="*/ 38 w 77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7">
                <a:moveTo>
                  <a:pt x="38" y="0"/>
                </a:moveTo>
                <a:lnTo>
                  <a:pt x="38" y="0"/>
                </a:lnTo>
                <a:cubicBezTo>
                  <a:pt x="23" y="0"/>
                  <a:pt x="0" y="15"/>
                  <a:pt x="0" y="38"/>
                </a:cubicBezTo>
                <a:cubicBezTo>
                  <a:pt x="0" y="53"/>
                  <a:pt x="23" y="76"/>
                  <a:pt x="38" y="76"/>
                </a:cubicBezTo>
                <a:cubicBezTo>
                  <a:pt x="61" y="76"/>
                  <a:pt x="76" y="53"/>
                  <a:pt x="76" y="38"/>
                </a:cubicBezTo>
                <a:cubicBezTo>
                  <a:pt x="76" y="15"/>
                  <a:pt x="61" y="0"/>
                  <a:pt x="3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7" name="Group 54">
            <a:extLst>
              <a:ext uri="{FF2B5EF4-FFF2-40B4-BE49-F238E27FC236}">
                <a16:creationId xmlns:a16="http://schemas.microsoft.com/office/drawing/2014/main" id="{63AC2E5B-1328-0D43-8711-8D8195C5A06B}"/>
              </a:ext>
            </a:extLst>
          </p:cNvPr>
          <p:cNvGrpSpPr/>
          <p:nvPr/>
        </p:nvGrpSpPr>
        <p:grpSpPr>
          <a:xfrm>
            <a:off x="6372678" y="4628323"/>
            <a:ext cx="2954423" cy="1192853"/>
            <a:chOff x="5517310" y="11230417"/>
            <a:chExt cx="3676939" cy="1192853"/>
          </a:xfrm>
        </p:grpSpPr>
        <p:sp>
          <p:nvSpPr>
            <p:cNvPr id="798" name="CuadroTexto 395">
              <a:extLst>
                <a:ext uri="{FF2B5EF4-FFF2-40B4-BE49-F238E27FC236}">
                  <a16:creationId xmlns:a16="http://schemas.microsoft.com/office/drawing/2014/main" id="{350C8AE2-680D-4243-81AB-4BBDD5EE527F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99" name="Rectangle 56">
              <a:extLst>
                <a:ext uri="{FF2B5EF4-FFF2-40B4-BE49-F238E27FC236}">
                  <a16:creationId xmlns:a16="http://schemas.microsoft.com/office/drawing/2014/main" id="{03D520F6-7CA5-F942-AB0A-B5D0BF9B054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0" name="Group 54">
            <a:extLst>
              <a:ext uri="{FF2B5EF4-FFF2-40B4-BE49-F238E27FC236}">
                <a16:creationId xmlns:a16="http://schemas.microsoft.com/office/drawing/2014/main" id="{77BADBC8-5433-4D43-9060-61B223775D2F}"/>
              </a:ext>
            </a:extLst>
          </p:cNvPr>
          <p:cNvGrpSpPr/>
          <p:nvPr/>
        </p:nvGrpSpPr>
        <p:grpSpPr>
          <a:xfrm>
            <a:off x="10789633" y="4613154"/>
            <a:ext cx="2954423" cy="1192853"/>
            <a:chOff x="5517310" y="11230417"/>
            <a:chExt cx="3676939" cy="1192853"/>
          </a:xfrm>
        </p:grpSpPr>
        <p:sp>
          <p:nvSpPr>
            <p:cNvPr id="801" name="CuadroTexto 395">
              <a:extLst>
                <a:ext uri="{FF2B5EF4-FFF2-40B4-BE49-F238E27FC236}">
                  <a16:creationId xmlns:a16="http://schemas.microsoft.com/office/drawing/2014/main" id="{65528B37-E6AA-8444-9EA1-4D0C697BE08D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02" name="Rectangle 56">
              <a:extLst>
                <a:ext uri="{FF2B5EF4-FFF2-40B4-BE49-F238E27FC236}">
                  <a16:creationId xmlns:a16="http://schemas.microsoft.com/office/drawing/2014/main" id="{5D15C243-05E6-4548-913E-5369A565C56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3" name="Group 54">
            <a:extLst>
              <a:ext uri="{FF2B5EF4-FFF2-40B4-BE49-F238E27FC236}">
                <a16:creationId xmlns:a16="http://schemas.microsoft.com/office/drawing/2014/main" id="{8D9CB2D0-EF37-5341-9366-9F5E355CE962}"/>
              </a:ext>
            </a:extLst>
          </p:cNvPr>
          <p:cNvGrpSpPr/>
          <p:nvPr/>
        </p:nvGrpSpPr>
        <p:grpSpPr>
          <a:xfrm>
            <a:off x="15194303" y="4613154"/>
            <a:ext cx="2954423" cy="1192853"/>
            <a:chOff x="5517310" y="11230417"/>
            <a:chExt cx="3676939" cy="1192853"/>
          </a:xfrm>
        </p:grpSpPr>
        <p:sp>
          <p:nvSpPr>
            <p:cNvPr id="804" name="CuadroTexto 395">
              <a:extLst>
                <a:ext uri="{FF2B5EF4-FFF2-40B4-BE49-F238E27FC236}">
                  <a16:creationId xmlns:a16="http://schemas.microsoft.com/office/drawing/2014/main" id="{3865554B-6A7A-AE46-B96C-4D7C0A6BC84B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Priorities</a:t>
              </a:r>
            </a:p>
          </p:txBody>
        </p:sp>
        <p:sp>
          <p:nvSpPr>
            <p:cNvPr id="805" name="Rectangle 56">
              <a:extLst>
                <a:ext uri="{FF2B5EF4-FFF2-40B4-BE49-F238E27FC236}">
                  <a16:creationId xmlns:a16="http://schemas.microsoft.com/office/drawing/2014/main" id="{D294075B-FBD1-BB43-9B93-89D740666F2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6" name="Group 54">
            <a:extLst>
              <a:ext uri="{FF2B5EF4-FFF2-40B4-BE49-F238E27FC236}">
                <a16:creationId xmlns:a16="http://schemas.microsoft.com/office/drawing/2014/main" id="{5C9ECC1E-67A7-C548-BD05-A3E900D6487E}"/>
              </a:ext>
            </a:extLst>
          </p:cNvPr>
          <p:cNvGrpSpPr/>
          <p:nvPr/>
        </p:nvGrpSpPr>
        <p:grpSpPr>
          <a:xfrm>
            <a:off x="17470054" y="11287123"/>
            <a:ext cx="2954423" cy="1192853"/>
            <a:chOff x="5517310" y="11230417"/>
            <a:chExt cx="3676939" cy="1192853"/>
          </a:xfrm>
        </p:grpSpPr>
        <p:sp>
          <p:nvSpPr>
            <p:cNvPr id="807" name="CuadroTexto 395">
              <a:extLst>
                <a:ext uri="{FF2B5EF4-FFF2-40B4-BE49-F238E27FC236}">
                  <a16:creationId xmlns:a16="http://schemas.microsoft.com/office/drawing/2014/main" id="{591E0DDF-8BE1-E34C-9849-BA295A4848AD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08" name="Rectangle 56">
              <a:extLst>
                <a:ext uri="{FF2B5EF4-FFF2-40B4-BE49-F238E27FC236}">
                  <a16:creationId xmlns:a16="http://schemas.microsoft.com/office/drawing/2014/main" id="{60E948BF-F0ED-7242-BAF7-08AE32FD4D2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9" name="Group 54">
            <a:extLst>
              <a:ext uri="{FF2B5EF4-FFF2-40B4-BE49-F238E27FC236}">
                <a16:creationId xmlns:a16="http://schemas.microsoft.com/office/drawing/2014/main" id="{0720C86D-E739-4E44-AE1D-60873AE18D54}"/>
              </a:ext>
            </a:extLst>
          </p:cNvPr>
          <p:cNvGrpSpPr/>
          <p:nvPr/>
        </p:nvGrpSpPr>
        <p:grpSpPr>
          <a:xfrm>
            <a:off x="12983332" y="11284247"/>
            <a:ext cx="2954423" cy="1192853"/>
            <a:chOff x="5517310" y="11230417"/>
            <a:chExt cx="3676939" cy="1192853"/>
          </a:xfrm>
        </p:grpSpPr>
        <p:sp>
          <p:nvSpPr>
            <p:cNvPr id="810" name="CuadroTexto 395">
              <a:extLst>
                <a:ext uri="{FF2B5EF4-FFF2-40B4-BE49-F238E27FC236}">
                  <a16:creationId xmlns:a16="http://schemas.microsoft.com/office/drawing/2014/main" id="{8EC61992-3D5F-0246-ADFA-000027A83D40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11" name="Rectangle 56">
              <a:extLst>
                <a:ext uri="{FF2B5EF4-FFF2-40B4-BE49-F238E27FC236}">
                  <a16:creationId xmlns:a16="http://schemas.microsoft.com/office/drawing/2014/main" id="{83D9E6E2-ECB2-6F48-80ED-C98805DFCCD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2" name="Group 54">
            <a:extLst>
              <a:ext uri="{FF2B5EF4-FFF2-40B4-BE49-F238E27FC236}">
                <a16:creationId xmlns:a16="http://schemas.microsoft.com/office/drawing/2014/main" id="{8953B1F6-5017-304F-8CAB-6D0FFA3ADD15}"/>
              </a:ext>
            </a:extLst>
          </p:cNvPr>
          <p:cNvGrpSpPr/>
          <p:nvPr/>
        </p:nvGrpSpPr>
        <p:grpSpPr>
          <a:xfrm>
            <a:off x="8502786" y="11274304"/>
            <a:ext cx="2954423" cy="1192853"/>
            <a:chOff x="5517310" y="11230417"/>
            <a:chExt cx="3676939" cy="1192853"/>
          </a:xfrm>
        </p:grpSpPr>
        <p:sp>
          <p:nvSpPr>
            <p:cNvPr id="813" name="CuadroTexto 395">
              <a:extLst>
                <a:ext uri="{FF2B5EF4-FFF2-40B4-BE49-F238E27FC236}">
                  <a16:creationId xmlns:a16="http://schemas.microsoft.com/office/drawing/2014/main" id="{C70A1848-038A-0D43-B176-C59CED31FC56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14" name="Rectangle 56">
              <a:extLst>
                <a:ext uri="{FF2B5EF4-FFF2-40B4-BE49-F238E27FC236}">
                  <a16:creationId xmlns:a16="http://schemas.microsoft.com/office/drawing/2014/main" id="{872975F4-10BC-E642-8F4B-B17FBDA27517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5" name="Group 54">
            <a:extLst>
              <a:ext uri="{FF2B5EF4-FFF2-40B4-BE49-F238E27FC236}">
                <a16:creationId xmlns:a16="http://schemas.microsoft.com/office/drawing/2014/main" id="{D1658471-1F3E-EA4A-8027-4958F15DA17F}"/>
              </a:ext>
            </a:extLst>
          </p:cNvPr>
          <p:cNvGrpSpPr/>
          <p:nvPr/>
        </p:nvGrpSpPr>
        <p:grpSpPr>
          <a:xfrm>
            <a:off x="4010909" y="11274304"/>
            <a:ext cx="2954423" cy="1192853"/>
            <a:chOff x="5517310" y="11230417"/>
            <a:chExt cx="3676939" cy="1192853"/>
          </a:xfrm>
        </p:grpSpPr>
        <p:sp>
          <p:nvSpPr>
            <p:cNvPr id="816" name="CuadroTexto 395">
              <a:extLst>
                <a:ext uri="{FF2B5EF4-FFF2-40B4-BE49-F238E27FC236}">
                  <a16:creationId xmlns:a16="http://schemas.microsoft.com/office/drawing/2014/main" id="{E6FF52EE-3880-5B40-8792-E766D86D8424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17" name="Rectangle 56">
              <a:extLst>
                <a:ext uri="{FF2B5EF4-FFF2-40B4-BE49-F238E27FC236}">
                  <a16:creationId xmlns:a16="http://schemas.microsoft.com/office/drawing/2014/main" id="{F1A9BEF5-AC48-0740-A52D-140E63DC1E8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18" name="CuadroTexto 395">
            <a:extLst>
              <a:ext uri="{FF2B5EF4-FFF2-40B4-BE49-F238E27FC236}">
                <a16:creationId xmlns:a16="http://schemas.microsoft.com/office/drawing/2014/main" id="{671A7F5D-3FCE-A54B-8F6A-B98259CAAB67}"/>
              </a:ext>
            </a:extLst>
          </p:cNvPr>
          <p:cNvSpPr txBox="1"/>
          <p:nvPr/>
        </p:nvSpPr>
        <p:spPr>
          <a:xfrm>
            <a:off x="4530880" y="10488376"/>
            <a:ext cx="1914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2013</a:t>
            </a:r>
          </a:p>
        </p:txBody>
      </p:sp>
      <p:sp>
        <p:nvSpPr>
          <p:cNvPr id="819" name="CuadroTexto 395">
            <a:extLst>
              <a:ext uri="{FF2B5EF4-FFF2-40B4-BE49-F238E27FC236}">
                <a16:creationId xmlns:a16="http://schemas.microsoft.com/office/drawing/2014/main" id="{9E4D7FD9-83FE-F046-8E2F-97100DF216B5}"/>
              </a:ext>
            </a:extLst>
          </p:cNvPr>
          <p:cNvSpPr txBox="1"/>
          <p:nvPr/>
        </p:nvSpPr>
        <p:spPr>
          <a:xfrm>
            <a:off x="6924711" y="3843160"/>
            <a:ext cx="1914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820" name="CuadroTexto 395">
            <a:extLst>
              <a:ext uri="{FF2B5EF4-FFF2-40B4-BE49-F238E27FC236}">
                <a16:creationId xmlns:a16="http://schemas.microsoft.com/office/drawing/2014/main" id="{842D6034-CE63-1845-8B5E-E6E4527F65AE}"/>
              </a:ext>
            </a:extLst>
          </p:cNvPr>
          <p:cNvSpPr txBox="1"/>
          <p:nvPr/>
        </p:nvSpPr>
        <p:spPr>
          <a:xfrm>
            <a:off x="9066847" y="10499877"/>
            <a:ext cx="1914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821" name="CuadroTexto 395">
            <a:extLst>
              <a:ext uri="{FF2B5EF4-FFF2-40B4-BE49-F238E27FC236}">
                <a16:creationId xmlns:a16="http://schemas.microsoft.com/office/drawing/2014/main" id="{C2E61509-A3A2-C142-B026-D6DDAE0BC77B}"/>
              </a:ext>
            </a:extLst>
          </p:cNvPr>
          <p:cNvSpPr txBox="1"/>
          <p:nvPr/>
        </p:nvSpPr>
        <p:spPr>
          <a:xfrm>
            <a:off x="11342387" y="3837409"/>
            <a:ext cx="1914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822" name="CuadroTexto 395">
            <a:extLst>
              <a:ext uri="{FF2B5EF4-FFF2-40B4-BE49-F238E27FC236}">
                <a16:creationId xmlns:a16="http://schemas.microsoft.com/office/drawing/2014/main" id="{67219061-F3E3-3C46-98D0-8009FF445CBB}"/>
              </a:ext>
            </a:extLst>
          </p:cNvPr>
          <p:cNvSpPr txBox="1"/>
          <p:nvPr/>
        </p:nvSpPr>
        <p:spPr>
          <a:xfrm>
            <a:off x="13486050" y="10501820"/>
            <a:ext cx="1914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823" name="CuadroTexto 395">
            <a:extLst>
              <a:ext uri="{FF2B5EF4-FFF2-40B4-BE49-F238E27FC236}">
                <a16:creationId xmlns:a16="http://schemas.microsoft.com/office/drawing/2014/main" id="{251E6348-4AD0-1848-A903-A0AD7CEAB53F}"/>
              </a:ext>
            </a:extLst>
          </p:cNvPr>
          <p:cNvSpPr txBox="1"/>
          <p:nvPr/>
        </p:nvSpPr>
        <p:spPr>
          <a:xfrm>
            <a:off x="15720653" y="3839352"/>
            <a:ext cx="1914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824" name="CuadroTexto 395">
            <a:extLst>
              <a:ext uri="{FF2B5EF4-FFF2-40B4-BE49-F238E27FC236}">
                <a16:creationId xmlns:a16="http://schemas.microsoft.com/office/drawing/2014/main" id="{736CA40A-E0BA-0D47-9506-2D0BA6993EC1}"/>
              </a:ext>
            </a:extLst>
          </p:cNvPr>
          <p:cNvSpPr txBox="1"/>
          <p:nvPr/>
        </p:nvSpPr>
        <p:spPr>
          <a:xfrm>
            <a:off x="17993868" y="10496069"/>
            <a:ext cx="1914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825" name="CuadroTexto 824">
            <a:extLst>
              <a:ext uri="{FF2B5EF4-FFF2-40B4-BE49-F238E27FC236}">
                <a16:creationId xmlns:a16="http://schemas.microsoft.com/office/drawing/2014/main" id="{4584F0D1-A15F-7540-9244-78E8ABCEC07B}"/>
              </a:ext>
            </a:extLst>
          </p:cNvPr>
          <p:cNvSpPr txBox="1"/>
          <p:nvPr/>
        </p:nvSpPr>
        <p:spPr>
          <a:xfrm>
            <a:off x="10115986" y="559819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826" name="CuadroTexto 825">
            <a:extLst>
              <a:ext uri="{FF2B5EF4-FFF2-40B4-BE49-F238E27FC236}">
                <a16:creationId xmlns:a16="http://schemas.microsoft.com/office/drawing/2014/main" id="{8DF10809-8638-7A42-84AF-CCBA2AEDA2C5}"/>
              </a:ext>
            </a:extLst>
          </p:cNvPr>
          <p:cNvSpPr txBox="1"/>
          <p:nvPr/>
        </p:nvSpPr>
        <p:spPr>
          <a:xfrm>
            <a:off x="2451398" y="207524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782810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Freeform 179">
            <a:extLst>
              <a:ext uri="{FF2B5EF4-FFF2-40B4-BE49-F238E27FC236}">
                <a16:creationId xmlns:a16="http://schemas.microsoft.com/office/drawing/2014/main" id="{07DF1805-EE1E-9A41-84D5-C3518AD4C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0" y="7729033"/>
            <a:ext cx="4661062" cy="2156842"/>
          </a:xfrm>
          <a:custGeom>
            <a:avLst/>
            <a:gdLst>
              <a:gd name="T0" fmla="*/ 3550 w 3965"/>
              <a:gd name="T1" fmla="*/ 1832 h 1833"/>
              <a:gd name="T2" fmla="*/ 3550 w 3965"/>
              <a:gd name="T3" fmla="*/ 1832 h 1833"/>
              <a:gd name="T4" fmla="*/ 0 w 3965"/>
              <a:gd name="T5" fmla="*/ 1832 h 1833"/>
              <a:gd name="T6" fmla="*/ 0 w 3965"/>
              <a:gd name="T7" fmla="*/ 0 h 1833"/>
              <a:gd name="T8" fmla="*/ 3550 w 3965"/>
              <a:gd name="T9" fmla="*/ 0 h 1833"/>
              <a:gd name="T10" fmla="*/ 3964 w 3965"/>
              <a:gd name="T11" fmla="*/ 414 h 1833"/>
              <a:gd name="T12" fmla="*/ 3964 w 3965"/>
              <a:gd name="T13" fmla="*/ 1418 h 1833"/>
              <a:gd name="T14" fmla="*/ 3550 w 3965"/>
              <a:gd name="T15" fmla="*/ 1832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5" h="1833">
                <a:moveTo>
                  <a:pt x="3550" y="1832"/>
                </a:moveTo>
                <a:lnTo>
                  <a:pt x="3550" y="1832"/>
                </a:lnTo>
                <a:cubicBezTo>
                  <a:pt x="0" y="1832"/>
                  <a:pt x="0" y="1832"/>
                  <a:pt x="0" y="1832"/>
                </a:cubicBezTo>
                <a:cubicBezTo>
                  <a:pt x="0" y="0"/>
                  <a:pt x="0" y="0"/>
                  <a:pt x="0" y="0"/>
                </a:cubicBezTo>
                <a:cubicBezTo>
                  <a:pt x="3550" y="0"/>
                  <a:pt x="3550" y="0"/>
                  <a:pt x="3550" y="0"/>
                </a:cubicBezTo>
                <a:cubicBezTo>
                  <a:pt x="3780" y="0"/>
                  <a:pt x="3964" y="191"/>
                  <a:pt x="3964" y="414"/>
                </a:cubicBezTo>
                <a:cubicBezTo>
                  <a:pt x="3964" y="1418"/>
                  <a:pt x="3964" y="1418"/>
                  <a:pt x="3964" y="1418"/>
                </a:cubicBezTo>
                <a:cubicBezTo>
                  <a:pt x="3964" y="1648"/>
                  <a:pt x="3780" y="1832"/>
                  <a:pt x="3550" y="18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180">
            <a:extLst>
              <a:ext uri="{FF2B5EF4-FFF2-40B4-BE49-F238E27FC236}">
                <a16:creationId xmlns:a16="http://schemas.microsoft.com/office/drawing/2014/main" id="{F2F216B5-7AC0-054B-B729-758C6C08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536" y="7729033"/>
            <a:ext cx="4661062" cy="2156842"/>
          </a:xfrm>
          <a:custGeom>
            <a:avLst/>
            <a:gdLst>
              <a:gd name="T0" fmla="*/ 3550 w 3965"/>
              <a:gd name="T1" fmla="*/ 1832 h 1833"/>
              <a:gd name="T2" fmla="*/ 3550 w 3965"/>
              <a:gd name="T3" fmla="*/ 1832 h 1833"/>
              <a:gd name="T4" fmla="*/ 414 w 3965"/>
              <a:gd name="T5" fmla="*/ 1832 h 1833"/>
              <a:gd name="T6" fmla="*/ 0 w 3965"/>
              <a:gd name="T7" fmla="*/ 1418 h 1833"/>
              <a:gd name="T8" fmla="*/ 0 w 3965"/>
              <a:gd name="T9" fmla="*/ 414 h 1833"/>
              <a:gd name="T10" fmla="*/ 414 w 3965"/>
              <a:gd name="T11" fmla="*/ 0 h 1833"/>
              <a:gd name="T12" fmla="*/ 3550 w 3965"/>
              <a:gd name="T13" fmla="*/ 0 h 1833"/>
              <a:gd name="T14" fmla="*/ 3964 w 3965"/>
              <a:gd name="T15" fmla="*/ 414 h 1833"/>
              <a:gd name="T16" fmla="*/ 3964 w 3965"/>
              <a:gd name="T17" fmla="*/ 1418 h 1833"/>
              <a:gd name="T18" fmla="*/ 3550 w 3965"/>
              <a:gd name="T19" fmla="*/ 1832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65" h="1833">
                <a:moveTo>
                  <a:pt x="3550" y="1832"/>
                </a:moveTo>
                <a:lnTo>
                  <a:pt x="3550" y="1832"/>
                </a:lnTo>
                <a:cubicBezTo>
                  <a:pt x="414" y="1832"/>
                  <a:pt x="414" y="1832"/>
                  <a:pt x="414" y="1832"/>
                </a:cubicBezTo>
                <a:cubicBezTo>
                  <a:pt x="184" y="1832"/>
                  <a:pt x="0" y="1648"/>
                  <a:pt x="0" y="1418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191"/>
                  <a:pt x="184" y="0"/>
                  <a:pt x="414" y="0"/>
                </a:cubicBezTo>
                <a:cubicBezTo>
                  <a:pt x="3550" y="0"/>
                  <a:pt x="3550" y="0"/>
                  <a:pt x="3550" y="0"/>
                </a:cubicBezTo>
                <a:cubicBezTo>
                  <a:pt x="3780" y="0"/>
                  <a:pt x="3964" y="191"/>
                  <a:pt x="3964" y="414"/>
                </a:cubicBezTo>
                <a:cubicBezTo>
                  <a:pt x="3964" y="1418"/>
                  <a:pt x="3964" y="1418"/>
                  <a:pt x="3964" y="1418"/>
                </a:cubicBezTo>
                <a:cubicBezTo>
                  <a:pt x="3964" y="1648"/>
                  <a:pt x="3780" y="1832"/>
                  <a:pt x="3550" y="18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181">
            <a:extLst>
              <a:ext uri="{FF2B5EF4-FFF2-40B4-BE49-F238E27FC236}">
                <a16:creationId xmlns:a16="http://schemas.microsoft.com/office/drawing/2014/main" id="{F6244989-EFB3-DD4B-9FAD-7BAE1A3A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9871" y="7729033"/>
            <a:ext cx="4661062" cy="2156842"/>
          </a:xfrm>
          <a:custGeom>
            <a:avLst/>
            <a:gdLst>
              <a:gd name="T0" fmla="*/ 3550 w 3965"/>
              <a:gd name="T1" fmla="*/ 1832 h 1833"/>
              <a:gd name="T2" fmla="*/ 3550 w 3965"/>
              <a:gd name="T3" fmla="*/ 1832 h 1833"/>
              <a:gd name="T4" fmla="*/ 414 w 3965"/>
              <a:gd name="T5" fmla="*/ 1832 h 1833"/>
              <a:gd name="T6" fmla="*/ 0 w 3965"/>
              <a:gd name="T7" fmla="*/ 1418 h 1833"/>
              <a:gd name="T8" fmla="*/ 0 w 3965"/>
              <a:gd name="T9" fmla="*/ 414 h 1833"/>
              <a:gd name="T10" fmla="*/ 414 w 3965"/>
              <a:gd name="T11" fmla="*/ 0 h 1833"/>
              <a:gd name="T12" fmla="*/ 3550 w 3965"/>
              <a:gd name="T13" fmla="*/ 0 h 1833"/>
              <a:gd name="T14" fmla="*/ 3964 w 3965"/>
              <a:gd name="T15" fmla="*/ 414 h 1833"/>
              <a:gd name="T16" fmla="*/ 3964 w 3965"/>
              <a:gd name="T17" fmla="*/ 1418 h 1833"/>
              <a:gd name="T18" fmla="*/ 3550 w 3965"/>
              <a:gd name="T19" fmla="*/ 1832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65" h="1833">
                <a:moveTo>
                  <a:pt x="3550" y="1832"/>
                </a:moveTo>
                <a:lnTo>
                  <a:pt x="3550" y="1832"/>
                </a:lnTo>
                <a:cubicBezTo>
                  <a:pt x="414" y="1832"/>
                  <a:pt x="414" y="1832"/>
                  <a:pt x="414" y="1832"/>
                </a:cubicBezTo>
                <a:cubicBezTo>
                  <a:pt x="184" y="1832"/>
                  <a:pt x="0" y="1648"/>
                  <a:pt x="0" y="1418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191"/>
                  <a:pt x="184" y="0"/>
                  <a:pt x="414" y="0"/>
                </a:cubicBezTo>
                <a:cubicBezTo>
                  <a:pt x="3550" y="0"/>
                  <a:pt x="3550" y="0"/>
                  <a:pt x="3550" y="0"/>
                </a:cubicBezTo>
                <a:cubicBezTo>
                  <a:pt x="3772" y="0"/>
                  <a:pt x="3964" y="191"/>
                  <a:pt x="3964" y="414"/>
                </a:cubicBezTo>
                <a:cubicBezTo>
                  <a:pt x="3964" y="1418"/>
                  <a:pt x="3964" y="1418"/>
                  <a:pt x="3964" y="1418"/>
                </a:cubicBezTo>
                <a:cubicBezTo>
                  <a:pt x="3964" y="1648"/>
                  <a:pt x="3772" y="1832"/>
                  <a:pt x="3550" y="18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182">
            <a:extLst>
              <a:ext uri="{FF2B5EF4-FFF2-40B4-BE49-F238E27FC236}">
                <a16:creationId xmlns:a16="http://schemas.microsoft.com/office/drawing/2014/main" id="{8F6B4134-36B6-B34D-8A81-43752C577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3022" y="7729033"/>
            <a:ext cx="4661059" cy="2156842"/>
          </a:xfrm>
          <a:custGeom>
            <a:avLst/>
            <a:gdLst>
              <a:gd name="T0" fmla="*/ 3964 w 3965"/>
              <a:gd name="T1" fmla="*/ 1832 h 1833"/>
              <a:gd name="T2" fmla="*/ 3964 w 3965"/>
              <a:gd name="T3" fmla="*/ 1832 h 1833"/>
              <a:gd name="T4" fmla="*/ 414 w 3965"/>
              <a:gd name="T5" fmla="*/ 1832 h 1833"/>
              <a:gd name="T6" fmla="*/ 0 w 3965"/>
              <a:gd name="T7" fmla="*/ 1418 h 1833"/>
              <a:gd name="T8" fmla="*/ 0 w 3965"/>
              <a:gd name="T9" fmla="*/ 414 h 1833"/>
              <a:gd name="T10" fmla="*/ 414 w 3965"/>
              <a:gd name="T11" fmla="*/ 0 h 1833"/>
              <a:gd name="T12" fmla="*/ 3964 w 3965"/>
              <a:gd name="T13" fmla="*/ 0 h 1833"/>
              <a:gd name="T14" fmla="*/ 3964 w 3965"/>
              <a:gd name="T15" fmla="*/ 1832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5" h="1833">
                <a:moveTo>
                  <a:pt x="3964" y="1832"/>
                </a:moveTo>
                <a:lnTo>
                  <a:pt x="3964" y="1832"/>
                </a:lnTo>
                <a:cubicBezTo>
                  <a:pt x="414" y="1832"/>
                  <a:pt x="414" y="1832"/>
                  <a:pt x="414" y="1832"/>
                </a:cubicBezTo>
                <a:cubicBezTo>
                  <a:pt x="184" y="1832"/>
                  <a:pt x="0" y="1648"/>
                  <a:pt x="0" y="1418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191"/>
                  <a:pt x="184" y="0"/>
                  <a:pt x="414" y="0"/>
                </a:cubicBezTo>
                <a:cubicBezTo>
                  <a:pt x="3964" y="0"/>
                  <a:pt x="3964" y="0"/>
                  <a:pt x="3964" y="0"/>
                </a:cubicBezTo>
                <a:lnTo>
                  <a:pt x="3964" y="18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183">
            <a:extLst>
              <a:ext uri="{FF2B5EF4-FFF2-40B4-BE49-F238E27FC236}">
                <a16:creationId xmlns:a16="http://schemas.microsoft.com/office/drawing/2014/main" id="{398DC475-F4E1-C245-8AB1-EEB0897A2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288" y="7806802"/>
            <a:ext cx="2037592" cy="2037595"/>
          </a:xfrm>
          <a:custGeom>
            <a:avLst/>
            <a:gdLst>
              <a:gd name="T0" fmla="*/ 1732 w 1733"/>
              <a:gd name="T1" fmla="*/ 866 h 1734"/>
              <a:gd name="T2" fmla="*/ 1732 w 1733"/>
              <a:gd name="T3" fmla="*/ 866 h 1734"/>
              <a:gd name="T4" fmla="*/ 866 w 1733"/>
              <a:gd name="T5" fmla="*/ 1733 h 1734"/>
              <a:gd name="T6" fmla="*/ 0 w 1733"/>
              <a:gd name="T7" fmla="*/ 866 h 1734"/>
              <a:gd name="T8" fmla="*/ 866 w 1733"/>
              <a:gd name="T9" fmla="*/ 0 h 1734"/>
              <a:gd name="T10" fmla="*/ 1732 w 1733"/>
              <a:gd name="T11" fmla="*/ 866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3" h="1734">
                <a:moveTo>
                  <a:pt x="1732" y="866"/>
                </a:moveTo>
                <a:lnTo>
                  <a:pt x="1732" y="866"/>
                </a:lnTo>
                <a:cubicBezTo>
                  <a:pt x="1732" y="1349"/>
                  <a:pt x="1341" y="1733"/>
                  <a:pt x="866" y="1733"/>
                </a:cubicBezTo>
                <a:cubicBezTo>
                  <a:pt x="391" y="1733"/>
                  <a:pt x="0" y="1349"/>
                  <a:pt x="0" y="866"/>
                </a:cubicBezTo>
                <a:cubicBezTo>
                  <a:pt x="0" y="391"/>
                  <a:pt x="391" y="0"/>
                  <a:pt x="866" y="0"/>
                </a:cubicBezTo>
                <a:cubicBezTo>
                  <a:pt x="1341" y="0"/>
                  <a:pt x="1732" y="391"/>
                  <a:pt x="1732" y="866"/>
                </a:cubicBez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184">
            <a:extLst>
              <a:ext uri="{FF2B5EF4-FFF2-40B4-BE49-F238E27FC236}">
                <a16:creationId xmlns:a16="http://schemas.microsoft.com/office/drawing/2014/main" id="{696750E3-651D-AA44-A4BE-32F28713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436" y="7806802"/>
            <a:ext cx="2047965" cy="2037595"/>
          </a:xfrm>
          <a:custGeom>
            <a:avLst/>
            <a:gdLst>
              <a:gd name="T0" fmla="*/ 1739 w 1740"/>
              <a:gd name="T1" fmla="*/ 866 h 1734"/>
              <a:gd name="T2" fmla="*/ 1739 w 1740"/>
              <a:gd name="T3" fmla="*/ 866 h 1734"/>
              <a:gd name="T4" fmla="*/ 866 w 1740"/>
              <a:gd name="T5" fmla="*/ 1733 h 1734"/>
              <a:gd name="T6" fmla="*/ 0 w 1740"/>
              <a:gd name="T7" fmla="*/ 866 h 1734"/>
              <a:gd name="T8" fmla="*/ 866 w 1740"/>
              <a:gd name="T9" fmla="*/ 0 h 1734"/>
              <a:gd name="T10" fmla="*/ 1739 w 1740"/>
              <a:gd name="T11" fmla="*/ 866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0" h="1734">
                <a:moveTo>
                  <a:pt x="1739" y="866"/>
                </a:moveTo>
                <a:lnTo>
                  <a:pt x="1739" y="866"/>
                </a:lnTo>
                <a:cubicBezTo>
                  <a:pt x="1739" y="1349"/>
                  <a:pt x="1348" y="1733"/>
                  <a:pt x="866" y="1733"/>
                </a:cubicBezTo>
                <a:cubicBezTo>
                  <a:pt x="391" y="1733"/>
                  <a:pt x="0" y="1349"/>
                  <a:pt x="0" y="866"/>
                </a:cubicBezTo>
                <a:cubicBezTo>
                  <a:pt x="0" y="391"/>
                  <a:pt x="391" y="0"/>
                  <a:pt x="866" y="0"/>
                </a:cubicBezTo>
                <a:cubicBezTo>
                  <a:pt x="1348" y="0"/>
                  <a:pt x="1739" y="391"/>
                  <a:pt x="1739" y="866"/>
                </a:cubicBez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185">
            <a:extLst>
              <a:ext uri="{FF2B5EF4-FFF2-40B4-BE49-F238E27FC236}">
                <a16:creationId xmlns:a16="http://schemas.microsoft.com/office/drawing/2014/main" id="{70EFE531-FFB7-D643-A94A-3BB4DAE4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771" y="7806802"/>
            <a:ext cx="2037595" cy="2037595"/>
          </a:xfrm>
          <a:custGeom>
            <a:avLst/>
            <a:gdLst>
              <a:gd name="T0" fmla="*/ 1733 w 1734"/>
              <a:gd name="T1" fmla="*/ 866 h 1734"/>
              <a:gd name="T2" fmla="*/ 1733 w 1734"/>
              <a:gd name="T3" fmla="*/ 866 h 1734"/>
              <a:gd name="T4" fmla="*/ 867 w 1734"/>
              <a:gd name="T5" fmla="*/ 1733 h 1734"/>
              <a:gd name="T6" fmla="*/ 0 w 1734"/>
              <a:gd name="T7" fmla="*/ 866 h 1734"/>
              <a:gd name="T8" fmla="*/ 867 w 1734"/>
              <a:gd name="T9" fmla="*/ 0 h 1734"/>
              <a:gd name="T10" fmla="*/ 1733 w 1734"/>
              <a:gd name="T11" fmla="*/ 866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4" h="1734">
                <a:moveTo>
                  <a:pt x="1733" y="866"/>
                </a:moveTo>
                <a:lnTo>
                  <a:pt x="1733" y="866"/>
                </a:lnTo>
                <a:cubicBezTo>
                  <a:pt x="1733" y="1349"/>
                  <a:pt x="1342" y="1733"/>
                  <a:pt x="867" y="1733"/>
                </a:cubicBezTo>
                <a:cubicBezTo>
                  <a:pt x="384" y="1733"/>
                  <a:pt x="0" y="1349"/>
                  <a:pt x="0" y="866"/>
                </a:cubicBezTo>
                <a:cubicBezTo>
                  <a:pt x="0" y="391"/>
                  <a:pt x="384" y="0"/>
                  <a:pt x="867" y="0"/>
                </a:cubicBezTo>
                <a:cubicBezTo>
                  <a:pt x="1342" y="0"/>
                  <a:pt x="1733" y="391"/>
                  <a:pt x="1733" y="866"/>
                </a:cubicBez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434">
            <a:extLst>
              <a:ext uri="{FF2B5EF4-FFF2-40B4-BE49-F238E27FC236}">
                <a16:creationId xmlns:a16="http://schemas.microsoft.com/office/drawing/2014/main" id="{9E5FE822-5AA1-EC43-8ACC-4C05550E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311" y="8320091"/>
            <a:ext cx="876215" cy="1011018"/>
          </a:xfrm>
          <a:custGeom>
            <a:avLst/>
            <a:gdLst>
              <a:gd name="T0" fmla="*/ 735 w 744"/>
              <a:gd name="T1" fmla="*/ 851 h 860"/>
              <a:gd name="T2" fmla="*/ 735 w 744"/>
              <a:gd name="T3" fmla="*/ 843 h 860"/>
              <a:gd name="T4" fmla="*/ 743 w 744"/>
              <a:gd name="T5" fmla="*/ 836 h 860"/>
              <a:gd name="T6" fmla="*/ 743 w 744"/>
              <a:gd name="T7" fmla="*/ 828 h 860"/>
              <a:gd name="T8" fmla="*/ 743 w 744"/>
              <a:gd name="T9" fmla="*/ 820 h 860"/>
              <a:gd name="T10" fmla="*/ 743 w 744"/>
              <a:gd name="T11" fmla="*/ 820 h 860"/>
              <a:gd name="T12" fmla="*/ 398 w 744"/>
              <a:gd name="T13" fmla="*/ 23 h 860"/>
              <a:gd name="T14" fmla="*/ 398 w 744"/>
              <a:gd name="T15" fmla="*/ 15 h 860"/>
              <a:gd name="T16" fmla="*/ 398 w 744"/>
              <a:gd name="T17" fmla="*/ 15 h 860"/>
              <a:gd name="T18" fmla="*/ 390 w 744"/>
              <a:gd name="T19" fmla="*/ 8 h 860"/>
              <a:gd name="T20" fmla="*/ 390 w 744"/>
              <a:gd name="T21" fmla="*/ 8 h 860"/>
              <a:gd name="T22" fmla="*/ 382 w 744"/>
              <a:gd name="T23" fmla="*/ 8 h 860"/>
              <a:gd name="T24" fmla="*/ 382 w 744"/>
              <a:gd name="T25" fmla="*/ 0 h 860"/>
              <a:gd name="T26" fmla="*/ 375 w 744"/>
              <a:gd name="T27" fmla="*/ 0 h 860"/>
              <a:gd name="T28" fmla="*/ 375 w 744"/>
              <a:gd name="T29" fmla="*/ 0 h 860"/>
              <a:gd name="T30" fmla="*/ 368 w 744"/>
              <a:gd name="T31" fmla="*/ 0 h 860"/>
              <a:gd name="T32" fmla="*/ 360 w 744"/>
              <a:gd name="T33" fmla="*/ 0 h 860"/>
              <a:gd name="T34" fmla="*/ 360 w 744"/>
              <a:gd name="T35" fmla="*/ 8 h 860"/>
              <a:gd name="T36" fmla="*/ 353 w 744"/>
              <a:gd name="T37" fmla="*/ 8 h 860"/>
              <a:gd name="T38" fmla="*/ 353 w 744"/>
              <a:gd name="T39" fmla="*/ 8 h 860"/>
              <a:gd name="T40" fmla="*/ 345 w 744"/>
              <a:gd name="T41" fmla="*/ 15 h 860"/>
              <a:gd name="T42" fmla="*/ 345 w 744"/>
              <a:gd name="T43" fmla="*/ 15 h 860"/>
              <a:gd name="T44" fmla="*/ 345 w 744"/>
              <a:gd name="T45" fmla="*/ 23 h 860"/>
              <a:gd name="T46" fmla="*/ 0 w 744"/>
              <a:gd name="T47" fmla="*/ 820 h 860"/>
              <a:gd name="T48" fmla="*/ 0 w 744"/>
              <a:gd name="T49" fmla="*/ 820 h 860"/>
              <a:gd name="T50" fmla="*/ 0 w 744"/>
              <a:gd name="T51" fmla="*/ 828 h 860"/>
              <a:gd name="T52" fmla="*/ 0 w 744"/>
              <a:gd name="T53" fmla="*/ 836 h 860"/>
              <a:gd name="T54" fmla="*/ 0 w 744"/>
              <a:gd name="T55" fmla="*/ 836 h 860"/>
              <a:gd name="T56" fmla="*/ 0 w 744"/>
              <a:gd name="T57" fmla="*/ 843 h 860"/>
              <a:gd name="T58" fmla="*/ 8 w 744"/>
              <a:gd name="T59" fmla="*/ 851 h 860"/>
              <a:gd name="T60" fmla="*/ 8 w 744"/>
              <a:gd name="T61" fmla="*/ 851 h 860"/>
              <a:gd name="T62" fmla="*/ 8 w 744"/>
              <a:gd name="T63" fmla="*/ 851 h 860"/>
              <a:gd name="T64" fmla="*/ 15 w 744"/>
              <a:gd name="T65" fmla="*/ 859 h 860"/>
              <a:gd name="T66" fmla="*/ 15 w 744"/>
              <a:gd name="T67" fmla="*/ 859 h 860"/>
              <a:gd name="T68" fmla="*/ 23 w 744"/>
              <a:gd name="T69" fmla="*/ 859 h 860"/>
              <a:gd name="T70" fmla="*/ 31 w 744"/>
              <a:gd name="T71" fmla="*/ 859 h 860"/>
              <a:gd name="T72" fmla="*/ 31 w 744"/>
              <a:gd name="T73" fmla="*/ 859 h 860"/>
              <a:gd name="T74" fmla="*/ 46 w 744"/>
              <a:gd name="T75" fmla="*/ 859 h 860"/>
              <a:gd name="T76" fmla="*/ 375 w 744"/>
              <a:gd name="T77" fmla="*/ 644 h 860"/>
              <a:gd name="T78" fmla="*/ 697 w 744"/>
              <a:gd name="T79" fmla="*/ 859 h 860"/>
              <a:gd name="T80" fmla="*/ 705 w 744"/>
              <a:gd name="T81" fmla="*/ 859 h 860"/>
              <a:gd name="T82" fmla="*/ 712 w 744"/>
              <a:gd name="T83" fmla="*/ 859 h 860"/>
              <a:gd name="T84" fmla="*/ 720 w 744"/>
              <a:gd name="T85" fmla="*/ 859 h 860"/>
              <a:gd name="T86" fmla="*/ 720 w 744"/>
              <a:gd name="T87" fmla="*/ 859 h 860"/>
              <a:gd name="T88" fmla="*/ 727 w 744"/>
              <a:gd name="T89" fmla="*/ 859 h 860"/>
              <a:gd name="T90" fmla="*/ 735 w 744"/>
              <a:gd name="T91" fmla="*/ 851 h 860"/>
              <a:gd name="T92" fmla="*/ 390 w 744"/>
              <a:gd name="T93" fmla="*/ 583 h 860"/>
              <a:gd name="T94" fmla="*/ 382 w 744"/>
              <a:gd name="T95" fmla="*/ 575 h 860"/>
              <a:gd name="T96" fmla="*/ 382 w 744"/>
              <a:gd name="T97" fmla="*/ 575 h 860"/>
              <a:gd name="T98" fmla="*/ 375 w 744"/>
              <a:gd name="T99" fmla="*/ 575 h 860"/>
              <a:gd name="T100" fmla="*/ 375 w 744"/>
              <a:gd name="T101" fmla="*/ 575 h 860"/>
              <a:gd name="T102" fmla="*/ 368 w 744"/>
              <a:gd name="T103" fmla="*/ 575 h 860"/>
              <a:gd name="T104" fmla="*/ 368 w 744"/>
              <a:gd name="T105" fmla="*/ 575 h 860"/>
              <a:gd name="T106" fmla="*/ 360 w 744"/>
              <a:gd name="T107" fmla="*/ 575 h 860"/>
              <a:gd name="T108" fmla="*/ 353 w 744"/>
              <a:gd name="T109" fmla="*/ 583 h 860"/>
              <a:gd name="T110" fmla="*/ 353 w 744"/>
              <a:gd name="T111" fmla="*/ 583 h 860"/>
              <a:gd name="T112" fmla="*/ 643 w 744"/>
              <a:gd name="T113" fmla="*/ 744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44" h="860">
                <a:moveTo>
                  <a:pt x="735" y="851"/>
                </a:moveTo>
                <a:lnTo>
                  <a:pt x="735" y="851"/>
                </a:lnTo>
                <a:lnTo>
                  <a:pt x="735" y="851"/>
                </a:lnTo>
                <a:lnTo>
                  <a:pt x="735" y="851"/>
                </a:lnTo>
                <a:cubicBezTo>
                  <a:pt x="735" y="843"/>
                  <a:pt x="735" y="843"/>
                  <a:pt x="735" y="843"/>
                </a:cubicBezTo>
                <a:lnTo>
                  <a:pt x="735" y="843"/>
                </a:lnTo>
                <a:cubicBezTo>
                  <a:pt x="743" y="843"/>
                  <a:pt x="743" y="843"/>
                  <a:pt x="743" y="843"/>
                </a:cubicBezTo>
                <a:lnTo>
                  <a:pt x="743" y="836"/>
                </a:lnTo>
                <a:lnTo>
                  <a:pt x="743" y="836"/>
                </a:lnTo>
                <a:lnTo>
                  <a:pt x="743" y="836"/>
                </a:lnTo>
                <a:lnTo>
                  <a:pt x="743" y="836"/>
                </a:lnTo>
                <a:cubicBezTo>
                  <a:pt x="743" y="836"/>
                  <a:pt x="743" y="836"/>
                  <a:pt x="743" y="828"/>
                </a:cubicBezTo>
                <a:lnTo>
                  <a:pt x="743" y="828"/>
                </a:lnTo>
                <a:lnTo>
                  <a:pt x="743" y="828"/>
                </a:lnTo>
                <a:cubicBezTo>
                  <a:pt x="743" y="828"/>
                  <a:pt x="743" y="828"/>
                  <a:pt x="743" y="820"/>
                </a:cubicBezTo>
                <a:lnTo>
                  <a:pt x="743" y="820"/>
                </a:lnTo>
                <a:lnTo>
                  <a:pt x="743" y="820"/>
                </a:lnTo>
                <a:lnTo>
                  <a:pt x="743" y="820"/>
                </a:lnTo>
                <a:lnTo>
                  <a:pt x="743" y="820"/>
                </a:lnTo>
                <a:cubicBezTo>
                  <a:pt x="398" y="23"/>
                  <a:pt x="398" y="23"/>
                  <a:pt x="398" y="23"/>
                </a:cubicBezTo>
                <a:lnTo>
                  <a:pt x="398" y="23"/>
                </a:lnTo>
                <a:cubicBezTo>
                  <a:pt x="398" y="23"/>
                  <a:pt x="398" y="23"/>
                  <a:pt x="398" y="15"/>
                </a:cubicBezTo>
                <a:lnTo>
                  <a:pt x="398" y="15"/>
                </a:lnTo>
                <a:lnTo>
                  <a:pt x="398" y="15"/>
                </a:lnTo>
                <a:lnTo>
                  <a:pt x="398" y="15"/>
                </a:lnTo>
                <a:lnTo>
                  <a:pt x="398" y="15"/>
                </a:lnTo>
                <a:lnTo>
                  <a:pt x="398" y="15"/>
                </a:lnTo>
                <a:lnTo>
                  <a:pt x="390" y="15"/>
                </a:lnTo>
                <a:cubicBezTo>
                  <a:pt x="390" y="8"/>
                  <a:pt x="390" y="8"/>
                  <a:pt x="390" y="8"/>
                </a:cubicBezTo>
                <a:lnTo>
                  <a:pt x="390" y="8"/>
                </a:lnTo>
                <a:lnTo>
                  <a:pt x="390" y="8"/>
                </a:lnTo>
                <a:lnTo>
                  <a:pt x="390" y="8"/>
                </a:lnTo>
                <a:lnTo>
                  <a:pt x="390" y="8"/>
                </a:lnTo>
                <a:cubicBezTo>
                  <a:pt x="390" y="8"/>
                  <a:pt x="390" y="8"/>
                  <a:pt x="382" y="8"/>
                </a:cubicBezTo>
                <a:lnTo>
                  <a:pt x="382" y="8"/>
                </a:lnTo>
                <a:lnTo>
                  <a:pt x="382" y="8"/>
                </a:lnTo>
                <a:lnTo>
                  <a:pt x="382" y="8"/>
                </a:lnTo>
                <a:lnTo>
                  <a:pt x="382" y="8"/>
                </a:lnTo>
                <a:cubicBezTo>
                  <a:pt x="382" y="8"/>
                  <a:pt x="382" y="8"/>
                  <a:pt x="382" y="0"/>
                </a:cubicBezTo>
                <a:cubicBezTo>
                  <a:pt x="382" y="0"/>
                  <a:pt x="382" y="0"/>
                  <a:pt x="375" y="0"/>
                </a:cubicBezTo>
                <a:lnTo>
                  <a:pt x="375" y="0"/>
                </a:lnTo>
                <a:lnTo>
                  <a:pt x="375" y="0"/>
                </a:lnTo>
                <a:lnTo>
                  <a:pt x="375" y="0"/>
                </a:lnTo>
                <a:lnTo>
                  <a:pt x="375" y="0"/>
                </a:lnTo>
                <a:lnTo>
                  <a:pt x="375" y="0"/>
                </a:lnTo>
                <a:cubicBezTo>
                  <a:pt x="368" y="0"/>
                  <a:pt x="368" y="0"/>
                  <a:pt x="368" y="0"/>
                </a:cubicBezTo>
                <a:lnTo>
                  <a:pt x="368" y="0"/>
                </a:lnTo>
                <a:lnTo>
                  <a:pt x="368" y="0"/>
                </a:lnTo>
                <a:lnTo>
                  <a:pt x="368" y="0"/>
                </a:lnTo>
                <a:lnTo>
                  <a:pt x="368" y="0"/>
                </a:lnTo>
                <a:cubicBezTo>
                  <a:pt x="360" y="0"/>
                  <a:pt x="360" y="0"/>
                  <a:pt x="360" y="0"/>
                </a:cubicBezTo>
                <a:cubicBezTo>
                  <a:pt x="360" y="8"/>
                  <a:pt x="360" y="8"/>
                  <a:pt x="360" y="8"/>
                </a:cubicBezTo>
                <a:lnTo>
                  <a:pt x="360" y="8"/>
                </a:lnTo>
                <a:lnTo>
                  <a:pt x="360" y="8"/>
                </a:lnTo>
                <a:lnTo>
                  <a:pt x="360" y="8"/>
                </a:lnTo>
                <a:lnTo>
                  <a:pt x="360" y="8"/>
                </a:lnTo>
                <a:cubicBezTo>
                  <a:pt x="353" y="8"/>
                  <a:pt x="353" y="8"/>
                  <a:pt x="353" y="8"/>
                </a:cubicBezTo>
                <a:lnTo>
                  <a:pt x="353" y="8"/>
                </a:lnTo>
                <a:lnTo>
                  <a:pt x="353" y="8"/>
                </a:lnTo>
                <a:lnTo>
                  <a:pt x="353" y="8"/>
                </a:lnTo>
                <a:lnTo>
                  <a:pt x="353" y="8"/>
                </a:lnTo>
                <a:cubicBezTo>
                  <a:pt x="353" y="8"/>
                  <a:pt x="353" y="8"/>
                  <a:pt x="353" y="15"/>
                </a:cubicBezTo>
                <a:lnTo>
                  <a:pt x="345" y="15"/>
                </a:lnTo>
                <a:lnTo>
                  <a:pt x="345" y="15"/>
                </a:lnTo>
                <a:lnTo>
                  <a:pt x="345" y="15"/>
                </a:lnTo>
                <a:lnTo>
                  <a:pt x="345" y="15"/>
                </a:lnTo>
                <a:lnTo>
                  <a:pt x="345" y="15"/>
                </a:lnTo>
                <a:lnTo>
                  <a:pt x="345" y="15"/>
                </a:lnTo>
                <a:cubicBezTo>
                  <a:pt x="345" y="23"/>
                  <a:pt x="345" y="23"/>
                  <a:pt x="345" y="23"/>
                </a:cubicBezTo>
                <a:lnTo>
                  <a:pt x="345" y="23"/>
                </a:lnTo>
                <a:cubicBezTo>
                  <a:pt x="0" y="820"/>
                  <a:pt x="0" y="820"/>
                  <a:pt x="0" y="820"/>
                </a:cubicBezTo>
                <a:lnTo>
                  <a:pt x="0" y="820"/>
                </a:lnTo>
                <a:lnTo>
                  <a:pt x="0" y="820"/>
                </a:lnTo>
                <a:lnTo>
                  <a:pt x="0" y="820"/>
                </a:lnTo>
                <a:lnTo>
                  <a:pt x="0" y="820"/>
                </a:lnTo>
                <a:lnTo>
                  <a:pt x="0" y="828"/>
                </a:lnTo>
                <a:lnTo>
                  <a:pt x="0" y="828"/>
                </a:lnTo>
                <a:lnTo>
                  <a:pt x="0" y="828"/>
                </a:lnTo>
                <a:lnTo>
                  <a:pt x="0" y="828"/>
                </a:lnTo>
                <a:lnTo>
                  <a:pt x="0" y="828"/>
                </a:lnTo>
                <a:cubicBezTo>
                  <a:pt x="0" y="836"/>
                  <a:pt x="0" y="836"/>
                  <a:pt x="0" y="836"/>
                </a:cubicBezTo>
                <a:lnTo>
                  <a:pt x="0" y="836"/>
                </a:lnTo>
                <a:lnTo>
                  <a:pt x="0" y="836"/>
                </a:lnTo>
                <a:lnTo>
                  <a:pt x="0" y="836"/>
                </a:lnTo>
                <a:lnTo>
                  <a:pt x="0" y="836"/>
                </a:lnTo>
                <a:lnTo>
                  <a:pt x="0" y="836"/>
                </a:lnTo>
                <a:cubicBezTo>
                  <a:pt x="0" y="843"/>
                  <a:pt x="0" y="843"/>
                  <a:pt x="0" y="843"/>
                </a:cubicBezTo>
                <a:lnTo>
                  <a:pt x="0" y="843"/>
                </a:lnTo>
                <a:lnTo>
                  <a:pt x="0" y="843"/>
                </a:lnTo>
                <a:cubicBezTo>
                  <a:pt x="0" y="843"/>
                  <a:pt x="8" y="843"/>
                  <a:pt x="8" y="851"/>
                </a:cubicBezTo>
                <a:lnTo>
                  <a:pt x="8" y="851"/>
                </a:lnTo>
                <a:lnTo>
                  <a:pt x="8" y="851"/>
                </a:lnTo>
                <a:lnTo>
                  <a:pt x="8" y="851"/>
                </a:lnTo>
                <a:lnTo>
                  <a:pt x="8" y="851"/>
                </a:lnTo>
                <a:lnTo>
                  <a:pt x="8" y="851"/>
                </a:lnTo>
                <a:lnTo>
                  <a:pt x="8" y="851"/>
                </a:lnTo>
                <a:lnTo>
                  <a:pt x="8" y="851"/>
                </a:lnTo>
                <a:cubicBezTo>
                  <a:pt x="15" y="859"/>
                  <a:pt x="15" y="859"/>
                  <a:pt x="15" y="859"/>
                </a:cubicBezTo>
                <a:lnTo>
                  <a:pt x="15" y="859"/>
                </a:lnTo>
                <a:lnTo>
                  <a:pt x="15" y="859"/>
                </a:lnTo>
                <a:lnTo>
                  <a:pt x="15" y="859"/>
                </a:lnTo>
                <a:lnTo>
                  <a:pt x="15" y="859"/>
                </a:lnTo>
                <a:cubicBezTo>
                  <a:pt x="23" y="859"/>
                  <a:pt x="23" y="859"/>
                  <a:pt x="23" y="859"/>
                </a:cubicBezTo>
                <a:lnTo>
                  <a:pt x="23" y="859"/>
                </a:lnTo>
                <a:lnTo>
                  <a:pt x="23" y="859"/>
                </a:lnTo>
                <a:lnTo>
                  <a:pt x="23" y="859"/>
                </a:lnTo>
                <a:cubicBezTo>
                  <a:pt x="23" y="859"/>
                  <a:pt x="23" y="859"/>
                  <a:pt x="31" y="859"/>
                </a:cubicBezTo>
                <a:lnTo>
                  <a:pt x="31" y="859"/>
                </a:lnTo>
                <a:lnTo>
                  <a:pt x="31" y="859"/>
                </a:lnTo>
                <a:lnTo>
                  <a:pt x="31" y="859"/>
                </a:lnTo>
                <a:lnTo>
                  <a:pt x="31" y="859"/>
                </a:lnTo>
                <a:cubicBezTo>
                  <a:pt x="38" y="859"/>
                  <a:pt x="38" y="859"/>
                  <a:pt x="46" y="859"/>
                </a:cubicBezTo>
                <a:lnTo>
                  <a:pt x="46" y="859"/>
                </a:lnTo>
                <a:lnTo>
                  <a:pt x="46" y="859"/>
                </a:lnTo>
                <a:lnTo>
                  <a:pt x="46" y="859"/>
                </a:lnTo>
                <a:lnTo>
                  <a:pt x="46" y="859"/>
                </a:lnTo>
                <a:cubicBezTo>
                  <a:pt x="375" y="644"/>
                  <a:pt x="375" y="644"/>
                  <a:pt x="375" y="644"/>
                </a:cubicBezTo>
                <a:cubicBezTo>
                  <a:pt x="697" y="859"/>
                  <a:pt x="697" y="859"/>
                  <a:pt x="697" y="859"/>
                </a:cubicBezTo>
                <a:lnTo>
                  <a:pt x="697" y="859"/>
                </a:lnTo>
                <a:lnTo>
                  <a:pt x="697" y="859"/>
                </a:lnTo>
                <a:lnTo>
                  <a:pt x="697" y="859"/>
                </a:lnTo>
                <a:lnTo>
                  <a:pt x="697" y="859"/>
                </a:lnTo>
                <a:lnTo>
                  <a:pt x="705" y="859"/>
                </a:lnTo>
                <a:cubicBezTo>
                  <a:pt x="712" y="859"/>
                  <a:pt x="712" y="859"/>
                  <a:pt x="712" y="859"/>
                </a:cubicBezTo>
                <a:lnTo>
                  <a:pt x="712" y="859"/>
                </a:lnTo>
                <a:lnTo>
                  <a:pt x="712" y="859"/>
                </a:lnTo>
                <a:lnTo>
                  <a:pt x="712" y="859"/>
                </a:lnTo>
                <a:cubicBezTo>
                  <a:pt x="712" y="859"/>
                  <a:pt x="712" y="859"/>
                  <a:pt x="720" y="859"/>
                </a:cubicBezTo>
                <a:lnTo>
                  <a:pt x="720" y="859"/>
                </a:lnTo>
                <a:lnTo>
                  <a:pt x="720" y="859"/>
                </a:lnTo>
                <a:lnTo>
                  <a:pt x="720" y="859"/>
                </a:lnTo>
                <a:lnTo>
                  <a:pt x="720" y="859"/>
                </a:lnTo>
                <a:lnTo>
                  <a:pt x="720" y="859"/>
                </a:lnTo>
                <a:lnTo>
                  <a:pt x="720" y="859"/>
                </a:lnTo>
                <a:cubicBezTo>
                  <a:pt x="727" y="859"/>
                  <a:pt x="727" y="859"/>
                  <a:pt x="727" y="859"/>
                </a:cubicBezTo>
                <a:lnTo>
                  <a:pt x="727" y="859"/>
                </a:lnTo>
                <a:cubicBezTo>
                  <a:pt x="727" y="859"/>
                  <a:pt x="727" y="859"/>
                  <a:pt x="727" y="851"/>
                </a:cubicBezTo>
                <a:lnTo>
                  <a:pt x="735" y="851"/>
                </a:lnTo>
                <a:close/>
                <a:moveTo>
                  <a:pt x="390" y="583"/>
                </a:moveTo>
                <a:lnTo>
                  <a:pt x="390" y="583"/>
                </a:lnTo>
                <a:lnTo>
                  <a:pt x="390" y="583"/>
                </a:lnTo>
                <a:lnTo>
                  <a:pt x="390" y="583"/>
                </a:lnTo>
                <a:lnTo>
                  <a:pt x="390" y="583"/>
                </a:lnTo>
                <a:cubicBezTo>
                  <a:pt x="390" y="583"/>
                  <a:pt x="390" y="575"/>
                  <a:pt x="382" y="575"/>
                </a:cubicBezTo>
                <a:lnTo>
                  <a:pt x="382" y="575"/>
                </a:lnTo>
                <a:lnTo>
                  <a:pt x="382" y="575"/>
                </a:lnTo>
                <a:lnTo>
                  <a:pt x="382" y="575"/>
                </a:lnTo>
                <a:lnTo>
                  <a:pt x="382" y="575"/>
                </a:lnTo>
                <a:cubicBezTo>
                  <a:pt x="382" y="575"/>
                  <a:pt x="382" y="575"/>
                  <a:pt x="375" y="575"/>
                </a:cubicBezTo>
                <a:lnTo>
                  <a:pt x="375" y="575"/>
                </a:lnTo>
                <a:lnTo>
                  <a:pt x="375" y="575"/>
                </a:lnTo>
                <a:lnTo>
                  <a:pt x="375" y="575"/>
                </a:lnTo>
                <a:lnTo>
                  <a:pt x="375" y="575"/>
                </a:lnTo>
                <a:lnTo>
                  <a:pt x="375" y="575"/>
                </a:lnTo>
                <a:cubicBezTo>
                  <a:pt x="368" y="575"/>
                  <a:pt x="368" y="575"/>
                  <a:pt x="368" y="575"/>
                </a:cubicBezTo>
                <a:lnTo>
                  <a:pt x="368" y="575"/>
                </a:lnTo>
                <a:lnTo>
                  <a:pt x="368" y="575"/>
                </a:lnTo>
                <a:lnTo>
                  <a:pt x="368" y="575"/>
                </a:lnTo>
                <a:lnTo>
                  <a:pt x="368" y="575"/>
                </a:lnTo>
                <a:lnTo>
                  <a:pt x="360" y="575"/>
                </a:lnTo>
                <a:lnTo>
                  <a:pt x="360" y="575"/>
                </a:lnTo>
                <a:lnTo>
                  <a:pt x="360" y="575"/>
                </a:lnTo>
                <a:lnTo>
                  <a:pt x="360" y="575"/>
                </a:lnTo>
                <a:lnTo>
                  <a:pt x="360" y="575"/>
                </a:lnTo>
                <a:lnTo>
                  <a:pt x="353" y="583"/>
                </a:lnTo>
                <a:lnTo>
                  <a:pt x="353" y="583"/>
                </a:lnTo>
                <a:lnTo>
                  <a:pt x="353" y="583"/>
                </a:lnTo>
                <a:lnTo>
                  <a:pt x="353" y="583"/>
                </a:lnTo>
                <a:cubicBezTo>
                  <a:pt x="100" y="744"/>
                  <a:pt x="100" y="744"/>
                  <a:pt x="100" y="744"/>
                </a:cubicBezTo>
                <a:cubicBezTo>
                  <a:pt x="368" y="115"/>
                  <a:pt x="368" y="115"/>
                  <a:pt x="368" y="115"/>
                </a:cubicBezTo>
                <a:cubicBezTo>
                  <a:pt x="643" y="744"/>
                  <a:pt x="643" y="744"/>
                  <a:pt x="643" y="744"/>
                </a:cubicBezTo>
                <a:lnTo>
                  <a:pt x="390" y="5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435">
            <a:extLst>
              <a:ext uri="{FF2B5EF4-FFF2-40B4-BE49-F238E27FC236}">
                <a16:creationId xmlns:a16="http://schemas.microsoft.com/office/drawing/2014/main" id="{2302149A-106A-0D43-83DA-64B82D228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804" y="8320091"/>
            <a:ext cx="1171746" cy="1011018"/>
          </a:xfrm>
          <a:custGeom>
            <a:avLst/>
            <a:gdLst>
              <a:gd name="T0" fmla="*/ 498 w 997"/>
              <a:gd name="T1" fmla="*/ 859 h 860"/>
              <a:gd name="T2" fmla="*/ 498 w 997"/>
              <a:gd name="T3" fmla="*/ 859 h 860"/>
              <a:gd name="T4" fmla="*/ 475 w 997"/>
              <a:gd name="T5" fmla="*/ 851 h 860"/>
              <a:gd name="T6" fmla="*/ 145 w 997"/>
              <a:gd name="T7" fmla="*/ 521 h 860"/>
              <a:gd name="T8" fmla="*/ 145 w 997"/>
              <a:gd name="T9" fmla="*/ 521 h 860"/>
              <a:gd name="T10" fmla="*/ 76 w 997"/>
              <a:gd name="T11" fmla="*/ 452 h 860"/>
              <a:gd name="T12" fmla="*/ 0 w 997"/>
              <a:gd name="T13" fmla="*/ 268 h 860"/>
              <a:gd name="T14" fmla="*/ 76 w 997"/>
              <a:gd name="T15" fmla="*/ 77 h 860"/>
              <a:gd name="T16" fmla="*/ 268 w 997"/>
              <a:gd name="T17" fmla="*/ 0 h 860"/>
              <a:gd name="T18" fmla="*/ 452 w 997"/>
              <a:gd name="T19" fmla="*/ 77 h 860"/>
              <a:gd name="T20" fmla="*/ 498 w 997"/>
              <a:gd name="T21" fmla="*/ 123 h 860"/>
              <a:gd name="T22" fmla="*/ 544 w 997"/>
              <a:gd name="T23" fmla="*/ 77 h 860"/>
              <a:gd name="T24" fmla="*/ 728 w 997"/>
              <a:gd name="T25" fmla="*/ 0 h 860"/>
              <a:gd name="T26" fmla="*/ 920 w 997"/>
              <a:gd name="T27" fmla="*/ 77 h 860"/>
              <a:gd name="T28" fmla="*/ 996 w 997"/>
              <a:gd name="T29" fmla="*/ 268 h 860"/>
              <a:gd name="T30" fmla="*/ 920 w 997"/>
              <a:gd name="T31" fmla="*/ 452 h 860"/>
              <a:gd name="T32" fmla="*/ 920 w 997"/>
              <a:gd name="T33" fmla="*/ 452 h 860"/>
              <a:gd name="T34" fmla="*/ 851 w 997"/>
              <a:gd name="T35" fmla="*/ 521 h 860"/>
              <a:gd name="T36" fmla="*/ 851 w 997"/>
              <a:gd name="T37" fmla="*/ 521 h 860"/>
              <a:gd name="T38" fmla="*/ 521 w 997"/>
              <a:gd name="T39" fmla="*/ 851 h 860"/>
              <a:gd name="T40" fmla="*/ 498 w 997"/>
              <a:gd name="T41" fmla="*/ 859 h 860"/>
              <a:gd name="T42" fmla="*/ 191 w 997"/>
              <a:gd name="T43" fmla="*/ 483 h 860"/>
              <a:gd name="T44" fmla="*/ 191 w 997"/>
              <a:gd name="T45" fmla="*/ 483 h 860"/>
              <a:gd name="T46" fmla="*/ 498 w 997"/>
              <a:gd name="T47" fmla="*/ 782 h 860"/>
              <a:gd name="T48" fmla="*/ 805 w 997"/>
              <a:gd name="T49" fmla="*/ 483 h 860"/>
              <a:gd name="T50" fmla="*/ 805 w 997"/>
              <a:gd name="T51" fmla="*/ 475 h 860"/>
              <a:gd name="T52" fmla="*/ 874 w 997"/>
              <a:gd name="T53" fmla="*/ 414 h 860"/>
              <a:gd name="T54" fmla="*/ 935 w 997"/>
              <a:gd name="T55" fmla="*/ 268 h 860"/>
              <a:gd name="T56" fmla="*/ 874 w 997"/>
              <a:gd name="T57" fmla="*/ 123 h 860"/>
              <a:gd name="T58" fmla="*/ 728 w 997"/>
              <a:gd name="T59" fmla="*/ 69 h 860"/>
              <a:gd name="T60" fmla="*/ 583 w 997"/>
              <a:gd name="T61" fmla="*/ 123 h 860"/>
              <a:gd name="T62" fmla="*/ 521 w 997"/>
              <a:gd name="T63" fmla="*/ 192 h 860"/>
              <a:gd name="T64" fmla="*/ 498 w 997"/>
              <a:gd name="T65" fmla="*/ 199 h 860"/>
              <a:gd name="T66" fmla="*/ 475 w 997"/>
              <a:gd name="T67" fmla="*/ 192 h 860"/>
              <a:gd name="T68" fmla="*/ 414 w 997"/>
              <a:gd name="T69" fmla="*/ 123 h 860"/>
              <a:gd name="T70" fmla="*/ 268 w 997"/>
              <a:gd name="T71" fmla="*/ 69 h 860"/>
              <a:gd name="T72" fmla="*/ 122 w 997"/>
              <a:gd name="T73" fmla="*/ 123 h 860"/>
              <a:gd name="T74" fmla="*/ 61 w 997"/>
              <a:gd name="T75" fmla="*/ 268 h 860"/>
              <a:gd name="T76" fmla="*/ 122 w 997"/>
              <a:gd name="T77" fmla="*/ 414 h 860"/>
              <a:gd name="T78" fmla="*/ 191 w 997"/>
              <a:gd name="T79" fmla="*/ 475 h 860"/>
              <a:gd name="T80" fmla="*/ 191 w 997"/>
              <a:gd name="T81" fmla="*/ 483 h 860"/>
              <a:gd name="T82" fmla="*/ 897 w 997"/>
              <a:gd name="T83" fmla="*/ 437 h 860"/>
              <a:gd name="T84" fmla="*/ 897 w 997"/>
              <a:gd name="T85" fmla="*/ 437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97" h="860">
                <a:moveTo>
                  <a:pt x="498" y="859"/>
                </a:moveTo>
                <a:lnTo>
                  <a:pt x="498" y="859"/>
                </a:lnTo>
                <a:cubicBezTo>
                  <a:pt x="491" y="859"/>
                  <a:pt x="483" y="859"/>
                  <a:pt x="475" y="851"/>
                </a:cubicBezTo>
                <a:cubicBezTo>
                  <a:pt x="145" y="521"/>
                  <a:pt x="145" y="521"/>
                  <a:pt x="145" y="521"/>
                </a:cubicBezTo>
                <a:lnTo>
                  <a:pt x="145" y="521"/>
                </a:lnTo>
                <a:cubicBezTo>
                  <a:pt x="76" y="452"/>
                  <a:pt x="76" y="452"/>
                  <a:pt x="76" y="452"/>
                </a:cubicBezTo>
                <a:cubicBezTo>
                  <a:pt x="30" y="406"/>
                  <a:pt x="0" y="337"/>
                  <a:pt x="0" y="268"/>
                </a:cubicBezTo>
                <a:cubicBezTo>
                  <a:pt x="0" y="199"/>
                  <a:pt x="30" y="130"/>
                  <a:pt x="76" y="77"/>
                </a:cubicBezTo>
                <a:cubicBezTo>
                  <a:pt x="130" y="31"/>
                  <a:pt x="199" y="0"/>
                  <a:pt x="268" y="0"/>
                </a:cubicBezTo>
                <a:cubicBezTo>
                  <a:pt x="337" y="0"/>
                  <a:pt x="406" y="31"/>
                  <a:pt x="452" y="77"/>
                </a:cubicBezTo>
                <a:cubicBezTo>
                  <a:pt x="498" y="123"/>
                  <a:pt x="498" y="123"/>
                  <a:pt x="498" y="123"/>
                </a:cubicBezTo>
                <a:cubicBezTo>
                  <a:pt x="544" y="77"/>
                  <a:pt x="544" y="77"/>
                  <a:pt x="544" y="77"/>
                </a:cubicBezTo>
                <a:cubicBezTo>
                  <a:pt x="590" y="31"/>
                  <a:pt x="659" y="0"/>
                  <a:pt x="728" y="0"/>
                </a:cubicBezTo>
                <a:cubicBezTo>
                  <a:pt x="797" y="0"/>
                  <a:pt x="866" y="31"/>
                  <a:pt x="920" y="77"/>
                </a:cubicBezTo>
                <a:cubicBezTo>
                  <a:pt x="966" y="130"/>
                  <a:pt x="996" y="199"/>
                  <a:pt x="996" y="268"/>
                </a:cubicBezTo>
                <a:cubicBezTo>
                  <a:pt x="996" y="337"/>
                  <a:pt x="966" y="406"/>
                  <a:pt x="920" y="452"/>
                </a:cubicBezTo>
                <a:lnTo>
                  <a:pt x="920" y="452"/>
                </a:lnTo>
                <a:cubicBezTo>
                  <a:pt x="851" y="521"/>
                  <a:pt x="851" y="521"/>
                  <a:pt x="851" y="521"/>
                </a:cubicBezTo>
                <a:lnTo>
                  <a:pt x="851" y="521"/>
                </a:lnTo>
                <a:cubicBezTo>
                  <a:pt x="521" y="851"/>
                  <a:pt x="521" y="851"/>
                  <a:pt x="521" y="851"/>
                </a:cubicBezTo>
                <a:cubicBezTo>
                  <a:pt x="513" y="859"/>
                  <a:pt x="506" y="859"/>
                  <a:pt x="498" y="859"/>
                </a:cubicBezTo>
                <a:close/>
                <a:moveTo>
                  <a:pt x="191" y="483"/>
                </a:moveTo>
                <a:lnTo>
                  <a:pt x="191" y="483"/>
                </a:lnTo>
                <a:cubicBezTo>
                  <a:pt x="498" y="782"/>
                  <a:pt x="498" y="782"/>
                  <a:pt x="498" y="782"/>
                </a:cubicBezTo>
                <a:cubicBezTo>
                  <a:pt x="805" y="483"/>
                  <a:pt x="805" y="483"/>
                  <a:pt x="805" y="483"/>
                </a:cubicBezTo>
                <a:cubicBezTo>
                  <a:pt x="805" y="475"/>
                  <a:pt x="805" y="475"/>
                  <a:pt x="805" y="475"/>
                </a:cubicBezTo>
                <a:cubicBezTo>
                  <a:pt x="874" y="414"/>
                  <a:pt x="874" y="414"/>
                  <a:pt x="874" y="414"/>
                </a:cubicBezTo>
                <a:cubicBezTo>
                  <a:pt x="912" y="376"/>
                  <a:pt x="935" y="322"/>
                  <a:pt x="935" y="268"/>
                </a:cubicBezTo>
                <a:cubicBezTo>
                  <a:pt x="935" y="215"/>
                  <a:pt x="912" y="161"/>
                  <a:pt x="874" y="123"/>
                </a:cubicBezTo>
                <a:cubicBezTo>
                  <a:pt x="835" y="84"/>
                  <a:pt x="782" y="69"/>
                  <a:pt x="728" y="69"/>
                </a:cubicBezTo>
                <a:cubicBezTo>
                  <a:pt x="675" y="69"/>
                  <a:pt x="621" y="84"/>
                  <a:pt x="583" y="123"/>
                </a:cubicBezTo>
                <a:cubicBezTo>
                  <a:pt x="521" y="192"/>
                  <a:pt x="521" y="192"/>
                  <a:pt x="521" y="192"/>
                </a:cubicBezTo>
                <a:cubicBezTo>
                  <a:pt x="513" y="199"/>
                  <a:pt x="506" y="199"/>
                  <a:pt x="498" y="199"/>
                </a:cubicBezTo>
                <a:cubicBezTo>
                  <a:pt x="491" y="199"/>
                  <a:pt x="483" y="199"/>
                  <a:pt x="475" y="192"/>
                </a:cubicBezTo>
                <a:cubicBezTo>
                  <a:pt x="414" y="123"/>
                  <a:pt x="414" y="123"/>
                  <a:pt x="414" y="123"/>
                </a:cubicBezTo>
                <a:cubicBezTo>
                  <a:pt x="375" y="84"/>
                  <a:pt x="322" y="69"/>
                  <a:pt x="268" y="69"/>
                </a:cubicBezTo>
                <a:cubicBezTo>
                  <a:pt x="214" y="69"/>
                  <a:pt x="161" y="84"/>
                  <a:pt x="122" y="123"/>
                </a:cubicBezTo>
                <a:cubicBezTo>
                  <a:pt x="84" y="161"/>
                  <a:pt x="61" y="215"/>
                  <a:pt x="61" y="268"/>
                </a:cubicBezTo>
                <a:cubicBezTo>
                  <a:pt x="61" y="322"/>
                  <a:pt x="84" y="376"/>
                  <a:pt x="122" y="414"/>
                </a:cubicBezTo>
                <a:cubicBezTo>
                  <a:pt x="191" y="475"/>
                  <a:pt x="191" y="475"/>
                  <a:pt x="191" y="475"/>
                </a:cubicBezTo>
                <a:cubicBezTo>
                  <a:pt x="191" y="475"/>
                  <a:pt x="191" y="475"/>
                  <a:pt x="191" y="483"/>
                </a:cubicBezTo>
                <a:close/>
                <a:moveTo>
                  <a:pt x="897" y="437"/>
                </a:moveTo>
                <a:lnTo>
                  <a:pt x="897" y="4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436">
            <a:extLst>
              <a:ext uri="{FF2B5EF4-FFF2-40B4-BE49-F238E27FC236}">
                <a16:creationId xmlns:a16="http://schemas.microsoft.com/office/drawing/2014/main" id="{181A243E-F133-124C-B5E1-8AF14FAE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276" y="8257874"/>
            <a:ext cx="876215" cy="1145821"/>
          </a:xfrm>
          <a:custGeom>
            <a:avLst/>
            <a:gdLst>
              <a:gd name="T0" fmla="*/ 705 w 745"/>
              <a:gd name="T1" fmla="*/ 453 h 975"/>
              <a:gd name="T2" fmla="*/ 705 w 745"/>
              <a:gd name="T3" fmla="*/ 453 h 975"/>
              <a:gd name="T4" fmla="*/ 683 w 745"/>
              <a:gd name="T5" fmla="*/ 453 h 975"/>
              <a:gd name="T6" fmla="*/ 683 w 745"/>
              <a:gd name="T7" fmla="*/ 307 h 975"/>
              <a:gd name="T8" fmla="*/ 376 w 745"/>
              <a:gd name="T9" fmla="*/ 0 h 975"/>
              <a:gd name="T10" fmla="*/ 69 w 745"/>
              <a:gd name="T11" fmla="*/ 307 h 975"/>
              <a:gd name="T12" fmla="*/ 69 w 745"/>
              <a:gd name="T13" fmla="*/ 453 h 975"/>
              <a:gd name="T14" fmla="*/ 46 w 745"/>
              <a:gd name="T15" fmla="*/ 453 h 975"/>
              <a:gd name="T16" fmla="*/ 0 w 745"/>
              <a:gd name="T17" fmla="*/ 499 h 975"/>
              <a:gd name="T18" fmla="*/ 0 w 745"/>
              <a:gd name="T19" fmla="*/ 928 h 975"/>
              <a:gd name="T20" fmla="*/ 46 w 745"/>
              <a:gd name="T21" fmla="*/ 974 h 975"/>
              <a:gd name="T22" fmla="*/ 705 w 745"/>
              <a:gd name="T23" fmla="*/ 974 h 975"/>
              <a:gd name="T24" fmla="*/ 744 w 745"/>
              <a:gd name="T25" fmla="*/ 928 h 975"/>
              <a:gd name="T26" fmla="*/ 744 w 745"/>
              <a:gd name="T27" fmla="*/ 499 h 975"/>
              <a:gd name="T28" fmla="*/ 705 w 745"/>
              <a:gd name="T29" fmla="*/ 453 h 975"/>
              <a:gd name="T30" fmla="*/ 131 w 745"/>
              <a:gd name="T31" fmla="*/ 307 h 975"/>
              <a:gd name="T32" fmla="*/ 131 w 745"/>
              <a:gd name="T33" fmla="*/ 307 h 975"/>
              <a:gd name="T34" fmla="*/ 376 w 745"/>
              <a:gd name="T35" fmla="*/ 62 h 975"/>
              <a:gd name="T36" fmla="*/ 621 w 745"/>
              <a:gd name="T37" fmla="*/ 307 h 975"/>
              <a:gd name="T38" fmla="*/ 621 w 745"/>
              <a:gd name="T39" fmla="*/ 453 h 975"/>
              <a:gd name="T40" fmla="*/ 131 w 745"/>
              <a:gd name="T41" fmla="*/ 453 h 975"/>
              <a:gd name="T42" fmla="*/ 131 w 745"/>
              <a:gd name="T43" fmla="*/ 307 h 975"/>
              <a:gd name="T44" fmla="*/ 683 w 745"/>
              <a:gd name="T45" fmla="*/ 913 h 975"/>
              <a:gd name="T46" fmla="*/ 683 w 745"/>
              <a:gd name="T47" fmla="*/ 913 h 975"/>
              <a:gd name="T48" fmla="*/ 69 w 745"/>
              <a:gd name="T49" fmla="*/ 913 h 975"/>
              <a:gd name="T50" fmla="*/ 69 w 745"/>
              <a:gd name="T51" fmla="*/ 514 h 975"/>
              <a:gd name="T52" fmla="*/ 683 w 745"/>
              <a:gd name="T53" fmla="*/ 514 h 975"/>
              <a:gd name="T54" fmla="*/ 683 w 745"/>
              <a:gd name="T55" fmla="*/ 913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45" h="975">
                <a:moveTo>
                  <a:pt x="705" y="453"/>
                </a:moveTo>
                <a:lnTo>
                  <a:pt x="705" y="453"/>
                </a:lnTo>
                <a:cubicBezTo>
                  <a:pt x="683" y="453"/>
                  <a:pt x="683" y="453"/>
                  <a:pt x="683" y="453"/>
                </a:cubicBezTo>
                <a:cubicBezTo>
                  <a:pt x="683" y="307"/>
                  <a:pt x="683" y="307"/>
                  <a:pt x="683" y="307"/>
                </a:cubicBezTo>
                <a:cubicBezTo>
                  <a:pt x="683" y="138"/>
                  <a:pt x="544" y="0"/>
                  <a:pt x="376" y="0"/>
                </a:cubicBezTo>
                <a:cubicBezTo>
                  <a:pt x="207" y="0"/>
                  <a:pt x="69" y="138"/>
                  <a:pt x="69" y="307"/>
                </a:cubicBezTo>
                <a:cubicBezTo>
                  <a:pt x="69" y="453"/>
                  <a:pt x="69" y="453"/>
                  <a:pt x="69" y="453"/>
                </a:cubicBezTo>
                <a:cubicBezTo>
                  <a:pt x="46" y="453"/>
                  <a:pt x="46" y="453"/>
                  <a:pt x="46" y="453"/>
                </a:cubicBezTo>
                <a:cubicBezTo>
                  <a:pt x="23" y="453"/>
                  <a:pt x="0" y="476"/>
                  <a:pt x="0" y="499"/>
                </a:cubicBezTo>
                <a:cubicBezTo>
                  <a:pt x="0" y="928"/>
                  <a:pt x="0" y="928"/>
                  <a:pt x="0" y="928"/>
                </a:cubicBezTo>
                <a:cubicBezTo>
                  <a:pt x="0" y="951"/>
                  <a:pt x="23" y="974"/>
                  <a:pt x="46" y="974"/>
                </a:cubicBezTo>
                <a:cubicBezTo>
                  <a:pt x="705" y="974"/>
                  <a:pt x="705" y="974"/>
                  <a:pt x="705" y="974"/>
                </a:cubicBezTo>
                <a:cubicBezTo>
                  <a:pt x="728" y="974"/>
                  <a:pt x="744" y="951"/>
                  <a:pt x="744" y="928"/>
                </a:cubicBezTo>
                <a:cubicBezTo>
                  <a:pt x="744" y="499"/>
                  <a:pt x="744" y="499"/>
                  <a:pt x="744" y="499"/>
                </a:cubicBezTo>
                <a:cubicBezTo>
                  <a:pt x="744" y="476"/>
                  <a:pt x="728" y="453"/>
                  <a:pt x="705" y="453"/>
                </a:cubicBezTo>
                <a:close/>
                <a:moveTo>
                  <a:pt x="131" y="307"/>
                </a:moveTo>
                <a:lnTo>
                  <a:pt x="131" y="307"/>
                </a:lnTo>
                <a:cubicBezTo>
                  <a:pt x="131" y="169"/>
                  <a:pt x="238" y="62"/>
                  <a:pt x="376" y="62"/>
                </a:cubicBezTo>
                <a:cubicBezTo>
                  <a:pt x="506" y="62"/>
                  <a:pt x="621" y="169"/>
                  <a:pt x="621" y="307"/>
                </a:cubicBezTo>
                <a:cubicBezTo>
                  <a:pt x="621" y="453"/>
                  <a:pt x="621" y="453"/>
                  <a:pt x="621" y="453"/>
                </a:cubicBezTo>
                <a:cubicBezTo>
                  <a:pt x="131" y="453"/>
                  <a:pt x="131" y="453"/>
                  <a:pt x="131" y="453"/>
                </a:cubicBezTo>
                <a:lnTo>
                  <a:pt x="131" y="307"/>
                </a:lnTo>
                <a:close/>
                <a:moveTo>
                  <a:pt x="683" y="913"/>
                </a:moveTo>
                <a:lnTo>
                  <a:pt x="683" y="913"/>
                </a:lnTo>
                <a:cubicBezTo>
                  <a:pt x="69" y="913"/>
                  <a:pt x="69" y="913"/>
                  <a:pt x="69" y="913"/>
                </a:cubicBezTo>
                <a:cubicBezTo>
                  <a:pt x="69" y="514"/>
                  <a:pt x="69" y="514"/>
                  <a:pt x="69" y="514"/>
                </a:cubicBezTo>
                <a:cubicBezTo>
                  <a:pt x="683" y="514"/>
                  <a:pt x="683" y="514"/>
                  <a:pt x="683" y="514"/>
                </a:cubicBezTo>
                <a:lnTo>
                  <a:pt x="683" y="9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437">
            <a:extLst>
              <a:ext uri="{FF2B5EF4-FFF2-40B4-BE49-F238E27FC236}">
                <a16:creationId xmlns:a16="http://schemas.microsoft.com/office/drawing/2014/main" id="{A2B46982-E938-8847-9DCF-2FCF9127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3442" y="8999287"/>
            <a:ext cx="72586" cy="207389"/>
          </a:xfrm>
          <a:custGeom>
            <a:avLst/>
            <a:gdLst>
              <a:gd name="T0" fmla="*/ 31 w 63"/>
              <a:gd name="T1" fmla="*/ 176 h 177"/>
              <a:gd name="T2" fmla="*/ 31 w 63"/>
              <a:gd name="T3" fmla="*/ 176 h 177"/>
              <a:gd name="T4" fmla="*/ 62 w 63"/>
              <a:gd name="T5" fmla="*/ 146 h 177"/>
              <a:gd name="T6" fmla="*/ 62 w 63"/>
              <a:gd name="T7" fmla="*/ 31 h 177"/>
              <a:gd name="T8" fmla="*/ 31 w 63"/>
              <a:gd name="T9" fmla="*/ 0 h 177"/>
              <a:gd name="T10" fmla="*/ 0 w 63"/>
              <a:gd name="T11" fmla="*/ 31 h 177"/>
              <a:gd name="T12" fmla="*/ 0 w 63"/>
              <a:gd name="T13" fmla="*/ 146 h 177"/>
              <a:gd name="T14" fmla="*/ 31 w 63"/>
              <a:gd name="T1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77">
                <a:moveTo>
                  <a:pt x="31" y="176"/>
                </a:moveTo>
                <a:lnTo>
                  <a:pt x="31" y="176"/>
                </a:lnTo>
                <a:cubicBezTo>
                  <a:pt x="46" y="176"/>
                  <a:pt x="62" y="161"/>
                  <a:pt x="62" y="146"/>
                </a:cubicBezTo>
                <a:cubicBezTo>
                  <a:pt x="62" y="31"/>
                  <a:pt x="62" y="31"/>
                  <a:pt x="62" y="31"/>
                </a:cubicBezTo>
                <a:cubicBezTo>
                  <a:pt x="62" y="8"/>
                  <a:pt x="46" y="0"/>
                  <a:pt x="31" y="0"/>
                </a:cubicBezTo>
                <a:cubicBezTo>
                  <a:pt x="15" y="0"/>
                  <a:pt x="0" y="8"/>
                  <a:pt x="0" y="31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61"/>
                  <a:pt x="15" y="176"/>
                  <a:pt x="31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CuadroTexto 702">
            <a:extLst>
              <a:ext uri="{FF2B5EF4-FFF2-40B4-BE49-F238E27FC236}">
                <a16:creationId xmlns:a16="http://schemas.microsoft.com/office/drawing/2014/main" id="{5B9343B3-2730-7741-B0EE-A8B62876FCA1}"/>
              </a:ext>
            </a:extLst>
          </p:cNvPr>
          <p:cNvSpPr txBox="1"/>
          <p:nvPr/>
        </p:nvSpPr>
        <p:spPr>
          <a:xfrm>
            <a:off x="10115986" y="2747845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704" name="CuadroTexto 703">
            <a:extLst>
              <a:ext uri="{FF2B5EF4-FFF2-40B4-BE49-F238E27FC236}">
                <a16:creationId xmlns:a16="http://schemas.microsoft.com/office/drawing/2014/main" id="{24E1D36E-1696-C442-9D94-03C375741236}"/>
              </a:ext>
            </a:extLst>
          </p:cNvPr>
          <p:cNvSpPr txBox="1"/>
          <p:nvPr/>
        </p:nvSpPr>
        <p:spPr>
          <a:xfrm>
            <a:off x="2451398" y="426327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05" name="Group 54">
            <a:extLst>
              <a:ext uri="{FF2B5EF4-FFF2-40B4-BE49-F238E27FC236}">
                <a16:creationId xmlns:a16="http://schemas.microsoft.com/office/drawing/2014/main" id="{673DC534-F684-EF41-866A-7ADF54A098E0}"/>
              </a:ext>
            </a:extLst>
          </p:cNvPr>
          <p:cNvGrpSpPr/>
          <p:nvPr/>
        </p:nvGrpSpPr>
        <p:grpSpPr>
          <a:xfrm>
            <a:off x="1524299" y="8203570"/>
            <a:ext cx="2954423" cy="1192853"/>
            <a:chOff x="5517310" y="11230417"/>
            <a:chExt cx="3676939" cy="1192853"/>
          </a:xfrm>
        </p:grpSpPr>
        <p:sp>
          <p:nvSpPr>
            <p:cNvPr id="706" name="CuadroTexto 395">
              <a:extLst>
                <a:ext uri="{FF2B5EF4-FFF2-40B4-BE49-F238E27FC236}">
                  <a16:creationId xmlns:a16="http://schemas.microsoft.com/office/drawing/2014/main" id="{6E9B56F3-236C-9B47-BD42-402EEE053B53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07" name="Rectangle 56">
              <a:extLst>
                <a:ext uri="{FF2B5EF4-FFF2-40B4-BE49-F238E27FC236}">
                  <a16:creationId xmlns:a16="http://schemas.microsoft.com/office/drawing/2014/main" id="{5B0F8520-8260-2840-A4C1-D9507D733347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8" name="Group 54">
            <a:extLst>
              <a:ext uri="{FF2B5EF4-FFF2-40B4-BE49-F238E27FC236}">
                <a16:creationId xmlns:a16="http://schemas.microsoft.com/office/drawing/2014/main" id="{79EEE793-1074-EE44-A416-05F03694DD58}"/>
              </a:ext>
            </a:extLst>
          </p:cNvPr>
          <p:cNvGrpSpPr/>
          <p:nvPr/>
        </p:nvGrpSpPr>
        <p:grpSpPr>
          <a:xfrm>
            <a:off x="7644853" y="8225217"/>
            <a:ext cx="2954423" cy="1192853"/>
            <a:chOff x="5517310" y="11230417"/>
            <a:chExt cx="3676939" cy="1192853"/>
          </a:xfrm>
        </p:grpSpPr>
        <p:sp>
          <p:nvSpPr>
            <p:cNvPr id="709" name="CuadroTexto 395">
              <a:extLst>
                <a:ext uri="{FF2B5EF4-FFF2-40B4-BE49-F238E27FC236}">
                  <a16:creationId xmlns:a16="http://schemas.microsoft.com/office/drawing/2014/main" id="{2C5F6D7E-838B-904B-B883-B8D71E802C99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10" name="Rectangle 56">
              <a:extLst>
                <a:ext uri="{FF2B5EF4-FFF2-40B4-BE49-F238E27FC236}">
                  <a16:creationId xmlns:a16="http://schemas.microsoft.com/office/drawing/2014/main" id="{34469EFC-636B-9A4F-B8DE-1C9726F32234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1" name="Group 54">
            <a:extLst>
              <a:ext uri="{FF2B5EF4-FFF2-40B4-BE49-F238E27FC236}">
                <a16:creationId xmlns:a16="http://schemas.microsoft.com/office/drawing/2014/main" id="{56C0A8F9-0521-FF45-A251-77F976328215}"/>
              </a:ext>
            </a:extLst>
          </p:cNvPr>
          <p:cNvGrpSpPr/>
          <p:nvPr/>
        </p:nvGrpSpPr>
        <p:grpSpPr>
          <a:xfrm>
            <a:off x="13770596" y="8223857"/>
            <a:ext cx="2954423" cy="1192853"/>
            <a:chOff x="5517310" y="11230417"/>
            <a:chExt cx="3676939" cy="1192853"/>
          </a:xfrm>
        </p:grpSpPr>
        <p:sp>
          <p:nvSpPr>
            <p:cNvPr id="712" name="CuadroTexto 395">
              <a:extLst>
                <a:ext uri="{FF2B5EF4-FFF2-40B4-BE49-F238E27FC236}">
                  <a16:creationId xmlns:a16="http://schemas.microsoft.com/office/drawing/2014/main" id="{1E4F4525-6BB1-764D-AD27-53A08A4E7DED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13" name="Rectangle 56">
              <a:extLst>
                <a:ext uri="{FF2B5EF4-FFF2-40B4-BE49-F238E27FC236}">
                  <a16:creationId xmlns:a16="http://schemas.microsoft.com/office/drawing/2014/main" id="{79ABFE24-BD41-6F44-980C-FD6D94AD9934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4" name="Group 54">
            <a:extLst>
              <a:ext uri="{FF2B5EF4-FFF2-40B4-BE49-F238E27FC236}">
                <a16:creationId xmlns:a16="http://schemas.microsoft.com/office/drawing/2014/main" id="{7F6ABE75-78DF-A947-91AB-0D4855E99440}"/>
              </a:ext>
            </a:extLst>
          </p:cNvPr>
          <p:cNvGrpSpPr/>
          <p:nvPr/>
        </p:nvGrpSpPr>
        <p:grpSpPr>
          <a:xfrm>
            <a:off x="19961653" y="8205084"/>
            <a:ext cx="2954423" cy="1192853"/>
            <a:chOff x="5517310" y="11230417"/>
            <a:chExt cx="3676939" cy="1192853"/>
          </a:xfrm>
        </p:grpSpPr>
        <p:sp>
          <p:nvSpPr>
            <p:cNvPr id="715" name="CuadroTexto 395">
              <a:extLst>
                <a:ext uri="{FF2B5EF4-FFF2-40B4-BE49-F238E27FC236}">
                  <a16:creationId xmlns:a16="http://schemas.microsoft.com/office/drawing/2014/main" id="{0520A597-649F-5B45-AE1C-7A14CB5E6C3A}"/>
                </a:ext>
              </a:extLst>
            </p:cNvPr>
            <p:cNvSpPr txBox="1"/>
            <p:nvPr/>
          </p:nvSpPr>
          <p:spPr>
            <a:xfrm>
              <a:off x="6164441" y="1123041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16" name="Rectangle 56">
              <a:extLst>
                <a:ext uri="{FF2B5EF4-FFF2-40B4-BE49-F238E27FC236}">
                  <a16:creationId xmlns:a16="http://schemas.microsoft.com/office/drawing/2014/main" id="{A2F0143E-A86B-7F47-808F-1706FE00E56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717" name="CuadroTexto 395">
            <a:extLst>
              <a:ext uri="{FF2B5EF4-FFF2-40B4-BE49-F238E27FC236}">
                <a16:creationId xmlns:a16="http://schemas.microsoft.com/office/drawing/2014/main" id="{C824D65E-E8FA-BA4A-ABA8-65D5F0D39B06}"/>
              </a:ext>
            </a:extLst>
          </p:cNvPr>
          <p:cNvSpPr txBox="1"/>
          <p:nvPr/>
        </p:nvSpPr>
        <p:spPr>
          <a:xfrm>
            <a:off x="1871181" y="6551568"/>
            <a:ext cx="226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718" name="CuadroTexto 395">
            <a:extLst>
              <a:ext uri="{FF2B5EF4-FFF2-40B4-BE49-F238E27FC236}">
                <a16:creationId xmlns:a16="http://schemas.microsoft.com/office/drawing/2014/main" id="{C1E484EB-FF88-4F48-82FE-E1DC91874D80}"/>
              </a:ext>
            </a:extLst>
          </p:cNvPr>
          <p:cNvSpPr txBox="1"/>
          <p:nvPr/>
        </p:nvSpPr>
        <p:spPr>
          <a:xfrm>
            <a:off x="7991735" y="10130869"/>
            <a:ext cx="226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719" name="CuadroTexto 395">
            <a:extLst>
              <a:ext uri="{FF2B5EF4-FFF2-40B4-BE49-F238E27FC236}">
                <a16:creationId xmlns:a16="http://schemas.microsoft.com/office/drawing/2014/main" id="{97E92FE6-42AD-B24C-9DDC-CAE9DDBCD3AB}"/>
              </a:ext>
            </a:extLst>
          </p:cNvPr>
          <p:cNvSpPr txBox="1"/>
          <p:nvPr/>
        </p:nvSpPr>
        <p:spPr>
          <a:xfrm>
            <a:off x="14117478" y="6538561"/>
            <a:ext cx="226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720" name="CuadroTexto 395">
            <a:extLst>
              <a:ext uri="{FF2B5EF4-FFF2-40B4-BE49-F238E27FC236}">
                <a16:creationId xmlns:a16="http://schemas.microsoft.com/office/drawing/2014/main" id="{A2D882CD-A9B6-B346-B063-40C5BF839D56}"/>
              </a:ext>
            </a:extLst>
          </p:cNvPr>
          <p:cNvSpPr txBox="1"/>
          <p:nvPr/>
        </p:nvSpPr>
        <p:spPr>
          <a:xfrm>
            <a:off x="20308535" y="10123318"/>
            <a:ext cx="226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03608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2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DF595E"/>
      </a:accent1>
      <a:accent2>
        <a:srgbClr val="F1C949"/>
      </a:accent2>
      <a:accent3>
        <a:srgbClr val="9EC63D"/>
      </a:accent3>
      <a:accent4>
        <a:srgbClr val="4B80C1"/>
      </a:accent4>
      <a:accent5>
        <a:srgbClr val="634D8E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94011</TotalTime>
  <Words>668</Words>
  <Application>Microsoft Macintosh PowerPoint</Application>
  <PresentationFormat>Custom</PresentationFormat>
  <Paragraphs>191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16249</cp:revision>
  <dcterms:created xsi:type="dcterms:W3CDTF">2014-11-12T21:47:38Z</dcterms:created>
  <dcterms:modified xsi:type="dcterms:W3CDTF">2019-09-26T16:50:50Z</dcterms:modified>
  <cp:category/>
</cp:coreProperties>
</file>