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6"/>
  </p:notesMasterIdLst>
  <p:sldIdLst>
    <p:sldId id="4418" r:id="rId2"/>
    <p:sldId id="4419" r:id="rId3"/>
    <p:sldId id="4420" r:id="rId4"/>
    <p:sldId id="4422" r:id="rId5"/>
    <p:sldId id="4423" r:id="rId6"/>
    <p:sldId id="4424" r:id="rId7"/>
    <p:sldId id="4425" r:id="rId8"/>
    <p:sldId id="4421" r:id="rId9"/>
    <p:sldId id="4426" r:id="rId10"/>
    <p:sldId id="4427" r:id="rId11"/>
    <p:sldId id="4428" r:id="rId12"/>
    <p:sldId id="4429" r:id="rId13"/>
    <p:sldId id="4430" r:id="rId14"/>
    <p:sldId id="4432" r:id="rId15"/>
    <p:sldId id="4433" r:id="rId16"/>
    <p:sldId id="4434" r:id="rId17"/>
    <p:sldId id="4435" r:id="rId18"/>
    <p:sldId id="4436" r:id="rId19"/>
    <p:sldId id="4437" r:id="rId20"/>
    <p:sldId id="4438" r:id="rId21"/>
    <p:sldId id="4439" r:id="rId22"/>
    <p:sldId id="4440" r:id="rId23"/>
    <p:sldId id="4441" r:id="rId24"/>
    <p:sldId id="4442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B85"/>
    <a:srgbClr val="FF2600"/>
    <a:srgbClr val="F5F8F9"/>
    <a:srgbClr val="FFCD9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7" autoAdjust="0"/>
    <p:restoredTop sz="95964" autoAdjust="0"/>
  </p:normalViewPr>
  <p:slideViewPr>
    <p:cSldViewPr snapToGrid="0" snapToObjects="1">
      <p:cViewPr>
        <p:scale>
          <a:sx n="44" d="100"/>
          <a:sy n="44" d="100"/>
        </p:scale>
        <p:origin x="1504" y="712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24C5CAAF-8E3D-7646-9292-B4D9FCB973AA}"/>
              </a:ext>
            </a:extLst>
          </p:cNvPr>
          <p:cNvSpPr/>
          <p:nvPr/>
        </p:nvSpPr>
        <p:spPr>
          <a:xfrm>
            <a:off x="19008867" y="8131005"/>
            <a:ext cx="1908313" cy="19083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CBA797-E62E-C747-B6DE-8479C889B0EA}"/>
              </a:ext>
            </a:extLst>
          </p:cNvPr>
          <p:cNvSpPr/>
          <p:nvPr/>
        </p:nvSpPr>
        <p:spPr>
          <a:xfrm>
            <a:off x="13613089" y="8131005"/>
            <a:ext cx="1908313" cy="19083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D854003-06DA-994B-A0D9-E1C30BBEAE4A}"/>
              </a:ext>
            </a:extLst>
          </p:cNvPr>
          <p:cNvSpPr/>
          <p:nvPr/>
        </p:nvSpPr>
        <p:spPr>
          <a:xfrm>
            <a:off x="8473289" y="8131005"/>
            <a:ext cx="1908313" cy="19083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9F5055-14F5-324E-9B61-0B1FCE7A4A8F}"/>
              </a:ext>
            </a:extLst>
          </p:cNvPr>
          <p:cNvSpPr/>
          <p:nvPr/>
        </p:nvSpPr>
        <p:spPr>
          <a:xfrm>
            <a:off x="3460466" y="8131005"/>
            <a:ext cx="1908313" cy="19083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2697-9CEA-FF4C-8E43-EE241952284D}"/>
              </a:ext>
            </a:extLst>
          </p:cNvPr>
          <p:cNvCxnSpPr>
            <a:cxnSpLocks/>
          </p:cNvCxnSpPr>
          <p:nvPr/>
        </p:nvCxnSpPr>
        <p:spPr>
          <a:xfrm>
            <a:off x="1407922" y="7633454"/>
            <a:ext cx="21561806" cy="0"/>
          </a:xfrm>
          <a:prstGeom prst="line">
            <a:avLst/>
          </a:prstGeom>
          <a:ln w="635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966724-7C1F-3C44-8E15-87D103B6DCB9}"/>
              </a:ext>
            </a:extLst>
          </p:cNvPr>
          <p:cNvGrpSpPr/>
          <p:nvPr/>
        </p:nvGrpSpPr>
        <p:grpSpPr>
          <a:xfrm>
            <a:off x="3766935" y="5610255"/>
            <a:ext cx="1295381" cy="2144463"/>
            <a:chOff x="2020617" y="6087334"/>
            <a:chExt cx="1295381" cy="2144463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EBC2E99-4449-1142-88A1-14F749EB5CD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20617" y="6087334"/>
              <a:ext cx="1295381" cy="1448292"/>
            </a:xfrm>
            <a:custGeom>
              <a:avLst/>
              <a:gdLst>
                <a:gd name="connsiteX0" fmla="*/ 2505636 w 3429309"/>
                <a:gd name="connsiteY0" fmla="*/ 1353841 h 3834115"/>
                <a:gd name="connsiteX1" fmla="*/ 2507181 w 3429309"/>
                <a:gd name="connsiteY1" fmla="*/ 1355186 h 3834115"/>
                <a:gd name="connsiteX2" fmla="*/ 2506729 w 3429309"/>
                <a:gd name="connsiteY2" fmla="*/ 1355865 h 3834115"/>
                <a:gd name="connsiteX3" fmla="*/ 2506658 w 3429309"/>
                <a:gd name="connsiteY3" fmla="*/ 1355958 h 3834115"/>
                <a:gd name="connsiteX4" fmla="*/ 2505517 w 3429309"/>
                <a:gd name="connsiteY4" fmla="*/ 1353963 h 3834115"/>
                <a:gd name="connsiteX5" fmla="*/ 2676317 w 3429309"/>
                <a:gd name="connsiteY5" fmla="*/ 1274042 h 3834115"/>
                <a:gd name="connsiteX6" fmla="*/ 2683010 w 3429309"/>
                <a:gd name="connsiteY6" fmla="*/ 1278847 h 3834115"/>
                <a:gd name="connsiteX7" fmla="*/ 2696644 w 3429309"/>
                <a:gd name="connsiteY7" fmla="*/ 1288636 h 3834115"/>
                <a:gd name="connsiteX8" fmla="*/ 2659658 w 3429309"/>
                <a:gd name="connsiteY8" fmla="*/ 1339117 h 3834115"/>
                <a:gd name="connsiteX9" fmla="*/ 2605446 w 3429309"/>
                <a:gd name="connsiteY9" fmla="*/ 1413108 h 3834115"/>
                <a:gd name="connsiteX10" fmla="*/ 2588281 w 3429309"/>
                <a:gd name="connsiteY10" fmla="*/ 1436535 h 3834115"/>
                <a:gd name="connsiteX11" fmla="*/ 2534884 w 3429309"/>
                <a:gd name="connsiteY11" fmla="*/ 1398524 h 3834115"/>
                <a:gd name="connsiteX12" fmla="*/ 2534884 w 3429309"/>
                <a:gd name="connsiteY12" fmla="*/ 1384020 h 3834115"/>
                <a:gd name="connsiteX13" fmla="*/ 2539096 w 3429309"/>
                <a:gd name="connsiteY13" fmla="*/ 1378629 h 3834115"/>
                <a:gd name="connsiteX14" fmla="*/ 2545237 w 3429309"/>
                <a:gd name="connsiteY14" fmla="*/ 1382566 h 3834115"/>
                <a:gd name="connsiteX15" fmla="*/ 2563513 w 3429309"/>
                <a:gd name="connsiteY15" fmla="*/ 1394280 h 3834115"/>
                <a:gd name="connsiteX16" fmla="*/ 2609806 w 3429309"/>
                <a:gd name="connsiteY16" fmla="*/ 1387548 h 3834115"/>
                <a:gd name="connsiteX17" fmla="*/ 2611433 w 3429309"/>
                <a:gd name="connsiteY17" fmla="*/ 1367050 h 3834115"/>
                <a:gd name="connsiteX18" fmla="*/ 2615904 w 3429309"/>
                <a:gd name="connsiteY18" fmla="*/ 1366799 h 3834115"/>
                <a:gd name="connsiteX19" fmla="*/ 2637539 w 3429309"/>
                <a:gd name="connsiteY19" fmla="*/ 1322577 h 3834115"/>
                <a:gd name="connsiteX20" fmla="*/ 2636510 w 3429309"/>
                <a:gd name="connsiteY20" fmla="*/ 1321817 h 3834115"/>
                <a:gd name="connsiteX21" fmla="*/ 2651502 w 3429309"/>
                <a:gd name="connsiteY21" fmla="*/ 1307306 h 3834115"/>
                <a:gd name="connsiteX22" fmla="*/ 2652964 w 3429309"/>
                <a:gd name="connsiteY22" fmla="*/ 1288582 h 3834115"/>
                <a:gd name="connsiteX23" fmla="*/ 2657652 w 3429309"/>
                <a:gd name="connsiteY23" fmla="*/ 1288713 h 3834115"/>
                <a:gd name="connsiteX24" fmla="*/ 2676180 w 3429309"/>
                <a:gd name="connsiteY24" fmla="*/ 1274698 h 3834115"/>
                <a:gd name="connsiteX25" fmla="*/ 938310 w 3429309"/>
                <a:gd name="connsiteY25" fmla="*/ 105 h 3834115"/>
                <a:gd name="connsiteX26" fmla="*/ 858123 w 3429309"/>
                <a:gd name="connsiteY26" fmla="*/ 6810 h 3834115"/>
                <a:gd name="connsiteX27" fmla="*/ 874916 w 3429309"/>
                <a:gd name="connsiteY27" fmla="*/ 23562 h 3834115"/>
                <a:gd name="connsiteX28" fmla="*/ 878660 w 3429309"/>
                <a:gd name="connsiteY28" fmla="*/ 27298 h 3834115"/>
                <a:gd name="connsiteX29" fmla="*/ 884914 w 3429309"/>
                <a:gd name="connsiteY29" fmla="*/ 30114 h 3834115"/>
                <a:gd name="connsiteX30" fmla="*/ 887170 w 3429309"/>
                <a:gd name="connsiteY30" fmla="*/ 35787 h 3834115"/>
                <a:gd name="connsiteX31" fmla="*/ 883539 w 3429309"/>
                <a:gd name="connsiteY31" fmla="*/ 32165 h 3834115"/>
                <a:gd name="connsiteX32" fmla="*/ 878660 w 3429309"/>
                <a:gd name="connsiteY32" fmla="*/ 27298 h 3834115"/>
                <a:gd name="connsiteX33" fmla="*/ 869122 w 3429309"/>
                <a:gd name="connsiteY33" fmla="*/ 23003 h 3834115"/>
                <a:gd name="connsiteX34" fmla="*/ 742790 w 3429309"/>
                <a:gd name="connsiteY34" fmla="*/ 63911 h 3834115"/>
                <a:gd name="connsiteX35" fmla="*/ 613788 w 3429309"/>
                <a:gd name="connsiteY35" fmla="*/ 322146 h 3834115"/>
                <a:gd name="connsiteX36" fmla="*/ 647158 w 3429309"/>
                <a:gd name="connsiteY36" fmla="*/ 314785 h 3834115"/>
                <a:gd name="connsiteX37" fmla="*/ 649437 w 3429309"/>
                <a:gd name="connsiteY37" fmla="*/ 366457 h 3834115"/>
                <a:gd name="connsiteX38" fmla="*/ 671572 w 3429309"/>
                <a:gd name="connsiteY38" fmla="*/ 450630 h 3834115"/>
                <a:gd name="connsiteX39" fmla="*/ 686089 w 3429309"/>
                <a:gd name="connsiteY39" fmla="*/ 565731 h 3834115"/>
                <a:gd name="connsiteX40" fmla="*/ 757819 w 3429309"/>
                <a:gd name="connsiteY40" fmla="*/ 737957 h 3834115"/>
                <a:gd name="connsiteX41" fmla="*/ 858583 w 3429309"/>
                <a:gd name="connsiteY41" fmla="*/ 737957 h 3834115"/>
                <a:gd name="connsiteX42" fmla="*/ 944830 w 3429309"/>
                <a:gd name="connsiteY42" fmla="*/ 694474 h 3834115"/>
                <a:gd name="connsiteX43" fmla="*/ 983159 w 3429309"/>
                <a:gd name="connsiteY43" fmla="*/ 819562 h 3834115"/>
                <a:gd name="connsiteX44" fmla="*/ 991857 w 3429309"/>
                <a:gd name="connsiteY44" fmla="*/ 847950 h 3834115"/>
                <a:gd name="connsiteX45" fmla="*/ 996789 w 3429309"/>
                <a:gd name="connsiteY45" fmla="*/ 872356 h 3834115"/>
                <a:gd name="connsiteX46" fmla="*/ 1005701 w 3429309"/>
                <a:gd name="connsiteY46" fmla="*/ 914404 h 3834115"/>
                <a:gd name="connsiteX47" fmla="*/ 1007745 w 3429309"/>
                <a:gd name="connsiteY47" fmla="*/ 923415 h 3834115"/>
                <a:gd name="connsiteX48" fmla="*/ 827100 w 3429309"/>
                <a:gd name="connsiteY48" fmla="*/ 1297309 h 3834115"/>
                <a:gd name="connsiteX49" fmla="*/ 338644 w 3429309"/>
                <a:gd name="connsiteY49" fmla="*/ 1196405 h 3834115"/>
                <a:gd name="connsiteX50" fmla="*/ 329664 w 3429309"/>
                <a:gd name="connsiteY50" fmla="*/ 1244782 h 3834115"/>
                <a:gd name="connsiteX51" fmla="*/ 313865 w 3429309"/>
                <a:gd name="connsiteY51" fmla="*/ 1238245 h 3834115"/>
                <a:gd name="connsiteX52" fmla="*/ 169896 w 3429309"/>
                <a:gd name="connsiteY52" fmla="*/ 1166161 h 3834115"/>
                <a:gd name="connsiteX53" fmla="*/ 140759 w 3429309"/>
                <a:gd name="connsiteY53" fmla="*/ 1137843 h 3834115"/>
                <a:gd name="connsiteX54" fmla="*/ 140759 w 3429309"/>
                <a:gd name="connsiteY54" fmla="*/ 1180750 h 3834115"/>
                <a:gd name="connsiteX55" fmla="*/ 212744 w 3429309"/>
                <a:gd name="connsiteY55" fmla="*/ 1238245 h 3834115"/>
                <a:gd name="connsiteX56" fmla="*/ 178573 w 3429309"/>
                <a:gd name="connsiteY56" fmla="*/ 1238245 h 3834115"/>
                <a:gd name="connsiteX57" fmla="*/ 166879 w 3429309"/>
                <a:gd name="connsiteY57" fmla="*/ 1238245 h 3834115"/>
                <a:gd name="connsiteX58" fmla="*/ 152625 w 3429309"/>
                <a:gd name="connsiteY58" fmla="*/ 1236705 h 3834115"/>
                <a:gd name="connsiteX59" fmla="*/ 38400 w 3429309"/>
                <a:gd name="connsiteY59" fmla="*/ 1224362 h 3834115"/>
                <a:gd name="connsiteX60" fmla="*/ 24659 w 3429309"/>
                <a:gd name="connsiteY60" fmla="*/ 1266680 h 3834115"/>
                <a:gd name="connsiteX61" fmla="*/ 121318 w 3429309"/>
                <a:gd name="connsiteY61" fmla="*/ 1275574 h 3834115"/>
                <a:gd name="connsiteX62" fmla="*/ 155705 w 3429309"/>
                <a:gd name="connsiteY62" fmla="*/ 1278738 h 3834115"/>
                <a:gd name="connsiteX63" fmla="*/ 155904 w 3429309"/>
                <a:gd name="connsiteY63" fmla="*/ 1283846 h 3834115"/>
                <a:gd name="connsiteX64" fmla="*/ 153174 w 3429309"/>
                <a:gd name="connsiteY64" fmla="*/ 1282779 h 3834115"/>
                <a:gd name="connsiteX65" fmla="*/ 24080 w 3429309"/>
                <a:gd name="connsiteY65" fmla="*/ 1269503 h 3834115"/>
                <a:gd name="connsiteX66" fmla="*/ 9546 w 3429309"/>
                <a:gd name="connsiteY66" fmla="*/ 1310991 h 3834115"/>
                <a:gd name="connsiteX67" fmla="*/ 153174 w 3429309"/>
                <a:gd name="connsiteY67" fmla="*/ 1310991 h 3834115"/>
                <a:gd name="connsiteX68" fmla="*/ 156976 w 3429309"/>
                <a:gd name="connsiteY68" fmla="*/ 1311350 h 3834115"/>
                <a:gd name="connsiteX69" fmla="*/ 157149 w 3429309"/>
                <a:gd name="connsiteY69" fmla="*/ 1315799 h 3834115"/>
                <a:gd name="connsiteX70" fmla="*/ 158296 w 3429309"/>
                <a:gd name="connsiteY70" fmla="*/ 1325927 h 3834115"/>
                <a:gd name="connsiteX71" fmla="*/ 150803 w 3429309"/>
                <a:gd name="connsiteY71" fmla="*/ 1325927 h 3834115"/>
                <a:gd name="connsiteX72" fmla="*/ 24277 w 3429309"/>
                <a:gd name="connsiteY72" fmla="*/ 1325927 h 3834115"/>
                <a:gd name="connsiteX73" fmla="*/ 24277 w 3429309"/>
                <a:gd name="connsiteY73" fmla="*/ 1355160 h 3834115"/>
                <a:gd name="connsiteX74" fmla="*/ 121148 w 3429309"/>
                <a:gd name="connsiteY74" fmla="*/ 1355160 h 3834115"/>
                <a:gd name="connsiteX75" fmla="*/ 161825 w 3429309"/>
                <a:gd name="connsiteY75" fmla="*/ 1355160 h 3834115"/>
                <a:gd name="connsiteX76" fmla="*/ 162801 w 3429309"/>
                <a:gd name="connsiteY76" fmla="*/ 1358456 h 3834115"/>
                <a:gd name="connsiteX77" fmla="*/ 129234 w 3429309"/>
                <a:gd name="connsiteY77" fmla="*/ 1362368 h 3834115"/>
                <a:gd name="connsiteX78" fmla="*/ 54592 w 3429309"/>
                <a:gd name="connsiteY78" fmla="*/ 1371066 h 3834115"/>
                <a:gd name="connsiteX79" fmla="*/ 54592 w 3429309"/>
                <a:gd name="connsiteY79" fmla="*/ 1400275 h 3834115"/>
                <a:gd name="connsiteX80" fmla="*/ 183703 w 3429309"/>
                <a:gd name="connsiteY80" fmla="*/ 1400275 h 3834115"/>
                <a:gd name="connsiteX81" fmla="*/ 191348 w 3429309"/>
                <a:gd name="connsiteY81" fmla="*/ 1393360 h 3834115"/>
                <a:gd name="connsiteX82" fmla="*/ 192528 w 3429309"/>
                <a:gd name="connsiteY82" fmla="*/ 1386315 h 3834115"/>
                <a:gd name="connsiteX83" fmla="*/ 241880 w 3429309"/>
                <a:gd name="connsiteY83" fmla="*/ 1391637 h 3834115"/>
                <a:gd name="connsiteX84" fmla="*/ 291370 w 3429309"/>
                <a:gd name="connsiteY84" fmla="*/ 1388928 h 3834115"/>
                <a:gd name="connsiteX85" fmla="*/ 303960 w 3429309"/>
                <a:gd name="connsiteY85" fmla="*/ 1383264 h 3834115"/>
                <a:gd name="connsiteX86" fmla="*/ 295947 w 3429309"/>
                <a:gd name="connsiteY86" fmla="*/ 1426432 h 3834115"/>
                <a:gd name="connsiteX87" fmla="*/ 970562 w 3429309"/>
                <a:gd name="connsiteY87" fmla="*/ 1584629 h 3834115"/>
                <a:gd name="connsiteX88" fmla="*/ 1129770 w 3429309"/>
                <a:gd name="connsiteY88" fmla="*/ 1287832 h 3834115"/>
                <a:gd name="connsiteX89" fmla="*/ 1160013 w 3429309"/>
                <a:gd name="connsiteY89" fmla="*/ 1350936 h 3834115"/>
                <a:gd name="connsiteX90" fmla="*/ 1374126 w 3429309"/>
                <a:gd name="connsiteY90" fmla="*/ 1797690 h 3834115"/>
                <a:gd name="connsiteX91" fmla="*/ 1395147 w 3429309"/>
                <a:gd name="connsiteY91" fmla="*/ 1841550 h 3834115"/>
                <a:gd name="connsiteX92" fmla="*/ 698642 w 3429309"/>
                <a:gd name="connsiteY92" fmla="*/ 1872073 h 3834115"/>
                <a:gd name="connsiteX93" fmla="*/ 555502 w 3429309"/>
                <a:gd name="connsiteY93" fmla="*/ 3262740 h 3834115"/>
                <a:gd name="connsiteX94" fmla="*/ 569835 w 3429309"/>
                <a:gd name="connsiteY94" fmla="*/ 3267281 h 3834115"/>
                <a:gd name="connsiteX95" fmla="*/ 585658 w 3429309"/>
                <a:gd name="connsiteY95" fmla="*/ 3272295 h 3834115"/>
                <a:gd name="connsiteX96" fmla="*/ 568276 w 3429309"/>
                <a:gd name="connsiteY96" fmla="*/ 3276644 h 3834115"/>
                <a:gd name="connsiteX97" fmla="*/ 354146 w 3429309"/>
                <a:gd name="connsiteY97" fmla="*/ 3262129 h 3834115"/>
                <a:gd name="connsiteX98" fmla="*/ 238977 w 3429309"/>
                <a:gd name="connsiteY98" fmla="*/ 3348363 h 3834115"/>
                <a:gd name="connsiteX99" fmla="*/ 712452 w 3429309"/>
                <a:gd name="connsiteY99" fmla="*/ 3491801 h 3834115"/>
                <a:gd name="connsiteX100" fmla="*/ 782993 w 3429309"/>
                <a:gd name="connsiteY100" fmla="*/ 3336196 h 3834115"/>
                <a:gd name="connsiteX101" fmla="*/ 783099 w 3429309"/>
                <a:gd name="connsiteY101" fmla="*/ 3334854 h 3834115"/>
                <a:gd name="connsiteX102" fmla="*/ 827297 w 3429309"/>
                <a:gd name="connsiteY102" fmla="*/ 3348858 h 3834115"/>
                <a:gd name="connsiteX103" fmla="*/ 942320 w 3429309"/>
                <a:gd name="connsiteY103" fmla="*/ 2230184 h 3834115"/>
                <a:gd name="connsiteX104" fmla="*/ 1402413 w 3429309"/>
                <a:gd name="connsiteY104" fmla="*/ 2255337 h 3834115"/>
                <a:gd name="connsiteX105" fmla="*/ 1568125 w 3429309"/>
                <a:gd name="connsiteY105" fmla="*/ 2254171 h 3834115"/>
                <a:gd name="connsiteX106" fmla="*/ 1571872 w 3429309"/>
                <a:gd name="connsiteY106" fmla="*/ 2271764 h 3834115"/>
                <a:gd name="connsiteX107" fmla="*/ 1703168 w 3429309"/>
                <a:gd name="connsiteY107" fmla="*/ 2888301 h 3834115"/>
                <a:gd name="connsiteX108" fmla="*/ 3037184 w 3429309"/>
                <a:gd name="connsiteY108" fmla="*/ 3476755 h 3834115"/>
                <a:gd name="connsiteX109" fmla="*/ 3067411 w 3429309"/>
                <a:gd name="connsiteY109" fmla="*/ 3379972 h 3834115"/>
                <a:gd name="connsiteX110" fmla="*/ 3073536 w 3429309"/>
                <a:gd name="connsiteY110" fmla="*/ 3360358 h 3834115"/>
                <a:gd name="connsiteX111" fmla="*/ 3052195 w 3429309"/>
                <a:gd name="connsiteY111" fmla="*/ 3446213 h 3834115"/>
                <a:gd name="connsiteX112" fmla="*/ 3080370 w 3429309"/>
                <a:gd name="connsiteY112" fmla="*/ 3504313 h 3834115"/>
                <a:gd name="connsiteX113" fmla="*/ 3052195 w 3429309"/>
                <a:gd name="connsiteY113" fmla="*/ 3719624 h 3834115"/>
                <a:gd name="connsiteX114" fmla="*/ 3123914 w 3429309"/>
                <a:gd name="connsiteY114" fmla="*/ 3834115 h 3834115"/>
                <a:gd name="connsiteX115" fmla="*/ 3281868 w 3429309"/>
                <a:gd name="connsiteY115" fmla="*/ 3360773 h 3834115"/>
                <a:gd name="connsiteX116" fmla="*/ 3113895 w 3429309"/>
                <a:gd name="connsiteY116" fmla="*/ 3277748 h 3834115"/>
                <a:gd name="connsiteX117" fmla="*/ 3100120 w 3429309"/>
                <a:gd name="connsiteY117" fmla="*/ 3275239 h 3834115"/>
                <a:gd name="connsiteX118" fmla="*/ 3108832 w 3429309"/>
                <a:gd name="connsiteY118" fmla="*/ 3247344 h 3834115"/>
                <a:gd name="connsiteX119" fmla="*/ 2147556 w 3429309"/>
                <a:gd name="connsiteY119" fmla="*/ 2731380 h 3834115"/>
                <a:gd name="connsiteX120" fmla="*/ 2033260 w 3429309"/>
                <a:gd name="connsiteY120" fmla="*/ 2085786 h 3834115"/>
                <a:gd name="connsiteX121" fmla="*/ 2018850 w 3429309"/>
                <a:gd name="connsiteY121" fmla="*/ 2089732 h 3834115"/>
                <a:gd name="connsiteX122" fmla="*/ 2031975 w 3429309"/>
                <a:gd name="connsiteY122" fmla="*/ 2052029 h 3834115"/>
                <a:gd name="connsiteX123" fmla="*/ 2002238 w 3429309"/>
                <a:gd name="connsiteY123" fmla="*/ 1814945 h 3834115"/>
                <a:gd name="connsiteX124" fmla="*/ 1993668 w 3429309"/>
                <a:gd name="connsiteY124" fmla="*/ 1815321 h 3834115"/>
                <a:gd name="connsiteX125" fmla="*/ 2002897 w 3429309"/>
                <a:gd name="connsiteY125" fmla="*/ 1813197 h 3834115"/>
                <a:gd name="connsiteX126" fmla="*/ 1679146 w 3429309"/>
                <a:gd name="connsiteY126" fmla="*/ 1066166 h 3834115"/>
                <a:gd name="connsiteX127" fmla="*/ 1651019 w 3429309"/>
                <a:gd name="connsiteY127" fmla="*/ 1007573 h 3834115"/>
                <a:gd name="connsiteX128" fmla="*/ 1680848 w 3429309"/>
                <a:gd name="connsiteY128" fmla="*/ 1007573 h 3834115"/>
                <a:gd name="connsiteX129" fmla="*/ 1904575 w 3429309"/>
                <a:gd name="connsiteY129" fmla="*/ 1007573 h 3834115"/>
                <a:gd name="connsiteX130" fmla="*/ 2161907 w 3429309"/>
                <a:gd name="connsiteY130" fmla="*/ 1136992 h 3834115"/>
                <a:gd name="connsiteX131" fmla="*/ 2176660 w 3429309"/>
                <a:gd name="connsiteY131" fmla="*/ 1111756 h 3834115"/>
                <a:gd name="connsiteX132" fmla="*/ 2322529 w 3429309"/>
                <a:gd name="connsiteY132" fmla="*/ 1191885 h 3834115"/>
                <a:gd name="connsiteX133" fmla="*/ 2319732 w 3429309"/>
                <a:gd name="connsiteY133" fmla="*/ 1196398 h 3834115"/>
                <a:gd name="connsiteX134" fmla="*/ 2434257 w 3429309"/>
                <a:gd name="connsiteY134" fmla="*/ 1253462 h 3834115"/>
                <a:gd name="connsiteX135" fmla="*/ 2476673 w 3429309"/>
                <a:gd name="connsiteY135" fmla="*/ 1396548 h 3834115"/>
                <a:gd name="connsiteX136" fmla="*/ 2485117 w 3429309"/>
                <a:gd name="connsiteY136" fmla="*/ 1391930 h 3834115"/>
                <a:gd name="connsiteX137" fmla="*/ 2486970 w 3429309"/>
                <a:gd name="connsiteY137" fmla="*/ 1390666 h 3834115"/>
                <a:gd name="connsiteX138" fmla="*/ 2484974 w 3429309"/>
                <a:gd name="connsiteY138" fmla="*/ 1398524 h 3834115"/>
                <a:gd name="connsiteX139" fmla="*/ 2506729 w 3429309"/>
                <a:gd name="connsiteY139" fmla="*/ 1441182 h 3834115"/>
                <a:gd name="connsiteX140" fmla="*/ 2539678 w 3429309"/>
                <a:gd name="connsiteY140" fmla="*/ 1464837 h 3834115"/>
                <a:gd name="connsiteX141" fmla="*/ 2557939 w 3429309"/>
                <a:gd name="connsiteY141" fmla="*/ 1477948 h 3834115"/>
                <a:gd name="connsiteX142" fmla="*/ 2521296 w 3429309"/>
                <a:gd name="connsiteY142" fmla="*/ 1527960 h 3834115"/>
                <a:gd name="connsiteX143" fmla="*/ 2405705 w 3429309"/>
                <a:gd name="connsiteY143" fmla="*/ 1685724 h 3834115"/>
                <a:gd name="connsiteX144" fmla="*/ 2405705 w 3429309"/>
                <a:gd name="connsiteY144" fmla="*/ 1742994 h 3834115"/>
                <a:gd name="connsiteX145" fmla="*/ 2617323 w 3429309"/>
                <a:gd name="connsiteY145" fmla="*/ 1899496 h 3834115"/>
                <a:gd name="connsiteX146" fmla="*/ 2617816 w 3429309"/>
                <a:gd name="connsiteY146" fmla="*/ 1899860 h 3834115"/>
                <a:gd name="connsiteX147" fmla="*/ 2617195 w 3429309"/>
                <a:gd name="connsiteY147" fmla="*/ 1899822 h 3834115"/>
                <a:gd name="connsiteX148" fmla="*/ 2604040 w 3429309"/>
                <a:gd name="connsiteY148" fmla="*/ 1892374 h 3834115"/>
                <a:gd name="connsiteX149" fmla="*/ 2877561 w 3429309"/>
                <a:gd name="connsiteY149" fmla="*/ 2107264 h 3834115"/>
                <a:gd name="connsiteX150" fmla="*/ 2934829 w 3429309"/>
                <a:gd name="connsiteY150" fmla="*/ 2092768 h 3834115"/>
                <a:gd name="connsiteX151" fmla="*/ 3422893 w 3429309"/>
                <a:gd name="connsiteY151" fmla="*/ 1461741 h 3834115"/>
                <a:gd name="connsiteX152" fmla="*/ 3409217 w 3429309"/>
                <a:gd name="connsiteY152" fmla="*/ 1404607 h 3834115"/>
                <a:gd name="connsiteX153" fmla="*/ 3169886 w 3429309"/>
                <a:gd name="connsiteY153" fmla="*/ 1216578 h 3834115"/>
                <a:gd name="connsiteX154" fmla="*/ 3156864 w 3429309"/>
                <a:gd name="connsiteY154" fmla="*/ 1206347 h 3834115"/>
                <a:gd name="connsiteX155" fmla="*/ 3151298 w 3429309"/>
                <a:gd name="connsiteY155" fmla="*/ 1197654 h 3834115"/>
                <a:gd name="connsiteX156" fmla="*/ 2936322 w 3429309"/>
                <a:gd name="connsiteY156" fmla="*/ 1039523 h 3834115"/>
                <a:gd name="connsiteX157" fmla="*/ 2907743 w 3429309"/>
                <a:gd name="connsiteY157" fmla="*/ 1028625 h 3834115"/>
                <a:gd name="connsiteX158" fmla="*/ 2879165 w 3429309"/>
                <a:gd name="connsiteY158" fmla="*/ 1039523 h 3834115"/>
                <a:gd name="connsiteX159" fmla="*/ 2795824 w 3429309"/>
                <a:gd name="connsiteY159" fmla="*/ 1153271 h 3834115"/>
                <a:gd name="connsiteX160" fmla="*/ 2727384 w 3429309"/>
                <a:gd name="connsiteY160" fmla="*/ 1246682 h 3834115"/>
                <a:gd name="connsiteX161" fmla="*/ 2720687 w 3429309"/>
                <a:gd name="connsiteY161" fmla="*/ 1241914 h 3834115"/>
                <a:gd name="connsiteX162" fmla="*/ 2678216 w 3429309"/>
                <a:gd name="connsiteY162" fmla="*/ 1211680 h 3834115"/>
                <a:gd name="connsiteX163" fmla="*/ 2635557 w 3429309"/>
                <a:gd name="connsiteY163" fmla="*/ 1203255 h 3834115"/>
                <a:gd name="connsiteX164" fmla="*/ 2631756 w 3429309"/>
                <a:gd name="connsiteY164" fmla="*/ 1204474 h 3834115"/>
                <a:gd name="connsiteX165" fmla="*/ 2625959 w 3429309"/>
                <a:gd name="connsiteY165" fmla="*/ 1200758 h 3834115"/>
                <a:gd name="connsiteX166" fmla="*/ 2620544 w 3429309"/>
                <a:gd name="connsiteY166" fmla="*/ 1197287 h 3834115"/>
                <a:gd name="connsiteX167" fmla="*/ 2604113 w 3429309"/>
                <a:gd name="connsiteY167" fmla="*/ 1197719 h 3834115"/>
                <a:gd name="connsiteX168" fmla="*/ 2604771 w 3429309"/>
                <a:gd name="connsiteY168" fmla="*/ 1196398 h 3834115"/>
                <a:gd name="connsiteX169" fmla="*/ 2481180 w 3429309"/>
                <a:gd name="connsiteY169" fmla="*/ 1129926 h 3834115"/>
                <a:gd name="connsiteX170" fmla="*/ 2453082 w 3429309"/>
                <a:gd name="connsiteY170" fmla="*/ 1114813 h 3834115"/>
                <a:gd name="connsiteX171" fmla="*/ 2248705 w 3429309"/>
                <a:gd name="connsiteY171" fmla="*/ 988519 h 3834115"/>
                <a:gd name="connsiteX172" fmla="*/ 2262454 w 3429309"/>
                <a:gd name="connsiteY172" fmla="*/ 965001 h 3834115"/>
                <a:gd name="connsiteX173" fmla="*/ 1961665 w 3429309"/>
                <a:gd name="connsiteY173" fmla="*/ 749588 h 3834115"/>
                <a:gd name="connsiteX174" fmla="*/ 1560329 w 3429309"/>
                <a:gd name="connsiteY174" fmla="*/ 707016 h 3834115"/>
                <a:gd name="connsiteX175" fmla="*/ 1468035 w 3429309"/>
                <a:gd name="connsiteY175" fmla="*/ 705761 h 3834115"/>
                <a:gd name="connsiteX176" fmla="*/ 1395201 w 3429309"/>
                <a:gd name="connsiteY176" fmla="*/ 711427 h 3834115"/>
                <a:gd name="connsiteX177" fmla="*/ 1332465 w 3429309"/>
                <a:gd name="connsiteY177" fmla="*/ 682946 h 3834115"/>
                <a:gd name="connsiteX178" fmla="*/ 1215951 w 3429309"/>
                <a:gd name="connsiteY178" fmla="*/ 630050 h 3834115"/>
                <a:gd name="connsiteX179" fmla="*/ 1202036 w 3429309"/>
                <a:gd name="connsiteY179" fmla="*/ 623733 h 3834115"/>
                <a:gd name="connsiteX180" fmla="*/ 1202718 w 3429309"/>
                <a:gd name="connsiteY180" fmla="*/ 622856 h 3834115"/>
                <a:gd name="connsiteX181" fmla="*/ 1174538 w 3429309"/>
                <a:gd name="connsiteY181" fmla="*/ 508607 h 3834115"/>
                <a:gd name="connsiteX182" fmla="*/ 1174688 w 3429309"/>
                <a:gd name="connsiteY182" fmla="*/ 508105 h 3834115"/>
                <a:gd name="connsiteX183" fmla="*/ 1179540 w 3429309"/>
                <a:gd name="connsiteY183" fmla="*/ 501000 h 3834115"/>
                <a:gd name="connsiteX184" fmla="*/ 1234771 w 3429309"/>
                <a:gd name="connsiteY184" fmla="*/ 278680 h 3834115"/>
                <a:gd name="connsiteX185" fmla="*/ 1223888 w 3429309"/>
                <a:gd name="connsiteY185" fmla="*/ 223889 h 3834115"/>
                <a:gd name="connsiteX186" fmla="*/ 1223565 w 3429309"/>
                <a:gd name="connsiteY186" fmla="*/ 221055 h 3834115"/>
                <a:gd name="connsiteX187" fmla="*/ 1223066 w 3429309"/>
                <a:gd name="connsiteY187" fmla="*/ 219752 h 3834115"/>
                <a:gd name="connsiteX188" fmla="*/ 1220988 w 3429309"/>
                <a:gd name="connsiteY188" fmla="*/ 209288 h 3834115"/>
                <a:gd name="connsiteX189" fmla="*/ 1205419 w 3429309"/>
                <a:gd name="connsiteY189" fmla="*/ 173659 h 3834115"/>
                <a:gd name="connsiteX190" fmla="*/ 1200606 w 3429309"/>
                <a:gd name="connsiteY190" fmla="*/ 161089 h 3834115"/>
                <a:gd name="connsiteX191" fmla="*/ 1198917 w 3429309"/>
                <a:gd name="connsiteY191" fmla="*/ 158780 h 3834115"/>
                <a:gd name="connsiteX192" fmla="*/ 1188744 w 3429309"/>
                <a:gd name="connsiteY192" fmla="*/ 135501 h 3834115"/>
                <a:gd name="connsiteX193" fmla="*/ 938310 w 3429309"/>
                <a:gd name="connsiteY193" fmla="*/ 105 h 383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3429309" h="3834115">
                  <a:moveTo>
                    <a:pt x="2505636" y="1353841"/>
                  </a:moveTo>
                  <a:lnTo>
                    <a:pt x="2507181" y="1355186"/>
                  </a:lnTo>
                  <a:lnTo>
                    <a:pt x="2506729" y="1355865"/>
                  </a:lnTo>
                  <a:lnTo>
                    <a:pt x="2506658" y="1355958"/>
                  </a:lnTo>
                  <a:lnTo>
                    <a:pt x="2505517" y="1353963"/>
                  </a:lnTo>
                  <a:close/>
                  <a:moveTo>
                    <a:pt x="2676317" y="1274042"/>
                  </a:moveTo>
                  <a:lnTo>
                    <a:pt x="2683010" y="1278847"/>
                  </a:lnTo>
                  <a:lnTo>
                    <a:pt x="2696644" y="1288636"/>
                  </a:lnTo>
                  <a:lnTo>
                    <a:pt x="2659658" y="1339117"/>
                  </a:lnTo>
                  <a:cubicBezTo>
                    <a:pt x="2640123" y="1365779"/>
                    <a:pt x="2622091" y="1390390"/>
                    <a:pt x="2605446" y="1413108"/>
                  </a:cubicBezTo>
                  <a:lnTo>
                    <a:pt x="2588281" y="1436535"/>
                  </a:lnTo>
                  <a:lnTo>
                    <a:pt x="2534884" y="1398524"/>
                  </a:lnTo>
                  <a:lnTo>
                    <a:pt x="2534884" y="1384020"/>
                  </a:lnTo>
                  <a:lnTo>
                    <a:pt x="2539096" y="1378629"/>
                  </a:lnTo>
                  <a:lnTo>
                    <a:pt x="2545237" y="1382566"/>
                  </a:lnTo>
                  <a:cubicBezTo>
                    <a:pt x="2563513" y="1394280"/>
                    <a:pt x="2563513" y="1394280"/>
                    <a:pt x="2563513" y="1394280"/>
                  </a:cubicBezTo>
                  <a:cubicBezTo>
                    <a:pt x="2584748" y="1408584"/>
                    <a:pt x="2602586" y="1401642"/>
                    <a:pt x="2609806" y="1387548"/>
                  </a:cubicBezTo>
                  <a:lnTo>
                    <a:pt x="2611433" y="1367050"/>
                  </a:lnTo>
                  <a:lnTo>
                    <a:pt x="2615904" y="1366799"/>
                  </a:lnTo>
                  <a:cubicBezTo>
                    <a:pt x="2632388" y="1358664"/>
                    <a:pt x="2645646" y="1337285"/>
                    <a:pt x="2637539" y="1322577"/>
                  </a:cubicBezTo>
                  <a:lnTo>
                    <a:pt x="2636510" y="1321817"/>
                  </a:lnTo>
                  <a:lnTo>
                    <a:pt x="2651502" y="1307306"/>
                  </a:lnTo>
                  <a:lnTo>
                    <a:pt x="2652964" y="1288582"/>
                  </a:lnTo>
                  <a:lnTo>
                    <a:pt x="2657652" y="1288713"/>
                  </a:lnTo>
                  <a:cubicBezTo>
                    <a:pt x="2665032" y="1287004"/>
                    <a:pt x="2671721" y="1281745"/>
                    <a:pt x="2676180" y="1274698"/>
                  </a:cubicBezTo>
                  <a:close/>
                  <a:moveTo>
                    <a:pt x="938310" y="105"/>
                  </a:moveTo>
                  <a:cubicBezTo>
                    <a:pt x="913560" y="-501"/>
                    <a:pt x="886849" y="1484"/>
                    <a:pt x="858123" y="6810"/>
                  </a:cubicBezTo>
                  <a:cubicBezTo>
                    <a:pt x="865384" y="14054"/>
                    <a:pt x="870831" y="19487"/>
                    <a:pt x="874916" y="23562"/>
                  </a:cubicBezTo>
                  <a:lnTo>
                    <a:pt x="878660" y="27298"/>
                  </a:lnTo>
                  <a:lnTo>
                    <a:pt x="884914" y="30114"/>
                  </a:lnTo>
                  <a:cubicBezTo>
                    <a:pt x="887170" y="33070"/>
                    <a:pt x="887170" y="35787"/>
                    <a:pt x="887170" y="35787"/>
                  </a:cubicBezTo>
                  <a:cubicBezTo>
                    <a:pt x="887170" y="35787"/>
                    <a:pt x="887170" y="35787"/>
                    <a:pt x="883539" y="32165"/>
                  </a:cubicBezTo>
                  <a:lnTo>
                    <a:pt x="878660" y="27298"/>
                  </a:lnTo>
                  <a:lnTo>
                    <a:pt x="869122" y="23003"/>
                  </a:lnTo>
                  <a:cubicBezTo>
                    <a:pt x="851075" y="21085"/>
                    <a:pt x="814980" y="28117"/>
                    <a:pt x="742790" y="63911"/>
                  </a:cubicBezTo>
                  <a:cubicBezTo>
                    <a:pt x="742790" y="63911"/>
                    <a:pt x="585595" y="135501"/>
                    <a:pt x="613788" y="322146"/>
                  </a:cubicBezTo>
                  <a:lnTo>
                    <a:pt x="647158" y="314785"/>
                  </a:lnTo>
                  <a:lnTo>
                    <a:pt x="649437" y="366457"/>
                  </a:lnTo>
                  <a:cubicBezTo>
                    <a:pt x="653546" y="393039"/>
                    <a:pt x="660791" y="421108"/>
                    <a:pt x="671572" y="450630"/>
                  </a:cubicBezTo>
                  <a:cubicBezTo>
                    <a:pt x="614359" y="522249"/>
                    <a:pt x="628876" y="551237"/>
                    <a:pt x="686089" y="565731"/>
                  </a:cubicBezTo>
                  <a:cubicBezTo>
                    <a:pt x="715123" y="622856"/>
                    <a:pt x="728786" y="637350"/>
                    <a:pt x="757819" y="737957"/>
                  </a:cubicBezTo>
                  <a:cubicBezTo>
                    <a:pt x="786853" y="766093"/>
                    <a:pt x="858583" y="737957"/>
                    <a:pt x="858583" y="737957"/>
                  </a:cubicBezTo>
                  <a:cubicBezTo>
                    <a:pt x="887617" y="723463"/>
                    <a:pt x="944830" y="694474"/>
                    <a:pt x="944830" y="694474"/>
                  </a:cubicBezTo>
                  <a:cubicBezTo>
                    <a:pt x="944830" y="694474"/>
                    <a:pt x="944830" y="694474"/>
                    <a:pt x="983159" y="819562"/>
                  </a:cubicBezTo>
                  <a:lnTo>
                    <a:pt x="991857" y="847950"/>
                  </a:lnTo>
                  <a:lnTo>
                    <a:pt x="996789" y="872356"/>
                  </a:lnTo>
                  <a:cubicBezTo>
                    <a:pt x="999411" y="885058"/>
                    <a:pt x="1002398" y="899220"/>
                    <a:pt x="1005701" y="914404"/>
                  </a:cubicBezTo>
                  <a:lnTo>
                    <a:pt x="1007745" y="923415"/>
                  </a:lnTo>
                  <a:lnTo>
                    <a:pt x="827100" y="1297309"/>
                  </a:lnTo>
                  <a:lnTo>
                    <a:pt x="338644" y="1196405"/>
                  </a:lnTo>
                  <a:lnTo>
                    <a:pt x="329664" y="1244782"/>
                  </a:lnTo>
                  <a:lnTo>
                    <a:pt x="313865" y="1238245"/>
                  </a:lnTo>
                  <a:cubicBezTo>
                    <a:pt x="284728" y="1180750"/>
                    <a:pt x="212744" y="1180750"/>
                    <a:pt x="169896" y="1166161"/>
                  </a:cubicBezTo>
                  <a:cubicBezTo>
                    <a:pt x="155328" y="1151573"/>
                    <a:pt x="140759" y="1137843"/>
                    <a:pt x="140759" y="1137843"/>
                  </a:cubicBezTo>
                  <a:cubicBezTo>
                    <a:pt x="140759" y="1137843"/>
                    <a:pt x="111623" y="1166161"/>
                    <a:pt x="140759" y="1180750"/>
                  </a:cubicBezTo>
                  <a:cubicBezTo>
                    <a:pt x="169896" y="1195338"/>
                    <a:pt x="227312" y="1223657"/>
                    <a:pt x="212744" y="1238245"/>
                  </a:cubicBezTo>
                  <a:cubicBezTo>
                    <a:pt x="205460" y="1238245"/>
                    <a:pt x="191106" y="1238245"/>
                    <a:pt x="178573" y="1238245"/>
                  </a:cubicBezTo>
                  <a:lnTo>
                    <a:pt x="166879" y="1238245"/>
                  </a:lnTo>
                  <a:lnTo>
                    <a:pt x="152625" y="1236705"/>
                  </a:lnTo>
                  <a:cubicBezTo>
                    <a:pt x="136307" y="1234941"/>
                    <a:pt x="103671" y="1231415"/>
                    <a:pt x="38400" y="1224362"/>
                  </a:cubicBezTo>
                  <a:cubicBezTo>
                    <a:pt x="10059" y="1224362"/>
                    <a:pt x="10059" y="1266680"/>
                    <a:pt x="24659" y="1266680"/>
                  </a:cubicBezTo>
                  <a:cubicBezTo>
                    <a:pt x="24659" y="1266680"/>
                    <a:pt x="24659" y="1266680"/>
                    <a:pt x="121318" y="1275574"/>
                  </a:cubicBezTo>
                  <a:lnTo>
                    <a:pt x="155705" y="1278738"/>
                  </a:lnTo>
                  <a:lnTo>
                    <a:pt x="155904" y="1283846"/>
                  </a:lnTo>
                  <a:lnTo>
                    <a:pt x="153174" y="1282779"/>
                  </a:lnTo>
                  <a:cubicBezTo>
                    <a:pt x="153174" y="1282779"/>
                    <a:pt x="153174" y="1282779"/>
                    <a:pt x="24080" y="1269503"/>
                  </a:cubicBezTo>
                  <a:cubicBezTo>
                    <a:pt x="-4988" y="1269503"/>
                    <a:pt x="-4988" y="1310991"/>
                    <a:pt x="9546" y="1310991"/>
                  </a:cubicBezTo>
                  <a:cubicBezTo>
                    <a:pt x="9546" y="1310991"/>
                    <a:pt x="9546" y="1310991"/>
                    <a:pt x="153174" y="1310991"/>
                  </a:cubicBezTo>
                  <a:lnTo>
                    <a:pt x="156976" y="1311350"/>
                  </a:lnTo>
                  <a:lnTo>
                    <a:pt x="157149" y="1315799"/>
                  </a:lnTo>
                  <a:lnTo>
                    <a:pt x="158296" y="1325927"/>
                  </a:lnTo>
                  <a:lnTo>
                    <a:pt x="150803" y="1325927"/>
                  </a:lnTo>
                  <a:cubicBezTo>
                    <a:pt x="132728" y="1325927"/>
                    <a:pt x="96578" y="1325927"/>
                    <a:pt x="24277" y="1325927"/>
                  </a:cubicBezTo>
                  <a:cubicBezTo>
                    <a:pt x="-4988" y="1325927"/>
                    <a:pt x="-4988" y="1355160"/>
                    <a:pt x="24277" y="1355160"/>
                  </a:cubicBezTo>
                  <a:cubicBezTo>
                    <a:pt x="24277" y="1355160"/>
                    <a:pt x="24277" y="1355160"/>
                    <a:pt x="121148" y="1355160"/>
                  </a:cubicBezTo>
                  <a:lnTo>
                    <a:pt x="161825" y="1355160"/>
                  </a:lnTo>
                  <a:lnTo>
                    <a:pt x="162801" y="1358456"/>
                  </a:lnTo>
                  <a:lnTo>
                    <a:pt x="129234" y="1362368"/>
                  </a:lnTo>
                  <a:cubicBezTo>
                    <a:pt x="111078" y="1364483"/>
                    <a:pt x="86870" y="1367305"/>
                    <a:pt x="54592" y="1371066"/>
                  </a:cubicBezTo>
                  <a:cubicBezTo>
                    <a:pt x="40152" y="1371066"/>
                    <a:pt x="40152" y="1400275"/>
                    <a:pt x="54592" y="1400275"/>
                  </a:cubicBezTo>
                  <a:cubicBezTo>
                    <a:pt x="54592" y="1400275"/>
                    <a:pt x="54592" y="1400275"/>
                    <a:pt x="183703" y="1400275"/>
                  </a:cubicBezTo>
                  <a:cubicBezTo>
                    <a:pt x="187101" y="1400275"/>
                    <a:pt x="189649" y="1397509"/>
                    <a:pt x="191348" y="1393360"/>
                  </a:cubicBezTo>
                  <a:lnTo>
                    <a:pt x="192528" y="1386315"/>
                  </a:lnTo>
                  <a:lnTo>
                    <a:pt x="241880" y="1391637"/>
                  </a:lnTo>
                  <a:cubicBezTo>
                    <a:pt x="259877" y="1392602"/>
                    <a:pt x="277873" y="1392227"/>
                    <a:pt x="291370" y="1388928"/>
                  </a:cubicBezTo>
                  <a:lnTo>
                    <a:pt x="303960" y="1383264"/>
                  </a:lnTo>
                  <a:lnTo>
                    <a:pt x="295947" y="1426432"/>
                  </a:lnTo>
                  <a:lnTo>
                    <a:pt x="970562" y="1584629"/>
                  </a:lnTo>
                  <a:lnTo>
                    <a:pt x="1129770" y="1287832"/>
                  </a:lnTo>
                  <a:lnTo>
                    <a:pt x="1160013" y="1350936"/>
                  </a:lnTo>
                  <a:cubicBezTo>
                    <a:pt x="1266240" y="1572581"/>
                    <a:pt x="1332631" y="1711110"/>
                    <a:pt x="1374126" y="1797690"/>
                  </a:cubicBezTo>
                  <a:lnTo>
                    <a:pt x="1395147" y="1841550"/>
                  </a:lnTo>
                  <a:lnTo>
                    <a:pt x="698642" y="1872073"/>
                  </a:lnTo>
                  <a:cubicBezTo>
                    <a:pt x="598103" y="1929200"/>
                    <a:pt x="555502" y="3262740"/>
                    <a:pt x="555502" y="3262740"/>
                  </a:cubicBezTo>
                  <a:cubicBezTo>
                    <a:pt x="555502" y="3262740"/>
                    <a:pt x="555502" y="3262740"/>
                    <a:pt x="569835" y="3267281"/>
                  </a:cubicBezTo>
                  <a:lnTo>
                    <a:pt x="585658" y="3272295"/>
                  </a:lnTo>
                  <a:lnTo>
                    <a:pt x="568276" y="3276644"/>
                  </a:lnTo>
                  <a:cubicBezTo>
                    <a:pt x="568276" y="3276644"/>
                    <a:pt x="568276" y="3276644"/>
                    <a:pt x="354146" y="3262129"/>
                  </a:cubicBezTo>
                  <a:cubicBezTo>
                    <a:pt x="224474" y="3233100"/>
                    <a:pt x="238977" y="3348363"/>
                    <a:pt x="238977" y="3348363"/>
                  </a:cubicBezTo>
                  <a:cubicBezTo>
                    <a:pt x="238977" y="3348363"/>
                    <a:pt x="238977" y="3348363"/>
                    <a:pt x="712452" y="3491801"/>
                  </a:cubicBezTo>
                  <a:cubicBezTo>
                    <a:pt x="766197" y="3438012"/>
                    <a:pt x="779634" y="3367894"/>
                    <a:pt x="782993" y="3336196"/>
                  </a:cubicBezTo>
                  <a:lnTo>
                    <a:pt x="783099" y="3334854"/>
                  </a:lnTo>
                  <a:lnTo>
                    <a:pt x="827297" y="3348858"/>
                  </a:lnTo>
                  <a:cubicBezTo>
                    <a:pt x="885235" y="3076010"/>
                    <a:pt x="942320" y="2230184"/>
                    <a:pt x="942320" y="2230184"/>
                  </a:cubicBezTo>
                  <a:cubicBezTo>
                    <a:pt x="942320" y="2230184"/>
                    <a:pt x="1164273" y="2251714"/>
                    <a:pt x="1402413" y="2255337"/>
                  </a:cubicBezTo>
                  <a:lnTo>
                    <a:pt x="1568125" y="2254171"/>
                  </a:lnTo>
                  <a:lnTo>
                    <a:pt x="1571872" y="2271764"/>
                  </a:lnTo>
                  <a:cubicBezTo>
                    <a:pt x="1587300" y="2344211"/>
                    <a:pt x="1622564" y="2509804"/>
                    <a:pt x="1703168" y="2888301"/>
                  </a:cubicBezTo>
                  <a:cubicBezTo>
                    <a:pt x="1803816" y="2988935"/>
                    <a:pt x="3037184" y="3476755"/>
                    <a:pt x="3037184" y="3476755"/>
                  </a:cubicBezTo>
                  <a:cubicBezTo>
                    <a:pt x="3037184" y="3476755"/>
                    <a:pt x="3037184" y="3476755"/>
                    <a:pt x="3067411" y="3379972"/>
                  </a:cubicBezTo>
                  <a:lnTo>
                    <a:pt x="3073536" y="3360358"/>
                  </a:lnTo>
                  <a:lnTo>
                    <a:pt x="3052195" y="3446213"/>
                  </a:lnTo>
                  <a:cubicBezTo>
                    <a:pt x="3052195" y="3446213"/>
                    <a:pt x="3052195" y="3446213"/>
                    <a:pt x="3080370" y="3504313"/>
                  </a:cubicBezTo>
                  <a:cubicBezTo>
                    <a:pt x="3080370" y="3504313"/>
                    <a:pt x="3080370" y="3504313"/>
                    <a:pt x="3052195" y="3719624"/>
                  </a:cubicBezTo>
                  <a:cubicBezTo>
                    <a:pt x="3023165" y="3834115"/>
                    <a:pt x="3123914" y="3834115"/>
                    <a:pt x="3123914" y="3834115"/>
                  </a:cubicBezTo>
                  <a:cubicBezTo>
                    <a:pt x="3123914" y="3834115"/>
                    <a:pt x="3123914" y="3834115"/>
                    <a:pt x="3281868" y="3360773"/>
                  </a:cubicBezTo>
                  <a:cubicBezTo>
                    <a:pt x="3227438" y="3306304"/>
                    <a:pt x="3149475" y="3284997"/>
                    <a:pt x="3113895" y="3277748"/>
                  </a:cubicBezTo>
                  <a:lnTo>
                    <a:pt x="3100120" y="3275239"/>
                  </a:lnTo>
                  <a:lnTo>
                    <a:pt x="3108832" y="3247344"/>
                  </a:lnTo>
                  <a:cubicBezTo>
                    <a:pt x="3108832" y="3247344"/>
                    <a:pt x="3108832" y="3247344"/>
                    <a:pt x="2147556" y="2731380"/>
                  </a:cubicBezTo>
                  <a:cubicBezTo>
                    <a:pt x="2147556" y="2731380"/>
                    <a:pt x="2018760" y="2100284"/>
                    <a:pt x="2033260" y="2085786"/>
                  </a:cubicBezTo>
                  <a:lnTo>
                    <a:pt x="2018850" y="2089732"/>
                  </a:lnTo>
                  <a:lnTo>
                    <a:pt x="2031975" y="2052029"/>
                  </a:lnTo>
                  <a:cubicBezTo>
                    <a:pt x="2051296" y="1974750"/>
                    <a:pt x="2037916" y="1886354"/>
                    <a:pt x="2002238" y="1814945"/>
                  </a:cubicBezTo>
                  <a:lnTo>
                    <a:pt x="1993668" y="1815321"/>
                  </a:lnTo>
                  <a:lnTo>
                    <a:pt x="2002897" y="1813197"/>
                  </a:lnTo>
                  <a:cubicBezTo>
                    <a:pt x="2002897" y="1813197"/>
                    <a:pt x="1826695" y="1379411"/>
                    <a:pt x="1679146" y="1066166"/>
                  </a:cubicBezTo>
                  <a:lnTo>
                    <a:pt x="1651019" y="1007573"/>
                  </a:lnTo>
                  <a:lnTo>
                    <a:pt x="1680848" y="1007573"/>
                  </a:lnTo>
                  <a:cubicBezTo>
                    <a:pt x="1904575" y="1007573"/>
                    <a:pt x="1904575" y="1007573"/>
                    <a:pt x="1904575" y="1007573"/>
                  </a:cubicBezTo>
                  <a:cubicBezTo>
                    <a:pt x="2161907" y="1136992"/>
                    <a:pt x="2161907" y="1136992"/>
                    <a:pt x="2161907" y="1136992"/>
                  </a:cubicBezTo>
                  <a:lnTo>
                    <a:pt x="2176660" y="1111756"/>
                  </a:lnTo>
                  <a:lnTo>
                    <a:pt x="2322529" y="1191885"/>
                  </a:lnTo>
                  <a:lnTo>
                    <a:pt x="2319732" y="1196398"/>
                  </a:lnTo>
                  <a:cubicBezTo>
                    <a:pt x="2434257" y="1253462"/>
                    <a:pt x="2434257" y="1253462"/>
                    <a:pt x="2434257" y="1253462"/>
                  </a:cubicBezTo>
                  <a:cubicBezTo>
                    <a:pt x="2362997" y="1339484"/>
                    <a:pt x="2462252" y="1382069"/>
                    <a:pt x="2476673" y="1396548"/>
                  </a:cubicBezTo>
                  <a:cubicBezTo>
                    <a:pt x="2476673" y="1396548"/>
                    <a:pt x="2480226" y="1394792"/>
                    <a:pt x="2485117" y="1391930"/>
                  </a:cubicBezTo>
                  <a:lnTo>
                    <a:pt x="2486970" y="1390666"/>
                  </a:lnTo>
                  <a:lnTo>
                    <a:pt x="2484974" y="1398524"/>
                  </a:lnTo>
                  <a:cubicBezTo>
                    <a:pt x="2484974" y="1412814"/>
                    <a:pt x="2492225" y="1427105"/>
                    <a:pt x="2506729" y="1441182"/>
                  </a:cubicBezTo>
                  <a:cubicBezTo>
                    <a:pt x="2519207" y="1450140"/>
                    <a:pt x="2530125" y="1457979"/>
                    <a:pt x="2539678" y="1464837"/>
                  </a:cubicBezTo>
                  <a:lnTo>
                    <a:pt x="2557939" y="1477948"/>
                  </a:lnTo>
                  <a:lnTo>
                    <a:pt x="2521296" y="1527960"/>
                  </a:lnTo>
                  <a:cubicBezTo>
                    <a:pt x="2405705" y="1685724"/>
                    <a:pt x="2405705" y="1685724"/>
                    <a:pt x="2405705" y="1685724"/>
                  </a:cubicBezTo>
                  <a:cubicBezTo>
                    <a:pt x="2391203" y="1700255"/>
                    <a:pt x="2391203" y="1729317"/>
                    <a:pt x="2405705" y="1742994"/>
                  </a:cubicBezTo>
                  <a:cubicBezTo>
                    <a:pt x="2566938" y="1862233"/>
                    <a:pt x="2607246" y="1892043"/>
                    <a:pt x="2617323" y="1899496"/>
                  </a:cubicBezTo>
                  <a:lnTo>
                    <a:pt x="2617816" y="1899860"/>
                  </a:lnTo>
                  <a:lnTo>
                    <a:pt x="2617195" y="1899822"/>
                  </a:lnTo>
                  <a:cubicBezTo>
                    <a:pt x="2612213" y="1898343"/>
                    <a:pt x="2607672" y="1895785"/>
                    <a:pt x="2604040" y="1892374"/>
                  </a:cubicBezTo>
                  <a:cubicBezTo>
                    <a:pt x="2877561" y="2107264"/>
                    <a:pt x="2877561" y="2107264"/>
                    <a:pt x="2877561" y="2107264"/>
                  </a:cubicBezTo>
                  <a:cubicBezTo>
                    <a:pt x="2891237" y="2121761"/>
                    <a:pt x="2920298" y="2107264"/>
                    <a:pt x="2934829" y="2092768"/>
                  </a:cubicBezTo>
                  <a:cubicBezTo>
                    <a:pt x="3422893" y="1461741"/>
                    <a:pt x="3422893" y="1461741"/>
                    <a:pt x="3422893" y="1461741"/>
                  </a:cubicBezTo>
                  <a:cubicBezTo>
                    <a:pt x="3438278" y="1432748"/>
                    <a:pt x="3422893" y="1419104"/>
                    <a:pt x="3409217" y="1404607"/>
                  </a:cubicBezTo>
                  <a:cubicBezTo>
                    <a:pt x="3272456" y="1297162"/>
                    <a:pt x="3204076" y="1243439"/>
                    <a:pt x="3169886" y="1216578"/>
                  </a:cubicBezTo>
                  <a:lnTo>
                    <a:pt x="3156864" y="1206347"/>
                  </a:lnTo>
                  <a:lnTo>
                    <a:pt x="3151298" y="1197654"/>
                  </a:lnTo>
                  <a:cubicBezTo>
                    <a:pt x="2936322" y="1039523"/>
                    <a:pt x="2936322" y="1039523"/>
                    <a:pt x="2936322" y="1039523"/>
                  </a:cubicBezTo>
                  <a:cubicBezTo>
                    <a:pt x="2929070" y="1032257"/>
                    <a:pt x="2918407" y="1028625"/>
                    <a:pt x="2907743" y="1028625"/>
                  </a:cubicBezTo>
                  <a:cubicBezTo>
                    <a:pt x="2897080" y="1028625"/>
                    <a:pt x="2886416" y="1032257"/>
                    <a:pt x="2879165" y="1039523"/>
                  </a:cubicBezTo>
                  <a:cubicBezTo>
                    <a:pt x="2849574" y="1079910"/>
                    <a:pt x="2821832" y="1117774"/>
                    <a:pt x="2795824" y="1153271"/>
                  </a:cubicBezTo>
                  <a:lnTo>
                    <a:pt x="2727384" y="1246682"/>
                  </a:lnTo>
                  <a:lnTo>
                    <a:pt x="2720687" y="1241914"/>
                  </a:lnTo>
                  <a:cubicBezTo>
                    <a:pt x="2678216" y="1211680"/>
                    <a:pt x="2678216" y="1211680"/>
                    <a:pt x="2678216" y="1211680"/>
                  </a:cubicBezTo>
                  <a:cubicBezTo>
                    <a:pt x="2664138" y="1204855"/>
                    <a:pt x="2649848" y="1201442"/>
                    <a:pt x="2635557" y="1203255"/>
                  </a:cubicBezTo>
                  <a:lnTo>
                    <a:pt x="2631756" y="1204474"/>
                  </a:lnTo>
                  <a:lnTo>
                    <a:pt x="2625959" y="1200758"/>
                  </a:lnTo>
                  <a:cubicBezTo>
                    <a:pt x="2620544" y="1197287"/>
                    <a:pt x="2620544" y="1197287"/>
                    <a:pt x="2620544" y="1197287"/>
                  </a:cubicBezTo>
                  <a:lnTo>
                    <a:pt x="2604113" y="1197719"/>
                  </a:lnTo>
                  <a:lnTo>
                    <a:pt x="2604771" y="1196398"/>
                  </a:lnTo>
                  <a:cubicBezTo>
                    <a:pt x="2551326" y="1167653"/>
                    <a:pt x="2511243" y="1146095"/>
                    <a:pt x="2481180" y="1129926"/>
                  </a:cubicBezTo>
                  <a:lnTo>
                    <a:pt x="2453082" y="1114813"/>
                  </a:lnTo>
                  <a:lnTo>
                    <a:pt x="2248705" y="988519"/>
                  </a:lnTo>
                  <a:lnTo>
                    <a:pt x="2262454" y="965001"/>
                  </a:lnTo>
                  <a:cubicBezTo>
                    <a:pt x="1961665" y="749588"/>
                    <a:pt x="1961665" y="749588"/>
                    <a:pt x="1961665" y="749588"/>
                  </a:cubicBezTo>
                  <a:cubicBezTo>
                    <a:pt x="1961665" y="749588"/>
                    <a:pt x="1760571" y="721490"/>
                    <a:pt x="1560329" y="707016"/>
                  </a:cubicBezTo>
                  <a:cubicBezTo>
                    <a:pt x="1527150" y="705260"/>
                    <a:pt x="1496438" y="704897"/>
                    <a:pt x="1468035" y="705761"/>
                  </a:cubicBezTo>
                  <a:lnTo>
                    <a:pt x="1395201" y="711427"/>
                  </a:lnTo>
                  <a:lnTo>
                    <a:pt x="1332465" y="682946"/>
                  </a:lnTo>
                  <a:cubicBezTo>
                    <a:pt x="1265886" y="652720"/>
                    <a:pt x="1232596" y="637607"/>
                    <a:pt x="1215951" y="630050"/>
                  </a:cubicBezTo>
                  <a:lnTo>
                    <a:pt x="1202036" y="623733"/>
                  </a:lnTo>
                  <a:lnTo>
                    <a:pt x="1202718" y="622856"/>
                  </a:lnTo>
                  <a:cubicBezTo>
                    <a:pt x="1202718" y="622856"/>
                    <a:pt x="1174538" y="536743"/>
                    <a:pt x="1174538" y="508607"/>
                  </a:cubicBezTo>
                  <a:lnTo>
                    <a:pt x="1174688" y="508105"/>
                  </a:lnTo>
                  <a:lnTo>
                    <a:pt x="1179540" y="501000"/>
                  </a:lnTo>
                  <a:cubicBezTo>
                    <a:pt x="1196059" y="475499"/>
                    <a:pt x="1244782" y="389740"/>
                    <a:pt x="1234771" y="278680"/>
                  </a:cubicBezTo>
                  <a:lnTo>
                    <a:pt x="1223888" y="223889"/>
                  </a:lnTo>
                  <a:lnTo>
                    <a:pt x="1223565" y="221055"/>
                  </a:lnTo>
                  <a:lnTo>
                    <a:pt x="1223066" y="219752"/>
                  </a:lnTo>
                  <a:lnTo>
                    <a:pt x="1220988" y="209288"/>
                  </a:lnTo>
                  <a:lnTo>
                    <a:pt x="1205419" y="173659"/>
                  </a:lnTo>
                  <a:lnTo>
                    <a:pt x="1200606" y="161089"/>
                  </a:lnTo>
                  <a:lnTo>
                    <a:pt x="1198917" y="158780"/>
                  </a:lnTo>
                  <a:lnTo>
                    <a:pt x="1188744" y="135501"/>
                  </a:lnTo>
                  <a:cubicBezTo>
                    <a:pt x="1188744" y="135501"/>
                    <a:pt x="1111562" y="4347"/>
                    <a:pt x="938310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F7F4ED1-07BF-924F-88D3-1FDA26A61D50}"/>
                </a:ext>
              </a:extLst>
            </p:cNvPr>
            <p:cNvSpPr/>
            <p:nvPr/>
          </p:nvSpPr>
          <p:spPr>
            <a:xfrm>
              <a:off x="2530714" y="7956611"/>
              <a:ext cx="275186" cy="2751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CBD39C6-EDFB-D44B-A5E6-D212EC9DC53B}"/>
              </a:ext>
            </a:extLst>
          </p:cNvPr>
          <p:cNvGrpSpPr/>
          <p:nvPr/>
        </p:nvGrpSpPr>
        <p:grpSpPr>
          <a:xfrm>
            <a:off x="8633098" y="5282310"/>
            <a:ext cx="1588701" cy="2472408"/>
            <a:chOff x="6577809" y="5759389"/>
            <a:chExt cx="1588701" cy="2472408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5FBD390-3541-004A-B2B8-F37B6ACEDA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77809" y="5759389"/>
              <a:ext cx="1588701" cy="1776237"/>
            </a:xfrm>
            <a:custGeom>
              <a:avLst/>
              <a:gdLst>
                <a:gd name="connsiteX0" fmla="*/ 2505636 w 3429309"/>
                <a:gd name="connsiteY0" fmla="*/ 1353841 h 3834115"/>
                <a:gd name="connsiteX1" fmla="*/ 2507181 w 3429309"/>
                <a:gd name="connsiteY1" fmla="*/ 1355186 h 3834115"/>
                <a:gd name="connsiteX2" fmla="*/ 2506729 w 3429309"/>
                <a:gd name="connsiteY2" fmla="*/ 1355865 h 3834115"/>
                <a:gd name="connsiteX3" fmla="*/ 2506658 w 3429309"/>
                <a:gd name="connsiteY3" fmla="*/ 1355958 h 3834115"/>
                <a:gd name="connsiteX4" fmla="*/ 2505517 w 3429309"/>
                <a:gd name="connsiteY4" fmla="*/ 1353963 h 3834115"/>
                <a:gd name="connsiteX5" fmla="*/ 2676317 w 3429309"/>
                <a:gd name="connsiteY5" fmla="*/ 1274042 h 3834115"/>
                <a:gd name="connsiteX6" fmla="*/ 2683010 w 3429309"/>
                <a:gd name="connsiteY6" fmla="*/ 1278847 h 3834115"/>
                <a:gd name="connsiteX7" fmla="*/ 2696644 w 3429309"/>
                <a:gd name="connsiteY7" fmla="*/ 1288636 h 3834115"/>
                <a:gd name="connsiteX8" fmla="*/ 2659658 w 3429309"/>
                <a:gd name="connsiteY8" fmla="*/ 1339117 h 3834115"/>
                <a:gd name="connsiteX9" fmla="*/ 2605446 w 3429309"/>
                <a:gd name="connsiteY9" fmla="*/ 1413108 h 3834115"/>
                <a:gd name="connsiteX10" fmla="*/ 2588281 w 3429309"/>
                <a:gd name="connsiteY10" fmla="*/ 1436535 h 3834115"/>
                <a:gd name="connsiteX11" fmla="*/ 2534884 w 3429309"/>
                <a:gd name="connsiteY11" fmla="*/ 1398524 h 3834115"/>
                <a:gd name="connsiteX12" fmla="*/ 2534884 w 3429309"/>
                <a:gd name="connsiteY12" fmla="*/ 1384020 h 3834115"/>
                <a:gd name="connsiteX13" fmla="*/ 2539096 w 3429309"/>
                <a:gd name="connsiteY13" fmla="*/ 1378629 h 3834115"/>
                <a:gd name="connsiteX14" fmla="*/ 2545237 w 3429309"/>
                <a:gd name="connsiteY14" fmla="*/ 1382566 h 3834115"/>
                <a:gd name="connsiteX15" fmla="*/ 2563513 w 3429309"/>
                <a:gd name="connsiteY15" fmla="*/ 1394280 h 3834115"/>
                <a:gd name="connsiteX16" fmla="*/ 2609806 w 3429309"/>
                <a:gd name="connsiteY16" fmla="*/ 1387548 h 3834115"/>
                <a:gd name="connsiteX17" fmla="*/ 2611433 w 3429309"/>
                <a:gd name="connsiteY17" fmla="*/ 1367050 h 3834115"/>
                <a:gd name="connsiteX18" fmla="*/ 2615904 w 3429309"/>
                <a:gd name="connsiteY18" fmla="*/ 1366799 h 3834115"/>
                <a:gd name="connsiteX19" fmla="*/ 2637539 w 3429309"/>
                <a:gd name="connsiteY19" fmla="*/ 1322577 h 3834115"/>
                <a:gd name="connsiteX20" fmla="*/ 2636510 w 3429309"/>
                <a:gd name="connsiteY20" fmla="*/ 1321817 h 3834115"/>
                <a:gd name="connsiteX21" fmla="*/ 2651502 w 3429309"/>
                <a:gd name="connsiteY21" fmla="*/ 1307306 h 3834115"/>
                <a:gd name="connsiteX22" fmla="*/ 2652964 w 3429309"/>
                <a:gd name="connsiteY22" fmla="*/ 1288582 h 3834115"/>
                <a:gd name="connsiteX23" fmla="*/ 2657652 w 3429309"/>
                <a:gd name="connsiteY23" fmla="*/ 1288713 h 3834115"/>
                <a:gd name="connsiteX24" fmla="*/ 2676180 w 3429309"/>
                <a:gd name="connsiteY24" fmla="*/ 1274698 h 3834115"/>
                <a:gd name="connsiteX25" fmla="*/ 938310 w 3429309"/>
                <a:gd name="connsiteY25" fmla="*/ 105 h 3834115"/>
                <a:gd name="connsiteX26" fmla="*/ 858123 w 3429309"/>
                <a:gd name="connsiteY26" fmla="*/ 6810 h 3834115"/>
                <a:gd name="connsiteX27" fmla="*/ 874916 w 3429309"/>
                <a:gd name="connsiteY27" fmla="*/ 23562 h 3834115"/>
                <a:gd name="connsiteX28" fmla="*/ 878660 w 3429309"/>
                <a:gd name="connsiteY28" fmla="*/ 27298 h 3834115"/>
                <a:gd name="connsiteX29" fmla="*/ 884914 w 3429309"/>
                <a:gd name="connsiteY29" fmla="*/ 30114 h 3834115"/>
                <a:gd name="connsiteX30" fmla="*/ 887170 w 3429309"/>
                <a:gd name="connsiteY30" fmla="*/ 35787 h 3834115"/>
                <a:gd name="connsiteX31" fmla="*/ 883539 w 3429309"/>
                <a:gd name="connsiteY31" fmla="*/ 32165 h 3834115"/>
                <a:gd name="connsiteX32" fmla="*/ 878660 w 3429309"/>
                <a:gd name="connsiteY32" fmla="*/ 27298 h 3834115"/>
                <a:gd name="connsiteX33" fmla="*/ 869122 w 3429309"/>
                <a:gd name="connsiteY33" fmla="*/ 23003 h 3834115"/>
                <a:gd name="connsiteX34" fmla="*/ 742790 w 3429309"/>
                <a:gd name="connsiteY34" fmla="*/ 63911 h 3834115"/>
                <a:gd name="connsiteX35" fmla="*/ 613788 w 3429309"/>
                <a:gd name="connsiteY35" fmla="*/ 322146 h 3834115"/>
                <a:gd name="connsiteX36" fmla="*/ 647158 w 3429309"/>
                <a:gd name="connsiteY36" fmla="*/ 314785 h 3834115"/>
                <a:gd name="connsiteX37" fmla="*/ 649437 w 3429309"/>
                <a:gd name="connsiteY37" fmla="*/ 366457 h 3834115"/>
                <a:gd name="connsiteX38" fmla="*/ 671572 w 3429309"/>
                <a:gd name="connsiteY38" fmla="*/ 450630 h 3834115"/>
                <a:gd name="connsiteX39" fmla="*/ 686089 w 3429309"/>
                <a:gd name="connsiteY39" fmla="*/ 565731 h 3834115"/>
                <a:gd name="connsiteX40" fmla="*/ 757819 w 3429309"/>
                <a:gd name="connsiteY40" fmla="*/ 737957 h 3834115"/>
                <a:gd name="connsiteX41" fmla="*/ 858583 w 3429309"/>
                <a:gd name="connsiteY41" fmla="*/ 737957 h 3834115"/>
                <a:gd name="connsiteX42" fmla="*/ 944830 w 3429309"/>
                <a:gd name="connsiteY42" fmla="*/ 694474 h 3834115"/>
                <a:gd name="connsiteX43" fmla="*/ 983159 w 3429309"/>
                <a:gd name="connsiteY43" fmla="*/ 819562 h 3834115"/>
                <a:gd name="connsiteX44" fmla="*/ 991857 w 3429309"/>
                <a:gd name="connsiteY44" fmla="*/ 847950 h 3834115"/>
                <a:gd name="connsiteX45" fmla="*/ 996789 w 3429309"/>
                <a:gd name="connsiteY45" fmla="*/ 872356 h 3834115"/>
                <a:gd name="connsiteX46" fmla="*/ 1005701 w 3429309"/>
                <a:gd name="connsiteY46" fmla="*/ 914404 h 3834115"/>
                <a:gd name="connsiteX47" fmla="*/ 1007745 w 3429309"/>
                <a:gd name="connsiteY47" fmla="*/ 923415 h 3834115"/>
                <a:gd name="connsiteX48" fmla="*/ 827100 w 3429309"/>
                <a:gd name="connsiteY48" fmla="*/ 1297309 h 3834115"/>
                <a:gd name="connsiteX49" fmla="*/ 338644 w 3429309"/>
                <a:gd name="connsiteY49" fmla="*/ 1196405 h 3834115"/>
                <a:gd name="connsiteX50" fmla="*/ 329664 w 3429309"/>
                <a:gd name="connsiteY50" fmla="*/ 1244782 h 3834115"/>
                <a:gd name="connsiteX51" fmla="*/ 313865 w 3429309"/>
                <a:gd name="connsiteY51" fmla="*/ 1238245 h 3834115"/>
                <a:gd name="connsiteX52" fmla="*/ 169896 w 3429309"/>
                <a:gd name="connsiteY52" fmla="*/ 1166161 h 3834115"/>
                <a:gd name="connsiteX53" fmla="*/ 140759 w 3429309"/>
                <a:gd name="connsiteY53" fmla="*/ 1137843 h 3834115"/>
                <a:gd name="connsiteX54" fmla="*/ 140759 w 3429309"/>
                <a:gd name="connsiteY54" fmla="*/ 1180750 h 3834115"/>
                <a:gd name="connsiteX55" fmla="*/ 212744 w 3429309"/>
                <a:gd name="connsiteY55" fmla="*/ 1238245 h 3834115"/>
                <a:gd name="connsiteX56" fmla="*/ 178573 w 3429309"/>
                <a:gd name="connsiteY56" fmla="*/ 1238245 h 3834115"/>
                <a:gd name="connsiteX57" fmla="*/ 166879 w 3429309"/>
                <a:gd name="connsiteY57" fmla="*/ 1238245 h 3834115"/>
                <a:gd name="connsiteX58" fmla="*/ 152625 w 3429309"/>
                <a:gd name="connsiteY58" fmla="*/ 1236705 h 3834115"/>
                <a:gd name="connsiteX59" fmla="*/ 38400 w 3429309"/>
                <a:gd name="connsiteY59" fmla="*/ 1224362 h 3834115"/>
                <a:gd name="connsiteX60" fmla="*/ 24659 w 3429309"/>
                <a:gd name="connsiteY60" fmla="*/ 1266680 h 3834115"/>
                <a:gd name="connsiteX61" fmla="*/ 121318 w 3429309"/>
                <a:gd name="connsiteY61" fmla="*/ 1275574 h 3834115"/>
                <a:gd name="connsiteX62" fmla="*/ 155705 w 3429309"/>
                <a:gd name="connsiteY62" fmla="*/ 1278738 h 3834115"/>
                <a:gd name="connsiteX63" fmla="*/ 155904 w 3429309"/>
                <a:gd name="connsiteY63" fmla="*/ 1283846 h 3834115"/>
                <a:gd name="connsiteX64" fmla="*/ 153174 w 3429309"/>
                <a:gd name="connsiteY64" fmla="*/ 1282779 h 3834115"/>
                <a:gd name="connsiteX65" fmla="*/ 24080 w 3429309"/>
                <a:gd name="connsiteY65" fmla="*/ 1269503 h 3834115"/>
                <a:gd name="connsiteX66" fmla="*/ 9546 w 3429309"/>
                <a:gd name="connsiteY66" fmla="*/ 1310991 h 3834115"/>
                <a:gd name="connsiteX67" fmla="*/ 153174 w 3429309"/>
                <a:gd name="connsiteY67" fmla="*/ 1310991 h 3834115"/>
                <a:gd name="connsiteX68" fmla="*/ 156976 w 3429309"/>
                <a:gd name="connsiteY68" fmla="*/ 1311350 h 3834115"/>
                <a:gd name="connsiteX69" fmla="*/ 157149 w 3429309"/>
                <a:gd name="connsiteY69" fmla="*/ 1315799 h 3834115"/>
                <a:gd name="connsiteX70" fmla="*/ 158296 w 3429309"/>
                <a:gd name="connsiteY70" fmla="*/ 1325927 h 3834115"/>
                <a:gd name="connsiteX71" fmla="*/ 150803 w 3429309"/>
                <a:gd name="connsiteY71" fmla="*/ 1325927 h 3834115"/>
                <a:gd name="connsiteX72" fmla="*/ 24277 w 3429309"/>
                <a:gd name="connsiteY72" fmla="*/ 1325927 h 3834115"/>
                <a:gd name="connsiteX73" fmla="*/ 24277 w 3429309"/>
                <a:gd name="connsiteY73" fmla="*/ 1355160 h 3834115"/>
                <a:gd name="connsiteX74" fmla="*/ 121148 w 3429309"/>
                <a:gd name="connsiteY74" fmla="*/ 1355160 h 3834115"/>
                <a:gd name="connsiteX75" fmla="*/ 161825 w 3429309"/>
                <a:gd name="connsiteY75" fmla="*/ 1355160 h 3834115"/>
                <a:gd name="connsiteX76" fmla="*/ 162801 w 3429309"/>
                <a:gd name="connsiteY76" fmla="*/ 1358456 h 3834115"/>
                <a:gd name="connsiteX77" fmla="*/ 129234 w 3429309"/>
                <a:gd name="connsiteY77" fmla="*/ 1362368 h 3834115"/>
                <a:gd name="connsiteX78" fmla="*/ 54592 w 3429309"/>
                <a:gd name="connsiteY78" fmla="*/ 1371066 h 3834115"/>
                <a:gd name="connsiteX79" fmla="*/ 54592 w 3429309"/>
                <a:gd name="connsiteY79" fmla="*/ 1400275 h 3834115"/>
                <a:gd name="connsiteX80" fmla="*/ 183703 w 3429309"/>
                <a:gd name="connsiteY80" fmla="*/ 1400275 h 3834115"/>
                <a:gd name="connsiteX81" fmla="*/ 191348 w 3429309"/>
                <a:gd name="connsiteY81" fmla="*/ 1393360 h 3834115"/>
                <a:gd name="connsiteX82" fmla="*/ 192528 w 3429309"/>
                <a:gd name="connsiteY82" fmla="*/ 1386315 h 3834115"/>
                <a:gd name="connsiteX83" fmla="*/ 241880 w 3429309"/>
                <a:gd name="connsiteY83" fmla="*/ 1391637 h 3834115"/>
                <a:gd name="connsiteX84" fmla="*/ 291370 w 3429309"/>
                <a:gd name="connsiteY84" fmla="*/ 1388928 h 3834115"/>
                <a:gd name="connsiteX85" fmla="*/ 303960 w 3429309"/>
                <a:gd name="connsiteY85" fmla="*/ 1383264 h 3834115"/>
                <a:gd name="connsiteX86" fmla="*/ 295947 w 3429309"/>
                <a:gd name="connsiteY86" fmla="*/ 1426432 h 3834115"/>
                <a:gd name="connsiteX87" fmla="*/ 970562 w 3429309"/>
                <a:gd name="connsiteY87" fmla="*/ 1584629 h 3834115"/>
                <a:gd name="connsiteX88" fmla="*/ 1129770 w 3429309"/>
                <a:gd name="connsiteY88" fmla="*/ 1287832 h 3834115"/>
                <a:gd name="connsiteX89" fmla="*/ 1160013 w 3429309"/>
                <a:gd name="connsiteY89" fmla="*/ 1350936 h 3834115"/>
                <a:gd name="connsiteX90" fmla="*/ 1374126 w 3429309"/>
                <a:gd name="connsiteY90" fmla="*/ 1797690 h 3834115"/>
                <a:gd name="connsiteX91" fmla="*/ 1395147 w 3429309"/>
                <a:gd name="connsiteY91" fmla="*/ 1841550 h 3834115"/>
                <a:gd name="connsiteX92" fmla="*/ 698642 w 3429309"/>
                <a:gd name="connsiteY92" fmla="*/ 1872073 h 3834115"/>
                <a:gd name="connsiteX93" fmla="*/ 555502 w 3429309"/>
                <a:gd name="connsiteY93" fmla="*/ 3262740 h 3834115"/>
                <a:gd name="connsiteX94" fmla="*/ 569835 w 3429309"/>
                <a:gd name="connsiteY94" fmla="*/ 3267281 h 3834115"/>
                <a:gd name="connsiteX95" fmla="*/ 585658 w 3429309"/>
                <a:gd name="connsiteY95" fmla="*/ 3272295 h 3834115"/>
                <a:gd name="connsiteX96" fmla="*/ 568276 w 3429309"/>
                <a:gd name="connsiteY96" fmla="*/ 3276644 h 3834115"/>
                <a:gd name="connsiteX97" fmla="*/ 354146 w 3429309"/>
                <a:gd name="connsiteY97" fmla="*/ 3262129 h 3834115"/>
                <a:gd name="connsiteX98" fmla="*/ 238977 w 3429309"/>
                <a:gd name="connsiteY98" fmla="*/ 3348363 h 3834115"/>
                <a:gd name="connsiteX99" fmla="*/ 712452 w 3429309"/>
                <a:gd name="connsiteY99" fmla="*/ 3491801 h 3834115"/>
                <a:gd name="connsiteX100" fmla="*/ 782993 w 3429309"/>
                <a:gd name="connsiteY100" fmla="*/ 3336196 h 3834115"/>
                <a:gd name="connsiteX101" fmla="*/ 783099 w 3429309"/>
                <a:gd name="connsiteY101" fmla="*/ 3334854 h 3834115"/>
                <a:gd name="connsiteX102" fmla="*/ 827297 w 3429309"/>
                <a:gd name="connsiteY102" fmla="*/ 3348858 h 3834115"/>
                <a:gd name="connsiteX103" fmla="*/ 942320 w 3429309"/>
                <a:gd name="connsiteY103" fmla="*/ 2230184 h 3834115"/>
                <a:gd name="connsiteX104" fmla="*/ 1402413 w 3429309"/>
                <a:gd name="connsiteY104" fmla="*/ 2255337 h 3834115"/>
                <a:gd name="connsiteX105" fmla="*/ 1568125 w 3429309"/>
                <a:gd name="connsiteY105" fmla="*/ 2254171 h 3834115"/>
                <a:gd name="connsiteX106" fmla="*/ 1571872 w 3429309"/>
                <a:gd name="connsiteY106" fmla="*/ 2271764 h 3834115"/>
                <a:gd name="connsiteX107" fmla="*/ 1703168 w 3429309"/>
                <a:gd name="connsiteY107" fmla="*/ 2888301 h 3834115"/>
                <a:gd name="connsiteX108" fmla="*/ 3037184 w 3429309"/>
                <a:gd name="connsiteY108" fmla="*/ 3476755 h 3834115"/>
                <a:gd name="connsiteX109" fmla="*/ 3067411 w 3429309"/>
                <a:gd name="connsiteY109" fmla="*/ 3379972 h 3834115"/>
                <a:gd name="connsiteX110" fmla="*/ 3073536 w 3429309"/>
                <a:gd name="connsiteY110" fmla="*/ 3360358 h 3834115"/>
                <a:gd name="connsiteX111" fmla="*/ 3052195 w 3429309"/>
                <a:gd name="connsiteY111" fmla="*/ 3446213 h 3834115"/>
                <a:gd name="connsiteX112" fmla="*/ 3080370 w 3429309"/>
                <a:gd name="connsiteY112" fmla="*/ 3504313 h 3834115"/>
                <a:gd name="connsiteX113" fmla="*/ 3052195 w 3429309"/>
                <a:gd name="connsiteY113" fmla="*/ 3719624 h 3834115"/>
                <a:gd name="connsiteX114" fmla="*/ 3123914 w 3429309"/>
                <a:gd name="connsiteY114" fmla="*/ 3834115 h 3834115"/>
                <a:gd name="connsiteX115" fmla="*/ 3281868 w 3429309"/>
                <a:gd name="connsiteY115" fmla="*/ 3360773 h 3834115"/>
                <a:gd name="connsiteX116" fmla="*/ 3113895 w 3429309"/>
                <a:gd name="connsiteY116" fmla="*/ 3277748 h 3834115"/>
                <a:gd name="connsiteX117" fmla="*/ 3100120 w 3429309"/>
                <a:gd name="connsiteY117" fmla="*/ 3275239 h 3834115"/>
                <a:gd name="connsiteX118" fmla="*/ 3108832 w 3429309"/>
                <a:gd name="connsiteY118" fmla="*/ 3247344 h 3834115"/>
                <a:gd name="connsiteX119" fmla="*/ 2147556 w 3429309"/>
                <a:gd name="connsiteY119" fmla="*/ 2731380 h 3834115"/>
                <a:gd name="connsiteX120" fmla="*/ 2033260 w 3429309"/>
                <a:gd name="connsiteY120" fmla="*/ 2085786 h 3834115"/>
                <a:gd name="connsiteX121" fmla="*/ 2018850 w 3429309"/>
                <a:gd name="connsiteY121" fmla="*/ 2089732 h 3834115"/>
                <a:gd name="connsiteX122" fmla="*/ 2031975 w 3429309"/>
                <a:gd name="connsiteY122" fmla="*/ 2052029 h 3834115"/>
                <a:gd name="connsiteX123" fmla="*/ 2002238 w 3429309"/>
                <a:gd name="connsiteY123" fmla="*/ 1814945 h 3834115"/>
                <a:gd name="connsiteX124" fmla="*/ 1993668 w 3429309"/>
                <a:gd name="connsiteY124" fmla="*/ 1815321 h 3834115"/>
                <a:gd name="connsiteX125" fmla="*/ 2002897 w 3429309"/>
                <a:gd name="connsiteY125" fmla="*/ 1813197 h 3834115"/>
                <a:gd name="connsiteX126" fmla="*/ 1679146 w 3429309"/>
                <a:gd name="connsiteY126" fmla="*/ 1066166 h 3834115"/>
                <a:gd name="connsiteX127" fmla="*/ 1651019 w 3429309"/>
                <a:gd name="connsiteY127" fmla="*/ 1007573 h 3834115"/>
                <a:gd name="connsiteX128" fmla="*/ 1680848 w 3429309"/>
                <a:gd name="connsiteY128" fmla="*/ 1007573 h 3834115"/>
                <a:gd name="connsiteX129" fmla="*/ 1904575 w 3429309"/>
                <a:gd name="connsiteY129" fmla="*/ 1007573 h 3834115"/>
                <a:gd name="connsiteX130" fmla="*/ 2161907 w 3429309"/>
                <a:gd name="connsiteY130" fmla="*/ 1136992 h 3834115"/>
                <a:gd name="connsiteX131" fmla="*/ 2176660 w 3429309"/>
                <a:gd name="connsiteY131" fmla="*/ 1111756 h 3834115"/>
                <a:gd name="connsiteX132" fmla="*/ 2322529 w 3429309"/>
                <a:gd name="connsiteY132" fmla="*/ 1191885 h 3834115"/>
                <a:gd name="connsiteX133" fmla="*/ 2319732 w 3429309"/>
                <a:gd name="connsiteY133" fmla="*/ 1196398 h 3834115"/>
                <a:gd name="connsiteX134" fmla="*/ 2434257 w 3429309"/>
                <a:gd name="connsiteY134" fmla="*/ 1253462 h 3834115"/>
                <a:gd name="connsiteX135" fmla="*/ 2476673 w 3429309"/>
                <a:gd name="connsiteY135" fmla="*/ 1396548 h 3834115"/>
                <a:gd name="connsiteX136" fmla="*/ 2485117 w 3429309"/>
                <a:gd name="connsiteY136" fmla="*/ 1391930 h 3834115"/>
                <a:gd name="connsiteX137" fmla="*/ 2486970 w 3429309"/>
                <a:gd name="connsiteY137" fmla="*/ 1390666 h 3834115"/>
                <a:gd name="connsiteX138" fmla="*/ 2484974 w 3429309"/>
                <a:gd name="connsiteY138" fmla="*/ 1398524 h 3834115"/>
                <a:gd name="connsiteX139" fmla="*/ 2506729 w 3429309"/>
                <a:gd name="connsiteY139" fmla="*/ 1441182 h 3834115"/>
                <a:gd name="connsiteX140" fmla="*/ 2539678 w 3429309"/>
                <a:gd name="connsiteY140" fmla="*/ 1464837 h 3834115"/>
                <a:gd name="connsiteX141" fmla="*/ 2557939 w 3429309"/>
                <a:gd name="connsiteY141" fmla="*/ 1477948 h 3834115"/>
                <a:gd name="connsiteX142" fmla="*/ 2521296 w 3429309"/>
                <a:gd name="connsiteY142" fmla="*/ 1527960 h 3834115"/>
                <a:gd name="connsiteX143" fmla="*/ 2405705 w 3429309"/>
                <a:gd name="connsiteY143" fmla="*/ 1685724 h 3834115"/>
                <a:gd name="connsiteX144" fmla="*/ 2405705 w 3429309"/>
                <a:gd name="connsiteY144" fmla="*/ 1742994 h 3834115"/>
                <a:gd name="connsiteX145" fmla="*/ 2617323 w 3429309"/>
                <a:gd name="connsiteY145" fmla="*/ 1899496 h 3834115"/>
                <a:gd name="connsiteX146" fmla="*/ 2617816 w 3429309"/>
                <a:gd name="connsiteY146" fmla="*/ 1899860 h 3834115"/>
                <a:gd name="connsiteX147" fmla="*/ 2617195 w 3429309"/>
                <a:gd name="connsiteY147" fmla="*/ 1899822 h 3834115"/>
                <a:gd name="connsiteX148" fmla="*/ 2604040 w 3429309"/>
                <a:gd name="connsiteY148" fmla="*/ 1892374 h 3834115"/>
                <a:gd name="connsiteX149" fmla="*/ 2877561 w 3429309"/>
                <a:gd name="connsiteY149" fmla="*/ 2107264 h 3834115"/>
                <a:gd name="connsiteX150" fmla="*/ 2934829 w 3429309"/>
                <a:gd name="connsiteY150" fmla="*/ 2092768 h 3834115"/>
                <a:gd name="connsiteX151" fmla="*/ 3422893 w 3429309"/>
                <a:gd name="connsiteY151" fmla="*/ 1461741 h 3834115"/>
                <a:gd name="connsiteX152" fmla="*/ 3409217 w 3429309"/>
                <a:gd name="connsiteY152" fmla="*/ 1404607 h 3834115"/>
                <a:gd name="connsiteX153" fmla="*/ 3169886 w 3429309"/>
                <a:gd name="connsiteY153" fmla="*/ 1216578 h 3834115"/>
                <a:gd name="connsiteX154" fmla="*/ 3156864 w 3429309"/>
                <a:gd name="connsiteY154" fmla="*/ 1206347 h 3834115"/>
                <a:gd name="connsiteX155" fmla="*/ 3151298 w 3429309"/>
                <a:gd name="connsiteY155" fmla="*/ 1197654 h 3834115"/>
                <a:gd name="connsiteX156" fmla="*/ 2936322 w 3429309"/>
                <a:gd name="connsiteY156" fmla="*/ 1039523 h 3834115"/>
                <a:gd name="connsiteX157" fmla="*/ 2907743 w 3429309"/>
                <a:gd name="connsiteY157" fmla="*/ 1028625 h 3834115"/>
                <a:gd name="connsiteX158" fmla="*/ 2879165 w 3429309"/>
                <a:gd name="connsiteY158" fmla="*/ 1039523 h 3834115"/>
                <a:gd name="connsiteX159" fmla="*/ 2795824 w 3429309"/>
                <a:gd name="connsiteY159" fmla="*/ 1153271 h 3834115"/>
                <a:gd name="connsiteX160" fmla="*/ 2727384 w 3429309"/>
                <a:gd name="connsiteY160" fmla="*/ 1246682 h 3834115"/>
                <a:gd name="connsiteX161" fmla="*/ 2720687 w 3429309"/>
                <a:gd name="connsiteY161" fmla="*/ 1241914 h 3834115"/>
                <a:gd name="connsiteX162" fmla="*/ 2678216 w 3429309"/>
                <a:gd name="connsiteY162" fmla="*/ 1211680 h 3834115"/>
                <a:gd name="connsiteX163" fmla="*/ 2635557 w 3429309"/>
                <a:gd name="connsiteY163" fmla="*/ 1203255 h 3834115"/>
                <a:gd name="connsiteX164" fmla="*/ 2631756 w 3429309"/>
                <a:gd name="connsiteY164" fmla="*/ 1204474 h 3834115"/>
                <a:gd name="connsiteX165" fmla="*/ 2625959 w 3429309"/>
                <a:gd name="connsiteY165" fmla="*/ 1200758 h 3834115"/>
                <a:gd name="connsiteX166" fmla="*/ 2620544 w 3429309"/>
                <a:gd name="connsiteY166" fmla="*/ 1197287 h 3834115"/>
                <a:gd name="connsiteX167" fmla="*/ 2604113 w 3429309"/>
                <a:gd name="connsiteY167" fmla="*/ 1197719 h 3834115"/>
                <a:gd name="connsiteX168" fmla="*/ 2604771 w 3429309"/>
                <a:gd name="connsiteY168" fmla="*/ 1196398 h 3834115"/>
                <a:gd name="connsiteX169" fmla="*/ 2481180 w 3429309"/>
                <a:gd name="connsiteY169" fmla="*/ 1129926 h 3834115"/>
                <a:gd name="connsiteX170" fmla="*/ 2453082 w 3429309"/>
                <a:gd name="connsiteY170" fmla="*/ 1114813 h 3834115"/>
                <a:gd name="connsiteX171" fmla="*/ 2248705 w 3429309"/>
                <a:gd name="connsiteY171" fmla="*/ 988519 h 3834115"/>
                <a:gd name="connsiteX172" fmla="*/ 2262454 w 3429309"/>
                <a:gd name="connsiteY172" fmla="*/ 965001 h 3834115"/>
                <a:gd name="connsiteX173" fmla="*/ 1961665 w 3429309"/>
                <a:gd name="connsiteY173" fmla="*/ 749588 h 3834115"/>
                <a:gd name="connsiteX174" fmla="*/ 1560329 w 3429309"/>
                <a:gd name="connsiteY174" fmla="*/ 707016 h 3834115"/>
                <a:gd name="connsiteX175" fmla="*/ 1468035 w 3429309"/>
                <a:gd name="connsiteY175" fmla="*/ 705761 h 3834115"/>
                <a:gd name="connsiteX176" fmla="*/ 1395201 w 3429309"/>
                <a:gd name="connsiteY176" fmla="*/ 711427 h 3834115"/>
                <a:gd name="connsiteX177" fmla="*/ 1332465 w 3429309"/>
                <a:gd name="connsiteY177" fmla="*/ 682946 h 3834115"/>
                <a:gd name="connsiteX178" fmla="*/ 1215951 w 3429309"/>
                <a:gd name="connsiteY178" fmla="*/ 630050 h 3834115"/>
                <a:gd name="connsiteX179" fmla="*/ 1202036 w 3429309"/>
                <a:gd name="connsiteY179" fmla="*/ 623733 h 3834115"/>
                <a:gd name="connsiteX180" fmla="*/ 1202718 w 3429309"/>
                <a:gd name="connsiteY180" fmla="*/ 622856 h 3834115"/>
                <a:gd name="connsiteX181" fmla="*/ 1174538 w 3429309"/>
                <a:gd name="connsiteY181" fmla="*/ 508607 h 3834115"/>
                <a:gd name="connsiteX182" fmla="*/ 1174688 w 3429309"/>
                <a:gd name="connsiteY182" fmla="*/ 508105 h 3834115"/>
                <a:gd name="connsiteX183" fmla="*/ 1179540 w 3429309"/>
                <a:gd name="connsiteY183" fmla="*/ 501000 h 3834115"/>
                <a:gd name="connsiteX184" fmla="*/ 1234771 w 3429309"/>
                <a:gd name="connsiteY184" fmla="*/ 278680 h 3834115"/>
                <a:gd name="connsiteX185" fmla="*/ 1223888 w 3429309"/>
                <a:gd name="connsiteY185" fmla="*/ 223889 h 3834115"/>
                <a:gd name="connsiteX186" fmla="*/ 1223565 w 3429309"/>
                <a:gd name="connsiteY186" fmla="*/ 221055 h 3834115"/>
                <a:gd name="connsiteX187" fmla="*/ 1223066 w 3429309"/>
                <a:gd name="connsiteY187" fmla="*/ 219752 h 3834115"/>
                <a:gd name="connsiteX188" fmla="*/ 1220988 w 3429309"/>
                <a:gd name="connsiteY188" fmla="*/ 209288 h 3834115"/>
                <a:gd name="connsiteX189" fmla="*/ 1205419 w 3429309"/>
                <a:gd name="connsiteY189" fmla="*/ 173659 h 3834115"/>
                <a:gd name="connsiteX190" fmla="*/ 1200606 w 3429309"/>
                <a:gd name="connsiteY190" fmla="*/ 161089 h 3834115"/>
                <a:gd name="connsiteX191" fmla="*/ 1198917 w 3429309"/>
                <a:gd name="connsiteY191" fmla="*/ 158780 h 3834115"/>
                <a:gd name="connsiteX192" fmla="*/ 1188744 w 3429309"/>
                <a:gd name="connsiteY192" fmla="*/ 135501 h 3834115"/>
                <a:gd name="connsiteX193" fmla="*/ 938310 w 3429309"/>
                <a:gd name="connsiteY193" fmla="*/ 105 h 383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3429309" h="3834115">
                  <a:moveTo>
                    <a:pt x="2505636" y="1353841"/>
                  </a:moveTo>
                  <a:lnTo>
                    <a:pt x="2507181" y="1355186"/>
                  </a:lnTo>
                  <a:lnTo>
                    <a:pt x="2506729" y="1355865"/>
                  </a:lnTo>
                  <a:lnTo>
                    <a:pt x="2506658" y="1355958"/>
                  </a:lnTo>
                  <a:lnTo>
                    <a:pt x="2505517" y="1353963"/>
                  </a:lnTo>
                  <a:close/>
                  <a:moveTo>
                    <a:pt x="2676317" y="1274042"/>
                  </a:moveTo>
                  <a:lnTo>
                    <a:pt x="2683010" y="1278847"/>
                  </a:lnTo>
                  <a:lnTo>
                    <a:pt x="2696644" y="1288636"/>
                  </a:lnTo>
                  <a:lnTo>
                    <a:pt x="2659658" y="1339117"/>
                  </a:lnTo>
                  <a:cubicBezTo>
                    <a:pt x="2640123" y="1365779"/>
                    <a:pt x="2622091" y="1390390"/>
                    <a:pt x="2605446" y="1413108"/>
                  </a:cubicBezTo>
                  <a:lnTo>
                    <a:pt x="2588281" y="1436535"/>
                  </a:lnTo>
                  <a:lnTo>
                    <a:pt x="2534884" y="1398524"/>
                  </a:lnTo>
                  <a:lnTo>
                    <a:pt x="2534884" y="1384020"/>
                  </a:lnTo>
                  <a:lnTo>
                    <a:pt x="2539096" y="1378629"/>
                  </a:lnTo>
                  <a:lnTo>
                    <a:pt x="2545237" y="1382566"/>
                  </a:lnTo>
                  <a:cubicBezTo>
                    <a:pt x="2563513" y="1394280"/>
                    <a:pt x="2563513" y="1394280"/>
                    <a:pt x="2563513" y="1394280"/>
                  </a:cubicBezTo>
                  <a:cubicBezTo>
                    <a:pt x="2584748" y="1408584"/>
                    <a:pt x="2602586" y="1401642"/>
                    <a:pt x="2609806" y="1387548"/>
                  </a:cubicBezTo>
                  <a:lnTo>
                    <a:pt x="2611433" y="1367050"/>
                  </a:lnTo>
                  <a:lnTo>
                    <a:pt x="2615904" y="1366799"/>
                  </a:lnTo>
                  <a:cubicBezTo>
                    <a:pt x="2632388" y="1358664"/>
                    <a:pt x="2645646" y="1337285"/>
                    <a:pt x="2637539" y="1322577"/>
                  </a:cubicBezTo>
                  <a:lnTo>
                    <a:pt x="2636510" y="1321817"/>
                  </a:lnTo>
                  <a:lnTo>
                    <a:pt x="2651502" y="1307306"/>
                  </a:lnTo>
                  <a:lnTo>
                    <a:pt x="2652964" y="1288582"/>
                  </a:lnTo>
                  <a:lnTo>
                    <a:pt x="2657652" y="1288713"/>
                  </a:lnTo>
                  <a:cubicBezTo>
                    <a:pt x="2665032" y="1287004"/>
                    <a:pt x="2671721" y="1281745"/>
                    <a:pt x="2676180" y="1274698"/>
                  </a:cubicBezTo>
                  <a:close/>
                  <a:moveTo>
                    <a:pt x="938310" y="105"/>
                  </a:moveTo>
                  <a:cubicBezTo>
                    <a:pt x="913560" y="-501"/>
                    <a:pt x="886849" y="1484"/>
                    <a:pt x="858123" y="6810"/>
                  </a:cubicBezTo>
                  <a:cubicBezTo>
                    <a:pt x="865384" y="14054"/>
                    <a:pt x="870831" y="19487"/>
                    <a:pt x="874916" y="23562"/>
                  </a:cubicBezTo>
                  <a:lnTo>
                    <a:pt x="878660" y="27298"/>
                  </a:lnTo>
                  <a:lnTo>
                    <a:pt x="884914" y="30114"/>
                  </a:lnTo>
                  <a:cubicBezTo>
                    <a:pt x="887170" y="33070"/>
                    <a:pt x="887170" y="35787"/>
                    <a:pt x="887170" y="35787"/>
                  </a:cubicBezTo>
                  <a:cubicBezTo>
                    <a:pt x="887170" y="35787"/>
                    <a:pt x="887170" y="35787"/>
                    <a:pt x="883539" y="32165"/>
                  </a:cubicBezTo>
                  <a:lnTo>
                    <a:pt x="878660" y="27298"/>
                  </a:lnTo>
                  <a:lnTo>
                    <a:pt x="869122" y="23003"/>
                  </a:lnTo>
                  <a:cubicBezTo>
                    <a:pt x="851075" y="21085"/>
                    <a:pt x="814980" y="28117"/>
                    <a:pt x="742790" y="63911"/>
                  </a:cubicBezTo>
                  <a:cubicBezTo>
                    <a:pt x="742790" y="63911"/>
                    <a:pt x="585595" y="135501"/>
                    <a:pt x="613788" y="322146"/>
                  </a:cubicBezTo>
                  <a:lnTo>
                    <a:pt x="647158" y="314785"/>
                  </a:lnTo>
                  <a:lnTo>
                    <a:pt x="649437" y="366457"/>
                  </a:lnTo>
                  <a:cubicBezTo>
                    <a:pt x="653546" y="393039"/>
                    <a:pt x="660791" y="421108"/>
                    <a:pt x="671572" y="450630"/>
                  </a:cubicBezTo>
                  <a:cubicBezTo>
                    <a:pt x="614359" y="522249"/>
                    <a:pt x="628876" y="551237"/>
                    <a:pt x="686089" y="565731"/>
                  </a:cubicBezTo>
                  <a:cubicBezTo>
                    <a:pt x="715123" y="622856"/>
                    <a:pt x="728786" y="637350"/>
                    <a:pt x="757819" y="737957"/>
                  </a:cubicBezTo>
                  <a:cubicBezTo>
                    <a:pt x="786853" y="766093"/>
                    <a:pt x="858583" y="737957"/>
                    <a:pt x="858583" y="737957"/>
                  </a:cubicBezTo>
                  <a:cubicBezTo>
                    <a:pt x="887617" y="723463"/>
                    <a:pt x="944830" y="694474"/>
                    <a:pt x="944830" y="694474"/>
                  </a:cubicBezTo>
                  <a:cubicBezTo>
                    <a:pt x="944830" y="694474"/>
                    <a:pt x="944830" y="694474"/>
                    <a:pt x="983159" y="819562"/>
                  </a:cubicBezTo>
                  <a:lnTo>
                    <a:pt x="991857" y="847950"/>
                  </a:lnTo>
                  <a:lnTo>
                    <a:pt x="996789" y="872356"/>
                  </a:lnTo>
                  <a:cubicBezTo>
                    <a:pt x="999411" y="885058"/>
                    <a:pt x="1002398" y="899220"/>
                    <a:pt x="1005701" y="914404"/>
                  </a:cubicBezTo>
                  <a:lnTo>
                    <a:pt x="1007745" y="923415"/>
                  </a:lnTo>
                  <a:lnTo>
                    <a:pt x="827100" y="1297309"/>
                  </a:lnTo>
                  <a:lnTo>
                    <a:pt x="338644" y="1196405"/>
                  </a:lnTo>
                  <a:lnTo>
                    <a:pt x="329664" y="1244782"/>
                  </a:lnTo>
                  <a:lnTo>
                    <a:pt x="313865" y="1238245"/>
                  </a:lnTo>
                  <a:cubicBezTo>
                    <a:pt x="284728" y="1180750"/>
                    <a:pt x="212744" y="1180750"/>
                    <a:pt x="169896" y="1166161"/>
                  </a:cubicBezTo>
                  <a:cubicBezTo>
                    <a:pt x="155328" y="1151573"/>
                    <a:pt x="140759" y="1137843"/>
                    <a:pt x="140759" y="1137843"/>
                  </a:cubicBezTo>
                  <a:cubicBezTo>
                    <a:pt x="140759" y="1137843"/>
                    <a:pt x="111623" y="1166161"/>
                    <a:pt x="140759" y="1180750"/>
                  </a:cubicBezTo>
                  <a:cubicBezTo>
                    <a:pt x="169896" y="1195338"/>
                    <a:pt x="227312" y="1223657"/>
                    <a:pt x="212744" y="1238245"/>
                  </a:cubicBezTo>
                  <a:cubicBezTo>
                    <a:pt x="205460" y="1238245"/>
                    <a:pt x="191106" y="1238245"/>
                    <a:pt x="178573" y="1238245"/>
                  </a:cubicBezTo>
                  <a:lnTo>
                    <a:pt x="166879" y="1238245"/>
                  </a:lnTo>
                  <a:lnTo>
                    <a:pt x="152625" y="1236705"/>
                  </a:lnTo>
                  <a:cubicBezTo>
                    <a:pt x="136307" y="1234941"/>
                    <a:pt x="103671" y="1231415"/>
                    <a:pt x="38400" y="1224362"/>
                  </a:cubicBezTo>
                  <a:cubicBezTo>
                    <a:pt x="10059" y="1224362"/>
                    <a:pt x="10059" y="1266680"/>
                    <a:pt x="24659" y="1266680"/>
                  </a:cubicBezTo>
                  <a:cubicBezTo>
                    <a:pt x="24659" y="1266680"/>
                    <a:pt x="24659" y="1266680"/>
                    <a:pt x="121318" y="1275574"/>
                  </a:cubicBezTo>
                  <a:lnTo>
                    <a:pt x="155705" y="1278738"/>
                  </a:lnTo>
                  <a:lnTo>
                    <a:pt x="155904" y="1283846"/>
                  </a:lnTo>
                  <a:lnTo>
                    <a:pt x="153174" y="1282779"/>
                  </a:lnTo>
                  <a:cubicBezTo>
                    <a:pt x="153174" y="1282779"/>
                    <a:pt x="153174" y="1282779"/>
                    <a:pt x="24080" y="1269503"/>
                  </a:cubicBezTo>
                  <a:cubicBezTo>
                    <a:pt x="-4988" y="1269503"/>
                    <a:pt x="-4988" y="1310991"/>
                    <a:pt x="9546" y="1310991"/>
                  </a:cubicBezTo>
                  <a:cubicBezTo>
                    <a:pt x="9546" y="1310991"/>
                    <a:pt x="9546" y="1310991"/>
                    <a:pt x="153174" y="1310991"/>
                  </a:cubicBezTo>
                  <a:lnTo>
                    <a:pt x="156976" y="1311350"/>
                  </a:lnTo>
                  <a:lnTo>
                    <a:pt x="157149" y="1315799"/>
                  </a:lnTo>
                  <a:lnTo>
                    <a:pt x="158296" y="1325927"/>
                  </a:lnTo>
                  <a:lnTo>
                    <a:pt x="150803" y="1325927"/>
                  </a:lnTo>
                  <a:cubicBezTo>
                    <a:pt x="132728" y="1325927"/>
                    <a:pt x="96578" y="1325927"/>
                    <a:pt x="24277" y="1325927"/>
                  </a:cubicBezTo>
                  <a:cubicBezTo>
                    <a:pt x="-4988" y="1325927"/>
                    <a:pt x="-4988" y="1355160"/>
                    <a:pt x="24277" y="1355160"/>
                  </a:cubicBezTo>
                  <a:cubicBezTo>
                    <a:pt x="24277" y="1355160"/>
                    <a:pt x="24277" y="1355160"/>
                    <a:pt x="121148" y="1355160"/>
                  </a:cubicBezTo>
                  <a:lnTo>
                    <a:pt x="161825" y="1355160"/>
                  </a:lnTo>
                  <a:lnTo>
                    <a:pt x="162801" y="1358456"/>
                  </a:lnTo>
                  <a:lnTo>
                    <a:pt x="129234" y="1362368"/>
                  </a:lnTo>
                  <a:cubicBezTo>
                    <a:pt x="111078" y="1364483"/>
                    <a:pt x="86870" y="1367305"/>
                    <a:pt x="54592" y="1371066"/>
                  </a:cubicBezTo>
                  <a:cubicBezTo>
                    <a:pt x="40152" y="1371066"/>
                    <a:pt x="40152" y="1400275"/>
                    <a:pt x="54592" y="1400275"/>
                  </a:cubicBezTo>
                  <a:cubicBezTo>
                    <a:pt x="54592" y="1400275"/>
                    <a:pt x="54592" y="1400275"/>
                    <a:pt x="183703" y="1400275"/>
                  </a:cubicBezTo>
                  <a:cubicBezTo>
                    <a:pt x="187101" y="1400275"/>
                    <a:pt x="189649" y="1397509"/>
                    <a:pt x="191348" y="1393360"/>
                  </a:cubicBezTo>
                  <a:lnTo>
                    <a:pt x="192528" y="1386315"/>
                  </a:lnTo>
                  <a:lnTo>
                    <a:pt x="241880" y="1391637"/>
                  </a:lnTo>
                  <a:cubicBezTo>
                    <a:pt x="259877" y="1392602"/>
                    <a:pt x="277873" y="1392227"/>
                    <a:pt x="291370" y="1388928"/>
                  </a:cubicBezTo>
                  <a:lnTo>
                    <a:pt x="303960" y="1383264"/>
                  </a:lnTo>
                  <a:lnTo>
                    <a:pt x="295947" y="1426432"/>
                  </a:lnTo>
                  <a:lnTo>
                    <a:pt x="970562" y="1584629"/>
                  </a:lnTo>
                  <a:lnTo>
                    <a:pt x="1129770" y="1287832"/>
                  </a:lnTo>
                  <a:lnTo>
                    <a:pt x="1160013" y="1350936"/>
                  </a:lnTo>
                  <a:cubicBezTo>
                    <a:pt x="1266240" y="1572581"/>
                    <a:pt x="1332631" y="1711110"/>
                    <a:pt x="1374126" y="1797690"/>
                  </a:cubicBezTo>
                  <a:lnTo>
                    <a:pt x="1395147" y="1841550"/>
                  </a:lnTo>
                  <a:lnTo>
                    <a:pt x="698642" y="1872073"/>
                  </a:lnTo>
                  <a:cubicBezTo>
                    <a:pt x="598103" y="1929200"/>
                    <a:pt x="555502" y="3262740"/>
                    <a:pt x="555502" y="3262740"/>
                  </a:cubicBezTo>
                  <a:cubicBezTo>
                    <a:pt x="555502" y="3262740"/>
                    <a:pt x="555502" y="3262740"/>
                    <a:pt x="569835" y="3267281"/>
                  </a:cubicBezTo>
                  <a:lnTo>
                    <a:pt x="585658" y="3272295"/>
                  </a:lnTo>
                  <a:lnTo>
                    <a:pt x="568276" y="3276644"/>
                  </a:lnTo>
                  <a:cubicBezTo>
                    <a:pt x="568276" y="3276644"/>
                    <a:pt x="568276" y="3276644"/>
                    <a:pt x="354146" y="3262129"/>
                  </a:cubicBezTo>
                  <a:cubicBezTo>
                    <a:pt x="224474" y="3233100"/>
                    <a:pt x="238977" y="3348363"/>
                    <a:pt x="238977" y="3348363"/>
                  </a:cubicBezTo>
                  <a:cubicBezTo>
                    <a:pt x="238977" y="3348363"/>
                    <a:pt x="238977" y="3348363"/>
                    <a:pt x="712452" y="3491801"/>
                  </a:cubicBezTo>
                  <a:cubicBezTo>
                    <a:pt x="766197" y="3438012"/>
                    <a:pt x="779634" y="3367894"/>
                    <a:pt x="782993" y="3336196"/>
                  </a:cubicBezTo>
                  <a:lnTo>
                    <a:pt x="783099" y="3334854"/>
                  </a:lnTo>
                  <a:lnTo>
                    <a:pt x="827297" y="3348858"/>
                  </a:lnTo>
                  <a:cubicBezTo>
                    <a:pt x="885235" y="3076010"/>
                    <a:pt x="942320" y="2230184"/>
                    <a:pt x="942320" y="2230184"/>
                  </a:cubicBezTo>
                  <a:cubicBezTo>
                    <a:pt x="942320" y="2230184"/>
                    <a:pt x="1164273" y="2251714"/>
                    <a:pt x="1402413" y="2255337"/>
                  </a:cubicBezTo>
                  <a:lnTo>
                    <a:pt x="1568125" y="2254171"/>
                  </a:lnTo>
                  <a:lnTo>
                    <a:pt x="1571872" y="2271764"/>
                  </a:lnTo>
                  <a:cubicBezTo>
                    <a:pt x="1587300" y="2344211"/>
                    <a:pt x="1622564" y="2509804"/>
                    <a:pt x="1703168" y="2888301"/>
                  </a:cubicBezTo>
                  <a:cubicBezTo>
                    <a:pt x="1803816" y="2988935"/>
                    <a:pt x="3037184" y="3476755"/>
                    <a:pt x="3037184" y="3476755"/>
                  </a:cubicBezTo>
                  <a:cubicBezTo>
                    <a:pt x="3037184" y="3476755"/>
                    <a:pt x="3037184" y="3476755"/>
                    <a:pt x="3067411" y="3379972"/>
                  </a:cubicBezTo>
                  <a:lnTo>
                    <a:pt x="3073536" y="3360358"/>
                  </a:lnTo>
                  <a:lnTo>
                    <a:pt x="3052195" y="3446213"/>
                  </a:lnTo>
                  <a:cubicBezTo>
                    <a:pt x="3052195" y="3446213"/>
                    <a:pt x="3052195" y="3446213"/>
                    <a:pt x="3080370" y="3504313"/>
                  </a:cubicBezTo>
                  <a:cubicBezTo>
                    <a:pt x="3080370" y="3504313"/>
                    <a:pt x="3080370" y="3504313"/>
                    <a:pt x="3052195" y="3719624"/>
                  </a:cubicBezTo>
                  <a:cubicBezTo>
                    <a:pt x="3023165" y="3834115"/>
                    <a:pt x="3123914" y="3834115"/>
                    <a:pt x="3123914" y="3834115"/>
                  </a:cubicBezTo>
                  <a:cubicBezTo>
                    <a:pt x="3123914" y="3834115"/>
                    <a:pt x="3123914" y="3834115"/>
                    <a:pt x="3281868" y="3360773"/>
                  </a:cubicBezTo>
                  <a:cubicBezTo>
                    <a:pt x="3227438" y="3306304"/>
                    <a:pt x="3149475" y="3284997"/>
                    <a:pt x="3113895" y="3277748"/>
                  </a:cubicBezTo>
                  <a:lnTo>
                    <a:pt x="3100120" y="3275239"/>
                  </a:lnTo>
                  <a:lnTo>
                    <a:pt x="3108832" y="3247344"/>
                  </a:lnTo>
                  <a:cubicBezTo>
                    <a:pt x="3108832" y="3247344"/>
                    <a:pt x="3108832" y="3247344"/>
                    <a:pt x="2147556" y="2731380"/>
                  </a:cubicBezTo>
                  <a:cubicBezTo>
                    <a:pt x="2147556" y="2731380"/>
                    <a:pt x="2018760" y="2100284"/>
                    <a:pt x="2033260" y="2085786"/>
                  </a:cubicBezTo>
                  <a:lnTo>
                    <a:pt x="2018850" y="2089732"/>
                  </a:lnTo>
                  <a:lnTo>
                    <a:pt x="2031975" y="2052029"/>
                  </a:lnTo>
                  <a:cubicBezTo>
                    <a:pt x="2051296" y="1974750"/>
                    <a:pt x="2037916" y="1886354"/>
                    <a:pt x="2002238" y="1814945"/>
                  </a:cubicBezTo>
                  <a:lnTo>
                    <a:pt x="1993668" y="1815321"/>
                  </a:lnTo>
                  <a:lnTo>
                    <a:pt x="2002897" y="1813197"/>
                  </a:lnTo>
                  <a:cubicBezTo>
                    <a:pt x="2002897" y="1813197"/>
                    <a:pt x="1826695" y="1379411"/>
                    <a:pt x="1679146" y="1066166"/>
                  </a:cubicBezTo>
                  <a:lnTo>
                    <a:pt x="1651019" y="1007573"/>
                  </a:lnTo>
                  <a:lnTo>
                    <a:pt x="1680848" y="1007573"/>
                  </a:lnTo>
                  <a:cubicBezTo>
                    <a:pt x="1904575" y="1007573"/>
                    <a:pt x="1904575" y="1007573"/>
                    <a:pt x="1904575" y="1007573"/>
                  </a:cubicBezTo>
                  <a:cubicBezTo>
                    <a:pt x="2161907" y="1136992"/>
                    <a:pt x="2161907" y="1136992"/>
                    <a:pt x="2161907" y="1136992"/>
                  </a:cubicBezTo>
                  <a:lnTo>
                    <a:pt x="2176660" y="1111756"/>
                  </a:lnTo>
                  <a:lnTo>
                    <a:pt x="2322529" y="1191885"/>
                  </a:lnTo>
                  <a:lnTo>
                    <a:pt x="2319732" y="1196398"/>
                  </a:lnTo>
                  <a:cubicBezTo>
                    <a:pt x="2434257" y="1253462"/>
                    <a:pt x="2434257" y="1253462"/>
                    <a:pt x="2434257" y="1253462"/>
                  </a:cubicBezTo>
                  <a:cubicBezTo>
                    <a:pt x="2362997" y="1339484"/>
                    <a:pt x="2462252" y="1382069"/>
                    <a:pt x="2476673" y="1396548"/>
                  </a:cubicBezTo>
                  <a:cubicBezTo>
                    <a:pt x="2476673" y="1396548"/>
                    <a:pt x="2480226" y="1394792"/>
                    <a:pt x="2485117" y="1391930"/>
                  </a:cubicBezTo>
                  <a:lnTo>
                    <a:pt x="2486970" y="1390666"/>
                  </a:lnTo>
                  <a:lnTo>
                    <a:pt x="2484974" y="1398524"/>
                  </a:lnTo>
                  <a:cubicBezTo>
                    <a:pt x="2484974" y="1412814"/>
                    <a:pt x="2492225" y="1427105"/>
                    <a:pt x="2506729" y="1441182"/>
                  </a:cubicBezTo>
                  <a:cubicBezTo>
                    <a:pt x="2519207" y="1450140"/>
                    <a:pt x="2530125" y="1457979"/>
                    <a:pt x="2539678" y="1464837"/>
                  </a:cubicBezTo>
                  <a:lnTo>
                    <a:pt x="2557939" y="1477948"/>
                  </a:lnTo>
                  <a:lnTo>
                    <a:pt x="2521296" y="1527960"/>
                  </a:lnTo>
                  <a:cubicBezTo>
                    <a:pt x="2405705" y="1685724"/>
                    <a:pt x="2405705" y="1685724"/>
                    <a:pt x="2405705" y="1685724"/>
                  </a:cubicBezTo>
                  <a:cubicBezTo>
                    <a:pt x="2391203" y="1700255"/>
                    <a:pt x="2391203" y="1729317"/>
                    <a:pt x="2405705" y="1742994"/>
                  </a:cubicBezTo>
                  <a:cubicBezTo>
                    <a:pt x="2566938" y="1862233"/>
                    <a:pt x="2607246" y="1892043"/>
                    <a:pt x="2617323" y="1899496"/>
                  </a:cubicBezTo>
                  <a:lnTo>
                    <a:pt x="2617816" y="1899860"/>
                  </a:lnTo>
                  <a:lnTo>
                    <a:pt x="2617195" y="1899822"/>
                  </a:lnTo>
                  <a:cubicBezTo>
                    <a:pt x="2612213" y="1898343"/>
                    <a:pt x="2607672" y="1895785"/>
                    <a:pt x="2604040" y="1892374"/>
                  </a:cubicBezTo>
                  <a:cubicBezTo>
                    <a:pt x="2877561" y="2107264"/>
                    <a:pt x="2877561" y="2107264"/>
                    <a:pt x="2877561" y="2107264"/>
                  </a:cubicBezTo>
                  <a:cubicBezTo>
                    <a:pt x="2891237" y="2121761"/>
                    <a:pt x="2920298" y="2107264"/>
                    <a:pt x="2934829" y="2092768"/>
                  </a:cubicBezTo>
                  <a:cubicBezTo>
                    <a:pt x="3422893" y="1461741"/>
                    <a:pt x="3422893" y="1461741"/>
                    <a:pt x="3422893" y="1461741"/>
                  </a:cubicBezTo>
                  <a:cubicBezTo>
                    <a:pt x="3438278" y="1432748"/>
                    <a:pt x="3422893" y="1419104"/>
                    <a:pt x="3409217" y="1404607"/>
                  </a:cubicBezTo>
                  <a:cubicBezTo>
                    <a:pt x="3272456" y="1297162"/>
                    <a:pt x="3204076" y="1243439"/>
                    <a:pt x="3169886" y="1216578"/>
                  </a:cubicBezTo>
                  <a:lnTo>
                    <a:pt x="3156864" y="1206347"/>
                  </a:lnTo>
                  <a:lnTo>
                    <a:pt x="3151298" y="1197654"/>
                  </a:lnTo>
                  <a:cubicBezTo>
                    <a:pt x="2936322" y="1039523"/>
                    <a:pt x="2936322" y="1039523"/>
                    <a:pt x="2936322" y="1039523"/>
                  </a:cubicBezTo>
                  <a:cubicBezTo>
                    <a:pt x="2929070" y="1032257"/>
                    <a:pt x="2918407" y="1028625"/>
                    <a:pt x="2907743" y="1028625"/>
                  </a:cubicBezTo>
                  <a:cubicBezTo>
                    <a:pt x="2897080" y="1028625"/>
                    <a:pt x="2886416" y="1032257"/>
                    <a:pt x="2879165" y="1039523"/>
                  </a:cubicBezTo>
                  <a:cubicBezTo>
                    <a:pt x="2849574" y="1079910"/>
                    <a:pt x="2821832" y="1117774"/>
                    <a:pt x="2795824" y="1153271"/>
                  </a:cubicBezTo>
                  <a:lnTo>
                    <a:pt x="2727384" y="1246682"/>
                  </a:lnTo>
                  <a:lnTo>
                    <a:pt x="2720687" y="1241914"/>
                  </a:lnTo>
                  <a:cubicBezTo>
                    <a:pt x="2678216" y="1211680"/>
                    <a:pt x="2678216" y="1211680"/>
                    <a:pt x="2678216" y="1211680"/>
                  </a:cubicBezTo>
                  <a:cubicBezTo>
                    <a:pt x="2664138" y="1204855"/>
                    <a:pt x="2649848" y="1201442"/>
                    <a:pt x="2635557" y="1203255"/>
                  </a:cubicBezTo>
                  <a:lnTo>
                    <a:pt x="2631756" y="1204474"/>
                  </a:lnTo>
                  <a:lnTo>
                    <a:pt x="2625959" y="1200758"/>
                  </a:lnTo>
                  <a:cubicBezTo>
                    <a:pt x="2620544" y="1197287"/>
                    <a:pt x="2620544" y="1197287"/>
                    <a:pt x="2620544" y="1197287"/>
                  </a:cubicBezTo>
                  <a:lnTo>
                    <a:pt x="2604113" y="1197719"/>
                  </a:lnTo>
                  <a:lnTo>
                    <a:pt x="2604771" y="1196398"/>
                  </a:lnTo>
                  <a:cubicBezTo>
                    <a:pt x="2551326" y="1167653"/>
                    <a:pt x="2511243" y="1146095"/>
                    <a:pt x="2481180" y="1129926"/>
                  </a:cubicBezTo>
                  <a:lnTo>
                    <a:pt x="2453082" y="1114813"/>
                  </a:lnTo>
                  <a:lnTo>
                    <a:pt x="2248705" y="988519"/>
                  </a:lnTo>
                  <a:lnTo>
                    <a:pt x="2262454" y="965001"/>
                  </a:lnTo>
                  <a:cubicBezTo>
                    <a:pt x="1961665" y="749588"/>
                    <a:pt x="1961665" y="749588"/>
                    <a:pt x="1961665" y="749588"/>
                  </a:cubicBezTo>
                  <a:cubicBezTo>
                    <a:pt x="1961665" y="749588"/>
                    <a:pt x="1760571" y="721490"/>
                    <a:pt x="1560329" y="707016"/>
                  </a:cubicBezTo>
                  <a:cubicBezTo>
                    <a:pt x="1527150" y="705260"/>
                    <a:pt x="1496438" y="704897"/>
                    <a:pt x="1468035" y="705761"/>
                  </a:cubicBezTo>
                  <a:lnTo>
                    <a:pt x="1395201" y="711427"/>
                  </a:lnTo>
                  <a:lnTo>
                    <a:pt x="1332465" y="682946"/>
                  </a:lnTo>
                  <a:cubicBezTo>
                    <a:pt x="1265886" y="652720"/>
                    <a:pt x="1232596" y="637607"/>
                    <a:pt x="1215951" y="630050"/>
                  </a:cubicBezTo>
                  <a:lnTo>
                    <a:pt x="1202036" y="623733"/>
                  </a:lnTo>
                  <a:lnTo>
                    <a:pt x="1202718" y="622856"/>
                  </a:lnTo>
                  <a:cubicBezTo>
                    <a:pt x="1202718" y="622856"/>
                    <a:pt x="1174538" y="536743"/>
                    <a:pt x="1174538" y="508607"/>
                  </a:cubicBezTo>
                  <a:lnTo>
                    <a:pt x="1174688" y="508105"/>
                  </a:lnTo>
                  <a:lnTo>
                    <a:pt x="1179540" y="501000"/>
                  </a:lnTo>
                  <a:cubicBezTo>
                    <a:pt x="1196059" y="475499"/>
                    <a:pt x="1244782" y="389740"/>
                    <a:pt x="1234771" y="278680"/>
                  </a:cubicBezTo>
                  <a:lnTo>
                    <a:pt x="1223888" y="223889"/>
                  </a:lnTo>
                  <a:lnTo>
                    <a:pt x="1223565" y="221055"/>
                  </a:lnTo>
                  <a:lnTo>
                    <a:pt x="1223066" y="219752"/>
                  </a:lnTo>
                  <a:lnTo>
                    <a:pt x="1220988" y="209288"/>
                  </a:lnTo>
                  <a:lnTo>
                    <a:pt x="1205419" y="173659"/>
                  </a:lnTo>
                  <a:lnTo>
                    <a:pt x="1200606" y="161089"/>
                  </a:lnTo>
                  <a:lnTo>
                    <a:pt x="1198917" y="158780"/>
                  </a:lnTo>
                  <a:lnTo>
                    <a:pt x="1188744" y="135501"/>
                  </a:lnTo>
                  <a:cubicBezTo>
                    <a:pt x="1188744" y="135501"/>
                    <a:pt x="1111562" y="4347"/>
                    <a:pt x="938310" y="1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2279F24-E1CD-884C-A9C1-7A78A5737A9E}"/>
                </a:ext>
              </a:extLst>
            </p:cNvPr>
            <p:cNvSpPr/>
            <p:nvPr/>
          </p:nvSpPr>
          <p:spPr>
            <a:xfrm>
              <a:off x="7247494" y="7956611"/>
              <a:ext cx="275186" cy="2751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52D96F-EA61-A24C-B59C-5A2AA2D57753}"/>
              </a:ext>
            </a:extLst>
          </p:cNvPr>
          <p:cNvGrpSpPr/>
          <p:nvPr/>
        </p:nvGrpSpPr>
        <p:grpSpPr>
          <a:xfrm>
            <a:off x="13648203" y="5003482"/>
            <a:ext cx="1838090" cy="2751236"/>
            <a:chOff x="10680465" y="5480561"/>
            <a:chExt cx="1838090" cy="2751236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B1D942D-3EF4-604F-9CD2-AEC1F50017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680465" y="5480561"/>
              <a:ext cx="1838090" cy="2055065"/>
            </a:xfrm>
            <a:custGeom>
              <a:avLst/>
              <a:gdLst>
                <a:gd name="connsiteX0" fmla="*/ 2505636 w 3429309"/>
                <a:gd name="connsiteY0" fmla="*/ 1353841 h 3834115"/>
                <a:gd name="connsiteX1" fmla="*/ 2507181 w 3429309"/>
                <a:gd name="connsiteY1" fmla="*/ 1355186 h 3834115"/>
                <a:gd name="connsiteX2" fmla="*/ 2506729 w 3429309"/>
                <a:gd name="connsiteY2" fmla="*/ 1355865 h 3834115"/>
                <a:gd name="connsiteX3" fmla="*/ 2506658 w 3429309"/>
                <a:gd name="connsiteY3" fmla="*/ 1355958 h 3834115"/>
                <a:gd name="connsiteX4" fmla="*/ 2505517 w 3429309"/>
                <a:gd name="connsiteY4" fmla="*/ 1353963 h 3834115"/>
                <a:gd name="connsiteX5" fmla="*/ 2676317 w 3429309"/>
                <a:gd name="connsiteY5" fmla="*/ 1274042 h 3834115"/>
                <a:gd name="connsiteX6" fmla="*/ 2683010 w 3429309"/>
                <a:gd name="connsiteY6" fmla="*/ 1278847 h 3834115"/>
                <a:gd name="connsiteX7" fmla="*/ 2696644 w 3429309"/>
                <a:gd name="connsiteY7" fmla="*/ 1288636 h 3834115"/>
                <a:gd name="connsiteX8" fmla="*/ 2659658 w 3429309"/>
                <a:gd name="connsiteY8" fmla="*/ 1339117 h 3834115"/>
                <a:gd name="connsiteX9" fmla="*/ 2605446 w 3429309"/>
                <a:gd name="connsiteY9" fmla="*/ 1413108 h 3834115"/>
                <a:gd name="connsiteX10" fmla="*/ 2588281 w 3429309"/>
                <a:gd name="connsiteY10" fmla="*/ 1436535 h 3834115"/>
                <a:gd name="connsiteX11" fmla="*/ 2534884 w 3429309"/>
                <a:gd name="connsiteY11" fmla="*/ 1398524 h 3834115"/>
                <a:gd name="connsiteX12" fmla="*/ 2534884 w 3429309"/>
                <a:gd name="connsiteY12" fmla="*/ 1384020 h 3834115"/>
                <a:gd name="connsiteX13" fmla="*/ 2539096 w 3429309"/>
                <a:gd name="connsiteY13" fmla="*/ 1378629 h 3834115"/>
                <a:gd name="connsiteX14" fmla="*/ 2545237 w 3429309"/>
                <a:gd name="connsiteY14" fmla="*/ 1382566 h 3834115"/>
                <a:gd name="connsiteX15" fmla="*/ 2563513 w 3429309"/>
                <a:gd name="connsiteY15" fmla="*/ 1394280 h 3834115"/>
                <a:gd name="connsiteX16" fmla="*/ 2609806 w 3429309"/>
                <a:gd name="connsiteY16" fmla="*/ 1387548 h 3834115"/>
                <a:gd name="connsiteX17" fmla="*/ 2611433 w 3429309"/>
                <a:gd name="connsiteY17" fmla="*/ 1367050 h 3834115"/>
                <a:gd name="connsiteX18" fmla="*/ 2615904 w 3429309"/>
                <a:gd name="connsiteY18" fmla="*/ 1366799 h 3834115"/>
                <a:gd name="connsiteX19" fmla="*/ 2637539 w 3429309"/>
                <a:gd name="connsiteY19" fmla="*/ 1322577 h 3834115"/>
                <a:gd name="connsiteX20" fmla="*/ 2636510 w 3429309"/>
                <a:gd name="connsiteY20" fmla="*/ 1321817 h 3834115"/>
                <a:gd name="connsiteX21" fmla="*/ 2651502 w 3429309"/>
                <a:gd name="connsiteY21" fmla="*/ 1307306 h 3834115"/>
                <a:gd name="connsiteX22" fmla="*/ 2652964 w 3429309"/>
                <a:gd name="connsiteY22" fmla="*/ 1288582 h 3834115"/>
                <a:gd name="connsiteX23" fmla="*/ 2657652 w 3429309"/>
                <a:gd name="connsiteY23" fmla="*/ 1288713 h 3834115"/>
                <a:gd name="connsiteX24" fmla="*/ 2676180 w 3429309"/>
                <a:gd name="connsiteY24" fmla="*/ 1274698 h 3834115"/>
                <a:gd name="connsiteX25" fmla="*/ 938310 w 3429309"/>
                <a:gd name="connsiteY25" fmla="*/ 105 h 3834115"/>
                <a:gd name="connsiteX26" fmla="*/ 858123 w 3429309"/>
                <a:gd name="connsiteY26" fmla="*/ 6810 h 3834115"/>
                <a:gd name="connsiteX27" fmla="*/ 874916 w 3429309"/>
                <a:gd name="connsiteY27" fmla="*/ 23562 h 3834115"/>
                <a:gd name="connsiteX28" fmla="*/ 878660 w 3429309"/>
                <a:gd name="connsiteY28" fmla="*/ 27298 h 3834115"/>
                <a:gd name="connsiteX29" fmla="*/ 884914 w 3429309"/>
                <a:gd name="connsiteY29" fmla="*/ 30114 h 3834115"/>
                <a:gd name="connsiteX30" fmla="*/ 887170 w 3429309"/>
                <a:gd name="connsiteY30" fmla="*/ 35787 h 3834115"/>
                <a:gd name="connsiteX31" fmla="*/ 883539 w 3429309"/>
                <a:gd name="connsiteY31" fmla="*/ 32165 h 3834115"/>
                <a:gd name="connsiteX32" fmla="*/ 878660 w 3429309"/>
                <a:gd name="connsiteY32" fmla="*/ 27298 h 3834115"/>
                <a:gd name="connsiteX33" fmla="*/ 869122 w 3429309"/>
                <a:gd name="connsiteY33" fmla="*/ 23003 h 3834115"/>
                <a:gd name="connsiteX34" fmla="*/ 742790 w 3429309"/>
                <a:gd name="connsiteY34" fmla="*/ 63911 h 3834115"/>
                <a:gd name="connsiteX35" fmla="*/ 613788 w 3429309"/>
                <a:gd name="connsiteY35" fmla="*/ 322146 h 3834115"/>
                <a:gd name="connsiteX36" fmla="*/ 647158 w 3429309"/>
                <a:gd name="connsiteY36" fmla="*/ 314785 h 3834115"/>
                <a:gd name="connsiteX37" fmla="*/ 649437 w 3429309"/>
                <a:gd name="connsiteY37" fmla="*/ 366457 h 3834115"/>
                <a:gd name="connsiteX38" fmla="*/ 671572 w 3429309"/>
                <a:gd name="connsiteY38" fmla="*/ 450630 h 3834115"/>
                <a:gd name="connsiteX39" fmla="*/ 686089 w 3429309"/>
                <a:gd name="connsiteY39" fmla="*/ 565731 h 3834115"/>
                <a:gd name="connsiteX40" fmla="*/ 757819 w 3429309"/>
                <a:gd name="connsiteY40" fmla="*/ 737957 h 3834115"/>
                <a:gd name="connsiteX41" fmla="*/ 858583 w 3429309"/>
                <a:gd name="connsiteY41" fmla="*/ 737957 h 3834115"/>
                <a:gd name="connsiteX42" fmla="*/ 944830 w 3429309"/>
                <a:gd name="connsiteY42" fmla="*/ 694474 h 3834115"/>
                <a:gd name="connsiteX43" fmla="*/ 983159 w 3429309"/>
                <a:gd name="connsiteY43" fmla="*/ 819562 h 3834115"/>
                <a:gd name="connsiteX44" fmla="*/ 991857 w 3429309"/>
                <a:gd name="connsiteY44" fmla="*/ 847950 h 3834115"/>
                <a:gd name="connsiteX45" fmla="*/ 996789 w 3429309"/>
                <a:gd name="connsiteY45" fmla="*/ 872356 h 3834115"/>
                <a:gd name="connsiteX46" fmla="*/ 1005701 w 3429309"/>
                <a:gd name="connsiteY46" fmla="*/ 914404 h 3834115"/>
                <a:gd name="connsiteX47" fmla="*/ 1007745 w 3429309"/>
                <a:gd name="connsiteY47" fmla="*/ 923415 h 3834115"/>
                <a:gd name="connsiteX48" fmla="*/ 827100 w 3429309"/>
                <a:gd name="connsiteY48" fmla="*/ 1297309 h 3834115"/>
                <a:gd name="connsiteX49" fmla="*/ 338644 w 3429309"/>
                <a:gd name="connsiteY49" fmla="*/ 1196405 h 3834115"/>
                <a:gd name="connsiteX50" fmla="*/ 329664 w 3429309"/>
                <a:gd name="connsiteY50" fmla="*/ 1244782 h 3834115"/>
                <a:gd name="connsiteX51" fmla="*/ 313865 w 3429309"/>
                <a:gd name="connsiteY51" fmla="*/ 1238245 h 3834115"/>
                <a:gd name="connsiteX52" fmla="*/ 169896 w 3429309"/>
                <a:gd name="connsiteY52" fmla="*/ 1166161 h 3834115"/>
                <a:gd name="connsiteX53" fmla="*/ 140759 w 3429309"/>
                <a:gd name="connsiteY53" fmla="*/ 1137843 h 3834115"/>
                <a:gd name="connsiteX54" fmla="*/ 140759 w 3429309"/>
                <a:gd name="connsiteY54" fmla="*/ 1180750 h 3834115"/>
                <a:gd name="connsiteX55" fmla="*/ 212744 w 3429309"/>
                <a:gd name="connsiteY55" fmla="*/ 1238245 h 3834115"/>
                <a:gd name="connsiteX56" fmla="*/ 178573 w 3429309"/>
                <a:gd name="connsiteY56" fmla="*/ 1238245 h 3834115"/>
                <a:gd name="connsiteX57" fmla="*/ 166879 w 3429309"/>
                <a:gd name="connsiteY57" fmla="*/ 1238245 h 3834115"/>
                <a:gd name="connsiteX58" fmla="*/ 152625 w 3429309"/>
                <a:gd name="connsiteY58" fmla="*/ 1236705 h 3834115"/>
                <a:gd name="connsiteX59" fmla="*/ 38400 w 3429309"/>
                <a:gd name="connsiteY59" fmla="*/ 1224362 h 3834115"/>
                <a:gd name="connsiteX60" fmla="*/ 24659 w 3429309"/>
                <a:gd name="connsiteY60" fmla="*/ 1266680 h 3834115"/>
                <a:gd name="connsiteX61" fmla="*/ 121318 w 3429309"/>
                <a:gd name="connsiteY61" fmla="*/ 1275574 h 3834115"/>
                <a:gd name="connsiteX62" fmla="*/ 155705 w 3429309"/>
                <a:gd name="connsiteY62" fmla="*/ 1278738 h 3834115"/>
                <a:gd name="connsiteX63" fmla="*/ 155904 w 3429309"/>
                <a:gd name="connsiteY63" fmla="*/ 1283846 h 3834115"/>
                <a:gd name="connsiteX64" fmla="*/ 153174 w 3429309"/>
                <a:gd name="connsiteY64" fmla="*/ 1282779 h 3834115"/>
                <a:gd name="connsiteX65" fmla="*/ 24080 w 3429309"/>
                <a:gd name="connsiteY65" fmla="*/ 1269503 h 3834115"/>
                <a:gd name="connsiteX66" fmla="*/ 9546 w 3429309"/>
                <a:gd name="connsiteY66" fmla="*/ 1310991 h 3834115"/>
                <a:gd name="connsiteX67" fmla="*/ 153174 w 3429309"/>
                <a:gd name="connsiteY67" fmla="*/ 1310991 h 3834115"/>
                <a:gd name="connsiteX68" fmla="*/ 156976 w 3429309"/>
                <a:gd name="connsiteY68" fmla="*/ 1311350 h 3834115"/>
                <a:gd name="connsiteX69" fmla="*/ 157149 w 3429309"/>
                <a:gd name="connsiteY69" fmla="*/ 1315799 h 3834115"/>
                <a:gd name="connsiteX70" fmla="*/ 158296 w 3429309"/>
                <a:gd name="connsiteY70" fmla="*/ 1325927 h 3834115"/>
                <a:gd name="connsiteX71" fmla="*/ 150803 w 3429309"/>
                <a:gd name="connsiteY71" fmla="*/ 1325927 h 3834115"/>
                <a:gd name="connsiteX72" fmla="*/ 24277 w 3429309"/>
                <a:gd name="connsiteY72" fmla="*/ 1325927 h 3834115"/>
                <a:gd name="connsiteX73" fmla="*/ 24277 w 3429309"/>
                <a:gd name="connsiteY73" fmla="*/ 1355160 h 3834115"/>
                <a:gd name="connsiteX74" fmla="*/ 121148 w 3429309"/>
                <a:gd name="connsiteY74" fmla="*/ 1355160 h 3834115"/>
                <a:gd name="connsiteX75" fmla="*/ 161825 w 3429309"/>
                <a:gd name="connsiteY75" fmla="*/ 1355160 h 3834115"/>
                <a:gd name="connsiteX76" fmla="*/ 162801 w 3429309"/>
                <a:gd name="connsiteY76" fmla="*/ 1358456 h 3834115"/>
                <a:gd name="connsiteX77" fmla="*/ 129234 w 3429309"/>
                <a:gd name="connsiteY77" fmla="*/ 1362368 h 3834115"/>
                <a:gd name="connsiteX78" fmla="*/ 54592 w 3429309"/>
                <a:gd name="connsiteY78" fmla="*/ 1371066 h 3834115"/>
                <a:gd name="connsiteX79" fmla="*/ 54592 w 3429309"/>
                <a:gd name="connsiteY79" fmla="*/ 1400275 h 3834115"/>
                <a:gd name="connsiteX80" fmla="*/ 183703 w 3429309"/>
                <a:gd name="connsiteY80" fmla="*/ 1400275 h 3834115"/>
                <a:gd name="connsiteX81" fmla="*/ 191348 w 3429309"/>
                <a:gd name="connsiteY81" fmla="*/ 1393360 h 3834115"/>
                <a:gd name="connsiteX82" fmla="*/ 192528 w 3429309"/>
                <a:gd name="connsiteY82" fmla="*/ 1386315 h 3834115"/>
                <a:gd name="connsiteX83" fmla="*/ 241880 w 3429309"/>
                <a:gd name="connsiteY83" fmla="*/ 1391637 h 3834115"/>
                <a:gd name="connsiteX84" fmla="*/ 291370 w 3429309"/>
                <a:gd name="connsiteY84" fmla="*/ 1388928 h 3834115"/>
                <a:gd name="connsiteX85" fmla="*/ 303960 w 3429309"/>
                <a:gd name="connsiteY85" fmla="*/ 1383264 h 3834115"/>
                <a:gd name="connsiteX86" fmla="*/ 295947 w 3429309"/>
                <a:gd name="connsiteY86" fmla="*/ 1426432 h 3834115"/>
                <a:gd name="connsiteX87" fmla="*/ 970562 w 3429309"/>
                <a:gd name="connsiteY87" fmla="*/ 1584629 h 3834115"/>
                <a:gd name="connsiteX88" fmla="*/ 1129770 w 3429309"/>
                <a:gd name="connsiteY88" fmla="*/ 1287832 h 3834115"/>
                <a:gd name="connsiteX89" fmla="*/ 1160013 w 3429309"/>
                <a:gd name="connsiteY89" fmla="*/ 1350936 h 3834115"/>
                <a:gd name="connsiteX90" fmla="*/ 1374126 w 3429309"/>
                <a:gd name="connsiteY90" fmla="*/ 1797690 h 3834115"/>
                <a:gd name="connsiteX91" fmla="*/ 1395147 w 3429309"/>
                <a:gd name="connsiteY91" fmla="*/ 1841550 h 3834115"/>
                <a:gd name="connsiteX92" fmla="*/ 698642 w 3429309"/>
                <a:gd name="connsiteY92" fmla="*/ 1872073 h 3834115"/>
                <a:gd name="connsiteX93" fmla="*/ 555502 w 3429309"/>
                <a:gd name="connsiteY93" fmla="*/ 3262740 h 3834115"/>
                <a:gd name="connsiteX94" fmla="*/ 569835 w 3429309"/>
                <a:gd name="connsiteY94" fmla="*/ 3267281 h 3834115"/>
                <a:gd name="connsiteX95" fmla="*/ 585658 w 3429309"/>
                <a:gd name="connsiteY95" fmla="*/ 3272295 h 3834115"/>
                <a:gd name="connsiteX96" fmla="*/ 568276 w 3429309"/>
                <a:gd name="connsiteY96" fmla="*/ 3276644 h 3834115"/>
                <a:gd name="connsiteX97" fmla="*/ 354146 w 3429309"/>
                <a:gd name="connsiteY97" fmla="*/ 3262129 h 3834115"/>
                <a:gd name="connsiteX98" fmla="*/ 238977 w 3429309"/>
                <a:gd name="connsiteY98" fmla="*/ 3348363 h 3834115"/>
                <a:gd name="connsiteX99" fmla="*/ 712452 w 3429309"/>
                <a:gd name="connsiteY99" fmla="*/ 3491801 h 3834115"/>
                <a:gd name="connsiteX100" fmla="*/ 782993 w 3429309"/>
                <a:gd name="connsiteY100" fmla="*/ 3336196 h 3834115"/>
                <a:gd name="connsiteX101" fmla="*/ 783099 w 3429309"/>
                <a:gd name="connsiteY101" fmla="*/ 3334854 h 3834115"/>
                <a:gd name="connsiteX102" fmla="*/ 827297 w 3429309"/>
                <a:gd name="connsiteY102" fmla="*/ 3348858 h 3834115"/>
                <a:gd name="connsiteX103" fmla="*/ 942320 w 3429309"/>
                <a:gd name="connsiteY103" fmla="*/ 2230184 h 3834115"/>
                <a:gd name="connsiteX104" fmla="*/ 1402413 w 3429309"/>
                <a:gd name="connsiteY104" fmla="*/ 2255337 h 3834115"/>
                <a:gd name="connsiteX105" fmla="*/ 1568125 w 3429309"/>
                <a:gd name="connsiteY105" fmla="*/ 2254171 h 3834115"/>
                <a:gd name="connsiteX106" fmla="*/ 1571872 w 3429309"/>
                <a:gd name="connsiteY106" fmla="*/ 2271764 h 3834115"/>
                <a:gd name="connsiteX107" fmla="*/ 1703168 w 3429309"/>
                <a:gd name="connsiteY107" fmla="*/ 2888301 h 3834115"/>
                <a:gd name="connsiteX108" fmla="*/ 3037184 w 3429309"/>
                <a:gd name="connsiteY108" fmla="*/ 3476755 h 3834115"/>
                <a:gd name="connsiteX109" fmla="*/ 3067411 w 3429309"/>
                <a:gd name="connsiteY109" fmla="*/ 3379972 h 3834115"/>
                <a:gd name="connsiteX110" fmla="*/ 3073536 w 3429309"/>
                <a:gd name="connsiteY110" fmla="*/ 3360358 h 3834115"/>
                <a:gd name="connsiteX111" fmla="*/ 3052195 w 3429309"/>
                <a:gd name="connsiteY111" fmla="*/ 3446213 h 3834115"/>
                <a:gd name="connsiteX112" fmla="*/ 3080370 w 3429309"/>
                <a:gd name="connsiteY112" fmla="*/ 3504313 h 3834115"/>
                <a:gd name="connsiteX113" fmla="*/ 3052195 w 3429309"/>
                <a:gd name="connsiteY113" fmla="*/ 3719624 h 3834115"/>
                <a:gd name="connsiteX114" fmla="*/ 3123914 w 3429309"/>
                <a:gd name="connsiteY114" fmla="*/ 3834115 h 3834115"/>
                <a:gd name="connsiteX115" fmla="*/ 3281868 w 3429309"/>
                <a:gd name="connsiteY115" fmla="*/ 3360773 h 3834115"/>
                <a:gd name="connsiteX116" fmla="*/ 3113895 w 3429309"/>
                <a:gd name="connsiteY116" fmla="*/ 3277748 h 3834115"/>
                <a:gd name="connsiteX117" fmla="*/ 3100120 w 3429309"/>
                <a:gd name="connsiteY117" fmla="*/ 3275239 h 3834115"/>
                <a:gd name="connsiteX118" fmla="*/ 3108832 w 3429309"/>
                <a:gd name="connsiteY118" fmla="*/ 3247344 h 3834115"/>
                <a:gd name="connsiteX119" fmla="*/ 2147556 w 3429309"/>
                <a:gd name="connsiteY119" fmla="*/ 2731380 h 3834115"/>
                <a:gd name="connsiteX120" fmla="*/ 2033260 w 3429309"/>
                <a:gd name="connsiteY120" fmla="*/ 2085786 h 3834115"/>
                <a:gd name="connsiteX121" fmla="*/ 2018850 w 3429309"/>
                <a:gd name="connsiteY121" fmla="*/ 2089732 h 3834115"/>
                <a:gd name="connsiteX122" fmla="*/ 2031975 w 3429309"/>
                <a:gd name="connsiteY122" fmla="*/ 2052029 h 3834115"/>
                <a:gd name="connsiteX123" fmla="*/ 2002238 w 3429309"/>
                <a:gd name="connsiteY123" fmla="*/ 1814945 h 3834115"/>
                <a:gd name="connsiteX124" fmla="*/ 1993668 w 3429309"/>
                <a:gd name="connsiteY124" fmla="*/ 1815321 h 3834115"/>
                <a:gd name="connsiteX125" fmla="*/ 2002897 w 3429309"/>
                <a:gd name="connsiteY125" fmla="*/ 1813197 h 3834115"/>
                <a:gd name="connsiteX126" fmla="*/ 1679146 w 3429309"/>
                <a:gd name="connsiteY126" fmla="*/ 1066166 h 3834115"/>
                <a:gd name="connsiteX127" fmla="*/ 1651019 w 3429309"/>
                <a:gd name="connsiteY127" fmla="*/ 1007573 h 3834115"/>
                <a:gd name="connsiteX128" fmla="*/ 1680848 w 3429309"/>
                <a:gd name="connsiteY128" fmla="*/ 1007573 h 3834115"/>
                <a:gd name="connsiteX129" fmla="*/ 1904575 w 3429309"/>
                <a:gd name="connsiteY129" fmla="*/ 1007573 h 3834115"/>
                <a:gd name="connsiteX130" fmla="*/ 2161907 w 3429309"/>
                <a:gd name="connsiteY130" fmla="*/ 1136992 h 3834115"/>
                <a:gd name="connsiteX131" fmla="*/ 2176660 w 3429309"/>
                <a:gd name="connsiteY131" fmla="*/ 1111756 h 3834115"/>
                <a:gd name="connsiteX132" fmla="*/ 2322529 w 3429309"/>
                <a:gd name="connsiteY132" fmla="*/ 1191885 h 3834115"/>
                <a:gd name="connsiteX133" fmla="*/ 2319732 w 3429309"/>
                <a:gd name="connsiteY133" fmla="*/ 1196398 h 3834115"/>
                <a:gd name="connsiteX134" fmla="*/ 2434257 w 3429309"/>
                <a:gd name="connsiteY134" fmla="*/ 1253462 h 3834115"/>
                <a:gd name="connsiteX135" fmla="*/ 2476673 w 3429309"/>
                <a:gd name="connsiteY135" fmla="*/ 1396548 h 3834115"/>
                <a:gd name="connsiteX136" fmla="*/ 2485117 w 3429309"/>
                <a:gd name="connsiteY136" fmla="*/ 1391930 h 3834115"/>
                <a:gd name="connsiteX137" fmla="*/ 2486970 w 3429309"/>
                <a:gd name="connsiteY137" fmla="*/ 1390666 h 3834115"/>
                <a:gd name="connsiteX138" fmla="*/ 2484974 w 3429309"/>
                <a:gd name="connsiteY138" fmla="*/ 1398524 h 3834115"/>
                <a:gd name="connsiteX139" fmla="*/ 2506729 w 3429309"/>
                <a:gd name="connsiteY139" fmla="*/ 1441182 h 3834115"/>
                <a:gd name="connsiteX140" fmla="*/ 2539678 w 3429309"/>
                <a:gd name="connsiteY140" fmla="*/ 1464837 h 3834115"/>
                <a:gd name="connsiteX141" fmla="*/ 2557939 w 3429309"/>
                <a:gd name="connsiteY141" fmla="*/ 1477948 h 3834115"/>
                <a:gd name="connsiteX142" fmla="*/ 2521296 w 3429309"/>
                <a:gd name="connsiteY142" fmla="*/ 1527960 h 3834115"/>
                <a:gd name="connsiteX143" fmla="*/ 2405705 w 3429309"/>
                <a:gd name="connsiteY143" fmla="*/ 1685724 h 3834115"/>
                <a:gd name="connsiteX144" fmla="*/ 2405705 w 3429309"/>
                <a:gd name="connsiteY144" fmla="*/ 1742994 h 3834115"/>
                <a:gd name="connsiteX145" fmla="*/ 2617323 w 3429309"/>
                <a:gd name="connsiteY145" fmla="*/ 1899496 h 3834115"/>
                <a:gd name="connsiteX146" fmla="*/ 2617816 w 3429309"/>
                <a:gd name="connsiteY146" fmla="*/ 1899860 h 3834115"/>
                <a:gd name="connsiteX147" fmla="*/ 2617195 w 3429309"/>
                <a:gd name="connsiteY147" fmla="*/ 1899822 h 3834115"/>
                <a:gd name="connsiteX148" fmla="*/ 2604040 w 3429309"/>
                <a:gd name="connsiteY148" fmla="*/ 1892374 h 3834115"/>
                <a:gd name="connsiteX149" fmla="*/ 2877561 w 3429309"/>
                <a:gd name="connsiteY149" fmla="*/ 2107264 h 3834115"/>
                <a:gd name="connsiteX150" fmla="*/ 2934829 w 3429309"/>
                <a:gd name="connsiteY150" fmla="*/ 2092768 h 3834115"/>
                <a:gd name="connsiteX151" fmla="*/ 3422893 w 3429309"/>
                <a:gd name="connsiteY151" fmla="*/ 1461741 h 3834115"/>
                <a:gd name="connsiteX152" fmla="*/ 3409217 w 3429309"/>
                <a:gd name="connsiteY152" fmla="*/ 1404607 h 3834115"/>
                <a:gd name="connsiteX153" fmla="*/ 3169886 w 3429309"/>
                <a:gd name="connsiteY153" fmla="*/ 1216578 h 3834115"/>
                <a:gd name="connsiteX154" fmla="*/ 3156864 w 3429309"/>
                <a:gd name="connsiteY154" fmla="*/ 1206347 h 3834115"/>
                <a:gd name="connsiteX155" fmla="*/ 3151298 w 3429309"/>
                <a:gd name="connsiteY155" fmla="*/ 1197654 h 3834115"/>
                <a:gd name="connsiteX156" fmla="*/ 2936322 w 3429309"/>
                <a:gd name="connsiteY156" fmla="*/ 1039523 h 3834115"/>
                <a:gd name="connsiteX157" fmla="*/ 2907743 w 3429309"/>
                <a:gd name="connsiteY157" fmla="*/ 1028625 h 3834115"/>
                <a:gd name="connsiteX158" fmla="*/ 2879165 w 3429309"/>
                <a:gd name="connsiteY158" fmla="*/ 1039523 h 3834115"/>
                <a:gd name="connsiteX159" fmla="*/ 2795824 w 3429309"/>
                <a:gd name="connsiteY159" fmla="*/ 1153271 h 3834115"/>
                <a:gd name="connsiteX160" fmla="*/ 2727384 w 3429309"/>
                <a:gd name="connsiteY160" fmla="*/ 1246682 h 3834115"/>
                <a:gd name="connsiteX161" fmla="*/ 2720687 w 3429309"/>
                <a:gd name="connsiteY161" fmla="*/ 1241914 h 3834115"/>
                <a:gd name="connsiteX162" fmla="*/ 2678216 w 3429309"/>
                <a:gd name="connsiteY162" fmla="*/ 1211680 h 3834115"/>
                <a:gd name="connsiteX163" fmla="*/ 2635557 w 3429309"/>
                <a:gd name="connsiteY163" fmla="*/ 1203255 h 3834115"/>
                <a:gd name="connsiteX164" fmla="*/ 2631756 w 3429309"/>
                <a:gd name="connsiteY164" fmla="*/ 1204474 h 3834115"/>
                <a:gd name="connsiteX165" fmla="*/ 2625959 w 3429309"/>
                <a:gd name="connsiteY165" fmla="*/ 1200758 h 3834115"/>
                <a:gd name="connsiteX166" fmla="*/ 2620544 w 3429309"/>
                <a:gd name="connsiteY166" fmla="*/ 1197287 h 3834115"/>
                <a:gd name="connsiteX167" fmla="*/ 2604113 w 3429309"/>
                <a:gd name="connsiteY167" fmla="*/ 1197719 h 3834115"/>
                <a:gd name="connsiteX168" fmla="*/ 2604771 w 3429309"/>
                <a:gd name="connsiteY168" fmla="*/ 1196398 h 3834115"/>
                <a:gd name="connsiteX169" fmla="*/ 2481180 w 3429309"/>
                <a:gd name="connsiteY169" fmla="*/ 1129926 h 3834115"/>
                <a:gd name="connsiteX170" fmla="*/ 2453082 w 3429309"/>
                <a:gd name="connsiteY170" fmla="*/ 1114813 h 3834115"/>
                <a:gd name="connsiteX171" fmla="*/ 2248705 w 3429309"/>
                <a:gd name="connsiteY171" fmla="*/ 988519 h 3834115"/>
                <a:gd name="connsiteX172" fmla="*/ 2262454 w 3429309"/>
                <a:gd name="connsiteY172" fmla="*/ 965001 h 3834115"/>
                <a:gd name="connsiteX173" fmla="*/ 1961665 w 3429309"/>
                <a:gd name="connsiteY173" fmla="*/ 749588 h 3834115"/>
                <a:gd name="connsiteX174" fmla="*/ 1560329 w 3429309"/>
                <a:gd name="connsiteY174" fmla="*/ 707016 h 3834115"/>
                <a:gd name="connsiteX175" fmla="*/ 1468035 w 3429309"/>
                <a:gd name="connsiteY175" fmla="*/ 705761 h 3834115"/>
                <a:gd name="connsiteX176" fmla="*/ 1395201 w 3429309"/>
                <a:gd name="connsiteY176" fmla="*/ 711427 h 3834115"/>
                <a:gd name="connsiteX177" fmla="*/ 1332465 w 3429309"/>
                <a:gd name="connsiteY177" fmla="*/ 682946 h 3834115"/>
                <a:gd name="connsiteX178" fmla="*/ 1215951 w 3429309"/>
                <a:gd name="connsiteY178" fmla="*/ 630050 h 3834115"/>
                <a:gd name="connsiteX179" fmla="*/ 1202036 w 3429309"/>
                <a:gd name="connsiteY179" fmla="*/ 623733 h 3834115"/>
                <a:gd name="connsiteX180" fmla="*/ 1202718 w 3429309"/>
                <a:gd name="connsiteY180" fmla="*/ 622856 h 3834115"/>
                <a:gd name="connsiteX181" fmla="*/ 1174538 w 3429309"/>
                <a:gd name="connsiteY181" fmla="*/ 508607 h 3834115"/>
                <a:gd name="connsiteX182" fmla="*/ 1174688 w 3429309"/>
                <a:gd name="connsiteY182" fmla="*/ 508105 h 3834115"/>
                <a:gd name="connsiteX183" fmla="*/ 1179540 w 3429309"/>
                <a:gd name="connsiteY183" fmla="*/ 501000 h 3834115"/>
                <a:gd name="connsiteX184" fmla="*/ 1234771 w 3429309"/>
                <a:gd name="connsiteY184" fmla="*/ 278680 h 3834115"/>
                <a:gd name="connsiteX185" fmla="*/ 1223888 w 3429309"/>
                <a:gd name="connsiteY185" fmla="*/ 223889 h 3834115"/>
                <a:gd name="connsiteX186" fmla="*/ 1223565 w 3429309"/>
                <a:gd name="connsiteY186" fmla="*/ 221055 h 3834115"/>
                <a:gd name="connsiteX187" fmla="*/ 1223066 w 3429309"/>
                <a:gd name="connsiteY187" fmla="*/ 219752 h 3834115"/>
                <a:gd name="connsiteX188" fmla="*/ 1220988 w 3429309"/>
                <a:gd name="connsiteY188" fmla="*/ 209288 h 3834115"/>
                <a:gd name="connsiteX189" fmla="*/ 1205419 w 3429309"/>
                <a:gd name="connsiteY189" fmla="*/ 173659 h 3834115"/>
                <a:gd name="connsiteX190" fmla="*/ 1200606 w 3429309"/>
                <a:gd name="connsiteY190" fmla="*/ 161089 h 3834115"/>
                <a:gd name="connsiteX191" fmla="*/ 1198917 w 3429309"/>
                <a:gd name="connsiteY191" fmla="*/ 158780 h 3834115"/>
                <a:gd name="connsiteX192" fmla="*/ 1188744 w 3429309"/>
                <a:gd name="connsiteY192" fmla="*/ 135501 h 3834115"/>
                <a:gd name="connsiteX193" fmla="*/ 938310 w 3429309"/>
                <a:gd name="connsiteY193" fmla="*/ 105 h 383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3429309" h="3834115">
                  <a:moveTo>
                    <a:pt x="2505636" y="1353841"/>
                  </a:moveTo>
                  <a:lnTo>
                    <a:pt x="2507181" y="1355186"/>
                  </a:lnTo>
                  <a:lnTo>
                    <a:pt x="2506729" y="1355865"/>
                  </a:lnTo>
                  <a:lnTo>
                    <a:pt x="2506658" y="1355958"/>
                  </a:lnTo>
                  <a:lnTo>
                    <a:pt x="2505517" y="1353963"/>
                  </a:lnTo>
                  <a:close/>
                  <a:moveTo>
                    <a:pt x="2676317" y="1274042"/>
                  </a:moveTo>
                  <a:lnTo>
                    <a:pt x="2683010" y="1278847"/>
                  </a:lnTo>
                  <a:lnTo>
                    <a:pt x="2696644" y="1288636"/>
                  </a:lnTo>
                  <a:lnTo>
                    <a:pt x="2659658" y="1339117"/>
                  </a:lnTo>
                  <a:cubicBezTo>
                    <a:pt x="2640123" y="1365779"/>
                    <a:pt x="2622091" y="1390390"/>
                    <a:pt x="2605446" y="1413108"/>
                  </a:cubicBezTo>
                  <a:lnTo>
                    <a:pt x="2588281" y="1436535"/>
                  </a:lnTo>
                  <a:lnTo>
                    <a:pt x="2534884" y="1398524"/>
                  </a:lnTo>
                  <a:lnTo>
                    <a:pt x="2534884" y="1384020"/>
                  </a:lnTo>
                  <a:lnTo>
                    <a:pt x="2539096" y="1378629"/>
                  </a:lnTo>
                  <a:lnTo>
                    <a:pt x="2545237" y="1382566"/>
                  </a:lnTo>
                  <a:cubicBezTo>
                    <a:pt x="2563513" y="1394280"/>
                    <a:pt x="2563513" y="1394280"/>
                    <a:pt x="2563513" y="1394280"/>
                  </a:cubicBezTo>
                  <a:cubicBezTo>
                    <a:pt x="2584748" y="1408584"/>
                    <a:pt x="2602586" y="1401642"/>
                    <a:pt x="2609806" y="1387548"/>
                  </a:cubicBezTo>
                  <a:lnTo>
                    <a:pt x="2611433" y="1367050"/>
                  </a:lnTo>
                  <a:lnTo>
                    <a:pt x="2615904" y="1366799"/>
                  </a:lnTo>
                  <a:cubicBezTo>
                    <a:pt x="2632388" y="1358664"/>
                    <a:pt x="2645646" y="1337285"/>
                    <a:pt x="2637539" y="1322577"/>
                  </a:cubicBezTo>
                  <a:lnTo>
                    <a:pt x="2636510" y="1321817"/>
                  </a:lnTo>
                  <a:lnTo>
                    <a:pt x="2651502" y="1307306"/>
                  </a:lnTo>
                  <a:lnTo>
                    <a:pt x="2652964" y="1288582"/>
                  </a:lnTo>
                  <a:lnTo>
                    <a:pt x="2657652" y="1288713"/>
                  </a:lnTo>
                  <a:cubicBezTo>
                    <a:pt x="2665032" y="1287004"/>
                    <a:pt x="2671721" y="1281745"/>
                    <a:pt x="2676180" y="1274698"/>
                  </a:cubicBezTo>
                  <a:close/>
                  <a:moveTo>
                    <a:pt x="938310" y="105"/>
                  </a:moveTo>
                  <a:cubicBezTo>
                    <a:pt x="913560" y="-501"/>
                    <a:pt x="886849" y="1484"/>
                    <a:pt x="858123" y="6810"/>
                  </a:cubicBezTo>
                  <a:cubicBezTo>
                    <a:pt x="865384" y="14054"/>
                    <a:pt x="870831" y="19487"/>
                    <a:pt x="874916" y="23562"/>
                  </a:cubicBezTo>
                  <a:lnTo>
                    <a:pt x="878660" y="27298"/>
                  </a:lnTo>
                  <a:lnTo>
                    <a:pt x="884914" y="30114"/>
                  </a:lnTo>
                  <a:cubicBezTo>
                    <a:pt x="887170" y="33070"/>
                    <a:pt x="887170" y="35787"/>
                    <a:pt x="887170" y="35787"/>
                  </a:cubicBezTo>
                  <a:cubicBezTo>
                    <a:pt x="887170" y="35787"/>
                    <a:pt x="887170" y="35787"/>
                    <a:pt x="883539" y="32165"/>
                  </a:cubicBezTo>
                  <a:lnTo>
                    <a:pt x="878660" y="27298"/>
                  </a:lnTo>
                  <a:lnTo>
                    <a:pt x="869122" y="23003"/>
                  </a:lnTo>
                  <a:cubicBezTo>
                    <a:pt x="851075" y="21085"/>
                    <a:pt x="814980" y="28117"/>
                    <a:pt x="742790" y="63911"/>
                  </a:cubicBezTo>
                  <a:cubicBezTo>
                    <a:pt x="742790" y="63911"/>
                    <a:pt x="585595" y="135501"/>
                    <a:pt x="613788" y="322146"/>
                  </a:cubicBezTo>
                  <a:lnTo>
                    <a:pt x="647158" y="314785"/>
                  </a:lnTo>
                  <a:lnTo>
                    <a:pt x="649437" y="366457"/>
                  </a:lnTo>
                  <a:cubicBezTo>
                    <a:pt x="653546" y="393039"/>
                    <a:pt x="660791" y="421108"/>
                    <a:pt x="671572" y="450630"/>
                  </a:cubicBezTo>
                  <a:cubicBezTo>
                    <a:pt x="614359" y="522249"/>
                    <a:pt x="628876" y="551237"/>
                    <a:pt x="686089" y="565731"/>
                  </a:cubicBezTo>
                  <a:cubicBezTo>
                    <a:pt x="715123" y="622856"/>
                    <a:pt x="728786" y="637350"/>
                    <a:pt x="757819" y="737957"/>
                  </a:cubicBezTo>
                  <a:cubicBezTo>
                    <a:pt x="786853" y="766093"/>
                    <a:pt x="858583" y="737957"/>
                    <a:pt x="858583" y="737957"/>
                  </a:cubicBezTo>
                  <a:cubicBezTo>
                    <a:pt x="887617" y="723463"/>
                    <a:pt x="944830" y="694474"/>
                    <a:pt x="944830" y="694474"/>
                  </a:cubicBezTo>
                  <a:cubicBezTo>
                    <a:pt x="944830" y="694474"/>
                    <a:pt x="944830" y="694474"/>
                    <a:pt x="983159" y="819562"/>
                  </a:cubicBezTo>
                  <a:lnTo>
                    <a:pt x="991857" y="847950"/>
                  </a:lnTo>
                  <a:lnTo>
                    <a:pt x="996789" y="872356"/>
                  </a:lnTo>
                  <a:cubicBezTo>
                    <a:pt x="999411" y="885058"/>
                    <a:pt x="1002398" y="899220"/>
                    <a:pt x="1005701" y="914404"/>
                  </a:cubicBezTo>
                  <a:lnTo>
                    <a:pt x="1007745" y="923415"/>
                  </a:lnTo>
                  <a:lnTo>
                    <a:pt x="827100" y="1297309"/>
                  </a:lnTo>
                  <a:lnTo>
                    <a:pt x="338644" y="1196405"/>
                  </a:lnTo>
                  <a:lnTo>
                    <a:pt x="329664" y="1244782"/>
                  </a:lnTo>
                  <a:lnTo>
                    <a:pt x="313865" y="1238245"/>
                  </a:lnTo>
                  <a:cubicBezTo>
                    <a:pt x="284728" y="1180750"/>
                    <a:pt x="212744" y="1180750"/>
                    <a:pt x="169896" y="1166161"/>
                  </a:cubicBezTo>
                  <a:cubicBezTo>
                    <a:pt x="155328" y="1151573"/>
                    <a:pt x="140759" y="1137843"/>
                    <a:pt x="140759" y="1137843"/>
                  </a:cubicBezTo>
                  <a:cubicBezTo>
                    <a:pt x="140759" y="1137843"/>
                    <a:pt x="111623" y="1166161"/>
                    <a:pt x="140759" y="1180750"/>
                  </a:cubicBezTo>
                  <a:cubicBezTo>
                    <a:pt x="169896" y="1195338"/>
                    <a:pt x="227312" y="1223657"/>
                    <a:pt x="212744" y="1238245"/>
                  </a:cubicBezTo>
                  <a:cubicBezTo>
                    <a:pt x="205460" y="1238245"/>
                    <a:pt x="191106" y="1238245"/>
                    <a:pt x="178573" y="1238245"/>
                  </a:cubicBezTo>
                  <a:lnTo>
                    <a:pt x="166879" y="1238245"/>
                  </a:lnTo>
                  <a:lnTo>
                    <a:pt x="152625" y="1236705"/>
                  </a:lnTo>
                  <a:cubicBezTo>
                    <a:pt x="136307" y="1234941"/>
                    <a:pt x="103671" y="1231415"/>
                    <a:pt x="38400" y="1224362"/>
                  </a:cubicBezTo>
                  <a:cubicBezTo>
                    <a:pt x="10059" y="1224362"/>
                    <a:pt x="10059" y="1266680"/>
                    <a:pt x="24659" y="1266680"/>
                  </a:cubicBezTo>
                  <a:cubicBezTo>
                    <a:pt x="24659" y="1266680"/>
                    <a:pt x="24659" y="1266680"/>
                    <a:pt x="121318" y="1275574"/>
                  </a:cubicBezTo>
                  <a:lnTo>
                    <a:pt x="155705" y="1278738"/>
                  </a:lnTo>
                  <a:lnTo>
                    <a:pt x="155904" y="1283846"/>
                  </a:lnTo>
                  <a:lnTo>
                    <a:pt x="153174" y="1282779"/>
                  </a:lnTo>
                  <a:cubicBezTo>
                    <a:pt x="153174" y="1282779"/>
                    <a:pt x="153174" y="1282779"/>
                    <a:pt x="24080" y="1269503"/>
                  </a:cubicBezTo>
                  <a:cubicBezTo>
                    <a:pt x="-4988" y="1269503"/>
                    <a:pt x="-4988" y="1310991"/>
                    <a:pt x="9546" y="1310991"/>
                  </a:cubicBezTo>
                  <a:cubicBezTo>
                    <a:pt x="9546" y="1310991"/>
                    <a:pt x="9546" y="1310991"/>
                    <a:pt x="153174" y="1310991"/>
                  </a:cubicBezTo>
                  <a:lnTo>
                    <a:pt x="156976" y="1311350"/>
                  </a:lnTo>
                  <a:lnTo>
                    <a:pt x="157149" y="1315799"/>
                  </a:lnTo>
                  <a:lnTo>
                    <a:pt x="158296" y="1325927"/>
                  </a:lnTo>
                  <a:lnTo>
                    <a:pt x="150803" y="1325927"/>
                  </a:lnTo>
                  <a:cubicBezTo>
                    <a:pt x="132728" y="1325927"/>
                    <a:pt x="96578" y="1325927"/>
                    <a:pt x="24277" y="1325927"/>
                  </a:cubicBezTo>
                  <a:cubicBezTo>
                    <a:pt x="-4988" y="1325927"/>
                    <a:pt x="-4988" y="1355160"/>
                    <a:pt x="24277" y="1355160"/>
                  </a:cubicBezTo>
                  <a:cubicBezTo>
                    <a:pt x="24277" y="1355160"/>
                    <a:pt x="24277" y="1355160"/>
                    <a:pt x="121148" y="1355160"/>
                  </a:cubicBezTo>
                  <a:lnTo>
                    <a:pt x="161825" y="1355160"/>
                  </a:lnTo>
                  <a:lnTo>
                    <a:pt x="162801" y="1358456"/>
                  </a:lnTo>
                  <a:lnTo>
                    <a:pt x="129234" y="1362368"/>
                  </a:lnTo>
                  <a:cubicBezTo>
                    <a:pt x="111078" y="1364483"/>
                    <a:pt x="86870" y="1367305"/>
                    <a:pt x="54592" y="1371066"/>
                  </a:cubicBezTo>
                  <a:cubicBezTo>
                    <a:pt x="40152" y="1371066"/>
                    <a:pt x="40152" y="1400275"/>
                    <a:pt x="54592" y="1400275"/>
                  </a:cubicBezTo>
                  <a:cubicBezTo>
                    <a:pt x="54592" y="1400275"/>
                    <a:pt x="54592" y="1400275"/>
                    <a:pt x="183703" y="1400275"/>
                  </a:cubicBezTo>
                  <a:cubicBezTo>
                    <a:pt x="187101" y="1400275"/>
                    <a:pt x="189649" y="1397509"/>
                    <a:pt x="191348" y="1393360"/>
                  </a:cubicBezTo>
                  <a:lnTo>
                    <a:pt x="192528" y="1386315"/>
                  </a:lnTo>
                  <a:lnTo>
                    <a:pt x="241880" y="1391637"/>
                  </a:lnTo>
                  <a:cubicBezTo>
                    <a:pt x="259877" y="1392602"/>
                    <a:pt x="277873" y="1392227"/>
                    <a:pt x="291370" y="1388928"/>
                  </a:cubicBezTo>
                  <a:lnTo>
                    <a:pt x="303960" y="1383264"/>
                  </a:lnTo>
                  <a:lnTo>
                    <a:pt x="295947" y="1426432"/>
                  </a:lnTo>
                  <a:lnTo>
                    <a:pt x="970562" y="1584629"/>
                  </a:lnTo>
                  <a:lnTo>
                    <a:pt x="1129770" y="1287832"/>
                  </a:lnTo>
                  <a:lnTo>
                    <a:pt x="1160013" y="1350936"/>
                  </a:lnTo>
                  <a:cubicBezTo>
                    <a:pt x="1266240" y="1572581"/>
                    <a:pt x="1332631" y="1711110"/>
                    <a:pt x="1374126" y="1797690"/>
                  </a:cubicBezTo>
                  <a:lnTo>
                    <a:pt x="1395147" y="1841550"/>
                  </a:lnTo>
                  <a:lnTo>
                    <a:pt x="698642" y="1872073"/>
                  </a:lnTo>
                  <a:cubicBezTo>
                    <a:pt x="598103" y="1929200"/>
                    <a:pt x="555502" y="3262740"/>
                    <a:pt x="555502" y="3262740"/>
                  </a:cubicBezTo>
                  <a:cubicBezTo>
                    <a:pt x="555502" y="3262740"/>
                    <a:pt x="555502" y="3262740"/>
                    <a:pt x="569835" y="3267281"/>
                  </a:cubicBezTo>
                  <a:lnTo>
                    <a:pt x="585658" y="3272295"/>
                  </a:lnTo>
                  <a:lnTo>
                    <a:pt x="568276" y="3276644"/>
                  </a:lnTo>
                  <a:cubicBezTo>
                    <a:pt x="568276" y="3276644"/>
                    <a:pt x="568276" y="3276644"/>
                    <a:pt x="354146" y="3262129"/>
                  </a:cubicBezTo>
                  <a:cubicBezTo>
                    <a:pt x="224474" y="3233100"/>
                    <a:pt x="238977" y="3348363"/>
                    <a:pt x="238977" y="3348363"/>
                  </a:cubicBezTo>
                  <a:cubicBezTo>
                    <a:pt x="238977" y="3348363"/>
                    <a:pt x="238977" y="3348363"/>
                    <a:pt x="712452" y="3491801"/>
                  </a:cubicBezTo>
                  <a:cubicBezTo>
                    <a:pt x="766197" y="3438012"/>
                    <a:pt x="779634" y="3367894"/>
                    <a:pt x="782993" y="3336196"/>
                  </a:cubicBezTo>
                  <a:lnTo>
                    <a:pt x="783099" y="3334854"/>
                  </a:lnTo>
                  <a:lnTo>
                    <a:pt x="827297" y="3348858"/>
                  </a:lnTo>
                  <a:cubicBezTo>
                    <a:pt x="885235" y="3076010"/>
                    <a:pt x="942320" y="2230184"/>
                    <a:pt x="942320" y="2230184"/>
                  </a:cubicBezTo>
                  <a:cubicBezTo>
                    <a:pt x="942320" y="2230184"/>
                    <a:pt x="1164273" y="2251714"/>
                    <a:pt x="1402413" y="2255337"/>
                  </a:cubicBezTo>
                  <a:lnTo>
                    <a:pt x="1568125" y="2254171"/>
                  </a:lnTo>
                  <a:lnTo>
                    <a:pt x="1571872" y="2271764"/>
                  </a:lnTo>
                  <a:cubicBezTo>
                    <a:pt x="1587300" y="2344211"/>
                    <a:pt x="1622564" y="2509804"/>
                    <a:pt x="1703168" y="2888301"/>
                  </a:cubicBezTo>
                  <a:cubicBezTo>
                    <a:pt x="1803816" y="2988935"/>
                    <a:pt x="3037184" y="3476755"/>
                    <a:pt x="3037184" y="3476755"/>
                  </a:cubicBezTo>
                  <a:cubicBezTo>
                    <a:pt x="3037184" y="3476755"/>
                    <a:pt x="3037184" y="3476755"/>
                    <a:pt x="3067411" y="3379972"/>
                  </a:cubicBezTo>
                  <a:lnTo>
                    <a:pt x="3073536" y="3360358"/>
                  </a:lnTo>
                  <a:lnTo>
                    <a:pt x="3052195" y="3446213"/>
                  </a:lnTo>
                  <a:cubicBezTo>
                    <a:pt x="3052195" y="3446213"/>
                    <a:pt x="3052195" y="3446213"/>
                    <a:pt x="3080370" y="3504313"/>
                  </a:cubicBezTo>
                  <a:cubicBezTo>
                    <a:pt x="3080370" y="3504313"/>
                    <a:pt x="3080370" y="3504313"/>
                    <a:pt x="3052195" y="3719624"/>
                  </a:cubicBezTo>
                  <a:cubicBezTo>
                    <a:pt x="3023165" y="3834115"/>
                    <a:pt x="3123914" y="3834115"/>
                    <a:pt x="3123914" y="3834115"/>
                  </a:cubicBezTo>
                  <a:cubicBezTo>
                    <a:pt x="3123914" y="3834115"/>
                    <a:pt x="3123914" y="3834115"/>
                    <a:pt x="3281868" y="3360773"/>
                  </a:cubicBezTo>
                  <a:cubicBezTo>
                    <a:pt x="3227438" y="3306304"/>
                    <a:pt x="3149475" y="3284997"/>
                    <a:pt x="3113895" y="3277748"/>
                  </a:cubicBezTo>
                  <a:lnTo>
                    <a:pt x="3100120" y="3275239"/>
                  </a:lnTo>
                  <a:lnTo>
                    <a:pt x="3108832" y="3247344"/>
                  </a:lnTo>
                  <a:cubicBezTo>
                    <a:pt x="3108832" y="3247344"/>
                    <a:pt x="3108832" y="3247344"/>
                    <a:pt x="2147556" y="2731380"/>
                  </a:cubicBezTo>
                  <a:cubicBezTo>
                    <a:pt x="2147556" y="2731380"/>
                    <a:pt x="2018760" y="2100284"/>
                    <a:pt x="2033260" y="2085786"/>
                  </a:cubicBezTo>
                  <a:lnTo>
                    <a:pt x="2018850" y="2089732"/>
                  </a:lnTo>
                  <a:lnTo>
                    <a:pt x="2031975" y="2052029"/>
                  </a:lnTo>
                  <a:cubicBezTo>
                    <a:pt x="2051296" y="1974750"/>
                    <a:pt x="2037916" y="1886354"/>
                    <a:pt x="2002238" y="1814945"/>
                  </a:cubicBezTo>
                  <a:lnTo>
                    <a:pt x="1993668" y="1815321"/>
                  </a:lnTo>
                  <a:lnTo>
                    <a:pt x="2002897" y="1813197"/>
                  </a:lnTo>
                  <a:cubicBezTo>
                    <a:pt x="2002897" y="1813197"/>
                    <a:pt x="1826695" y="1379411"/>
                    <a:pt x="1679146" y="1066166"/>
                  </a:cubicBezTo>
                  <a:lnTo>
                    <a:pt x="1651019" y="1007573"/>
                  </a:lnTo>
                  <a:lnTo>
                    <a:pt x="1680848" y="1007573"/>
                  </a:lnTo>
                  <a:cubicBezTo>
                    <a:pt x="1904575" y="1007573"/>
                    <a:pt x="1904575" y="1007573"/>
                    <a:pt x="1904575" y="1007573"/>
                  </a:cubicBezTo>
                  <a:cubicBezTo>
                    <a:pt x="2161907" y="1136992"/>
                    <a:pt x="2161907" y="1136992"/>
                    <a:pt x="2161907" y="1136992"/>
                  </a:cubicBezTo>
                  <a:lnTo>
                    <a:pt x="2176660" y="1111756"/>
                  </a:lnTo>
                  <a:lnTo>
                    <a:pt x="2322529" y="1191885"/>
                  </a:lnTo>
                  <a:lnTo>
                    <a:pt x="2319732" y="1196398"/>
                  </a:lnTo>
                  <a:cubicBezTo>
                    <a:pt x="2434257" y="1253462"/>
                    <a:pt x="2434257" y="1253462"/>
                    <a:pt x="2434257" y="1253462"/>
                  </a:cubicBezTo>
                  <a:cubicBezTo>
                    <a:pt x="2362997" y="1339484"/>
                    <a:pt x="2462252" y="1382069"/>
                    <a:pt x="2476673" y="1396548"/>
                  </a:cubicBezTo>
                  <a:cubicBezTo>
                    <a:pt x="2476673" y="1396548"/>
                    <a:pt x="2480226" y="1394792"/>
                    <a:pt x="2485117" y="1391930"/>
                  </a:cubicBezTo>
                  <a:lnTo>
                    <a:pt x="2486970" y="1390666"/>
                  </a:lnTo>
                  <a:lnTo>
                    <a:pt x="2484974" y="1398524"/>
                  </a:lnTo>
                  <a:cubicBezTo>
                    <a:pt x="2484974" y="1412814"/>
                    <a:pt x="2492225" y="1427105"/>
                    <a:pt x="2506729" y="1441182"/>
                  </a:cubicBezTo>
                  <a:cubicBezTo>
                    <a:pt x="2519207" y="1450140"/>
                    <a:pt x="2530125" y="1457979"/>
                    <a:pt x="2539678" y="1464837"/>
                  </a:cubicBezTo>
                  <a:lnTo>
                    <a:pt x="2557939" y="1477948"/>
                  </a:lnTo>
                  <a:lnTo>
                    <a:pt x="2521296" y="1527960"/>
                  </a:lnTo>
                  <a:cubicBezTo>
                    <a:pt x="2405705" y="1685724"/>
                    <a:pt x="2405705" y="1685724"/>
                    <a:pt x="2405705" y="1685724"/>
                  </a:cubicBezTo>
                  <a:cubicBezTo>
                    <a:pt x="2391203" y="1700255"/>
                    <a:pt x="2391203" y="1729317"/>
                    <a:pt x="2405705" y="1742994"/>
                  </a:cubicBezTo>
                  <a:cubicBezTo>
                    <a:pt x="2566938" y="1862233"/>
                    <a:pt x="2607246" y="1892043"/>
                    <a:pt x="2617323" y="1899496"/>
                  </a:cubicBezTo>
                  <a:lnTo>
                    <a:pt x="2617816" y="1899860"/>
                  </a:lnTo>
                  <a:lnTo>
                    <a:pt x="2617195" y="1899822"/>
                  </a:lnTo>
                  <a:cubicBezTo>
                    <a:pt x="2612213" y="1898343"/>
                    <a:pt x="2607672" y="1895785"/>
                    <a:pt x="2604040" y="1892374"/>
                  </a:cubicBezTo>
                  <a:cubicBezTo>
                    <a:pt x="2877561" y="2107264"/>
                    <a:pt x="2877561" y="2107264"/>
                    <a:pt x="2877561" y="2107264"/>
                  </a:cubicBezTo>
                  <a:cubicBezTo>
                    <a:pt x="2891237" y="2121761"/>
                    <a:pt x="2920298" y="2107264"/>
                    <a:pt x="2934829" y="2092768"/>
                  </a:cubicBezTo>
                  <a:cubicBezTo>
                    <a:pt x="3422893" y="1461741"/>
                    <a:pt x="3422893" y="1461741"/>
                    <a:pt x="3422893" y="1461741"/>
                  </a:cubicBezTo>
                  <a:cubicBezTo>
                    <a:pt x="3438278" y="1432748"/>
                    <a:pt x="3422893" y="1419104"/>
                    <a:pt x="3409217" y="1404607"/>
                  </a:cubicBezTo>
                  <a:cubicBezTo>
                    <a:pt x="3272456" y="1297162"/>
                    <a:pt x="3204076" y="1243439"/>
                    <a:pt x="3169886" y="1216578"/>
                  </a:cubicBezTo>
                  <a:lnTo>
                    <a:pt x="3156864" y="1206347"/>
                  </a:lnTo>
                  <a:lnTo>
                    <a:pt x="3151298" y="1197654"/>
                  </a:lnTo>
                  <a:cubicBezTo>
                    <a:pt x="2936322" y="1039523"/>
                    <a:pt x="2936322" y="1039523"/>
                    <a:pt x="2936322" y="1039523"/>
                  </a:cubicBezTo>
                  <a:cubicBezTo>
                    <a:pt x="2929070" y="1032257"/>
                    <a:pt x="2918407" y="1028625"/>
                    <a:pt x="2907743" y="1028625"/>
                  </a:cubicBezTo>
                  <a:cubicBezTo>
                    <a:pt x="2897080" y="1028625"/>
                    <a:pt x="2886416" y="1032257"/>
                    <a:pt x="2879165" y="1039523"/>
                  </a:cubicBezTo>
                  <a:cubicBezTo>
                    <a:pt x="2849574" y="1079910"/>
                    <a:pt x="2821832" y="1117774"/>
                    <a:pt x="2795824" y="1153271"/>
                  </a:cubicBezTo>
                  <a:lnTo>
                    <a:pt x="2727384" y="1246682"/>
                  </a:lnTo>
                  <a:lnTo>
                    <a:pt x="2720687" y="1241914"/>
                  </a:lnTo>
                  <a:cubicBezTo>
                    <a:pt x="2678216" y="1211680"/>
                    <a:pt x="2678216" y="1211680"/>
                    <a:pt x="2678216" y="1211680"/>
                  </a:cubicBezTo>
                  <a:cubicBezTo>
                    <a:pt x="2664138" y="1204855"/>
                    <a:pt x="2649848" y="1201442"/>
                    <a:pt x="2635557" y="1203255"/>
                  </a:cubicBezTo>
                  <a:lnTo>
                    <a:pt x="2631756" y="1204474"/>
                  </a:lnTo>
                  <a:lnTo>
                    <a:pt x="2625959" y="1200758"/>
                  </a:lnTo>
                  <a:cubicBezTo>
                    <a:pt x="2620544" y="1197287"/>
                    <a:pt x="2620544" y="1197287"/>
                    <a:pt x="2620544" y="1197287"/>
                  </a:cubicBezTo>
                  <a:lnTo>
                    <a:pt x="2604113" y="1197719"/>
                  </a:lnTo>
                  <a:lnTo>
                    <a:pt x="2604771" y="1196398"/>
                  </a:lnTo>
                  <a:cubicBezTo>
                    <a:pt x="2551326" y="1167653"/>
                    <a:pt x="2511243" y="1146095"/>
                    <a:pt x="2481180" y="1129926"/>
                  </a:cubicBezTo>
                  <a:lnTo>
                    <a:pt x="2453082" y="1114813"/>
                  </a:lnTo>
                  <a:lnTo>
                    <a:pt x="2248705" y="988519"/>
                  </a:lnTo>
                  <a:lnTo>
                    <a:pt x="2262454" y="965001"/>
                  </a:lnTo>
                  <a:cubicBezTo>
                    <a:pt x="1961665" y="749588"/>
                    <a:pt x="1961665" y="749588"/>
                    <a:pt x="1961665" y="749588"/>
                  </a:cubicBezTo>
                  <a:cubicBezTo>
                    <a:pt x="1961665" y="749588"/>
                    <a:pt x="1760571" y="721490"/>
                    <a:pt x="1560329" y="707016"/>
                  </a:cubicBezTo>
                  <a:cubicBezTo>
                    <a:pt x="1527150" y="705260"/>
                    <a:pt x="1496438" y="704897"/>
                    <a:pt x="1468035" y="705761"/>
                  </a:cubicBezTo>
                  <a:lnTo>
                    <a:pt x="1395201" y="711427"/>
                  </a:lnTo>
                  <a:lnTo>
                    <a:pt x="1332465" y="682946"/>
                  </a:lnTo>
                  <a:cubicBezTo>
                    <a:pt x="1265886" y="652720"/>
                    <a:pt x="1232596" y="637607"/>
                    <a:pt x="1215951" y="630050"/>
                  </a:cubicBezTo>
                  <a:lnTo>
                    <a:pt x="1202036" y="623733"/>
                  </a:lnTo>
                  <a:lnTo>
                    <a:pt x="1202718" y="622856"/>
                  </a:lnTo>
                  <a:cubicBezTo>
                    <a:pt x="1202718" y="622856"/>
                    <a:pt x="1174538" y="536743"/>
                    <a:pt x="1174538" y="508607"/>
                  </a:cubicBezTo>
                  <a:lnTo>
                    <a:pt x="1174688" y="508105"/>
                  </a:lnTo>
                  <a:lnTo>
                    <a:pt x="1179540" y="501000"/>
                  </a:lnTo>
                  <a:cubicBezTo>
                    <a:pt x="1196059" y="475499"/>
                    <a:pt x="1244782" y="389740"/>
                    <a:pt x="1234771" y="278680"/>
                  </a:cubicBezTo>
                  <a:lnTo>
                    <a:pt x="1223888" y="223889"/>
                  </a:lnTo>
                  <a:lnTo>
                    <a:pt x="1223565" y="221055"/>
                  </a:lnTo>
                  <a:lnTo>
                    <a:pt x="1223066" y="219752"/>
                  </a:lnTo>
                  <a:lnTo>
                    <a:pt x="1220988" y="209288"/>
                  </a:lnTo>
                  <a:lnTo>
                    <a:pt x="1205419" y="173659"/>
                  </a:lnTo>
                  <a:lnTo>
                    <a:pt x="1200606" y="161089"/>
                  </a:lnTo>
                  <a:lnTo>
                    <a:pt x="1198917" y="158780"/>
                  </a:lnTo>
                  <a:lnTo>
                    <a:pt x="1188744" y="135501"/>
                  </a:lnTo>
                  <a:cubicBezTo>
                    <a:pt x="1188744" y="135501"/>
                    <a:pt x="1111562" y="4347"/>
                    <a:pt x="938310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3C0672E-BEEC-3341-8CA7-64174DB680B5}"/>
                </a:ext>
              </a:extLst>
            </p:cNvPr>
            <p:cNvSpPr/>
            <p:nvPr/>
          </p:nvSpPr>
          <p:spPr>
            <a:xfrm>
              <a:off x="11450315" y="7956611"/>
              <a:ext cx="275186" cy="27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3B553C-ACF3-5348-8532-3A4918BD5CD4}"/>
              </a:ext>
            </a:extLst>
          </p:cNvPr>
          <p:cNvGrpSpPr/>
          <p:nvPr/>
        </p:nvGrpSpPr>
        <p:grpSpPr>
          <a:xfrm>
            <a:off x="18899161" y="4679652"/>
            <a:ext cx="2127730" cy="3075066"/>
            <a:chOff x="14848764" y="5156731"/>
            <a:chExt cx="2127730" cy="3075066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D3019A5-5C4E-B24F-A274-457EEA4835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48764" y="5156731"/>
              <a:ext cx="2127730" cy="2378895"/>
            </a:xfrm>
            <a:custGeom>
              <a:avLst/>
              <a:gdLst>
                <a:gd name="connsiteX0" fmla="*/ 2505636 w 3429309"/>
                <a:gd name="connsiteY0" fmla="*/ 1353841 h 3834115"/>
                <a:gd name="connsiteX1" fmla="*/ 2507181 w 3429309"/>
                <a:gd name="connsiteY1" fmla="*/ 1355186 h 3834115"/>
                <a:gd name="connsiteX2" fmla="*/ 2506729 w 3429309"/>
                <a:gd name="connsiteY2" fmla="*/ 1355865 h 3834115"/>
                <a:gd name="connsiteX3" fmla="*/ 2506658 w 3429309"/>
                <a:gd name="connsiteY3" fmla="*/ 1355958 h 3834115"/>
                <a:gd name="connsiteX4" fmla="*/ 2505517 w 3429309"/>
                <a:gd name="connsiteY4" fmla="*/ 1353963 h 3834115"/>
                <a:gd name="connsiteX5" fmla="*/ 2676317 w 3429309"/>
                <a:gd name="connsiteY5" fmla="*/ 1274042 h 3834115"/>
                <a:gd name="connsiteX6" fmla="*/ 2683010 w 3429309"/>
                <a:gd name="connsiteY6" fmla="*/ 1278847 h 3834115"/>
                <a:gd name="connsiteX7" fmla="*/ 2696644 w 3429309"/>
                <a:gd name="connsiteY7" fmla="*/ 1288636 h 3834115"/>
                <a:gd name="connsiteX8" fmla="*/ 2659658 w 3429309"/>
                <a:gd name="connsiteY8" fmla="*/ 1339117 h 3834115"/>
                <a:gd name="connsiteX9" fmla="*/ 2605446 w 3429309"/>
                <a:gd name="connsiteY9" fmla="*/ 1413108 h 3834115"/>
                <a:gd name="connsiteX10" fmla="*/ 2588281 w 3429309"/>
                <a:gd name="connsiteY10" fmla="*/ 1436535 h 3834115"/>
                <a:gd name="connsiteX11" fmla="*/ 2534884 w 3429309"/>
                <a:gd name="connsiteY11" fmla="*/ 1398524 h 3834115"/>
                <a:gd name="connsiteX12" fmla="*/ 2534884 w 3429309"/>
                <a:gd name="connsiteY12" fmla="*/ 1384020 h 3834115"/>
                <a:gd name="connsiteX13" fmla="*/ 2539096 w 3429309"/>
                <a:gd name="connsiteY13" fmla="*/ 1378629 h 3834115"/>
                <a:gd name="connsiteX14" fmla="*/ 2545237 w 3429309"/>
                <a:gd name="connsiteY14" fmla="*/ 1382566 h 3834115"/>
                <a:gd name="connsiteX15" fmla="*/ 2563513 w 3429309"/>
                <a:gd name="connsiteY15" fmla="*/ 1394280 h 3834115"/>
                <a:gd name="connsiteX16" fmla="*/ 2609806 w 3429309"/>
                <a:gd name="connsiteY16" fmla="*/ 1387548 h 3834115"/>
                <a:gd name="connsiteX17" fmla="*/ 2611433 w 3429309"/>
                <a:gd name="connsiteY17" fmla="*/ 1367050 h 3834115"/>
                <a:gd name="connsiteX18" fmla="*/ 2615904 w 3429309"/>
                <a:gd name="connsiteY18" fmla="*/ 1366799 h 3834115"/>
                <a:gd name="connsiteX19" fmla="*/ 2637539 w 3429309"/>
                <a:gd name="connsiteY19" fmla="*/ 1322577 h 3834115"/>
                <a:gd name="connsiteX20" fmla="*/ 2636510 w 3429309"/>
                <a:gd name="connsiteY20" fmla="*/ 1321817 h 3834115"/>
                <a:gd name="connsiteX21" fmla="*/ 2651502 w 3429309"/>
                <a:gd name="connsiteY21" fmla="*/ 1307306 h 3834115"/>
                <a:gd name="connsiteX22" fmla="*/ 2652964 w 3429309"/>
                <a:gd name="connsiteY22" fmla="*/ 1288582 h 3834115"/>
                <a:gd name="connsiteX23" fmla="*/ 2657652 w 3429309"/>
                <a:gd name="connsiteY23" fmla="*/ 1288713 h 3834115"/>
                <a:gd name="connsiteX24" fmla="*/ 2676180 w 3429309"/>
                <a:gd name="connsiteY24" fmla="*/ 1274698 h 3834115"/>
                <a:gd name="connsiteX25" fmla="*/ 938310 w 3429309"/>
                <a:gd name="connsiteY25" fmla="*/ 105 h 3834115"/>
                <a:gd name="connsiteX26" fmla="*/ 858123 w 3429309"/>
                <a:gd name="connsiteY26" fmla="*/ 6810 h 3834115"/>
                <a:gd name="connsiteX27" fmla="*/ 874916 w 3429309"/>
                <a:gd name="connsiteY27" fmla="*/ 23562 h 3834115"/>
                <a:gd name="connsiteX28" fmla="*/ 878660 w 3429309"/>
                <a:gd name="connsiteY28" fmla="*/ 27298 h 3834115"/>
                <a:gd name="connsiteX29" fmla="*/ 884914 w 3429309"/>
                <a:gd name="connsiteY29" fmla="*/ 30114 h 3834115"/>
                <a:gd name="connsiteX30" fmla="*/ 887170 w 3429309"/>
                <a:gd name="connsiteY30" fmla="*/ 35787 h 3834115"/>
                <a:gd name="connsiteX31" fmla="*/ 883539 w 3429309"/>
                <a:gd name="connsiteY31" fmla="*/ 32165 h 3834115"/>
                <a:gd name="connsiteX32" fmla="*/ 878660 w 3429309"/>
                <a:gd name="connsiteY32" fmla="*/ 27298 h 3834115"/>
                <a:gd name="connsiteX33" fmla="*/ 869122 w 3429309"/>
                <a:gd name="connsiteY33" fmla="*/ 23003 h 3834115"/>
                <a:gd name="connsiteX34" fmla="*/ 742790 w 3429309"/>
                <a:gd name="connsiteY34" fmla="*/ 63911 h 3834115"/>
                <a:gd name="connsiteX35" fmla="*/ 613788 w 3429309"/>
                <a:gd name="connsiteY35" fmla="*/ 322146 h 3834115"/>
                <a:gd name="connsiteX36" fmla="*/ 647158 w 3429309"/>
                <a:gd name="connsiteY36" fmla="*/ 314785 h 3834115"/>
                <a:gd name="connsiteX37" fmla="*/ 649437 w 3429309"/>
                <a:gd name="connsiteY37" fmla="*/ 366457 h 3834115"/>
                <a:gd name="connsiteX38" fmla="*/ 671572 w 3429309"/>
                <a:gd name="connsiteY38" fmla="*/ 450630 h 3834115"/>
                <a:gd name="connsiteX39" fmla="*/ 686089 w 3429309"/>
                <a:gd name="connsiteY39" fmla="*/ 565731 h 3834115"/>
                <a:gd name="connsiteX40" fmla="*/ 757819 w 3429309"/>
                <a:gd name="connsiteY40" fmla="*/ 737957 h 3834115"/>
                <a:gd name="connsiteX41" fmla="*/ 858583 w 3429309"/>
                <a:gd name="connsiteY41" fmla="*/ 737957 h 3834115"/>
                <a:gd name="connsiteX42" fmla="*/ 944830 w 3429309"/>
                <a:gd name="connsiteY42" fmla="*/ 694474 h 3834115"/>
                <a:gd name="connsiteX43" fmla="*/ 983159 w 3429309"/>
                <a:gd name="connsiteY43" fmla="*/ 819562 h 3834115"/>
                <a:gd name="connsiteX44" fmla="*/ 991857 w 3429309"/>
                <a:gd name="connsiteY44" fmla="*/ 847950 h 3834115"/>
                <a:gd name="connsiteX45" fmla="*/ 996789 w 3429309"/>
                <a:gd name="connsiteY45" fmla="*/ 872356 h 3834115"/>
                <a:gd name="connsiteX46" fmla="*/ 1005701 w 3429309"/>
                <a:gd name="connsiteY46" fmla="*/ 914404 h 3834115"/>
                <a:gd name="connsiteX47" fmla="*/ 1007745 w 3429309"/>
                <a:gd name="connsiteY47" fmla="*/ 923415 h 3834115"/>
                <a:gd name="connsiteX48" fmla="*/ 827100 w 3429309"/>
                <a:gd name="connsiteY48" fmla="*/ 1297309 h 3834115"/>
                <a:gd name="connsiteX49" fmla="*/ 338644 w 3429309"/>
                <a:gd name="connsiteY49" fmla="*/ 1196405 h 3834115"/>
                <a:gd name="connsiteX50" fmla="*/ 329664 w 3429309"/>
                <a:gd name="connsiteY50" fmla="*/ 1244782 h 3834115"/>
                <a:gd name="connsiteX51" fmla="*/ 313865 w 3429309"/>
                <a:gd name="connsiteY51" fmla="*/ 1238245 h 3834115"/>
                <a:gd name="connsiteX52" fmla="*/ 169896 w 3429309"/>
                <a:gd name="connsiteY52" fmla="*/ 1166161 h 3834115"/>
                <a:gd name="connsiteX53" fmla="*/ 140759 w 3429309"/>
                <a:gd name="connsiteY53" fmla="*/ 1137843 h 3834115"/>
                <a:gd name="connsiteX54" fmla="*/ 140759 w 3429309"/>
                <a:gd name="connsiteY54" fmla="*/ 1180750 h 3834115"/>
                <a:gd name="connsiteX55" fmla="*/ 212744 w 3429309"/>
                <a:gd name="connsiteY55" fmla="*/ 1238245 h 3834115"/>
                <a:gd name="connsiteX56" fmla="*/ 178573 w 3429309"/>
                <a:gd name="connsiteY56" fmla="*/ 1238245 h 3834115"/>
                <a:gd name="connsiteX57" fmla="*/ 166879 w 3429309"/>
                <a:gd name="connsiteY57" fmla="*/ 1238245 h 3834115"/>
                <a:gd name="connsiteX58" fmla="*/ 152625 w 3429309"/>
                <a:gd name="connsiteY58" fmla="*/ 1236705 h 3834115"/>
                <a:gd name="connsiteX59" fmla="*/ 38400 w 3429309"/>
                <a:gd name="connsiteY59" fmla="*/ 1224362 h 3834115"/>
                <a:gd name="connsiteX60" fmla="*/ 24659 w 3429309"/>
                <a:gd name="connsiteY60" fmla="*/ 1266680 h 3834115"/>
                <a:gd name="connsiteX61" fmla="*/ 121318 w 3429309"/>
                <a:gd name="connsiteY61" fmla="*/ 1275574 h 3834115"/>
                <a:gd name="connsiteX62" fmla="*/ 155705 w 3429309"/>
                <a:gd name="connsiteY62" fmla="*/ 1278738 h 3834115"/>
                <a:gd name="connsiteX63" fmla="*/ 155904 w 3429309"/>
                <a:gd name="connsiteY63" fmla="*/ 1283846 h 3834115"/>
                <a:gd name="connsiteX64" fmla="*/ 153174 w 3429309"/>
                <a:gd name="connsiteY64" fmla="*/ 1282779 h 3834115"/>
                <a:gd name="connsiteX65" fmla="*/ 24080 w 3429309"/>
                <a:gd name="connsiteY65" fmla="*/ 1269503 h 3834115"/>
                <a:gd name="connsiteX66" fmla="*/ 9546 w 3429309"/>
                <a:gd name="connsiteY66" fmla="*/ 1310991 h 3834115"/>
                <a:gd name="connsiteX67" fmla="*/ 153174 w 3429309"/>
                <a:gd name="connsiteY67" fmla="*/ 1310991 h 3834115"/>
                <a:gd name="connsiteX68" fmla="*/ 156976 w 3429309"/>
                <a:gd name="connsiteY68" fmla="*/ 1311350 h 3834115"/>
                <a:gd name="connsiteX69" fmla="*/ 157149 w 3429309"/>
                <a:gd name="connsiteY69" fmla="*/ 1315799 h 3834115"/>
                <a:gd name="connsiteX70" fmla="*/ 158296 w 3429309"/>
                <a:gd name="connsiteY70" fmla="*/ 1325927 h 3834115"/>
                <a:gd name="connsiteX71" fmla="*/ 150803 w 3429309"/>
                <a:gd name="connsiteY71" fmla="*/ 1325927 h 3834115"/>
                <a:gd name="connsiteX72" fmla="*/ 24277 w 3429309"/>
                <a:gd name="connsiteY72" fmla="*/ 1325927 h 3834115"/>
                <a:gd name="connsiteX73" fmla="*/ 24277 w 3429309"/>
                <a:gd name="connsiteY73" fmla="*/ 1355160 h 3834115"/>
                <a:gd name="connsiteX74" fmla="*/ 121148 w 3429309"/>
                <a:gd name="connsiteY74" fmla="*/ 1355160 h 3834115"/>
                <a:gd name="connsiteX75" fmla="*/ 161825 w 3429309"/>
                <a:gd name="connsiteY75" fmla="*/ 1355160 h 3834115"/>
                <a:gd name="connsiteX76" fmla="*/ 162801 w 3429309"/>
                <a:gd name="connsiteY76" fmla="*/ 1358456 h 3834115"/>
                <a:gd name="connsiteX77" fmla="*/ 129234 w 3429309"/>
                <a:gd name="connsiteY77" fmla="*/ 1362368 h 3834115"/>
                <a:gd name="connsiteX78" fmla="*/ 54592 w 3429309"/>
                <a:gd name="connsiteY78" fmla="*/ 1371066 h 3834115"/>
                <a:gd name="connsiteX79" fmla="*/ 54592 w 3429309"/>
                <a:gd name="connsiteY79" fmla="*/ 1400275 h 3834115"/>
                <a:gd name="connsiteX80" fmla="*/ 183703 w 3429309"/>
                <a:gd name="connsiteY80" fmla="*/ 1400275 h 3834115"/>
                <a:gd name="connsiteX81" fmla="*/ 191348 w 3429309"/>
                <a:gd name="connsiteY81" fmla="*/ 1393360 h 3834115"/>
                <a:gd name="connsiteX82" fmla="*/ 192528 w 3429309"/>
                <a:gd name="connsiteY82" fmla="*/ 1386315 h 3834115"/>
                <a:gd name="connsiteX83" fmla="*/ 241880 w 3429309"/>
                <a:gd name="connsiteY83" fmla="*/ 1391637 h 3834115"/>
                <a:gd name="connsiteX84" fmla="*/ 291370 w 3429309"/>
                <a:gd name="connsiteY84" fmla="*/ 1388928 h 3834115"/>
                <a:gd name="connsiteX85" fmla="*/ 303960 w 3429309"/>
                <a:gd name="connsiteY85" fmla="*/ 1383264 h 3834115"/>
                <a:gd name="connsiteX86" fmla="*/ 295947 w 3429309"/>
                <a:gd name="connsiteY86" fmla="*/ 1426432 h 3834115"/>
                <a:gd name="connsiteX87" fmla="*/ 970562 w 3429309"/>
                <a:gd name="connsiteY87" fmla="*/ 1584629 h 3834115"/>
                <a:gd name="connsiteX88" fmla="*/ 1129770 w 3429309"/>
                <a:gd name="connsiteY88" fmla="*/ 1287832 h 3834115"/>
                <a:gd name="connsiteX89" fmla="*/ 1160013 w 3429309"/>
                <a:gd name="connsiteY89" fmla="*/ 1350936 h 3834115"/>
                <a:gd name="connsiteX90" fmla="*/ 1374126 w 3429309"/>
                <a:gd name="connsiteY90" fmla="*/ 1797690 h 3834115"/>
                <a:gd name="connsiteX91" fmla="*/ 1395147 w 3429309"/>
                <a:gd name="connsiteY91" fmla="*/ 1841550 h 3834115"/>
                <a:gd name="connsiteX92" fmla="*/ 698642 w 3429309"/>
                <a:gd name="connsiteY92" fmla="*/ 1872073 h 3834115"/>
                <a:gd name="connsiteX93" fmla="*/ 555502 w 3429309"/>
                <a:gd name="connsiteY93" fmla="*/ 3262740 h 3834115"/>
                <a:gd name="connsiteX94" fmla="*/ 569835 w 3429309"/>
                <a:gd name="connsiteY94" fmla="*/ 3267281 h 3834115"/>
                <a:gd name="connsiteX95" fmla="*/ 585658 w 3429309"/>
                <a:gd name="connsiteY95" fmla="*/ 3272295 h 3834115"/>
                <a:gd name="connsiteX96" fmla="*/ 568276 w 3429309"/>
                <a:gd name="connsiteY96" fmla="*/ 3276644 h 3834115"/>
                <a:gd name="connsiteX97" fmla="*/ 354146 w 3429309"/>
                <a:gd name="connsiteY97" fmla="*/ 3262129 h 3834115"/>
                <a:gd name="connsiteX98" fmla="*/ 238977 w 3429309"/>
                <a:gd name="connsiteY98" fmla="*/ 3348363 h 3834115"/>
                <a:gd name="connsiteX99" fmla="*/ 712452 w 3429309"/>
                <a:gd name="connsiteY99" fmla="*/ 3491801 h 3834115"/>
                <a:gd name="connsiteX100" fmla="*/ 782993 w 3429309"/>
                <a:gd name="connsiteY100" fmla="*/ 3336196 h 3834115"/>
                <a:gd name="connsiteX101" fmla="*/ 783099 w 3429309"/>
                <a:gd name="connsiteY101" fmla="*/ 3334854 h 3834115"/>
                <a:gd name="connsiteX102" fmla="*/ 827297 w 3429309"/>
                <a:gd name="connsiteY102" fmla="*/ 3348858 h 3834115"/>
                <a:gd name="connsiteX103" fmla="*/ 942320 w 3429309"/>
                <a:gd name="connsiteY103" fmla="*/ 2230184 h 3834115"/>
                <a:gd name="connsiteX104" fmla="*/ 1402413 w 3429309"/>
                <a:gd name="connsiteY104" fmla="*/ 2255337 h 3834115"/>
                <a:gd name="connsiteX105" fmla="*/ 1568125 w 3429309"/>
                <a:gd name="connsiteY105" fmla="*/ 2254171 h 3834115"/>
                <a:gd name="connsiteX106" fmla="*/ 1571872 w 3429309"/>
                <a:gd name="connsiteY106" fmla="*/ 2271764 h 3834115"/>
                <a:gd name="connsiteX107" fmla="*/ 1703168 w 3429309"/>
                <a:gd name="connsiteY107" fmla="*/ 2888301 h 3834115"/>
                <a:gd name="connsiteX108" fmla="*/ 3037184 w 3429309"/>
                <a:gd name="connsiteY108" fmla="*/ 3476755 h 3834115"/>
                <a:gd name="connsiteX109" fmla="*/ 3067411 w 3429309"/>
                <a:gd name="connsiteY109" fmla="*/ 3379972 h 3834115"/>
                <a:gd name="connsiteX110" fmla="*/ 3073536 w 3429309"/>
                <a:gd name="connsiteY110" fmla="*/ 3360358 h 3834115"/>
                <a:gd name="connsiteX111" fmla="*/ 3052195 w 3429309"/>
                <a:gd name="connsiteY111" fmla="*/ 3446213 h 3834115"/>
                <a:gd name="connsiteX112" fmla="*/ 3080370 w 3429309"/>
                <a:gd name="connsiteY112" fmla="*/ 3504313 h 3834115"/>
                <a:gd name="connsiteX113" fmla="*/ 3052195 w 3429309"/>
                <a:gd name="connsiteY113" fmla="*/ 3719624 h 3834115"/>
                <a:gd name="connsiteX114" fmla="*/ 3123914 w 3429309"/>
                <a:gd name="connsiteY114" fmla="*/ 3834115 h 3834115"/>
                <a:gd name="connsiteX115" fmla="*/ 3281868 w 3429309"/>
                <a:gd name="connsiteY115" fmla="*/ 3360773 h 3834115"/>
                <a:gd name="connsiteX116" fmla="*/ 3113895 w 3429309"/>
                <a:gd name="connsiteY116" fmla="*/ 3277748 h 3834115"/>
                <a:gd name="connsiteX117" fmla="*/ 3100120 w 3429309"/>
                <a:gd name="connsiteY117" fmla="*/ 3275239 h 3834115"/>
                <a:gd name="connsiteX118" fmla="*/ 3108832 w 3429309"/>
                <a:gd name="connsiteY118" fmla="*/ 3247344 h 3834115"/>
                <a:gd name="connsiteX119" fmla="*/ 2147556 w 3429309"/>
                <a:gd name="connsiteY119" fmla="*/ 2731380 h 3834115"/>
                <a:gd name="connsiteX120" fmla="*/ 2033260 w 3429309"/>
                <a:gd name="connsiteY120" fmla="*/ 2085786 h 3834115"/>
                <a:gd name="connsiteX121" fmla="*/ 2018850 w 3429309"/>
                <a:gd name="connsiteY121" fmla="*/ 2089732 h 3834115"/>
                <a:gd name="connsiteX122" fmla="*/ 2031975 w 3429309"/>
                <a:gd name="connsiteY122" fmla="*/ 2052029 h 3834115"/>
                <a:gd name="connsiteX123" fmla="*/ 2002238 w 3429309"/>
                <a:gd name="connsiteY123" fmla="*/ 1814945 h 3834115"/>
                <a:gd name="connsiteX124" fmla="*/ 1993668 w 3429309"/>
                <a:gd name="connsiteY124" fmla="*/ 1815321 h 3834115"/>
                <a:gd name="connsiteX125" fmla="*/ 2002897 w 3429309"/>
                <a:gd name="connsiteY125" fmla="*/ 1813197 h 3834115"/>
                <a:gd name="connsiteX126" fmla="*/ 1679146 w 3429309"/>
                <a:gd name="connsiteY126" fmla="*/ 1066166 h 3834115"/>
                <a:gd name="connsiteX127" fmla="*/ 1651019 w 3429309"/>
                <a:gd name="connsiteY127" fmla="*/ 1007573 h 3834115"/>
                <a:gd name="connsiteX128" fmla="*/ 1680848 w 3429309"/>
                <a:gd name="connsiteY128" fmla="*/ 1007573 h 3834115"/>
                <a:gd name="connsiteX129" fmla="*/ 1904575 w 3429309"/>
                <a:gd name="connsiteY129" fmla="*/ 1007573 h 3834115"/>
                <a:gd name="connsiteX130" fmla="*/ 2161907 w 3429309"/>
                <a:gd name="connsiteY130" fmla="*/ 1136992 h 3834115"/>
                <a:gd name="connsiteX131" fmla="*/ 2176660 w 3429309"/>
                <a:gd name="connsiteY131" fmla="*/ 1111756 h 3834115"/>
                <a:gd name="connsiteX132" fmla="*/ 2322529 w 3429309"/>
                <a:gd name="connsiteY132" fmla="*/ 1191885 h 3834115"/>
                <a:gd name="connsiteX133" fmla="*/ 2319732 w 3429309"/>
                <a:gd name="connsiteY133" fmla="*/ 1196398 h 3834115"/>
                <a:gd name="connsiteX134" fmla="*/ 2434257 w 3429309"/>
                <a:gd name="connsiteY134" fmla="*/ 1253462 h 3834115"/>
                <a:gd name="connsiteX135" fmla="*/ 2476673 w 3429309"/>
                <a:gd name="connsiteY135" fmla="*/ 1396548 h 3834115"/>
                <a:gd name="connsiteX136" fmla="*/ 2485117 w 3429309"/>
                <a:gd name="connsiteY136" fmla="*/ 1391930 h 3834115"/>
                <a:gd name="connsiteX137" fmla="*/ 2486970 w 3429309"/>
                <a:gd name="connsiteY137" fmla="*/ 1390666 h 3834115"/>
                <a:gd name="connsiteX138" fmla="*/ 2484974 w 3429309"/>
                <a:gd name="connsiteY138" fmla="*/ 1398524 h 3834115"/>
                <a:gd name="connsiteX139" fmla="*/ 2506729 w 3429309"/>
                <a:gd name="connsiteY139" fmla="*/ 1441182 h 3834115"/>
                <a:gd name="connsiteX140" fmla="*/ 2539678 w 3429309"/>
                <a:gd name="connsiteY140" fmla="*/ 1464837 h 3834115"/>
                <a:gd name="connsiteX141" fmla="*/ 2557939 w 3429309"/>
                <a:gd name="connsiteY141" fmla="*/ 1477948 h 3834115"/>
                <a:gd name="connsiteX142" fmla="*/ 2521296 w 3429309"/>
                <a:gd name="connsiteY142" fmla="*/ 1527960 h 3834115"/>
                <a:gd name="connsiteX143" fmla="*/ 2405705 w 3429309"/>
                <a:gd name="connsiteY143" fmla="*/ 1685724 h 3834115"/>
                <a:gd name="connsiteX144" fmla="*/ 2405705 w 3429309"/>
                <a:gd name="connsiteY144" fmla="*/ 1742994 h 3834115"/>
                <a:gd name="connsiteX145" fmla="*/ 2617323 w 3429309"/>
                <a:gd name="connsiteY145" fmla="*/ 1899496 h 3834115"/>
                <a:gd name="connsiteX146" fmla="*/ 2617816 w 3429309"/>
                <a:gd name="connsiteY146" fmla="*/ 1899860 h 3834115"/>
                <a:gd name="connsiteX147" fmla="*/ 2617195 w 3429309"/>
                <a:gd name="connsiteY147" fmla="*/ 1899822 h 3834115"/>
                <a:gd name="connsiteX148" fmla="*/ 2604040 w 3429309"/>
                <a:gd name="connsiteY148" fmla="*/ 1892374 h 3834115"/>
                <a:gd name="connsiteX149" fmla="*/ 2877561 w 3429309"/>
                <a:gd name="connsiteY149" fmla="*/ 2107264 h 3834115"/>
                <a:gd name="connsiteX150" fmla="*/ 2934829 w 3429309"/>
                <a:gd name="connsiteY150" fmla="*/ 2092768 h 3834115"/>
                <a:gd name="connsiteX151" fmla="*/ 3422893 w 3429309"/>
                <a:gd name="connsiteY151" fmla="*/ 1461741 h 3834115"/>
                <a:gd name="connsiteX152" fmla="*/ 3409217 w 3429309"/>
                <a:gd name="connsiteY152" fmla="*/ 1404607 h 3834115"/>
                <a:gd name="connsiteX153" fmla="*/ 3169886 w 3429309"/>
                <a:gd name="connsiteY153" fmla="*/ 1216578 h 3834115"/>
                <a:gd name="connsiteX154" fmla="*/ 3156864 w 3429309"/>
                <a:gd name="connsiteY154" fmla="*/ 1206347 h 3834115"/>
                <a:gd name="connsiteX155" fmla="*/ 3151298 w 3429309"/>
                <a:gd name="connsiteY155" fmla="*/ 1197654 h 3834115"/>
                <a:gd name="connsiteX156" fmla="*/ 2936322 w 3429309"/>
                <a:gd name="connsiteY156" fmla="*/ 1039523 h 3834115"/>
                <a:gd name="connsiteX157" fmla="*/ 2907743 w 3429309"/>
                <a:gd name="connsiteY157" fmla="*/ 1028625 h 3834115"/>
                <a:gd name="connsiteX158" fmla="*/ 2879165 w 3429309"/>
                <a:gd name="connsiteY158" fmla="*/ 1039523 h 3834115"/>
                <a:gd name="connsiteX159" fmla="*/ 2795824 w 3429309"/>
                <a:gd name="connsiteY159" fmla="*/ 1153271 h 3834115"/>
                <a:gd name="connsiteX160" fmla="*/ 2727384 w 3429309"/>
                <a:gd name="connsiteY160" fmla="*/ 1246682 h 3834115"/>
                <a:gd name="connsiteX161" fmla="*/ 2720687 w 3429309"/>
                <a:gd name="connsiteY161" fmla="*/ 1241914 h 3834115"/>
                <a:gd name="connsiteX162" fmla="*/ 2678216 w 3429309"/>
                <a:gd name="connsiteY162" fmla="*/ 1211680 h 3834115"/>
                <a:gd name="connsiteX163" fmla="*/ 2635557 w 3429309"/>
                <a:gd name="connsiteY163" fmla="*/ 1203255 h 3834115"/>
                <a:gd name="connsiteX164" fmla="*/ 2631756 w 3429309"/>
                <a:gd name="connsiteY164" fmla="*/ 1204474 h 3834115"/>
                <a:gd name="connsiteX165" fmla="*/ 2625959 w 3429309"/>
                <a:gd name="connsiteY165" fmla="*/ 1200758 h 3834115"/>
                <a:gd name="connsiteX166" fmla="*/ 2620544 w 3429309"/>
                <a:gd name="connsiteY166" fmla="*/ 1197287 h 3834115"/>
                <a:gd name="connsiteX167" fmla="*/ 2604113 w 3429309"/>
                <a:gd name="connsiteY167" fmla="*/ 1197719 h 3834115"/>
                <a:gd name="connsiteX168" fmla="*/ 2604771 w 3429309"/>
                <a:gd name="connsiteY168" fmla="*/ 1196398 h 3834115"/>
                <a:gd name="connsiteX169" fmla="*/ 2481180 w 3429309"/>
                <a:gd name="connsiteY169" fmla="*/ 1129926 h 3834115"/>
                <a:gd name="connsiteX170" fmla="*/ 2453082 w 3429309"/>
                <a:gd name="connsiteY170" fmla="*/ 1114813 h 3834115"/>
                <a:gd name="connsiteX171" fmla="*/ 2248705 w 3429309"/>
                <a:gd name="connsiteY171" fmla="*/ 988519 h 3834115"/>
                <a:gd name="connsiteX172" fmla="*/ 2262454 w 3429309"/>
                <a:gd name="connsiteY172" fmla="*/ 965001 h 3834115"/>
                <a:gd name="connsiteX173" fmla="*/ 1961665 w 3429309"/>
                <a:gd name="connsiteY173" fmla="*/ 749588 h 3834115"/>
                <a:gd name="connsiteX174" fmla="*/ 1560329 w 3429309"/>
                <a:gd name="connsiteY174" fmla="*/ 707016 h 3834115"/>
                <a:gd name="connsiteX175" fmla="*/ 1468035 w 3429309"/>
                <a:gd name="connsiteY175" fmla="*/ 705761 h 3834115"/>
                <a:gd name="connsiteX176" fmla="*/ 1395201 w 3429309"/>
                <a:gd name="connsiteY176" fmla="*/ 711427 h 3834115"/>
                <a:gd name="connsiteX177" fmla="*/ 1332465 w 3429309"/>
                <a:gd name="connsiteY177" fmla="*/ 682946 h 3834115"/>
                <a:gd name="connsiteX178" fmla="*/ 1215951 w 3429309"/>
                <a:gd name="connsiteY178" fmla="*/ 630050 h 3834115"/>
                <a:gd name="connsiteX179" fmla="*/ 1202036 w 3429309"/>
                <a:gd name="connsiteY179" fmla="*/ 623733 h 3834115"/>
                <a:gd name="connsiteX180" fmla="*/ 1202718 w 3429309"/>
                <a:gd name="connsiteY180" fmla="*/ 622856 h 3834115"/>
                <a:gd name="connsiteX181" fmla="*/ 1174538 w 3429309"/>
                <a:gd name="connsiteY181" fmla="*/ 508607 h 3834115"/>
                <a:gd name="connsiteX182" fmla="*/ 1174688 w 3429309"/>
                <a:gd name="connsiteY182" fmla="*/ 508105 h 3834115"/>
                <a:gd name="connsiteX183" fmla="*/ 1179540 w 3429309"/>
                <a:gd name="connsiteY183" fmla="*/ 501000 h 3834115"/>
                <a:gd name="connsiteX184" fmla="*/ 1234771 w 3429309"/>
                <a:gd name="connsiteY184" fmla="*/ 278680 h 3834115"/>
                <a:gd name="connsiteX185" fmla="*/ 1223888 w 3429309"/>
                <a:gd name="connsiteY185" fmla="*/ 223889 h 3834115"/>
                <a:gd name="connsiteX186" fmla="*/ 1223565 w 3429309"/>
                <a:gd name="connsiteY186" fmla="*/ 221055 h 3834115"/>
                <a:gd name="connsiteX187" fmla="*/ 1223066 w 3429309"/>
                <a:gd name="connsiteY187" fmla="*/ 219752 h 3834115"/>
                <a:gd name="connsiteX188" fmla="*/ 1220988 w 3429309"/>
                <a:gd name="connsiteY188" fmla="*/ 209288 h 3834115"/>
                <a:gd name="connsiteX189" fmla="*/ 1205419 w 3429309"/>
                <a:gd name="connsiteY189" fmla="*/ 173659 h 3834115"/>
                <a:gd name="connsiteX190" fmla="*/ 1200606 w 3429309"/>
                <a:gd name="connsiteY190" fmla="*/ 161089 h 3834115"/>
                <a:gd name="connsiteX191" fmla="*/ 1198917 w 3429309"/>
                <a:gd name="connsiteY191" fmla="*/ 158780 h 3834115"/>
                <a:gd name="connsiteX192" fmla="*/ 1188744 w 3429309"/>
                <a:gd name="connsiteY192" fmla="*/ 135501 h 3834115"/>
                <a:gd name="connsiteX193" fmla="*/ 938310 w 3429309"/>
                <a:gd name="connsiteY193" fmla="*/ 105 h 383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3429309" h="3834115">
                  <a:moveTo>
                    <a:pt x="2505636" y="1353841"/>
                  </a:moveTo>
                  <a:lnTo>
                    <a:pt x="2507181" y="1355186"/>
                  </a:lnTo>
                  <a:lnTo>
                    <a:pt x="2506729" y="1355865"/>
                  </a:lnTo>
                  <a:lnTo>
                    <a:pt x="2506658" y="1355958"/>
                  </a:lnTo>
                  <a:lnTo>
                    <a:pt x="2505517" y="1353963"/>
                  </a:lnTo>
                  <a:close/>
                  <a:moveTo>
                    <a:pt x="2676317" y="1274042"/>
                  </a:moveTo>
                  <a:lnTo>
                    <a:pt x="2683010" y="1278847"/>
                  </a:lnTo>
                  <a:lnTo>
                    <a:pt x="2696644" y="1288636"/>
                  </a:lnTo>
                  <a:lnTo>
                    <a:pt x="2659658" y="1339117"/>
                  </a:lnTo>
                  <a:cubicBezTo>
                    <a:pt x="2640123" y="1365779"/>
                    <a:pt x="2622091" y="1390390"/>
                    <a:pt x="2605446" y="1413108"/>
                  </a:cubicBezTo>
                  <a:lnTo>
                    <a:pt x="2588281" y="1436535"/>
                  </a:lnTo>
                  <a:lnTo>
                    <a:pt x="2534884" y="1398524"/>
                  </a:lnTo>
                  <a:lnTo>
                    <a:pt x="2534884" y="1384020"/>
                  </a:lnTo>
                  <a:lnTo>
                    <a:pt x="2539096" y="1378629"/>
                  </a:lnTo>
                  <a:lnTo>
                    <a:pt x="2545237" y="1382566"/>
                  </a:lnTo>
                  <a:cubicBezTo>
                    <a:pt x="2563513" y="1394280"/>
                    <a:pt x="2563513" y="1394280"/>
                    <a:pt x="2563513" y="1394280"/>
                  </a:cubicBezTo>
                  <a:cubicBezTo>
                    <a:pt x="2584748" y="1408584"/>
                    <a:pt x="2602586" y="1401642"/>
                    <a:pt x="2609806" y="1387548"/>
                  </a:cubicBezTo>
                  <a:lnTo>
                    <a:pt x="2611433" y="1367050"/>
                  </a:lnTo>
                  <a:lnTo>
                    <a:pt x="2615904" y="1366799"/>
                  </a:lnTo>
                  <a:cubicBezTo>
                    <a:pt x="2632388" y="1358664"/>
                    <a:pt x="2645646" y="1337285"/>
                    <a:pt x="2637539" y="1322577"/>
                  </a:cubicBezTo>
                  <a:lnTo>
                    <a:pt x="2636510" y="1321817"/>
                  </a:lnTo>
                  <a:lnTo>
                    <a:pt x="2651502" y="1307306"/>
                  </a:lnTo>
                  <a:lnTo>
                    <a:pt x="2652964" y="1288582"/>
                  </a:lnTo>
                  <a:lnTo>
                    <a:pt x="2657652" y="1288713"/>
                  </a:lnTo>
                  <a:cubicBezTo>
                    <a:pt x="2665032" y="1287004"/>
                    <a:pt x="2671721" y="1281745"/>
                    <a:pt x="2676180" y="1274698"/>
                  </a:cubicBezTo>
                  <a:close/>
                  <a:moveTo>
                    <a:pt x="938310" y="105"/>
                  </a:moveTo>
                  <a:cubicBezTo>
                    <a:pt x="913560" y="-501"/>
                    <a:pt x="886849" y="1484"/>
                    <a:pt x="858123" y="6810"/>
                  </a:cubicBezTo>
                  <a:cubicBezTo>
                    <a:pt x="865384" y="14054"/>
                    <a:pt x="870831" y="19487"/>
                    <a:pt x="874916" y="23562"/>
                  </a:cubicBezTo>
                  <a:lnTo>
                    <a:pt x="878660" y="27298"/>
                  </a:lnTo>
                  <a:lnTo>
                    <a:pt x="884914" y="30114"/>
                  </a:lnTo>
                  <a:cubicBezTo>
                    <a:pt x="887170" y="33070"/>
                    <a:pt x="887170" y="35787"/>
                    <a:pt x="887170" y="35787"/>
                  </a:cubicBezTo>
                  <a:cubicBezTo>
                    <a:pt x="887170" y="35787"/>
                    <a:pt x="887170" y="35787"/>
                    <a:pt x="883539" y="32165"/>
                  </a:cubicBezTo>
                  <a:lnTo>
                    <a:pt x="878660" y="27298"/>
                  </a:lnTo>
                  <a:lnTo>
                    <a:pt x="869122" y="23003"/>
                  </a:lnTo>
                  <a:cubicBezTo>
                    <a:pt x="851075" y="21085"/>
                    <a:pt x="814980" y="28117"/>
                    <a:pt x="742790" y="63911"/>
                  </a:cubicBezTo>
                  <a:cubicBezTo>
                    <a:pt x="742790" y="63911"/>
                    <a:pt x="585595" y="135501"/>
                    <a:pt x="613788" y="322146"/>
                  </a:cubicBezTo>
                  <a:lnTo>
                    <a:pt x="647158" y="314785"/>
                  </a:lnTo>
                  <a:lnTo>
                    <a:pt x="649437" y="366457"/>
                  </a:lnTo>
                  <a:cubicBezTo>
                    <a:pt x="653546" y="393039"/>
                    <a:pt x="660791" y="421108"/>
                    <a:pt x="671572" y="450630"/>
                  </a:cubicBezTo>
                  <a:cubicBezTo>
                    <a:pt x="614359" y="522249"/>
                    <a:pt x="628876" y="551237"/>
                    <a:pt x="686089" y="565731"/>
                  </a:cubicBezTo>
                  <a:cubicBezTo>
                    <a:pt x="715123" y="622856"/>
                    <a:pt x="728786" y="637350"/>
                    <a:pt x="757819" y="737957"/>
                  </a:cubicBezTo>
                  <a:cubicBezTo>
                    <a:pt x="786853" y="766093"/>
                    <a:pt x="858583" y="737957"/>
                    <a:pt x="858583" y="737957"/>
                  </a:cubicBezTo>
                  <a:cubicBezTo>
                    <a:pt x="887617" y="723463"/>
                    <a:pt x="944830" y="694474"/>
                    <a:pt x="944830" y="694474"/>
                  </a:cubicBezTo>
                  <a:cubicBezTo>
                    <a:pt x="944830" y="694474"/>
                    <a:pt x="944830" y="694474"/>
                    <a:pt x="983159" y="819562"/>
                  </a:cubicBezTo>
                  <a:lnTo>
                    <a:pt x="991857" y="847950"/>
                  </a:lnTo>
                  <a:lnTo>
                    <a:pt x="996789" y="872356"/>
                  </a:lnTo>
                  <a:cubicBezTo>
                    <a:pt x="999411" y="885058"/>
                    <a:pt x="1002398" y="899220"/>
                    <a:pt x="1005701" y="914404"/>
                  </a:cubicBezTo>
                  <a:lnTo>
                    <a:pt x="1007745" y="923415"/>
                  </a:lnTo>
                  <a:lnTo>
                    <a:pt x="827100" y="1297309"/>
                  </a:lnTo>
                  <a:lnTo>
                    <a:pt x="338644" y="1196405"/>
                  </a:lnTo>
                  <a:lnTo>
                    <a:pt x="329664" y="1244782"/>
                  </a:lnTo>
                  <a:lnTo>
                    <a:pt x="313865" y="1238245"/>
                  </a:lnTo>
                  <a:cubicBezTo>
                    <a:pt x="284728" y="1180750"/>
                    <a:pt x="212744" y="1180750"/>
                    <a:pt x="169896" y="1166161"/>
                  </a:cubicBezTo>
                  <a:cubicBezTo>
                    <a:pt x="155328" y="1151573"/>
                    <a:pt x="140759" y="1137843"/>
                    <a:pt x="140759" y="1137843"/>
                  </a:cubicBezTo>
                  <a:cubicBezTo>
                    <a:pt x="140759" y="1137843"/>
                    <a:pt x="111623" y="1166161"/>
                    <a:pt x="140759" y="1180750"/>
                  </a:cubicBezTo>
                  <a:cubicBezTo>
                    <a:pt x="169896" y="1195338"/>
                    <a:pt x="227312" y="1223657"/>
                    <a:pt x="212744" y="1238245"/>
                  </a:cubicBezTo>
                  <a:cubicBezTo>
                    <a:pt x="205460" y="1238245"/>
                    <a:pt x="191106" y="1238245"/>
                    <a:pt x="178573" y="1238245"/>
                  </a:cubicBezTo>
                  <a:lnTo>
                    <a:pt x="166879" y="1238245"/>
                  </a:lnTo>
                  <a:lnTo>
                    <a:pt x="152625" y="1236705"/>
                  </a:lnTo>
                  <a:cubicBezTo>
                    <a:pt x="136307" y="1234941"/>
                    <a:pt x="103671" y="1231415"/>
                    <a:pt x="38400" y="1224362"/>
                  </a:cubicBezTo>
                  <a:cubicBezTo>
                    <a:pt x="10059" y="1224362"/>
                    <a:pt x="10059" y="1266680"/>
                    <a:pt x="24659" y="1266680"/>
                  </a:cubicBezTo>
                  <a:cubicBezTo>
                    <a:pt x="24659" y="1266680"/>
                    <a:pt x="24659" y="1266680"/>
                    <a:pt x="121318" y="1275574"/>
                  </a:cubicBezTo>
                  <a:lnTo>
                    <a:pt x="155705" y="1278738"/>
                  </a:lnTo>
                  <a:lnTo>
                    <a:pt x="155904" y="1283846"/>
                  </a:lnTo>
                  <a:lnTo>
                    <a:pt x="153174" y="1282779"/>
                  </a:lnTo>
                  <a:cubicBezTo>
                    <a:pt x="153174" y="1282779"/>
                    <a:pt x="153174" y="1282779"/>
                    <a:pt x="24080" y="1269503"/>
                  </a:cubicBezTo>
                  <a:cubicBezTo>
                    <a:pt x="-4988" y="1269503"/>
                    <a:pt x="-4988" y="1310991"/>
                    <a:pt x="9546" y="1310991"/>
                  </a:cubicBezTo>
                  <a:cubicBezTo>
                    <a:pt x="9546" y="1310991"/>
                    <a:pt x="9546" y="1310991"/>
                    <a:pt x="153174" y="1310991"/>
                  </a:cubicBezTo>
                  <a:lnTo>
                    <a:pt x="156976" y="1311350"/>
                  </a:lnTo>
                  <a:lnTo>
                    <a:pt x="157149" y="1315799"/>
                  </a:lnTo>
                  <a:lnTo>
                    <a:pt x="158296" y="1325927"/>
                  </a:lnTo>
                  <a:lnTo>
                    <a:pt x="150803" y="1325927"/>
                  </a:lnTo>
                  <a:cubicBezTo>
                    <a:pt x="132728" y="1325927"/>
                    <a:pt x="96578" y="1325927"/>
                    <a:pt x="24277" y="1325927"/>
                  </a:cubicBezTo>
                  <a:cubicBezTo>
                    <a:pt x="-4988" y="1325927"/>
                    <a:pt x="-4988" y="1355160"/>
                    <a:pt x="24277" y="1355160"/>
                  </a:cubicBezTo>
                  <a:cubicBezTo>
                    <a:pt x="24277" y="1355160"/>
                    <a:pt x="24277" y="1355160"/>
                    <a:pt x="121148" y="1355160"/>
                  </a:cubicBezTo>
                  <a:lnTo>
                    <a:pt x="161825" y="1355160"/>
                  </a:lnTo>
                  <a:lnTo>
                    <a:pt x="162801" y="1358456"/>
                  </a:lnTo>
                  <a:lnTo>
                    <a:pt x="129234" y="1362368"/>
                  </a:lnTo>
                  <a:cubicBezTo>
                    <a:pt x="111078" y="1364483"/>
                    <a:pt x="86870" y="1367305"/>
                    <a:pt x="54592" y="1371066"/>
                  </a:cubicBezTo>
                  <a:cubicBezTo>
                    <a:pt x="40152" y="1371066"/>
                    <a:pt x="40152" y="1400275"/>
                    <a:pt x="54592" y="1400275"/>
                  </a:cubicBezTo>
                  <a:cubicBezTo>
                    <a:pt x="54592" y="1400275"/>
                    <a:pt x="54592" y="1400275"/>
                    <a:pt x="183703" y="1400275"/>
                  </a:cubicBezTo>
                  <a:cubicBezTo>
                    <a:pt x="187101" y="1400275"/>
                    <a:pt x="189649" y="1397509"/>
                    <a:pt x="191348" y="1393360"/>
                  </a:cubicBezTo>
                  <a:lnTo>
                    <a:pt x="192528" y="1386315"/>
                  </a:lnTo>
                  <a:lnTo>
                    <a:pt x="241880" y="1391637"/>
                  </a:lnTo>
                  <a:cubicBezTo>
                    <a:pt x="259877" y="1392602"/>
                    <a:pt x="277873" y="1392227"/>
                    <a:pt x="291370" y="1388928"/>
                  </a:cubicBezTo>
                  <a:lnTo>
                    <a:pt x="303960" y="1383264"/>
                  </a:lnTo>
                  <a:lnTo>
                    <a:pt x="295947" y="1426432"/>
                  </a:lnTo>
                  <a:lnTo>
                    <a:pt x="970562" y="1584629"/>
                  </a:lnTo>
                  <a:lnTo>
                    <a:pt x="1129770" y="1287832"/>
                  </a:lnTo>
                  <a:lnTo>
                    <a:pt x="1160013" y="1350936"/>
                  </a:lnTo>
                  <a:cubicBezTo>
                    <a:pt x="1266240" y="1572581"/>
                    <a:pt x="1332631" y="1711110"/>
                    <a:pt x="1374126" y="1797690"/>
                  </a:cubicBezTo>
                  <a:lnTo>
                    <a:pt x="1395147" y="1841550"/>
                  </a:lnTo>
                  <a:lnTo>
                    <a:pt x="698642" y="1872073"/>
                  </a:lnTo>
                  <a:cubicBezTo>
                    <a:pt x="598103" y="1929200"/>
                    <a:pt x="555502" y="3262740"/>
                    <a:pt x="555502" y="3262740"/>
                  </a:cubicBezTo>
                  <a:cubicBezTo>
                    <a:pt x="555502" y="3262740"/>
                    <a:pt x="555502" y="3262740"/>
                    <a:pt x="569835" y="3267281"/>
                  </a:cubicBezTo>
                  <a:lnTo>
                    <a:pt x="585658" y="3272295"/>
                  </a:lnTo>
                  <a:lnTo>
                    <a:pt x="568276" y="3276644"/>
                  </a:lnTo>
                  <a:cubicBezTo>
                    <a:pt x="568276" y="3276644"/>
                    <a:pt x="568276" y="3276644"/>
                    <a:pt x="354146" y="3262129"/>
                  </a:cubicBezTo>
                  <a:cubicBezTo>
                    <a:pt x="224474" y="3233100"/>
                    <a:pt x="238977" y="3348363"/>
                    <a:pt x="238977" y="3348363"/>
                  </a:cubicBezTo>
                  <a:cubicBezTo>
                    <a:pt x="238977" y="3348363"/>
                    <a:pt x="238977" y="3348363"/>
                    <a:pt x="712452" y="3491801"/>
                  </a:cubicBezTo>
                  <a:cubicBezTo>
                    <a:pt x="766197" y="3438012"/>
                    <a:pt x="779634" y="3367894"/>
                    <a:pt x="782993" y="3336196"/>
                  </a:cubicBezTo>
                  <a:lnTo>
                    <a:pt x="783099" y="3334854"/>
                  </a:lnTo>
                  <a:lnTo>
                    <a:pt x="827297" y="3348858"/>
                  </a:lnTo>
                  <a:cubicBezTo>
                    <a:pt x="885235" y="3076010"/>
                    <a:pt x="942320" y="2230184"/>
                    <a:pt x="942320" y="2230184"/>
                  </a:cubicBezTo>
                  <a:cubicBezTo>
                    <a:pt x="942320" y="2230184"/>
                    <a:pt x="1164273" y="2251714"/>
                    <a:pt x="1402413" y="2255337"/>
                  </a:cubicBezTo>
                  <a:lnTo>
                    <a:pt x="1568125" y="2254171"/>
                  </a:lnTo>
                  <a:lnTo>
                    <a:pt x="1571872" y="2271764"/>
                  </a:lnTo>
                  <a:cubicBezTo>
                    <a:pt x="1587300" y="2344211"/>
                    <a:pt x="1622564" y="2509804"/>
                    <a:pt x="1703168" y="2888301"/>
                  </a:cubicBezTo>
                  <a:cubicBezTo>
                    <a:pt x="1803816" y="2988935"/>
                    <a:pt x="3037184" y="3476755"/>
                    <a:pt x="3037184" y="3476755"/>
                  </a:cubicBezTo>
                  <a:cubicBezTo>
                    <a:pt x="3037184" y="3476755"/>
                    <a:pt x="3037184" y="3476755"/>
                    <a:pt x="3067411" y="3379972"/>
                  </a:cubicBezTo>
                  <a:lnTo>
                    <a:pt x="3073536" y="3360358"/>
                  </a:lnTo>
                  <a:lnTo>
                    <a:pt x="3052195" y="3446213"/>
                  </a:lnTo>
                  <a:cubicBezTo>
                    <a:pt x="3052195" y="3446213"/>
                    <a:pt x="3052195" y="3446213"/>
                    <a:pt x="3080370" y="3504313"/>
                  </a:cubicBezTo>
                  <a:cubicBezTo>
                    <a:pt x="3080370" y="3504313"/>
                    <a:pt x="3080370" y="3504313"/>
                    <a:pt x="3052195" y="3719624"/>
                  </a:cubicBezTo>
                  <a:cubicBezTo>
                    <a:pt x="3023165" y="3834115"/>
                    <a:pt x="3123914" y="3834115"/>
                    <a:pt x="3123914" y="3834115"/>
                  </a:cubicBezTo>
                  <a:cubicBezTo>
                    <a:pt x="3123914" y="3834115"/>
                    <a:pt x="3123914" y="3834115"/>
                    <a:pt x="3281868" y="3360773"/>
                  </a:cubicBezTo>
                  <a:cubicBezTo>
                    <a:pt x="3227438" y="3306304"/>
                    <a:pt x="3149475" y="3284997"/>
                    <a:pt x="3113895" y="3277748"/>
                  </a:cubicBezTo>
                  <a:lnTo>
                    <a:pt x="3100120" y="3275239"/>
                  </a:lnTo>
                  <a:lnTo>
                    <a:pt x="3108832" y="3247344"/>
                  </a:lnTo>
                  <a:cubicBezTo>
                    <a:pt x="3108832" y="3247344"/>
                    <a:pt x="3108832" y="3247344"/>
                    <a:pt x="2147556" y="2731380"/>
                  </a:cubicBezTo>
                  <a:cubicBezTo>
                    <a:pt x="2147556" y="2731380"/>
                    <a:pt x="2018760" y="2100284"/>
                    <a:pt x="2033260" y="2085786"/>
                  </a:cubicBezTo>
                  <a:lnTo>
                    <a:pt x="2018850" y="2089732"/>
                  </a:lnTo>
                  <a:lnTo>
                    <a:pt x="2031975" y="2052029"/>
                  </a:lnTo>
                  <a:cubicBezTo>
                    <a:pt x="2051296" y="1974750"/>
                    <a:pt x="2037916" y="1886354"/>
                    <a:pt x="2002238" y="1814945"/>
                  </a:cubicBezTo>
                  <a:lnTo>
                    <a:pt x="1993668" y="1815321"/>
                  </a:lnTo>
                  <a:lnTo>
                    <a:pt x="2002897" y="1813197"/>
                  </a:lnTo>
                  <a:cubicBezTo>
                    <a:pt x="2002897" y="1813197"/>
                    <a:pt x="1826695" y="1379411"/>
                    <a:pt x="1679146" y="1066166"/>
                  </a:cubicBezTo>
                  <a:lnTo>
                    <a:pt x="1651019" y="1007573"/>
                  </a:lnTo>
                  <a:lnTo>
                    <a:pt x="1680848" y="1007573"/>
                  </a:lnTo>
                  <a:cubicBezTo>
                    <a:pt x="1904575" y="1007573"/>
                    <a:pt x="1904575" y="1007573"/>
                    <a:pt x="1904575" y="1007573"/>
                  </a:cubicBezTo>
                  <a:cubicBezTo>
                    <a:pt x="2161907" y="1136992"/>
                    <a:pt x="2161907" y="1136992"/>
                    <a:pt x="2161907" y="1136992"/>
                  </a:cubicBezTo>
                  <a:lnTo>
                    <a:pt x="2176660" y="1111756"/>
                  </a:lnTo>
                  <a:lnTo>
                    <a:pt x="2322529" y="1191885"/>
                  </a:lnTo>
                  <a:lnTo>
                    <a:pt x="2319732" y="1196398"/>
                  </a:lnTo>
                  <a:cubicBezTo>
                    <a:pt x="2434257" y="1253462"/>
                    <a:pt x="2434257" y="1253462"/>
                    <a:pt x="2434257" y="1253462"/>
                  </a:cubicBezTo>
                  <a:cubicBezTo>
                    <a:pt x="2362997" y="1339484"/>
                    <a:pt x="2462252" y="1382069"/>
                    <a:pt x="2476673" y="1396548"/>
                  </a:cubicBezTo>
                  <a:cubicBezTo>
                    <a:pt x="2476673" y="1396548"/>
                    <a:pt x="2480226" y="1394792"/>
                    <a:pt x="2485117" y="1391930"/>
                  </a:cubicBezTo>
                  <a:lnTo>
                    <a:pt x="2486970" y="1390666"/>
                  </a:lnTo>
                  <a:lnTo>
                    <a:pt x="2484974" y="1398524"/>
                  </a:lnTo>
                  <a:cubicBezTo>
                    <a:pt x="2484974" y="1412814"/>
                    <a:pt x="2492225" y="1427105"/>
                    <a:pt x="2506729" y="1441182"/>
                  </a:cubicBezTo>
                  <a:cubicBezTo>
                    <a:pt x="2519207" y="1450140"/>
                    <a:pt x="2530125" y="1457979"/>
                    <a:pt x="2539678" y="1464837"/>
                  </a:cubicBezTo>
                  <a:lnTo>
                    <a:pt x="2557939" y="1477948"/>
                  </a:lnTo>
                  <a:lnTo>
                    <a:pt x="2521296" y="1527960"/>
                  </a:lnTo>
                  <a:cubicBezTo>
                    <a:pt x="2405705" y="1685724"/>
                    <a:pt x="2405705" y="1685724"/>
                    <a:pt x="2405705" y="1685724"/>
                  </a:cubicBezTo>
                  <a:cubicBezTo>
                    <a:pt x="2391203" y="1700255"/>
                    <a:pt x="2391203" y="1729317"/>
                    <a:pt x="2405705" y="1742994"/>
                  </a:cubicBezTo>
                  <a:cubicBezTo>
                    <a:pt x="2566938" y="1862233"/>
                    <a:pt x="2607246" y="1892043"/>
                    <a:pt x="2617323" y="1899496"/>
                  </a:cubicBezTo>
                  <a:lnTo>
                    <a:pt x="2617816" y="1899860"/>
                  </a:lnTo>
                  <a:lnTo>
                    <a:pt x="2617195" y="1899822"/>
                  </a:lnTo>
                  <a:cubicBezTo>
                    <a:pt x="2612213" y="1898343"/>
                    <a:pt x="2607672" y="1895785"/>
                    <a:pt x="2604040" y="1892374"/>
                  </a:cubicBezTo>
                  <a:cubicBezTo>
                    <a:pt x="2877561" y="2107264"/>
                    <a:pt x="2877561" y="2107264"/>
                    <a:pt x="2877561" y="2107264"/>
                  </a:cubicBezTo>
                  <a:cubicBezTo>
                    <a:pt x="2891237" y="2121761"/>
                    <a:pt x="2920298" y="2107264"/>
                    <a:pt x="2934829" y="2092768"/>
                  </a:cubicBezTo>
                  <a:cubicBezTo>
                    <a:pt x="3422893" y="1461741"/>
                    <a:pt x="3422893" y="1461741"/>
                    <a:pt x="3422893" y="1461741"/>
                  </a:cubicBezTo>
                  <a:cubicBezTo>
                    <a:pt x="3438278" y="1432748"/>
                    <a:pt x="3422893" y="1419104"/>
                    <a:pt x="3409217" y="1404607"/>
                  </a:cubicBezTo>
                  <a:cubicBezTo>
                    <a:pt x="3272456" y="1297162"/>
                    <a:pt x="3204076" y="1243439"/>
                    <a:pt x="3169886" y="1216578"/>
                  </a:cubicBezTo>
                  <a:lnTo>
                    <a:pt x="3156864" y="1206347"/>
                  </a:lnTo>
                  <a:lnTo>
                    <a:pt x="3151298" y="1197654"/>
                  </a:lnTo>
                  <a:cubicBezTo>
                    <a:pt x="2936322" y="1039523"/>
                    <a:pt x="2936322" y="1039523"/>
                    <a:pt x="2936322" y="1039523"/>
                  </a:cubicBezTo>
                  <a:cubicBezTo>
                    <a:pt x="2929070" y="1032257"/>
                    <a:pt x="2918407" y="1028625"/>
                    <a:pt x="2907743" y="1028625"/>
                  </a:cubicBezTo>
                  <a:cubicBezTo>
                    <a:pt x="2897080" y="1028625"/>
                    <a:pt x="2886416" y="1032257"/>
                    <a:pt x="2879165" y="1039523"/>
                  </a:cubicBezTo>
                  <a:cubicBezTo>
                    <a:pt x="2849574" y="1079910"/>
                    <a:pt x="2821832" y="1117774"/>
                    <a:pt x="2795824" y="1153271"/>
                  </a:cubicBezTo>
                  <a:lnTo>
                    <a:pt x="2727384" y="1246682"/>
                  </a:lnTo>
                  <a:lnTo>
                    <a:pt x="2720687" y="1241914"/>
                  </a:lnTo>
                  <a:cubicBezTo>
                    <a:pt x="2678216" y="1211680"/>
                    <a:pt x="2678216" y="1211680"/>
                    <a:pt x="2678216" y="1211680"/>
                  </a:cubicBezTo>
                  <a:cubicBezTo>
                    <a:pt x="2664138" y="1204855"/>
                    <a:pt x="2649848" y="1201442"/>
                    <a:pt x="2635557" y="1203255"/>
                  </a:cubicBezTo>
                  <a:lnTo>
                    <a:pt x="2631756" y="1204474"/>
                  </a:lnTo>
                  <a:lnTo>
                    <a:pt x="2625959" y="1200758"/>
                  </a:lnTo>
                  <a:cubicBezTo>
                    <a:pt x="2620544" y="1197287"/>
                    <a:pt x="2620544" y="1197287"/>
                    <a:pt x="2620544" y="1197287"/>
                  </a:cubicBezTo>
                  <a:lnTo>
                    <a:pt x="2604113" y="1197719"/>
                  </a:lnTo>
                  <a:lnTo>
                    <a:pt x="2604771" y="1196398"/>
                  </a:lnTo>
                  <a:cubicBezTo>
                    <a:pt x="2551326" y="1167653"/>
                    <a:pt x="2511243" y="1146095"/>
                    <a:pt x="2481180" y="1129926"/>
                  </a:cubicBezTo>
                  <a:lnTo>
                    <a:pt x="2453082" y="1114813"/>
                  </a:lnTo>
                  <a:lnTo>
                    <a:pt x="2248705" y="988519"/>
                  </a:lnTo>
                  <a:lnTo>
                    <a:pt x="2262454" y="965001"/>
                  </a:lnTo>
                  <a:cubicBezTo>
                    <a:pt x="1961665" y="749588"/>
                    <a:pt x="1961665" y="749588"/>
                    <a:pt x="1961665" y="749588"/>
                  </a:cubicBezTo>
                  <a:cubicBezTo>
                    <a:pt x="1961665" y="749588"/>
                    <a:pt x="1760571" y="721490"/>
                    <a:pt x="1560329" y="707016"/>
                  </a:cubicBezTo>
                  <a:cubicBezTo>
                    <a:pt x="1527150" y="705260"/>
                    <a:pt x="1496438" y="704897"/>
                    <a:pt x="1468035" y="705761"/>
                  </a:cubicBezTo>
                  <a:lnTo>
                    <a:pt x="1395201" y="711427"/>
                  </a:lnTo>
                  <a:lnTo>
                    <a:pt x="1332465" y="682946"/>
                  </a:lnTo>
                  <a:cubicBezTo>
                    <a:pt x="1265886" y="652720"/>
                    <a:pt x="1232596" y="637607"/>
                    <a:pt x="1215951" y="630050"/>
                  </a:cubicBezTo>
                  <a:lnTo>
                    <a:pt x="1202036" y="623733"/>
                  </a:lnTo>
                  <a:lnTo>
                    <a:pt x="1202718" y="622856"/>
                  </a:lnTo>
                  <a:cubicBezTo>
                    <a:pt x="1202718" y="622856"/>
                    <a:pt x="1174538" y="536743"/>
                    <a:pt x="1174538" y="508607"/>
                  </a:cubicBezTo>
                  <a:lnTo>
                    <a:pt x="1174688" y="508105"/>
                  </a:lnTo>
                  <a:lnTo>
                    <a:pt x="1179540" y="501000"/>
                  </a:lnTo>
                  <a:cubicBezTo>
                    <a:pt x="1196059" y="475499"/>
                    <a:pt x="1244782" y="389740"/>
                    <a:pt x="1234771" y="278680"/>
                  </a:cubicBezTo>
                  <a:lnTo>
                    <a:pt x="1223888" y="223889"/>
                  </a:lnTo>
                  <a:lnTo>
                    <a:pt x="1223565" y="221055"/>
                  </a:lnTo>
                  <a:lnTo>
                    <a:pt x="1223066" y="219752"/>
                  </a:lnTo>
                  <a:lnTo>
                    <a:pt x="1220988" y="209288"/>
                  </a:lnTo>
                  <a:lnTo>
                    <a:pt x="1205419" y="173659"/>
                  </a:lnTo>
                  <a:lnTo>
                    <a:pt x="1200606" y="161089"/>
                  </a:lnTo>
                  <a:lnTo>
                    <a:pt x="1198917" y="158780"/>
                  </a:lnTo>
                  <a:lnTo>
                    <a:pt x="1188744" y="135501"/>
                  </a:lnTo>
                  <a:cubicBezTo>
                    <a:pt x="1188744" y="135501"/>
                    <a:pt x="1111562" y="4347"/>
                    <a:pt x="938310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9FA5140-E4AD-DF4E-9C02-80EF9D02B047}"/>
                </a:ext>
              </a:extLst>
            </p:cNvPr>
            <p:cNvSpPr/>
            <p:nvPr/>
          </p:nvSpPr>
          <p:spPr>
            <a:xfrm>
              <a:off x="15802360" y="7956611"/>
              <a:ext cx="275186" cy="2751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98E27BA-F5B1-F14E-A7C7-1ED5E11A8A4C}"/>
              </a:ext>
            </a:extLst>
          </p:cNvPr>
          <p:cNvSpPr txBox="1"/>
          <p:nvPr/>
        </p:nvSpPr>
        <p:spPr>
          <a:xfrm>
            <a:off x="2314149" y="10958698"/>
            <a:ext cx="4200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025D18-08A6-7646-8BBD-5FB5F1FCC580}"/>
              </a:ext>
            </a:extLst>
          </p:cNvPr>
          <p:cNvSpPr/>
          <p:nvPr/>
        </p:nvSpPr>
        <p:spPr>
          <a:xfrm>
            <a:off x="2587898" y="10309630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053BF9-86CD-7043-96FF-B8E9A2DC467D}"/>
              </a:ext>
            </a:extLst>
          </p:cNvPr>
          <p:cNvSpPr txBox="1"/>
          <p:nvPr/>
        </p:nvSpPr>
        <p:spPr>
          <a:xfrm>
            <a:off x="7326972" y="10958698"/>
            <a:ext cx="4200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A08947-D853-8246-BE7E-9FAE82FBD0E4}"/>
              </a:ext>
            </a:extLst>
          </p:cNvPr>
          <p:cNvSpPr/>
          <p:nvPr/>
        </p:nvSpPr>
        <p:spPr>
          <a:xfrm>
            <a:off x="7600721" y="10309630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Awareness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0F88B3-77E5-D441-A89B-C6CB2F3A25E6}"/>
              </a:ext>
            </a:extLst>
          </p:cNvPr>
          <p:cNvSpPr txBox="1"/>
          <p:nvPr/>
        </p:nvSpPr>
        <p:spPr>
          <a:xfrm>
            <a:off x="12466772" y="10958698"/>
            <a:ext cx="4200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2264DC-15B4-A843-98EA-DC66F891CC27}"/>
              </a:ext>
            </a:extLst>
          </p:cNvPr>
          <p:cNvSpPr/>
          <p:nvPr/>
        </p:nvSpPr>
        <p:spPr>
          <a:xfrm>
            <a:off x="12740521" y="10309630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8A07AD-C023-0C46-BA0F-1955E4DD69C7}"/>
              </a:ext>
            </a:extLst>
          </p:cNvPr>
          <p:cNvSpPr txBox="1"/>
          <p:nvPr/>
        </p:nvSpPr>
        <p:spPr>
          <a:xfrm>
            <a:off x="17862550" y="10958698"/>
            <a:ext cx="4200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7F6EAA-A0D8-7644-8E7C-F4E3D9C08C7B}"/>
              </a:ext>
            </a:extLst>
          </p:cNvPr>
          <p:cNvSpPr/>
          <p:nvPr/>
        </p:nvSpPr>
        <p:spPr>
          <a:xfrm>
            <a:off x="18136299" y="10309630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2A62DD-4369-1C4B-BBAC-6435C465B2E7}"/>
              </a:ext>
            </a:extLst>
          </p:cNvPr>
          <p:cNvSpPr/>
          <p:nvPr/>
        </p:nvSpPr>
        <p:spPr>
          <a:xfrm>
            <a:off x="3208470" y="8669663"/>
            <a:ext cx="2412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BA6E13-7CAD-6845-93CF-4E56F885DF3C}"/>
              </a:ext>
            </a:extLst>
          </p:cNvPr>
          <p:cNvSpPr/>
          <p:nvPr/>
        </p:nvSpPr>
        <p:spPr>
          <a:xfrm>
            <a:off x="8221293" y="8669663"/>
            <a:ext cx="2412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5B3786-9ACE-4047-A599-CA2AE6E94E2F}"/>
              </a:ext>
            </a:extLst>
          </p:cNvPr>
          <p:cNvSpPr/>
          <p:nvPr/>
        </p:nvSpPr>
        <p:spPr>
          <a:xfrm>
            <a:off x="13361093" y="8669663"/>
            <a:ext cx="2412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B951FC-6D0F-384E-9BFA-0558049D11E6}"/>
              </a:ext>
            </a:extLst>
          </p:cNvPr>
          <p:cNvSpPr/>
          <p:nvPr/>
        </p:nvSpPr>
        <p:spPr>
          <a:xfrm>
            <a:off x="18756871" y="8669663"/>
            <a:ext cx="24123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89294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D26923-2B95-D549-8E8A-B83F27333530}"/>
              </a:ext>
            </a:extLst>
          </p:cNvPr>
          <p:cNvSpPr/>
          <p:nvPr/>
        </p:nvSpPr>
        <p:spPr>
          <a:xfrm>
            <a:off x="1713589" y="4931228"/>
            <a:ext cx="5019005" cy="718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74751-AA11-444D-989E-68B95C10C0CB}"/>
              </a:ext>
            </a:extLst>
          </p:cNvPr>
          <p:cNvSpPr/>
          <p:nvPr/>
        </p:nvSpPr>
        <p:spPr>
          <a:xfrm>
            <a:off x="7026559" y="4931228"/>
            <a:ext cx="5019005" cy="718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0B2C9-86AF-B143-ABD1-7C2032A24EEB}"/>
              </a:ext>
            </a:extLst>
          </p:cNvPr>
          <p:cNvSpPr/>
          <p:nvPr/>
        </p:nvSpPr>
        <p:spPr>
          <a:xfrm>
            <a:off x="12328456" y="4931228"/>
            <a:ext cx="5019005" cy="718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DE449D-E8DA-8D47-A20D-93F7BF3AB8AE}"/>
              </a:ext>
            </a:extLst>
          </p:cNvPr>
          <p:cNvSpPr/>
          <p:nvPr/>
        </p:nvSpPr>
        <p:spPr>
          <a:xfrm>
            <a:off x="17645052" y="4931228"/>
            <a:ext cx="5019005" cy="7184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19A1E8-A817-2841-88F3-30637E0AD37F}"/>
              </a:ext>
            </a:extLst>
          </p:cNvPr>
          <p:cNvSpPr/>
          <p:nvPr/>
        </p:nvSpPr>
        <p:spPr>
          <a:xfrm>
            <a:off x="1713589" y="4933801"/>
            <a:ext cx="5019005" cy="1924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4B9412-A02C-254B-AF7B-E97F7DB031FE}"/>
              </a:ext>
            </a:extLst>
          </p:cNvPr>
          <p:cNvSpPr/>
          <p:nvPr/>
        </p:nvSpPr>
        <p:spPr>
          <a:xfrm>
            <a:off x="7026559" y="4933801"/>
            <a:ext cx="5019005" cy="1924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FD8267-9921-7C4A-9CA2-87604514BAC5}"/>
              </a:ext>
            </a:extLst>
          </p:cNvPr>
          <p:cNvSpPr/>
          <p:nvPr/>
        </p:nvSpPr>
        <p:spPr>
          <a:xfrm>
            <a:off x="12328456" y="4933801"/>
            <a:ext cx="5019005" cy="19241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EB080B-B87D-AF4F-A5A4-08633BEA5F19}"/>
              </a:ext>
            </a:extLst>
          </p:cNvPr>
          <p:cNvSpPr/>
          <p:nvPr/>
        </p:nvSpPr>
        <p:spPr>
          <a:xfrm>
            <a:off x="17645052" y="4933801"/>
            <a:ext cx="5019005" cy="1924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E8C6CF-6099-D449-B7A2-77EEC59A624F}"/>
              </a:ext>
            </a:extLst>
          </p:cNvPr>
          <p:cNvCxnSpPr/>
          <p:nvPr/>
        </p:nvCxnSpPr>
        <p:spPr>
          <a:xfrm>
            <a:off x="954768" y="6302501"/>
            <a:ext cx="2246811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1E9925F-36A1-7443-8967-CDC9E3712529}"/>
              </a:ext>
            </a:extLst>
          </p:cNvPr>
          <p:cNvSpPr/>
          <p:nvPr/>
        </p:nvSpPr>
        <p:spPr>
          <a:xfrm rot="10800000" flipV="1">
            <a:off x="4124552" y="6203963"/>
            <a:ext cx="197078" cy="197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82084E-4ED8-9548-A79F-6EB125D959B3}"/>
              </a:ext>
            </a:extLst>
          </p:cNvPr>
          <p:cNvSpPr/>
          <p:nvPr/>
        </p:nvSpPr>
        <p:spPr>
          <a:xfrm rot="10800000" flipV="1">
            <a:off x="9437522" y="6203963"/>
            <a:ext cx="197078" cy="197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6E219DF-6C26-5E4B-A546-414DAF8B2A57}"/>
              </a:ext>
            </a:extLst>
          </p:cNvPr>
          <p:cNvSpPr/>
          <p:nvPr/>
        </p:nvSpPr>
        <p:spPr>
          <a:xfrm rot="10800000" flipV="1">
            <a:off x="14739419" y="6203963"/>
            <a:ext cx="197078" cy="197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54AD21-EFAF-404C-9D0C-2E4D0F5BB4E1}"/>
              </a:ext>
            </a:extLst>
          </p:cNvPr>
          <p:cNvSpPr/>
          <p:nvPr/>
        </p:nvSpPr>
        <p:spPr>
          <a:xfrm rot="10800000" flipV="1">
            <a:off x="20056021" y="6203963"/>
            <a:ext cx="197078" cy="1970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46">
            <a:extLst>
              <a:ext uri="{FF2B5EF4-FFF2-40B4-BE49-F238E27FC236}">
                <a16:creationId xmlns:a16="http://schemas.microsoft.com/office/drawing/2014/main" id="{B1DCBEC3-DE3C-0B47-8DCB-9F57D1605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256" y="5306692"/>
            <a:ext cx="19472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2020</a:t>
            </a:r>
            <a:endParaRPr lang="en-US" altLang="en-US" sz="44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46">
            <a:extLst>
              <a:ext uri="{FF2B5EF4-FFF2-40B4-BE49-F238E27FC236}">
                <a16:creationId xmlns:a16="http://schemas.microsoft.com/office/drawing/2014/main" id="{191E9C9C-D936-7941-90B1-63346B64E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6127" y="5307809"/>
            <a:ext cx="18296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2021</a:t>
            </a:r>
            <a:endParaRPr lang="en-US" altLang="en-US" sz="44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FABEFFB9-8BEA-364B-AD74-C43E43253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0674" y="5307809"/>
            <a:ext cx="192040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2022</a:t>
            </a:r>
            <a:endParaRPr lang="en-US" altLang="en-US" sz="4400" b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46">
            <a:extLst>
              <a:ext uri="{FF2B5EF4-FFF2-40B4-BE49-F238E27FC236}">
                <a16:creationId xmlns:a16="http://schemas.microsoft.com/office/drawing/2014/main" id="{7137684C-841B-D247-B5C0-34AF96340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902" y="5307809"/>
            <a:ext cx="19439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2023</a:t>
            </a:r>
            <a:endParaRPr lang="en-US" altLang="en-US" sz="4400" b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9282A37-E8E6-7649-8140-30E04649C2BC}"/>
              </a:ext>
            </a:extLst>
          </p:cNvPr>
          <p:cNvGrpSpPr/>
          <p:nvPr/>
        </p:nvGrpSpPr>
        <p:grpSpPr>
          <a:xfrm>
            <a:off x="2031492" y="7512307"/>
            <a:ext cx="4383195" cy="3923071"/>
            <a:chOff x="2031492" y="7647430"/>
            <a:chExt cx="4383195" cy="3923071"/>
          </a:xfrm>
        </p:grpSpPr>
        <p:sp>
          <p:nvSpPr>
            <p:cNvPr id="70" name="Rectangle 61">
              <a:extLst>
                <a:ext uri="{FF2B5EF4-FFF2-40B4-BE49-F238E27FC236}">
                  <a16:creationId xmlns:a16="http://schemas.microsoft.com/office/drawing/2014/main" id="{94A7362A-3934-774A-95D9-9D813CC13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492" y="8523513"/>
              <a:ext cx="4383195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  <a:p>
              <a:pPr marL="0" indent="0" algn="ctr"/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Their audiences trust their content. </a:t>
              </a:r>
            </a:p>
            <a:p>
              <a:pPr marL="0" indent="0" algn="ctr"/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78B4F76-7E27-B444-A33F-84CFDFBCF2CC}"/>
                </a:ext>
              </a:extLst>
            </p:cNvPr>
            <p:cNvSpPr/>
            <p:nvPr/>
          </p:nvSpPr>
          <p:spPr>
            <a:xfrm>
              <a:off x="2396363" y="76474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6C31A3C-CEE9-4D47-BB64-11F934F2A5BE}"/>
              </a:ext>
            </a:extLst>
          </p:cNvPr>
          <p:cNvGrpSpPr/>
          <p:nvPr/>
        </p:nvGrpSpPr>
        <p:grpSpPr>
          <a:xfrm>
            <a:off x="7329343" y="7512307"/>
            <a:ext cx="4383195" cy="3923071"/>
            <a:chOff x="2031492" y="7647430"/>
            <a:chExt cx="4383195" cy="3923071"/>
          </a:xfrm>
        </p:grpSpPr>
        <p:sp>
          <p:nvSpPr>
            <p:cNvPr id="75" name="Rectangle 61">
              <a:extLst>
                <a:ext uri="{FF2B5EF4-FFF2-40B4-BE49-F238E27FC236}">
                  <a16:creationId xmlns:a16="http://schemas.microsoft.com/office/drawing/2014/main" id="{D396C25C-C8BD-1649-B601-8306B4A6F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492" y="8523513"/>
              <a:ext cx="4383195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  <a:p>
              <a:pPr marL="0" indent="0" algn="ctr"/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Their audiences trust their content. </a:t>
              </a:r>
            </a:p>
            <a:p>
              <a:pPr marL="0" indent="0" algn="ctr"/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E2F3768-0F2D-A24D-B288-A514EB42D70E}"/>
                </a:ext>
              </a:extLst>
            </p:cNvPr>
            <p:cNvSpPr/>
            <p:nvPr/>
          </p:nvSpPr>
          <p:spPr>
            <a:xfrm>
              <a:off x="2396363" y="76474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11F4457-ABA0-D348-871F-D1B558EC7387}"/>
              </a:ext>
            </a:extLst>
          </p:cNvPr>
          <p:cNvGrpSpPr/>
          <p:nvPr/>
        </p:nvGrpSpPr>
        <p:grpSpPr>
          <a:xfrm>
            <a:off x="12646360" y="7512307"/>
            <a:ext cx="4383195" cy="3923071"/>
            <a:chOff x="2031492" y="7647430"/>
            <a:chExt cx="4383195" cy="3923071"/>
          </a:xfrm>
        </p:grpSpPr>
        <p:sp>
          <p:nvSpPr>
            <p:cNvPr id="78" name="Rectangle 61">
              <a:extLst>
                <a:ext uri="{FF2B5EF4-FFF2-40B4-BE49-F238E27FC236}">
                  <a16:creationId xmlns:a16="http://schemas.microsoft.com/office/drawing/2014/main" id="{734BDE82-F047-FD4B-A12F-8C4E12C0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492" y="8523513"/>
              <a:ext cx="4383195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  <a:p>
              <a:pPr marL="0" indent="0" algn="ctr"/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Their audiences trust their content. </a:t>
              </a:r>
            </a:p>
            <a:p>
              <a:pPr marL="0" indent="0" algn="ctr"/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C1048A6-C8A6-1A4C-A64B-BD902F4B4B19}"/>
                </a:ext>
              </a:extLst>
            </p:cNvPr>
            <p:cNvSpPr/>
            <p:nvPr/>
          </p:nvSpPr>
          <p:spPr>
            <a:xfrm>
              <a:off x="2396363" y="76474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733CCC3-DA56-D843-8883-E8D8D9E52DE3}"/>
              </a:ext>
            </a:extLst>
          </p:cNvPr>
          <p:cNvGrpSpPr/>
          <p:nvPr/>
        </p:nvGrpSpPr>
        <p:grpSpPr>
          <a:xfrm>
            <a:off x="17962963" y="7512307"/>
            <a:ext cx="4383195" cy="3923071"/>
            <a:chOff x="2031492" y="7647430"/>
            <a:chExt cx="4383195" cy="3923071"/>
          </a:xfrm>
        </p:grpSpPr>
        <p:sp>
          <p:nvSpPr>
            <p:cNvPr id="81" name="Rectangle 61">
              <a:extLst>
                <a:ext uri="{FF2B5EF4-FFF2-40B4-BE49-F238E27FC236}">
                  <a16:creationId xmlns:a16="http://schemas.microsoft.com/office/drawing/2014/main" id="{4E60A307-8263-844C-86FD-F73A52C66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492" y="8523513"/>
              <a:ext cx="4383195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  <a:p>
              <a:pPr marL="0" indent="0" algn="ctr"/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Their audiences trust their content. </a:t>
              </a:r>
            </a:p>
            <a:p>
              <a:pPr marL="0" indent="0" algn="ctr"/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FB8633C-4D8B-6B47-9192-90008100E7B9}"/>
                </a:ext>
              </a:extLst>
            </p:cNvPr>
            <p:cNvSpPr/>
            <p:nvPr/>
          </p:nvSpPr>
          <p:spPr>
            <a:xfrm>
              <a:off x="2396363" y="76474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70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5030CDE-6146-4540-A7A2-9193EA0321A3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>
            <a:off x="6354403" y="5517561"/>
            <a:ext cx="724423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7">
            <a:extLst>
              <a:ext uri="{FF2B5EF4-FFF2-40B4-BE49-F238E27FC236}">
                <a16:creationId xmlns:a16="http://schemas.microsoft.com/office/drawing/2014/main" id="{006B56CC-3492-5B4B-AB47-C41F204B030D}"/>
              </a:ext>
            </a:extLst>
          </p:cNvPr>
          <p:cNvCxnSpPr>
            <a:stCxn id="43" idx="6"/>
            <a:endCxn id="46" idx="0"/>
          </p:cNvCxnSpPr>
          <p:nvPr/>
        </p:nvCxnSpPr>
        <p:spPr>
          <a:xfrm>
            <a:off x="15203629" y="5517561"/>
            <a:ext cx="3622114" cy="2255834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AC42E40-564B-144A-8ED9-BEC29A29B403}"/>
              </a:ext>
            </a:extLst>
          </p:cNvPr>
          <p:cNvCxnSpPr>
            <a:stCxn id="46" idx="2"/>
            <a:endCxn id="42" idx="6"/>
          </p:cNvCxnSpPr>
          <p:nvPr/>
        </p:nvCxnSpPr>
        <p:spPr>
          <a:xfrm flipH="1">
            <a:off x="10779016" y="8575892"/>
            <a:ext cx="724423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11">
            <a:extLst>
              <a:ext uri="{FF2B5EF4-FFF2-40B4-BE49-F238E27FC236}">
                <a16:creationId xmlns:a16="http://schemas.microsoft.com/office/drawing/2014/main" id="{9E9CB470-4C3A-C54D-893A-61E3EDC059E4}"/>
              </a:ext>
            </a:extLst>
          </p:cNvPr>
          <p:cNvCxnSpPr>
            <a:stCxn id="42" idx="2"/>
            <a:endCxn id="40" idx="0"/>
          </p:cNvCxnSpPr>
          <p:nvPr/>
        </p:nvCxnSpPr>
        <p:spPr>
          <a:xfrm rot="10800000" flipV="1">
            <a:off x="5551906" y="8575890"/>
            <a:ext cx="3622116" cy="2255834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D757E1-572F-9645-B368-1C94C61682F5}"/>
              </a:ext>
            </a:extLst>
          </p:cNvPr>
          <p:cNvCxnSpPr>
            <a:stCxn id="40" idx="6"/>
          </p:cNvCxnSpPr>
          <p:nvPr/>
        </p:nvCxnSpPr>
        <p:spPr>
          <a:xfrm>
            <a:off x="6354403" y="11634223"/>
            <a:ext cx="7244232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99BBCE4-AB61-F241-9B5B-0066F543C047}"/>
              </a:ext>
            </a:extLst>
          </p:cNvPr>
          <p:cNvSpPr/>
          <p:nvPr/>
        </p:nvSpPr>
        <p:spPr>
          <a:xfrm>
            <a:off x="4749409" y="10831726"/>
            <a:ext cx="1604994" cy="1604994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5C27A8-7400-1848-8AFD-8C9072F37A03}"/>
              </a:ext>
            </a:extLst>
          </p:cNvPr>
          <p:cNvSpPr/>
          <p:nvPr/>
        </p:nvSpPr>
        <p:spPr>
          <a:xfrm>
            <a:off x="4749409" y="4715064"/>
            <a:ext cx="1604994" cy="160499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F8608E-F39F-034B-84A7-DC7677E43073}"/>
              </a:ext>
            </a:extLst>
          </p:cNvPr>
          <p:cNvSpPr/>
          <p:nvPr/>
        </p:nvSpPr>
        <p:spPr>
          <a:xfrm>
            <a:off x="9174022" y="7773395"/>
            <a:ext cx="1604994" cy="1604994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3723BFC-B848-C340-B7AD-8B54DD39CF11}"/>
              </a:ext>
            </a:extLst>
          </p:cNvPr>
          <p:cNvSpPr/>
          <p:nvPr/>
        </p:nvSpPr>
        <p:spPr>
          <a:xfrm>
            <a:off x="13598635" y="4715064"/>
            <a:ext cx="1604994" cy="1604994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AA7DAD-A984-E44E-8A61-632CA941434D}"/>
              </a:ext>
            </a:extLst>
          </p:cNvPr>
          <p:cNvSpPr/>
          <p:nvPr/>
        </p:nvSpPr>
        <p:spPr>
          <a:xfrm>
            <a:off x="18023246" y="7773395"/>
            <a:ext cx="1604994" cy="1604994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8D9AAC-93D1-1347-9668-8543BBB12530}"/>
              </a:ext>
            </a:extLst>
          </p:cNvPr>
          <p:cNvSpPr/>
          <p:nvPr/>
        </p:nvSpPr>
        <p:spPr>
          <a:xfrm>
            <a:off x="13598635" y="10831726"/>
            <a:ext cx="1604994" cy="16049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18">
            <a:extLst>
              <a:ext uri="{FF2B5EF4-FFF2-40B4-BE49-F238E27FC236}">
                <a16:creationId xmlns:a16="http://schemas.microsoft.com/office/drawing/2014/main" id="{9BE7D5A1-A902-AC45-9074-76C4FDF04F1E}"/>
              </a:ext>
            </a:extLst>
          </p:cNvPr>
          <p:cNvSpPr/>
          <p:nvPr/>
        </p:nvSpPr>
        <p:spPr>
          <a:xfrm>
            <a:off x="7266075" y="5213462"/>
            <a:ext cx="1603413" cy="608191"/>
          </a:xfrm>
          <a:custGeom>
            <a:avLst/>
            <a:gdLst>
              <a:gd name="connsiteX0" fmla="*/ 28575 w 828675"/>
              <a:gd name="connsiteY0" fmla="*/ 132638 h 314325"/>
              <a:gd name="connsiteX1" fmla="*/ 740664 w 828675"/>
              <a:gd name="connsiteY1" fmla="*/ 132638 h 314325"/>
              <a:gd name="connsiteX2" fmla="*/ 656082 w 828675"/>
              <a:gd name="connsiteY2" fmla="*/ 48056 h 314325"/>
              <a:gd name="connsiteX3" fmla="*/ 657508 w 828675"/>
              <a:gd name="connsiteY3" fmla="*/ 7670 h 314325"/>
              <a:gd name="connsiteX4" fmla="*/ 696468 w 828675"/>
              <a:gd name="connsiteY4" fmla="*/ 7670 h 314325"/>
              <a:gd name="connsiteX5" fmla="*/ 829818 w 828675"/>
              <a:gd name="connsiteY5" fmla="*/ 141020 h 314325"/>
              <a:gd name="connsiteX6" fmla="*/ 829818 w 828675"/>
              <a:gd name="connsiteY6" fmla="*/ 181406 h 314325"/>
              <a:gd name="connsiteX7" fmla="*/ 696468 w 828675"/>
              <a:gd name="connsiteY7" fmla="*/ 314756 h 314325"/>
              <a:gd name="connsiteX8" fmla="*/ 656082 w 828675"/>
              <a:gd name="connsiteY8" fmla="*/ 314756 h 314325"/>
              <a:gd name="connsiteX9" fmla="*/ 656082 w 828675"/>
              <a:gd name="connsiteY9" fmla="*/ 274370 h 314325"/>
              <a:gd name="connsiteX10" fmla="*/ 740664 w 828675"/>
              <a:gd name="connsiteY10" fmla="*/ 189788 h 314325"/>
              <a:gd name="connsiteX11" fmla="*/ 28575 w 828675"/>
              <a:gd name="connsiteY11" fmla="*/ 189788 h 314325"/>
              <a:gd name="connsiteX12" fmla="*/ 0 w 828675"/>
              <a:gd name="connsiteY12" fmla="*/ 161213 h 314325"/>
              <a:gd name="connsiteX13" fmla="*/ 28575 w 828675"/>
              <a:gd name="connsiteY13" fmla="*/ 13263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8675" h="314325">
                <a:moveTo>
                  <a:pt x="28575" y="132638"/>
                </a:moveTo>
                <a:lnTo>
                  <a:pt x="740664" y="132638"/>
                </a:lnTo>
                <a:lnTo>
                  <a:pt x="656082" y="48056"/>
                </a:lnTo>
                <a:cubicBezTo>
                  <a:pt x="645324" y="36509"/>
                  <a:pt x="645962" y="18428"/>
                  <a:pt x="657508" y="7670"/>
                </a:cubicBezTo>
                <a:cubicBezTo>
                  <a:pt x="668482" y="-2557"/>
                  <a:pt x="685494" y="-2557"/>
                  <a:pt x="696468" y="7670"/>
                </a:cubicBezTo>
                <a:lnTo>
                  <a:pt x="829818" y="141020"/>
                </a:lnTo>
                <a:cubicBezTo>
                  <a:pt x="840960" y="152176"/>
                  <a:pt x="840960" y="170249"/>
                  <a:pt x="829818" y="181406"/>
                </a:cubicBezTo>
                <a:lnTo>
                  <a:pt x="696468" y="314756"/>
                </a:lnTo>
                <a:cubicBezTo>
                  <a:pt x="685311" y="325898"/>
                  <a:pt x="667239" y="325898"/>
                  <a:pt x="656082" y="314756"/>
                </a:cubicBezTo>
                <a:cubicBezTo>
                  <a:pt x="644940" y="303599"/>
                  <a:pt x="644940" y="285526"/>
                  <a:pt x="656082" y="274370"/>
                </a:cubicBezTo>
                <a:lnTo>
                  <a:pt x="740664" y="189788"/>
                </a:lnTo>
                <a:lnTo>
                  <a:pt x="28575" y="189788"/>
                </a:lnTo>
                <a:cubicBezTo>
                  <a:pt x="12794" y="189788"/>
                  <a:pt x="0" y="176994"/>
                  <a:pt x="0" y="161213"/>
                </a:cubicBezTo>
                <a:cubicBezTo>
                  <a:pt x="0" y="145431"/>
                  <a:pt x="12794" y="132638"/>
                  <a:pt x="28575" y="13263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: Shape 19">
            <a:extLst>
              <a:ext uri="{FF2B5EF4-FFF2-40B4-BE49-F238E27FC236}">
                <a16:creationId xmlns:a16="http://schemas.microsoft.com/office/drawing/2014/main" id="{466FFF44-477F-1742-8BBD-DE59D4F0C2AF}"/>
              </a:ext>
            </a:extLst>
          </p:cNvPr>
          <p:cNvSpPr/>
          <p:nvPr/>
        </p:nvSpPr>
        <p:spPr>
          <a:xfrm>
            <a:off x="15403461" y="8253211"/>
            <a:ext cx="1603413" cy="626621"/>
          </a:xfrm>
          <a:custGeom>
            <a:avLst/>
            <a:gdLst>
              <a:gd name="connsiteX0" fmla="*/ 809600 w 828675"/>
              <a:gd name="connsiteY0" fmla="*/ 134063 h 323850"/>
              <a:gd name="connsiteX1" fmla="*/ 97511 w 828675"/>
              <a:gd name="connsiteY1" fmla="*/ 134063 h 323850"/>
              <a:gd name="connsiteX2" fmla="*/ 182093 w 828675"/>
              <a:gd name="connsiteY2" fmla="*/ 49481 h 323850"/>
              <a:gd name="connsiteX3" fmla="*/ 183519 w 828675"/>
              <a:gd name="connsiteY3" fmla="*/ 9095 h 323850"/>
              <a:gd name="connsiteX4" fmla="*/ 143133 w 828675"/>
              <a:gd name="connsiteY4" fmla="*/ 7669 h 323850"/>
              <a:gd name="connsiteX5" fmla="*/ 141707 w 828675"/>
              <a:gd name="connsiteY5" fmla="*/ 9095 h 323850"/>
              <a:gd name="connsiteX6" fmla="*/ 8357 w 828675"/>
              <a:gd name="connsiteY6" fmla="*/ 142445 h 323850"/>
              <a:gd name="connsiteX7" fmla="*/ 8357 w 828675"/>
              <a:gd name="connsiteY7" fmla="*/ 182831 h 323850"/>
              <a:gd name="connsiteX8" fmla="*/ 141707 w 828675"/>
              <a:gd name="connsiteY8" fmla="*/ 316181 h 323850"/>
              <a:gd name="connsiteX9" fmla="*/ 182093 w 828675"/>
              <a:gd name="connsiteY9" fmla="*/ 316181 h 323850"/>
              <a:gd name="connsiteX10" fmla="*/ 182093 w 828675"/>
              <a:gd name="connsiteY10" fmla="*/ 275795 h 323850"/>
              <a:gd name="connsiteX11" fmla="*/ 97511 w 828675"/>
              <a:gd name="connsiteY11" fmla="*/ 191213 h 323850"/>
              <a:gd name="connsiteX12" fmla="*/ 809600 w 828675"/>
              <a:gd name="connsiteY12" fmla="*/ 191213 h 323850"/>
              <a:gd name="connsiteX13" fmla="*/ 838175 w 828675"/>
              <a:gd name="connsiteY13" fmla="*/ 162638 h 323850"/>
              <a:gd name="connsiteX14" fmla="*/ 809600 w 828675"/>
              <a:gd name="connsiteY14" fmla="*/ 13406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8675" h="323850">
                <a:moveTo>
                  <a:pt x="809600" y="134063"/>
                </a:moveTo>
                <a:lnTo>
                  <a:pt x="97511" y="134063"/>
                </a:lnTo>
                <a:lnTo>
                  <a:pt x="182093" y="49481"/>
                </a:lnTo>
                <a:cubicBezTo>
                  <a:pt x="193639" y="38723"/>
                  <a:pt x="194277" y="20641"/>
                  <a:pt x="183519" y="9095"/>
                </a:cubicBezTo>
                <a:cubicBezTo>
                  <a:pt x="172760" y="-2451"/>
                  <a:pt x="154678" y="-3089"/>
                  <a:pt x="143133" y="7669"/>
                </a:cubicBezTo>
                <a:cubicBezTo>
                  <a:pt x="142640" y="8127"/>
                  <a:pt x="142165" y="8604"/>
                  <a:pt x="141707" y="9095"/>
                </a:cubicBezTo>
                <a:lnTo>
                  <a:pt x="8357" y="142445"/>
                </a:lnTo>
                <a:cubicBezTo>
                  <a:pt x="-2786" y="153602"/>
                  <a:pt x="-2786" y="171674"/>
                  <a:pt x="8357" y="182831"/>
                </a:cubicBezTo>
                <a:lnTo>
                  <a:pt x="141707" y="316181"/>
                </a:lnTo>
                <a:cubicBezTo>
                  <a:pt x="152863" y="327323"/>
                  <a:pt x="170936" y="327323"/>
                  <a:pt x="182093" y="316181"/>
                </a:cubicBezTo>
                <a:cubicBezTo>
                  <a:pt x="193235" y="305024"/>
                  <a:pt x="193235" y="286952"/>
                  <a:pt x="182093" y="275795"/>
                </a:cubicBezTo>
                <a:lnTo>
                  <a:pt x="97511" y="191213"/>
                </a:lnTo>
                <a:lnTo>
                  <a:pt x="809600" y="191213"/>
                </a:lnTo>
                <a:cubicBezTo>
                  <a:pt x="825382" y="191213"/>
                  <a:pt x="838175" y="178420"/>
                  <a:pt x="838175" y="162638"/>
                </a:cubicBezTo>
                <a:cubicBezTo>
                  <a:pt x="838175" y="146856"/>
                  <a:pt x="825382" y="134063"/>
                  <a:pt x="809600" y="1340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9">
            <a:extLst>
              <a:ext uri="{FF2B5EF4-FFF2-40B4-BE49-F238E27FC236}">
                <a16:creationId xmlns:a16="http://schemas.microsoft.com/office/drawing/2014/main" id="{EF350FE1-A28F-124B-BE0A-67AFCE7BD89E}"/>
              </a:ext>
            </a:extLst>
          </p:cNvPr>
          <p:cNvSpPr/>
          <p:nvPr/>
        </p:nvSpPr>
        <p:spPr>
          <a:xfrm>
            <a:off x="16113720" y="5213462"/>
            <a:ext cx="1603413" cy="608191"/>
          </a:xfrm>
          <a:custGeom>
            <a:avLst/>
            <a:gdLst>
              <a:gd name="connsiteX0" fmla="*/ 28575 w 828675"/>
              <a:gd name="connsiteY0" fmla="*/ 132638 h 314325"/>
              <a:gd name="connsiteX1" fmla="*/ 740664 w 828675"/>
              <a:gd name="connsiteY1" fmla="*/ 132638 h 314325"/>
              <a:gd name="connsiteX2" fmla="*/ 656082 w 828675"/>
              <a:gd name="connsiteY2" fmla="*/ 48056 h 314325"/>
              <a:gd name="connsiteX3" fmla="*/ 657508 w 828675"/>
              <a:gd name="connsiteY3" fmla="*/ 7670 h 314325"/>
              <a:gd name="connsiteX4" fmla="*/ 696468 w 828675"/>
              <a:gd name="connsiteY4" fmla="*/ 7670 h 314325"/>
              <a:gd name="connsiteX5" fmla="*/ 829818 w 828675"/>
              <a:gd name="connsiteY5" fmla="*/ 141020 h 314325"/>
              <a:gd name="connsiteX6" fmla="*/ 829818 w 828675"/>
              <a:gd name="connsiteY6" fmla="*/ 181406 h 314325"/>
              <a:gd name="connsiteX7" fmla="*/ 696468 w 828675"/>
              <a:gd name="connsiteY7" fmla="*/ 314756 h 314325"/>
              <a:gd name="connsiteX8" fmla="*/ 656082 w 828675"/>
              <a:gd name="connsiteY8" fmla="*/ 314756 h 314325"/>
              <a:gd name="connsiteX9" fmla="*/ 656082 w 828675"/>
              <a:gd name="connsiteY9" fmla="*/ 274370 h 314325"/>
              <a:gd name="connsiteX10" fmla="*/ 740664 w 828675"/>
              <a:gd name="connsiteY10" fmla="*/ 189788 h 314325"/>
              <a:gd name="connsiteX11" fmla="*/ 28575 w 828675"/>
              <a:gd name="connsiteY11" fmla="*/ 189788 h 314325"/>
              <a:gd name="connsiteX12" fmla="*/ 0 w 828675"/>
              <a:gd name="connsiteY12" fmla="*/ 161213 h 314325"/>
              <a:gd name="connsiteX13" fmla="*/ 28575 w 828675"/>
              <a:gd name="connsiteY13" fmla="*/ 13263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8675" h="314325">
                <a:moveTo>
                  <a:pt x="28575" y="132638"/>
                </a:moveTo>
                <a:lnTo>
                  <a:pt x="740664" y="132638"/>
                </a:lnTo>
                <a:lnTo>
                  <a:pt x="656082" y="48056"/>
                </a:lnTo>
                <a:cubicBezTo>
                  <a:pt x="645324" y="36509"/>
                  <a:pt x="645962" y="18428"/>
                  <a:pt x="657508" y="7670"/>
                </a:cubicBezTo>
                <a:cubicBezTo>
                  <a:pt x="668482" y="-2557"/>
                  <a:pt x="685494" y="-2557"/>
                  <a:pt x="696468" y="7670"/>
                </a:cubicBezTo>
                <a:lnTo>
                  <a:pt x="829818" y="141020"/>
                </a:lnTo>
                <a:cubicBezTo>
                  <a:pt x="840960" y="152176"/>
                  <a:pt x="840960" y="170249"/>
                  <a:pt x="829818" y="181406"/>
                </a:cubicBezTo>
                <a:lnTo>
                  <a:pt x="696468" y="314756"/>
                </a:lnTo>
                <a:cubicBezTo>
                  <a:pt x="685311" y="325898"/>
                  <a:pt x="667239" y="325898"/>
                  <a:pt x="656082" y="314756"/>
                </a:cubicBezTo>
                <a:cubicBezTo>
                  <a:pt x="644940" y="303599"/>
                  <a:pt x="644940" y="285526"/>
                  <a:pt x="656082" y="274370"/>
                </a:cubicBezTo>
                <a:lnTo>
                  <a:pt x="740664" y="189788"/>
                </a:lnTo>
                <a:lnTo>
                  <a:pt x="28575" y="189788"/>
                </a:lnTo>
                <a:cubicBezTo>
                  <a:pt x="12794" y="189788"/>
                  <a:pt x="0" y="176994"/>
                  <a:pt x="0" y="161213"/>
                </a:cubicBezTo>
                <a:cubicBezTo>
                  <a:pt x="0" y="145431"/>
                  <a:pt x="12794" y="132638"/>
                  <a:pt x="28575" y="13263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: Shape 90">
            <a:extLst>
              <a:ext uri="{FF2B5EF4-FFF2-40B4-BE49-F238E27FC236}">
                <a16:creationId xmlns:a16="http://schemas.microsoft.com/office/drawing/2014/main" id="{8F004D71-BB2A-D64B-9E0C-8B47574C9E3F}"/>
              </a:ext>
            </a:extLst>
          </p:cNvPr>
          <p:cNvSpPr/>
          <p:nvPr/>
        </p:nvSpPr>
        <p:spPr>
          <a:xfrm>
            <a:off x="6560467" y="8253211"/>
            <a:ext cx="1603413" cy="626621"/>
          </a:xfrm>
          <a:custGeom>
            <a:avLst/>
            <a:gdLst>
              <a:gd name="connsiteX0" fmla="*/ 809600 w 828675"/>
              <a:gd name="connsiteY0" fmla="*/ 134063 h 323850"/>
              <a:gd name="connsiteX1" fmla="*/ 97511 w 828675"/>
              <a:gd name="connsiteY1" fmla="*/ 134063 h 323850"/>
              <a:gd name="connsiteX2" fmla="*/ 182093 w 828675"/>
              <a:gd name="connsiteY2" fmla="*/ 49481 h 323850"/>
              <a:gd name="connsiteX3" fmla="*/ 183519 w 828675"/>
              <a:gd name="connsiteY3" fmla="*/ 9095 h 323850"/>
              <a:gd name="connsiteX4" fmla="*/ 143133 w 828675"/>
              <a:gd name="connsiteY4" fmla="*/ 7669 h 323850"/>
              <a:gd name="connsiteX5" fmla="*/ 141707 w 828675"/>
              <a:gd name="connsiteY5" fmla="*/ 9095 h 323850"/>
              <a:gd name="connsiteX6" fmla="*/ 8357 w 828675"/>
              <a:gd name="connsiteY6" fmla="*/ 142445 h 323850"/>
              <a:gd name="connsiteX7" fmla="*/ 8357 w 828675"/>
              <a:gd name="connsiteY7" fmla="*/ 182831 h 323850"/>
              <a:gd name="connsiteX8" fmla="*/ 141707 w 828675"/>
              <a:gd name="connsiteY8" fmla="*/ 316181 h 323850"/>
              <a:gd name="connsiteX9" fmla="*/ 182093 w 828675"/>
              <a:gd name="connsiteY9" fmla="*/ 316181 h 323850"/>
              <a:gd name="connsiteX10" fmla="*/ 182093 w 828675"/>
              <a:gd name="connsiteY10" fmla="*/ 275795 h 323850"/>
              <a:gd name="connsiteX11" fmla="*/ 97511 w 828675"/>
              <a:gd name="connsiteY11" fmla="*/ 191213 h 323850"/>
              <a:gd name="connsiteX12" fmla="*/ 809600 w 828675"/>
              <a:gd name="connsiteY12" fmla="*/ 191213 h 323850"/>
              <a:gd name="connsiteX13" fmla="*/ 838175 w 828675"/>
              <a:gd name="connsiteY13" fmla="*/ 162638 h 323850"/>
              <a:gd name="connsiteX14" fmla="*/ 809600 w 828675"/>
              <a:gd name="connsiteY14" fmla="*/ 134063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8675" h="323850">
                <a:moveTo>
                  <a:pt x="809600" y="134063"/>
                </a:moveTo>
                <a:lnTo>
                  <a:pt x="97511" y="134063"/>
                </a:lnTo>
                <a:lnTo>
                  <a:pt x="182093" y="49481"/>
                </a:lnTo>
                <a:cubicBezTo>
                  <a:pt x="193639" y="38723"/>
                  <a:pt x="194277" y="20641"/>
                  <a:pt x="183519" y="9095"/>
                </a:cubicBezTo>
                <a:cubicBezTo>
                  <a:pt x="172760" y="-2451"/>
                  <a:pt x="154678" y="-3089"/>
                  <a:pt x="143133" y="7669"/>
                </a:cubicBezTo>
                <a:cubicBezTo>
                  <a:pt x="142640" y="8127"/>
                  <a:pt x="142165" y="8604"/>
                  <a:pt x="141707" y="9095"/>
                </a:cubicBezTo>
                <a:lnTo>
                  <a:pt x="8357" y="142445"/>
                </a:lnTo>
                <a:cubicBezTo>
                  <a:pt x="-2786" y="153602"/>
                  <a:pt x="-2786" y="171674"/>
                  <a:pt x="8357" y="182831"/>
                </a:cubicBezTo>
                <a:lnTo>
                  <a:pt x="141707" y="316181"/>
                </a:lnTo>
                <a:cubicBezTo>
                  <a:pt x="152863" y="327323"/>
                  <a:pt x="170936" y="327323"/>
                  <a:pt x="182093" y="316181"/>
                </a:cubicBezTo>
                <a:cubicBezTo>
                  <a:pt x="193235" y="305024"/>
                  <a:pt x="193235" y="286952"/>
                  <a:pt x="182093" y="275795"/>
                </a:cubicBezTo>
                <a:lnTo>
                  <a:pt x="97511" y="191213"/>
                </a:lnTo>
                <a:lnTo>
                  <a:pt x="809600" y="191213"/>
                </a:lnTo>
                <a:cubicBezTo>
                  <a:pt x="825382" y="191213"/>
                  <a:pt x="838175" y="178420"/>
                  <a:pt x="838175" y="162638"/>
                </a:cubicBezTo>
                <a:cubicBezTo>
                  <a:pt x="838175" y="146856"/>
                  <a:pt x="825382" y="134063"/>
                  <a:pt x="809600" y="13406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91">
            <a:extLst>
              <a:ext uri="{FF2B5EF4-FFF2-40B4-BE49-F238E27FC236}">
                <a16:creationId xmlns:a16="http://schemas.microsoft.com/office/drawing/2014/main" id="{D5ECF342-9BBD-2A49-B952-0AE3A164E2B9}"/>
              </a:ext>
            </a:extLst>
          </p:cNvPr>
          <p:cNvSpPr/>
          <p:nvPr/>
        </p:nvSpPr>
        <p:spPr>
          <a:xfrm>
            <a:off x="7266075" y="11330119"/>
            <a:ext cx="1603413" cy="608191"/>
          </a:xfrm>
          <a:custGeom>
            <a:avLst/>
            <a:gdLst>
              <a:gd name="connsiteX0" fmla="*/ 28575 w 828675"/>
              <a:gd name="connsiteY0" fmla="*/ 132638 h 314325"/>
              <a:gd name="connsiteX1" fmla="*/ 740664 w 828675"/>
              <a:gd name="connsiteY1" fmla="*/ 132638 h 314325"/>
              <a:gd name="connsiteX2" fmla="*/ 656082 w 828675"/>
              <a:gd name="connsiteY2" fmla="*/ 48056 h 314325"/>
              <a:gd name="connsiteX3" fmla="*/ 657508 w 828675"/>
              <a:gd name="connsiteY3" fmla="*/ 7670 h 314325"/>
              <a:gd name="connsiteX4" fmla="*/ 696468 w 828675"/>
              <a:gd name="connsiteY4" fmla="*/ 7670 h 314325"/>
              <a:gd name="connsiteX5" fmla="*/ 829818 w 828675"/>
              <a:gd name="connsiteY5" fmla="*/ 141020 h 314325"/>
              <a:gd name="connsiteX6" fmla="*/ 829818 w 828675"/>
              <a:gd name="connsiteY6" fmla="*/ 181406 h 314325"/>
              <a:gd name="connsiteX7" fmla="*/ 696468 w 828675"/>
              <a:gd name="connsiteY7" fmla="*/ 314756 h 314325"/>
              <a:gd name="connsiteX8" fmla="*/ 656082 w 828675"/>
              <a:gd name="connsiteY8" fmla="*/ 314756 h 314325"/>
              <a:gd name="connsiteX9" fmla="*/ 656082 w 828675"/>
              <a:gd name="connsiteY9" fmla="*/ 274370 h 314325"/>
              <a:gd name="connsiteX10" fmla="*/ 740664 w 828675"/>
              <a:gd name="connsiteY10" fmla="*/ 189788 h 314325"/>
              <a:gd name="connsiteX11" fmla="*/ 28575 w 828675"/>
              <a:gd name="connsiteY11" fmla="*/ 189788 h 314325"/>
              <a:gd name="connsiteX12" fmla="*/ 0 w 828675"/>
              <a:gd name="connsiteY12" fmla="*/ 161213 h 314325"/>
              <a:gd name="connsiteX13" fmla="*/ 28575 w 828675"/>
              <a:gd name="connsiteY13" fmla="*/ 132638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28675" h="314325">
                <a:moveTo>
                  <a:pt x="28575" y="132638"/>
                </a:moveTo>
                <a:lnTo>
                  <a:pt x="740664" y="132638"/>
                </a:lnTo>
                <a:lnTo>
                  <a:pt x="656082" y="48056"/>
                </a:lnTo>
                <a:cubicBezTo>
                  <a:pt x="645324" y="36509"/>
                  <a:pt x="645962" y="18428"/>
                  <a:pt x="657508" y="7670"/>
                </a:cubicBezTo>
                <a:cubicBezTo>
                  <a:pt x="668482" y="-2557"/>
                  <a:pt x="685494" y="-2557"/>
                  <a:pt x="696468" y="7670"/>
                </a:cubicBezTo>
                <a:lnTo>
                  <a:pt x="829818" y="141020"/>
                </a:lnTo>
                <a:cubicBezTo>
                  <a:pt x="840960" y="152176"/>
                  <a:pt x="840960" y="170249"/>
                  <a:pt x="829818" y="181406"/>
                </a:cubicBezTo>
                <a:lnTo>
                  <a:pt x="696468" y="314756"/>
                </a:lnTo>
                <a:cubicBezTo>
                  <a:pt x="685311" y="325898"/>
                  <a:pt x="667239" y="325898"/>
                  <a:pt x="656082" y="314756"/>
                </a:cubicBezTo>
                <a:cubicBezTo>
                  <a:pt x="644940" y="303599"/>
                  <a:pt x="644940" y="285526"/>
                  <a:pt x="656082" y="274370"/>
                </a:cubicBezTo>
                <a:lnTo>
                  <a:pt x="740664" y="189788"/>
                </a:lnTo>
                <a:lnTo>
                  <a:pt x="28575" y="189788"/>
                </a:lnTo>
                <a:cubicBezTo>
                  <a:pt x="12794" y="189788"/>
                  <a:pt x="0" y="176994"/>
                  <a:pt x="0" y="161213"/>
                </a:cubicBezTo>
                <a:cubicBezTo>
                  <a:pt x="0" y="145431"/>
                  <a:pt x="12794" y="132638"/>
                  <a:pt x="28575" y="13263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11A166-1A4E-4A48-B176-8C00B8F7E8BE}"/>
              </a:ext>
            </a:extLst>
          </p:cNvPr>
          <p:cNvGrpSpPr/>
          <p:nvPr/>
        </p:nvGrpSpPr>
        <p:grpSpPr>
          <a:xfrm>
            <a:off x="19993635" y="7775214"/>
            <a:ext cx="4200952" cy="1603175"/>
            <a:chOff x="18721705" y="6009021"/>
            <a:chExt cx="4200952" cy="1603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35FEF37-CBC2-464B-BFBB-520050CDE493}"/>
                </a:ext>
              </a:extLst>
            </p:cNvPr>
            <p:cNvSpPr txBox="1"/>
            <p:nvPr/>
          </p:nvSpPr>
          <p:spPr>
            <a:xfrm flipH="1">
              <a:off x="18721705" y="6658089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14088F7-3ACB-214B-A354-65C0DDFE307B}"/>
                </a:ext>
              </a:extLst>
            </p:cNvPr>
            <p:cNvSpPr/>
            <p:nvPr/>
          </p:nvSpPr>
          <p:spPr>
            <a:xfrm flipH="1">
              <a:off x="18721705" y="600902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835F4-6617-6B45-B253-70E3EB45A368}"/>
              </a:ext>
            </a:extLst>
          </p:cNvPr>
          <p:cNvGrpSpPr/>
          <p:nvPr/>
        </p:nvGrpSpPr>
        <p:grpSpPr>
          <a:xfrm>
            <a:off x="307397" y="4729011"/>
            <a:ext cx="4200952" cy="1603175"/>
            <a:chOff x="7902411" y="4320434"/>
            <a:chExt cx="4200952" cy="160317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8725686-7E6B-4E4F-AE23-B2D195E6BAAE}"/>
                </a:ext>
              </a:extLst>
            </p:cNvPr>
            <p:cNvSpPr txBox="1"/>
            <p:nvPr/>
          </p:nvSpPr>
          <p:spPr>
            <a:xfrm>
              <a:off x="7902411" y="4969502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95DB378-17FB-3941-9CA4-2860E49D44A1}"/>
                </a:ext>
              </a:extLst>
            </p:cNvPr>
            <p:cNvSpPr/>
            <p:nvPr/>
          </p:nvSpPr>
          <p:spPr>
            <a:xfrm>
              <a:off x="8449912" y="4320434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AF5B8BB-25FA-7B48-BFD6-F9A0914BCE22}"/>
              </a:ext>
            </a:extLst>
          </p:cNvPr>
          <p:cNvGrpSpPr/>
          <p:nvPr/>
        </p:nvGrpSpPr>
        <p:grpSpPr>
          <a:xfrm>
            <a:off x="12300655" y="6537969"/>
            <a:ext cx="4200952" cy="1603175"/>
            <a:chOff x="18721705" y="6009021"/>
            <a:chExt cx="4200952" cy="160317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702443A-1020-2742-9608-7B1E520493A8}"/>
                </a:ext>
              </a:extLst>
            </p:cNvPr>
            <p:cNvSpPr txBox="1"/>
            <p:nvPr/>
          </p:nvSpPr>
          <p:spPr>
            <a:xfrm flipH="1">
              <a:off x="18721705" y="6658089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BE5C668-2DDE-C54C-8D12-9F526FE6CFC7}"/>
                </a:ext>
              </a:extLst>
            </p:cNvPr>
            <p:cNvSpPr/>
            <p:nvPr/>
          </p:nvSpPr>
          <p:spPr>
            <a:xfrm flipH="1">
              <a:off x="18995455" y="600902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C8A9603-0965-9048-94F1-7EAA213DB4AF}"/>
              </a:ext>
            </a:extLst>
          </p:cNvPr>
          <p:cNvGrpSpPr/>
          <p:nvPr/>
        </p:nvGrpSpPr>
        <p:grpSpPr>
          <a:xfrm>
            <a:off x="7935608" y="9562545"/>
            <a:ext cx="4200952" cy="1603175"/>
            <a:chOff x="18721705" y="6009021"/>
            <a:chExt cx="4200952" cy="160317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E50BD59-D419-0846-961D-D3A2BC3D6813}"/>
                </a:ext>
              </a:extLst>
            </p:cNvPr>
            <p:cNvSpPr txBox="1"/>
            <p:nvPr/>
          </p:nvSpPr>
          <p:spPr>
            <a:xfrm flipH="1">
              <a:off x="18721705" y="6658089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D3A9094-B822-3044-A2E1-7BBDEC90F1B5}"/>
                </a:ext>
              </a:extLst>
            </p:cNvPr>
            <p:cNvSpPr/>
            <p:nvPr/>
          </p:nvSpPr>
          <p:spPr>
            <a:xfrm flipH="1">
              <a:off x="18995455" y="600902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5F3D53D-814F-574B-BEE2-E8F1C5BDBF95}"/>
              </a:ext>
            </a:extLst>
          </p:cNvPr>
          <p:cNvGrpSpPr/>
          <p:nvPr/>
        </p:nvGrpSpPr>
        <p:grpSpPr>
          <a:xfrm>
            <a:off x="15839646" y="10858048"/>
            <a:ext cx="4200952" cy="1603175"/>
            <a:chOff x="18721705" y="6009021"/>
            <a:chExt cx="4200952" cy="160317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6115747-484F-E54E-B999-DD3BA8AE6852}"/>
                </a:ext>
              </a:extLst>
            </p:cNvPr>
            <p:cNvSpPr txBox="1"/>
            <p:nvPr/>
          </p:nvSpPr>
          <p:spPr>
            <a:xfrm flipH="1">
              <a:off x="18721705" y="6658089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96E9EA5-E0E1-9048-BCAD-A545AC4E453A}"/>
                </a:ext>
              </a:extLst>
            </p:cNvPr>
            <p:cNvSpPr/>
            <p:nvPr/>
          </p:nvSpPr>
          <p:spPr>
            <a:xfrm flipH="1">
              <a:off x="18721705" y="6009021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Marketing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C4A380D-89F2-5141-8A8C-FF193D3BAD65}"/>
              </a:ext>
            </a:extLst>
          </p:cNvPr>
          <p:cNvGrpSpPr/>
          <p:nvPr/>
        </p:nvGrpSpPr>
        <p:grpSpPr>
          <a:xfrm>
            <a:off x="307397" y="10858048"/>
            <a:ext cx="4200952" cy="1603175"/>
            <a:chOff x="7902411" y="4320434"/>
            <a:chExt cx="4200952" cy="160317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E649EB6-2B60-0247-9685-758B4378E104}"/>
                </a:ext>
              </a:extLst>
            </p:cNvPr>
            <p:cNvSpPr txBox="1"/>
            <p:nvPr/>
          </p:nvSpPr>
          <p:spPr>
            <a:xfrm>
              <a:off x="7902411" y="4969502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DCA9D6-BDCF-A24E-A3B9-A3AD5780CAAA}"/>
                </a:ext>
              </a:extLst>
            </p:cNvPr>
            <p:cNvSpPr/>
            <p:nvPr/>
          </p:nvSpPr>
          <p:spPr>
            <a:xfrm>
              <a:off x="8449912" y="4320434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Financial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25" name="TextBox 46">
            <a:extLst>
              <a:ext uri="{FF2B5EF4-FFF2-40B4-BE49-F238E27FC236}">
                <a16:creationId xmlns:a16="http://schemas.microsoft.com/office/drawing/2014/main" id="{FF37A7C0-98BF-1744-ADA4-52D1B6A79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098" y="5193142"/>
            <a:ext cx="1947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2016</a:t>
            </a:r>
            <a:endParaRPr lang="en-US" altLang="en-US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sp>
        <p:nvSpPr>
          <p:cNvPr id="126" name="TextBox 46">
            <a:extLst>
              <a:ext uri="{FF2B5EF4-FFF2-40B4-BE49-F238E27FC236}">
                <a16:creationId xmlns:a16="http://schemas.microsoft.com/office/drawing/2014/main" id="{34B5104A-A95A-524E-AF13-675706CB1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3042" y="5193142"/>
            <a:ext cx="1947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2017</a:t>
            </a:r>
            <a:endParaRPr lang="en-US" altLang="en-US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sp>
        <p:nvSpPr>
          <p:cNvPr id="127" name="TextBox 46">
            <a:extLst>
              <a:ext uri="{FF2B5EF4-FFF2-40B4-BE49-F238E27FC236}">
                <a16:creationId xmlns:a16="http://schemas.microsoft.com/office/drawing/2014/main" id="{7DB4FCF2-3608-9741-9427-786094812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218" y="8249851"/>
            <a:ext cx="1947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  <a:sym typeface="Arial" panose="020B0604020202020204" pitchFamily="34" charset="0"/>
              </a:rPr>
              <a:t>2019</a:t>
            </a:r>
          </a:p>
        </p:txBody>
      </p:sp>
      <p:sp>
        <p:nvSpPr>
          <p:cNvPr id="128" name="TextBox 46">
            <a:extLst>
              <a:ext uri="{FF2B5EF4-FFF2-40B4-BE49-F238E27FC236}">
                <a16:creationId xmlns:a16="http://schemas.microsoft.com/office/drawing/2014/main" id="{19030595-52AE-7C48-816D-ED522A09B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0540" y="8249851"/>
            <a:ext cx="1947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2018</a:t>
            </a:r>
            <a:endParaRPr lang="en-US" altLang="en-US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sp>
        <p:nvSpPr>
          <p:cNvPr id="129" name="TextBox 46">
            <a:extLst>
              <a:ext uri="{FF2B5EF4-FFF2-40B4-BE49-F238E27FC236}">
                <a16:creationId xmlns:a16="http://schemas.microsoft.com/office/drawing/2014/main" id="{D8C25CAB-3B88-614D-99A7-3224210E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551" y="11332686"/>
            <a:ext cx="1947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2020</a:t>
            </a:r>
            <a:endParaRPr lang="en-US" altLang="en-US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sp>
        <p:nvSpPr>
          <p:cNvPr id="130" name="TextBox 46">
            <a:extLst>
              <a:ext uri="{FF2B5EF4-FFF2-40B4-BE49-F238E27FC236}">
                <a16:creationId xmlns:a16="http://schemas.microsoft.com/office/drawing/2014/main" id="{6944D4C9-1DE5-7A4E-975C-B3946309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3042" y="11332686"/>
            <a:ext cx="1947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6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2021</a:t>
            </a:r>
            <a:endParaRPr lang="en-US" altLang="en-US" sz="3600" b="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5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068397-5F93-DD4E-A8CB-67891B188306}"/>
              </a:ext>
            </a:extLst>
          </p:cNvPr>
          <p:cNvGrpSpPr/>
          <p:nvPr/>
        </p:nvGrpSpPr>
        <p:grpSpPr>
          <a:xfrm>
            <a:off x="5424946" y="6858001"/>
            <a:ext cx="13424010" cy="13078660"/>
            <a:chOff x="4432648" y="5886668"/>
            <a:chExt cx="15417972" cy="15021325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C83BF259-4CD3-5140-9B71-E6CD1A2A2D9D}"/>
                </a:ext>
              </a:extLst>
            </p:cNvPr>
            <p:cNvSpPr/>
            <p:nvPr/>
          </p:nvSpPr>
          <p:spPr>
            <a:xfrm>
              <a:off x="4996832" y="6524007"/>
              <a:ext cx="14383988" cy="14383986"/>
            </a:xfrm>
            <a:prstGeom prst="blockArc">
              <a:avLst>
                <a:gd name="adj1" fmla="val 10800000"/>
                <a:gd name="adj2" fmla="val 33530"/>
                <a:gd name="adj3" fmla="val 156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340B0E0-D8EC-E440-BA4D-BF01296A53FD}"/>
                </a:ext>
              </a:extLst>
            </p:cNvPr>
            <p:cNvGrpSpPr/>
            <p:nvPr/>
          </p:nvGrpSpPr>
          <p:grpSpPr>
            <a:xfrm>
              <a:off x="4432648" y="10742516"/>
              <a:ext cx="1947298" cy="1604994"/>
              <a:chOff x="4588766" y="10831726"/>
              <a:chExt cx="1947298" cy="160499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6B1293C-73E9-D845-902A-6A45C794598D}"/>
                  </a:ext>
                </a:extLst>
              </p:cNvPr>
              <p:cNvSpPr/>
              <p:nvPr/>
            </p:nvSpPr>
            <p:spPr>
              <a:xfrm>
                <a:off x="4749409" y="10831726"/>
                <a:ext cx="1604994" cy="1604994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TextBox 46">
                <a:extLst>
                  <a:ext uri="{FF2B5EF4-FFF2-40B4-BE49-F238E27FC236}">
                    <a16:creationId xmlns:a16="http://schemas.microsoft.com/office/drawing/2014/main" id="{CFC2AACA-5075-7D41-8B9B-6F9C81FE95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8766" y="11296471"/>
                <a:ext cx="1947298" cy="671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 eaLnBrk="1"/>
                <a:r>
                  <a:rPr lang="en-US" altLang="en-US" sz="3200" b="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Impact" panose="020B0806030902050204" pitchFamily="34" charset="0"/>
                  </a:rPr>
                  <a:t>2017</a:t>
                </a:r>
                <a:endParaRPr lang="en-US" altLang="en-US" sz="32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1B49D8-017B-BD44-ACF2-B10E49B691FD}"/>
                </a:ext>
              </a:extLst>
            </p:cNvPr>
            <p:cNvGrpSpPr/>
            <p:nvPr/>
          </p:nvGrpSpPr>
          <p:grpSpPr>
            <a:xfrm>
              <a:off x="6857207" y="7265283"/>
              <a:ext cx="1947298" cy="1604994"/>
              <a:chOff x="4588766" y="10831726"/>
              <a:chExt cx="1947298" cy="1604994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77A43D8-C69C-574F-B79D-FE5C76148A26}"/>
                  </a:ext>
                </a:extLst>
              </p:cNvPr>
              <p:cNvSpPr/>
              <p:nvPr/>
            </p:nvSpPr>
            <p:spPr>
              <a:xfrm>
                <a:off x="4749409" y="10831726"/>
                <a:ext cx="1604994" cy="1604994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" name="TextBox 46">
                <a:extLst>
                  <a:ext uri="{FF2B5EF4-FFF2-40B4-BE49-F238E27FC236}">
                    <a16:creationId xmlns:a16="http://schemas.microsoft.com/office/drawing/2014/main" id="{7B72BFF1-AB0A-5140-868C-D1A30E3D68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8766" y="11296471"/>
                <a:ext cx="1947298" cy="671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 eaLnBrk="1"/>
                <a:r>
                  <a:rPr lang="en-US" altLang="en-US" sz="3200" b="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Impact" panose="020B0806030902050204" pitchFamily="34" charset="0"/>
                  </a:rPr>
                  <a:t>2018</a:t>
                </a:r>
                <a:endParaRPr lang="en-US" altLang="en-US" sz="32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4339D0-6FF9-8749-B0AC-AA8291407651}"/>
                </a:ext>
              </a:extLst>
            </p:cNvPr>
            <p:cNvGrpSpPr/>
            <p:nvPr/>
          </p:nvGrpSpPr>
          <p:grpSpPr>
            <a:xfrm>
              <a:off x="17903322" y="10742516"/>
              <a:ext cx="1947298" cy="1604994"/>
              <a:chOff x="4588766" y="10831726"/>
              <a:chExt cx="1947298" cy="160499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A45E6E6-6AE6-C44C-A53E-4CACBE454CD4}"/>
                  </a:ext>
                </a:extLst>
              </p:cNvPr>
              <p:cNvSpPr/>
              <p:nvPr/>
            </p:nvSpPr>
            <p:spPr>
              <a:xfrm>
                <a:off x="4749409" y="10831726"/>
                <a:ext cx="1604994" cy="1604994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" name="TextBox 46">
                <a:extLst>
                  <a:ext uri="{FF2B5EF4-FFF2-40B4-BE49-F238E27FC236}">
                    <a16:creationId xmlns:a16="http://schemas.microsoft.com/office/drawing/2014/main" id="{BACDF6A5-F6E6-BC45-8213-B7F05AFE0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8766" y="11296471"/>
                <a:ext cx="1947298" cy="671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 eaLnBrk="1"/>
                <a:r>
                  <a:rPr lang="en-US" altLang="en-US" sz="3200" b="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Impact" panose="020B0806030902050204" pitchFamily="34" charset="0"/>
                  </a:rPr>
                  <a:t>2021</a:t>
                </a:r>
                <a:endParaRPr lang="en-US" altLang="en-US" sz="32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AF3073D-ABF7-374D-A877-4D87959E2A0A}"/>
                </a:ext>
              </a:extLst>
            </p:cNvPr>
            <p:cNvGrpSpPr/>
            <p:nvPr/>
          </p:nvGrpSpPr>
          <p:grpSpPr>
            <a:xfrm>
              <a:off x="11251392" y="5886668"/>
              <a:ext cx="1947298" cy="1604994"/>
              <a:chOff x="4588766" y="10831726"/>
              <a:chExt cx="1947298" cy="160499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1B67F0C-C77B-2348-A74E-6A38E1093AB1}"/>
                  </a:ext>
                </a:extLst>
              </p:cNvPr>
              <p:cNvSpPr/>
              <p:nvPr/>
            </p:nvSpPr>
            <p:spPr>
              <a:xfrm>
                <a:off x="4749409" y="10831726"/>
                <a:ext cx="1604994" cy="1604994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TextBox 46">
                <a:extLst>
                  <a:ext uri="{FF2B5EF4-FFF2-40B4-BE49-F238E27FC236}">
                    <a16:creationId xmlns:a16="http://schemas.microsoft.com/office/drawing/2014/main" id="{D2014215-BB87-7C44-8518-82FBC1D73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8766" y="11296471"/>
                <a:ext cx="1947298" cy="671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 eaLnBrk="1"/>
                <a:r>
                  <a:rPr lang="en-US" altLang="en-US" sz="3200" b="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Impact" panose="020B0806030902050204" pitchFamily="34" charset="0"/>
                  </a:rPr>
                  <a:t>2019</a:t>
                </a:r>
                <a:endParaRPr lang="en-US" altLang="en-US" sz="32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3113F3-A46A-9E4A-9179-66576A03A3B8}"/>
                </a:ext>
              </a:extLst>
            </p:cNvPr>
            <p:cNvGrpSpPr/>
            <p:nvPr/>
          </p:nvGrpSpPr>
          <p:grpSpPr>
            <a:xfrm>
              <a:off x="15588195" y="7265283"/>
              <a:ext cx="1947298" cy="1604994"/>
              <a:chOff x="4588766" y="10831726"/>
              <a:chExt cx="1947298" cy="160499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8075DB1-CE8F-BC4E-A2D4-99DFA9893DA6}"/>
                  </a:ext>
                </a:extLst>
              </p:cNvPr>
              <p:cNvSpPr/>
              <p:nvPr/>
            </p:nvSpPr>
            <p:spPr>
              <a:xfrm>
                <a:off x="4749409" y="10831726"/>
                <a:ext cx="1604994" cy="1604994"/>
              </a:xfrm>
              <a:prstGeom prst="ellipse">
                <a:avLst/>
              </a:prstGeom>
              <a:solidFill>
                <a:schemeClr val="accent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TextBox 46">
                <a:extLst>
                  <a:ext uri="{FF2B5EF4-FFF2-40B4-BE49-F238E27FC236}">
                    <a16:creationId xmlns:a16="http://schemas.microsoft.com/office/drawing/2014/main" id="{6A355BF6-1400-D74B-8AF8-616ACD439A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8766" y="11296471"/>
                <a:ext cx="1947298" cy="6716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algn="ctr" eaLnBrk="1"/>
                <a:r>
                  <a:rPr lang="en-US" altLang="en-US" sz="3200" b="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Impact" panose="020B0806030902050204" pitchFamily="34" charset="0"/>
                  </a:rPr>
                  <a:t>2020</a:t>
                </a:r>
                <a:endParaRPr lang="en-US" altLang="en-US" sz="32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DAAFC23C-3A9F-D046-857A-7895311031AA}"/>
                </a:ext>
              </a:extLst>
            </p:cNvPr>
            <p:cNvSpPr/>
            <p:nvPr/>
          </p:nvSpPr>
          <p:spPr>
            <a:xfrm>
              <a:off x="7623785" y="9006656"/>
              <a:ext cx="9181494" cy="9181490"/>
            </a:xfrm>
            <a:prstGeom prst="chord">
              <a:avLst>
                <a:gd name="adj1" fmla="val 10667023"/>
                <a:gd name="adj2" fmla="val 1460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Century Gothic" panose="020B0502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9363B9F-A371-BB49-B2BE-F3FFBD885745}"/>
              </a:ext>
            </a:extLst>
          </p:cNvPr>
          <p:cNvSpPr txBox="1"/>
          <p:nvPr/>
        </p:nvSpPr>
        <p:spPr>
          <a:xfrm flipH="1">
            <a:off x="18439914" y="9812628"/>
            <a:ext cx="42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AF278E-CA2B-C740-9586-C9B6C5FE980B}"/>
              </a:ext>
            </a:extLst>
          </p:cNvPr>
          <p:cNvSpPr/>
          <p:nvPr/>
        </p:nvSpPr>
        <p:spPr>
          <a:xfrm flipH="1">
            <a:off x="18439914" y="9163560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Marketing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1C09A1-A72F-094F-B2B9-581A99A83DBC}"/>
              </a:ext>
            </a:extLst>
          </p:cNvPr>
          <p:cNvSpPr txBox="1"/>
          <p:nvPr/>
        </p:nvSpPr>
        <p:spPr>
          <a:xfrm>
            <a:off x="1710017" y="9812628"/>
            <a:ext cx="42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76689B-1B69-E646-AC6B-42166328B8E8}"/>
              </a:ext>
            </a:extLst>
          </p:cNvPr>
          <p:cNvSpPr/>
          <p:nvPr/>
        </p:nvSpPr>
        <p:spPr>
          <a:xfrm>
            <a:off x="2257518" y="9163560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Desire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4AE1E-DA2A-8341-B0BA-B180516D6C81}"/>
              </a:ext>
            </a:extLst>
          </p:cNvPr>
          <p:cNvSpPr txBox="1"/>
          <p:nvPr/>
        </p:nvSpPr>
        <p:spPr>
          <a:xfrm>
            <a:off x="3759534" y="6754118"/>
            <a:ext cx="42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92AF24-EF65-AC42-8916-D39514D255DF}"/>
              </a:ext>
            </a:extLst>
          </p:cNvPr>
          <p:cNvSpPr/>
          <p:nvPr/>
        </p:nvSpPr>
        <p:spPr>
          <a:xfrm>
            <a:off x="4307035" y="6105050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Awareness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A120E-AAC2-174D-A13E-8517BFA733E9}"/>
              </a:ext>
            </a:extLst>
          </p:cNvPr>
          <p:cNvSpPr txBox="1"/>
          <p:nvPr/>
        </p:nvSpPr>
        <p:spPr>
          <a:xfrm flipH="1">
            <a:off x="16458656" y="6751255"/>
            <a:ext cx="42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92A561-8DC0-8A44-AD4E-3591F8157ECF}"/>
              </a:ext>
            </a:extLst>
          </p:cNvPr>
          <p:cNvSpPr/>
          <p:nvPr/>
        </p:nvSpPr>
        <p:spPr>
          <a:xfrm flipH="1">
            <a:off x="16458656" y="6102187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Financial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E50CB9-4D4F-3D4A-999B-5690234F55E0}"/>
              </a:ext>
            </a:extLst>
          </p:cNvPr>
          <p:cNvSpPr txBox="1"/>
          <p:nvPr/>
        </p:nvSpPr>
        <p:spPr>
          <a:xfrm flipH="1">
            <a:off x="10077564" y="5348978"/>
            <a:ext cx="42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596BEC-14B7-3941-893B-039705CD0209}"/>
              </a:ext>
            </a:extLst>
          </p:cNvPr>
          <p:cNvSpPr/>
          <p:nvPr/>
        </p:nvSpPr>
        <p:spPr>
          <a:xfrm flipH="1">
            <a:off x="10351314" y="4699910"/>
            <a:ext cx="365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Knowledge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7C89AB-11B1-3446-AA04-7784A0D5188F}"/>
              </a:ext>
            </a:extLst>
          </p:cNvPr>
          <p:cNvSpPr txBox="1"/>
          <p:nvPr/>
        </p:nvSpPr>
        <p:spPr>
          <a:xfrm>
            <a:off x="9199361" y="11414202"/>
            <a:ext cx="579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Analysis of different brands and products.</a:t>
            </a:r>
          </a:p>
        </p:txBody>
      </p:sp>
    </p:spTree>
    <p:extLst>
      <p:ext uri="{BB962C8B-B14F-4D97-AF65-F5344CB8AC3E}">
        <p14:creationId xmlns:p14="http://schemas.microsoft.com/office/powerpoint/2010/main" val="401919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Bent Arrow 39">
            <a:extLst>
              <a:ext uri="{FF2B5EF4-FFF2-40B4-BE49-F238E27FC236}">
                <a16:creationId xmlns:a16="http://schemas.microsoft.com/office/drawing/2014/main" id="{1CE6985A-C31E-8645-AD67-501E4B9054BC}"/>
              </a:ext>
            </a:extLst>
          </p:cNvPr>
          <p:cNvSpPr/>
          <p:nvPr/>
        </p:nvSpPr>
        <p:spPr>
          <a:xfrm>
            <a:off x="19245440" y="3986014"/>
            <a:ext cx="1909482" cy="2548055"/>
          </a:xfrm>
          <a:prstGeom prst="ben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>
            <a:extLst>
              <a:ext uri="{FF2B5EF4-FFF2-40B4-BE49-F238E27FC236}">
                <a16:creationId xmlns:a16="http://schemas.microsoft.com/office/drawing/2014/main" id="{545E3EFC-6236-7A42-97CA-B8503CC7B2EE}"/>
              </a:ext>
            </a:extLst>
          </p:cNvPr>
          <p:cNvSpPr/>
          <p:nvPr/>
        </p:nvSpPr>
        <p:spPr>
          <a:xfrm>
            <a:off x="14298805" y="4585961"/>
            <a:ext cx="1909482" cy="2548055"/>
          </a:xfrm>
          <a:prstGeom prst="ben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>
            <a:extLst>
              <a:ext uri="{FF2B5EF4-FFF2-40B4-BE49-F238E27FC236}">
                <a16:creationId xmlns:a16="http://schemas.microsoft.com/office/drawing/2014/main" id="{DCA5B1DB-146C-4049-9ABC-EFC0EB6A6195}"/>
              </a:ext>
            </a:extLst>
          </p:cNvPr>
          <p:cNvSpPr/>
          <p:nvPr/>
        </p:nvSpPr>
        <p:spPr>
          <a:xfrm>
            <a:off x="4279644" y="6203382"/>
            <a:ext cx="1909482" cy="2548055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>
            <a:extLst>
              <a:ext uri="{FF2B5EF4-FFF2-40B4-BE49-F238E27FC236}">
                <a16:creationId xmlns:a16="http://schemas.microsoft.com/office/drawing/2014/main" id="{78D7B96E-56A0-8048-9FAA-93F3E24BAB8D}"/>
              </a:ext>
            </a:extLst>
          </p:cNvPr>
          <p:cNvSpPr/>
          <p:nvPr/>
        </p:nvSpPr>
        <p:spPr>
          <a:xfrm>
            <a:off x="9222504" y="5455521"/>
            <a:ext cx="1909482" cy="2548055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611E8A-4336-3149-BACD-B7F4FFCA0AE1}"/>
              </a:ext>
            </a:extLst>
          </p:cNvPr>
          <p:cNvSpPr/>
          <p:nvPr/>
        </p:nvSpPr>
        <p:spPr>
          <a:xfrm>
            <a:off x="1983342" y="7966461"/>
            <a:ext cx="4971651" cy="851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E270F5-0E22-4741-865B-256201AA7EAC}"/>
              </a:ext>
            </a:extLst>
          </p:cNvPr>
          <p:cNvSpPr/>
          <p:nvPr/>
        </p:nvSpPr>
        <p:spPr>
          <a:xfrm>
            <a:off x="6954993" y="7128073"/>
            <a:ext cx="5027255" cy="851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A48873-F4F7-0643-8010-45CFAA00EAEF}"/>
              </a:ext>
            </a:extLst>
          </p:cNvPr>
          <p:cNvSpPr/>
          <p:nvPr/>
        </p:nvSpPr>
        <p:spPr>
          <a:xfrm>
            <a:off x="11974609" y="6276831"/>
            <a:ext cx="4994605" cy="8512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FE1FFE-EE5C-0449-A6A4-86DCC7017821}"/>
              </a:ext>
            </a:extLst>
          </p:cNvPr>
          <p:cNvSpPr/>
          <p:nvPr/>
        </p:nvSpPr>
        <p:spPr>
          <a:xfrm>
            <a:off x="16959487" y="5425593"/>
            <a:ext cx="5000909" cy="851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C8B2A8A4-0A2A-C84B-8205-9DE1622694F9}"/>
              </a:ext>
            </a:extLst>
          </p:cNvPr>
          <p:cNvSpPr txBox="1"/>
          <p:nvPr/>
        </p:nvSpPr>
        <p:spPr>
          <a:xfrm>
            <a:off x="2471986" y="8099692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2018</a:t>
            </a:r>
          </a:p>
        </p:txBody>
      </p:sp>
      <p:sp>
        <p:nvSpPr>
          <p:cNvPr id="52" name="CuadroTexto 395">
            <a:extLst>
              <a:ext uri="{FF2B5EF4-FFF2-40B4-BE49-F238E27FC236}">
                <a16:creationId xmlns:a16="http://schemas.microsoft.com/office/drawing/2014/main" id="{25100CC2-7A1F-284D-BC8F-8E42E7CC08D1}"/>
              </a:ext>
            </a:extLst>
          </p:cNvPr>
          <p:cNvSpPr txBox="1"/>
          <p:nvPr/>
        </p:nvSpPr>
        <p:spPr>
          <a:xfrm>
            <a:off x="7446064" y="7259394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2019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FE6E0959-64AA-3D40-96E7-7D3A27FEEDE7}"/>
              </a:ext>
            </a:extLst>
          </p:cNvPr>
          <p:cNvSpPr txBox="1"/>
          <p:nvPr/>
        </p:nvSpPr>
        <p:spPr>
          <a:xfrm>
            <a:off x="12486635" y="6410061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2020</a:t>
            </a:r>
          </a:p>
        </p:txBody>
      </p:sp>
      <p:sp>
        <p:nvSpPr>
          <p:cNvPr id="54" name="CuadroTexto 395">
            <a:extLst>
              <a:ext uri="{FF2B5EF4-FFF2-40B4-BE49-F238E27FC236}">
                <a16:creationId xmlns:a16="http://schemas.microsoft.com/office/drawing/2014/main" id="{35240EB1-3D5D-3742-BCA5-0CFAFD005B1C}"/>
              </a:ext>
            </a:extLst>
          </p:cNvPr>
          <p:cNvSpPr txBox="1"/>
          <p:nvPr/>
        </p:nvSpPr>
        <p:spPr>
          <a:xfrm>
            <a:off x="17464563" y="5527844"/>
            <a:ext cx="405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2021</a:t>
            </a:r>
          </a:p>
        </p:txBody>
      </p:sp>
      <p:sp>
        <p:nvSpPr>
          <p:cNvPr id="55" name="Pentagon 54">
            <a:extLst>
              <a:ext uri="{FF2B5EF4-FFF2-40B4-BE49-F238E27FC236}">
                <a16:creationId xmlns:a16="http://schemas.microsoft.com/office/drawing/2014/main" id="{2718D0A1-7C31-8F4E-8B1D-8862C8BB1ACF}"/>
              </a:ext>
            </a:extLst>
          </p:cNvPr>
          <p:cNvSpPr/>
          <p:nvPr/>
        </p:nvSpPr>
        <p:spPr>
          <a:xfrm>
            <a:off x="21451604" y="5425391"/>
            <a:ext cx="946175" cy="851236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2EF87709-23AA-6546-B9EE-99B0E1603645}"/>
              </a:ext>
            </a:extLst>
          </p:cNvPr>
          <p:cNvSpPr/>
          <p:nvPr/>
        </p:nvSpPr>
        <p:spPr>
          <a:xfrm flipH="1" flipV="1">
            <a:off x="1979873" y="8812661"/>
            <a:ext cx="299344" cy="38210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56BFC36A-608A-5247-9F9D-80917E5B14D8}"/>
              </a:ext>
            </a:extLst>
          </p:cNvPr>
          <p:cNvSpPr/>
          <p:nvPr/>
        </p:nvSpPr>
        <p:spPr>
          <a:xfrm flipH="1" flipV="1">
            <a:off x="6954993" y="7973648"/>
            <a:ext cx="308462" cy="382106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846A32EF-8D27-2941-A98C-439F35899EF1}"/>
              </a:ext>
            </a:extLst>
          </p:cNvPr>
          <p:cNvSpPr/>
          <p:nvPr/>
        </p:nvSpPr>
        <p:spPr>
          <a:xfrm flipH="1" flipV="1">
            <a:off x="11982248" y="7122120"/>
            <a:ext cx="288978" cy="382106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B061A5FA-7DCD-9C4D-810F-A0984628F11C}"/>
              </a:ext>
            </a:extLst>
          </p:cNvPr>
          <p:cNvSpPr/>
          <p:nvPr/>
        </p:nvSpPr>
        <p:spPr>
          <a:xfrm flipH="1" flipV="1">
            <a:off x="16969214" y="6282778"/>
            <a:ext cx="288978" cy="382106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DCD5520-5FAF-F74D-A821-B6B75A8641D7}"/>
              </a:ext>
            </a:extLst>
          </p:cNvPr>
          <p:cNvSpPr/>
          <p:nvPr/>
        </p:nvSpPr>
        <p:spPr>
          <a:xfrm>
            <a:off x="2272320" y="8817700"/>
            <a:ext cx="4682673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61">
            <a:extLst>
              <a:ext uri="{FF2B5EF4-FFF2-40B4-BE49-F238E27FC236}">
                <a16:creationId xmlns:a16="http://schemas.microsoft.com/office/drawing/2014/main" id="{4D268C8F-88BF-6342-9B50-B7200C3B5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066" y="9955751"/>
            <a:ext cx="39271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marL="0" indent="0" algn="ctr"/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 Their audiences trust their content. 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52F602F1-E31F-2B40-8A0E-2BEB5606CB58}"/>
              </a:ext>
            </a:extLst>
          </p:cNvPr>
          <p:cNvSpPr txBox="1"/>
          <p:nvPr/>
        </p:nvSpPr>
        <p:spPr>
          <a:xfrm>
            <a:off x="2584960" y="9370976"/>
            <a:ext cx="405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Desire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6FC132-4FBF-B649-ACAF-6FF791E601F9}"/>
              </a:ext>
            </a:extLst>
          </p:cNvPr>
          <p:cNvSpPr/>
          <p:nvPr/>
        </p:nvSpPr>
        <p:spPr>
          <a:xfrm>
            <a:off x="7254621" y="7966461"/>
            <a:ext cx="4682673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61">
            <a:extLst>
              <a:ext uri="{FF2B5EF4-FFF2-40B4-BE49-F238E27FC236}">
                <a16:creationId xmlns:a16="http://schemas.microsoft.com/office/drawing/2014/main" id="{74669EF7-EEEE-E64B-A0C2-F4CE88D5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367" y="9104512"/>
            <a:ext cx="39271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marL="0" indent="0" algn="ctr"/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 Their audiences trust their content. 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35338FCF-E908-A243-9074-5230BB23861C}"/>
              </a:ext>
            </a:extLst>
          </p:cNvPr>
          <p:cNvSpPr txBox="1"/>
          <p:nvPr/>
        </p:nvSpPr>
        <p:spPr>
          <a:xfrm>
            <a:off x="7567261" y="8519737"/>
            <a:ext cx="405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Awareness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4BEFB0-7256-3346-8ECD-E17AA8B51D55}"/>
              </a:ext>
            </a:extLst>
          </p:cNvPr>
          <p:cNvSpPr/>
          <p:nvPr/>
        </p:nvSpPr>
        <p:spPr>
          <a:xfrm>
            <a:off x="12281876" y="7134016"/>
            <a:ext cx="4682673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1">
            <a:extLst>
              <a:ext uri="{FF2B5EF4-FFF2-40B4-BE49-F238E27FC236}">
                <a16:creationId xmlns:a16="http://schemas.microsoft.com/office/drawing/2014/main" id="{F118BA25-1760-BE4F-84E7-CC65B14DB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9622" y="8272067"/>
            <a:ext cx="39271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marL="0" indent="0" algn="ctr"/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 Their audiences trust their content. 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C1EB677D-5115-D340-B6B6-6C6D7752D4BE}"/>
              </a:ext>
            </a:extLst>
          </p:cNvPr>
          <p:cNvSpPr txBox="1"/>
          <p:nvPr/>
        </p:nvSpPr>
        <p:spPr>
          <a:xfrm>
            <a:off x="12594516" y="7687292"/>
            <a:ext cx="405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Knowledge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5845C2-EBBD-8747-8F1B-6D0DF7BAFCB7}"/>
              </a:ext>
            </a:extLst>
          </p:cNvPr>
          <p:cNvSpPr/>
          <p:nvPr/>
        </p:nvSpPr>
        <p:spPr>
          <a:xfrm>
            <a:off x="17257282" y="6276426"/>
            <a:ext cx="4682673" cy="3314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49A0033D-0CCB-9149-B21E-CD36F7AC3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5028" y="7414477"/>
            <a:ext cx="39271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marL="0" indent="0" algn="ctr"/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 Their audiences trust their content. 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216C11D6-8B0B-0D42-B369-4B623897514C}"/>
              </a:ext>
            </a:extLst>
          </p:cNvPr>
          <p:cNvSpPr txBox="1"/>
          <p:nvPr/>
        </p:nvSpPr>
        <p:spPr>
          <a:xfrm>
            <a:off x="17569922" y="6829702"/>
            <a:ext cx="4057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Financial</a:t>
            </a:r>
          </a:p>
        </p:txBody>
      </p:sp>
    </p:spTree>
    <p:extLst>
      <p:ext uri="{BB962C8B-B14F-4D97-AF65-F5344CB8AC3E}">
        <p14:creationId xmlns:p14="http://schemas.microsoft.com/office/powerpoint/2010/main" val="31672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76660C-8162-1945-AD85-314166C03D00}"/>
              </a:ext>
            </a:extLst>
          </p:cNvPr>
          <p:cNvGrpSpPr/>
          <p:nvPr/>
        </p:nvGrpSpPr>
        <p:grpSpPr>
          <a:xfrm>
            <a:off x="4330587" y="7390013"/>
            <a:ext cx="10518775" cy="1517453"/>
            <a:chOff x="4298950" y="7466213"/>
            <a:chExt cx="10518775" cy="407828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39C9063-50A6-0B4A-9BEC-FC1C664D6269}"/>
                </a:ext>
              </a:extLst>
            </p:cNvPr>
            <p:cNvCxnSpPr/>
            <p:nvPr/>
          </p:nvCxnSpPr>
          <p:spPr bwMode="auto">
            <a:xfrm>
              <a:off x="4298950" y="7466213"/>
              <a:ext cx="0" cy="407828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33A79C-27DC-6B4B-8DD0-EF7B47B31A85}"/>
                </a:ext>
              </a:extLst>
            </p:cNvPr>
            <p:cNvCxnSpPr/>
            <p:nvPr/>
          </p:nvCxnSpPr>
          <p:spPr bwMode="auto">
            <a:xfrm>
              <a:off x="14817725" y="7466213"/>
              <a:ext cx="0" cy="407828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B850FF0-875E-5A49-A4BB-36E68DA5CDDF}"/>
              </a:ext>
            </a:extLst>
          </p:cNvPr>
          <p:cNvGrpSpPr/>
          <p:nvPr/>
        </p:nvGrpSpPr>
        <p:grpSpPr>
          <a:xfrm>
            <a:off x="9589975" y="7390013"/>
            <a:ext cx="10518775" cy="2962301"/>
            <a:chOff x="9558338" y="7466213"/>
            <a:chExt cx="10518775" cy="407828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F18FA6C-E369-B44C-96D2-112841543228}"/>
                </a:ext>
              </a:extLst>
            </p:cNvPr>
            <p:cNvCxnSpPr/>
            <p:nvPr/>
          </p:nvCxnSpPr>
          <p:spPr bwMode="auto">
            <a:xfrm>
              <a:off x="9558338" y="7466213"/>
              <a:ext cx="0" cy="407828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233734-FCB7-4A4E-821D-492977ECFBC0}"/>
                </a:ext>
              </a:extLst>
            </p:cNvPr>
            <p:cNvCxnSpPr/>
            <p:nvPr/>
          </p:nvCxnSpPr>
          <p:spPr bwMode="auto">
            <a:xfrm>
              <a:off x="20077113" y="7466213"/>
              <a:ext cx="0" cy="407828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85000"/>
                </a:schemeClr>
              </a:solidFill>
              <a:prstDash val="dash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4" name="Regular Pentagon 83">
            <a:extLst>
              <a:ext uri="{FF2B5EF4-FFF2-40B4-BE49-F238E27FC236}">
                <a16:creationId xmlns:a16="http://schemas.microsoft.com/office/drawing/2014/main" id="{59768018-4A4C-8A4B-BB83-227E0F5D6081}"/>
              </a:ext>
            </a:extLst>
          </p:cNvPr>
          <p:cNvSpPr/>
          <p:nvPr/>
        </p:nvSpPr>
        <p:spPr>
          <a:xfrm rot="10800000">
            <a:off x="19024438" y="5177800"/>
            <a:ext cx="2162272" cy="2059306"/>
          </a:xfrm>
          <a:prstGeom prst="pent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gular Pentagon 82">
            <a:extLst>
              <a:ext uri="{FF2B5EF4-FFF2-40B4-BE49-F238E27FC236}">
                <a16:creationId xmlns:a16="http://schemas.microsoft.com/office/drawing/2014/main" id="{56013045-C9AC-8F47-ADB4-54BFFE9A652D}"/>
              </a:ext>
            </a:extLst>
          </p:cNvPr>
          <p:cNvSpPr/>
          <p:nvPr/>
        </p:nvSpPr>
        <p:spPr>
          <a:xfrm rot="10800000">
            <a:off x="13768226" y="5177800"/>
            <a:ext cx="2162272" cy="2059306"/>
          </a:xfrm>
          <a:prstGeom prst="pent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gular Pentagon 81">
            <a:extLst>
              <a:ext uri="{FF2B5EF4-FFF2-40B4-BE49-F238E27FC236}">
                <a16:creationId xmlns:a16="http://schemas.microsoft.com/office/drawing/2014/main" id="{26706987-54E1-7F40-A1F7-4A181F06A771}"/>
              </a:ext>
            </a:extLst>
          </p:cNvPr>
          <p:cNvSpPr/>
          <p:nvPr/>
        </p:nvSpPr>
        <p:spPr>
          <a:xfrm rot="10800000">
            <a:off x="8508838" y="5177800"/>
            <a:ext cx="2162272" cy="2059306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75F4C0BE-E4A1-9747-BAB4-C39B792BF85A}"/>
              </a:ext>
            </a:extLst>
          </p:cNvPr>
          <p:cNvSpPr/>
          <p:nvPr/>
        </p:nvSpPr>
        <p:spPr>
          <a:xfrm rot="10800000">
            <a:off x="3249450" y="5177800"/>
            <a:ext cx="2162272" cy="2059306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D2C5690-EDD4-7447-9DE3-15A6A71DBF99}"/>
              </a:ext>
            </a:extLst>
          </p:cNvPr>
          <p:cNvSpPr/>
          <p:nvPr/>
        </p:nvSpPr>
        <p:spPr bwMode="auto">
          <a:xfrm>
            <a:off x="1748631" y="8727284"/>
            <a:ext cx="20880387" cy="3603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36" name="Oval 65">
            <a:extLst>
              <a:ext uri="{FF2B5EF4-FFF2-40B4-BE49-F238E27FC236}">
                <a16:creationId xmlns:a16="http://schemas.microsoft.com/office/drawing/2014/main" id="{EC67A6F4-78D9-0142-A004-2078EF14F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383" y="8776216"/>
            <a:ext cx="257520" cy="2575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39" name="Oval 69">
            <a:extLst>
              <a:ext uri="{FF2B5EF4-FFF2-40B4-BE49-F238E27FC236}">
                <a16:creationId xmlns:a16="http://schemas.microsoft.com/office/drawing/2014/main" id="{AD66631E-49B3-254E-8A34-C977A127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387" y="8776496"/>
            <a:ext cx="257175" cy="2571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60" name="Oval 107">
            <a:extLst>
              <a:ext uri="{FF2B5EF4-FFF2-40B4-BE49-F238E27FC236}">
                <a16:creationId xmlns:a16="http://schemas.microsoft.com/office/drawing/2014/main" id="{84592CE5-66AB-F445-941D-947383D66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0775" y="8776496"/>
            <a:ext cx="257175" cy="2571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62" name="Oval 120">
            <a:extLst>
              <a:ext uri="{FF2B5EF4-FFF2-40B4-BE49-F238E27FC236}">
                <a16:creationId xmlns:a16="http://schemas.microsoft.com/office/drawing/2014/main" id="{86261127-7924-0C48-843B-E2A5BD27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8575" y="8776496"/>
            <a:ext cx="258762" cy="2571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73" name="TextBox 46">
            <a:extLst>
              <a:ext uri="{FF2B5EF4-FFF2-40B4-BE49-F238E27FC236}">
                <a16:creationId xmlns:a16="http://schemas.microsoft.com/office/drawing/2014/main" id="{11ED6D59-3EAE-6245-9344-5D82811FA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0437" y="5722644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2018</a:t>
            </a:r>
          </a:p>
        </p:txBody>
      </p:sp>
      <p:sp>
        <p:nvSpPr>
          <p:cNvPr id="77" name="TextBox 46">
            <a:extLst>
              <a:ext uri="{FF2B5EF4-FFF2-40B4-BE49-F238E27FC236}">
                <a16:creationId xmlns:a16="http://schemas.microsoft.com/office/drawing/2014/main" id="{BCE5F3BE-5FE3-6A42-913D-22CC6B3F0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844" y="5722644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2019</a:t>
            </a:r>
          </a:p>
        </p:txBody>
      </p:sp>
      <p:sp>
        <p:nvSpPr>
          <p:cNvPr id="80" name="TextBox 46">
            <a:extLst>
              <a:ext uri="{FF2B5EF4-FFF2-40B4-BE49-F238E27FC236}">
                <a16:creationId xmlns:a16="http://schemas.microsoft.com/office/drawing/2014/main" id="{27C0E321-DAB8-9746-B394-A44C666C5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6705" y="5722644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2020</a:t>
            </a:r>
          </a:p>
        </p:txBody>
      </p:sp>
      <p:sp>
        <p:nvSpPr>
          <p:cNvPr id="81" name="TextBox 46">
            <a:extLst>
              <a:ext uri="{FF2B5EF4-FFF2-40B4-BE49-F238E27FC236}">
                <a16:creationId xmlns:a16="http://schemas.microsoft.com/office/drawing/2014/main" id="{4C8768FC-74D4-5F43-9757-F5DF7463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4444" y="5722644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DF20BC-1794-8048-8519-3F5EA236ECAA}"/>
              </a:ext>
            </a:extLst>
          </p:cNvPr>
          <p:cNvGrpSpPr/>
          <p:nvPr/>
        </p:nvGrpSpPr>
        <p:grpSpPr>
          <a:xfrm>
            <a:off x="2230109" y="9379289"/>
            <a:ext cx="4200952" cy="1603175"/>
            <a:chOff x="10077564" y="4699910"/>
            <a:chExt cx="4200952" cy="160317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DC9749F-CAE3-AE45-85CA-4EAE48B672F8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02148DE-E332-0B48-AC63-A0C6E62B5522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EA2184-142F-1A4C-B7D2-4F02835B5035}"/>
              </a:ext>
            </a:extLst>
          </p:cNvPr>
          <p:cNvGrpSpPr/>
          <p:nvPr/>
        </p:nvGrpSpPr>
        <p:grpSpPr>
          <a:xfrm>
            <a:off x="7489498" y="10650791"/>
            <a:ext cx="4200952" cy="1603175"/>
            <a:chOff x="10077564" y="4699910"/>
            <a:chExt cx="4200952" cy="160317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E46CD2C-1258-A848-8FFE-D1ADA50668EE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48AA697-A58D-3E4D-9362-3F3DAA545A5D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561710C-6A73-FA4D-A1D9-836723D00714}"/>
              </a:ext>
            </a:extLst>
          </p:cNvPr>
          <p:cNvGrpSpPr/>
          <p:nvPr/>
        </p:nvGrpSpPr>
        <p:grpSpPr>
          <a:xfrm>
            <a:off x="12768619" y="9379289"/>
            <a:ext cx="4200952" cy="1603175"/>
            <a:chOff x="10077564" y="4699910"/>
            <a:chExt cx="4200952" cy="160317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CD60D25-23A6-6248-8201-E7EE27350E28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1825485-32EB-9948-95A4-C8792DC65FEA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C1444EB-8414-E74D-B2DF-207F7E27138F}"/>
              </a:ext>
            </a:extLst>
          </p:cNvPr>
          <p:cNvGrpSpPr/>
          <p:nvPr/>
        </p:nvGrpSpPr>
        <p:grpSpPr>
          <a:xfrm>
            <a:off x="18028008" y="10650791"/>
            <a:ext cx="4200952" cy="1603175"/>
            <a:chOff x="10077564" y="4699910"/>
            <a:chExt cx="4200952" cy="160317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AC20B96-36DA-D54C-AC4E-D89120EAD3ED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C411CF3-DEB6-D640-9B85-C2572AF49EF9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5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4275E9-DB79-DC4C-8EAC-BAB6991D7E1A}"/>
              </a:ext>
            </a:extLst>
          </p:cNvPr>
          <p:cNvCxnSpPr/>
          <p:nvPr/>
        </p:nvCxnSpPr>
        <p:spPr>
          <a:xfrm>
            <a:off x="3488267" y="7145867"/>
            <a:ext cx="17136533" cy="0"/>
          </a:xfrm>
          <a:prstGeom prst="line">
            <a:avLst/>
          </a:prstGeom>
          <a:ln w="889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A0E57D-8CA4-334C-A34F-0FBC29417F71}"/>
              </a:ext>
            </a:extLst>
          </p:cNvPr>
          <p:cNvGrpSpPr/>
          <p:nvPr/>
        </p:nvGrpSpPr>
        <p:grpSpPr>
          <a:xfrm>
            <a:off x="2239455" y="5920233"/>
            <a:ext cx="19898740" cy="2465515"/>
            <a:chOff x="1856316" y="5886367"/>
            <a:chExt cx="19898740" cy="246551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A541DE3-2329-CF40-A656-0800318EAB5E}"/>
                </a:ext>
              </a:extLst>
            </p:cNvPr>
            <p:cNvGrpSpPr/>
            <p:nvPr/>
          </p:nvGrpSpPr>
          <p:grpSpPr>
            <a:xfrm rot="16200000">
              <a:off x="2146937" y="5595749"/>
              <a:ext cx="2465512" cy="3046754"/>
              <a:chOff x="2791278" y="4675025"/>
              <a:chExt cx="2974901" cy="3676230"/>
            </a:xfrm>
          </p:grpSpPr>
          <p:sp>
            <p:nvSpPr>
              <p:cNvPr id="53" name="Hexagon 52">
                <a:extLst>
                  <a:ext uri="{FF2B5EF4-FFF2-40B4-BE49-F238E27FC236}">
                    <a16:creationId xmlns:a16="http://schemas.microsoft.com/office/drawing/2014/main" id="{AF3C92E7-93F6-1343-BC39-3A69D08C9F41}"/>
                  </a:ext>
                </a:extLst>
              </p:cNvPr>
              <p:cNvSpPr/>
              <p:nvPr/>
            </p:nvSpPr>
            <p:spPr>
              <a:xfrm rot="16200000">
                <a:off x="2735845" y="5478294"/>
                <a:ext cx="3085772" cy="266015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2D01AA67-9DE2-114D-9FA5-99049A06002F}"/>
                  </a:ext>
                </a:extLst>
              </p:cNvPr>
              <p:cNvSpPr/>
              <p:nvPr/>
            </p:nvSpPr>
            <p:spPr>
              <a:xfrm rot="16200000">
                <a:off x="2553286" y="4913017"/>
                <a:ext cx="3450885" cy="2974901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95DC7BF-FFAD-EA4A-A024-5471C4BC214B}"/>
                </a:ext>
              </a:extLst>
            </p:cNvPr>
            <p:cNvGrpSpPr/>
            <p:nvPr/>
          </p:nvGrpSpPr>
          <p:grpSpPr>
            <a:xfrm rot="16200000">
              <a:off x="6406624" y="5595749"/>
              <a:ext cx="2465512" cy="3046754"/>
              <a:chOff x="7669784" y="4675025"/>
              <a:chExt cx="2974901" cy="3676230"/>
            </a:xfrm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D580B5EA-1CDC-D44E-BDE1-89DF9CE2911C}"/>
                  </a:ext>
                </a:extLst>
              </p:cNvPr>
              <p:cNvSpPr/>
              <p:nvPr/>
            </p:nvSpPr>
            <p:spPr>
              <a:xfrm rot="16200000">
                <a:off x="7614351" y="5478294"/>
                <a:ext cx="3085772" cy="2660150"/>
              </a:xfrm>
              <a:prstGeom prst="hexag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A21A7948-F429-C74D-A8A1-2A0431CA4906}"/>
                  </a:ext>
                </a:extLst>
              </p:cNvPr>
              <p:cNvSpPr/>
              <p:nvPr/>
            </p:nvSpPr>
            <p:spPr>
              <a:xfrm rot="16200000">
                <a:off x="7431792" y="4913017"/>
                <a:ext cx="3450885" cy="2974901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75842CF-31B4-204F-885B-678A8D5255F4}"/>
                </a:ext>
              </a:extLst>
            </p:cNvPr>
            <p:cNvGrpSpPr/>
            <p:nvPr/>
          </p:nvGrpSpPr>
          <p:grpSpPr>
            <a:xfrm rot="16200000">
              <a:off x="10479551" y="5595749"/>
              <a:ext cx="2465512" cy="3046754"/>
              <a:chOff x="12958063" y="4675025"/>
              <a:chExt cx="2974901" cy="3676230"/>
            </a:xfrm>
          </p:grpSpPr>
          <p:sp>
            <p:nvSpPr>
              <p:cNvPr id="49" name="Hexagon 48">
                <a:extLst>
                  <a:ext uri="{FF2B5EF4-FFF2-40B4-BE49-F238E27FC236}">
                    <a16:creationId xmlns:a16="http://schemas.microsoft.com/office/drawing/2014/main" id="{1D58F2E4-C8F9-B646-81FC-0A73FFEBBEEE}"/>
                  </a:ext>
                </a:extLst>
              </p:cNvPr>
              <p:cNvSpPr/>
              <p:nvPr/>
            </p:nvSpPr>
            <p:spPr>
              <a:xfrm rot="16200000">
                <a:off x="12902630" y="5478294"/>
                <a:ext cx="3085772" cy="2660150"/>
              </a:xfrm>
              <a:prstGeom prst="hexag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>
                <a:extLst>
                  <a:ext uri="{FF2B5EF4-FFF2-40B4-BE49-F238E27FC236}">
                    <a16:creationId xmlns:a16="http://schemas.microsoft.com/office/drawing/2014/main" id="{B28BD52A-A271-1841-83A3-B027BD10109B}"/>
                  </a:ext>
                </a:extLst>
              </p:cNvPr>
              <p:cNvSpPr/>
              <p:nvPr/>
            </p:nvSpPr>
            <p:spPr>
              <a:xfrm rot="16200000">
                <a:off x="12720071" y="4913017"/>
                <a:ext cx="3450885" cy="2974901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9940055-7467-214B-9D7D-B18FA36C7947}"/>
                </a:ext>
              </a:extLst>
            </p:cNvPr>
            <p:cNvGrpSpPr/>
            <p:nvPr/>
          </p:nvGrpSpPr>
          <p:grpSpPr>
            <a:xfrm rot="16200000">
              <a:off x="14739237" y="5595746"/>
              <a:ext cx="2465512" cy="3046754"/>
              <a:chOff x="19166642" y="4675025"/>
              <a:chExt cx="2974901" cy="3676230"/>
            </a:xfrm>
          </p:grpSpPr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4AE5D5FF-0C72-B240-A785-0D63305B5C63}"/>
                  </a:ext>
                </a:extLst>
              </p:cNvPr>
              <p:cNvSpPr/>
              <p:nvPr/>
            </p:nvSpPr>
            <p:spPr>
              <a:xfrm rot="16200000">
                <a:off x="19111209" y="5478294"/>
                <a:ext cx="3085772" cy="2660150"/>
              </a:xfrm>
              <a:prstGeom prst="hexag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Hexagon 47">
                <a:extLst>
                  <a:ext uri="{FF2B5EF4-FFF2-40B4-BE49-F238E27FC236}">
                    <a16:creationId xmlns:a16="http://schemas.microsoft.com/office/drawing/2014/main" id="{E522C557-4696-F048-8C1E-304AE557BF27}"/>
                  </a:ext>
                </a:extLst>
              </p:cNvPr>
              <p:cNvSpPr/>
              <p:nvPr/>
            </p:nvSpPr>
            <p:spPr>
              <a:xfrm rot="16200000">
                <a:off x="18928650" y="4913017"/>
                <a:ext cx="3450885" cy="2974901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77AC022-E739-CF4F-940E-904FAEBDB4CA}"/>
                </a:ext>
              </a:extLst>
            </p:cNvPr>
            <p:cNvGrpSpPr/>
            <p:nvPr/>
          </p:nvGrpSpPr>
          <p:grpSpPr>
            <a:xfrm rot="16200000">
              <a:off x="18998923" y="5595749"/>
              <a:ext cx="2465512" cy="3046754"/>
              <a:chOff x="19166642" y="4675025"/>
              <a:chExt cx="2974901" cy="3676230"/>
            </a:xfrm>
          </p:grpSpPr>
          <p:sp>
            <p:nvSpPr>
              <p:cNvPr id="79" name="Hexagon 78">
                <a:extLst>
                  <a:ext uri="{FF2B5EF4-FFF2-40B4-BE49-F238E27FC236}">
                    <a16:creationId xmlns:a16="http://schemas.microsoft.com/office/drawing/2014/main" id="{32E019EE-6ED1-9042-B1A6-96FFDD252198}"/>
                  </a:ext>
                </a:extLst>
              </p:cNvPr>
              <p:cNvSpPr/>
              <p:nvPr/>
            </p:nvSpPr>
            <p:spPr>
              <a:xfrm rot="16200000">
                <a:off x="19111209" y="5478294"/>
                <a:ext cx="3085772" cy="2660150"/>
              </a:xfrm>
              <a:prstGeom prst="hexagon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Hexagon 95">
                <a:extLst>
                  <a:ext uri="{FF2B5EF4-FFF2-40B4-BE49-F238E27FC236}">
                    <a16:creationId xmlns:a16="http://schemas.microsoft.com/office/drawing/2014/main" id="{2D5F1243-67E9-5344-8903-DD7608C2A17D}"/>
                  </a:ext>
                </a:extLst>
              </p:cNvPr>
              <p:cNvSpPr/>
              <p:nvPr/>
            </p:nvSpPr>
            <p:spPr>
              <a:xfrm rot="16200000">
                <a:off x="18928650" y="4913017"/>
                <a:ext cx="3450885" cy="2974901"/>
              </a:xfrm>
              <a:prstGeom prst="hexagon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7" name="TextBox 46">
            <a:extLst>
              <a:ext uri="{FF2B5EF4-FFF2-40B4-BE49-F238E27FC236}">
                <a16:creationId xmlns:a16="http://schemas.microsoft.com/office/drawing/2014/main" id="{9BF7C3E6-4925-A24F-A6CA-45C23B767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281" y="6761146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2018</a:t>
            </a:r>
          </a:p>
        </p:txBody>
      </p:sp>
      <p:sp>
        <p:nvSpPr>
          <p:cNvPr id="98" name="TextBox 46">
            <a:extLst>
              <a:ext uri="{FF2B5EF4-FFF2-40B4-BE49-F238E27FC236}">
                <a16:creationId xmlns:a16="http://schemas.microsoft.com/office/drawing/2014/main" id="{299FB6D1-6576-4248-9A26-B240C6408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6473" y="6761146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2019</a:t>
            </a:r>
          </a:p>
        </p:txBody>
      </p:sp>
      <p:sp>
        <p:nvSpPr>
          <p:cNvPr id="99" name="TextBox 46">
            <a:extLst>
              <a:ext uri="{FF2B5EF4-FFF2-40B4-BE49-F238E27FC236}">
                <a16:creationId xmlns:a16="http://schemas.microsoft.com/office/drawing/2014/main" id="{9D2D9E4A-F8A6-5542-9978-C584CE603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8586" y="6761146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2020</a:t>
            </a:r>
          </a:p>
        </p:txBody>
      </p:sp>
      <p:sp>
        <p:nvSpPr>
          <p:cNvPr id="100" name="TextBox 46">
            <a:extLst>
              <a:ext uri="{FF2B5EF4-FFF2-40B4-BE49-F238E27FC236}">
                <a16:creationId xmlns:a16="http://schemas.microsoft.com/office/drawing/2014/main" id="{3B807381-A9E6-C742-A7E0-6071928B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6728" y="6761146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2021</a:t>
            </a:r>
          </a:p>
        </p:txBody>
      </p:sp>
      <p:sp>
        <p:nvSpPr>
          <p:cNvPr id="101" name="TextBox 46">
            <a:extLst>
              <a:ext uri="{FF2B5EF4-FFF2-40B4-BE49-F238E27FC236}">
                <a16:creationId xmlns:a16="http://schemas.microsoft.com/office/drawing/2014/main" id="{FF3594CE-0519-804C-9938-56FD031D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807" y="6761146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2017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BFAF11-8768-3341-AD89-1DBB72AB1367}"/>
              </a:ext>
            </a:extLst>
          </p:cNvPr>
          <p:cNvGrpSpPr/>
          <p:nvPr/>
        </p:nvGrpSpPr>
        <p:grpSpPr>
          <a:xfrm>
            <a:off x="1568976" y="8965802"/>
            <a:ext cx="4200952" cy="1603175"/>
            <a:chOff x="10077564" y="4699910"/>
            <a:chExt cx="4200952" cy="1603175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CFA29BB-1B98-184A-B41B-F05031714C77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06431A1-9748-694F-9B14-34BBF0D95A3E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2FE876F-7FD2-3143-A496-034809E1E1FD}"/>
              </a:ext>
            </a:extLst>
          </p:cNvPr>
          <p:cNvGrpSpPr/>
          <p:nvPr/>
        </p:nvGrpSpPr>
        <p:grpSpPr>
          <a:xfrm>
            <a:off x="5874935" y="8965802"/>
            <a:ext cx="4200952" cy="1603175"/>
            <a:chOff x="10077564" y="4699910"/>
            <a:chExt cx="4200952" cy="160317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3A71AE0-FC27-E54F-A313-79B8DE713AE3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12A4398-9402-094D-878D-87DA2A634B70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F6C60AE-0497-1049-9176-913F9AEC9374}"/>
              </a:ext>
            </a:extLst>
          </p:cNvPr>
          <p:cNvGrpSpPr/>
          <p:nvPr/>
        </p:nvGrpSpPr>
        <p:grpSpPr>
          <a:xfrm>
            <a:off x="9956057" y="8965802"/>
            <a:ext cx="4200952" cy="1603175"/>
            <a:chOff x="10077564" y="4699910"/>
            <a:chExt cx="4200952" cy="160317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902691B-1835-EB42-B637-F89C9A6EF4A8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30F3F90-375E-8C47-A2B4-8E6A99EDF8B9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179D677-1FAC-584D-97C6-5FE428205B07}"/>
              </a:ext>
            </a:extLst>
          </p:cNvPr>
          <p:cNvGrpSpPr/>
          <p:nvPr/>
        </p:nvGrpSpPr>
        <p:grpSpPr>
          <a:xfrm>
            <a:off x="14199240" y="8965802"/>
            <a:ext cx="4200952" cy="1603175"/>
            <a:chOff x="10077564" y="4699910"/>
            <a:chExt cx="4200952" cy="160317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5E306A5-E414-AC42-82E2-47E0030105A2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5A640E8-7012-3D4E-9189-7A44EFD07666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BDB1BA9-DF66-C548-90FB-92B36F3FB7C4}"/>
              </a:ext>
            </a:extLst>
          </p:cNvPr>
          <p:cNvGrpSpPr/>
          <p:nvPr/>
        </p:nvGrpSpPr>
        <p:grpSpPr>
          <a:xfrm>
            <a:off x="18420962" y="8965802"/>
            <a:ext cx="4200952" cy="1603175"/>
            <a:chOff x="10077564" y="4699910"/>
            <a:chExt cx="4200952" cy="160317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D44D142-DEDB-E64E-A8B7-C234C67836A2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A304252-F696-5048-9C49-6D4AF794BA54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Financial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783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">
            <a:extLst>
              <a:ext uri="{FF2B5EF4-FFF2-40B4-BE49-F238E27FC236}">
                <a16:creationId xmlns:a16="http://schemas.microsoft.com/office/drawing/2014/main" id="{8607568A-4FFA-C74C-BBBD-BD6CB19A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984" y="7207241"/>
            <a:ext cx="2453142" cy="2458180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4"/>
          </a:solidFill>
          <a:ln w="63500"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2020</a:t>
            </a:r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6712F44F-FD65-054E-98A5-05887E38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523" y="7207241"/>
            <a:ext cx="2453142" cy="2458180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2"/>
          </a:solidFill>
          <a:ln w="63500"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2018</a:t>
            </a:r>
          </a:p>
        </p:txBody>
      </p:sp>
      <p:sp>
        <p:nvSpPr>
          <p:cNvPr id="62" name="Freeform 3">
            <a:extLst>
              <a:ext uri="{FF2B5EF4-FFF2-40B4-BE49-F238E27FC236}">
                <a16:creationId xmlns:a16="http://schemas.microsoft.com/office/drawing/2014/main" id="{DD2DEDE5-C3E5-4448-B60E-2708A6D6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792" y="7208469"/>
            <a:ext cx="2453142" cy="2458180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1"/>
          </a:solidFill>
          <a:ln w="63500"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2017</a:t>
            </a:r>
          </a:p>
        </p:txBody>
      </p:sp>
      <p:sp>
        <p:nvSpPr>
          <p:cNvPr id="70" name="Freeform 3">
            <a:extLst>
              <a:ext uri="{FF2B5EF4-FFF2-40B4-BE49-F238E27FC236}">
                <a16:creationId xmlns:a16="http://schemas.microsoft.com/office/drawing/2014/main" id="{916F8970-BA07-6341-9316-E4251A5E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2254" y="7207241"/>
            <a:ext cx="2453142" cy="2458180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3"/>
          </a:solidFill>
          <a:ln w="63500"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2019</a:t>
            </a:r>
          </a:p>
        </p:txBody>
      </p:sp>
      <p:sp>
        <p:nvSpPr>
          <p:cNvPr id="76" name="Freeform 3">
            <a:extLst>
              <a:ext uri="{FF2B5EF4-FFF2-40B4-BE49-F238E27FC236}">
                <a16:creationId xmlns:a16="http://schemas.microsoft.com/office/drawing/2014/main" id="{A5BBAD99-F6C0-0847-A133-CEDB4681E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5432" y="6938329"/>
            <a:ext cx="2996245" cy="3002398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noFill/>
          <a:ln w="63500">
            <a:solidFill>
              <a:schemeClr val="bg1">
                <a:lumMod val="50000"/>
                <a:alpha val="30000"/>
              </a:schemeClr>
            </a:solidFill>
            <a:prstDash val="sysDot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3">
            <a:extLst>
              <a:ext uri="{FF2B5EF4-FFF2-40B4-BE49-F238E27FC236}">
                <a16:creationId xmlns:a16="http://schemas.microsoft.com/office/drawing/2014/main" id="{04328690-C47B-8742-85B5-D217A805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972" y="6938329"/>
            <a:ext cx="2996245" cy="3002398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noFill/>
          <a:ln w="63500">
            <a:solidFill>
              <a:schemeClr val="bg1">
                <a:lumMod val="50000"/>
                <a:alpha val="30000"/>
              </a:schemeClr>
            </a:solidFill>
            <a:prstDash val="sysDot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3">
            <a:extLst>
              <a:ext uri="{FF2B5EF4-FFF2-40B4-BE49-F238E27FC236}">
                <a16:creationId xmlns:a16="http://schemas.microsoft.com/office/drawing/2014/main" id="{5D0C4DBB-7AA9-5948-B476-763DF75CC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241" y="6939557"/>
            <a:ext cx="2996245" cy="3002398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noFill/>
          <a:ln w="63500">
            <a:solidFill>
              <a:schemeClr val="bg1">
                <a:lumMod val="50000"/>
                <a:alpha val="30000"/>
              </a:schemeClr>
            </a:solidFill>
            <a:prstDash val="sysDot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3">
            <a:extLst>
              <a:ext uri="{FF2B5EF4-FFF2-40B4-BE49-F238E27FC236}">
                <a16:creationId xmlns:a16="http://schemas.microsoft.com/office/drawing/2014/main" id="{1E0C7FEF-EC7E-2543-A4A0-65DCFC7C1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701" y="6938329"/>
            <a:ext cx="2996245" cy="3002398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noFill/>
          <a:ln w="63500">
            <a:solidFill>
              <a:schemeClr val="bg1">
                <a:lumMod val="50000"/>
                <a:alpha val="30000"/>
              </a:schemeClr>
            </a:solidFill>
            <a:prstDash val="sysDot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4F22476-552E-E345-B743-98349B6832DC}"/>
              </a:ext>
            </a:extLst>
          </p:cNvPr>
          <p:cNvCxnSpPr>
            <a:cxnSpLocks/>
          </p:cNvCxnSpPr>
          <p:nvPr/>
        </p:nvCxnSpPr>
        <p:spPr>
          <a:xfrm>
            <a:off x="5182556" y="8439528"/>
            <a:ext cx="951050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526105B-9343-3F4A-9639-7B1E8F0E8419}"/>
              </a:ext>
            </a:extLst>
          </p:cNvPr>
          <p:cNvCxnSpPr>
            <a:cxnSpLocks/>
          </p:cNvCxnSpPr>
          <p:nvPr/>
        </p:nvCxnSpPr>
        <p:spPr>
          <a:xfrm>
            <a:off x="9408784" y="8439528"/>
            <a:ext cx="951050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CCEFAF6-FC9B-8F4D-A670-9808DF5060A1}"/>
              </a:ext>
            </a:extLst>
          </p:cNvPr>
          <p:cNvCxnSpPr>
            <a:cxnSpLocks/>
          </p:cNvCxnSpPr>
          <p:nvPr/>
        </p:nvCxnSpPr>
        <p:spPr>
          <a:xfrm>
            <a:off x="13689369" y="8439528"/>
            <a:ext cx="951050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BB82AF6-CD92-1B4D-AD2B-FA14F1A5F377}"/>
              </a:ext>
            </a:extLst>
          </p:cNvPr>
          <p:cNvCxnSpPr>
            <a:cxnSpLocks/>
          </p:cNvCxnSpPr>
          <p:nvPr/>
        </p:nvCxnSpPr>
        <p:spPr>
          <a:xfrm>
            <a:off x="17957958" y="8439528"/>
            <a:ext cx="951050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3">
            <a:extLst>
              <a:ext uri="{FF2B5EF4-FFF2-40B4-BE49-F238E27FC236}">
                <a16:creationId xmlns:a16="http://schemas.microsoft.com/office/drawing/2014/main" id="{3A912F60-4850-1245-B895-83C7CF68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1715" y="7207241"/>
            <a:ext cx="2453142" cy="2458180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solidFill>
            <a:schemeClr val="accent5"/>
          </a:solidFill>
          <a:ln w="63500"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2021</a:t>
            </a:r>
          </a:p>
        </p:txBody>
      </p:sp>
      <p:sp>
        <p:nvSpPr>
          <p:cNvPr id="90" name="Freeform 3">
            <a:extLst>
              <a:ext uri="{FF2B5EF4-FFF2-40B4-BE49-F238E27FC236}">
                <a16:creationId xmlns:a16="http://schemas.microsoft.com/office/drawing/2014/main" id="{802C797A-359E-7844-86C0-72547DB2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163" y="6938329"/>
            <a:ext cx="2996245" cy="3002398"/>
          </a:xfrm>
          <a:custGeom>
            <a:avLst/>
            <a:gdLst>
              <a:gd name="T0" fmla="*/ 772752 w 2149"/>
              <a:gd name="T1" fmla="*/ 386990 h 2150"/>
              <a:gd name="T2" fmla="*/ 386376 w 2149"/>
              <a:gd name="T3" fmla="*/ 774340 h 2150"/>
              <a:gd name="T4" fmla="*/ 0 w 2149"/>
              <a:gd name="T5" fmla="*/ 386990 h 2150"/>
              <a:gd name="T6" fmla="*/ 386376 w 2149"/>
              <a:gd name="T7" fmla="*/ 0 h 2150"/>
              <a:gd name="T8" fmla="*/ 772752 w 2149"/>
              <a:gd name="T9" fmla="*/ 386990 h 2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49" h="2150">
                <a:moveTo>
                  <a:pt x="2148" y="1074"/>
                </a:moveTo>
                <a:cubicBezTo>
                  <a:pt x="2148" y="1668"/>
                  <a:pt x="1667" y="2149"/>
                  <a:pt x="1074" y="2149"/>
                </a:cubicBezTo>
                <a:cubicBezTo>
                  <a:pt x="481" y="2149"/>
                  <a:pt x="0" y="1668"/>
                  <a:pt x="0" y="1074"/>
                </a:cubicBezTo>
                <a:cubicBezTo>
                  <a:pt x="0" y="481"/>
                  <a:pt x="481" y="0"/>
                  <a:pt x="1074" y="0"/>
                </a:cubicBezTo>
                <a:cubicBezTo>
                  <a:pt x="1667" y="0"/>
                  <a:pt x="2148" y="481"/>
                  <a:pt x="2148" y="1074"/>
                </a:cubicBezTo>
              </a:path>
            </a:pathLst>
          </a:custGeom>
          <a:noFill/>
          <a:ln w="63500">
            <a:solidFill>
              <a:schemeClr val="bg1">
                <a:lumMod val="50000"/>
                <a:alpha val="30000"/>
              </a:schemeClr>
            </a:solidFill>
            <a:prstDash val="sysDot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1729BE3-0BFD-C44B-AA9F-FF5F850C666B}"/>
              </a:ext>
            </a:extLst>
          </p:cNvPr>
          <p:cNvGrpSpPr/>
          <p:nvPr/>
        </p:nvGrpSpPr>
        <p:grpSpPr>
          <a:xfrm>
            <a:off x="1568678" y="11090635"/>
            <a:ext cx="4200952" cy="1603175"/>
            <a:chOff x="10077564" y="4699910"/>
            <a:chExt cx="4200952" cy="160317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DC10AE7-708F-0B41-A46D-FCDC3F6B0D1C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E6DC0A8-799E-984B-8C59-A79E24A7C176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22092CA-B212-7941-BFE1-07CAD9A31FBC}"/>
              </a:ext>
            </a:extLst>
          </p:cNvPr>
          <p:cNvCxnSpPr>
            <a:cxnSpLocks/>
          </p:cNvCxnSpPr>
          <p:nvPr/>
        </p:nvCxnSpPr>
        <p:spPr>
          <a:xfrm rot="5400000">
            <a:off x="3193629" y="10416252"/>
            <a:ext cx="951050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99A768F-53DF-D54E-A166-8002662B6C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8569" y="6462804"/>
            <a:ext cx="951050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A05A7C9-041E-6C42-8010-C89D7368435B}"/>
              </a:ext>
            </a:extLst>
          </p:cNvPr>
          <p:cNvGrpSpPr/>
          <p:nvPr/>
        </p:nvGrpSpPr>
        <p:grpSpPr>
          <a:xfrm>
            <a:off x="5833391" y="4230790"/>
            <a:ext cx="4200952" cy="1603175"/>
            <a:chOff x="10077564" y="4699910"/>
            <a:chExt cx="4200952" cy="1603175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51E4B31-7D22-C44B-967F-C0211151A513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5B99315-B06A-FB43-8396-4928DFC0D501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39F4A84-53B3-B146-8E44-217A7F571CFC}"/>
              </a:ext>
            </a:extLst>
          </p:cNvPr>
          <p:cNvCxnSpPr>
            <a:cxnSpLocks/>
          </p:cNvCxnSpPr>
          <p:nvPr/>
        </p:nvCxnSpPr>
        <p:spPr>
          <a:xfrm rot="5400000">
            <a:off x="11707008" y="10416252"/>
            <a:ext cx="951050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1118384-C1E6-B04F-8D5E-DF3105A800C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15010" y="6462804"/>
            <a:ext cx="951050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E60580-EF06-7D4F-BD2A-5BFD2BBBA540}"/>
              </a:ext>
            </a:extLst>
          </p:cNvPr>
          <p:cNvCxnSpPr>
            <a:cxnSpLocks/>
          </p:cNvCxnSpPr>
          <p:nvPr/>
        </p:nvCxnSpPr>
        <p:spPr>
          <a:xfrm rot="5400000">
            <a:off x="20283450" y="10416252"/>
            <a:ext cx="951050" cy="0"/>
          </a:xfrm>
          <a:prstGeom prst="straightConnector1">
            <a:avLst/>
          </a:prstGeom>
          <a:ln w="63500">
            <a:solidFill>
              <a:schemeClr val="bg1">
                <a:lumMod val="50000"/>
                <a:alpha val="3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22E088B-2FA3-BA42-AA73-B3ABECEF4EE3}"/>
              </a:ext>
            </a:extLst>
          </p:cNvPr>
          <p:cNvGrpSpPr/>
          <p:nvPr/>
        </p:nvGrpSpPr>
        <p:grpSpPr>
          <a:xfrm>
            <a:off x="10050526" y="11090635"/>
            <a:ext cx="4200952" cy="1603175"/>
            <a:chOff x="10077564" y="4699910"/>
            <a:chExt cx="4200952" cy="1603175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0EA0C87-3047-CB41-97D0-95521CE1C2B4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A1B82F6-7CC7-6D42-86D1-AB0147906489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A074059-84BD-664B-BC38-2B571AACF3C5}"/>
              </a:ext>
            </a:extLst>
          </p:cNvPr>
          <p:cNvGrpSpPr/>
          <p:nvPr/>
        </p:nvGrpSpPr>
        <p:grpSpPr>
          <a:xfrm>
            <a:off x="14378301" y="4230790"/>
            <a:ext cx="4200952" cy="1603175"/>
            <a:chOff x="10077564" y="4699910"/>
            <a:chExt cx="4200952" cy="1603175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36C8DA8-B344-EC4A-9175-AAFAB91EC8FE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3BA9936-BE74-3842-B8D9-21747F82AE52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302E0C8-435E-3248-A34A-B26B8C319D86}"/>
              </a:ext>
            </a:extLst>
          </p:cNvPr>
          <p:cNvGrpSpPr/>
          <p:nvPr/>
        </p:nvGrpSpPr>
        <p:grpSpPr>
          <a:xfrm>
            <a:off x="18637809" y="11090635"/>
            <a:ext cx="4200952" cy="1603175"/>
            <a:chOff x="10077564" y="4699910"/>
            <a:chExt cx="4200952" cy="160317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98C7F72-A100-C34C-8B79-0BB6323167C2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9EF1D91-E6F9-8747-A6FE-4289C6CF6458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Financial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21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D42BBE-C0F6-9B44-927B-5842778E0D67}"/>
              </a:ext>
            </a:extLst>
          </p:cNvPr>
          <p:cNvGrpSpPr/>
          <p:nvPr/>
        </p:nvGrpSpPr>
        <p:grpSpPr>
          <a:xfrm>
            <a:off x="2271913" y="5276309"/>
            <a:ext cx="19833823" cy="6491295"/>
            <a:chOff x="2271913" y="4897953"/>
            <a:chExt cx="19833823" cy="6491295"/>
          </a:xfrm>
        </p:grpSpPr>
        <p:sp>
          <p:nvSpPr>
            <p:cNvPr id="39" name="Snip Single Corner Rectangle 38">
              <a:extLst>
                <a:ext uri="{FF2B5EF4-FFF2-40B4-BE49-F238E27FC236}">
                  <a16:creationId xmlns:a16="http://schemas.microsoft.com/office/drawing/2014/main" id="{80A91ABF-C86D-6A45-B040-58C49E25FAF9}"/>
                </a:ext>
              </a:extLst>
            </p:cNvPr>
            <p:cNvSpPr/>
            <p:nvPr/>
          </p:nvSpPr>
          <p:spPr>
            <a:xfrm rot="10800000" flipV="1">
              <a:off x="2271913" y="4939517"/>
              <a:ext cx="4958456" cy="1577495"/>
            </a:xfrm>
            <a:prstGeom prst="snip1Rect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2018</a:t>
              </a:r>
            </a:p>
          </p:txBody>
        </p:sp>
        <p:sp>
          <p:nvSpPr>
            <p:cNvPr id="54" name="Snip Single Corner Rectangle 53">
              <a:extLst>
                <a:ext uri="{FF2B5EF4-FFF2-40B4-BE49-F238E27FC236}">
                  <a16:creationId xmlns:a16="http://schemas.microsoft.com/office/drawing/2014/main" id="{F22C0C2A-7AA8-3440-A959-8D5FCBBDD755}"/>
                </a:ext>
              </a:extLst>
            </p:cNvPr>
            <p:cNvSpPr/>
            <p:nvPr/>
          </p:nvSpPr>
          <p:spPr>
            <a:xfrm rot="10800000" flipV="1">
              <a:off x="7230369" y="4939517"/>
              <a:ext cx="4958456" cy="1577495"/>
            </a:xfrm>
            <a:prstGeom prst="snip1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2019</a:t>
              </a:r>
            </a:p>
          </p:txBody>
        </p:sp>
        <p:sp>
          <p:nvSpPr>
            <p:cNvPr id="57" name="Snip Single Corner Rectangle 56">
              <a:extLst>
                <a:ext uri="{FF2B5EF4-FFF2-40B4-BE49-F238E27FC236}">
                  <a16:creationId xmlns:a16="http://schemas.microsoft.com/office/drawing/2014/main" id="{34FD2740-C8AE-5749-AAA9-629015CE32B9}"/>
                </a:ext>
              </a:extLst>
            </p:cNvPr>
            <p:cNvSpPr/>
            <p:nvPr/>
          </p:nvSpPr>
          <p:spPr>
            <a:xfrm rot="10800000" flipV="1">
              <a:off x="12188824" y="4939517"/>
              <a:ext cx="4958456" cy="1577495"/>
            </a:xfrm>
            <a:prstGeom prst="snip1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2020</a:t>
              </a:r>
            </a:p>
          </p:txBody>
        </p:sp>
        <p:sp>
          <p:nvSpPr>
            <p:cNvPr id="61" name="Snip Single Corner Rectangle 60">
              <a:extLst>
                <a:ext uri="{FF2B5EF4-FFF2-40B4-BE49-F238E27FC236}">
                  <a16:creationId xmlns:a16="http://schemas.microsoft.com/office/drawing/2014/main" id="{57CAA14A-F4D3-BE4D-914A-2F897057AF63}"/>
                </a:ext>
              </a:extLst>
            </p:cNvPr>
            <p:cNvSpPr/>
            <p:nvPr/>
          </p:nvSpPr>
          <p:spPr>
            <a:xfrm rot="10800000" flipV="1">
              <a:off x="17147280" y="4939517"/>
              <a:ext cx="4958456" cy="1577495"/>
            </a:xfrm>
            <a:prstGeom prst="snip1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2021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1A19F1E-6BE6-964B-9853-30F6EAEA7D78}"/>
                </a:ext>
              </a:extLst>
            </p:cNvPr>
            <p:cNvCxnSpPr/>
            <p:nvPr/>
          </p:nvCxnSpPr>
          <p:spPr>
            <a:xfrm>
              <a:off x="2271913" y="4897953"/>
              <a:ext cx="0" cy="6491295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F89831A-3F67-B04D-BB49-AC1F5BE317DB}"/>
                </a:ext>
              </a:extLst>
            </p:cNvPr>
            <p:cNvCxnSpPr/>
            <p:nvPr/>
          </p:nvCxnSpPr>
          <p:spPr>
            <a:xfrm>
              <a:off x="7230369" y="4897953"/>
              <a:ext cx="0" cy="6491295"/>
            </a:xfrm>
            <a:prstGeom prst="line">
              <a:avLst/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C1D21A4-4C3B-6A4E-97A3-92D67142791F}"/>
                </a:ext>
              </a:extLst>
            </p:cNvPr>
            <p:cNvCxnSpPr/>
            <p:nvPr/>
          </p:nvCxnSpPr>
          <p:spPr>
            <a:xfrm>
              <a:off x="12188824" y="4897953"/>
              <a:ext cx="0" cy="6491295"/>
            </a:xfrm>
            <a:prstGeom prst="line">
              <a:avLst/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3B84EE-1764-0345-B307-788AA21F30D5}"/>
                </a:ext>
              </a:extLst>
            </p:cNvPr>
            <p:cNvCxnSpPr/>
            <p:nvPr/>
          </p:nvCxnSpPr>
          <p:spPr>
            <a:xfrm>
              <a:off x="17147280" y="4897953"/>
              <a:ext cx="0" cy="6491295"/>
            </a:xfrm>
            <a:prstGeom prst="line">
              <a:avLst/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656FC4-0482-AA4B-BEF5-E19F2456F601}"/>
                </a:ext>
              </a:extLst>
            </p:cNvPr>
            <p:cNvGrpSpPr/>
            <p:nvPr/>
          </p:nvGrpSpPr>
          <p:grpSpPr>
            <a:xfrm>
              <a:off x="2559543" y="7068360"/>
              <a:ext cx="4442835" cy="3820855"/>
              <a:chOff x="2750349" y="7297559"/>
              <a:chExt cx="4442835" cy="3820855"/>
            </a:xfrm>
          </p:grpSpPr>
          <p:sp>
            <p:nvSpPr>
              <p:cNvPr id="64" name="Rectangle 61">
                <a:extLst>
                  <a:ext uri="{FF2B5EF4-FFF2-40B4-BE49-F238E27FC236}">
                    <a16:creationId xmlns:a16="http://schemas.microsoft.com/office/drawing/2014/main" id="{8F829BBD-2E6B-9C4A-BD08-B395AF61E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349" y="8071426"/>
                <a:ext cx="4442835" cy="3046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Their audiences trust their content.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</p:txBody>
          </p:sp>
          <p:sp>
            <p:nvSpPr>
              <p:cNvPr id="65" name="TextBox 46">
                <a:extLst>
                  <a:ext uri="{FF2B5EF4-FFF2-40B4-BE49-F238E27FC236}">
                    <a16:creationId xmlns:a16="http://schemas.microsoft.com/office/drawing/2014/main" id="{34CC3BAC-5E45-A742-8A88-1C4C0415F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9241" y="7297559"/>
                <a:ext cx="194729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eaLnBrk="1"/>
                <a:r>
                  <a:rPr lang="en-US" altLang="en-US" sz="3600" b="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Impact" panose="020B0806030902050204" pitchFamily="34" charset="0"/>
                  </a:rPr>
                  <a:t>Desire</a:t>
                </a:r>
                <a:endParaRPr lang="en-US" altLang="en-US" sz="3600" b="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521F0E9-4554-2E48-A05B-261A88E2888A}"/>
                </a:ext>
              </a:extLst>
            </p:cNvPr>
            <p:cNvGrpSpPr/>
            <p:nvPr/>
          </p:nvGrpSpPr>
          <p:grpSpPr>
            <a:xfrm>
              <a:off x="7517997" y="7068360"/>
              <a:ext cx="4442835" cy="3820855"/>
              <a:chOff x="2750349" y="7297559"/>
              <a:chExt cx="4442835" cy="3820855"/>
            </a:xfrm>
          </p:grpSpPr>
          <p:sp>
            <p:nvSpPr>
              <p:cNvPr id="67" name="Rectangle 61">
                <a:extLst>
                  <a:ext uri="{FF2B5EF4-FFF2-40B4-BE49-F238E27FC236}">
                    <a16:creationId xmlns:a16="http://schemas.microsoft.com/office/drawing/2014/main" id="{DCB65DC2-B455-F948-BD05-8EAE98F6C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349" y="8071426"/>
                <a:ext cx="4442835" cy="3046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Their audiences trust their content.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</p:txBody>
          </p:sp>
          <p:sp>
            <p:nvSpPr>
              <p:cNvPr id="68" name="TextBox 46">
                <a:extLst>
                  <a:ext uri="{FF2B5EF4-FFF2-40B4-BE49-F238E27FC236}">
                    <a16:creationId xmlns:a16="http://schemas.microsoft.com/office/drawing/2014/main" id="{A47C510E-C641-6A44-BCF8-4D77D0CC8F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9240" y="7297559"/>
                <a:ext cx="277089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eaLnBrk="1"/>
                <a:r>
                  <a:rPr lang="en-US" altLang="en-US" sz="3600" b="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Impact" panose="020B0806030902050204" pitchFamily="34" charset="0"/>
                  </a:rPr>
                  <a:t>Awareness</a:t>
                </a:r>
                <a:endParaRPr lang="en-US" altLang="en-US" sz="3600" b="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C68938F-2105-C440-9802-741658744FAB}"/>
                </a:ext>
              </a:extLst>
            </p:cNvPr>
            <p:cNvGrpSpPr/>
            <p:nvPr/>
          </p:nvGrpSpPr>
          <p:grpSpPr>
            <a:xfrm>
              <a:off x="12476451" y="7068360"/>
              <a:ext cx="4442835" cy="3820855"/>
              <a:chOff x="2750349" y="7297559"/>
              <a:chExt cx="4442835" cy="3820855"/>
            </a:xfrm>
          </p:grpSpPr>
          <p:sp>
            <p:nvSpPr>
              <p:cNvPr id="71" name="Rectangle 61">
                <a:extLst>
                  <a:ext uri="{FF2B5EF4-FFF2-40B4-BE49-F238E27FC236}">
                    <a16:creationId xmlns:a16="http://schemas.microsoft.com/office/drawing/2014/main" id="{FFA4775F-FE61-814B-B8EE-2FDA7F535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349" y="8071426"/>
                <a:ext cx="4442835" cy="3046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Their audiences trust their content.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</p:txBody>
          </p:sp>
          <p:sp>
            <p:nvSpPr>
              <p:cNvPr id="72" name="TextBox 46">
                <a:extLst>
                  <a:ext uri="{FF2B5EF4-FFF2-40B4-BE49-F238E27FC236}">
                    <a16:creationId xmlns:a16="http://schemas.microsoft.com/office/drawing/2014/main" id="{8D64457A-E6C8-D644-B4B7-65A6B5CAB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9240" y="7297559"/>
                <a:ext cx="277089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eaLnBrk="1"/>
                <a:r>
                  <a:rPr lang="en-US" altLang="en-US" sz="3600" b="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Impact" panose="020B0806030902050204" pitchFamily="34" charset="0"/>
                  </a:rPr>
                  <a:t>Knowledge</a:t>
                </a:r>
                <a:endParaRPr lang="en-US" altLang="en-US" sz="3600" b="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FBB9D3B-68D1-3E44-BA91-01963B3D8635}"/>
                </a:ext>
              </a:extLst>
            </p:cNvPr>
            <p:cNvGrpSpPr/>
            <p:nvPr/>
          </p:nvGrpSpPr>
          <p:grpSpPr>
            <a:xfrm>
              <a:off x="17434906" y="7068360"/>
              <a:ext cx="4442835" cy="3820855"/>
              <a:chOff x="2750349" y="7297559"/>
              <a:chExt cx="4442835" cy="3820855"/>
            </a:xfrm>
          </p:grpSpPr>
          <p:sp>
            <p:nvSpPr>
              <p:cNvPr id="74" name="Rectangle 61">
                <a:extLst>
                  <a:ext uri="{FF2B5EF4-FFF2-40B4-BE49-F238E27FC236}">
                    <a16:creationId xmlns:a16="http://schemas.microsoft.com/office/drawing/2014/main" id="{EF5CCAF0-55BB-EC49-8212-952DEA120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0349" y="8071426"/>
                <a:ext cx="4442835" cy="3046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2900" indent="-3429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indent="-9144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Their audiences trust their content.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They are typically fair in their analysis of different brands.</a:t>
                </a:r>
              </a:p>
            </p:txBody>
          </p:sp>
          <p:sp>
            <p:nvSpPr>
              <p:cNvPr id="75" name="TextBox 46">
                <a:extLst>
                  <a:ext uri="{FF2B5EF4-FFF2-40B4-BE49-F238E27FC236}">
                    <a16:creationId xmlns:a16="http://schemas.microsoft.com/office/drawing/2014/main" id="{2406D299-7F0C-0A4E-8F52-BD09ABECCA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9240" y="7297559"/>
                <a:ext cx="277089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1pPr>
                <a:lvl2pPr marL="742950" indent="-28575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2pPr>
                <a:lvl3pPr marL="11430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3pPr>
                <a:lvl4pPr marL="16002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4pPr>
                <a:lvl5pPr marL="2057400" indent="-228600"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5pPr>
                <a:lvl6pPr marL="25146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6pPr>
                <a:lvl7pPr marL="29718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7pPr>
                <a:lvl8pPr marL="34290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8pPr>
                <a:lvl9pPr marL="3886200" indent="-228600" defTabSz="8255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  <a:sym typeface="Helvetica Neue" panose="02000503000000020004" pitchFamily="2" charset="0"/>
                  </a:defRPr>
                </a:lvl9pPr>
              </a:lstStyle>
              <a:p>
                <a:pPr eaLnBrk="1"/>
                <a:r>
                  <a:rPr lang="en-US" altLang="en-US" sz="3600" b="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Impact" panose="020B0806030902050204" pitchFamily="34" charset="0"/>
                  </a:rPr>
                  <a:t>Action</a:t>
                </a:r>
                <a:endParaRPr lang="en-US" altLang="en-US" sz="3600" b="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4388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B499BB-B259-F143-A25B-61BA20A0AD66}"/>
              </a:ext>
            </a:extLst>
          </p:cNvPr>
          <p:cNvGrpSpPr/>
          <p:nvPr/>
        </p:nvGrpSpPr>
        <p:grpSpPr>
          <a:xfrm>
            <a:off x="1667643" y="6093776"/>
            <a:ext cx="21042363" cy="5238913"/>
            <a:chOff x="1631772" y="4996753"/>
            <a:chExt cx="21042363" cy="5238913"/>
          </a:xfrm>
        </p:grpSpPr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DE8D40CB-286D-DC4B-BAAD-B6BBABA5DEEE}"/>
                </a:ext>
              </a:extLst>
            </p:cNvPr>
            <p:cNvSpPr/>
            <p:nvPr/>
          </p:nvSpPr>
          <p:spPr>
            <a:xfrm>
              <a:off x="1703515" y="5112280"/>
              <a:ext cx="5314762" cy="1630195"/>
            </a:xfrm>
            <a:prstGeom prst="rightArrow">
              <a:avLst>
                <a:gd name="adj1" fmla="val 64632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B2B3EC4-BEFF-A54F-8522-4E3A382349CA}"/>
                </a:ext>
              </a:extLst>
            </p:cNvPr>
            <p:cNvSpPr/>
            <p:nvPr/>
          </p:nvSpPr>
          <p:spPr>
            <a:xfrm>
              <a:off x="1991943" y="4996753"/>
              <a:ext cx="1861247" cy="186124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1" name="TextBox 46">
              <a:extLst>
                <a:ext uri="{FF2B5EF4-FFF2-40B4-BE49-F238E27FC236}">
                  <a16:creationId xmlns:a16="http://schemas.microsoft.com/office/drawing/2014/main" id="{2FB9DCBE-0258-384B-9CEE-F179526A9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436" y="5542655"/>
              <a:ext cx="216226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44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2017</a:t>
              </a:r>
            </a:p>
          </p:txBody>
        </p:sp>
        <p:sp>
          <p:nvSpPr>
            <p:cNvPr id="42" name="TextBox 46">
              <a:extLst>
                <a:ext uri="{FF2B5EF4-FFF2-40B4-BE49-F238E27FC236}">
                  <a16:creationId xmlns:a16="http://schemas.microsoft.com/office/drawing/2014/main" id="{7FCFD73B-2242-E541-A0F9-57238B71C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4378" y="5637459"/>
              <a:ext cx="216226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32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Desire</a:t>
              </a: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D053170E-FB9F-8648-9026-C3D8C39CF7A3}"/>
                </a:ext>
              </a:extLst>
            </p:cNvPr>
            <p:cNvSpPr/>
            <p:nvPr/>
          </p:nvSpPr>
          <p:spPr>
            <a:xfrm>
              <a:off x="7018277" y="5112280"/>
              <a:ext cx="5314762" cy="1630195"/>
            </a:xfrm>
            <a:prstGeom prst="rightArrow">
              <a:avLst>
                <a:gd name="adj1" fmla="val 64632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65346D3-D6AE-A045-8411-26080DD32043}"/>
                </a:ext>
              </a:extLst>
            </p:cNvPr>
            <p:cNvSpPr/>
            <p:nvPr/>
          </p:nvSpPr>
          <p:spPr>
            <a:xfrm>
              <a:off x="7306705" y="4996753"/>
              <a:ext cx="1861247" cy="18612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0" name="TextBox 46">
              <a:extLst>
                <a:ext uri="{FF2B5EF4-FFF2-40B4-BE49-F238E27FC236}">
                  <a16:creationId xmlns:a16="http://schemas.microsoft.com/office/drawing/2014/main" id="{18239D42-5240-9749-B439-47BC32A5E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6198" y="5542655"/>
              <a:ext cx="216226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44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2018</a:t>
              </a:r>
            </a:p>
          </p:txBody>
        </p:sp>
        <p:sp>
          <p:nvSpPr>
            <p:cNvPr id="76" name="TextBox 46">
              <a:extLst>
                <a:ext uri="{FF2B5EF4-FFF2-40B4-BE49-F238E27FC236}">
                  <a16:creationId xmlns:a16="http://schemas.microsoft.com/office/drawing/2014/main" id="{57368D91-991C-3C4B-BC78-F03BD6FDA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9685" y="5637459"/>
              <a:ext cx="301495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32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Awareness</a:t>
              </a:r>
            </a:p>
          </p:txBody>
        </p:sp>
        <p:sp>
          <p:nvSpPr>
            <p:cNvPr id="78" name="Right Arrow 77">
              <a:extLst>
                <a:ext uri="{FF2B5EF4-FFF2-40B4-BE49-F238E27FC236}">
                  <a16:creationId xmlns:a16="http://schemas.microsoft.com/office/drawing/2014/main" id="{B1674BC3-9C65-1E44-9619-AF195D9F5D8B}"/>
                </a:ext>
              </a:extLst>
            </p:cNvPr>
            <p:cNvSpPr/>
            <p:nvPr/>
          </p:nvSpPr>
          <p:spPr>
            <a:xfrm>
              <a:off x="12333039" y="5112280"/>
              <a:ext cx="5314762" cy="1630195"/>
            </a:xfrm>
            <a:prstGeom prst="rightArrow">
              <a:avLst>
                <a:gd name="adj1" fmla="val 64632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9F8B7C5-57A3-2C40-8F75-425A0233A411}"/>
                </a:ext>
              </a:extLst>
            </p:cNvPr>
            <p:cNvSpPr/>
            <p:nvPr/>
          </p:nvSpPr>
          <p:spPr>
            <a:xfrm>
              <a:off x="12621467" y="4996753"/>
              <a:ext cx="1861247" cy="186124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0" name="TextBox 46">
              <a:extLst>
                <a:ext uri="{FF2B5EF4-FFF2-40B4-BE49-F238E27FC236}">
                  <a16:creationId xmlns:a16="http://schemas.microsoft.com/office/drawing/2014/main" id="{82BF46C2-C118-C743-9CFB-F66E43F05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0960" y="5542655"/>
              <a:ext cx="216226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44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2019</a:t>
              </a:r>
            </a:p>
          </p:txBody>
        </p:sp>
        <p:sp>
          <p:nvSpPr>
            <p:cNvPr id="81" name="TextBox 46">
              <a:extLst>
                <a:ext uri="{FF2B5EF4-FFF2-40B4-BE49-F238E27FC236}">
                  <a16:creationId xmlns:a16="http://schemas.microsoft.com/office/drawing/2014/main" id="{9EA846C0-F8E1-2D4E-8869-0BF016129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4447" y="5637459"/>
              <a:ext cx="301495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32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Knowledge</a:t>
              </a:r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F3AE6A3F-32F7-054C-A9C9-D15C96E15A34}"/>
                </a:ext>
              </a:extLst>
            </p:cNvPr>
            <p:cNvSpPr/>
            <p:nvPr/>
          </p:nvSpPr>
          <p:spPr>
            <a:xfrm>
              <a:off x="17647801" y="5112280"/>
              <a:ext cx="5026334" cy="1630195"/>
            </a:xfrm>
            <a:prstGeom prst="rightArrow">
              <a:avLst>
                <a:gd name="adj1" fmla="val 64632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65A54AF-E234-CB41-A8BB-ECC35C498D18}"/>
                </a:ext>
              </a:extLst>
            </p:cNvPr>
            <p:cNvSpPr/>
            <p:nvPr/>
          </p:nvSpPr>
          <p:spPr>
            <a:xfrm>
              <a:off x="17936229" y="4996753"/>
              <a:ext cx="1861247" cy="1861247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5" name="TextBox 46">
              <a:extLst>
                <a:ext uri="{FF2B5EF4-FFF2-40B4-BE49-F238E27FC236}">
                  <a16:creationId xmlns:a16="http://schemas.microsoft.com/office/drawing/2014/main" id="{7717965E-5206-C544-B12C-1247370BB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5722" y="5542655"/>
              <a:ext cx="216226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44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2020</a:t>
              </a:r>
            </a:p>
          </p:txBody>
        </p:sp>
        <p:sp>
          <p:nvSpPr>
            <p:cNvPr id="86" name="TextBox 46">
              <a:extLst>
                <a:ext uri="{FF2B5EF4-FFF2-40B4-BE49-F238E27FC236}">
                  <a16:creationId xmlns:a16="http://schemas.microsoft.com/office/drawing/2014/main" id="{314F152A-6763-F342-AF0C-B3EE66648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7982" y="5637459"/>
              <a:ext cx="216226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32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Action</a:t>
              </a:r>
            </a:p>
          </p:txBody>
        </p:sp>
        <p:sp>
          <p:nvSpPr>
            <p:cNvPr id="87" name="Rectangle 61">
              <a:extLst>
                <a:ext uri="{FF2B5EF4-FFF2-40B4-BE49-F238E27FC236}">
                  <a16:creationId xmlns:a16="http://schemas.microsoft.com/office/drawing/2014/main" id="{53D78C36-93D1-3940-8BAF-188B98E83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72" y="7188678"/>
              <a:ext cx="4398914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Their audiences trust their content. 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88" name="Rectangle 61">
              <a:extLst>
                <a:ext uri="{FF2B5EF4-FFF2-40B4-BE49-F238E27FC236}">
                  <a16:creationId xmlns:a16="http://schemas.microsoft.com/office/drawing/2014/main" id="{DA039CD3-22AA-9F41-A958-DEA106BCF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277" y="7188678"/>
              <a:ext cx="4398914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Their audiences trust their content. 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89" name="Rectangle 61">
              <a:extLst>
                <a:ext uri="{FF2B5EF4-FFF2-40B4-BE49-F238E27FC236}">
                  <a16:creationId xmlns:a16="http://schemas.microsoft.com/office/drawing/2014/main" id="{4932240F-85EA-A94D-B545-1483F612B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3039" y="7188678"/>
              <a:ext cx="4398914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Their audiences trust their content. 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  <p:sp>
          <p:nvSpPr>
            <p:cNvPr id="90" name="Rectangle 61">
              <a:extLst>
                <a:ext uri="{FF2B5EF4-FFF2-40B4-BE49-F238E27FC236}">
                  <a16:creationId xmlns:a16="http://schemas.microsoft.com/office/drawing/2014/main" id="{1163E506-78E7-844A-81F0-FF709945F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7801" y="7188678"/>
              <a:ext cx="4398914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Their audiences trust their content. 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4145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5ADE40-6126-0F42-9345-2055AE8FC7A8}"/>
              </a:ext>
            </a:extLst>
          </p:cNvPr>
          <p:cNvGrpSpPr/>
          <p:nvPr/>
        </p:nvGrpSpPr>
        <p:grpSpPr>
          <a:xfrm>
            <a:off x="4096280" y="5852183"/>
            <a:ext cx="16189854" cy="5180670"/>
            <a:chOff x="3140075" y="5343002"/>
            <a:chExt cx="18102263" cy="5792632"/>
          </a:xfrm>
        </p:grpSpPr>
        <p:sp>
          <p:nvSpPr>
            <p:cNvPr id="72" name="Freeform 3">
              <a:extLst>
                <a:ext uri="{FF2B5EF4-FFF2-40B4-BE49-F238E27FC236}">
                  <a16:creationId xmlns:a16="http://schemas.microsoft.com/office/drawing/2014/main" id="{A352C4DF-87F9-4048-8CE5-FE39D8D5E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49" y="6106529"/>
              <a:ext cx="2381114" cy="2386004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1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2017</a:t>
              </a:r>
            </a:p>
          </p:txBody>
        </p:sp>
        <p:sp>
          <p:nvSpPr>
            <p:cNvPr id="73" name="Freeform 3">
              <a:extLst>
                <a:ext uri="{FF2B5EF4-FFF2-40B4-BE49-F238E27FC236}">
                  <a16:creationId xmlns:a16="http://schemas.microsoft.com/office/drawing/2014/main" id="{6B9087A8-4E46-3B42-9891-F0514EE3F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7583" y="7987931"/>
              <a:ext cx="2381114" cy="2386004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2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2018</a:t>
              </a:r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D2BB810C-B8FA-2E43-ADD5-097F66753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9349" y="6106529"/>
              <a:ext cx="2381114" cy="2386004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3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2019</a:t>
              </a:r>
            </a:p>
          </p:txBody>
        </p:sp>
        <p:sp>
          <p:nvSpPr>
            <p:cNvPr id="75" name="Freeform 3">
              <a:extLst>
                <a:ext uri="{FF2B5EF4-FFF2-40B4-BE49-F238E27FC236}">
                  <a16:creationId xmlns:a16="http://schemas.microsoft.com/office/drawing/2014/main" id="{5D201B53-702F-9F41-9CDE-E111FF6AB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4183" y="7987931"/>
              <a:ext cx="2381114" cy="2386004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4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2020</a:t>
              </a:r>
            </a:p>
          </p:txBody>
        </p:sp>
        <p:sp>
          <p:nvSpPr>
            <p:cNvPr id="77" name="Freeform 3">
              <a:extLst>
                <a:ext uri="{FF2B5EF4-FFF2-40B4-BE49-F238E27FC236}">
                  <a16:creationId xmlns:a16="http://schemas.microsoft.com/office/drawing/2014/main" id="{56848A5E-49DC-3F49-9D9B-33F0CCFEA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5949" y="6106529"/>
              <a:ext cx="2381114" cy="2386004"/>
            </a:xfrm>
            <a:custGeom>
              <a:avLst/>
              <a:gdLst>
                <a:gd name="T0" fmla="*/ 772752 w 2149"/>
                <a:gd name="T1" fmla="*/ 386990 h 2150"/>
                <a:gd name="T2" fmla="*/ 386376 w 2149"/>
                <a:gd name="T3" fmla="*/ 774340 h 2150"/>
                <a:gd name="T4" fmla="*/ 0 w 2149"/>
                <a:gd name="T5" fmla="*/ 386990 h 2150"/>
                <a:gd name="T6" fmla="*/ 386376 w 2149"/>
                <a:gd name="T7" fmla="*/ 0 h 2150"/>
                <a:gd name="T8" fmla="*/ 772752 w 2149"/>
                <a:gd name="T9" fmla="*/ 386990 h 2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9" h="2150">
                  <a:moveTo>
                    <a:pt x="2148" y="1074"/>
                  </a:moveTo>
                  <a:cubicBezTo>
                    <a:pt x="2148" y="1668"/>
                    <a:pt x="1667" y="2149"/>
                    <a:pt x="1074" y="2149"/>
                  </a:cubicBezTo>
                  <a:cubicBezTo>
                    <a:pt x="481" y="2149"/>
                    <a:pt x="0" y="1668"/>
                    <a:pt x="0" y="1074"/>
                  </a:cubicBezTo>
                  <a:cubicBezTo>
                    <a:pt x="0" y="481"/>
                    <a:pt x="481" y="0"/>
                    <a:pt x="1074" y="0"/>
                  </a:cubicBezTo>
                  <a:cubicBezTo>
                    <a:pt x="1667" y="0"/>
                    <a:pt x="2148" y="481"/>
                    <a:pt x="2148" y="1074"/>
                  </a:cubicBezTo>
                </a:path>
              </a:pathLst>
            </a:custGeom>
            <a:solidFill>
              <a:schemeClr val="accent5"/>
            </a:solidFill>
            <a:ln w="63500"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</a:rPr>
                <a:t>2021</a:t>
              </a:r>
            </a:p>
          </p:txBody>
        </p:sp>
        <p:sp>
          <p:nvSpPr>
            <p:cNvPr id="29" name="AutoShape 2">
              <a:extLst>
                <a:ext uri="{FF2B5EF4-FFF2-40B4-BE49-F238E27FC236}">
                  <a16:creationId xmlns:a16="http://schemas.microsoft.com/office/drawing/2014/main" id="{8F3CC02A-DAF3-2847-A966-FAF612B87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5" y="5343002"/>
              <a:ext cx="18102263" cy="5792632"/>
            </a:xfrm>
            <a:custGeom>
              <a:avLst/>
              <a:gdLst>
                <a:gd name="T0" fmla="*/ 10800 w 21600"/>
                <a:gd name="T1" fmla="+- 0 10795 85"/>
                <a:gd name="T2" fmla="*/ 10795 h 21420"/>
                <a:gd name="T3" fmla="*/ 10800 w 21600"/>
                <a:gd name="T4" fmla="+- 0 10795 85"/>
                <a:gd name="T5" fmla="*/ 10795 h 21420"/>
                <a:gd name="T6" fmla="*/ 10800 w 21600"/>
                <a:gd name="T7" fmla="+- 0 10795 85"/>
                <a:gd name="T8" fmla="*/ 10795 h 21420"/>
                <a:gd name="T9" fmla="*/ 10800 w 21600"/>
                <a:gd name="T10" fmla="+- 0 10795 85"/>
                <a:gd name="T11" fmla="*/ 10795 h 2142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420">
                  <a:moveTo>
                    <a:pt x="422" y="14261"/>
                  </a:moveTo>
                  <a:lnTo>
                    <a:pt x="0" y="14261"/>
                  </a:lnTo>
                  <a:lnTo>
                    <a:pt x="0" y="7043"/>
                  </a:lnTo>
                  <a:cubicBezTo>
                    <a:pt x="34" y="3124"/>
                    <a:pt x="1069" y="1"/>
                    <a:pt x="2334" y="0"/>
                  </a:cubicBezTo>
                  <a:cubicBezTo>
                    <a:pt x="3599" y="0"/>
                    <a:pt x="4634" y="3121"/>
                    <a:pt x="4668" y="7041"/>
                  </a:cubicBezTo>
                  <a:lnTo>
                    <a:pt x="4668" y="14304"/>
                  </a:lnTo>
                  <a:cubicBezTo>
                    <a:pt x="4680" y="17548"/>
                    <a:pt x="5534" y="20155"/>
                    <a:pt x="6581" y="20139"/>
                  </a:cubicBezTo>
                  <a:cubicBezTo>
                    <a:pt x="7628" y="20124"/>
                    <a:pt x="8475" y="17488"/>
                    <a:pt x="8476" y="14241"/>
                  </a:cubicBezTo>
                  <a:lnTo>
                    <a:pt x="8476" y="7081"/>
                  </a:lnTo>
                  <a:cubicBezTo>
                    <a:pt x="8504" y="3084"/>
                    <a:pt x="9572" y="-85"/>
                    <a:pt x="10862" y="3"/>
                  </a:cubicBezTo>
                  <a:cubicBezTo>
                    <a:pt x="12107" y="87"/>
                    <a:pt x="13109" y="3199"/>
                    <a:pt x="13134" y="7058"/>
                  </a:cubicBezTo>
                  <a:lnTo>
                    <a:pt x="13134" y="14299"/>
                  </a:lnTo>
                  <a:cubicBezTo>
                    <a:pt x="13145" y="17555"/>
                    <a:pt x="14005" y="20166"/>
                    <a:pt x="15056" y="20131"/>
                  </a:cubicBezTo>
                  <a:cubicBezTo>
                    <a:pt x="16097" y="20097"/>
                    <a:pt x="16935" y="17470"/>
                    <a:pt x="16935" y="14243"/>
                  </a:cubicBezTo>
                  <a:lnTo>
                    <a:pt x="16935" y="7073"/>
                  </a:lnTo>
                  <a:cubicBezTo>
                    <a:pt x="16964" y="3161"/>
                    <a:pt x="17993" y="32"/>
                    <a:pt x="19255" y="13"/>
                  </a:cubicBezTo>
                  <a:cubicBezTo>
                    <a:pt x="20525" y="-6"/>
                    <a:pt x="21566" y="3122"/>
                    <a:pt x="21600" y="7055"/>
                  </a:cubicBezTo>
                  <a:lnTo>
                    <a:pt x="21600" y="14303"/>
                  </a:lnTo>
                  <a:lnTo>
                    <a:pt x="21167" y="14303"/>
                  </a:lnTo>
                  <a:lnTo>
                    <a:pt x="21167" y="7041"/>
                  </a:lnTo>
                  <a:cubicBezTo>
                    <a:pt x="21133" y="3893"/>
                    <a:pt x="20309" y="1380"/>
                    <a:pt x="19292" y="1329"/>
                  </a:cubicBezTo>
                  <a:cubicBezTo>
                    <a:pt x="18257" y="1278"/>
                    <a:pt x="17396" y="3793"/>
                    <a:pt x="17352" y="7000"/>
                  </a:cubicBezTo>
                  <a:lnTo>
                    <a:pt x="17352" y="14288"/>
                  </a:lnTo>
                  <a:cubicBezTo>
                    <a:pt x="17343" y="18183"/>
                    <a:pt x="16334" y="21346"/>
                    <a:pt x="15078" y="21419"/>
                  </a:cubicBezTo>
                  <a:cubicBezTo>
                    <a:pt x="13784" y="21494"/>
                    <a:pt x="12719" y="18288"/>
                    <a:pt x="12705" y="14279"/>
                  </a:cubicBezTo>
                  <a:lnTo>
                    <a:pt x="12705" y="7049"/>
                  </a:lnTo>
                  <a:cubicBezTo>
                    <a:pt x="12673" y="3965"/>
                    <a:pt x="11879" y="1480"/>
                    <a:pt x="10885" y="1347"/>
                  </a:cubicBezTo>
                  <a:cubicBezTo>
                    <a:pt x="9829" y="1207"/>
                    <a:pt x="8935" y="3734"/>
                    <a:pt x="8884" y="7004"/>
                  </a:cubicBezTo>
                  <a:lnTo>
                    <a:pt x="8884" y="14295"/>
                  </a:lnTo>
                  <a:cubicBezTo>
                    <a:pt x="8872" y="18162"/>
                    <a:pt x="7875" y="21305"/>
                    <a:pt x="6628" y="21408"/>
                  </a:cubicBezTo>
                  <a:cubicBezTo>
                    <a:pt x="5323" y="21515"/>
                    <a:pt x="4244" y="18290"/>
                    <a:pt x="4231" y="14247"/>
                  </a:cubicBezTo>
                  <a:lnTo>
                    <a:pt x="4231" y="7075"/>
                  </a:lnTo>
                  <a:cubicBezTo>
                    <a:pt x="4206" y="3940"/>
                    <a:pt x="3392" y="1416"/>
                    <a:pt x="2380" y="1339"/>
                  </a:cubicBezTo>
                  <a:cubicBezTo>
                    <a:pt x="1340" y="1259"/>
                    <a:pt x="471" y="3777"/>
                    <a:pt x="428" y="6999"/>
                  </a:cubicBezTo>
                  <a:lnTo>
                    <a:pt x="422" y="1426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67C386-3CF3-F34F-A4C4-023E5203B7DC}"/>
              </a:ext>
            </a:extLst>
          </p:cNvPr>
          <p:cNvGrpSpPr/>
          <p:nvPr/>
        </p:nvGrpSpPr>
        <p:grpSpPr>
          <a:xfrm>
            <a:off x="3713142" y="10578493"/>
            <a:ext cx="4200952" cy="1603175"/>
            <a:chOff x="10077564" y="4699910"/>
            <a:chExt cx="4200952" cy="160317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0EF3DF1-1168-7749-B80B-0EEA16867869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21724F3-BAC0-9D40-AF3F-E7329D6704E2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B990008-06A6-BD47-AF99-4D153AFFD217}"/>
              </a:ext>
            </a:extLst>
          </p:cNvPr>
          <p:cNvCxnSpPr>
            <a:cxnSpLocks/>
          </p:cNvCxnSpPr>
          <p:nvPr/>
        </p:nvCxnSpPr>
        <p:spPr>
          <a:xfrm flipV="1">
            <a:off x="9004560" y="6535047"/>
            <a:ext cx="0" cy="1682642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F8EDCF8-44F3-E04D-A733-C2C14E29C6AA}"/>
              </a:ext>
            </a:extLst>
          </p:cNvPr>
          <p:cNvGrpSpPr/>
          <p:nvPr/>
        </p:nvGrpSpPr>
        <p:grpSpPr>
          <a:xfrm>
            <a:off x="6903114" y="4614172"/>
            <a:ext cx="4200952" cy="1603175"/>
            <a:chOff x="10077564" y="4699910"/>
            <a:chExt cx="4200952" cy="160317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5650388-394F-7146-8A95-2FC2B30B13A2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A5FB21-F461-CB45-AEC8-273C4778AA5B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E1B4CCF-98E5-2E48-87E4-2F91C286E5BC}"/>
              </a:ext>
            </a:extLst>
          </p:cNvPr>
          <p:cNvCxnSpPr>
            <a:cxnSpLocks/>
          </p:cNvCxnSpPr>
          <p:nvPr/>
        </p:nvCxnSpPr>
        <p:spPr>
          <a:xfrm>
            <a:off x="5813617" y="8668982"/>
            <a:ext cx="0" cy="1682642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C18CAA1-6653-C746-92FB-DBB7E776476A}"/>
              </a:ext>
            </a:extLst>
          </p:cNvPr>
          <p:cNvGrpSpPr/>
          <p:nvPr/>
        </p:nvGrpSpPr>
        <p:grpSpPr>
          <a:xfrm>
            <a:off x="10113942" y="10578493"/>
            <a:ext cx="4200952" cy="1603175"/>
            <a:chOff x="10077564" y="4699910"/>
            <a:chExt cx="4200952" cy="1603175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CF4A900-492B-0246-A15F-53B06F98AEA8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868A67E-25C6-E84E-B467-F55471637DD8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14C2E90-413B-3147-BB65-EBA28AD3DCEB}"/>
              </a:ext>
            </a:extLst>
          </p:cNvPr>
          <p:cNvCxnSpPr>
            <a:cxnSpLocks/>
          </p:cNvCxnSpPr>
          <p:nvPr/>
        </p:nvCxnSpPr>
        <p:spPr>
          <a:xfrm flipV="1">
            <a:off x="15337626" y="6535047"/>
            <a:ext cx="0" cy="1682642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CC34A87-8AE6-764A-A66A-237A17B0FA0A}"/>
              </a:ext>
            </a:extLst>
          </p:cNvPr>
          <p:cNvGrpSpPr/>
          <p:nvPr/>
        </p:nvGrpSpPr>
        <p:grpSpPr>
          <a:xfrm>
            <a:off x="13236180" y="4614172"/>
            <a:ext cx="4200952" cy="1603175"/>
            <a:chOff x="10077564" y="4699910"/>
            <a:chExt cx="4200952" cy="160317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1F2C9CD-F05F-F242-A110-A4DD7A96854D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0169437-FDBC-1E4A-8550-4C1A91BCF09B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C4E93BE-ABCB-8B4B-BD1B-821C6A64BD25}"/>
              </a:ext>
            </a:extLst>
          </p:cNvPr>
          <p:cNvCxnSpPr>
            <a:cxnSpLocks/>
          </p:cNvCxnSpPr>
          <p:nvPr/>
        </p:nvCxnSpPr>
        <p:spPr>
          <a:xfrm>
            <a:off x="12214417" y="8668982"/>
            <a:ext cx="0" cy="1682642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BDD64BF-BCA3-B44A-A851-6B1B6B262297}"/>
              </a:ext>
            </a:extLst>
          </p:cNvPr>
          <p:cNvGrpSpPr/>
          <p:nvPr/>
        </p:nvGrpSpPr>
        <p:grpSpPr>
          <a:xfrm>
            <a:off x="16447008" y="10578493"/>
            <a:ext cx="4200952" cy="1603175"/>
            <a:chOff x="10077564" y="4699910"/>
            <a:chExt cx="4200952" cy="160317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AC5643A-E3CA-6B41-A122-2996FCAACA40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E9036AE-D96B-6940-94CA-7444734B230D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Financial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BA0F9C6-A2C8-4C4B-B878-5B3708EEE09D}"/>
              </a:ext>
            </a:extLst>
          </p:cNvPr>
          <p:cNvCxnSpPr>
            <a:cxnSpLocks/>
          </p:cNvCxnSpPr>
          <p:nvPr/>
        </p:nvCxnSpPr>
        <p:spPr>
          <a:xfrm>
            <a:off x="18547483" y="8668982"/>
            <a:ext cx="0" cy="1682642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53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371B6E-888A-B944-A6A0-BAEE3DB9D0FE}"/>
              </a:ext>
            </a:extLst>
          </p:cNvPr>
          <p:cNvGrpSpPr/>
          <p:nvPr/>
        </p:nvGrpSpPr>
        <p:grpSpPr>
          <a:xfrm>
            <a:off x="5522521" y="4213057"/>
            <a:ext cx="13332608" cy="6977568"/>
            <a:chOff x="4311064" y="5800055"/>
            <a:chExt cx="15755522" cy="8245590"/>
          </a:xfrm>
          <a:solidFill>
            <a:schemeClr val="bg1">
              <a:lumMod val="95000"/>
            </a:schemeClr>
          </a:solidFill>
        </p:grpSpPr>
        <p:sp>
          <p:nvSpPr>
            <p:cNvPr id="34" name="Freeform 403">
              <a:extLst>
                <a:ext uri="{FF2B5EF4-FFF2-40B4-BE49-F238E27FC236}">
                  <a16:creationId xmlns:a16="http://schemas.microsoft.com/office/drawing/2014/main" id="{40DDB449-8D9A-034C-86B9-624FF090A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6210" y="11640151"/>
              <a:ext cx="1800459" cy="1424178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5" name="Freeform 470">
              <a:extLst>
                <a:ext uri="{FF2B5EF4-FFF2-40B4-BE49-F238E27FC236}">
                  <a16:creationId xmlns:a16="http://schemas.microsoft.com/office/drawing/2014/main" id="{EA276934-944A-0546-BD59-856F0C275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997" y="11133564"/>
              <a:ext cx="42152" cy="19117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6" name="Freeform 471">
              <a:extLst>
                <a:ext uri="{FF2B5EF4-FFF2-40B4-BE49-F238E27FC236}">
                  <a16:creationId xmlns:a16="http://schemas.microsoft.com/office/drawing/2014/main" id="{F93364E9-F5DB-0C49-8814-551D6177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2029" y="11143120"/>
              <a:ext cx="165595" cy="105142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7" name="Freeform 472">
              <a:extLst>
                <a:ext uri="{FF2B5EF4-FFF2-40B4-BE49-F238E27FC236}">
                  <a16:creationId xmlns:a16="http://schemas.microsoft.com/office/drawing/2014/main" id="{E31E6850-454C-2D42-8542-AC426FA9A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7848" y="11321543"/>
              <a:ext cx="183659" cy="11151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38" name="Freeform 473">
              <a:extLst>
                <a:ext uri="{FF2B5EF4-FFF2-40B4-BE49-F238E27FC236}">
                  <a16:creationId xmlns:a16="http://schemas.microsoft.com/office/drawing/2014/main" id="{16EF7EAC-5617-A94E-8FBD-38FCE5A25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2800" y="11378892"/>
              <a:ext cx="78282" cy="101953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0" name="Freeform 474">
              <a:extLst>
                <a:ext uri="{FF2B5EF4-FFF2-40B4-BE49-F238E27FC236}">
                  <a16:creationId xmlns:a16="http://schemas.microsoft.com/office/drawing/2014/main" id="{5D42AC6A-633B-8142-8025-6E3C84B6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1619" y="11566873"/>
              <a:ext cx="51182" cy="54162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2" name="Freeform 475">
              <a:extLst>
                <a:ext uri="{FF2B5EF4-FFF2-40B4-BE49-F238E27FC236}">
                  <a16:creationId xmlns:a16="http://schemas.microsoft.com/office/drawing/2014/main" id="{02B6D25F-DD87-424E-87F3-1A23D23F9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7425" y="11480848"/>
              <a:ext cx="81292" cy="57347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46" name="Freeform 476">
              <a:extLst>
                <a:ext uri="{FF2B5EF4-FFF2-40B4-BE49-F238E27FC236}">
                  <a16:creationId xmlns:a16="http://schemas.microsoft.com/office/drawing/2014/main" id="{66033D10-4F09-494C-AB31-CE49B21F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9143" y="11442613"/>
              <a:ext cx="36130" cy="47793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51" name="Freeform 482">
              <a:extLst>
                <a:ext uri="{FF2B5EF4-FFF2-40B4-BE49-F238E27FC236}">
                  <a16:creationId xmlns:a16="http://schemas.microsoft.com/office/drawing/2014/main" id="{4E1A422F-1E7D-E44A-A7C4-D63CB9CB0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9244" y="13147170"/>
              <a:ext cx="168607" cy="168864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57" name="Freeform 483">
              <a:extLst>
                <a:ext uri="{FF2B5EF4-FFF2-40B4-BE49-F238E27FC236}">
                  <a16:creationId xmlns:a16="http://schemas.microsoft.com/office/drawing/2014/main" id="{A3945843-1039-944A-B86A-F985922E7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1718" y="13099380"/>
              <a:ext cx="27097" cy="47793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58" name="Freeform 484">
              <a:extLst>
                <a:ext uri="{FF2B5EF4-FFF2-40B4-BE49-F238E27FC236}">
                  <a16:creationId xmlns:a16="http://schemas.microsoft.com/office/drawing/2014/main" id="{FA593AFB-D838-4543-86E4-08BC14652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4081" y="13099380"/>
              <a:ext cx="18066" cy="19117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F61F8618-4817-0647-B424-B843506D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4930" y="11219586"/>
              <a:ext cx="18066" cy="9559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64" name="Freeform 612">
              <a:extLst>
                <a:ext uri="{FF2B5EF4-FFF2-40B4-BE49-F238E27FC236}">
                  <a16:creationId xmlns:a16="http://schemas.microsoft.com/office/drawing/2014/main" id="{14DED3F7-8510-C945-9E92-E532AB81B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7945" y="12866792"/>
              <a:ext cx="60217" cy="47793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67" name="Freeform 707">
              <a:extLst>
                <a:ext uri="{FF2B5EF4-FFF2-40B4-BE49-F238E27FC236}">
                  <a16:creationId xmlns:a16="http://schemas.microsoft.com/office/drawing/2014/main" id="{A4169358-4568-6E4C-848E-D24F8E27C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2241" y="11200468"/>
              <a:ext cx="397426" cy="35684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70" name="Freeform 708">
              <a:extLst>
                <a:ext uri="{FF2B5EF4-FFF2-40B4-BE49-F238E27FC236}">
                  <a16:creationId xmlns:a16="http://schemas.microsoft.com/office/drawing/2014/main" id="{3309CD1B-B478-9E44-9201-9AE0658D7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0636" y="11257823"/>
              <a:ext cx="451620" cy="382330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79" name="Freeform 404">
              <a:extLst>
                <a:ext uri="{FF2B5EF4-FFF2-40B4-BE49-F238E27FC236}">
                  <a16:creationId xmlns:a16="http://schemas.microsoft.com/office/drawing/2014/main" id="{C3AD8E8D-8799-F540-BA94-AB6FF9A63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749" y="8008013"/>
              <a:ext cx="352262" cy="563936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80" name="Freeform 406">
              <a:extLst>
                <a:ext uri="{FF2B5EF4-FFF2-40B4-BE49-F238E27FC236}">
                  <a16:creationId xmlns:a16="http://schemas.microsoft.com/office/drawing/2014/main" id="{4E4BE0FB-31CE-6946-9FC0-B82071524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3800" y="6520112"/>
              <a:ext cx="794852" cy="579870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81" name="Freeform 407">
              <a:extLst>
                <a:ext uri="{FF2B5EF4-FFF2-40B4-BE49-F238E27FC236}">
                  <a16:creationId xmlns:a16="http://schemas.microsoft.com/office/drawing/2014/main" id="{DE6AEB80-FE5B-044E-AF45-38A23A8B7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2115" y="6277970"/>
              <a:ext cx="283016" cy="149747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82" name="Freeform 408">
              <a:extLst>
                <a:ext uri="{FF2B5EF4-FFF2-40B4-BE49-F238E27FC236}">
                  <a16:creationId xmlns:a16="http://schemas.microsoft.com/office/drawing/2014/main" id="{61F3E844-3E0F-9B42-B083-BDDF369AB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3293" y="6191946"/>
              <a:ext cx="264951" cy="149747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83" name="Freeform 409">
              <a:extLst>
                <a:ext uri="{FF2B5EF4-FFF2-40B4-BE49-F238E27FC236}">
                  <a16:creationId xmlns:a16="http://schemas.microsoft.com/office/drawing/2014/main" id="{52EF9202-FF55-9842-95FE-0DB8D7030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5012" y="6201503"/>
              <a:ext cx="132475" cy="47793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84" name="Freeform 410">
              <a:extLst>
                <a:ext uri="{FF2B5EF4-FFF2-40B4-BE49-F238E27FC236}">
                  <a16:creationId xmlns:a16="http://schemas.microsoft.com/office/drawing/2014/main" id="{23AD0481-9B63-A548-B4CE-9107CFAF5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9098" y="6070875"/>
              <a:ext cx="222798" cy="149747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85" name="Freeform 411">
              <a:extLst>
                <a:ext uri="{FF2B5EF4-FFF2-40B4-BE49-F238E27FC236}">
                  <a16:creationId xmlns:a16="http://schemas.microsoft.com/office/drawing/2014/main" id="{71839F82-0AD8-A242-B132-F449C7656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97525" y="6660299"/>
              <a:ext cx="222798" cy="76465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86" name="Freeform 412">
              <a:extLst>
                <a:ext uri="{FF2B5EF4-FFF2-40B4-BE49-F238E27FC236}">
                  <a16:creationId xmlns:a16="http://schemas.microsoft.com/office/drawing/2014/main" id="{D1E8F3B1-1E19-8F42-9FC6-67FEB2E14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4509" y="6810044"/>
              <a:ext cx="186670" cy="76465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87" name="Freeform 413">
              <a:extLst>
                <a:ext uri="{FF2B5EF4-FFF2-40B4-BE49-F238E27FC236}">
                  <a16:creationId xmlns:a16="http://schemas.microsoft.com/office/drawing/2014/main" id="{989B50B1-7F1F-AB47-8616-A5570C875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3543" y="6775001"/>
              <a:ext cx="72258" cy="44605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88" name="Freeform 414">
              <a:extLst>
                <a:ext uri="{FF2B5EF4-FFF2-40B4-BE49-F238E27FC236}">
                  <a16:creationId xmlns:a16="http://schemas.microsoft.com/office/drawing/2014/main" id="{97FE449C-F193-DF41-A6C0-86EC86846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0849" y="6641183"/>
              <a:ext cx="27097" cy="47793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89" name="Freeform 415">
              <a:extLst>
                <a:ext uri="{FF2B5EF4-FFF2-40B4-BE49-F238E27FC236}">
                  <a16:creationId xmlns:a16="http://schemas.microsoft.com/office/drawing/2014/main" id="{E8B36444-1FC0-AC48-9056-1114E6327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0849" y="6781370"/>
              <a:ext cx="36130" cy="47793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90" name="Freeform 416">
              <a:extLst>
                <a:ext uri="{FF2B5EF4-FFF2-40B4-BE49-F238E27FC236}">
                  <a16:creationId xmlns:a16="http://schemas.microsoft.com/office/drawing/2014/main" id="{054AC0A9-2D0A-9F42-89BB-A5905F24D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1065" y="6606137"/>
              <a:ext cx="373339" cy="149747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91" name="Freeform 417">
              <a:extLst>
                <a:ext uri="{FF2B5EF4-FFF2-40B4-BE49-F238E27FC236}">
                  <a16:creationId xmlns:a16="http://schemas.microsoft.com/office/drawing/2014/main" id="{01ECD0BA-2D7D-2646-8E57-AD23C6187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4834" y="6650742"/>
              <a:ext cx="69248" cy="76465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92" name="Freeform 418">
              <a:extLst>
                <a:ext uri="{FF2B5EF4-FFF2-40B4-BE49-F238E27FC236}">
                  <a16:creationId xmlns:a16="http://schemas.microsoft.com/office/drawing/2014/main" id="{CC5BFCEE-3593-D640-B250-9095FE8FD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0982" y="7157327"/>
              <a:ext cx="96344" cy="57347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93" name="Freeform 419">
              <a:extLst>
                <a:ext uri="{FF2B5EF4-FFF2-40B4-BE49-F238E27FC236}">
                  <a16:creationId xmlns:a16="http://schemas.microsoft.com/office/drawing/2014/main" id="{71F1FE22-AE85-D54D-ABE4-8D2FB5AC4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4309" y="7979340"/>
              <a:ext cx="54192" cy="47793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94" name="Freeform 420">
              <a:extLst>
                <a:ext uri="{FF2B5EF4-FFF2-40B4-BE49-F238E27FC236}">
                  <a16:creationId xmlns:a16="http://schemas.microsoft.com/office/drawing/2014/main" id="{608CB74B-4902-EF45-A269-BC818F040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0097" y="8253343"/>
              <a:ext cx="45162" cy="25488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95" name="Freeform 421">
              <a:extLst>
                <a:ext uri="{FF2B5EF4-FFF2-40B4-BE49-F238E27FC236}">
                  <a16:creationId xmlns:a16="http://schemas.microsoft.com/office/drawing/2014/main" id="{3AA4E606-B452-DC44-92AF-BBC739179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4949" y="8533718"/>
              <a:ext cx="45162" cy="44605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96" name="Freeform 422">
              <a:extLst>
                <a:ext uri="{FF2B5EF4-FFF2-40B4-BE49-F238E27FC236}">
                  <a16:creationId xmlns:a16="http://schemas.microsoft.com/office/drawing/2014/main" id="{B109D30F-8310-C34F-AA99-882D74585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7853" y="8606997"/>
              <a:ext cx="18066" cy="9558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97" name="Freeform 423">
              <a:extLst>
                <a:ext uri="{FF2B5EF4-FFF2-40B4-BE49-F238E27FC236}">
                  <a16:creationId xmlns:a16="http://schemas.microsoft.com/office/drawing/2014/main" id="{836E08A5-6B64-8D4C-9E7E-FAF0AB96B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4411" y="8756743"/>
              <a:ext cx="27097" cy="9558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98" name="Freeform 424">
              <a:extLst>
                <a:ext uri="{FF2B5EF4-FFF2-40B4-BE49-F238E27FC236}">
                  <a16:creationId xmlns:a16="http://schemas.microsoft.com/office/drawing/2014/main" id="{BAA97752-4FCF-504E-9DF9-90B1755C3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39031" y="8804535"/>
              <a:ext cx="63227" cy="38234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99" name="Freeform 425">
              <a:extLst>
                <a:ext uri="{FF2B5EF4-FFF2-40B4-BE49-F238E27FC236}">
                  <a16:creationId xmlns:a16="http://schemas.microsoft.com/office/drawing/2014/main" id="{518D9E99-1774-574C-936B-1362410F7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9783" y="8842767"/>
              <a:ext cx="51182" cy="35048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00" name="Freeform 426">
              <a:extLst>
                <a:ext uri="{FF2B5EF4-FFF2-40B4-BE49-F238E27FC236}">
                  <a16:creationId xmlns:a16="http://schemas.microsoft.com/office/drawing/2014/main" id="{7D3528D7-728C-CC47-86A6-E70CD5737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4622" y="8871442"/>
              <a:ext cx="45162" cy="44605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01" name="Freeform 427">
              <a:extLst>
                <a:ext uri="{FF2B5EF4-FFF2-40B4-BE49-F238E27FC236}">
                  <a16:creationId xmlns:a16="http://schemas.microsoft.com/office/drawing/2014/main" id="{43C6F5DF-F1BF-7448-8E6C-763E87BFB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15588" y="8935163"/>
              <a:ext cx="9032" cy="955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02" name="Freeform 428">
              <a:extLst>
                <a:ext uri="{FF2B5EF4-FFF2-40B4-BE49-F238E27FC236}">
                  <a16:creationId xmlns:a16="http://schemas.microsoft.com/office/drawing/2014/main" id="{7EB052CE-2508-C146-B941-97421C4BA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0426" y="8896930"/>
              <a:ext cx="45162" cy="38234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03" name="Freeform 429">
              <a:extLst>
                <a:ext uri="{FF2B5EF4-FFF2-40B4-BE49-F238E27FC236}">
                  <a16:creationId xmlns:a16="http://schemas.microsoft.com/office/drawing/2014/main" id="{AA031147-9B14-FE47-9CAE-AAC89D67B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5258" y="9244214"/>
              <a:ext cx="18066" cy="28674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225AEA4-E371-7845-B716-B9E9E650C367}"/>
                </a:ext>
              </a:extLst>
            </p:cNvPr>
            <p:cNvGrpSpPr/>
            <p:nvPr/>
          </p:nvGrpSpPr>
          <p:grpSpPr>
            <a:xfrm>
              <a:off x="17420096" y="8842767"/>
              <a:ext cx="659362" cy="662705"/>
              <a:chOff x="5961121" y="2686387"/>
              <a:chExt cx="288233" cy="273757"/>
            </a:xfrm>
            <a:grpFill/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DF7DE8DB-504C-974D-A723-071437EF4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393C1ADD-857A-A849-98B3-52F57E388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sp>
          <p:nvSpPr>
            <p:cNvPr id="107" name="Freeform 432">
              <a:extLst>
                <a:ext uri="{FF2B5EF4-FFF2-40B4-BE49-F238E27FC236}">
                  <a16:creationId xmlns:a16="http://schemas.microsoft.com/office/drawing/2014/main" id="{FBA188DF-C332-2643-951E-B9A75395E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5685" y="9451309"/>
              <a:ext cx="18066" cy="25488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08" name="Freeform 433">
              <a:extLst>
                <a:ext uri="{FF2B5EF4-FFF2-40B4-BE49-F238E27FC236}">
                  <a16:creationId xmlns:a16="http://schemas.microsoft.com/office/drawing/2014/main" id="{AAE743C7-472C-864F-A87D-BC981A35C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0307" y="9451309"/>
              <a:ext cx="114410" cy="92396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09" name="Freeform 434">
              <a:extLst>
                <a:ext uri="{FF2B5EF4-FFF2-40B4-BE49-F238E27FC236}">
                  <a16:creationId xmlns:a16="http://schemas.microsoft.com/office/drawing/2014/main" id="{A64A74C6-5A89-5645-A4AE-2F0AE8EB4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5898" y="9486357"/>
              <a:ext cx="96344" cy="149747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10" name="Freeform 435">
              <a:extLst>
                <a:ext uri="{FF2B5EF4-FFF2-40B4-BE49-F238E27FC236}">
                  <a16:creationId xmlns:a16="http://schemas.microsoft.com/office/drawing/2014/main" id="{BCD003B2-AA4B-A643-A11C-898AF5876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9554" y="9852760"/>
              <a:ext cx="33120" cy="28674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11" name="Freeform 436">
              <a:extLst>
                <a:ext uri="{FF2B5EF4-FFF2-40B4-BE49-F238E27FC236}">
                  <a16:creationId xmlns:a16="http://schemas.microsoft.com/office/drawing/2014/main" id="{F633AE50-2D58-F34F-A1E3-9EC385963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7833" y="9760360"/>
              <a:ext cx="18066" cy="15931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12" name="Freeform 437">
              <a:extLst>
                <a:ext uri="{FF2B5EF4-FFF2-40B4-BE49-F238E27FC236}">
                  <a16:creationId xmlns:a16="http://schemas.microsoft.com/office/drawing/2014/main" id="{33F6A99E-75AA-9441-A68B-9BA8466AC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9980" y="9954713"/>
              <a:ext cx="18066" cy="955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13" name="Freeform 438">
              <a:extLst>
                <a:ext uri="{FF2B5EF4-FFF2-40B4-BE49-F238E27FC236}">
                  <a16:creationId xmlns:a16="http://schemas.microsoft.com/office/drawing/2014/main" id="{A78B4AB8-8787-6B42-A3DE-F329C2243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1378" y="9919665"/>
              <a:ext cx="105378" cy="156118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14" name="Freeform 439">
              <a:extLst>
                <a:ext uri="{FF2B5EF4-FFF2-40B4-BE49-F238E27FC236}">
                  <a16:creationId xmlns:a16="http://schemas.microsoft.com/office/drawing/2014/main" id="{B51BF504-DADE-474B-81C6-9BE603531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0509" y="10180925"/>
              <a:ext cx="123442" cy="92396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15" name="Freeform 440">
              <a:extLst>
                <a:ext uri="{FF2B5EF4-FFF2-40B4-BE49-F238E27FC236}">
                  <a16:creationId xmlns:a16="http://schemas.microsoft.com/office/drawing/2014/main" id="{0518436E-ABE3-6541-B19C-D8C0A154F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3313" y="10244647"/>
              <a:ext cx="177636" cy="264445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16" name="Freeform 441">
              <a:extLst>
                <a:ext uri="{FF2B5EF4-FFF2-40B4-BE49-F238E27FC236}">
                  <a16:creationId xmlns:a16="http://schemas.microsoft.com/office/drawing/2014/main" id="{DA894308-93BC-794E-A6EA-F601C1715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3852" y="10470858"/>
              <a:ext cx="54192" cy="73281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17" name="Freeform 442">
              <a:extLst>
                <a:ext uri="{FF2B5EF4-FFF2-40B4-BE49-F238E27FC236}">
                  <a16:creationId xmlns:a16="http://schemas.microsoft.com/office/drawing/2014/main" id="{1D5069FA-613C-F446-BC44-251B6112D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9980" y="10534579"/>
              <a:ext cx="87312" cy="124258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18" name="Freeform 443">
              <a:extLst>
                <a:ext uri="{FF2B5EF4-FFF2-40B4-BE49-F238E27FC236}">
                  <a16:creationId xmlns:a16="http://schemas.microsoft.com/office/drawing/2014/main" id="{C9481208-1355-3B48-BAAA-5FADA583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0407" y="10480417"/>
              <a:ext cx="54192" cy="73281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19" name="Freeform 444">
              <a:extLst>
                <a:ext uri="{FF2B5EF4-FFF2-40B4-BE49-F238E27FC236}">
                  <a16:creationId xmlns:a16="http://schemas.microsoft.com/office/drawing/2014/main" id="{61D57C1E-A27D-D54C-96DD-E3BFA7BCE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3636" y="10553696"/>
              <a:ext cx="78282" cy="95582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20" name="Freeform 445">
              <a:extLst>
                <a:ext uri="{FF2B5EF4-FFF2-40B4-BE49-F238E27FC236}">
                  <a16:creationId xmlns:a16="http://schemas.microsoft.com/office/drawing/2014/main" id="{BA9EBF7F-56FA-7140-B86C-E263BF213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1701" y="10611045"/>
              <a:ext cx="60217" cy="101953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21" name="Freeform 446">
              <a:extLst>
                <a:ext uri="{FF2B5EF4-FFF2-40B4-BE49-F238E27FC236}">
                  <a16:creationId xmlns:a16="http://schemas.microsoft.com/office/drawing/2014/main" id="{72DE35A2-0278-2746-BC81-548308B47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881" y="10601488"/>
              <a:ext cx="36130" cy="73281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22" name="Freeform 447">
              <a:extLst>
                <a:ext uri="{FF2B5EF4-FFF2-40B4-BE49-F238E27FC236}">
                  <a16:creationId xmlns:a16="http://schemas.microsoft.com/office/drawing/2014/main" id="{E3814400-B162-3941-B6D3-7FA27C90D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0949" y="10649279"/>
              <a:ext cx="54192" cy="35048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23" name="Freeform 448">
              <a:extLst>
                <a:ext uri="{FF2B5EF4-FFF2-40B4-BE49-F238E27FC236}">
                  <a16:creationId xmlns:a16="http://schemas.microsoft.com/office/drawing/2014/main" id="{836A4DFE-AD07-E947-BCA9-E78CD71CA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0949" y="10674770"/>
              <a:ext cx="123442" cy="197540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24" name="Freeform 449">
              <a:extLst>
                <a:ext uri="{FF2B5EF4-FFF2-40B4-BE49-F238E27FC236}">
                  <a16:creationId xmlns:a16="http://schemas.microsoft.com/office/drawing/2014/main" id="{90D32C48-93D2-1349-B343-313FD11D2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22667" y="10713001"/>
              <a:ext cx="105378" cy="95582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25" name="Freeform 450">
              <a:extLst>
                <a:ext uri="{FF2B5EF4-FFF2-40B4-BE49-F238E27FC236}">
                  <a16:creationId xmlns:a16="http://schemas.microsoft.com/office/drawing/2014/main" id="{8A0D479E-6198-E944-9C93-240AA4037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8900" y="10620603"/>
              <a:ext cx="105378" cy="11151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26" name="Freeform 451">
              <a:extLst>
                <a:ext uri="{FF2B5EF4-FFF2-40B4-BE49-F238E27FC236}">
                  <a16:creationId xmlns:a16="http://schemas.microsoft.com/office/drawing/2014/main" id="{2AA1BAFB-1241-C24E-B9C8-6E839F55C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9014" y="10480417"/>
              <a:ext cx="18066" cy="9558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27" name="Freeform 452">
              <a:extLst>
                <a:ext uri="{FF2B5EF4-FFF2-40B4-BE49-F238E27FC236}">
                  <a16:creationId xmlns:a16="http://schemas.microsoft.com/office/drawing/2014/main" id="{ECD124AF-C250-304C-95DB-5D1D7058C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9421" y="10862747"/>
              <a:ext cx="493772" cy="544821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28" name="Freeform 453">
              <a:extLst>
                <a:ext uri="{FF2B5EF4-FFF2-40B4-BE49-F238E27FC236}">
                  <a16:creationId xmlns:a16="http://schemas.microsoft.com/office/drawing/2014/main" id="{71F2DD80-94C2-4842-87DB-30801A38B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734" y="11060288"/>
              <a:ext cx="45162" cy="47793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29" name="Freeform 454">
              <a:extLst>
                <a:ext uri="{FF2B5EF4-FFF2-40B4-BE49-F238E27FC236}">
                  <a16:creationId xmlns:a16="http://schemas.microsoft.com/office/drawing/2014/main" id="{2D59CD0A-A31D-7D45-BBDB-39664C613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89963" y="11171801"/>
              <a:ext cx="42152" cy="47793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30" name="Freeform 455">
              <a:extLst>
                <a:ext uri="{FF2B5EF4-FFF2-40B4-BE49-F238E27FC236}">
                  <a16:creationId xmlns:a16="http://schemas.microsoft.com/office/drawing/2014/main" id="{F43E4039-2073-304E-901A-317DDEFFE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8032" y="11200471"/>
              <a:ext cx="63227" cy="66908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31" name="Freeform 456">
              <a:extLst>
                <a:ext uri="{FF2B5EF4-FFF2-40B4-BE49-F238E27FC236}">
                  <a16:creationId xmlns:a16="http://schemas.microsoft.com/office/drawing/2014/main" id="{3FDD2E40-14B7-6440-97E1-D29EA4163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7389" y="11248264"/>
              <a:ext cx="33120" cy="35048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32" name="Freeform 457">
              <a:extLst>
                <a:ext uri="{FF2B5EF4-FFF2-40B4-BE49-F238E27FC236}">
                  <a16:creationId xmlns:a16="http://schemas.microsoft.com/office/drawing/2014/main" id="{5DE6EA05-5DBD-AB43-B328-500F1851F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7063" y="11407568"/>
              <a:ext cx="406459" cy="140187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33" name="Freeform 458">
              <a:extLst>
                <a:ext uri="{FF2B5EF4-FFF2-40B4-BE49-F238E27FC236}">
                  <a16:creationId xmlns:a16="http://schemas.microsoft.com/office/drawing/2014/main" id="{745ECD83-6D52-E842-83F1-C7201639C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8144" y="11442613"/>
              <a:ext cx="69248" cy="28674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34" name="Freeform 459">
              <a:extLst>
                <a:ext uri="{FF2B5EF4-FFF2-40B4-BE49-F238E27FC236}">
                  <a16:creationId xmlns:a16="http://schemas.microsoft.com/office/drawing/2014/main" id="{5BD3BE67-9E6E-3948-A84A-00CCD279F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4489" y="11509522"/>
              <a:ext cx="54192" cy="38234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35" name="Freeform 460">
              <a:extLst>
                <a:ext uri="{FF2B5EF4-FFF2-40B4-BE49-F238E27FC236}">
                  <a16:creationId xmlns:a16="http://schemas.microsoft.com/office/drawing/2014/main" id="{FEE0D880-7E36-4748-8013-DF9EDD986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8685" y="11519078"/>
              <a:ext cx="42152" cy="28674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36" name="Freeform 461">
              <a:extLst>
                <a:ext uri="{FF2B5EF4-FFF2-40B4-BE49-F238E27FC236}">
                  <a16:creationId xmlns:a16="http://schemas.microsoft.com/office/drawing/2014/main" id="{E7F5A531-960F-494F-BF70-C1B2ABEB3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1802" y="11519078"/>
              <a:ext cx="63227" cy="38234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37" name="Freeform 462">
              <a:extLst>
                <a:ext uri="{FF2B5EF4-FFF2-40B4-BE49-F238E27FC236}">
                  <a16:creationId xmlns:a16="http://schemas.microsoft.com/office/drawing/2014/main" id="{35FD2083-EB47-834A-9ACF-D623A1907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26965" y="11509522"/>
              <a:ext cx="72258" cy="47793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38" name="Freeform 463">
              <a:extLst>
                <a:ext uri="{FF2B5EF4-FFF2-40B4-BE49-F238E27FC236}">
                  <a16:creationId xmlns:a16="http://schemas.microsoft.com/office/drawing/2014/main" id="{90086716-2C6E-B54C-B17E-454F5E826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3313" y="11519078"/>
              <a:ext cx="108388" cy="38234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39" name="Freeform 464">
              <a:extLst>
                <a:ext uri="{FF2B5EF4-FFF2-40B4-BE49-F238E27FC236}">
                  <a16:creationId xmlns:a16="http://schemas.microsoft.com/office/drawing/2014/main" id="{E47FBF6E-51AF-9C49-AA1C-ABF7D7061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0193" y="11573244"/>
              <a:ext cx="96344" cy="57347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40" name="Freeform 465">
              <a:extLst>
                <a:ext uri="{FF2B5EF4-FFF2-40B4-BE49-F238E27FC236}">
                  <a16:creationId xmlns:a16="http://schemas.microsoft.com/office/drawing/2014/main" id="{011459B9-7F1A-9B48-971F-A0713A3CB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97293" y="11273753"/>
              <a:ext cx="54192" cy="38234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41" name="Freeform 466">
              <a:extLst>
                <a:ext uri="{FF2B5EF4-FFF2-40B4-BE49-F238E27FC236}">
                  <a16:creationId xmlns:a16="http://schemas.microsoft.com/office/drawing/2014/main" id="{A045665D-3C0D-3D4E-A846-A2F721630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7619" y="11267382"/>
              <a:ext cx="132475" cy="44605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42" name="Freeform 467">
              <a:extLst>
                <a:ext uri="{FF2B5EF4-FFF2-40B4-BE49-F238E27FC236}">
                  <a16:creationId xmlns:a16="http://schemas.microsoft.com/office/drawing/2014/main" id="{7643D468-38F5-F246-BFD0-482400DDD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1159" y="11050725"/>
              <a:ext cx="283016" cy="337724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43" name="Freeform 468">
              <a:extLst>
                <a:ext uri="{FF2B5EF4-FFF2-40B4-BE49-F238E27FC236}">
                  <a16:creationId xmlns:a16="http://schemas.microsoft.com/office/drawing/2014/main" id="{0B4B84CF-4E8F-7043-9A30-3EA56530D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0519" y="11031607"/>
              <a:ext cx="69248" cy="140187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44" name="Freeform 469">
              <a:extLst>
                <a:ext uri="{FF2B5EF4-FFF2-40B4-BE49-F238E27FC236}">
                  <a16:creationId xmlns:a16="http://schemas.microsoft.com/office/drawing/2014/main" id="{6FD45819-C349-1144-B95D-6624ABED4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6652" y="11012495"/>
              <a:ext cx="24086" cy="19117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45" name="Freeform 485">
              <a:extLst>
                <a:ext uri="{FF2B5EF4-FFF2-40B4-BE49-F238E27FC236}">
                  <a16:creationId xmlns:a16="http://schemas.microsoft.com/office/drawing/2014/main" id="{05869B20-E638-EC48-997B-C3E586AD2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22208" y="10674770"/>
              <a:ext cx="96344" cy="168864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46" name="Freeform 487">
              <a:extLst>
                <a:ext uri="{FF2B5EF4-FFF2-40B4-BE49-F238E27FC236}">
                  <a16:creationId xmlns:a16="http://schemas.microsoft.com/office/drawing/2014/main" id="{73A58DF3-DBB7-8E4E-BFDF-0A8F9D62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913" y="7109536"/>
              <a:ext cx="96344" cy="76465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47" name="Freeform 488">
              <a:extLst>
                <a:ext uri="{FF2B5EF4-FFF2-40B4-BE49-F238E27FC236}">
                  <a16:creationId xmlns:a16="http://schemas.microsoft.com/office/drawing/2014/main" id="{296E0038-A530-D74D-9823-5301EC259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3261" y="7166887"/>
              <a:ext cx="96344" cy="92396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48" name="Freeform 489">
              <a:extLst>
                <a:ext uri="{FF2B5EF4-FFF2-40B4-BE49-F238E27FC236}">
                  <a16:creationId xmlns:a16="http://schemas.microsoft.com/office/drawing/2014/main" id="{56622B82-2932-694A-858F-8DBC28EA3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6717" y="6848277"/>
              <a:ext cx="78282" cy="47793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49" name="Freeform 490">
              <a:extLst>
                <a:ext uri="{FF2B5EF4-FFF2-40B4-BE49-F238E27FC236}">
                  <a16:creationId xmlns:a16="http://schemas.microsoft.com/office/drawing/2014/main" id="{9408F309-AE2C-A74A-BC0D-FE7FE563B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1047" y="6755881"/>
              <a:ext cx="87312" cy="44605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50" name="Freeform 491">
              <a:extLst>
                <a:ext uri="{FF2B5EF4-FFF2-40B4-BE49-F238E27FC236}">
                  <a16:creationId xmlns:a16="http://schemas.microsoft.com/office/drawing/2014/main" id="{5C9C938F-E571-ED4F-AB77-4CA9F3255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79850" y="6080433"/>
              <a:ext cx="54192" cy="19117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51" name="Freeform 492">
              <a:extLst>
                <a:ext uri="{FF2B5EF4-FFF2-40B4-BE49-F238E27FC236}">
                  <a16:creationId xmlns:a16="http://schemas.microsoft.com/office/drawing/2014/main" id="{377FF3F8-C0DE-8F4F-9989-1E40E7D17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6081" y="6886514"/>
              <a:ext cx="51182" cy="38234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52" name="Freeform 493">
              <a:extLst>
                <a:ext uri="{FF2B5EF4-FFF2-40B4-BE49-F238E27FC236}">
                  <a16:creationId xmlns:a16="http://schemas.microsoft.com/office/drawing/2014/main" id="{E7FFCCF1-3B96-C24F-906E-304C43A90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5059" y="8973398"/>
              <a:ext cx="51182" cy="101953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53" name="Freeform 494">
              <a:extLst>
                <a:ext uri="{FF2B5EF4-FFF2-40B4-BE49-F238E27FC236}">
                  <a16:creationId xmlns:a16="http://schemas.microsoft.com/office/drawing/2014/main" id="{751BCEBC-1A7B-9140-986B-2BBB7467B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6995" y="9065796"/>
              <a:ext cx="78282" cy="140187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54" name="Freeform 495">
              <a:extLst>
                <a:ext uri="{FF2B5EF4-FFF2-40B4-BE49-F238E27FC236}">
                  <a16:creationId xmlns:a16="http://schemas.microsoft.com/office/drawing/2014/main" id="{DB2DCD68-535D-7345-88BB-B27C91891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0657" y="9234657"/>
              <a:ext cx="141506" cy="92396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55" name="Freeform 496">
              <a:extLst>
                <a:ext uri="{FF2B5EF4-FFF2-40B4-BE49-F238E27FC236}">
                  <a16:creationId xmlns:a16="http://schemas.microsoft.com/office/drawing/2014/main" id="{B37682C1-AC53-2B40-8390-2C297148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0667" y="9365287"/>
              <a:ext cx="114410" cy="66908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56" name="Freeform 497">
              <a:extLst>
                <a:ext uri="{FF2B5EF4-FFF2-40B4-BE49-F238E27FC236}">
                  <a16:creationId xmlns:a16="http://schemas.microsoft.com/office/drawing/2014/main" id="{7EDE42C3-CE0D-E947-B3FC-C127C402A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1308" y="9374844"/>
              <a:ext cx="132475" cy="38234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57" name="Freeform 498">
              <a:extLst>
                <a:ext uri="{FF2B5EF4-FFF2-40B4-BE49-F238E27FC236}">
                  <a16:creationId xmlns:a16="http://schemas.microsoft.com/office/drawing/2014/main" id="{97EBA77A-4185-8B40-8342-645BA369D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8082" y="7998456"/>
              <a:ext cx="63227" cy="66908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58" name="Freeform 499">
              <a:extLst>
                <a:ext uri="{FF2B5EF4-FFF2-40B4-BE49-F238E27FC236}">
                  <a16:creationId xmlns:a16="http://schemas.microsoft.com/office/drawing/2014/main" id="{8453338B-8695-5745-B8BC-A39B613C1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7113" y="7972968"/>
              <a:ext cx="45162" cy="25488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59" name="Freeform 500">
              <a:extLst>
                <a:ext uri="{FF2B5EF4-FFF2-40B4-BE49-F238E27FC236}">
                  <a16:creationId xmlns:a16="http://schemas.microsoft.com/office/drawing/2014/main" id="{13744BA4-1D0F-FE41-867C-48E5AA2D0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3454" y="8036687"/>
              <a:ext cx="51182" cy="92396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60" name="Freeform 501">
              <a:extLst>
                <a:ext uri="{FF2B5EF4-FFF2-40B4-BE49-F238E27FC236}">
                  <a16:creationId xmlns:a16="http://schemas.microsoft.com/office/drawing/2014/main" id="{A046B8B0-7922-824B-AF4A-E581CB17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1738" y="7877383"/>
              <a:ext cx="36130" cy="38234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61" name="Freeform 502">
              <a:extLst>
                <a:ext uri="{FF2B5EF4-FFF2-40B4-BE49-F238E27FC236}">
                  <a16:creationId xmlns:a16="http://schemas.microsoft.com/office/drawing/2014/main" id="{4A44F91B-C6E2-DF4C-8014-E2C41E7B4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9471" y="8167316"/>
              <a:ext cx="51182" cy="86025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62" name="Freeform 503">
              <a:extLst>
                <a:ext uri="{FF2B5EF4-FFF2-40B4-BE49-F238E27FC236}">
                  <a16:creationId xmlns:a16="http://schemas.microsoft.com/office/drawing/2014/main" id="{72A82686-834E-BC44-9E35-6B4D8A46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6247" y="8186433"/>
              <a:ext cx="72258" cy="76465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63" name="Freeform 504">
              <a:extLst>
                <a:ext uri="{FF2B5EF4-FFF2-40B4-BE49-F238E27FC236}">
                  <a16:creationId xmlns:a16="http://schemas.microsoft.com/office/drawing/2014/main" id="{95627EC2-A369-674A-9954-5FB51A056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0110" y="9151818"/>
              <a:ext cx="42152" cy="35048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64" name="Freeform 505">
              <a:extLst>
                <a:ext uri="{FF2B5EF4-FFF2-40B4-BE49-F238E27FC236}">
                  <a16:creationId xmlns:a16="http://schemas.microsoft.com/office/drawing/2014/main" id="{5A892C47-8F92-C745-8113-5DEF6D49E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551" y="8008013"/>
              <a:ext cx="54192" cy="57347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65" name="Freeform 506">
              <a:extLst>
                <a:ext uri="{FF2B5EF4-FFF2-40B4-BE49-F238E27FC236}">
                  <a16:creationId xmlns:a16="http://schemas.microsoft.com/office/drawing/2014/main" id="{0DF0D0BD-3674-094D-A122-7BD3C2D4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653" y="8074920"/>
              <a:ext cx="27097" cy="28674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66" name="Freeform 507">
              <a:extLst>
                <a:ext uri="{FF2B5EF4-FFF2-40B4-BE49-F238E27FC236}">
                  <a16:creationId xmlns:a16="http://schemas.microsoft.com/office/drawing/2014/main" id="{55DBC0BC-56DF-154B-B3EC-82C30F30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749" y="8103598"/>
              <a:ext cx="15054" cy="955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67" name="Freeform 508">
              <a:extLst>
                <a:ext uri="{FF2B5EF4-FFF2-40B4-BE49-F238E27FC236}">
                  <a16:creationId xmlns:a16="http://schemas.microsoft.com/office/drawing/2014/main" id="{A5A28FE5-6C80-A542-8AE5-DF9556F94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749" y="8129086"/>
              <a:ext cx="9032" cy="19117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68" name="Freeform 509">
              <a:extLst>
                <a:ext uri="{FF2B5EF4-FFF2-40B4-BE49-F238E27FC236}">
                  <a16:creationId xmlns:a16="http://schemas.microsoft.com/office/drawing/2014/main" id="{027F7CA8-35F2-F44B-AD04-05D66133F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749" y="8148200"/>
              <a:ext cx="15054" cy="955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69" name="Freeform 510">
              <a:extLst>
                <a:ext uri="{FF2B5EF4-FFF2-40B4-BE49-F238E27FC236}">
                  <a16:creationId xmlns:a16="http://schemas.microsoft.com/office/drawing/2014/main" id="{304822DA-1CCF-734A-92C5-DC0CF1D1B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9997" y="8288387"/>
              <a:ext cx="9032" cy="19117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70" name="Freeform 511">
              <a:extLst>
                <a:ext uri="{FF2B5EF4-FFF2-40B4-BE49-F238E27FC236}">
                  <a16:creationId xmlns:a16="http://schemas.microsoft.com/office/drawing/2014/main" id="{52EDF495-3FF9-CA46-BFF5-4B341C604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2474" y="7867827"/>
              <a:ext cx="18066" cy="38234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71" name="Freeform 611">
              <a:extLst>
                <a:ext uri="{FF2B5EF4-FFF2-40B4-BE49-F238E27FC236}">
                  <a16:creationId xmlns:a16="http://schemas.microsoft.com/office/drawing/2014/main" id="{42D0B6F4-A473-514B-B7C2-BC210BD82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0519" y="11200469"/>
              <a:ext cx="18066" cy="19117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72" name="Rectangle 613">
              <a:extLst>
                <a:ext uri="{FF2B5EF4-FFF2-40B4-BE49-F238E27FC236}">
                  <a16:creationId xmlns:a16="http://schemas.microsoft.com/office/drawing/2014/main" id="{5D89658E-36E0-0A46-9379-50570593E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9261" y="7278400"/>
              <a:ext cx="3013" cy="3189"/>
            </a:xfrm>
            <a:prstGeom prst="rect">
              <a:avLst/>
            </a:pr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73" name="Freeform 643">
              <a:extLst>
                <a:ext uri="{FF2B5EF4-FFF2-40B4-BE49-F238E27FC236}">
                  <a16:creationId xmlns:a16="http://schemas.microsoft.com/office/drawing/2014/main" id="{46AA8C6C-2457-564D-B800-78E01C28E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3851" y="11547756"/>
              <a:ext cx="90324" cy="82841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74" name="Freeform 644">
              <a:extLst>
                <a:ext uri="{FF2B5EF4-FFF2-40B4-BE49-F238E27FC236}">
                  <a16:creationId xmlns:a16="http://schemas.microsoft.com/office/drawing/2014/main" id="{A20263A7-A7E2-3F40-A711-314DEE124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6109" y="11528638"/>
              <a:ext cx="114410" cy="44605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75" name="Freeform 645">
              <a:extLst>
                <a:ext uri="{FF2B5EF4-FFF2-40B4-BE49-F238E27FC236}">
                  <a16:creationId xmlns:a16="http://schemas.microsoft.com/office/drawing/2014/main" id="{43E7A61D-F9F4-4244-ACFB-55ABC3257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0655" y="8495484"/>
              <a:ext cx="273985" cy="159306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76" name="Freeform 646">
              <a:extLst>
                <a:ext uri="{FF2B5EF4-FFF2-40B4-BE49-F238E27FC236}">
                  <a16:creationId xmlns:a16="http://schemas.microsoft.com/office/drawing/2014/main" id="{E97ADB91-B026-9F41-9885-E6CA577A1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7212" y="8626113"/>
              <a:ext cx="328175" cy="149747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77" name="Freeform 647">
              <a:extLst>
                <a:ext uri="{FF2B5EF4-FFF2-40B4-BE49-F238E27FC236}">
                  <a16:creationId xmlns:a16="http://schemas.microsoft.com/office/drawing/2014/main" id="{2ED6F828-48C7-8640-84AE-A4CE37D02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2800" y="8737626"/>
              <a:ext cx="502804" cy="516145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78" name="Freeform 648">
              <a:extLst>
                <a:ext uri="{FF2B5EF4-FFF2-40B4-BE49-F238E27FC236}">
                  <a16:creationId xmlns:a16="http://schemas.microsoft.com/office/drawing/2014/main" id="{D9266B75-6F95-854E-9EB2-535F2BD74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848" y="8766301"/>
              <a:ext cx="237853" cy="23577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79" name="Freeform 649">
              <a:extLst>
                <a:ext uri="{FF2B5EF4-FFF2-40B4-BE49-F238E27FC236}">
                  <a16:creationId xmlns:a16="http://schemas.microsoft.com/office/drawing/2014/main" id="{BFD51C0D-8976-C641-A163-CFCB70E13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1932" y="8495484"/>
              <a:ext cx="584095" cy="532077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80" name="Freeform 650">
              <a:extLst>
                <a:ext uri="{FF2B5EF4-FFF2-40B4-BE49-F238E27FC236}">
                  <a16:creationId xmlns:a16="http://schemas.microsoft.com/office/drawing/2014/main" id="{0B3E3D6C-3332-3E49-B89B-053760C11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6670" y="8702581"/>
              <a:ext cx="195701" cy="140187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81" name="Freeform 651">
              <a:extLst>
                <a:ext uri="{FF2B5EF4-FFF2-40B4-BE49-F238E27FC236}">
                  <a16:creationId xmlns:a16="http://schemas.microsoft.com/office/drawing/2014/main" id="{55AE2645-E2A4-4E42-ABA5-9678E705C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1078" y="8476367"/>
              <a:ext cx="183659" cy="121071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82" name="Freeform 652">
              <a:extLst>
                <a:ext uri="{FF2B5EF4-FFF2-40B4-BE49-F238E27FC236}">
                  <a16:creationId xmlns:a16="http://schemas.microsoft.com/office/drawing/2014/main" id="{E9972D82-870C-0F47-8AAF-E730449D5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1618" y="8562392"/>
              <a:ext cx="33120" cy="35048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83" name="Freeform 653">
              <a:extLst>
                <a:ext uri="{FF2B5EF4-FFF2-40B4-BE49-F238E27FC236}">
                  <a16:creationId xmlns:a16="http://schemas.microsoft.com/office/drawing/2014/main" id="{23601076-C5E0-9842-B010-CC142CBB6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83230" y="8345738"/>
              <a:ext cx="177641" cy="168865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84" name="Freeform 654">
              <a:extLst>
                <a:ext uri="{FF2B5EF4-FFF2-40B4-BE49-F238E27FC236}">
                  <a16:creationId xmlns:a16="http://schemas.microsoft.com/office/drawing/2014/main" id="{871A9F36-1036-4A4C-B5C5-91E7DFFB6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6995" y="8065362"/>
              <a:ext cx="132475" cy="207095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85" name="Freeform 655">
              <a:extLst>
                <a:ext uri="{FF2B5EF4-FFF2-40B4-BE49-F238E27FC236}">
                  <a16:creationId xmlns:a16="http://schemas.microsoft.com/office/drawing/2014/main" id="{285F7284-A9C5-1344-AA7A-3E071394B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0651" y="8253344"/>
              <a:ext cx="394415" cy="484285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86" name="Freeform 656">
              <a:extLst>
                <a:ext uri="{FF2B5EF4-FFF2-40B4-BE49-F238E27FC236}">
                  <a16:creationId xmlns:a16="http://schemas.microsoft.com/office/drawing/2014/main" id="{A6BE0760-5565-CD43-AA32-928383E7E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6146" y="8403088"/>
              <a:ext cx="785820" cy="493845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87" name="Freeform 657">
              <a:extLst>
                <a:ext uri="{FF2B5EF4-FFF2-40B4-BE49-F238E27FC236}">
                  <a16:creationId xmlns:a16="http://schemas.microsoft.com/office/drawing/2014/main" id="{1C4A782B-3C3C-BB42-A649-96FB5538B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9261" y="8587880"/>
              <a:ext cx="264951" cy="114698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88" name="Freeform 658">
              <a:extLst>
                <a:ext uri="{FF2B5EF4-FFF2-40B4-BE49-F238E27FC236}">
                  <a16:creationId xmlns:a16="http://schemas.microsoft.com/office/drawing/2014/main" id="{F33B5209-36FB-FD4C-B7E3-D6660917F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1306" y="8167317"/>
              <a:ext cx="415491" cy="328170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89" name="Freeform 659">
              <a:extLst>
                <a:ext uri="{FF2B5EF4-FFF2-40B4-BE49-F238E27FC236}">
                  <a16:creationId xmlns:a16="http://schemas.microsoft.com/office/drawing/2014/main" id="{B6989B56-38A9-FA42-9D70-7C1E93B33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4962" y="8148200"/>
              <a:ext cx="255917" cy="17842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90" name="Freeform 660">
              <a:extLst>
                <a:ext uri="{FF2B5EF4-FFF2-40B4-BE49-F238E27FC236}">
                  <a16:creationId xmlns:a16="http://schemas.microsoft.com/office/drawing/2014/main" id="{9D371875-8030-914B-8314-00A4892A6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4962" y="8036687"/>
              <a:ext cx="316136" cy="168865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91" name="Freeform 661">
              <a:extLst>
                <a:ext uri="{FF2B5EF4-FFF2-40B4-BE49-F238E27FC236}">
                  <a16:creationId xmlns:a16="http://schemas.microsoft.com/office/drawing/2014/main" id="{83A331B8-9D52-C648-8C48-4843F31E5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41306" y="7934734"/>
              <a:ext cx="210758" cy="140187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92" name="Freeform 662">
              <a:extLst>
                <a:ext uri="{FF2B5EF4-FFF2-40B4-BE49-F238E27FC236}">
                  <a16:creationId xmlns:a16="http://schemas.microsoft.com/office/drawing/2014/main" id="{1F3B1112-1F4E-F84F-B34C-E8AC2DA4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1737" y="8224668"/>
              <a:ext cx="141508" cy="73281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93" name="Freeform 663">
              <a:extLst>
                <a:ext uri="{FF2B5EF4-FFF2-40B4-BE49-F238E27FC236}">
                  <a16:creationId xmlns:a16="http://schemas.microsoft.com/office/drawing/2014/main" id="{7F55FC3E-2A9B-E346-AE0F-0672E1632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1945" y="8243781"/>
              <a:ext cx="421512" cy="391890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94" name="Freeform 664">
              <a:extLst>
                <a:ext uri="{FF2B5EF4-FFF2-40B4-BE49-F238E27FC236}">
                  <a16:creationId xmlns:a16="http://schemas.microsoft.com/office/drawing/2014/main" id="{C9EB526A-D7ED-674E-9212-E83DB624E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7862" y="8654790"/>
              <a:ext cx="406459" cy="280377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95" name="Freeform 665">
              <a:extLst>
                <a:ext uri="{FF2B5EF4-FFF2-40B4-BE49-F238E27FC236}">
                  <a16:creationId xmlns:a16="http://schemas.microsoft.com/office/drawing/2014/main" id="{274D98C3-3BE4-4141-9E1D-B629D6910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0879" y="8645230"/>
              <a:ext cx="147528" cy="187983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96" name="Freeform 666">
              <a:extLst>
                <a:ext uri="{FF2B5EF4-FFF2-40B4-BE49-F238E27FC236}">
                  <a16:creationId xmlns:a16="http://schemas.microsoft.com/office/drawing/2014/main" id="{F9FE16DA-0D9F-3C44-9248-06030307C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1096" y="8747184"/>
              <a:ext cx="87312" cy="95582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97" name="Freeform 667">
              <a:extLst>
                <a:ext uri="{FF2B5EF4-FFF2-40B4-BE49-F238E27FC236}">
                  <a16:creationId xmlns:a16="http://schemas.microsoft.com/office/drawing/2014/main" id="{81AEFF75-4639-C047-81DF-DE63EED0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6146" y="8896930"/>
              <a:ext cx="283016" cy="17842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98" name="Freeform 668">
              <a:extLst>
                <a:ext uri="{FF2B5EF4-FFF2-40B4-BE49-F238E27FC236}">
                  <a16:creationId xmlns:a16="http://schemas.microsoft.com/office/drawing/2014/main" id="{F4EF8EBE-5ACC-DF49-9DAE-16FE3956F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2161" y="8852326"/>
              <a:ext cx="159574" cy="140187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199" name="Freeform 669">
              <a:extLst>
                <a:ext uri="{FF2B5EF4-FFF2-40B4-BE49-F238E27FC236}">
                  <a16:creationId xmlns:a16="http://schemas.microsoft.com/office/drawing/2014/main" id="{0F0143D8-AAD3-D340-9061-39DC55147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6571" y="8785417"/>
              <a:ext cx="195701" cy="251700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00" name="Freeform 670">
              <a:extLst>
                <a:ext uri="{FF2B5EF4-FFF2-40B4-BE49-F238E27FC236}">
                  <a16:creationId xmlns:a16="http://schemas.microsoft.com/office/drawing/2014/main" id="{487FB334-7346-F04E-9EF3-2C4FADB27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1195" y="8635674"/>
              <a:ext cx="310115" cy="17842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01" name="Freeform 671">
              <a:extLst>
                <a:ext uri="{FF2B5EF4-FFF2-40B4-BE49-F238E27FC236}">
                  <a16:creationId xmlns:a16="http://schemas.microsoft.com/office/drawing/2014/main" id="{6CE3BC10-8671-9B46-8B87-3F449D284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8829" y="9037120"/>
              <a:ext cx="273985" cy="29949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02" name="Freeform 672">
              <a:extLst>
                <a:ext uri="{FF2B5EF4-FFF2-40B4-BE49-F238E27FC236}">
                  <a16:creationId xmlns:a16="http://schemas.microsoft.com/office/drawing/2014/main" id="{AD96E604-3FEF-154C-910C-52F2879EE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5718" y="9021186"/>
              <a:ext cx="132475" cy="92396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03" name="Freeform 673">
              <a:extLst>
                <a:ext uri="{FF2B5EF4-FFF2-40B4-BE49-F238E27FC236}">
                  <a16:creationId xmlns:a16="http://schemas.microsoft.com/office/drawing/2014/main" id="{11CA8429-7B24-B640-B005-CB81CD63D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72703" y="8992515"/>
              <a:ext cx="78282" cy="168865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04" name="Freeform 674">
              <a:extLst>
                <a:ext uri="{FF2B5EF4-FFF2-40B4-BE49-F238E27FC236}">
                  <a16:creationId xmlns:a16="http://schemas.microsoft.com/office/drawing/2014/main" id="{CDD630EB-F940-C34F-8565-CDE16BF3B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7862" y="9011632"/>
              <a:ext cx="114410" cy="82841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05" name="Freeform 675">
              <a:extLst>
                <a:ext uri="{FF2B5EF4-FFF2-40B4-BE49-F238E27FC236}">
                  <a16:creationId xmlns:a16="http://schemas.microsoft.com/office/drawing/2014/main" id="{F100AC32-663F-F04D-A6E4-31BB37FB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87343" y="9065792"/>
              <a:ext cx="168605" cy="149747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06" name="Freeform 676">
              <a:extLst>
                <a:ext uri="{FF2B5EF4-FFF2-40B4-BE49-F238E27FC236}">
                  <a16:creationId xmlns:a16="http://schemas.microsoft.com/office/drawing/2014/main" id="{7E5495B8-20DD-BC4F-B5E3-8F18E4274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0570" y="9142259"/>
              <a:ext cx="873132" cy="783776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07" name="Freeform 677">
              <a:extLst>
                <a:ext uri="{FF2B5EF4-FFF2-40B4-BE49-F238E27FC236}">
                  <a16:creationId xmlns:a16="http://schemas.microsoft.com/office/drawing/2014/main" id="{31C775AD-1B3E-3E4C-8345-7D08EDD2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8635" y="9151818"/>
              <a:ext cx="69250" cy="5416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08" name="Freeform 678">
              <a:extLst>
                <a:ext uri="{FF2B5EF4-FFF2-40B4-BE49-F238E27FC236}">
                  <a16:creationId xmlns:a16="http://schemas.microsoft.com/office/drawing/2014/main" id="{5DCE53B2-581F-EE4C-8C6F-F76790AB9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3897" y="8925605"/>
              <a:ext cx="310115" cy="168865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09" name="Freeform 679">
              <a:extLst>
                <a:ext uri="{FF2B5EF4-FFF2-40B4-BE49-F238E27FC236}">
                  <a16:creationId xmlns:a16="http://schemas.microsoft.com/office/drawing/2014/main" id="{B6A3AB15-14D8-8A4D-8AA4-3658BE0B2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7668" y="9037120"/>
              <a:ext cx="237853" cy="197540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10" name="Freeform 680">
              <a:extLst>
                <a:ext uri="{FF2B5EF4-FFF2-40B4-BE49-F238E27FC236}">
                  <a16:creationId xmlns:a16="http://schemas.microsoft.com/office/drawing/2014/main" id="{8718CE26-347A-F645-9E7B-F6EF1F905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5947" y="9655221"/>
              <a:ext cx="78282" cy="95582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11" name="Freeform 681">
              <a:extLst>
                <a:ext uri="{FF2B5EF4-FFF2-40B4-BE49-F238E27FC236}">
                  <a16:creationId xmlns:a16="http://schemas.microsoft.com/office/drawing/2014/main" id="{A6B14B57-BED5-C64B-9D2E-3FBCE0E13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2177" y="9301563"/>
              <a:ext cx="307103" cy="251700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12" name="Freeform 682">
              <a:extLst>
                <a:ext uri="{FF2B5EF4-FFF2-40B4-BE49-F238E27FC236}">
                  <a16:creationId xmlns:a16="http://schemas.microsoft.com/office/drawing/2014/main" id="{466A3C56-48BB-E046-8B65-5A7A5A580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3683" y="9282448"/>
              <a:ext cx="439578" cy="439679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13" name="Freeform 683">
              <a:extLst>
                <a:ext uri="{FF2B5EF4-FFF2-40B4-BE49-F238E27FC236}">
                  <a16:creationId xmlns:a16="http://schemas.microsoft.com/office/drawing/2014/main" id="{D9A3B12C-A092-934E-A5C4-2B80FBAA4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6684" y="9027562"/>
              <a:ext cx="837002" cy="337724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14" name="Freeform 684">
              <a:extLst>
                <a:ext uri="{FF2B5EF4-FFF2-40B4-BE49-F238E27FC236}">
                  <a16:creationId xmlns:a16="http://schemas.microsoft.com/office/drawing/2014/main" id="{32D2F757-1BAD-2F4D-8354-4FA2A0B4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6045" y="9562824"/>
              <a:ext cx="927326" cy="786964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15" name="Freeform 685">
              <a:extLst>
                <a:ext uri="{FF2B5EF4-FFF2-40B4-BE49-F238E27FC236}">
                  <a16:creationId xmlns:a16="http://schemas.microsoft.com/office/drawing/2014/main" id="{B5CEEA5E-3B7C-FB4E-88A0-5C5D301B9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4110" y="9505472"/>
              <a:ext cx="183659" cy="207095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16" name="Freeform 686">
              <a:extLst>
                <a:ext uri="{FF2B5EF4-FFF2-40B4-BE49-F238E27FC236}">
                  <a16:creationId xmlns:a16="http://schemas.microsoft.com/office/drawing/2014/main" id="{9F7E6B71-40DB-2341-A2A8-5DF5C68A3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3143" y="9432195"/>
              <a:ext cx="69250" cy="82841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17" name="Freeform 687">
              <a:extLst>
                <a:ext uri="{FF2B5EF4-FFF2-40B4-BE49-F238E27FC236}">
                  <a16:creationId xmlns:a16="http://schemas.microsoft.com/office/drawing/2014/main" id="{4E99A556-7FE0-C149-AAD6-F37818CCC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4110" y="9543708"/>
              <a:ext cx="27098" cy="66908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18" name="Freeform 688">
              <a:extLst>
                <a:ext uri="{FF2B5EF4-FFF2-40B4-BE49-F238E27FC236}">
                  <a16:creationId xmlns:a16="http://schemas.microsoft.com/office/drawing/2014/main" id="{5801D789-B464-3040-81AD-CC165C2DF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7981" y="9505472"/>
              <a:ext cx="72258" cy="245331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19" name="Freeform 689">
              <a:extLst>
                <a:ext uri="{FF2B5EF4-FFF2-40B4-BE49-F238E27FC236}">
                  <a16:creationId xmlns:a16="http://schemas.microsoft.com/office/drawing/2014/main" id="{A00EDBBA-90AE-0A49-B992-D5FADE4A2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39605" y="9871872"/>
              <a:ext cx="45162" cy="73281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20" name="Freeform 690">
              <a:extLst>
                <a:ext uri="{FF2B5EF4-FFF2-40B4-BE49-F238E27FC236}">
                  <a16:creationId xmlns:a16="http://schemas.microsoft.com/office/drawing/2014/main" id="{717AA1FE-A371-BF40-8BCA-AE9BA381D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8311" y="10219158"/>
              <a:ext cx="469684" cy="315424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21" name="Freeform 691">
              <a:extLst>
                <a:ext uri="{FF2B5EF4-FFF2-40B4-BE49-F238E27FC236}">
                  <a16:creationId xmlns:a16="http://schemas.microsoft.com/office/drawing/2014/main" id="{8CB22890-6C67-514F-AE77-261256E75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3799" y="9871872"/>
              <a:ext cx="361295" cy="458796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22" name="Freeform 692">
              <a:extLst>
                <a:ext uri="{FF2B5EF4-FFF2-40B4-BE49-F238E27FC236}">
                  <a16:creationId xmlns:a16="http://schemas.microsoft.com/office/drawing/2014/main" id="{D0803709-BF3A-AC46-83F5-5A3E7B384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61552" y="8973398"/>
              <a:ext cx="484741" cy="223028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23" name="Freeform 693">
              <a:extLst>
                <a:ext uri="{FF2B5EF4-FFF2-40B4-BE49-F238E27FC236}">
                  <a16:creationId xmlns:a16="http://schemas.microsoft.com/office/drawing/2014/main" id="{FB354E75-CBF4-3F4F-A94C-09DEA0A56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1438" y="8833211"/>
              <a:ext cx="785820" cy="48747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24" name="Freeform 694">
              <a:extLst>
                <a:ext uri="{FF2B5EF4-FFF2-40B4-BE49-F238E27FC236}">
                  <a16:creationId xmlns:a16="http://schemas.microsoft.com/office/drawing/2014/main" id="{4435F0AF-D5E4-3246-8731-2BA1C4999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9291" y="9374844"/>
              <a:ext cx="0" cy="9559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25" name="Freeform 695">
              <a:extLst>
                <a:ext uri="{FF2B5EF4-FFF2-40B4-BE49-F238E27FC236}">
                  <a16:creationId xmlns:a16="http://schemas.microsoft.com/office/drawing/2014/main" id="{C6045D1E-E872-C24D-B1AC-9A1317CE4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02831" y="9002072"/>
              <a:ext cx="644309" cy="401446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26" name="Freeform 696">
              <a:extLst>
                <a:ext uri="{FF2B5EF4-FFF2-40B4-BE49-F238E27FC236}">
                  <a16:creationId xmlns:a16="http://schemas.microsoft.com/office/drawing/2014/main" id="{BF62CBA8-F62A-EA44-8CD2-202E5A89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3273" y="9094468"/>
              <a:ext cx="352262" cy="251700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27" name="Freeform 697">
              <a:extLst>
                <a:ext uri="{FF2B5EF4-FFF2-40B4-BE49-F238E27FC236}">
                  <a16:creationId xmlns:a16="http://schemas.microsoft.com/office/drawing/2014/main" id="{2E579858-09EF-7C40-82A6-671E746D1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0260" y="9311123"/>
              <a:ext cx="731628" cy="691383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28" name="Freeform 698">
              <a:extLst>
                <a:ext uri="{FF2B5EF4-FFF2-40B4-BE49-F238E27FC236}">
                  <a16:creationId xmlns:a16="http://schemas.microsoft.com/office/drawing/2014/main" id="{F9FFEFAC-20A3-FD49-98B2-0518B2071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4129" y="9225098"/>
              <a:ext cx="662377" cy="49702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29" name="Freeform 699">
              <a:extLst>
                <a:ext uri="{FF2B5EF4-FFF2-40B4-BE49-F238E27FC236}">
                  <a16:creationId xmlns:a16="http://schemas.microsoft.com/office/drawing/2014/main" id="{DC5A0A95-D51F-7149-8909-CD75F2998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3913" y="8823651"/>
              <a:ext cx="24086" cy="38234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30" name="Freeform 700">
              <a:extLst>
                <a:ext uri="{FF2B5EF4-FFF2-40B4-BE49-F238E27FC236}">
                  <a16:creationId xmlns:a16="http://schemas.microsoft.com/office/drawing/2014/main" id="{E85E51A6-BC2A-EE41-85C4-A96657302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6913" y="8234227"/>
              <a:ext cx="1791428" cy="908036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31" name="Freeform 701">
              <a:extLst>
                <a:ext uri="{FF2B5EF4-FFF2-40B4-BE49-F238E27FC236}">
                  <a16:creationId xmlns:a16="http://schemas.microsoft.com/office/drawing/2014/main" id="{8C70D6CA-43C2-7F46-B84B-3DB20F392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6392" y="9365285"/>
              <a:ext cx="1237439" cy="139550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32" name="Freeform 702">
              <a:extLst>
                <a:ext uri="{FF2B5EF4-FFF2-40B4-BE49-F238E27FC236}">
                  <a16:creationId xmlns:a16="http://schemas.microsoft.com/office/drawing/2014/main" id="{3362A697-C664-0F42-90C5-48F14C9D4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4043" y="9750802"/>
              <a:ext cx="361295" cy="917594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33" name="Freeform 703">
              <a:extLst>
                <a:ext uri="{FF2B5EF4-FFF2-40B4-BE49-F238E27FC236}">
                  <a16:creationId xmlns:a16="http://schemas.microsoft.com/office/drawing/2014/main" id="{62B1846A-C4A6-624D-98CC-DF1CF4229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5437" y="9862313"/>
              <a:ext cx="201726" cy="261259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34" name="Freeform 704">
              <a:extLst>
                <a:ext uri="{FF2B5EF4-FFF2-40B4-BE49-F238E27FC236}">
                  <a16:creationId xmlns:a16="http://schemas.microsoft.com/office/drawing/2014/main" id="{BB861ABE-7D84-B04C-8FCF-F6D60219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4798" y="10152247"/>
              <a:ext cx="370329" cy="720056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35" name="Freeform 705">
              <a:extLst>
                <a:ext uri="{FF2B5EF4-FFF2-40B4-BE49-F238E27FC236}">
                  <a16:creationId xmlns:a16="http://schemas.microsoft.com/office/drawing/2014/main" id="{59DF5702-B248-D449-9FAA-C2C3197FC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6523" y="10002502"/>
              <a:ext cx="337209" cy="729615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36" name="Freeform 706">
              <a:extLst>
                <a:ext uri="{FF2B5EF4-FFF2-40B4-BE49-F238E27FC236}">
                  <a16:creationId xmlns:a16="http://schemas.microsoft.com/office/drawing/2014/main" id="{B07FAF8E-CB28-1A4C-925B-DDFC05E90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8242" y="10059852"/>
              <a:ext cx="325167" cy="420564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37" name="Freeform 709">
              <a:extLst>
                <a:ext uri="{FF2B5EF4-FFF2-40B4-BE49-F238E27FC236}">
                  <a16:creationId xmlns:a16="http://schemas.microsoft.com/office/drawing/2014/main" id="{CCF8A66B-BADB-FD4F-8C27-AC64EF925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7603" y="10910539"/>
              <a:ext cx="451620" cy="420564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38" name="Freeform 710">
              <a:extLst>
                <a:ext uri="{FF2B5EF4-FFF2-40B4-BE49-F238E27FC236}">
                  <a16:creationId xmlns:a16="http://schemas.microsoft.com/office/drawing/2014/main" id="{A36D505B-D93F-1A48-B6D0-A0031352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4699" y="10799023"/>
              <a:ext cx="433557" cy="29949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39" name="Freeform 711">
              <a:extLst>
                <a:ext uri="{FF2B5EF4-FFF2-40B4-BE49-F238E27FC236}">
                  <a16:creationId xmlns:a16="http://schemas.microsoft.com/office/drawing/2014/main" id="{6FEF0190-AE65-4048-ACB5-FD524EDB2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2536" y="9760359"/>
              <a:ext cx="150540" cy="92396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40" name="Freeform 712">
              <a:extLst>
                <a:ext uri="{FF2B5EF4-FFF2-40B4-BE49-F238E27FC236}">
                  <a16:creationId xmlns:a16="http://schemas.microsoft.com/office/drawing/2014/main" id="{0132A067-7CB6-8B49-8437-3B98493A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6294" y="9655221"/>
              <a:ext cx="328175" cy="216652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41" name="Freeform 713">
              <a:extLst>
                <a:ext uri="{FF2B5EF4-FFF2-40B4-BE49-F238E27FC236}">
                  <a16:creationId xmlns:a16="http://schemas.microsoft.com/office/drawing/2014/main" id="{C0E37125-310C-DB49-990A-21488628D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5554" y="10442183"/>
              <a:ext cx="246884" cy="216652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42" name="Freeform 714">
              <a:extLst>
                <a:ext uri="{FF2B5EF4-FFF2-40B4-BE49-F238E27FC236}">
                  <a16:creationId xmlns:a16="http://schemas.microsoft.com/office/drawing/2014/main" id="{C63A7E62-6DE9-6B4F-97C8-A2D2C145A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9208" y="10824511"/>
              <a:ext cx="195701" cy="245331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43" name="Freeform 715">
              <a:extLst>
                <a:ext uri="{FF2B5EF4-FFF2-40B4-BE49-F238E27FC236}">
                  <a16:creationId xmlns:a16="http://schemas.microsoft.com/office/drawing/2014/main" id="{A6742A04-F3FB-D441-8634-71C92491C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7256" y="8345738"/>
              <a:ext cx="2646496" cy="182562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44" name="Freeform 716">
              <a:extLst>
                <a:ext uri="{FF2B5EF4-FFF2-40B4-BE49-F238E27FC236}">
                  <a16:creationId xmlns:a16="http://schemas.microsoft.com/office/drawing/2014/main" id="{E39B790F-5B8D-5B4F-9AE9-939C2F14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5437" y="8438137"/>
              <a:ext cx="1384968" cy="637215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45" name="Freeform 717">
              <a:extLst>
                <a:ext uri="{FF2B5EF4-FFF2-40B4-BE49-F238E27FC236}">
                  <a16:creationId xmlns:a16="http://schemas.microsoft.com/office/drawing/2014/main" id="{1A51BB8F-885B-E34D-89E6-5E54E0796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9470" y="7214678"/>
              <a:ext cx="553987" cy="1009992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46" name="Freeform 718">
              <a:extLst>
                <a:ext uri="{FF2B5EF4-FFF2-40B4-BE49-F238E27FC236}">
                  <a16:creationId xmlns:a16="http://schemas.microsoft.com/office/drawing/2014/main" id="{E4E28CF3-DF27-5B4A-B9E1-EF8B3B43F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5930" y="7138213"/>
              <a:ext cx="475707" cy="786964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47" name="Freeform 719">
              <a:extLst>
                <a:ext uri="{FF2B5EF4-FFF2-40B4-BE49-F238E27FC236}">
                  <a16:creationId xmlns:a16="http://schemas.microsoft.com/office/drawing/2014/main" id="{6762209E-B3E9-5B47-BDD8-853F22A3E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5488" y="7045814"/>
              <a:ext cx="1129051" cy="100043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48" name="Freeform 720">
              <a:extLst>
                <a:ext uri="{FF2B5EF4-FFF2-40B4-BE49-F238E27FC236}">
                  <a16:creationId xmlns:a16="http://schemas.microsoft.com/office/drawing/2014/main" id="{568F02CA-A5A3-9543-A645-D00E756181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15932" y="6446831"/>
              <a:ext cx="7150654" cy="2638080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49" name="Freeform 721">
              <a:extLst>
                <a:ext uri="{FF2B5EF4-FFF2-40B4-BE49-F238E27FC236}">
                  <a16:creationId xmlns:a16="http://schemas.microsoft.com/office/drawing/2014/main" id="{3899A100-C299-704B-AE5B-4C02B86B8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7732" y="8307506"/>
              <a:ext cx="132475" cy="29949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50" name="Freeform 722">
              <a:extLst>
                <a:ext uri="{FF2B5EF4-FFF2-40B4-BE49-F238E27FC236}">
                  <a16:creationId xmlns:a16="http://schemas.microsoft.com/office/drawing/2014/main" id="{ACAE1B2F-4771-2D4A-B31D-BD141DEC1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4829" y="8597437"/>
              <a:ext cx="132475" cy="216652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51" name="Freeform 723">
              <a:extLst>
                <a:ext uri="{FF2B5EF4-FFF2-40B4-BE49-F238E27FC236}">
                  <a16:creationId xmlns:a16="http://schemas.microsoft.com/office/drawing/2014/main" id="{1703664C-ED08-0643-8CF2-4E8EF7B04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6324" y="9234658"/>
              <a:ext cx="186670" cy="23577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52" name="Freeform 724">
              <a:extLst>
                <a:ext uri="{FF2B5EF4-FFF2-40B4-BE49-F238E27FC236}">
                  <a16:creationId xmlns:a16="http://schemas.microsoft.com/office/drawing/2014/main" id="{C20BD8EE-8045-8349-A21E-1D7C0EC17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8045" y="8982954"/>
              <a:ext cx="283016" cy="28993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53" name="Freeform 725">
              <a:extLst>
                <a:ext uri="{FF2B5EF4-FFF2-40B4-BE49-F238E27FC236}">
                  <a16:creationId xmlns:a16="http://schemas.microsoft.com/office/drawing/2014/main" id="{4142A6B8-A7B9-6245-92B2-A4CEF9749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5048" y="8243781"/>
              <a:ext cx="210758" cy="23258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54" name="Freeform 726">
              <a:extLst>
                <a:ext uri="{FF2B5EF4-FFF2-40B4-BE49-F238E27FC236}">
                  <a16:creationId xmlns:a16="http://schemas.microsoft.com/office/drawing/2014/main" id="{357D0560-9E88-6E44-8CB6-ED942628B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0424" y="8234227"/>
              <a:ext cx="141508" cy="92396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55" name="Freeform 727">
              <a:extLst>
                <a:ext uri="{FF2B5EF4-FFF2-40B4-BE49-F238E27FC236}">
                  <a16:creationId xmlns:a16="http://schemas.microsoft.com/office/drawing/2014/main" id="{5EF6FFC6-3AB5-6E44-AB0F-21BB7D010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9240" y="8935164"/>
              <a:ext cx="553987" cy="430123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56" name="Freeform 728">
              <a:extLst>
                <a:ext uri="{FF2B5EF4-FFF2-40B4-BE49-F238E27FC236}">
                  <a16:creationId xmlns:a16="http://schemas.microsoft.com/office/drawing/2014/main" id="{1ABC8BEF-8E96-4C45-85D1-2EE6727F8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9240" y="9027562"/>
              <a:ext cx="141508" cy="283564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sp>
          <p:nvSpPr>
            <p:cNvPr id="257" name="Freeform 486">
              <a:extLst>
                <a:ext uri="{FF2B5EF4-FFF2-40B4-BE49-F238E27FC236}">
                  <a16:creationId xmlns:a16="http://schemas.microsoft.com/office/drawing/2014/main" id="{F5375C44-700C-214D-8E5D-FE6697CF7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96377" y="11687945"/>
              <a:ext cx="319144" cy="65314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03CC974-440C-3F4D-BA06-8CC558A72A3F}"/>
                </a:ext>
              </a:extLst>
            </p:cNvPr>
            <p:cNvGrpSpPr/>
            <p:nvPr/>
          </p:nvGrpSpPr>
          <p:grpSpPr>
            <a:xfrm>
              <a:off x="10983000" y="9292004"/>
              <a:ext cx="2974673" cy="3526997"/>
              <a:chOff x="10793094" y="6127803"/>
              <a:chExt cx="3443151" cy="4082462"/>
            </a:xfrm>
            <a:grpFill/>
          </p:grpSpPr>
          <p:sp>
            <p:nvSpPr>
              <p:cNvPr id="259" name="Freeform 729">
                <a:extLst>
                  <a:ext uri="{FF2B5EF4-FFF2-40B4-BE49-F238E27FC236}">
                    <a16:creationId xmlns:a16="http://schemas.microsoft.com/office/drawing/2014/main" id="{A4E4D51E-632D-FA4B-848C-1AA53F8CC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6357" y="8790437"/>
                <a:ext cx="540172" cy="9551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60" name="Freeform 730">
                <a:extLst>
                  <a:ext uri="{FF2B5EF4-FFF2-40B4-BE49-F238E27FC236}">
                    <a16:creationId xmlns:a16="http://schemas.microsoft.com/office/drawing/2014/main" id="{B8CA7D27-1A6D-DB4B-B90E-125D84F9C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8331" y="8760935"/>
                <a:ext cx="163794" cy="409355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61" name="Freeform 731">
                <a:extLst>
                  <a:ext uri="{FF2B5EF4-FFF2-40B4-BE49-F238E27FC236}">
                    <a16:creationId xmlns:a16="http://schemas.microsoft.com/office/drawing/2014/main" id="{1341ACE1-E5A4-604E-9B32-B643B9C68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34220" y="8683490"/>
                <a:ext cx="613353" cy="542118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62" name="Freeform 732">
                <a:extLst>
                  <a:ext uri="{FF2B5EF4-FFF2-40B4-BE49-F238E27FC236}">
                    <a16:creationId xmlns:a16="http://schemas.microsoft.com/office/drawing/2014/main" id="{2634A98E-8906-CC44-B4F8-BD19C54D7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7237" y="9170288"/>
                <a:ext cx="651689" cy="682258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63" name="Freeform 733">
                <a:extLst>
                  <a:ext uri="{FF2B5EF4-FFF2-40B4-BE49-F238E27FC236}">
                    <a16:creationId xmlns:a16="http://schemas.microsoft.com/office/drawing/2014/main" id="{DA601FD2-E94D-074F-8990-5A0799845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4660" y="7945921"/>
                <a:ext cx="930489" cy="1028915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64" name="Freeform 734">
                <a:extLst>
                  <a:ext uri="{FF2B5EF4-FFF2-40B4-BE49-F238E27FC236}">
                    <a16:creationId xmlns:a16="http://schemas.microsoft.com/office/drawing/2014/main" id="{25B7905F-4285-944A-BC5F-3468310D9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4206" y="8554418"/>
                <a:ext cx="575021" cy="682258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65" name="Freeform 735">
                <a:extLst>
                  <a:ext uri="{FF2B5EF4-FFF2-40B4-BE49-F238E27FC236}">
                    <a16:creationId xmlns:a16="http://schemas.microsoft.com/office/drawing/2014/main" id="{303D0759-9B35-0844-B262-77D7862F3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3614" y="9203480"/>
                <a:ext cx="470472" cy="519990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66" name="Freeform 736">
                <a:extLst>
                  <a:ext uri="{FF2B5EF4-FFF2-40B4-BE49-F238E27FC236}">
                    <a16:creationId xmlns:a16="http://schemas.microsoft.com/office/drawing/2014/main" id="{937759F4-0DB7-B444-A2F5-CC514567D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8016" y="9096529"/>
                <a:ext cx="400771" cy="376162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67" name="Freeform 737">
                <a:extLst>
                  <a:ext uri="{FF2B5EF4-FFF2-40B4-BE49-F238E27FC236}">
                    <a16:creationId xmlns:a16="http://schemas.microsoft.com/office/drawing/2014/main" id="{DF1E9248-2258-524A-B57E-581F3C02A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6357" y="9657083"/>
                <a:ext cx="101063" cy="121701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68" name="Freeform 738">
                <a:extLst>
                  <a:ext uri="{FF2B5EF4-FFF2-40B4-BE49-F238E27FC236}">
                    <a16:creationId xmlns:a16="http://schemas.microsoft.com/office/drawing/2014/main" id="{68FE4536-77F9-7A4C-901E-BD846A9AD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79819" y="9461630"/>
                <a:ext cx="808512" cy="74863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69" name="Freeform 739">
                <a:extLst>
                  <a:ext uri="{FF2B5EF4-FFF2-40B4-BE49-F238E27FC236}">
                    <a16:creationId xmlns:a16="http://schemas.microsoft.com/office/drawing/2014/main" id="{AAC6D727-063C-474F-A8EA-B4AD22D90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2562" y="9819354"/>
                <a:ext cx="132428" cy="14382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70" name="Freeform 740">
                <a:extLst>
                  <a:ext uri="{FF2B5EF4-FFF2-40B4-BE49-F238E27FC236}">
                    <a16:creationId xmlns:a16="http://schemas.microsoft.com/office/drawing/2014/main" id="{CEB6FB1E-0BC6-5F47-B9BE-8D47831F0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4660" y="8476968"/>
                <a:ext cx="52274" cy="88507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71" name="Freeform 741">
                <a:extLst>
                  <a:ext uri="{FF2B5EF4-FFF2-40B4-BE49-F238E27FC236}">
                    <a16:creationId xmlns:a16="http://schemas.microsoft.com/office/drawing/2014/main" id="{5314EE80-D042-4A4E-BD15-22BF25E46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5869" y="8034428"/>
                <a:ext cx="355468" cy="486798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72" name="Freeform 742">
                <a:extLst>
                  <a:ext uri="{FF2B5EF4-FFF2-40B4-BE49-F238E27FC236}">
                    <a16:creationId xmlns:a16="http://schemas.microsoft.com/office/drawing/2014/main" id="{BB4003DC-5558-B742-BFD0-FC887A8BA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9209" y="7643512"/>
                <a:ext cx="651689" cy="486798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73" name="Freeform 743">
                <a:extLst>
                  <a:ext uri="{FF2B5EF4-FFF2-40B4-BE49-F238E27FC236}">
                    <a16:creationId xmlns:a16="http://schemas.microsoft.com/office/drawing/2014/main" id="{5A34743A-BB59-CE47-B639-A841E9B1D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4335" y="6950195"/>
                <a:ext cx="1195346" cy="888775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74" name="Freeform 744">
                <a:extLst>
                  <a:ext uri="{FF2B5EF4-FFF2-40B4-BE49-F238E27FC236}">
                    <a16:creationId xmlns:a16="http://schemas.microsoft.com/office/drawing/2014/main" id="{0BE3489E-925D-D141-A1C7-DA4B97257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44674" y="6972323"/>
                <a:ext cx="839878" cy="1095295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75" name="Freeform 745">
                <a:extLst>
                  <a:ext uri="{FF2B5EF4-FFF2-40B4-BE49-F238E27FC236}">
                    <a16:creationId xmlns:a16="http://schemas.microsoft.com/office/drawing/2014/main" id="{E68004A6-48D0-2D43-A9B1-A051D53BA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80009" y="7252600"/>
                <a:ext cx="327588" cy="313470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76" name="Freeform 746">
                <a:extLst>
                  <a:ext uri="{FF2B5EF4-FFF2-40B4-BE49-F238E27FC236}">
                    <a16:creationId xmlns:a16="http://schemas.microsoft.com/office/drawing/2014/main" id="{A3309B31-3E9C-2747-A047-EDEF8E704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9241" y="7403805"/>
                <a:ext cx="756238" cy="663815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77" name="Freeform 747">
                <a:extLst>
                  <a:ext uri="{FF2B5EF4-FFF2-40B4-BE49-F238E27FC236}">
                    <a16:creationId xmlns:a16="http://schemas.microsoft.com/office/drawing/2014/main" id="{EBB0D129-5537-504C-A92E-79FC450C8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47577" y="7599261"/>
                <a:ext cx="888668" cy="899837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78" name="Freeform 748">
                <a:extLst>
                  <a:ext uri="{FF2B5EF4-FFF2-40B4-BE49-F238E27FC236}">
                    <a16:creationId xmlns:a16="http://schemas.microsoft.com/office/drawing/2014/main" id="{6431DE85-99E8-C840-B68B-37B6C498A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8350" y="7547630"/>
                <a:ext cx="90610" cy="118010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79" name="Freeform 749">
                <a:extLst>
                  <a:ext uri="{FF2B5EF4-FFF2-40B4-BE49-F238E27FC236}">
                    <a16:creationId xmlns:a16="http://schemas.microsoft.com/office/drawing/2014/main" id="{C734EE33-CE3D-0C4E-B433-2FD347ED5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34995" y="8023365"/>
                <a:ext cx="264855" cy="30240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80" name="Freeform 750">
                <a:extLst>
                  <a:ext uri="{FF2B5EF4-FFF2-40B4-BE49-F238E27FC236}">
                    <a16:creationId xmlns:a16="http://schemas.microsoft.com/office/drawing/2014/main" id="{45460BFE-ED28-4D4C-96DB-1BA75F42D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3629" y="8370023"/>
                <a:ext cx="101063" cy="106947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81" name="Freeform 751">
                <a:extLst>
                  <a:ext uri="{FF2B5EF4-FFF2-40B4-BE49-F238E27FC236}">
                    <a16:creationId xmlns:a16="http://schemas.microsoft.com/office/drawing/2014/main" id="{FFDBFB40-C73F-AC4F-A306-D34DAA0B8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03629" y="8303643"/>
                <a:ext cx="111517" cy="99573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82" name="Freeform 752">
                <a:extLst>
                  <a:ext uri="{FF2B5EF4-FFF2-40B4-BE49-F238E27FC236}">
                    <a16:creationId xmlns:a16="http://schemas.microsoft.com/office/drawing/2014/main" id="{804FE6D6-7B1A-D949-AD5B-E7CAEE262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24540" y="8270450"/>
                <a:ext cx="550626" cy="630625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83" name="Freeform 753">
                <a:extLst>
                  <a:ext uri="{FF2B5EF4-FFF2-40B4-BE49-F238E27FC236}">
                    <a16:creationId xmlns:a16="http://schemas.microsoft.com/office/drawing/2014/main" id="{8D3F350C-AEEA-1C4F-A440-F4AD97ECA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24355" y="8119248"/>
                <a:ext cx="275312" cy="335598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84" name="Freeform 754">
                <a:extLst>
                  <a:ext uri="{FF2B5EF4-FFF2-40B4-BE49-F238E27FC236}">
                    <a16:creationId xmlns:a16="http://schemas.microsoft.com/office/drawing/2014/main" id="{2C2B31CB-54DF-D741-B07C-BF1F2DA91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1777" y="8119248"/>
                <a:ext cx="115005" cy="77445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85" name="Freeform 755">
                <a:extLst>
                  <a:ext uri="{FF2B5EF4-FFF2-40B4-BE49-F238E27FC236}">
                    <a16:creationId xmlns:a16="http://schemas.microsoft.com/office/drawing/2014/main" id="{2AF3DD94-548F-8D4F-B897-F93713A09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3441" y="7536568"/>
                <a:ext cx="376377" cy="615873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86" name="Freeform 756">
                <a:extLst>
                  <a:ext uri="{FF2B5EF4-FFF2-40B4-BE49-F238E27FC236}">
                    <a16:creationId xmlns:a16="http://schemas.microsoft.com/office/drawing/2014/main" id="{60074590-5F35-3F41-99E7-20FD35CF8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2673" y="7566070"/>
                <a:ext cx="153338" cy="335598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87" name="Freeform 757">
                <a:extLst>
                  <a:ext uri="{FF2B5EF4-FFF2-40B4-BE49-F238E27FC236}">
                    <a16:creationId xmlns:a16="http://schemas.microsoft.com/office/drawing/2014/main" id="{BCF97229-C0A5-824E-8680-BDCF56996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7223" y="7481245"/>
                <a:ext cx="602900" cy="553180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88" name="Freeform 758">
                <a:extLst>
                  <a:ext uri="{FF2B5EF4-FFF2-40B4-BE49-F238E27FC236}">
                    <a16:creationId xmlns:a16="http://schemas.microsoft.com/office/drawing/2014/main" id="{987CFD2D-C5B6-2742-BAE7-491BDF998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5087" y="7414862"/>
                <a:ext cx="432136" cy="324533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89" name="Freeform 759">
                <a:extLst>
                  <a:ext uri="{FF2B5EF4-FFF2-40B4-BE49-F238E27FC236}">
                    <a16:creationId xmlns:a16="http://schemas.microsoft.com/office/drawing/2014/main" id="{840D9D0A-CE76-884F-9D75-EB101D3C0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4338" y="7654574"/>
                <a:ext cx="101063" cy="258152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0" name="Freeform 760">
                <a:extLst>
                  <a:ext uri="{FF2B5EF4-FFF2-40B4-BE49-F238E27FC236}">
                    <a16:creationId xmlns:a16="http://schemas.microsoft.com/office/drawing/2014/main" id="{47AFE65A-8FB9-BF48-87B5-299EB35D2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230" y="7665640"/>
                <a:ext cx="324101" cy="335598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1" name="Freeform 761">
                <a:extLst>
                  <a:ext uri="{FF2B5EF4-FFF2-40B4-BE49-F238E27FC236}">
                    <a16:creationId xmlns:a16="http://schemas.microsoft.com/office/drawing/2014/main" id="{494D4CE2-7A2A-BE44-A037-C5EC1F045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0544" y="7654574"/>
                <a:ext cx="233496" cy="324533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2" name="Freeform 762">
                <a:extLst>
                  <a:ext uri="{FF2B5EF4-FFF2-40B4-BE49-F238E27FC236}">
                    <a16:creationId xmlns:a16="http://schemas.microsoft.com/office/drawing/2014/main" id="{9E3658C0-9CBB-2944-8B73-09B6268358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8253" y="7687764"/>
                <a:ext cx="153338" cy="195458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3" name="Freeform 763">
                <a:extLst>
                  <a:ext uri="{FF2B5EF4-FFF2-40B4-BE49-F238E27FC236}">
                    <a16:creationId xmlns:a16="http://schemas.microsoft.com/office/drawing/2014/main" id="{B6D7CB4A-9921-8E44-83BC-557447872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8862" y="7772587"/>
                <a:ext cx="226522" cy="228650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4" name="Freeform 764">
                <a:extLst>
                  <a:ext uri="{FF2B5EF4-FFF2-40B4-BE49-F238E27FC236}">
                    <a16:creationId xmlns:a16="http://schemas.microsoft.com/office/drawing/2014/main" id="{ED7E25BF-7CA2-A341-84F3-E9864257D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8551" y="7555004"/>
                <a:ext cx="355468" cy="317157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5" name="Freeform 765">
                <a:extLst>
                  <a:ext uri="{FF2B5EF4-FFF2-40B4-BE49-F238E27FC236}">
                    <a16:creationId xmlns:a16="http://schemas.microsoft.com/office/drawing/2014/main" id="{B4F08F67-C721-6A49-AF1F-81E1BCD30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4459" y="7566069"/>
                <a:ext cx="163794" cy="77445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6" name="Freeform 766">
                <a:extLst>
                  <a:ext uri="{FF2B5EF4-FFF2-40B4-BE49-F238E27FC236}">
                    <a16:creationId xmlns:a16="http://schemas.microsoft.com/office/drawing/2014/main" id="{5B557D9E-3729-6A4E-8D0D-A953EB3DA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4003" y="7492310"/>
                <a:ext cx="153338" cy="44255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7" name="Freeform 767">
                <a:extLst>
                  <a:ext uri="{FF2B5EF4-FFF2-40B4-BE49-F238E27FC236}">
                    <a16:creationId xmlns:a16="http://schemas.microsoft.com/office/drawing/2014/main" id="{C31D997B-6803-544E-96F3-DAFBFF55B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094" y="6732612"/>
                <a:ext cx="613353" cy="737570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8" name="Freeform 768">
                <a:extLst>
                  <a:ext uri="{FF2B5EF4-FFF2-40B4-BE49-F238E27FC236}">
                    <a16:creationId xmlns:a16="http://schemas.microsoft.com/office/drawing/2014/main" id="{001FCFAE-2097-7441-985C-1B7E0CE6C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3094" y="7341107"/>
                <a:ext cx="296221" cy="247091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299" name="Freeform 769">
                <a:extLst>
                  <a:ext uri="{FF2B5EF4-FFF2-40B4-BE49-F238E27FC236}">
                    <a16:creationId xmlns:a16="http://schemas.microsoft.com/office/drawing/2014/main" id="{DA4DBE9E-190E-9D40-B42C-06D09217B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0983" y="6854309"/>
                <a:ext cx="857301" cy="84452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00" name="Freeform 770">
                <a:extLst>
                  <a:ext uri="{FF2B5EF4-FFF2-40B4-BE49-F238E27FC236}">
                    <a16:creationId xmlns:a16="http://schemas.microsoft.com/office/drawing/2014/main" id="{5B862DF8-753B-124A-BF81-AA79FF67A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7562" y="6463395"/>
                <a:ext cx="564564" cy="582683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01" name="Freeform 771">
                <a:extLst>
                  <a:ext uri="{FF2B5EF4-FFF2-40B4-BE49-F238E27FC236}">
                    <a16:creationId xmlns:a16="http://schemas.microsoft.com/office/drawing/2014/main" id="{C1C7FEE5-0AFD-9C4D-B717-FBABB29E0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1166" y="6127803"/>
                <a:ext cx="205617" cy="420417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02" name="Freeform 772">
                <a:extLst>
                  <a:ext uri="{FF2B5EF4-FFF2-40B4-BE49-F238E27FC236}">
                    <a16:creationId xmlns:a16="http://schemas.microsoft.com/office/drawing/2014/main" id="{F6A7AC15-1890-D14E-9EEA-489FCC018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1780" y="6374887"/>
                <a:ext cx="777151" cy="792893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03" name="Freeform 773">
                <a:extLst>
                  <a:ext uri="{FF2B5EF4-FFF2-40B4-BE49-F238E27FC236}">
                    <a16:creationId xmlns:a16="http://schemas.microsoft.com/office/drawing/2014/main" id="{943376F5-7B91-DC4C-91E0-6AFE6CE2E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3550" y="6710485"/>
                <a:ext cx="428652" cy="368788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04" name="Freeform 774">
                <a:extLst>
                  <a:ext uri="{FF2B5EF4-FFF2-40B4-BE49-F238E27FC236}">
                    <a16:creationId xmlns:a16="http://schemas.microsoft.com/office/drawing/2014/main" id="{940D44F9-723A-D54D-9277-EBA1C01FD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9162" y="6190495"/>
                <a:ext cx="613353" cy="519990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05" name="Freeform 775">
                <a:extLst>
                  <a:ext uri="{FF2B5EF4-FFF2-40B4-BE49-F238E27FC236}">
                    <a16:creationId xmlns:a16="http://schemas.microsoft.com/office/drawing/2014/main" id="{0EDACFA8-6C1F-6E48-A344-DED2C3ADF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5233" y="6138865"/>
                <a:ext cx="1059431" cy="1069479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  <p:sp>
          <p:nvSpPr>
            <p:cNvPr id="306" name="Freeform 776">
              <a:extLst>
                <a:ext uri="{FF2B5EF4-FFF2-40B4-BE49-F238E27FC236}">
                  <a16:creationId xmlns:a16="http://schemas.microsoft.com/office/drawing/2014/main" id="{CF4ACD72-DFC2-4F41-977C-6B679596C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0163" y="5800055"/>
              <a:ext cx="2694667" cy="212512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8100" cap="flat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sz="3200" dirty="0">
                <a:latin typeface="Lato Regular" charset="0"/>
              </a:endParaRPr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52CAD568-BD03-164E-A593-24D2A721CDB8}"/>
                </a:ext>
              </a:extLst>
            </p:cNvPr>
            <p:cNvGrpSpPr/>
            <p:nvPr/>
          </p:nvGrpSpPr>
          <p:grpSpPr>
            <a:xfrm>
              <a:off x="4311064" y="5838289"/>
              <a:ext cx="6831507" cy="8207356"/>
              <a:chOff x="3070403" y="2130164"/>
              <a:chExt cx="7907395" cy="9499927"/>
            </a:xfrm>
            <a:grpFill/>
          </p:grpSpPr>
          <p:sp>
            <p:nvSpPr>
              <p:cNvPr id="308" name="Freeform 781">
                <a:extLst>
                  <a:ext uri="{FF2B5EF4-FFF2-40B4-BE49-F238E27FC236}">
                    <a16:creationId xmlns:a16="http://schemas.microsoft.com/office/drawing/2014/main" id="{234D2ADD-73A8-C24A-9548-08DD0DBFA1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08206" y="2130164"/>
                <a:ext cx="94095" cy="44255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09" name="Freeform 405">
                <a:extLst>
                  <a:ext uri="{FF2B5EF4-FFF2-40B4-BE49-F238E27FC236}">
                    <a16:creationId xmlns:a16="http://schemas.microsoft.com/office/drawing/2014/main" id="{F97669CF-5FF0-E449-A945-62630255F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2" y="3959344"/>
                <a:ext cx="550626" cy="283968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0" name="Freeform 512">
                <a:extLst>
                  <a:ext uri="{FF2B5EF4-FFF2-40B4-BE49-F238E27FC236}">
                    <a16:creationId xmlns:a16="http://schemas.microsoft.com/office/drawing/2014/main" id="{955C90F1-858E-1F42-8DD1-3C8C17ACF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11379319"/>
                <a:ext cx="121974" cy="66379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1" name="Freeform 513">
                <a:extLst>
                  <a:ext uri="{FF2B5EF4-FFF2-40B4-BE49-F238E27FC236}">
                    <a16:creationId xmlns:a16="http://schemas.microsoft.com/office/drawing/2014/main" id="{A177FCC6-08C9-A44D-9A3C-E4105E849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3599" y="11445698"/>
                <a:ext cx="90610" cy="66379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2" name="Freeform 514">
                <a:extLst>
                  <a:ext uri="{FF2B5EF4-FFF2-40B4-BE49-F238E27FC236}">
                    <a16:creationId xmlns:a16="http://schemas.microsoft.com/office/drawing/2014/main" id="{58281A06-AE6B-2841-B6F1-47BCD096D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11360879"/>
                <a:ext cx="80154" cy="51630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3" name="Freeform 515">
                <a:extLst>
                  <a:ext uri="{FF2B5EF4-FFF2-40B4-BE49-F238E27FC236}">
                    <a16:creationId xmlns:a16="http://schemas.microsoft.com/office/drawing/2014/main" id="{A8950930-D329-AA4A-B74C-ED5E15C1C2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11401446"/>
                <a:ext cx="83638" cy="55320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4" name="Freeform 516">
                <a:extLst>
                  <a:ext uri="{FF2B5EF4-FFF2-40B4-BE49-F238E27FC236}">
                    <a16:creationId xmlns:a16="http://schemas.microsoft.com/office/drawing/2014/main" id="{027DDB37-539F-4048-9995-CC52BAB01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327686"/>
                <a:ext cx="31364" cy="33190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5" name="Freeform 517">
                <a:extLst>
                  <a:ext uri="{FF2B5EF4-FFF2-40B4-BE49-F238E27FC236}">
                    <a16:creationId xmlns:a16="http://schemas.microsoft.com/office/drawing/2014/main" id="{DA0AA85A-41EB-624D-9EE9-AA3917125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416" y="11239179"/>
                <a:ext cx="73184" cy="77445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6" name="Freeform 518">
                <a:extLst>
                  <a:ext uri="{FF2B5EF4-FFF2-40B4-BE49-F238E27FC236}">
                    <a16:creationId xmlns:a16="http://schemas.microsoft.com/office/drawing/2014/main" id="{1E0717CF-C743-D54E-817C-EE8052E03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9960" y="11099041"/>
                <a:ext cx="52274" cy="118010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7" name="Freeform 519">
                <a:extLst>
                  <a:ext uri="{FF2B5EF4-FFF2-40B4-BE49-F238E27FC236}">
                    <a16:creationId xmlns:a16="http://schemas.microsoft.com/office/drawing/2014/main" id="{DFA50B08-47B1-564A-B9CA-1AFA2A525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194924"/>
                <a:ext cx="31364" cy="66379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8" name="Freeform 520">
                <a:extLst>
                  <a:ext uri="{FF2B5EF4-FFF2-40B4-BE49-F238E27FC236}">
                    <a16:creationId xmlns:a16="http://schemas.microsoft.com/office/drawing/2014/main" id="{1D4B2E3A-5145-1A4B-909B-4256E605D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507" y="11054786"/>
                <a:ext cx="52274" cy="77445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19" name="Freeform 521">
                <a:extLst>
                  <a:ext uri="{FF2B5EF4-FFF2-40B4-BE49-F238E27FC236}">
                    <a16:creationId xmlns:a16="http://schemas.microsoft.com/office/drawing/2014/main" id="{17993F9A-C06E-E547-8836-75D77CE26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1783" y="10840889"/>
                <a:ext cx="52274" cy="5163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0" name="Freeform 522">
                <a:extLst>
                  <a:ext uri="{FF2B5EF4-FFF2-40B4-BE49-F238E27FC236}">
                    <a16:creationId xmlns:a16="http://schemas.microsoft.com/office/drawing/2014/main" id="{3808BA0E-0D3E-744C-9D61-2553065448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2238" y="10645434"/>
                <a:ext cx="62727" cy="118010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1" name="Freeform 523">
                <a:extLst>
                  <a:ext uri="{FF2B5EF4-FFF2-40B4-BE49-F238E27FC236}">
                    <a16:creationId xmlns:a16="http://schemas.microsoft.com/office/drawing/2014/main" id="{29E8BCAC-83FE-5B45-A5C4-2ADE5CEE3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7848" y="7577132"/>
                <a:ext cx="48790" cy="44255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2" name="Freeform 524">
                <a:extLst>
                  <a:ext uri="{FF2B5EF4-FFF2-40B4-BE49-F238E27FC236}">
                    <a16:creationId xmlns:a16="http://schemas.microsoft.com/office/drawing/2014/main" id="{234F0858-765E-D24B-8084-CADEA829E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6955" y="7643515"/>
                <a:ext cx="59243" cy="84822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3" name="Freeform 525">
                <a:extLst>
                  <a:ext uri="{FF2B5EF4-FFF2-40B4-BE49-F238E27FC236}">
                    <a16:creationId xmlns:a16="http://schemas.microsoft.com/office/drawing/2014/main" id="{E9E6D735-B61A-E640-BABD-318F517E7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8037" y="8229885"/>
                <a:ext cx="142883" cy="140138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4" name="Freeform 526">
                <a:extLst>
                  <a:ext uri="{FF2B5EF4-FFF2-40B4-BE49-F238E27FC236}">
                    <a16:creationId xmlns:a16="http://schemas.microsoft.com/office/drawing/2014/main" id="{17EAD2E8-CCB3-8748-94A2-698891F5D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1643" y="7230476"/>
                <a:ext cx="101063" cy="44255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5" name="Freeform 527">
                <a:extLst>
                  <a:ext uri="{FF2B5EF4-FFF2-40B4-BE49-F238E27FC236}">
                    <a16:creationId xmlns:a16="http://schemas.microsoft.com/office/drawing/2014/main" id="{8874480F-5EC2-0747-94FA-70FB9467A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7219410"/>
                <a:ext cx="115005" cy="55320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6" name="Freeform 528">
                <a:extLst>
                  <a:ext uri="{FF2B5EF4-FFF2-40B4-BE49-F238E27FC236}">
                    <a16:creationId xmlns:a16="http://schemas.microsoft.com/office/drawing/2014/main" id="{B5083F6D-7A0D-2544-B38C-FAD18EA23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6972326"/>
                <a:ext cx="529716" cy="195458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7" name="Freeform 529">
                <a:extLst>
                  <a:ext uri="{FF2B5EF4-FFF2-40B4-BE49-F238E27FC236}">
                    <a16:creationId xmlns:a16="http://schemas.microsoft.com/office/drawing/2014/main" id="{45EAC252-1779-3449-9C65-8C886A74E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6622" y="6854313"/>
                <a:ext cx="41820" cy="40568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8" name="Freeform 530">
                <a:extLst>
                  <a:ext uri="{FF2B5EF4-FFF2-40B4-BE49-F238E27FC236}">
                    <a16:creationId xmlns:a16="http://schemas.microsoft.com/office/drawing/2014/main" id="{E7667C66-AF1C-4643-A152-EA5FF0BBB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4511" y="7079273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29" name="Freeform 531">
                <a:extLst>
                  <a:ext uri="{FF2B5EF4-FFF2-40B4-BE49-F238E27FC236}">
                    <a16:creationId xmlns:a16="http://schemas.microsoft.com/office/drawing/2014/main" id="{E099E084-7397-1F4E-8338-3083D8A28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5486118"/>
                <a:ext cx="59243" cy="110635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0" name="Freeform 532">
                <a:extLst>
                  <a:ext uri="{FF2B5EF4-FFF2-40B4-BE49-F238E27FC236}">
                    <a16:creationId xmlns:a16="http://schemas.microsoft.com/office/drawing/2014/main" id="{32C9FE16-E455-8A4F-A729-6C64AB7DA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745" y="5541436"/>
                <a:ext cx="73184" cy="44255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1" name="Freeform 533">
                <a:extLst>
                  <a:ext uri="{FF2B5EF4-FFF2-40B4-BE49-F238E27FC236}">
                    <a16:creationId xmlns:a16="http://schemas.microsoft.com/office/drawing/2014/main" id="{0A4F6B16-5A00-F441-8FC4-A6E1948E5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3614" y="5497180"/>
                <a:ext cx="153338" cy="77445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2" name="Freeform 534">
                <a:extLst>
                  <a:ext uri="{FF2B5EF4-FFF2-40B4-BE49-F238E27FC236}">
                    <a16:creationId xmlns:a16="http://schemas.microsoft.com/office/drawing/2014/main" id="{0FF757CC-B522-6444-A3CA-08644E3D8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4983" y="5283283"/>
                <a:ext cx="160306" cy="84822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3" name="Freeform 535">
                <a:extLst>
                  <a:ext uri="{FF2B5EF4-FFF2-40B4-BE49-F238E27FC236}">
                    <a16:creationId xmlns:a16="http://schemas.microsoft.com/office/drawing/2014/main" id="{A72D313E-9187-D945-BCC5-D906C5430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9385" y="5172648"/>
                <a:ext cx="327588" cy="335595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4" name="Freeform 536">
                <a:extLst>
                  <a:ext uri="{FF2B5EF4-FFF2-40B4-BE49-F238E27FC236}">
                    <a16:creationId xmlns:a16="http://schemas.microsoft.com/office/drawing/2014/main" id="{281729B2-158F-1B4E-A2C5-17FA9C535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4243" y="5412358"/>
                <a:ext cx="83638" cy="106947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5" name="Freeform 537">
                <a:extLst>
                  <a:ext uri="{FF2B5EF4-FFF2-40B4-BE49-F238E27FC236}">
                    <a16:creationId xmlns:a16="http://schemas.microsoft.com/office/drawing/2014/main" id="{9430E9D7-95F5-8349-A6CB-845245548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2710" y="4372381"/>
                <a:ext cx="31364" cy="62692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6" name="Freeform 538">
                <a:extLst>
                  <a:ext uri="{FF2B5EF4-FFF2-40B4-BE49-F238E27FC236}">
                    <a16:creationId xmlns:a16="http://schemas.microsoft.com/office/drawing/2014/main" id="{766B14F6-B714-9B44-A3BB-A15D9A54F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9372" y="4479332"/>
                <a:ext cx="31364" cy="33190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7" name="Freeform 539">
                <a:extLst>
                  <a:ext uri="{FF2B5EF4-FFF2-40B4-BE49-F238E27FC236}">
                    <a16:creationId xmlns:a16="http://schemas.microsoft.com/office/drawing/2014/main" id="{F391DB1B-89C2-924B-8009-C6D5C6180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405" y="5054638"/>
                <a:ext cx="69700" cy="44255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8" name="Freeform 540">
                <a:extLst>
                  <a:ext uri="{FF2B5EF4-FFF2-40B4-BE49-F238E27FC236}">
                    <a16:creationId xmlns:a16="http://schemas.microsoft.com/office/drawing/2014/main" id="{AE59C5B5-F693-F34D-8C67-D58F16C85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6922" y="4792800"/>
                <a:ext cx="62727" cy="66379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39" name="Freeform 541">
                <a:extLst>
                  <a:ext uri="{FF2B5EF4-FFF2-40B4-BE49-F238E27FC236}">
                    <a16:creationId xmlns:a16="http://schemas.microsoft.com/office/drawing/2014/main" id="{78572219-13EA-0442-B2D6-292523708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559" y="4328126"/>
                <a:ext cx="62727" cy="77445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0" name="Freeform 542">
                <a:extLst>
                  <a:ext uri="{FF2B5EF4-FFF2-40B4-BE49-F238E27FC236}">
                    <a16:creationId xmlns:a16="http://schemas.microsoft.com/office/drawing/2014/main" id="{7AF5E27F-6167-5740-89F8-943B8CE99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1310" y="4283873"/>
                <a:ext cx="121974" cy="66379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1" name="Freeform 543">
                <a:extLst>
                  <a:ext uri="{FF2B5EF4-FFF2-40B4-BE49-F238E27FC236}">
                    <a16:creationId xmlns:a16="http://schemas.microsoft.com/office/drawing/2014/main" id="{7691D7B8-AD8D-FF40-A6A9-006EA83FE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9197" y="4243306"/>
                <a:ext cx="69700" cy="29502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2" name="Freeform 544">
                <a:extLst>
                  <a:ext uri="{FF2B5EF4-FFF2-40B4-BE49-F238E27FC236}">
                    <a16:creationId xmlns:a16="http://schemas.microsoft.com/office/drawing/2014/main" id="{1B61C7D1-F074-D746-B9D6-5408234DE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7060" y="4025723"/>
                <a:ext cx="348498" cy="258152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3" name="Freeform 545">
                <a:extLst>
                  <a:ext uri="{FF2B5EF4-FFF2-40B4-BE49-F238E27FC236}">
                    <a16:creationId xmlns:a16="http://schemas.microsoft.com/office/drawing/2014/main" id="{9918464E-9C7A-6E45-A45B-EADC17F8D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2978" y="4003593"/>
                <a:ext cx="69700" cy="55320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4" name="Freeform 546">
                <a:extLst>
                  <a:ext uri="{FF2B5EF4-FFF2-40B4-BE49-F238E27FC236}">
                    <a16:creationId xmlns:a16="http://schemas.microsoft.com/office/drawing/2014/main" id="{3D053105-F008-794E-BD83-C3A6D91D6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2065" y="4014659"/>
                <a:ext cx="38336" cy="55320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5" name="Freeform 547">
                <a:extLst>
                  <a:ext uri="{FF2B5EF4-FFF2-40B4-BE49-F238E27FC236}">
                    <a16:creationId xmlns:a16="http://schemas.microsoft.com/office/drawing/2014/main" id="{2D119C39-40AB-B644-8AB5-931E2B214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7970" y="3808141"/>
                <a:ext cx="31364" cy="66379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6" name="Freeform 548">
                <a:extLst>
                  <a:ext uri="{FF2B5EF4-FFF2-40B4-BE49-F238E27FC236}">
                    <a16:creationId xmlns:a16="http://schemas.microsoft.com/office/drawing/2014/main" id="{5AFEB457-0A12-CE44-93A8-0CFD22C4E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3243899"/>
                <a:ext cx="1470658" cy="1139547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7" name="Freeform 549">
                <a:extLst>
                  <a:ext uri="{FF2B5EF4-FFF2-40B4-BE49-F238E27FC236}">
                    <a16:creationId xmlns:a16="http://schemas.microsoft.com/office/drawing/2014/main" id="{62393C20-563C-3D42-BAD7-198DD317A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8" y="4306004"/>
                <a:ext cx="62727" cy="22128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8" name="Freeform 550">
                <a:extLst>
                  <a:ext uri="{FF2B5EF4-FFF2-40B4-BE49-F238E27FC236}">
                    <a16:creationId xmlns:a16="http://schemas.microsoft.com/office/drawing/2014/main" id="{BA076BC2-E7E2-724A-A608-81675B4B8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1327" y="3830269"/>
                <a:ext cx="83638" cy="22128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49" name="Freeform 551">
                <a:extLst>
                  <a:ext uri="{FF2B5EF4-FFF2-40B4-BE49-F238E27FC236}">
                    <a16:creationId xmlns:a16="http://schemas.microsoft.com/office/drawing/2014/main" id="{7442EB47-654A-1D48-A0EB-12DD5D615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9353" y="3808141"/>
                <a:ext cx="121974" cy="106947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0" name="Freeform 552">
                <a:extLst>
                  <a:ext uri="{FF2B5EF4-FFF2-40B4-BE49-F238E27FC236}">
                    <a16:creationId xmlns:a16="http://schemas.microsoft.com/office/drawing/2014/main" id="{F6579FB9-4D4E-2B4B-BCFE-BD470A44C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7833" y="3712256"/>
                <a:ext cx="69700" cy="40568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1" name="Freeform 553">
                <a:extLst>
                  <a:ext uri="{FF2B5EF4-FFF2-40B4-BE49-F238E27FC236}">
                    <a16:creationId xmlns:a16="http://schemas.microsoft.com/office/drawing/2014/main" id="{BFB3CBD6-AC0A-B64B-8D09-9FB56BCE2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899" y="3701191"/>
                <a:ext cx="62727" cy="33190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2" name="Freeform 554">
                <a:extLst>
                  <a:ext uri="{FF2B5EF4-FFF2-40B4-BE49-F238E27FC236}">
                    <a16:creationId xmlns:a16="http://schemas.microsoft.com/office/drawing/2014/main" id="{E3A55871-8E37-4D43-ADD9-9595D9E05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9653" y="3679066"/>
                <a:ext cx="48790" cy="22128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3" name="Freeform 555">
                <a:extLst>
                  <a:ext uri="{FF2B5EF4-FFF2-40B4-BE49-F238E27FC236}">
                    <a16:creationId xmlns:a16="http://schemas.microsoft.com/office/drawing/2014/main" id="{7C4A3586-9CFD-7141-837B-6C59428E0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195" y="3266024"/>
                <a:ext cx="268342" cy="121701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4" name="Freeform 556">
                <a:extLst>
                  <a:ext uri="{FF2B5EF4-FFF2-40B4-BE49-F238E27FC236}">
                    <a16:creationId xmlns:a16="http://schemas.microsoft.com/office/drawing/2014/main" id="{8B068445-1A10-C544-BF6A-AAD373425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2594" y="5227968"/>
                <a:ext cx="296221" cy="20652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5" name="Freeform 557">
                <a:extLst>
                  <a:ext uri="{FF2B5EF4-FFF2-40B4-BE49-F238E27FC236}">
                    <a16:creationId xmlns:a16="http://schemas.microsoft.com/office/drawing/2014/main" id="{BF2D64AB-F6D2-A34D-A887-7FF71B019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104" y="4988256"/>
                <a:ext cx="132428" cy="151203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6" name="Freeform 558">
                <a:extLst>
                  <a:ext uri="{FF2B5EF4-FFF2-40B4-BE49-F238E27FC236}">
                    <a16:creationId xmlns:a16="http://schemas.microsoft.com/office/drawing/2014/main" id="{4DDBADB1-E75F-7940-8915-B0AE57C7F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9559" y="4814926"/>
                <a:ext cx="41820" cy="44255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7" name="Freeform 559">
                <a:extLst>
                  <a:ext uri="{FF2B5EF4-FFF2-40B4-BE49-F238E27FC236}">
                    <a16:creationId xmlns:a16="http://schemas.microsoft.com/office/drawing/2014/main" id="{D9D91AE8-9379-5A43-B077-C13F09AEB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282" y="4763299"/>
                <a:ext cx="62727" cy="62692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8" name="Freeform 560">
                <a:extLst>
                  <a:ext uri="{FF2B5EF4-FFF2-40B4-BE49-F238E27FC236}">
                    <a16:creationId xmlns:a16="http://schemas.microsoft.com/office/drawing/2014/main" id="{C8BC29B3-4300-4C4D-A3DA-CAB1D05E0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9403" y="4781736"/>
                <a:ext cx="38336" cy="66379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59" name="Freeform 561">
                <a:extLst>
                  <a:ext uri="{FF2B5EF4-FFF2-40B4-BE49-F238E27FC236}">
                    <a16:creationId xmlns:a16="http://schemas.microsoft.com/office/drawing/2014/main" id="{B0A185D2-4776-974B-B200-925CFDED5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673" y="4719040"/>
                <a:ext cx="52274" cy="118010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0" name="Freeform 562">
                <a:extLst>
                  <a:ext uri="{FF2B5EF4-FFF2-40B4-BE49-F238E27FC236}">
                    <a16:creationId xmlns:a16="http://schemas.microsoft.com/office/drawing/2014/main" id="{04588AAC-CF7E-A248-A37C-04341E191A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4853" y="4674786"/>
                <a:ext cx="73184" cy="77445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1" name="Freeform 563">
                <a:extLst>
                  <a:ext uri="{FF2B5EF4-FFF2-40B4-BE49-F238E27FC236}">
                    <a16:creationId xmlns:a16="http://schemas.microsoft.com/office/drawing/2014/main" id="{BD46E8BB-541A-3843-862E-3D56ADB64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038" y="4674786"/>
                <a:ext cx="69700" cy="99573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2" name="Freeform 564">
                <a:extLst>
                  <a:ext uri="{FF2B5EF4-FFF2-40B4-BE49-F238E27FC236}">
                    <a16:creationId xmlns:a16="http://schemas.microsoft.com/office/drawing/2014/main" id="{14F1E5B3-11DC-224C-9FB7-315C93F09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7126" y="4696914"/>
                <a:ext cx="31364" cy="11063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3" name="Freeform 565">
                <a:extLst>
                  <a:ext uri="{FF2B5EF4-FFF2-40B4-BE49-F238E27FC236}">
                    <a16:creationId xmlns:a16="http://schemas.microsoft.com/office/drawing/2014/main" id="{DBC6A139-DCD9-8740-B4D5-E37D3795D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4367" y="4707979"/>
                <a:ext cx="135912" cy="73757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4" name="Freeform 566">
                <a:extLst>
                  <a:ext uri="{FF2B5EF4-FFF2-40B4-BE49-F238E27FC236}">
                    <a16:creationId xmlns:a16="http://schemas.microsoft.com/office/drawing/2014/main" id="{FC3C2012-F922-A646-BB82-385D6F355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6641" y="4641596"/>
                <a:ext cx="83638" cy="77445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5" name="Freeform 567">
                <a:extLst>
                  <a:ext uri="{FF2B5EF4-FFF2-40B4-BE49-F238E27FC236}">
                    <a16:creationId xmlns:a16="http://schemas.microsoft.com/office/drawing/2014/main" id="{B35BD5F9-98AA-A648-B3B9-B8DADE056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4651" y="4936623"/>
                <a:ext cx="101063" cy="40568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6" name="Freeform 568">
                <a:extLst>
                  <a:ext uri="{FF2B5EF4-FFF2-40B4-BE49-F238E27FC236}">
                    <a16:creationId xmlns:a16="http://schemas.microsoft.com/office/drawing/2014/main" id="{8A559BCD-A759-C942-8D1E-E6D478DFE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2677" y="4999318"/>
                <a:ext cx="59243" cy="55320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7" name="Freeform 569">
                <a:extLst>
                  <a:ext uri="{FF2B5EF4-FFF2-40B4-BE49-F238E27FC236}">
                    <a16:creationId xmlns:a16="http://schemas.microsoft.com/office/drawing/2014/main" id="{D599B05F-E661-B243-8465-06EBA2DF4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191" y="3656936"/>
                <a:ext cx="212583" cy="140138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8" name="Freeform 570">
                <a:extLst>
                  <a:ext uri="{FF2B5EF4-FFF2-40B4-BE49-F238E27FC236}">
                    <a16:creationId xmlns:a16="http://schemas.microsoft.com/office/drawing/2014/main" id="{C3D87778-F9BF-3645-B4E8-E545736E9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4009" y="3723319"/>
                <a:ext cx="52274" cy="40568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69" name="Freeform 571">
                <a:extLst>
                  <a:ext uri="{FF2B5EF4-FFF2-40B4-BE49-F238E27FC236}">
                    <a16:creationId xmlns:a16="http://schemas.microsoft.com/office/drawing/2014/main" id="{4E60DE32-E788-A846-9D17-A6C437A6B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278" y="3763883"/>
                <a:ext cx="20911" cy="2212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0" name="Freeform 572">
                <a:extLst>
                  <a:ext uri="{FF2B5EF4-FFF2-40B4-BE49-F238E27FC236}">
                    <a16:creationId xmlns:a16="http://schemas.microsoft.com/office/drawing/2014/main" id="{0318343B-9FCA-424B-971F-91944A71C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310279"/>
                <a:ext cx="940942" cy="486798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1" name="Freeform 573">
                <a:extLst>
                  <a:ext uri="{FF2B5EF4-FFF2-40B4-BE49-F238E27FC236}">
                    <a16:creationId xmlns:a16="http://schemas.microsoft.com/office/drawing/2014/main" id="{87D75C02-FFC9-E943-9FB1-BC084920D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6877" y="3266024"/>
                <a:ext cx="142883" cy="99573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2" name="Freeform 574">
                <a:extLst>
                  <a:ext uri="{FF2B5EF4-FFF2-40B4-BE49-F238E27FC236}">
                    <a16:creationId xmlns:a16="http://schemas.microsoft.com/office/drawing/2014/main" id="{9B2DAB97-50A0-814F-8FC3-B30F14F8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3221769"/>
                <a:ext cx="324101" cy="317157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3" name="Freeform 575">
                <a:extLst>
                  <a:ext uri="{FF2B5EF4-FFF2-40B4-BE49-F238E27FC236}">
                    <a16:creationId xmlns:a16="http://schemas.microsoft.com/office/drawing/2014/main" id="{3D787449-7623-4F42-9FEC-A5E1E1945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8410" y="3221769"/>
                <a:ext cx="285766" cy="23971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4" name="Freeform 576">
                <a:extLst>
                  <a:ext uri="{FF2B5EF4-FFF2-40B4-BE49-F238E27FC236}">
                    <a16:creationId xmlns:a16="http://schemas.microsoft.com/office/drawing/2014/main" id="{10025B08-4B1C-9941-A028-A2BF3C9FE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509" y="3192266"/>
                <a:ext cx="550626" cy="357723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5" name="Freeform 577">
                <a:extLst>
                  <a:ext uri="{FF2B5EF4-FFF2-40B4-BE49-F238E27FC236}">
                    <a16:creationId xmlns:a16="http://schemas.microsoft.com/office/drawing/2014/main" id="{D9829664-819A-FE4C-B72F-EBF9E0DC2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395" y="3092694"/>
                <a:ext cx="73184" cy="44255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6" name="Freeform 578">
                <a:extLst>
                  <a:ext uri="{FF2B5EF4-FFF2-40B4-BE49-F238E27FC236}">
                    <a16:creationId xmlns:a16="http://schemas.microsoft.com/office/drawing/2014/main" id="{0B2DBE43-EE1B-E04F-BA05-8099D9C85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7616" y="2897239"/>
                <a:ext cx="613353" cy="306092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7" name="Freeform 579">
                <a:extLst>
                  <a:ext uri="{FF2B5EF4-FFF2-40B4-BE49-F238E27FC236}">
                    <a16:creationId xmlns:a16="http://schemas.microsoft.com/office/drawing/2014/main" id="{ABC2D25D-64A8-C441-A764-000BE3022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3064" y="3018939"/>
                <a:ext cx="104549" cy="73757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8" name="Freeform 580">
                <a:extLst>
                  <a:ext uri="{FF2B5EF4-FFF2-40B4-BE49-F238E27FC236}">
                    <a16:creationId xmlns:a16="http://schemas.microsoft.com/office/drawing/2014/main" id="{C079E78A-4B45-044F-8001-1B98D555A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47" y="2856674"/>
                <a:ext cx="376377" cy="184395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79" name="Freeform 581">
                <a:extLst>
                  <a:ext uri="{FF2B5EF4-FFF2-40B4-BE49-F238E27FC236}">
                    <a16:creationId xmlns:a16="http://schemas.microsoft.com/office/drawing/2014/main" id="{21C2F104-441A-1D48-87D5-31A2D9ECC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9589" y="2930426"/>
                <a:ext cx="80154" cy="22128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0" name="Freeform 582">
                <a:extLst>
                  <a:ext uri="{FF2B5EF4-FFF2-40B4-BE49-F238E27FC236}">
                    <a16:creationId xmlns:a16="http://schemas.microsoft.com/office/drawing/2014/main" id="{A5B5B9E4-CB70-C545-A8C6-1E368FD15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9289" y="2779230"/>
                <a:ext cx="216069" cy="106947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1" name="Freeform 583">
                <a:extLst>
                  <a:ext uri="{FF2B5EF4-FFF2-40B4-BE49-F238E27FC236}">
                    <a16:creationId xmlns:a16="http://schemas.microsoft.com/office/drawing/2014/main" id="{8D9DE516-774B-A34A-BE91-554F77C66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678" y="2801354"/>
                <a:ext cx="80154" cy="44255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2" name="Freeform 584">
                <a:extLst>
                  <a:ext uri="{FF2B5EF4-FFF2-40B4-BE49-F238E27FC236}">
                    <a16:creationId xmlns:a16="http://schemas.microsoft.com/office/drawing/2014/main" id="{4676AC50-CF83-0A4B-8BF3-E0669A102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199" y="2701782"/>
                <a:ext cx="216069" cy="77445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3" name="Freeform 585">
                <a:extLst>
                  <a:ext uri="{FF2B5EF4-FFF2-40B4-BE49-F238E27FC236}">
                    <a16:creationId xmlns:a16="http://schemas.microsoft.com/office/drawing/2014/main" id="{068B1BE1-4311-C544-8B8C-6F7760901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942" y="2930426"/>
                <a:ext cx="285766" cy="20652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4" name="Freeform 586">
                <a:extLst>
                  <a:ext uri="{FF2B5EF4-FFF2-40B4-BE49-F238E27FC236}">
                    <a16:creationId xmlns:a16="http://schemas.microsoft.com/office/drawing/2014/main" id="{B6DC60CD-C57E-544D-875E-7725B1A81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1579" y="3030002"/>
                <a:ext cx="90610" cy="29502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5" name="Freeform 587">
                <a:extLst>
                  <a:ext uri="{FF2B5EF4-FFF2-40B4-BE49-F238E27FC236}">
                    <a16:creationId xmlns:a16="http://schemas.microsoft.com/office/drawing/2014/main" id="{CADA8367-EEF3-6D41-8C68-50D7322D6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669" y="3018939"/>
                <a:ext cx="83638" cy="22128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6" name="Freeform 588">
                <a:extLst>
                  <a:ext uri="{FF2B5EF4-FFF2-40B4-BE49-F238E27FC236}">
                    <a16:creationId xmlns:a16="http://schemas.microsoft.com/office/drawing/2014/main" id="{CBBA9F50-2D40-B145-85BA-DBDFD5255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8849" y="2985746"/>
                <a:ext cx="104549" cy="55320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7" name="Freeform 589">
                <a:extLst>
                  <a:ext uri="{FF2B5EF4-FFF2-40B4-BE49-F238E27FC236}">
                    <a16:creationId xmlns:a16="http://schemas.microsoft.com/office/drawing/2014/main" id="{F594D19F-1A67-194C-A9D1-6CEEC29D8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9306" y="2941494"/>
                <a:ext cx="73184" cy="55320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8" name="Freeform 590">
                <a:extLst>
                  <a:ext uri="{FF2B5EF4-FFF2-40B4-BE49-F238E27FC236}">
                    <a16:creationId xmlns:a16="http://schemas.microsoft.com/office/drawing/2014/main" id="{A3537634-48D4-3646-B93F-01B704F55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241" y="2812416"/>
                <a:ext cx="121974" cy="95888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89" name="Freeform 591">
                <a:extLst>
                  <a:ext uri="{FF2B5EF4-FFF2-40B4-BE49-F238E27FC236}">
                    <a16:creationId xmlns:a16="http://schemas.microsoft.com/office/drawing/2014/main" id="{1E844FC6-F7A9-C64E-A129-EE6628F87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3399" y="2801354"/>
                <a:ext cx="90610" cy="33190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0" name="Freeform 592">
                <a:extLst>
                  <a:ext uri="{FF2B5EF4-FFF2-40B4-BE49-F238E27FC236}">
                    <a16:creationId xmlns:a16="http://schemas.microsoft.com/office/drawing/2014/main" id="{31FB3DD5-2C7C-5147-8D48-B02F56DE12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149" y="2628024"/>
                <a:ext cx="365922" cy="20652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1" name="Freeform 593">
                <a:extLst>
                  <a:ext uri="{FF2B5EF4-FFF2-40B4-BE49-F238E27FC236}">
                    <a16:creationId xmlns:a16="http://schemas.microsoft.com/office/drawing/2014/main" id="{3C19BD4B-6AC6-BB4C-96D4-B32D0E51A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4916" y="2528452"/>
                <a:ext cx="111517" cy="55320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2" name="Freeform 594">
                <a:extLst>
                  <a:ext uri="{FF2B5EF4-FFF2-40B4-BE49-F238E27FC236}">
                    <a16:creationId xmlns:a16="http://schemas.microsoft.com/office/drawing/2014/main" id="{BE7F8BC8-254F-184E-A389-9397DC3BF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5526" y="2701782"/>
                <a:ext cx="205612" cy="121701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3" name="Freeform 595">
                <a:extLst>
                  <a:ext uri="{FF2B5EF4-FFF2-40B4-BE49-F238E27FC236}">
                    <a16:creationId xmlns:a16="http://schemas.microsoft.com/office/drawing/2014/main" id="{5849B960-CEF6-BB4A-8F68-3B2470479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0531" y="2812416"/>
                <a:ext cx="181217" cy="55320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4" name="Freeform 596">
                <a:extLst>
                  <a:ext uri="{FF2B5EF4-FFF2-40B4-BE49-F238E27FC236}">
                    <a16:creationId xmlns:a16="http://schemas.microsoft.com/office/drawing/2014/main" id="{A01E1F9D-97AA-8B4D-BB77-AD53954E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3059504"/>
                <a:ext cx="170762" cy="121701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5" name="Freeform 597">
                <a:extLst>
                  <a:ext uri="{FF2B5EF4-FFF2-40B4-BE49-F238E27FC236}">
                    <a16:creationId xmlns:a16="http://schemas.microsoft.com/office/drawing/2014/main" id="{41932C17-EF41-CF48-A83F-DDAF6DAAD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0230" y="3030002"/>
                <a:ext cx="41820" cy="29502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6" name="Freeform 598">
                <a:extLst>
                  <a:ext uri="{FF2B5EF4-FFF2-40B4-BE49-F238E27FC236}">
                    <a16:creationId xmlns:a16="http://schemas.microsoft.com/office/drawing/2014/main" id="{E6952D2D-4A3F-9C4C-8860-F32F02DBC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4933" y="2834544"/>
                <a:ext cx="90610" cy="62692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7" name="Freeform 599">
                <a:extLst>
                  <a:ext uri="{FF2B5EF4-FFF2-40B4-BE49-F238E27FC236}">
                    <a16:creationId xmlns:a16="http://schemas.microsoft.com/office/drawing/2014/main" id="{013FD46A-DA21-CA42-9625-4E4A8AD11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3722" y="2930426"/>
                <a:ext cx="31364" cy="44255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8" name="Freeform 600">
                <a:extLst>
                  <a:ext uri="{FF2B5EF4-FFF2-40B4-BE49-F238E27FC236}">
                    <a16:creationId xmlns:a16="http://schemas.microsoft.com/office/drawing/2014/main" id="{81A09B25-449E-854D-9857-2966A49A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9165" y="2897239"/>
                <a:ext cx="909578" cy="295030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399" name="Freeform 601">
                <a:extLst>
                  <a:ext uri="{FF2B5EF4-FFF2-40B4-BE49-F238E27FC236}">
                    <a16:creationId xmlns:a16="http://schemas.microsoft.com/office/drawing/2014/main" id="{7B6D780E-4355-304D-A8F3-E582A9422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0078" y="2388314"/>
                <a:ext cx="602900" cy="401977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0" name="Freeform 602">
                <a:extLst>
                  <a:ext uri="{FF2B5EF4-FFF2-40B4-BE49-F238E27FC236}">
                    <a16:creationId xmlns:a16="http://schemas.microsoft.com/office/drawing/2014/main" id="{BE05D94D-DB1C-164E-AE6F-91190F588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4022" y="2141229"/>
                <a:ext cx="1592632" cy="877710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1" name="Freeform 604">
                <a:extLst>
                  <a:ext uri="{FF2B5EF4-FFF2-40B4-BE49-F238E27FC236}">
                    <a16:creationId xmlns:a16="http://schemas.microsoft.com/office/drawing/2014/main" id="{AB2C9A00-D98D-5F48-B590-0863FF48F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809" y="2628024"/>
                <a:ext cx="142883" cy="55320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2" name="Freeform 605">
                <a:extLst>
                  <a:ext uri="{FF2B5EF4-FFF2-40B4-BE49-F238E27FC236}">
                    <a16:creationId xmlns:a16="http://schemas.microsoft.com/office/drawing/2014/main" id="{DA085046-9586-1848-AAE6-01AB2A002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2522" y="2672276"/>
                <a:ext cx="59247" cy="22128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3" name="Freeform 606">
                <a:extLst>
                  <a:ext uri="{FF2B5EF4-FFF2-40B4-BE49-F238E27FC236}">
                    <a16:creationId xmlns:a16="http://schemas.microsoft.com/office/drawing/2014/main" id="{F31EC626-D208-364E-B3BF-1D234864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7379" y="3007874"/>
                <a:ext cx="59247" cy="33193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4" name="Freeform 607">
                <a:extLst>
                  <a:ext uri="{FF2B5EF4-FFF2-40B4-BE49-F238E27FC236}">
                    <a16:creationId xmlns:a16="http://schemas.microsoft.com/office/drawing/2014/main" id="{593580E8-2D8E-BE40-B847-EF59C7AFB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2862" y="4512521"/>
                <a:ext cx="52274" cy="44255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5" name="Freeform 608">
                <a:extLst>
                  <a:ext uri="{FF2B5EF4-FFF2-40B4-BE49-F238E27FC236}">
                    <a16:creationId xmlns:a16="http://schemas.microsoft.com/office/drawing/2014/main" id="{00E39FC1-2A22-8146-9FD6-737F93D2E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6050" y="4501456"/>
                <a:ext cx="10457" cy="11065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6" name="Freeform 609">
                <a:extLst>
                  <a:ext uri="{FF2B5EF4-FFF2-40B4-BE49-F238E27FC236}">
                    <a16:creationId xmlns:a16="http://schemas.microsoft.com/office/drawing/2014/main" id="{15AE6F70-2FC0-5B4D-A7FF-FA494BCAC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041" y="4512521"/>
                <a:ext cx="69700" cy="66379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7" name="Freeform 614">
                <a:extLst>
                  <a:ext uri="{FF2B5EF4-FFF2-40B4-BE49-F238E27FC236}">
                    <a16:creationId xmlns:a16="http://schemas.microsoft.com/office/drawing/2014/main" id="{2349C0AC-E262-5548-9C53-3349D0AF8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4850" y="9941052"/>
                <a:ext cx="104549" cy="95888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8" name="Freeform 615">
                <a:extLst>
                  <a:ext uri="{FF2B5EF4-FFF2-40B4-BE49-F238E27FC236}">
                    <a16:creationId xmlns:a16="http://schemas.microsoft.com/office/drawing/2014/main" id="{A64F99A5-C3BE-1049-A384-4EC64FD08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5574626"/>
                <a:ext cx="73184" cy="33193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09" name="Freeform 616">
                <a:extLst>
                  <a:ext uri="{FF2B5EF4-FFF2-40B4-BE49-F238E27FC236}">
                    <a16:creationId xmlns:a16="http://schemas.microsoft.com/office/drawing/2014/main" id="{2860D60E-F15B-A043-A256-42A95BB7F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8002" y="11401441"/>
                <a:ext cx="184705" cy="173330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0" name="Freeform 617">
                <a:extLst>
                  <a:ext uri="{FF2B5EF4-FFF2-40B4-BE49-F238E27FC236}">
                    <a16:creationId xmlns:a16="http://schemas.microsoft.com/office/drawing/2014/main" id="{49D57579-76E3-B246-AADE-20FB76582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2847" y="11379319"/>
                <a:ext cx="306678" cy="250772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1" name="Freeform 618">
                <a:extLst>
                  <a:ext uri="{FF2B5EF4-FFF2-40B4-BE49-F238E27FC236}">
                    <a16:creationId xmlns:a16="http://schemas.microsoft.com/office/drawing/2014/main" id="{33228A3E-6800-4243-B9FB-E9DF5898E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054" y="7621385"/>
                <a:ext cx="777151" cy="597432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2" name="Freeform 619">
                <a:extLst>
                  <a:ext uri="{FF2B5EF4-FFF2-40B4-BE49-F238E27FC236}">
                    <a16:creationId xmlns:a16="http://schemas.microsoft.com/office/drawing/2014/main" id="{74B6F892-70E9-6B4B-8655-81A57026A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7864" y="7783652"/>
                <a:ext cx="264855" cy="413040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3" name="Freeform 620">
                <a:extLst>
                  <a:ext uri="{FF2B5EF4-FFF2-40B4-BE49-F238E27FC236}">
                    <a16:creationId xmlns:a16="http://schemas.microsoft.com/office/drawing/2014/main" id="{1C1A401D-2464-9941-A5A9-7D41F49662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628" y="7912727"/>
                <a:ext cx="226522" cy="250772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4" name="Freeform 621">
                <a:extLst>
                  <a:ext uri="{FF2B5EF4-FFF2-40B4-BE49-F238E27FC236}">
                    <a16:creationId xmlns:a16="http://schemas.microsoft.com/office/drawing/2014/main" id="{645A29C4-EF04-1343-80FB-5A8177FDA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3333" y="7934858"/>
                <a:ext cx="163794" cy="195460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5" name="Freeform 622">
                <a:extLst>
                  <a:ext uri="{FF2B5EF4-FFF2-40B4-BE49-F238E27FC236}">
                    <a16:creationId xmlns:a16="http://schemas.microsoft.com/office/drawing/2014/main" id="{392B487E-3CE1-DA43-86D6-1E1A67061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3131" y="7566069"/>
                <a:ext cx="825940" cy="910903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6" name="Freeform 623">
                <a:extLst>
                  <a:ext uri="{FF2B5EF4-FFF2-40B4-BE49-F238E27FC236}">
                    <a16:creationId xmlns:a16="http://schemas.microsoft.com/office/drawing/2014/main" id="{21306A18-C554-6C43-9D11-B037ACA57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4648" y="8174565"/>
                <a:ext cx="285766" cy="357725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7" name="Freeform 624">
                <a:extLst>
                  <a:ext uri="{FF2B5EF4-FFF2-40B4-BE49-F238E27FC236}">
                    <a16:creationId xmlns:a16="http://schemas.microsoft.com/office/drawing/2014/main" id="{9A108911-E2AD-AF40-8B60-96157BBC0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3284" y="8240948"/>
                <a:ext cx="655175" cy="1028915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8" name="Freeform 625">
                <a:extLst>
                  <a:ext uri="{FF2B5EF4-FFF2-40B4-BE49-F238E27FC236}">
                    <a16:creationId xmlns:a16="http://schemas.microsoft.com/office/drawing/2014/main" id="{C229E038-6C8B-DC42-9500-58C309AFA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2537" y="9203480"/>
                <a:ext cx="446075" cy="2297540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19" name="Freeform 626">
                <a:extLst>
                  <a:ext uri="{FF2B5EF4-FFF2-40B4-BE49-F238E27FC236}">
                    <a16:creationId xmlns:a16="http://schemas.microsoft.com/office/drawing/2014/main" id="{550386FF-8174-644C-8C91-2F387AA40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5729" y="8760935"/>
                <a:ext cx="655175" cy="756013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0" name="Freeform 627">
                <a:extLst>
                  <a:ext uri="{FF2B5EF4-FFF2-40B4-BE49-F238E27FC236}">
                    <a16:creationId xmlns:a16="http://schemas.microsoft.com/office/drawing/2014/main" id="{337D2425-8AC6-014F-93CA-860031444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65137" y="9299363"/>
                <a:ext cx="460016" cy="479422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1" name="Freeform 628">
                <a:extLst>
                  <a:ext uri="{FF2B5EF4-FFF2-40B4-BE49-F238E27FC236}">
                    <a16:creationId xmlns:a16="http://schemas.microsoft.com/office/drawing/2014/main" id="{C0E55284-E58A-6743-9B69-E5AC7237C2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147" y="7968044"/>
                <a:ext cx="2031735" cy="2179527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2" name="Freeform 629">
                <a:extLst>
                  <a:ext uri="{FF2B5EF4-FFF2-40B4-BE49-F238E27FC236}">
                    <a16:creationId xmlns:a16="http://schemas.microsoft.com/office/drawing/2014/main" id="{92C649FB-9C40-9840-B748-603019716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0749" y="9918925"/>
                <a:ext cx="275312" cy="30240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3" name="Freeform 630">
                <a:extLst>
                  <a:ext uri="{FF2B5EF4-FFF2-40B4-BE49-F238E27FC236}">
                    <a16:creationId xmlns:a16="http://schemas.microsoft.com/office/drawing/2014/main" id="{0A289CF0-C848-8B4F-B399-E9AEE1D60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147" y="9443189"/>
                <a:ext cx="1052459" cy="1936127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4" name="Freeform 631">
                <a:extLst>
                  <a:ext uri="{FF2B5EF4-FFF2-40B4-BE49-F238E27FC236}">
                    <a16:creationId xmlns:a16="http://schemas.microsoft.com/office/drawing/2014/main" id="{90E45653-EA07-E74A-A4B6-E0702255D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0091" y="7403805"/>
                <a:ext cx="223040" cy="261837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5" name="Freeform 632">
                <a:extLst>
                  <a:ext uri="{FF2B5EF4-FFF2-40B4-BE49-F238E27FC236}">
                    <a16:creationId xmlns:a16="http://schemas.microsoft.com/office/drawing/2014/main" id="{57E3A1F1-49AB-B44D-98E0-1F31318C0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9793" y="7643512"/>
                <a:ext cx="174248" cy="162265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6" name="Freeform 633">
                <a:extLst>
                  <a:ext uri="{FF2B5EF4-FFF2-40B4-BE49-F238E27FC236}">
                    <a16:creationId xmlns:a16="http://schemas.microsoft.com/office/drawing/2014/main" id="{2C023249-8D4C-2744-B4A5-7AAD3E8DD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632" y="7459121"/>
                <a:ext cx="115005" cy="95888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7" name="Freeform 634">
                <a:extLst>
                  <a:ext uri="{FF2B5EF4-FFF2-40B4-BE49-F238E27FC236}">
                    <a16:creationId xmlns:a16="http://schemas.microsoft.com/office/drawing/2014/main" id="{D12DDC49-E353-2343-AD8C-507620172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2658" y="7263669"/>
                <a:ext cx="205617" cy="250772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8" name="Freeform 635">
                <a:extLst>
                  <a:ext uri="{FF2B5EF4-FFF2-40B4-BE49-F238E27FC236}">
                    <a16:creationId xmlns:a16="http://schemas.microsoft.com/office/drawing/2014/main" id="{B2879800-91C1-774F-B85D-54086CDBD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526" y="6408083"/>
                <a:ext cx="1529904" cy="1039977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29" name="Freeform 636">
                <a:extLst>
                  <a:ext uri="{FF2B5EF4-FFF2-40B4-BE49-F238E27FC236}">
                    <a16:creationId xmlns:a16="http://schemas.microsoft.com/office/drawing/2014/main" id="{96DFA997-EC6E-7045-B36C-4A52B2407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374303"/>
                <a:ext cx="306678" cy="173330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0" name="Freeform 637">
                <a:extLst>
                  <a:ext uri="{FF2B5EF4-FFF2-40B4-BE49-F238E27FC236}">
                    <a16:creationId xmlns:a16="http://schemas.microsoft.com/office/drawing/2014/main" id="{534415DF-7E46-644D-BC62-BDBA937F5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999" y="7230476"/>
                <a:ext cx="73184" cy="162265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1" name="Freeform 638">
                <a:extLst>
                  <a:ext uri="{FF2B5EF4-FFF2-40B4-BE49-F238E27FC236}">
                    <a16:creationId xmlns:a16="http://schemas.microsoft.com/office/drawing/2014/main" id="{FB4DD9E5-E7D4-BB42-8B83-9955A90F1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2688" y="7134588"/>
                <a:ext cx="132428" cy="118010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2" name="Freeform 639">
                <a:extLst>
                  <a:ext uri="{FF2B5EF4-FFF2-40B4-BE49-F238E27FC236}">
                    <a16:creationId xmlns:a16="http://schemas.microsoft.com/office/drawing/2014/main" id="{54C455A8-782D-8846-8B18-CE5110551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4665" y="7134588"/>
                <a:ext cx="184705" cy="162265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3" name="Freeform 640">
                <a:extLst>
                  <a:ext uri="{FF2B5EF4-FFF2-40B4-BE49-F238E27FC236}">
                    <a16:creationId xmlns:a16="http://schemas.microsoft.com/office/drawing/2014/main" id="{A05FC23E-B309-4A4D-9D76-1ED3CE8A7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403" y="3527861"/>
                <a:ext cx="1982950" cy="1408762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4" name="Freeform 641">
                <a:extLst>
                  <a:ext uri="{FF2B5EF4-FFF2-40B4-BE49-F238E27FC236}">
                    <a16:creationId xmlns:a16="http://schemas.microsoft.com/office/drawing/2014/main" id="{AF5FD154-D36C-4545-B3FB-87839FA04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751" y="5323848"/>
                <a:ext cx="2951770" cy="1548902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5" name="Freeform 642">
                <a:extLst>
                  <a:ext uri="{FF2B5EF4-FFF2-40B4-BE49-F238E27FC236}">
                    <a16:creationId xmlns:a16="http://schemas.microsoft.com/office/drawing/2014/main" id="{F1041E63-51EE-724E-814D-46F0A4B914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1816" y="3486882"/>
                <a:ext cx="4359697" cy="2371297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6" name="Freeform 777">
                <a:extLst>
                  <a:ext uri="{FF2B5EF4-FFF2-40B4-BE49-F238E27FC236}">
                    <a16:creationId xmlns:a16="http://schemas.microsoft.com/office/drawing/2014/main" id="{83C2C178-9375-7747-A2DE-2D10C7198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2421" y="3612683"/>
                <a:ext cx="163794" cy="121701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7" name="Freeform 778">
                <a:extLst>
                  <a:ext uri="{FF2B5EF4-FFF2-40B4-BE49-F238E27FC236}">
                    <a16:creationId xmlns:a16="http://schemas.microsoft.com/office/drawing/2014/main" id="{0200E6CE-8AF3-BD46-998A-875A17A1C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4698" y="3527861"/>
                <a:ext cx="41820" cy="22128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8" name="Freeform 779">
                <a:extLst>
                  <a:ext uri="{FF2B5EF4-FFF2-40B4-BE49-F238E27FC236}">
                    <a16:creationId xmlns:a16="http://schemas.microsoft.com/office/drawing/2014/main" id="{494E8DED-2271-BB43-9DC7-750AE441D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6062" y="2248174"/>
                <a:ext cx="111517" cy="66379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39" name="Freeform 780">
                <a:extLst>
                  <a:ext uri="{FF2B5EF4-FFF2-40B4-BE49-F238E27FC236}">
                    <a16:creationId xmlns:a16="http://schemas.microsoft.com/office/drawing/2014/main" id="{AD2792A9-7677-E342-9903-CBF51BF51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1073" y="2152285"/>
                <a:ext cx="83638" cy="51630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0" name="Freeform 782">
                <a:extLst>
                  <a:ext uri="{FF2B5EF4-FFF2-40B4-BE49-F238E27FC236}">
                    <a16:creationId xmlns:a16="http://schemas.microsoft.com/office/drawing/2014/main" id="{360E5128-E5BC-8B4B-8CD6-A9B35B62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1877" y="2292429"/>
                <a:ext cx="59247" cy="44255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1" name="Freeform 783">
                <a:extLst>
                  <a:ext uri="{FF2B5EF4-FFF2-40B4-BE49-F238E27FC236}">
                    <a16:creationId xmlns:a16="http://schemas.microsoft.com/office/drawing/2014/main" id="{F90E7921-CC55-4C46-9088-D737EDEF0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336680"/>
                <a:ext cx="52274" cy="11065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2" name="Freeform 784">
                <a:extLst>
                  <a:ext uri="{FF2B5EF4-FFF2-40B4-BE49-F238E27FC236}">
                    <a16:creationId xmlns:a16="http://schemas.microsoft.com/office/drawing/2014/main" id="{249838CF-1D3F-FB40-8D20-7804229B42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2033" y="2952554"/>
                <a:ext cx="41820" cy="77445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3" name="Freeform 785">
                <a:extLst>
                  <a:ext uri="{FF2B5EF4-FFF2-40B4-BE49-F238E27FC236}">
                    <a16:creationId xmlns:a16="http://schemas.microsoft.com/office/drawing/2014/main" id="{78E1CB5C-274C-8944-85A8-E849E0547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12941" y="3092689"/>
                <a:ext cx="69700" cy="44255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4" name="Freeform 786">
                <a:extLst>
                  <a:ext uri="{FF2B5EF4-FFF2-40B4-BE49-F238E27FC236}">
                    <a16:creationId xmlns:a16="http://schemas.microsoft.com/office/drawing/2014/main" id="{78A495F5-87E3-774C-AEDA-399CC672E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7171" y="3332402"/>
                <a:ext cx="174248" cy="106947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5" name="Freeform 787">
                <a:extLst>
                  <a:ext uri="{FF2B5EF4-FFF2-40B4-BE49-F238E27FC236}">
                    <a16:creationId xmlns:a16="http://schemas.microsoft.com/office/drawing/2014/main" id="{BDB33484-E6DB-9E48-972A-3E30A2613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5809" y="3310277"/>
                <a:ext cx="90610" cy="33193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6" name="Freeform 788">
                <a:extLst>
                  <a:ext uri="{FF2B5EF4-FFF2-40B4-BE49-F238E27FC236}">
                    <a16:creationId xmlns:a16="http://schemas.microsoft.com/office/drawing/2014/main" id="{5413CC1A-341D-964D-A468-2FB9B8C22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2926" y="3538923"/>
                <a:ext cx="132428" cy="73757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7" name="Freeform 789">
                <a:extLst>
                  <a:ext uri="{FF2B5EF4-FFF2-40B4-BE49-F238E27FC236}">
                    <a16:creationId xmlns:a16="http://schemas.microsoft.com/office/drawing/2014/main" id="{5FD57D23-A2EE-4742-B955-C8E9A02BC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7126" y="3645872"/>
                <a:ext cx="41820" cy="66379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8" name="Freeform 790">
                <a:extLst>
                  <a:ext uri="{FF2B5EF4-FFF2-40B4-BE49-F238E27FC236}">
                    <a16:creationId xmlns:a16="http://schemas.microsoft.com/office/drawing/2014/main" id="{F729F229-08FE-804E-ABD4-4EFA53D0C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56516" y="3505733"/>
                <a:ext cx="38336" cy="44255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49" name="Freeform 791">
                <a:extLst>
                  <a:ext uri="{FF2B5EF4-FFF2-40B4-BE49-F238E27FC236}">
                    <a16:creationId xmlns:a16="http://schemas.microsoft.com/office/drawing/2014/main" id="{0C126F2A-E2CB-4947-9B0B-33D0F426B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812415"/>
                <a:ext cx="20911" cy="22128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0" name="Freeform 792">
                <a:extLst>
                  <a:ext uri="{FF2B5EF4-FFF2-40B4-BE49-F238E27FC236}">
                    <a16:creationId xmlns:a16="http://schemas.microsoft.com/office/drawing/2014/main" id="{1F112BE6-B2F7-C94D-917C-F50C5212A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1121" y="2694404"/>
                <a:ext cx="31366" cy="18440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1" name="Freeform 793">
                <a:extLst>
                  <a:ext uri="{FF2B5EF4-FFF2-40B4-BE49-F238E27FC236}">
                    <a16:creationId xmlns:a16="http://schemas.microsoft.com/office/drawing/2014/main" id="{996A636C-E0AF-7043-8A88-73FF67C77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4759" y="2650148"/>
                <a:ext cx="27879" cy="33193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2" name="Freeform 794">
                <a:extLst>
                  <a:ext uri="{FF2B5EF4-FFF2-40B4-BE49-F238E27FC236}">
                    <a16:creationId xmlns:a16="http://schemas.microsoft.com/office/drawing/2014/main" id="{32C9FCC6-4B0A-204F-B9F8-60B236A30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3300" y="2867732"/>
                <a:ext cx="52274" cy="7374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3" name="Freeform 795">
                <a:extLst>
                  <a:ext uri="{FF2B5EF4-FFF2-40B4-BE49-F238E27FC236}">
                    <a16:creationId xmlns:a16="http://schemas.microsoft.com/office/drawing/2014/main" id="{C4182492-651E-C544-B08B-C8B1079AF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6027" y="2867732"/>
                <a:ext cx="62727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4" name="Freeform 796">
                <a:extLst>
                  <a:ext uri="{FF2B5EF4-FFF2-40B4-BE49-F238E27FC236}">
                    <a16:creationId xmlns:a16="http://schemas.microsoft.com/office/drawing/2014/main" id="{42A5B9F8-DEA9-234E-A536-6BB5B3364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0466" y="2181793"/>
                <a:ext cx="41820" cy="22128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  <p:sp>
            <p:nvSpPr>
              <p:cNvPr id="455" name="Freeform 797">
                <a:extLst>
                  <a:ext uri="{FF2B5EF4-FFF2-40B4-BE49-F238E27FC236}">
                    <a16:creationId xmlns:a16="http://schemas.microsoft.com/office/drawing/2014/main" id="{B10ED386-3427-1248-8BF5-D8264A4F4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7732" y="4825952"/>
                <a:ext cx="94095" cy="129075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200" dirty="0">
                  <a:latin typeface="Lato Regular" charset="0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1423C3F-3C02-8B43-A183-F399E4FBB21D}"/>
              </a:ext>
            </a:extLst>
          </p:cNvPr>
          <p:cNvSpPr/>
          <p:nvPr/>
        </p:nvSpPr>
        <p:spPr>
          <a:xfrm>
            <a:off x="3752747" y="6625847"/>
            <a:ext cx="16872155" cy="4837471"/>
          </a:xfrm>
          <a:prstGeom prst="rect">
            <a:avLst/>
          </a:prstGeom>
          <a:gradFill flip="none" rotWithShape="1">
            <a:gsLst>
              <a:gs pos="79000">
                <a:schemeClr val="bg1">
                  <a:alpha val="5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E1FDC3-58AA-474B-8A39-4DFBEE5682A8}"/>
              </a:ext>
            </a:extLst>
          </p:cNvPr>
          <p:cNvGrpSpPr/>
          <p:nvPr/>
        </p:nvGrpSpPr>
        <p:grpSpPr>
          <a:xfrm>
            <a:off x="3208470" y="5627508"/>
            <a:ext cx="17960709" cy="1908313"/>
            <a:chOff x="3208470" y="8131005"/>
            <a:chExt cx="17960709" cy="1908313"/>
          </a:xfrm>
        </p:grpSpPr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D3C50D51-06C7-0D49-B69F-1194FF869804}"/>
                </a:ext>
              </a:extLst>
            </p:cNvPr>
            <p:cNvSpPr/>
            <p:nvPr/>
          </p:nvSpPr>
          <p:spPr>
            <a:xfrm>
              <a:off x="19008867" y="8131005"/>
              <a:ext cx="1908313" cy="19083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BEFBBE20-7433-0945-90EB-3212F15EF45F}"/>
                </a:ext>
              </a:extLst>
            </p:cNvPr>
            <p:cNvSpPr/>
            <p:nvPr/>
          </p:nvSpPr>
          <p:spPr>
            <a:xfrm>
              <a:off x="13613089" y="8131005"/>
              <a:ext cx="1908313" cy="19083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4438E614-967F-B34F-AA70-DE96D5CAA17C}"/>
                </a:ext>
              </a:extLst>
            </p:cNvPr>
            <p:cNvSpPr/>
            <p:nvPr/>
          </p:nvSpPr>
          <p:spPr>
            <a:xfrm>
              <a:off x="8473289" y="8131005"/>
              <a:ext cx="1908313" cy="19083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7FA44994-A424-2E4E-B753-0891D3BAE550}"/>
                </a:ext>
              </a:extLst>
            </p:cNvPr>
            <p:cNvSpPr/>
            <p:nvPr/>
          </p:nvSpPr>
          <p:spPr>
            <a:xfrm>
              <a:off x="3460466" y="8131005"/>
              <a:ext cx="1908313" cy="1908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B4FF394C-9B89-CE41-A5DA-3AF2776F2DE3}"/>
                </a:ext>
              </a:extLst>
            </p:cNvPr>
            <p:cNvSpPr/>
            <p:nvPr/>
          </p:nvSpPr>
          <p:spPr>
            <a:xfrm>
              <a:off x="3208470" y="8669663"/>
              <a:ext cx="24123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2017</a:t>
              </a: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6308E1C-CA88-964B-95A5-789CE6B578AE}"/>
                </a:ext>
              </a:extLst>
            </p:cNvPr>
            <p:cNvSpPr/>
            <p:nvPr/>
          </p:nvSpPr>
          <p:spPr>
            <a:xfrm>
              <a:off x="8221293" y="8669663"/>
              <a:ext cx="24123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2018</a:t>
              </a: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5B913DA0-5134-C641-8228-0483D24A8B8A}"/>
                </a:ext>
              </a:extLst>
            </p:cNvPr>
            <p:cNvSpPr/>
            <p:nvPr/>
          </p:nvSpPr>
          <p:spPr>
            <a:xfrm>
              <a:off x="13361093" y="8669663"/>
              <a:ext cx="24123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2019</a:t>
              </a: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8DC7A973-1BE8-F34C-B0EE-87F8E9AA9781}"/>
                </a:ext>
              </a:extLst>
            </p:cNvPr>
            <p:cNvSpPr/>
            <p:nvPr/>
          </p:nvSpPr>
          <p:spPr>
            <a:xfrm>
              <a:off x="18756871" y="8669663"/>
              <a:ext cx="24123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2020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E10EDC-D125-4744-B66E-5F22DABEAA5B}"/>
              </a:ext>
            </a:extLst>
          </p:cNvPr>
          <p:cNvGrpSpPr/>
          <p:nvPr/>
        </p:nvGrpSpPr>
        <p:grpSpPr>
          <a:xfrm>
            <a:off x="2281492" y="10792137"/>
            <a:ext cx="4200952" cy="1603175"/>
            <a:chOff x="2314149" y="10309630"/>
            <a:chExt cx="4200952" cy="1603175"/>
          </a:xfrm>
        </p:grpSpPr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9DBEFDEA-9C16-2F4C-BCC7-149D60CF10EE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3E7539DB-B689-C24D-912D-61D8DF0B1A5D}"/>
                </a:ext>
              </a:extLst>
            </p:cNvPr>
            <p:cNvSpPr/>
            <p:nvPr/>
          </p:nvSpPr>
          <p:spPr>
            <a:xfrm>
              <a:off x="2587898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A1B699E5-2CC3-A641-BA4D-EEAC5C0D5134}"/>
              </a:ext>
            </a:extLst>
          </p:cNvPr>
          <p:cNvGrpSpPr/>
          <p:nvPr/>
        </p:nvGrpSpPr>
        <p:grpSpPr>
          <a:xfrm>
            <a:off x="7317559" y="10792137"/>
            <a:ext cx="4200952" cy="1603175"/>
            <a:chOff x="2314149" y="10309630"/>
            <a:chExt cx="4200952" cy="1603175"/>
          </a:xfrm>
        </p:grpSpPr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7DE77EB0-78AE-8641-BF02-59816C71F9F0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237DFA87-ACD1-F44A-A07A-2C87AE7BCA0A}"/>
                </a:ext>
              </a:extLst>
            </p:cNvPr>
            <p:cNvSpPr/>
            <p:nvPr/>
          </p:nvSpPr>
          <p:spPr>
            <a:xfrm>
              <a:off x="2587898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5F4855C-FFA7-A842-A802-7E2941CA4DC0}"/>
              </a:ext>
            </a:extLst>
          </p:cNvPr>
          <p:cNvGrpSpPr/>
          <p:nvPr/>
        </p:nvGrpSpPr>
        <p:grpSpPr>
          <a:xfrm>
            <a:off x="12474922" y="10792137"/>
            <a:ext cx="4200952" cy="1603175"/>
            <a:chOff x="2314149" y="10309630"/>
            <a:chExt cx="4200952" cy="1603175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2AB83365-A8CD-E34B-A20D-DAB88BEB29BA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A9799923-C3D8-DD42-8D16-4F75D74C74E3}"/>
                </a:ext>
              </a:extLst>
            </p:cNvPr>
            <p:cNvSpPr/>
            <p:nvPr/>
          </p:nvSpPr>
          <p:spPr>
            <a:xfrm>
              <a:off x="2587898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FA98F659-8B3D-1D4F-B865-26C228C57B81}"/>
              </a:ext>
            </a:extLst>
          </p:cNvPr>
          <p:cNvGrpSpPr/>
          <p:nvPr/>
        </p:nvGrpSpPr>
        <p:grpSpPr>
          <a:xfrm>
            <a:off x="17865826" y="10792137"/>
            <a:ext cx="4200952" cy="1603175"/>
            <a:chOff x="2314149" y="10309630"/>
            <a:chExt cx="4200952" cy="1603175"/>
          </a:xfrm>
        </p:grpSpPr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8D39A934-DE1A-4D4A-897B-AF53E501EBB0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A291D73E-D9BE-9844-8961-EE7A370EFD1A}"/>
                </a:ext>
              </a:extLst>
            </p:cNvPr>
            <p:cNvSpPr/>
            <p:nvPr/>
          </p:nvSpPr>
          <p:spPr>
            <a:xfrm>
              <a:off x="2587898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9FCF37-40F3-354F-AAE6-16BA02D66939}"/>
              </a:ext>
            </a:extLst>
          </p:cNvPr>
          <p:cNvGrpSpPr/>
          <p:nvPr/>
        </p:nvGrpSpPr>
        <p:grpSpPr>
          <a:xfrm>
            <a:off x="4429125" y="7658100"/>
            <a:ext cx="15559769" cy="2762730"/>
            <a:chOff x="4429125" y="7658100"/>
            <a:chExt cx="15559769" cy="220027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935FD8-18CF-494E-96B7-56584A214258}"/>
                </a:ext>
              </a:extLst>
            </p:cNvPr>
            <p:cNvCxnSpPr/>
            <p:nvPr/>
          </p:nvCxnSpPr>
          <p:spPr>
            <a:xfrm>
              <a:off x="4429125" y="7658100"/>
              <a:ext cx="0" cy="2200275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287519C1-1CD0-3C40-8E18-3EBD36BA0BE5}"/>
                </a:ext>
              </a:extLst>
            </p:cNvPr>
            <p:cNvCxnSpPr/>
            <p:nvPr/>
          </p:nvCxnSpPr>
          <p:spPr>
            <a:xfrm>
              <a:off x="9429750" y="7658100"/>
              <a:ext cx="0" cy="2200275"/>
            </a:xfrm>
            <a:prstGeom prst="line">
              <a:avLst/>
            </a:prstGeom>
            <a:ln w="25400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5129FA2-9087-494D-A88F-13527240213B}"/>
                </a:ext>
              </a:extLst>
            </p:cNvPr>
            <p:cNvCxnSpPr/>
            <p:nvPr/>
          </p:nvCxnSpPr>
          <p:spPr>
            <a:xfrm>
              <a:off x="14567808" y="7658100"/>
              <a:ext cx="0" cy="2200275"/>
            </a:xfrm>
            <a:prstGeom prst="line">
              <a:avLst/>
            </a:prstGeom>
            <a:ln w="25400">
              <a:solidFill>
                <a:schemeClr val="accent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EEB407A0-B899-1443-B7BA-FF6E01E08B96}"/>
                </a:ext>
              </a:extLst>
            </p:cNvPr>
            <p:cNvCxnSpPr/>
            <p:nvPr/>
          </p:nvCxnSpPr>
          <p:spPr>
            <a:xfrm>
              <a:off x="19988894" y="7658100"/>
              <a:ext cx="0" cy="2200275"/>
            </a:xfrm>
            <a:prstGeom prst="line">
              <a:avLst/>
            </a:prstGeom>
            <a:ln w="25400">
              <a:solidFill>
                <a:schemeClr val="accent4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454C2D-1B89-584B-8771-D86841B1D08B}"/>
              </a:ext>
            </a:extLst>
          </p:cNvPr>
          <p:cNvGrpSpPr/>
          <p:nvPr/>
        </p:nvGrpSpPr>
        <p:grpSpPr>
          <a:xfrm>
            <a:off x="9213957" y="10552055"/>
            <a:ext cx="431585" cy="108857"/>
            <a:chOff x="16959943" y="913333"/>
            <a:chExt cx="431585" cy="108857"/>
          </a:xfrm>
          <a:solidFill>
            <a:schemeClr val="accent2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0E7072-B038-BD49-8978-660BBE452992}"/>
                </a:ext>
              </a:extLst>
            </p:cNvPr>
            <p:cNvSpPr/>
            <p:nvPr/>
          </p:nvSpPr>
          <p:spPr>
            <a:xfrm>
              <a:off x="16959943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AC953137-DFC4-BA4C-ACF8-3C2C7CED33B5}"/>
                </a:ext>
              </a:extLst>
            </p:cNvPr>
            <p:cNvSpPr/>
            <p:nvPr/>
          </p:nvSpPr>
          <p:spPr>
            <a:xfrm>
              <a:off x="17121307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2130395E-9301-4841-BF44-F8311B39C2D5}"/>
                </a:ext>
              </a:extLst>
            </p:cNvPr>
            <p:cNvSpPr/>
            <p:nvPr/>
          </p:nvSpPr>
          <p:spPr>
            <a:xfrm>
              <a:off x="17282671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3ED79EDB-1D71-6B4E-B7B1-1DBD51BC5876}"/>
              </a:ext>
            </a:extLst>
          </p:cNvPr>
          <p:cNvGrpSpPr/>
          <p:nvPr/>
        </p:nvGrpSpPr>
        <p:grpSpPr>
          <a:xfrm>
            <a:off x="4213332" y="10552055"/>
            <a:ext cx="431585" cy="108857"/>
            <a:chOff x="16959943" y="913333"/>
            <a:chExt cx="431585" cy="108857"/>
          </a:xfrm>
          <a:solidFill>
            <a:schemeClr val="accent1"/>
          </a:solidFill>
        </p:grpSpPr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B0858BEB-76F7-1643-A6A9-0EA2E9E913C8}"/>
                </a:ext>
              </a:extLst>
            </p:cNvPr>
            <p:cNvSpPr/>
            <p:nvPr/>
          </p:nvSpPr>
          <p:spPr>
            <a:xfrm>
              <a:off x="16959943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5511BA-7558-E842-85C4-5432A71B85C6}"/>
                </a:ext>
              </a:extLst>
            </p:cNvPr>
            <p:cNvSpPr/>
            <p:nvPr/>
          </p:nvSpPr>
          <p:spPr>
            <a:xfrm>
              <a:off x="17121307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397BF895-EBBB-3B47-BB76-656A5E059FC6}"/>
                </a:ext>
              </a:extLst>
            </p:cNvPr>
            <p:cNvSpPr/>
            <p:nvPr/>
          </p:nvSpPr>
          <p:spPr>
            <a:xfrm>
              <a:off x="17282671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3CC61327-7A84-0C41-BBB6-DBFE4363EC4D}"/>
              </a:ext>
            </a:extLst>
          </p:cNvPr>
          <p:cNvGrpSpPr/>
          <p:nvPr/>
        </p:nvGrpSpPr>
        <p:grpSpPr>
          <a:xfrm>
            <a:off x="19773101" y="10552055"/>
            <a:ext cx="431585" cy="108857"/>
            <a:chOff x="16959943" y="913333"/>
            <a:chExt cx="431585" cy="108857"/>
          </a:xfrm>
          <a:solidFill>
            <a:schemeClr val="accent4"/>
          </a:solidFill>
        </p:grpSpPr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95F531BC-187D-D74B-BE6D-98134A445114}"/>
                </a:ext>
              </a:extLst>
            </p:cNvPr>
            <p:cNvSpPr/>
            <p:nvPr/>
          </p:nvSpPr>
          <p:spPr>
            <a:xfrm>
              <a:off x="16959943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A3C59975-BB86-AA4D-AE7B-3F8A63DFCEE4}"/>
                </a:ext>
              </a:extLst>
            </p:cNvPr>
            <p:cNvSpPr/>
            <p:nvPr/>
          </p:nvSpPr>
          <p:spPr>
            <a:xfrm>
              <a:off x="17121307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9CB6073B-CCAE-834F-B421-1D2D2D661F1E}"/>
                </a:ext>
              </a:extLst>
            </p:cNvPr>
            <p:cNvSpPr/>
            <p:nvPr/>
          </p:nvSpPr>
          <p:spPr>
            <a:xfrm>
              <a:off x="17282671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7C053DBE-580A-4A4A-9EFC-C043631981DA}"/>
              </a:ext>
            </a:extLst>
          </p:cNvPr>
          <p:cNvGrpSpPr/>
          <p:nvPr/>
        </p:nvGrpSpPr>
        <p:grpSpPr>
          <a:xfrm>
            <a:off x="14343304" y="10552055"/>
            <a:ext cx="431585" cy="108857"/>
            <a:chOff x="16959943" y="913333"/>
            <a:chExt cx="431585" cy="108857"/>
          </a:xfrm>
          <a:solidFill>
            <a:schemeClr val="accent3"/>
          </a:solidFill>
        </p:grpSpPr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9C5C5FD7-E18C-A94A-A05B-45794D5B3877}"/>
                </a:ext>
              </a:extLst>
            </p:cNvPr>
            <p:cNvSpPr/>
            <p:nvPr/>
          </p:nvSpPr>
          <p:spPr>
            <a:xfrm>
              <a:off x="16959943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4422A199-5654-664E-AEF1-A4AD75F661C4}"/>
                </a:ext>
              </a:extLst>
            </p:cNvPr>
            <p:cNvSpPr/>
            <p:nvPr/>
          </p:nvSpPr>
          <p:spPr>
            <a:xfrm>
              <a:off x="17121307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D082ABEE-EE4A-AB4A-9084-44E54805189C}"/>
                </a:ext>
              </a:extLst>
            </p:cNvPr>
            <p:cNvSpPr/>
            <p:nvPr/>
          </p:nvSpPr>
          <p:spPr>
            <a:xfrm>
              <a:off x="17282671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0737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FC54CC-33CF-1B49-9250-4301866FDF24}"/>
              </a:ext>
            </a:extLst>
          </p:cNvPr>
          <p:cNvCxnSpPr/>
          <p:nvPr/>
        </p:nvCxnSpPr>
        <p:spPr>
          <a:xfrm rot="10800000">
            <a:off x="3046325" y="7817634"/>
            <a:ext cx="0" cy="95410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Line 2">
            <a:extLst>
              <a:ext uri="{FF2B5EF4-FFF2-40B4-BE49-F238E27FC236}">
                <a16:creationId xmlns:a16="http://schemas.microsoft.com/office/drawing/2014/main" id="{A5B81386-9253-8B4F-B184-6B74AA6DAC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2635" y="7708133"/>
            <a:ext cx="18512839" cy="1"/>
          </a:xfrm>
          <a:prstGeom prst="line">
            <a:avLst/>
          </a:prstGeom>
          <a:noFill/>
          <a:ln w="38100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3200" b="0"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3" name="AutoShape 9">
            <a:extLst>
              <a:ext uri="{FF2B5EF4-FFF2-40B4-BE49-F238E27FC236}">
                <a16:creationId xmlns:a16="http://schemas.microsoft.com/office/drawing/2014/main" id="{13870D99-1BEE-6A47-992C-B5F8036F7A29}"/>
              </a:ext>
            </a:extLst>
          </p:cNvPr>
          <p:cNvSpPr>
            <a:spLocks/>
          </p:cNvSpPr>
          <p:nvPr/>
        </p:nvSpPr>
        <p:spPr bwMode="auto">
          <a:xfrm>
            <a:off x="20132555" y="4540781"/>
            <a:ext cx="2383071" cy="2678773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39" y="0"/>
                </a:moveTo>
                <a:cubicBezTo>
                  <a:pt x="7321" y="0"/>
                  <a:pt x="4803" y="937"/>
                  <a:pt x="2882" y="2813"/>
                </a:cubicBezTo>
                <a:cubicBezTo>
                  <a:pt x="-961" y="6566"/>
                  <a:pt x="-961" y="12653"/>
                  <a:pt x="2882" y="16406"/>
                </a:cubicBezTo>
                <a:cubicBezTo>
                  <a:pt x="4480" y="17967"/>
                  <a:pt x="6493" y="18867"/>
                  <a:pt x="8574" y="19129"/>
                </a:cubicBezTo>
                <a:lnTo>
                  <a:pt x="9839" y="21600"/>
                </a:lnTo>
                <a:lnTo>
                  <a:pt x="11104" y="19129"/>
                </a:lnTo>
                <a:cubicBezTo>
                  <a:pt x="13185" y="18867"/>
                  <a:pt x="15198" y="17967"/>
                  <a:pt x="16796" y="16406"/>
                </a:cubicBezTo>
                <a:cubicBezTo>
                  <a:pt x="20639" y="12653"/>
                  <a:pt x="20639" y="6566"/>
                  <a:pt x="16796" y="2813"/>
                </a:cubicBezTo>
                <a:cubicBezTo>
                  <a:pt x="14875" y="937"/>
                  <a:pt x="12357" y="0"/>
                  <a:pt x="983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6FCC80A5-4D68-6F4E-81AD-C7BCD99F2AF0}"/>
              </a:ext>
            </a:extLst>
          </p:cNvPr>
          <p:cNvSpPr>
            <a:spLocks/>
          </p:cNvSpPr>
          <p:nvPr/>
        </p:nvSpPr>
        <p:spPr bwMode="auto">
          <a:xfrm>
            <a:off x="21130178" y="7519900"/>
            <a:ext cx="387826" cy="3878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7" name="AutoShape 20">
            <a:extLst>
              <a:ext uri="{FF2B5EF4-FFF2-40B4-BE49-F238E27FC236}">
                <a16:creationId xmlns:a16="http://schemas.microsoft.com/office/drawing/2014/main" id="{D83B7342-FFDA-3D42-979E-13DDED8755B1}"/>
              </a:ext>
            </a:extLst>
          </p:cNvPr>
          <p:cNvSpPr>
            <a:spLocks/>
          </p:cNvSpPr>
          <p:nvPr/>
        </p:nvSpPr>
        <p:spPr bwMode="auto">
          <a:xfrm>
            <a:off x="6537204" y="4540781"/>
            <a:ext cx="2383071" cy="2678773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39" y="0"/>
                </a:moveTo>
                <a:cubicBezTo>
                  <a:pt x="7321" y="0"/>
                  <a:pt x="4803" y="937"/>
                  <a:pt x="2882" y="2813"/>
                </a:cubicBezTo>
                <a:cubicBezTo>
                  <a:pt x="-961" y="6566"/>
                  <a:pt x="-961" y="12653"/>
                  <a:pt x="2882" y="16406"/>
                </a:cubicBezTo>
                <a:cubicBezTo>
                  <a:pt x="4480" y="17967"/>
                  <a:pt x="6493" y="18867"/>
                  <a:pt x="8574" y="19129"/>
                </a:cubicBezTo>
                <a:lnTo>
                  <a:pt x="9839" y="21600"/>
                </a:lnTo>
                <a:lnTo>
                  <a:pt x="11104" y="19129"/>
                </a:lnTo>
                <a:cubicBezTo>
                  <a:pt x="13185" y="18867"/>
                  <a:pt x="15198" y="17967"/>
                  <a:pt x="16796" y="16406"/>
                </a:cubicBezTo>
                <a:cubicBezTo>
                  <a:pt x="20639" y="12653"/>
                  <a:pt x="20639" y="6566"/>
                  <a:pt x="16796" y="2813"/>
                </a:cubicBezTo>
                <a:cubicBezTo>
                  <a:pt x="14875" y="937"/>
                  <a:pt x="12357" y="0"/>
                  <a:pt x="98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39" name="Oval 23">
            <a:extLst>
              <a:ext uri="{FF2B5EF4-FFF2-40B4-BE49-F238E27FC236}">
                <a16:creationId xmlns:a16="http://schemas.microsoft.com/office/drawing/2014/main" id="{F4B2A823-0EB9-5F42-97BB-D474C49094A5}"/>
              </a:ext>
            </a:extLst>
          </p:cNvPr>
          <p:cNvSpPr>
            <a:spLocks/>
          </p:cNvSpPr>
          <p:nvPr/>
        </p:nvSpPr>
        <p:spPr bwMode="auto">
          <a:xfrm>
            <a:off x="7534826" y="7519900"/>
            <a:ext cx="387826" cy="3878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1" name="AutoShape 31">
            <a:extLst>
              <a:ext uri="{FF2B5EF4-FFF2-40B4-BE49-F238E27FC236}">
                <a16:creationId xmlns:a16="http://schemas.microsoft.com/office/drawing/2014/main" id="{B2216082-C46C-CF42-8184-0BA0DF77C17F}"/>
              </a:ext>
            </a:extLst>
          </p:cNvPr>
          <p:cNvSpPr>
            <a:spLocks/>
          </p:cNvSpPr>
          <p:nvPr/>
        </p:nvSpPr>
        <p:spPr bwMode="auto">
          <a:xfrm>
            <a:off x="1856708" y="4540781"/>
            <a:ext cx="2383072" cy="2678773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39" y="0"/>
                </a:moveTo>
                <a:cubicBezTo>
                  <a:pt x="7321" y="0"/>
                  <a:pt x="4803" y="937"/>
                  <a:pt x="2882" y="2813"/>
                </a:cubicBezTo>
                <a:cubicBezTo>
                  <a:pt x="-961" y="6566"/>
                  <a:pt x="-961" y="12653"/>
                  <a:pt x="2882" y="16406"/>
                </a:cubicBezTo>
                <a:cubicBezTo>
                  <a:pt x="4480" y="17967"/>
                  <a:pt x="6493" y="18867"/>
                  <a:pt x="8574" y="19129"/>
                </a:cubicBezTo>
                <a:lnTo>
                  <a:pt x="9839" y="21600"/>
                </a:lnTo>
                <a:lnTo>
                  <a:pt x="11104" y="19129"/>
                </a:lnTo>
                <a:cubicBezTo>
                  <a:pt x="13185" y="18867"/>
                  <a:pt x="15198" y="17967"/>
                  <a:pt x="16796" y="16406"/>
                </a:cubicBezTo>
                <a:cubicBezTo>
                  <a:pt x="20639" y="12653"/>
                  <a:pt x="20639" y="6566"/>
                  <a:pt x="16796" y="2813"/>
                </a:cubicBezTo>
                <a:cubicBezTo>
                  <a:pt x="14875" y="937"/>
                  <a:pt x="12357" y="0"/>
                  <a:pt x="98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Oval 34">
            <a:extLst>
              <a:ext uri="{FF2B5EF4-FFF2-40B4-BE49-F238E27FC236}">
                <a16:creationId xmlns:a16="http://schemas.microsoft.com/office/drawing/2014/main" id="{FF31A834-DC2F-4F4F-9AA0-CEB7FC0594D1}"/>
              </a:ext>
            </a:extLst>
          </p:cNvPr>
          <p:cNvSpPr>
            <a:spLocks/>
          </p:cNvSpPr>
          <p:nvPr/>
        </p:nvSpPr>
        <p:spPr bwMode="auto">
          <a:xfrm>
            <a:off x="2854331" y="7519900"/>
            <a:ext cx="387826" cy="3878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AutoShape 42">
            <a:extLst>
              <a:ext uri="{FF2B5EF4-FFF2-40B4-BE49-F238E27FC236}">
                <a16:creationId xmlns:a16="http://schemas.microsoft.com/office/drawing/2014/main" id="{E6548BA2-0986-A947-A37B-36F0C44D3397}"/>
              </a:ext>
            </a:extLst>
          </p:cNvPr>
          <p:cNvSpPr>
            <a:spLocks/>
          </p:cNvSpPr>
          <p:nvPr/>
        </p:nvSpPr>
        <p:spPr bwMode="auto">
          <a:xfrm>
            <a:off x="15566113" y="4540781"/>
            <a:ext cx="2383072" cy="2678773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39" y="0"/>
                </a:moveTo>
                <a:cubicBezTo>
                  <a:pt x="7321" y="0"/>
                  <a:pt x="4803" y="937"/>
                  <a:pt x="2882" y="2813"/>
                </a:cubicBezTo>
                <a:cubicBezTo>
                  <a:pt x="-961" y="6566"/>
                  <a:pt x="-961" y="12653"/>
                  <a:pt x="2882" y="16406"/>
                </a:cubicBezTo>
                <a:cubicBezTo>
                  <a:pt x="4480" y="17967"/>
                  <a:pt x="6493" y="18867"/>
                  <a:pt x="8574" y="19129"/>
                </a:cubicBezTo>
                <a:lnTo>
                  <a:pt x="9839" y="21600"/>
                </a:lnTo>
                <a:lnTo>
                  <a:pt x="11104" y="19129"/>
                </a:lnTo>
                <a:cubicBezTo>
                  <a:pt x="13185" y="18867"/>
                  <a:pt x="15198" y="17967"/>
                  <a:pt x="16796" y="16406"/>
                </a:cubicBezTo>
                <a:cubicBezTo>
                  <a:pt x="20639" y="12653"/>
                  <a:pt x="20639" y="6566"/>
                  <a:pt x="16796" y="2813"/>
                </a:cubicBezTo>
                <a:cubicBezTo>
                  <a:pt x="14875" y="937"/>
                  <a:pt x="12357" y="0"/>
                  <a:pt x="983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Oval 45">
            <a:extLst>
              <a:ext uri="{FF2B5EF4-FFF2-40B4-BE49-F238E27FC236}">
                <a16:creationId xmlns:a16="http://schemas.microsoft.com/office/drawing/2014/main" id="{AEC1DA93-4991-174F-8397-A47D7F300453}"/>
              </a:ext>
            </a:extLst>
          </p:cNvPr>
          <p:cNvSpPr>
            <a:spLocks/>
          </p:cNvSpPr>
          <p:nvPr/>
        </p:nvSpPr>
        <p:spPr bwMode="auto">
          <a:xfrm>
            <a:off x="16563737" y="7519900"/>
            <a:ext cx="387826" cy="3878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1" name="AutoShape 52">
            <a:extLst>
              <a:ext uri="{FF2B5EF4-FFF2-40B4-BE49-F238E27FC236}">
                <a16:creationId xmlns:a16="http://schemas.microsoft.com/office/drawing/2014/main" id="{A8C87FA7-1989-774A-8FD4-AC5878BA3C0E}"/>
              </a:ext>
            </a:extLst>
          </p:cNvPr>
          <p:cNvSpPr>
            <a:spLocks/>
          </p:cNvSpPr>
          <p:nvPr/>
        </p:nvSpPr>
        <p:spPr bwMode="auto">
          <a:xfrm>
            <a:off x="10999671" y="4540781"/>
            <a:ext cx="2383071" cy="2678773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39" y="0"/>
                </a:moveTo>
                <a:cubicBezTo>
                  <a:pt x="7321" y="0"/>
                  <a:pt x="4803" y="937"/>
                  <a:pt x="2882" y="2813"/>
                </a:cubicBezTo>
                <a:cubicBezTo>
                  <a:pt x="-961" y="6566"/>
                  <a:pt x="-961" y="12653"/>
                  <a:pt x="2882" y="16406"/>
                </a:cubicBezTo>
                <a:cubicBezTo>
                  <a:pt x="4480" y="17967"/>
                  <a:pt x="6493" y="18867"/>
                  <a:pt x="8574" y="19129"/>
                </a:cubicBezTo>
                <a:lnTo>
                  <a:pt x="9839" y="21600"/>
                </a:lnTo>
                <a:lnTo>
                  <a:pt x="11104" y="19129"/>
                </a:lnTo>
                <a:cubicBezTo>
                  <a:pt x="13185" y="18867"/>
                  <a:pt x="15198" y="17967"/>
                  <a:pt x="16796" y="16406"/>
                </a:cubicBezTo>
                <a:cubicBezTo>
                  <a:pt x="20639" y="12653"/>
                  <a:pt x="20639" y="6566"/>
                  <a:pt x="16796" y="2813"/>
                </a:cubicBezTo>
                <a:cubicBezTo>
                  <a:pt x="14875" y="937"/>
                  <a:pt x="12357" y="0"/>
                  <a:pt x="98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3" name="Oval 55">
            <a:extLst>
              <a:ext uri="{FF2B5EF4-FFF2-40B4-BE49-F238E27FC236}">
                <a16:creationId xmlns:a16="http://schemas.microsoft.com/office/drawing/2014/main" id="{D21AE07A-21C5-A84B-9FFF-57F785B709D1}"/>
              </a:ext>
            </a:extLst>
          </p:cNvPr>
          <p:cNvSpPr>
            <a:spLocks/>
          </p:cNvSpPr>
          <p:nvPr/>
        </p:nvSpPr>
        <p:spPr bwMode="auto">
          <a:xfrm>
            <a:off x="11997295" y="7519900"/>
            <a:ext cx="387825" cy="38788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3200" b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7790B8-C922-B744-B6B5-A2C75E386A14}"/>
              </a:ext>
            </a:extLst>
          </p:cNvPr>
          <p:cNvCxnSpPr/>
          <p:nvPr/>
        </p:nvCxnSpPr>
        <p:spPr>
          <a:xfrm rot="10800000">
            <a:off x="12190325" y="7817634"/>
            <a:ext cx="0" cy="95410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F525815-60EC-2046-9989-2A1299D9BF2F}"/>
              </a:ext>
            </a:extLst>
          </p:cNvPr>
          <p:cNvGrpSpPr/>
          <p:nvPr/>
        </p:nvGrpSpPr>
        <p:grpSpPr>
          <a:xfrm>
            <a:off x="7721356" y="7817633"/>
            <a:ext cx="9040969" cy="2133011"/>
            <a:chOff x="7721356" y="7817634"/>
            <a:chExt cx="9040969" cy="95410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E7D828D-B3F0-0E47-9AC2-F24A61C49A0C}"/>
                </a:ext>
              </a:extLst>
            </p:cNvPr>
            <p:cNvCxnSpPr/>
            <p:nvPr/>
          </p:nvCxnSpPr>
          <p:spPr>
            <a:xfrm rot="10800000">
              <a:off x="7721356" y="7817634"/>
              <a:ext cx="0" cy="954106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103133-F111-AB4F-889E-14756A02424B}"/>
                </a:ext>
              </a:extLst>
            </p:cNvPr>
            <p:cNvCxnSpPr/>
            <p:nvPr/>
          </p:nvCxnSpPr>
          <p:spPr>
            <a:xfrm rot="10800000">
              <a:off x="16762325" y="7817634"/>
              <a:ext cx="0" cy="954106"/>
            </a:xfrm>
            <a:prstGeom prst="line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309D98-6D49-EE40-846F-CC950CF75266}"/>
              </a:ext>
            </a:extLst>
          </p:cNvPr>
          <p:cNvCxnSpPr/>
          <p:nvPr/>
        </p:nvCxnSpPr>
        <p:spPr>
          <a:xfrm rot="10800000">
            <a:off x="21334325" y="7817634"/>
            <a:ext cx="0" cy="95410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47D4C2F-4A2C-2248-A7EE-60C154B44B47}"/>
              </a:ext>
            </a:extLst>
          </p:cNvPr>
          <p:cNvGrpSpPr/>
          <p:nvPr/>
        </p:nvGrpSpPr>
        <p:grpSpPr>
          <a:xfrm>
            <a:off x="945849" y="8992076"/>
            <a:ext cx="4200952" cy="1603175"/>
            <a:chOff x="10077564" y="4699910"/>
            <a:chExt cx="4200952" cy="160317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0E253C3-50DA-4C43-B6FC-7B509C431C60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6653EE9-BB4F-2240-B1C0-2233402452F7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859D64D-0BD1-494E-ACD7-BE7E864514FF}"/>
              </a:ext>
            </a:extLst>
          </p:cNvPr>
          <p:cNvGrpSpPr/>
          <p:nvPr/>
        </p:nvGrpSpPr>
        <p:grpSpPr>
          <a:xfrm>
            <a:off x="10128578" y="8992076"/>
            <a:ext cx="4200952" cy="1603175"/>
            <a:chOff x="10077564" y="4699910"/>
            <a:chExt cx="4200952" cy="160317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F6AE831-362D-9E4B-89B5-3BF0F2B64C4D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E5EDA7B-96EB-B74C-AF22-5E01034A606D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E71BC63-BBDD-1749-B4C8-21C073BAF045}"/>
              </a:ext>
            </a:extLst>
          </p:cNvPr>
          <p:cNvGrpSpPr/>
          <p:nvPr/>
        </p:nvGrpSpPr>
        <p:grpSpPr>
          <a:xfrm>
            <a:off x="5628263" y="10146325"/>
            <a:ext cx="4200952" cy="1603175"/>
            <a:chOff x="10077564" y="4699910"/>
            <a:chExt cx="4200952" cy="160317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A161B02-48F3-0E45-B495-1C5CD3D3423B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7171B87-1DE2-0B42-96B6-E9C65EC1E0A4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572B84A-9E75-0545-B2B7-E21231B67DD1}"/>
              </a:ext>
            </a:extLst>
          </p:cNvPr>
          <p:cNvGrpSpPr/>
          <p:nvPr/>
        </p:nvGrpSpPr>
        <p:grpSpPr>
          <a:xfrm>
            <a:off x="19244869" y="8992076"/>
            <a:ext cx="4200952" cy="1603175"/>
            <a:chOff x="10077564" y="4699910"/>
            <a:chExt cx="4200952" cy="160317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063136-F515-A94E-9F44-62B10C753C7C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34CE87-765E-F943-A9CB-115489371C04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Financial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E6858F-39D3-C14F-B65D-CA57FEF88670}"/>
              </a:ext>
            </a:extLst>
          </p:cNvPr>
          <p:cNvGrpSpPr/>
          <p:nvPr/>
        </p:nvGrpSpPr>
        <p:grpSpPr>
          <a:xfrm>
            <a:off x="14689136" y="10146325"/>
            <a:ext cx="4200952" cy="1603175"/>
            <a:chOff x="10077564" y="4699910"/>
            <a:chExt cx="4200952" cy="16031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E10B057-C19D-9547-99F5-B0DF32C9810E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B36B837-F5A0-7849-B0F2-7A84AE6029F5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</a:p>
          </p:txBody>
        </p:sp>
      </p:grpSp>
      <p:sp>
        <p:nvSpPr>
          <p:cNvPr id="79" name="TextBox 46">
            <a:extLst>
              <a:ext uri="{FF2B5EF4-FFF2-40B4-BE49-F238E27FC236}">
                <a16:creationId xmlns:a16="http://schemas.microsoft.com/office/drawing/2014/main" id="{3275C2FD-99E3-324B-BC8F-E9F352DCA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194" y="5356162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2017</a:t>
            </a:r>
          </a:p>
        </p:txBody>
      </p:sp>
      <p:sp>
        <p:nvSpPr>
          <p:cNvPr id="80" name="TextBox 46">
            <a:extLst>
              <a:ext uri="{FF2B5EF4-FFF2-40B4-BE49-F238E27FC236}">
                <a16:creationId xmlns:a16="http://schemas.microsoft.com/office/drawing/2014/main" id="{C038C5D3-8DD9-3842-AD2E-6D31A5B00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225" y="5356162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2018</a:t>
            </a:r>
          </a:p>
        </p:txBody>
      </p:sp>
      <p:sp>
        <p:nvSpPr>
          <p:cNvPr id="81" name="TextBox 46">
            <a:extLst>
              <a:ext uri="{FF2B5EF4-FFF2-40B4-BE49-F238E27FC236}">
                <a16:creationId xmlns:a16="http://schemas.microsoft.com/office/drawing/2014/main" id="{A0FFC8A1-77D3-C340-B972-44EFA538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6334" y="5356162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2019</a:t>
            </a:r>
          </a:p>
        </p:txBody>
      </p:sp>
      <p:sp>
        <p:nvSpPr>
          <p:cNvPr id="83" name="TextBox 46">
            <a:extLst>
              <a:ext uri="{FF2B5EF4-FFF2-40B4-BE49-F238E27FC236}">
                <a16:creationId xmlns:a16="http://schemas.microsoft.com/office/drawing/2014/main" id="{A8478661-564B-7149-AAFB-8E67974B6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1365" y="5356162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2020</a:t>
            </a:r>
          </a:p>
        </p:txBody>
      </p:sp>
      <p:sp>
        <p:nvSpPr>
          <p:cNvPr id="84" name="TextBox 46">
            <a:extLst>
              <a:ext uri="{FF2B5EF4-FFF2-40B4-BE49-F238E27FC236}">
                <a16:creationId xmlns:a16="http://schemas.microsoft.com/office/drawing/2014/main" id="{96280E86-AEED-5B44-83E1-24067A262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7645" y="5356162"/>
            <a:ext cx="2162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4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68892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FF7858-80E4-654E-AD77-E7728487329C}"/>
              </a:ext>
            </a:extLst>
          </p:cNvPr>
          <p:cNvCxnSpPr>
            <a:cxnSpLocks/>
          </p:cNvCxnSpPr>
          <p:nvPr/>
        </p:nvCxnSpPr>
        <p:spPr>
          <a:xfrm>
            <a:off x="3945120" y="6896549"/>
            <a:ext cx="16867327" cy="16869"/>
          </a:xfrm>
          <a:prstGeom prst="line">
            <a:avLst/>
          </a:prstGeom>
          <a:ln w="88900">
            <a:solidFill>
              <a:schemeClr val="bg1">
                <a:lumMod val="9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C9494-AFE1-9D41-A457-ACB19FFE9733}"/>
              </a:ext>
            </a:extLst>
          </p:cNvPr>
          <p:cNvGrpSpPr/>
          <p:nvPr/>
        </p:nvGrpSpPr>
        <p:grpSpPr>
          <a:xfrm>
            <a:off x="1771118" y="4428519"/>
            <a:ext cx="20835414" cy="8265291"/>
            <a:chOff x="1012376" y="4425594"/>
            <a:chExt cx="20835414" cy="8265291"/>
          </a:xfrm>
        </p:grpSpPr>
        <p:sp>
          <p:nvSpPr>
            <p:cNvPr id="92" name="Line 3">
              <a:extLst>
                <a:ext uri="{FF2B5EF4-FFF2-40B4-BE49-F238E27FC236}">
                  <a16:creationId xmlns:a16="http://schemas.microsoft.com/office/drawing/2014/main" id="{5DFE1149-6D59-3145-9E65-F68EABE48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2058" y="5272638"/>
              <a:ext cx="0" cy="4304015"/>
            </a:xfrm>
            <a:prstGeom prst="line">
              <a:avLst/>
            </a:prstGeom>
            <a:noFill/>
            <a:ln w="889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eaLnBrk="1">
                <a:defRPr/>
              </a:pPr>
              <a:endParaRPr lang="x-none" altLang="x-none" sz="3200"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6" name="Line 7">
              <a:extLst>
                <a:ext uri="{FF2B5EF4-FFF2-40B4-BE49-F238E27FC236}">
                  <a16:creationId xmlns:a16="http://schemas.microsoft.com/office/drawing/2014/main" id="{D18953DE-A9FF-1B41-9B7E-AABA104DA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13600" y="5272638"/>
              <a:ext cx="0" cy="5533161"/>
            </a:xfrm>
            <a:prstGeom prst="line">
              <a:avLst/>
            </a:prstGeom>
            <a:noFill/>
            <a:ln w="889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eaLnBrk="1">
                <a:defRPr/>
              </a:pPr>
              <a:endParaRPr lang="x-none" altLang="x-none" sz="3200"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00" name="Line 11">
              <a:extLst>
                <a:ext uri="{FF2B5EF4-FFF2-40B4-BE49-F238E27FC236}">
                  <a16:creationId xmlns:a16="http://schemas.microsoft.com/office/drawing/2014/main" id="{575DAE91-BA17-B142-80CC-2618B948A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19122" y="5272638"/>
              <a:ext cx="0" cy="4304015"/>
            </a:xfrm>
            <a:prstGeom prst="line">
              <a:avLst/>
            </a:prstGeom>
            <a:noFill/>
            <a:ln w="889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eaLnBrk="1">
                <a:defRPr/>
              </a:pPr>
              <a:endParaRPr lang="x-none" altLang="x-none" sz="3200"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04" name="Line 15">
              <a:extLst>
                <a:ext uri="{FF2B5EF4-FFF2-40B4-BE49-F238E27FC236}">
                  <a16:creationId xmlns:a16="http://schemas.microsoft.com/office/drawing/2014/main" id="{5B7FD917-963F-7A4C-A82A-FB67F2B6D4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18292" y="5369887"/>
              <a:ext cx="0" cy="5431902"/>
            </a:xfrm>
            <a:prstGeom prst="line">
              <a:avLst/>
            </a:prstGeom>
            <a:noFill/>
            <a:ln w="889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eaLnBrk="1">
                <a:defRPr/>
              </a:pPr>
              <a:endParaRPr lang="x-none" altLang="x-none" sz="3200"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108" name="Line 19">
              <a:extLst>
                <a:ext uri="{FF2B5EF4-FFF2-40B4-BE49-F238E27FC236}">
                  <a16:creationId xmlns:a16="http://schemas.microsoft.com/office/drawing/2014/main" id="{0AC2AF95-1AAF-6B48-A71B-AB7E7861A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55255" y="5272638"/>
              <a:ext cx="0" cy="4304015"/>
            </a:xfrm>
            <a:prstGeom prst="line">
              <a:avLst/>
            </a:prstGeom>
            <a:noFill/>
            <a:ln w="889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pPr algn="ctr" eaLnBrk="1">
                <a:defRPr/>
              </a:pPr>
              <a:endParaRPr lang="x-none" altLang="x-none" sz="3200"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93" name="Oval 4">
              <a:extLst>
                <a:ext uri="{FF2B5EF4-FFF2-40B4-BE49-F238E27FC236}">
                  <a16:creationId xmlns:a16="http://schemas.microsoft.com/office/drawing/2014/main" id="{988C78CF-9B01-0B4F-8710-66A46B849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608" y="6612488"/>
              <a:ext cx="598488" cy="598488"/>
            </a:xfrm>
            <a:prstGeom prst="ellipse">
              <a:avLst/>
            </a:prstGeom>
            <a:solidFill>
              <a:schemeClr val="bg1"/>
            </a:solidFill>
            <a:ln w="1016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97" name="Oval 8">
              <a:extLst>
                <a:ext uri="{FF2B5EF4-FFF2-40B4-BE49-F238E27FC236}">
                  <a16:creationId xmlns:a16="http://schemas.microsoft.com/office/drawing/2014/main" id="{F6E47FEB-C348-1A4F-B056-A679CBCE7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6612488"/>
              <a:ext cx="600075" cy="598488"/>
            </a:xfrm>
            <a:prstGeom prst="ellipse">
              <a:avLst/>
            </a:prstGeom>
            <a:solidFill>
              <a:schemeClr val="bg1"/>
            </a:solidFill>
            <a:ln w="101600" cap="flat" cmpd="sng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01" name="Oval 12">
              <a:extLst>
                <a:ext uri="{FF2B5EF4-FFF2-40B4-BE49-F238E27FC236}">
                  <a16:creationId xmlns:a16="http://schemas.microsoft.com/office/drawing/2014/main" id="{20C0159F-63A0-0840-BC1D-AA306642B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9085" y="6612488"/>
              <a:ext cx="598487" cy="598488"/>
            </a:xfrm>
            <a:prstGeom prst="ellipse">
              <a:avLst/>
            </a:prstGeom>
            <a:solidFill>
              <a:schemeClr val="bg1"/>
            </a:solidFill>
            <a:ln w="101600" cap="flat" cmpd="sng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05" name="Oval 16">
              <a:extLst>
                <a:ext uri="{FF2B5EF4-FFF2-40B4-BE49-F238E27FC236}">
                  <a16:creationId xmlns:a16="http://schemas.microsoft.com/office/drawing/2014/main" id="{9FABDF07-B5D6-0F4C-AC9C-72C21FB6A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18254" y="6612488"/>
              <a:ext cx="600075" cy="598488"/>
            </a:xfrm>
            <a:prstGeom prst="ellipse">
              <a:avLst/>
            </a:prstGeom>
            <a:solidFill>
              <a:schemeClr val="bg1"/>
            </a:solidFill>
            <a:ln w="101600" cap="flat" cmpd="sng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09" name="Oval 20">
              <a:extLst>
                <a:ext uri="{FF2B5EF4-FFF2-40B4-BE49-F238E27FC236}">
                  <a16:creationId xmlns:a16="http://schemas.microsoft.com/office/drawing/2014/main" id="{662DDB73-3F93-1F48-92D1-D9341B839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5217" y="6612488"/>
              <a:ext cx="598488" cy="598488"/>
            </a:xfrm>
            <a:prstGeom prst="ellipse">
              <a:avLst/>
            </a:prstGeom>
            <a:solidFill>
              <a:schemeClr val="bg1"/>
            </a:solidFill>
            <a:ln w="101600" cap="flat" cmpd="sng">
              <a:solidFill>
                <a:schemeClr val="accent5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20" name="Oval 31">
              <a:extLst>
                <a:ext uri="{FF2B5EF4-FFF2-40B4-BE49-F238E27FC236}">
                  <a16:creationId xmlns:a16="http://schemas.microsoft.com/office/drawing/2014/main" id="{DB7AF768-4DDC-FC4E-93B0-570692A3C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5" y="6807751"/>
              <a:ext cx="207963" cy="207962"/>
            </a:xfrm>
            <a:prstGeom prst="ellipse">
              <a:avLst/>
            </a:prstGeom>
            <a:noFill/>
            <a:ln w="101600" cap="flat" cmpd="sng">
              <a:solidFill>
                <a:schemeClr val="accent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28" name="Oval 39">
              <a:extLst>
                <a:ext uri="{FF2B5EF4-FFF2-40B4-BE49-F238E27FC236}">
                  <a16:creationId xmlns:a16="http://schemas.microsoft.com/office/drawing/2014/main" id="{6E5C347D-F69E-624E-8B93-6ED079FA7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4347" y="6807751"/>
              <a:ext cx="207963" cy="207962"/>
            </a:xfrm>
            <a:prstGeom prst="ellipse">
              <a:avLst/>
            </a:prstGeom>
            <a:noFill/>
            <a:ln w="101600" cap="flat" cmpd="sng">
              <a:solidFill>
                <a:schemeClr val="accent3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36" name="Oval 47">
              <a:extLst>
                <a:ext uri="{FF2B5EF4-FFF2-40B4-BE49-F238E27FC236}">
                  <a16:creationId xmlns:a16="http://schemas.microsoft.com/office/drawing/2014/main" id="{2005B705-195C-0C47-8ACF-7B11B8DA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15104" y="6807751"/>
              <a:ext cx="207963" cy="207962"/>
            </a:xfrm>
            <a:prstGeom prst="ellipse">
              <a:avLst/>
            </a:prstGeom>
            <a:noFill/>
            <a:ln w="101600" cap="flat" cmpd="sng">
              <a:solidFill>
                <a:schemeClr val="accent4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43" name="Oval 54">
              <a:extLst>
                <a:ext uri="{FF2B5EF4-FFF2-40B4-BE49-F238E27FC236}">
                  <a16:creationId xmlns:a16="http://schemas.microsoft.com/office/drawing/2014/main" id="{EF19786C-281F-5D43-BC5C-55D2F9070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871" y="6807751"/>
              <a:ext cx="207962" cy="207962"/>
            </a:xfrm>
            <a:prstGeom prst="ellipse">
              <a:avLst/>
            </a:prstGeom>
            <a:solidFill>
              <a:srgbClr val="FFFFFF"/>
            </a:solidFill>
            <a:ln w="101600" cap="flat" cmpd="sng">
              <a:solidFill>
                <a:schemeClr val="accent1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45" name="Oval 56">
              <a:extLst>
                <a:ext uri="{FF2B5EF4-FFF2-40B4-BE49-F238E27FC236}">
                  <a16:creationId xmlns:a16="http://schemas.microsoft.com/office/drawing/2014/main" id="{59342DAC-F14A-CE49-A479-85C88EEAE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50480" y="6807751"/>
              <a:ext cx="207962" cy="207962"/>
            </a:xfrm>
            <a:prstGeom prst="ellipse">
              <a:avLst/>
            </a:prstGeom>
            <a:noFill/>
            <a:ln w="101600" cap="flat" cmpd="sng">
              <a:solidFill>
                <a:schemeClr val="accent5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94" name="Oval 5">
              <a:extLst>
                <a:ext uri="{FF2B5EF4-FFF2-40B4-BE49-F238E27FC236}">
                  <a16:creationId xmlns:a16="http://schemas.microsoft.com/office/drawing/2014/main" id="{68D574F9-FBF0-404F-8C75-A25FC98BF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0088" y="4425594"/>
              <a:ext cx="1625528" cy="1627414"/>
            </a:xfrm>
            <a:prstGeom prst="ellipse">
              <a:avLst/>
            </a:prstGeom>
            <a:solidFill>
              <a:schemeClr val="accent1"/>
            </a:solidFill>
            <a:ln w="1016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98" name="Oval 9">
              <a:extLst>
                <a:ext uri="{FF2B5EF4-FFF2-40B4-BE49-F238E27FC236}">
                  <a16:creationId xmlns:a16="http://schemas.microsoft.com/office/drawing/2014/main" id="{BA00712C-0BFA-8F43-8B66-A958610C2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9893" y="4425594"/>
              <a:ext cx="1627416" cy="1627414"/>
            </a:xfrm>
            <a:prstGeom prst="ellipse">
              <a:avLst/>
            </a:prstGeom>
            <a:solidFill>
              <a:schemeClr val="accent2"/>
            </a:solidFill>
            <a:ln w="1016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02" name="Oval 13">
              <a:extLst>
                <a:ext uri="{FF2B5EF4-FFF2-40B4-BE49-F238E27FC236}">
                  <a16:creationId xmlns:a16="http://schemas.microsoft.com/office/drawing/2014/main" id="{715BDF5B-15F3-254B-A9F7-EB5992B2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5565" y="4425594"/>
              <a:ext cx="1625528" cy="1627414"/>
            </a:xfrm>
            <a:prstGeom prst="ellipse">
              <a:avLst/>
            </a:prstGeom>
            <a:solidFill>
              <a:schemeClr val="accent3"/>
            </a:solidFill>
            <a:ln w="1016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06" name="Oval 17">
              <a:extLst>
                <a:ext uri="{FF2B5EF4-FFF2-40B4-BE49-F238E27FC236}">
                  <a16:creationId xmlns:a16="http://schemas.microsoft.com/office/drawing/2014/main" id="{DD0A8961-2666-EF4F-A4FE-AEA3FA87A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4584" y="4425594"/>
              <a:ext cx="1627416" cy="1627414"/>
            </a:xfrm>
            <a:prstGeom prst="ellipse">
              <a:avLst/>
            </a:prstGeom>
            <a:solidFill>
              <a:schemeClr val="accent4"/>
            </a:solidFill>
            <a:ln w="1016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110" name="Oval 21">
              <a:extLst>
                <a:ext uri="{FF2B5EF4-FFF2-40B4-BE49-F238E27FC236}">
                  <a16:creationId xmlns:a16="http://schemas.microsoft.com/office/drawing/2014/main" id="{EB186633-90CB-8142-A3A7-51DBA49C5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1697" y="4425594"/>
              <a:ext cx="1625528" cy="1627414"/>
            </a:xfrm>
            <a:prstGeom prst="ellipse">
              <a:avLst/>
            </a:prstGeom>
            <a:solidFill>
              <a:schemeClr val="accent5"/>
            </a:solidFill>
            <a:ln w="1016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 sz="3200">
                <a:solidFill>
                  <a:srgbClr val="FFFFFF"/>
                </a:solidFill>
                <a:latin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D41D26EA-FFAB-AC49-9AED-9F7D536E7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1507" y="4891956"/>
              <a:ext cx="2182690" cy="656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x-none" altLang="x-none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201</a:t>
              </a:r>
              <a:r>
                <a:rPr lang="en-US" altLang="x-none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7</a:t>
              </a:r>
              <a:endParaRPr lang="x-none" altLang="x-none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charset="0"/>
                <a:sym typeface="Arial" charset="0"/>
              </a:endParaRPr>
            </a:p>
          </p:txBody>
        </p:sp>
        <p:sp>
          <p:nvSpPr>
            <p:cNvPr id="99" name="Rectangle 10">
              <a:extLst>
                <a:ext uri="{FF2B5EF4-FFF2-40B4-BE49-F238E27FC236}">
                  <a16:creationId xmlns:a16="http://schemas.microsoft.com/office/drawing/2014/main" id="{099477CB-D88A-8646-B749-04FE2982C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3931" y="4891956"/>
              <a:ext cx="2179340" cy="656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x-none" altLang="x-none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201</a:t>
              </a:r>
              <a:r>
                <a:rPr lang="en-US" altLang="x-none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8</a:t>
              </a:r>
              <a:endParaRPr lang="x-none" altLang="x-none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charset="0"/>
                <a:sym typeface="Arial" charset="0"/>
              </a:endParaRPr>
            </a:p>
          </p:txBody>
        </p:sp>
        <p:sp>
          <p:nvSpPr>
            <p:cNvPr id="103" name="Rectangle 14">
              <a:extLst>
                <a:ext uri="{FF2B5EF4-FFF2-40B4-BE49-F238E27FC236}">
                  <a16:creationId xmlns:a16="http://schemas.microsoft.com/office/drawing/2014/main" id="{9926AA50-AEE5-3C47-8F3E-9642D2B1F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6982" y="4891956"/>
              <a:ext cx="2182694" cy="656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x-none" altLang="x-none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201</a:t>
              </a:r>
              <a:r>
                <a:rPr lang="en-US" altLang="x-none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9</a:t>
              </a:r>
              <a:endParaRPr lang="x-none" altLang="x-none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charset="0"/>
                <a:sym typeface="Arial" charset="0"/>
              </a:endParaRPr>
            </a:p>
          </p:txBody>
        </p:sp>
        <p:sp>
          <p:nvSpPr>
            <p:cNvPr id="107" name="Rectangle 18">
              <a:extLst>
                <a:ext uri="{FF2B5EF4-FFF2-40B4-BE49-F238E27FC236}">
                  <a16:creationId xmlns:a16="http://schemas.microsoft.com/office/drawing/2014/main" id="{02E59C81-89A9-D540-A357-091E6DC83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8622" y="4891956"/>
              <a:ext cx="2179340" cy="656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x-none" altLang="x-none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20</a:t>
              </a:r>
              <a:r>
                <a:rPr lang="en-US" altLang="x-none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20</a:t>
              </a:r>
              <a:endParaRPr lang="x-none" altLang="x-none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charset="0"/>
                <a:sym typeface="Arial" charset="0"/>
              </a:endParaRPr>
            </a:p>
          </p:txBody>
        </p:sp>
        <p:sp>
          <p:nvSpPr>
            <p:cNvPr id="111" name="Rectangle 22">
              <a:extLst>
                <a:ext uri="{FF2B5EF4-FFF2-40B4-BE49-F238E27FC236}">
                  <a16:creationId xmlns:a16="http://schemas.microsoft.com/office/drawing/2014/main" id="{DF85649D-3D99-9F4B-8D71-5E98A4083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3116" y="4891956"/>
              <a:ext cx="2182690" cy="656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x-none" altLang="x-none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20</a:t>
              </a:r>
              <a:r>
                <a:rPr lang="en-US" altLang="x-none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21</a:t>
              </a:r>
              <a:endParaRPr lang="x-none" altLang="x-none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charset="0"/>
                <a:sym typeface="Arial" charset="0"/>
              </a:endParaRPr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C3A739-AE12-684B-B77A-E3440323C276}"/>
                </a:ext>
              </a:extLst>
            </p:cNvPr>
            <p:cNvGrpSpPr/>
            <p:nvPr/>
          </p:nvGrpSpPr>
          <p:grpSpPr>
            <a:xfrm>
              <a:off x="1012376" y="9838633"/>
              <a:ext cx="4200952" cy="1603175"/>
              <a:chOff x="10077564" y="4699910"/>
              <a:chExt cx="4200952" cy="1603175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E2D2BB4-D756-C543-8A13-356818ECC5EF}"/>
                  </a:ext>
                </a:extLst>
              </p:cNvPr>
              <p:cNvSpPr txBox="1"/>
              <p:nvPr/>
            </p:nvSpPr>
            <p:spPr>
              <a:xfrm flipH="1">
                <a:off x="10077564" y="534897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A9E2A13C-B181-E34C-9061-27AF2CDD68BF}"/>
                  </a:ext>
                </a:extLst>
              </p:cNvPr>
              <p:cNvSpPr/>
              <p:nvPr/>
            </p:nvSpPr>
            <p:spPr>
              <a:xfrm flipH="1">
                <a:off x="10351314" y="469991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Desire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4DDE5A80-4800-F943-857E-8B8B3755BF7A}"/>
                </a:ext>
              </a:extLst>
            </p:cNvPr>
            <p:cNvGrpSpPr/>
            <p:nvPr/>
          </p:nvGrpSpPr>
          <p:grpSpPr>
            <a:xfrm>
              <a:off x="5112330" y="11087710"/>
              <a:ext cx="4200952" cy="1603175"/>
              <a:chOff x="10077564" y="4699910"/>
              <a:chExt cx="4200952" cy="1603175"/>
            </a:xfrm>
          </p:grpSpPr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F79F383-7231-CE4B-A4C8-F938AD42F319}"/>
                  </a:ext>
                </a:extLst>
              </p:cNvPr>
              <p:cNvSpPr txBox="1"/>
              <p:nvPr/>
            </p:nvSpPr>
            <p:spPr>
              <a:xfrm flipH="1">
                <a:off x="10077564" y="534897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08B3B21-5E15-8649-8ABA-395B83BE337F}"/>
                  </a:ext>
                </a:extLst>
              </p:cNvPr>
              <p:cNvSpPr/>
              <p:nvPr/>
            </p:nvSpPr>
            <p:spPr>
              <a:xfrm flipH="1">
                <a:off x="10351314" y="469991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Awareness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294A5B52-648E-2C49-87A6-FAD48AEE5B6A}"/>
                </a:ext>
              </a:extLst>
            </p:cNvPr>
            <p:cNvGrpSpPr/>
            <p:nvPr/>
          </p:nvGrpSpPr>
          <p:grpSpPr>
            <a:xfrm>
              <a:off x="9315471" y="9838633"/>
              <a:ext cx="4200952" cy="1603175"/>
              <a:chOff x="10077564" y="4699910"/>
              <a:chExt cx="4200952" cy="1603175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355EFC26-BF8D-2040-B521-11448815D38D}"/>
                  </a:ext>
                </a:extLst>
              </p:cNvPr>
              <p:cNvSpPr txBox="1"/>
              <p:nvPr/>
            </p:nvSpPr>
            <p:spPr>
              <a:xfrm flipH="1">
                <a:off x="10077564" y="534897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6B9C0263-02B8-104D-B6D5-8FF67F7331C7}"/>
                  </a:ext>
                </a:extLst>
              </p:cNvPr>
              <p:cNvSpPr/>
              <p:nvPr/>
            </p:nvSpPr>
            <p:spPr>
              <a:xfrm flipH="1">
                <a:off x="10351314" y="469991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Knowledge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3663FFF4-C954-1F45-8C2A-F1F32578C108}"/>
                </a:ext>
              </a:extLst>
            </p:cNvPr>
            <p:cNvGrpSpPr/>
            <p:nvPr/>
          </p:nvGrpSpPr>
          <p:grpSpPr>
            <a:xfrm>
              <a:off x="13513052" y="11087710"/>
              <a:ext cx="4200952" cy="1603175"/>
              <a:chOff x="10077564" y="4699910"/>
              <a:chExt cx="4200952" cy="1603175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F773F07-4493-BA47-AF1E-CB820651DF35}"/>
                  </a:ext>
                </a:extLst>
              </p:cNvPr>
              <p:cNvSpPr txBox="1"/>
              <p:nvPr/>
            </p:nvSpPr>
            <p:spPr>
              <a:xfrm flipH="1">
                <a:off x="10077564" y="534897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50FF7234-CB73-4448-9D2B-AD4BA0FEBD23}"/>
                  </a:ext>
                </a:extLst>
              </p:cNvPr>
              <p:cNvSpPr/>
              <p:nvPr/>
            </p:nvSpPr>
            <p:spPr>
              <a:xfrm flipH="1">
                <a:off x="10351314" y="469991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Action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8BFE7075-C870-4741-9CCA-115CB929DD1C}"/>
                </a:ext>
              </a:extLst>
            </p:cNvPr>
            <p:cNvGrpSpPr/>
            <p:nvPr/>
          </p:nvGrpSpPr>
          <p:grpSpPr>
            <a:xfrm>
              <a:off x="17646838" y="9838633"/>
              <a:ext cx="4200952" cy="1603175"/>
              <a:chOff x="10077564" y="4699910"/>
              <a:chExt cx="4200952" cy="1603175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CAB4001-D94B-0F4E-A004-F59AC288F3CA}"/>
                  </a:ext>
                </a:extLst>
              </p:cNvPr>
              <p:cNvSpPr txBox="1"/>
              <p:nvPr/>
            </p:nvSpPr>
            <p:spPr>
              <a:xfrm flipH="1">
                <a:off x="10077564" y="534897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18A40C1-BD86-7B49-B55B-4050CC713444}"/>
                  </a:ext>
                </a:extLst>
              </p:cNvPr>
              <p:cNvSpPr/>
              <p:nvPr/>
            </p:nvSpPr>
            <p:spPr>
              <a:xfrm flipH="1">
                <a:off x="10351314" y="469991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Financial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9158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2BB6126-2A99-BB4B-837E-CF0BA762EAEB}"/>
              </a:ext>
            </a:extLst>
          </p:cNvPr>
          <p:cNvSpPr/>
          <p:nvPr/>
        </p:nvSpPr>
        <p:spPr>
          <a:xfrm>
            <a:off x="3294207" y="8086803"/>
            <a:ext cx="1828800" cy="1828800"/>
          </a:xfrm>
          <a:prstGeom prst="ellips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B41691-53F1-594F-92D1-AF7A59589CF3}"/>
              </a:ext>
            </a:extLst>
          </p:cNvPr>
          <p:cNvSpPr/>
          <p:nvPr/>
        </p:nvSpPr>
        <p:spPr>
          <a:xfrm>
            <a:off x="2837007" y="5371312"/>
            <a:ext cx="2743200" cy="2743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2018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270C66D-A5E8-CD4B-B88F-AEC31137D51A}"/>
              </a:ext>
            </a:extLst>
          </p:cNvPr>
          <p:cNvSpPr/>
          <p:nvPr/>
        </p:nvSpPr>
        <p:spPr>
          <a:xfrm>
            <a:off x="8614352" y="8086803"/>
            <a:ext cx="1828800" cy="18288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A654173-1C24-6E48-B3C1-7F4487FA267F}"/>
              </a:ext>
            </a:extLst>
          </p:cNvPr>
          <p:cNvSpPr/>
          <p:nvPr/>
        </p:nvSpPr>
        <p:spPr>
          <a:xfrm>
            <a:off x="8157152" y="5371312"/>
            <a:ext cx="2743200" cy="2743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2019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6B13AE0-B386-EF46-809E-24E83E2E93F6}"/>
              </a:ext>
            </a:extLst>
          </p:cNvPr>
          <p:cNvSpPr/>
          <p:nvPr/>
        </p:nvSpPr>
        <p:spPr>
          <a:xfrm>
            <a:off x="13934497" y="8086803"/>
            <a:ext cx="1828800" cy="1828800"/>
          </a:xfrm>
          <a:prstGeom prst="ellipse">
            <a:avLst/>
          </a:prstGeom>
          <a:solidFill>
            <a:schemeClr val="accent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3D5D4F1-8637-CF41-B6E0-CA51226AEA95}"/>
              </a:ext>
            </a:extLst>
          </p:cNvPr>
          <p:cNvSpPr/>
          <p:nvPr/>
        </p:nvSpPr>
        <p:spPr>
          <a:xfrm>
            <a:off x="13477297" y="5371312"/>
            <a:ext cx="2743200" cy="274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2020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105A31F-7E54-F54C-9748-03FAB518B94A}"/>
              </a:ext>
            </a:extLst>
          </p:cNvPr>
          <p:cNvSpPr/>
          <p:nvPr/>
        </p:nvSpPr>
        <p:spPr>
          <a:xfrm>
            <a:off x="19254642" y="8086803"/>
            <a:ext cx="1828800" cy="18288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EB012FD-91C3-DB47-A2BA-35AA73E8980F}"/>
              </a:ext>
            </a:extLst>
          </p:cNvPr>
          <p:cNvSpPr/>
          <p:nvPr/>
        </p:nvSpPr>
        <p:spPr>
          <a:xfrm>
            <a:off x="18797442" y="5371312"/>
            <a:ext cx="2743200" cy="2743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2021</a:t>
            </a:r>
          </a:p>
        </p:txBody>
      </p:sp>
      <p:sp>
        <p:nvSpPr>
          <p:cNvPr id="59" name="Forma libre 9">
            <a:extLst>
              <a:ext uri="{FF2B5EF4-FFF2-40B4-BE49-F238E27FC236}">
                <a16:creationId xmlns:a16="http://schemas.microsoft.com/office/drawing/2014/main" id="{CC9727D4-B99D-4748-A089-ABA5A2BEC924}"/>
              </a:ext>
            </a:extLst>
          </p:cNvPr>
          <p:cNvSpPr/>
          <p:nvPr/>
        </p:nvSpPr>
        <p:spPr>
          <a:xfrm>
            <a:off x="3796298" y="8591611"/>
            <a:ext cx="868887" cy="832780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63">
            <a:extLst>
              <a:ext uri="{FF2B5EF4-FFF2-40B4-BE49-F238E27FC236}">
                <a16:creationId xmlns:a16="http://schemas.microsoft.com/office/drawing/2014/main" id="{13E5C9CD-A8C8-8A4E-B123-90166D069E0B}"/>
              </a:ext>
            </a:extLst>
          </p:cNvPr>
          <p:cNvSpPr/>
          <p:nvPr/>
        </p:nvSpPr>
        <p:spPr>
          <a:xfrm>
            <a:off x="14399813" y="8559606"/>
            <a:ext cx="908155" cy="914724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61" name="Grupo 224">
            <a:extLst>
              <a:ext uri="{FF2B5EF4-FFF2-40B4-BE49-F238E27FC236}">
                <a16:creationId xmlns:a16="http://schemas.microsoft.com/office/drawing/2014/main" id="{DF759594-52C3-7542-8C98-51EEF89338C3}"/>
              </a:ext>
            </a:extLst>
          </p:cNvPr>
          <p:cNvGrpSpPr/>
          <p:nvPr/>
        </p:nvGrpSpPr>
        <p:grpSpPr>
          <a:xfrm>
            <a:off x="19698692" y="8555784"/>
            <a:ext cx="940700" cy="947664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62" name="Forma libre 87">
              <a:extLst>
                <a:ext uri="{FF2B5EF4-FFF2-40B4-BE49-F238E27FC236}">
                  <a16:creationId xmlns:a16="http://schemas.microsoft.com/office/drawing/2014/main" id="{ED76480A-1591-DE41-9352-D32D7EEA07E3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3" name="Forma libre 88">
              <a:extLst>
                <a:ext uri="{FF2B5EF4-FFF2-40B4-BE49-F238E27FC236}">
                  <a16:creationId xmlns:a16="http://schemas.microsoft.com/office/drawing/2014/main" id="{4B4E645C-1638-B44C-B73D-E68CD484EF28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4" name="Forma libre 89">
              <a:extLst>
                <a:ext uri="{FF2B5EF4-FFF2-40B4-BE49-F238E27FC236}">
                  <a16:creationId xmlns:a16="http://schemas.microsoft.com/office/drawing/2014/main" id="{F7CA06EA-3CE0-9840-8C39-F36B17AD14C4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65" name="Forma libre 6">
            <a:extLst>
              <a:ext uri="{FF2B5EF4-FFF2-40B4-BE49-F238E27FC236}">
                <a16:creationId xmlns:a16="http://schemas.microsoft.com/office/drawing/2014/main" id="{B5E260DF-7FB5-EB4C-9FB6-0C65CD0FCF6F}"/>
              </a:ext>
            </a:extLst>
          </p:cNvPr>
          <p:cNvSpPr/>
          <p:nvPr/>
        </p:nvSpPr>
        <p:spPr>
          <a:xfrm>
            <a:off x="9167607" y="8580668"/>
            <a:ext cx="810046" cy="870829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55BE5B-D4F1-7B42-8F8D-4F9AD8540B91}"/>
              </a:ext>
            </a:extLst>
          </p:cNvPr>
          <p:cNvCxnSpPr>
            <a:cxnSpLocks/>
          </p:cNvCxnSpPr>
          <p:nvPr/>
        </p:nvCxnSpPr>
        <p:spPr>
          <a:xfrm>
            <a:off x="5168632" y="9053089"/>
            <a:ext cx="3445720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8CD4DE-889D-DF45-9A3C-608B940C66D5}"/>
              </a:ext>
            </a:extLst>
          </p:cNvPr>
          <p:cNvCxnSpPr>
            <a:cxnSpLocks/>
          </p:cNvCxnSpPr>
          <p:nvPr/>
        </p:nvCxnSpPr>
        <p:spPr>
          <a:xfrm>
            <a:off x="10479186" y="9053089"/>
            <a:ext cx="3445720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871E77-E31A-CC4F-82F0-657EFF9E1988}"/>
              </a:ext>
            </a:extLst>
          </p:cNvPr>
          <p:cNvCxnSpPr>
            <a:cxnSpLocks/>
          </p:cNvCxnSpPr>
          <p:nvPr/>
        </p:nvCxnSpPr>
        <p:spPr>
          <a:xfrm>
            <a:off x="15789740" y="9053089"/>
            <a:ext cx="3445720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87EB662-A811-CE4A-A2A7-07EC6C6FB170}"/>
              </a:ext>
            </a:extLst>
          </p:cNvPr>
          <p:cNvGrpSpPr/>
          <p:nvPr/>
        </p:nvGrpSpPr>
        <p:grpSpPr>
          <a:xfrm>
            <a:off x="2108131" y="10348076"/>
            <a:ext cx="4200952" cy="1603175"/>
            <a:chOff x="10077564" y="4699910"/>
            <a:chExt cx="4200952" cy="16031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147D618-D27D-A74C-9940-E3385D7B4620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76FF9F-65F5-AF4D-9B59-51C72F38037C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47F883-DE30-C040-92E5-CF333AA99DF6}"/>
              </a:ext>
            </a:extLst>
          </p:cNvPr>
          <p:cNvGrpSpPr/>
          <p:nvPr/>
        </p:nvGrpSpPr>
        <p:grpSpPr>
          <a:xfrm>
            <a:off x="7472154" y="10348076"/>
            <a:ext cx="4200952" cy="1603175"/>
            <a:chOff x="10077564" y="4699910"/>
            <a:chExt cx="4200952" cy="160317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63E1037-6586-A842-A8C5-74C064481448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2480F03-CDA6-0948-B1E6-0C116AE39A4E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681AC16-6FA9-B040-9047-0BC36A036D32}"/>
              </a:ext>
            </a:extLst>
          </p:cNvPr>
          <p:cNvGrpSpPr/>
          <p:nvPr/>
        </p:nvGrpSpPr>
        <p:grpSpPr>
          <a:xfrm>
            <a:off x="12748421" y="10348076"/>
            <a:ext cx="4200952" cy="1603175"/>
            <a:chOff x="10077564" y="4699910"/>
            <a:chExt cx="4200952" cy="160317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6A38F0-AD1B-4143-A7E6-5C3D78C8876A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573B26C-3C00-9646-B7E1-50FAFD50434E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833443-F818-EF47-A5F8-4D1646BFD6A8}"/>
              </a:ext>
            </a:extLst>
          </p:cNvPr>
          <p:cNvGrpSpPr/>
          <p:nvPr/>
        </p:nvGrpSpPr>
        <p:grpSpPr>
          <a:xfrm>
            <a:off x="18068569" y="10348076"/>
            <a:ext cx="4200952" cy="1603175"/>
            <a:chOff x="10077564" y="4699910"/>
            <a:chExt cx="4200952" cy="1603175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6DD24F7-CB9A-5044-87BB-5E69714BE90B}"/>
                </a:ext>
              </a:extLst>
            </p:cNvPr>
            <p:cNvSpPr txBox="1"/>
            <p:nvPr/>
          </p:nvSpPr>
          <p:spPr>
            <a:xfrm flipH="1">
              <a:off x="10077564" y="534897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4DC28CA-3622-AD4F-8A3C-C2CF1FC8662F}"/>
                </a:ext>
              </a:extLst>
            </p:cNvPr>
            <p:cNvSpPr/>
            <p:nvPr/>
          </p:nvSpPr>
          <p:spPr>
            <a:xfrm flipH="1">
              <a:off x="10351314" y="469991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77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0DD72E-F18E-2347-A2F9-BB1B57C67536}"/>
              </a:ext>
            </a:extLst>
          </p:cNvPr>
          <p:cNvGrpSpPr/>
          <p:nvPr/>
        </p:nvGrpSpPr>
        <p:grpSpPr>
          <a:xfrm>
            <a:off x="1926570" y="6055584"/>
            <a:ext cx="20524509" cy="4625417"/>
            <a:chOff x="1964619" y="5488328"/>
            <a:chExt cx="20524509" cy="4625417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16247049-BD5D-9B43-824D-DC12EC91E758}"/>
                </a:ext>
              </a:extLst>
            </p:cNvPr>
            <p:cNvSpPr/>
            <p:nvPr/>
          </p:nvSpPr>
          <p:spPr>
            <a:xfrm rot="10800000">
              <a:off x="1976832" y="5488328"/>
              <a:ext cx="3988524" cy="2340864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34">
              <a:extLst>
                <a:ext uri="{FF2B5EF4-FFF2-40B4-BE49-F238E27FC236}">
                  <a16:creationId xmlns:a16="http://schemas.microsoft.com/office/drawing/2014/main" id="{9C4BC858-17EF-214F-A59B-2CD49016C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9705" y="7773566"/>
              <a:ext cx="339770" cy="3398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58" name="Right Triangle 57">
              <a:extLst>
                <a:ext uri="{FF2B5EF4-FFF2-40B4-BE49-F238E27FC236}">
                  <a16:creationId xmlns:a16="http://schemas.microsoft.com/office/drawing/2014/main" id="{DE20490C-F3B4-F94C-B25A-157AD0AE1CD3}"/>
                </a:ext>
              </a:extLst>
            </p:cNvPr>
            <p:cNvSpPr/>
            <p:nvPr/>
          </p:nvSpPr>
          <p:spPr>
            <a:xfrm rot="10800000">
              <a:off x="7506693" y="5488328"/>
              <a:ext cx="3988524" cy="2340864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34">
              <a:extLst>
                <a:ext uri="{FF2B5EF4-FFF2-40B4-BE49-F238E27FC236}">
                  <a16:creationId xmlns:a16="http://schemas.microsoft.com/office/drawing/2014/main" id="{8AE5E4BF-575D-8840-BC03-6B162C351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09566" y="7773566"/>
              <a:ext cx="339770" cy="3398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8" name="Right Triangle 67">
              <a:extLst>
                <a:ext uri="{FF2B5EF4-FFF2-40B4-BE49-F238E27FC236}">
                  <a16:creationId xmlns:a16="http://schemas.microsoft.com/office/drawing/2014/main" id="{63D1AFAC-304E-784B-B425-1CE48985A914}"/>
                </a:ext>
              </a:extLst>
            </p:cNvPr>
            <p:cNvSpPr/>
            <p:nvPr/>
          </p:nvSpPr>
          <p:spPr>
            <a:xfrm rot="10800000">
              <a:off x="12882434" y="5488328"/>
              <a:ext cx="3988524" cy="2340864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34">
              <a:extLst>
                <a:ext uri="{FF2B5EF4-FFF2-40B4-BE49-F238E27FC236}">
                  <a16:creationId xmlns:a16="http://schemas.microsoft.com/office/drawing/2014/main" id="{CFC8F815-CE81-C244-AFD2-0F4C3E36B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5307" y="7773566"/>
              <a:ext cx="339770" cy="3398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1" name="Right Triangle 70">
              <a:extLst>
                <a:ext uri="{FF2B5EF4-FFF2-40B4-BE49-F238E27FC236}">
                  <a16:creationId xmlns:a16="http://schemas.microsoft.com/office/drawing/2014/main" id="{2D24102D-2FAF-684D-B050-A05471938290}"/>
                </a:ext>
              </a:extLst>
            </p:cNvPr>
            <p:cNvSpPr/>
            <p:nvPr/>
          </p:nvSpPr>
          <p:spPr>
            <a:xfrm rot="10800000">
              <a:off x="18258175" y="5488328"/>
              <a:ext cx="3988524" cy="234086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34">
              <a:extLst>
                <a:ext uri="{FF2B5EF4-FFF2-40B4-BE49-F238E27FC236}">
                  <a16:creationId xmlns:a16="http://schemas.microsoft.com/office/drawing/2014/main" id="{7F659877-7EDA-DC43-994F-77AE64B7E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1048" y="7773566"/>
              <a:ext cx="339770" cy="33982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90425CDE-621E-A849-BAC6-6DDD42F10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0951" y="7943477"/>
              <a:ext cx="20115748" cy="1"/>
            </a:xfrm>
            <a:prstGeom prst="line">
              <a:avLst/>
            </a:prstGeom>
            <a:noFill/>
            <a:ln w="63500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30BA2DE3-3B49-5D44-9B38-339BE3906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666" y="5774782"/>
              <a:ext cx="2182690" cy="77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x-none" altLang="x-none" sz="44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201</a:t>
              </a:r>
              <a:r>
                <a:rPr lang="en-US" altLang="x-none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7</a:t>
              </a:r>
              <a:endParaRPr lang="x-none" altLang="x-none" sz="44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charset="0"/>
                <a:sym typeface="Arial" charset="0"/>
              </a:endParaRPr>
            </a:p>
          </p:txBody>
        </p:sp>
        <p:sp>
          <p:nvSpPr>
            <p:cNvPr id="89" name="Rectangle 6">
              <a:extLst>
                <a:ext uri="{FF2B5EF4-FFF2-40B4-BE49-F238E27FC236}">
                  <a16:creationId xmlns:a16="http://schemas.microsoft.com/office/drawing/2014/main" id="{05DE5596-0A07-BE46-BE6A-D8B1DB55D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0026" y="5774782"/>
              <a:ext cx="2182690" cy="77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x-none" altLang="x-none" sz="44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201</a:t>
              </a:r>
              <a:r>
                <a:rPr lang="en-US" altLang="x-none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8</a:t>
              </a:r>
              <a:endParaRPr lang="x-none" altLang="x-none" sz="44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charset="0"/>
                <a:sym typeface="Arial" charset="0"/>
              </a:endParaRPr>
            </a:p>
          </p:txBody>
        </p:sp>
        <p:sp>
          <p:nvSpPr>
            <p:cNvPr id="90" name="Rectangle 6">
              <a:extLst>
                <a:ext uri="{FF2B5EF4-FFF2-40B4-BE49-F238E27FC236}">
                  <a16:creationId xmlns:a16="http://schemas.microsoft.com/office/drawing/2014/main" id="{5CCEA036-018C-0645-871F-EEFB3A62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8268" y="5774782"/>
              <a:ext cx="2182690" cy="77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x-none" altLang="x-none" sz="44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201</a:t>
              </a:r>
              <a:r>
                <a:rPr lang="en-US" altLang="x-none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9</a:t>
              </a:r>
              <a:endParaRPr lang="x-none" altLang="x-none" sz="44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charset="0"/>
                <a:sym typeface="Arial" charset="0"/>
              </a:endParaRPr>
            </a:p>
          </p:txBody>
        </p:sp>
        <p:sp>
          <p:nvSpPr>
            <p:cNvPr id="91" name="Rectangle 6">
              <a:extLst>
                <a:ext uri="{FF2B5EF4-FFF2-40B4-BE49-F238E27FC236}">
                  <a16:creationId xmlns:a16="http://schemas.microsoft.com/office/drawing/2014/main" id="{8025604B-E035-BF46-AA06-CB46CDEA2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4009" y="5774782"/>
              <a:ext cx="2182690" cy="779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x-none" altLang="x-none" sz="440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20</a:t>
              </a:r>
              <a:r>
                <a:rPr lang="en-US" altLang="x-none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Arial" charset="0"/>
                  <a:sym typeface="Arial" charset="0"/>
                </a:rPr>
                <a:t>20</a:t>
              </a:r>
              <a:endParaRPr lang="x-none" altLang="x-none" sz="44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Arial" charset="0"/>
                <a:sym typeface="Arial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ECCC290-7EC5-C348-B606-2414C661D5BC}"/>
                </a:ext>
              </a:extLst>
            </p:cNvPr>
            <p:cNvGrpSpPr/>
            <p:nvPr/>
          </p:nvGrpSpPr>
          <p:grpSpPr>
            <a:xfrm>
              <a:off x="1964619" y="8510570"/>
              <a:ext cx="4213628" cy="1603175"/>
              <a:chOff x="10077564" y="4699910"/>
              <a:chExt cx="4213628" cy="1603175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9C2AA3C-77EB-E54D-9F60-CD6AC868853A}"/>
                  </a:ext>
                </a:extLst>
              </p:cNvPr>
              <p:cNvSpPr txBox="1"/>
              <p:nvPr/>
            </p:nvSpPr>
            <p:spPr>
              <a:xfrm flipH="1">
                <a:off x="10077564" y="534897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77CE493-C627-324D-95E9-B2BBF6566A26}"/>
                  </a:ext>
                </a:extLst>
              </p:cNvPr>
              <p:cNvSpPr/>
              <p:nvPr/>
            </p:nvSpPr>
            <p:spPr>
              <a:xfrm flipH="1">
                <a:off x="10637741" y="469991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3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Desire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2A60977-51A3-8843-BD59-4EFB1AB66881}"/>
                </a:ext>
              </a:extLst>
            </p:cNvPr>
            <p:cNvGrpSpPr/>
            <p:nvPr/>
          </p:nvGrpSpPr>
          <p:grpSpPr>
            <a:xfrm>
              <a:off x="7394140" y="8510570"/>
              <a:ext cx="4213628" cy="1603175"/>
              <a:chOff x="10077564" y="4699910"/>
              <a:chExt cx="4213628" cy="1603175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B3133D4-63F8-F44C-9F64-F0F8075B3FBD}"/>
                  </a:ext>
                </a:extLst>
              </p:cNvPr>
              <p:cNvSpPr txBox="1"/>
              <p:nvPr/>
            </p:nvSpPr>
            <p:spPr>
              <a:xfrm flipH="1">
                <a:off x="10077564" y="534897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628F61C-8AC7-614F-B578-1A257A3AC8C5}"/>
                  </a:ext>
                </a:extLst>
              </p:cNvPr>
              <p:cNvSpPr/>
              <p:nvPr/>
            </p:nvSpPr>
            <p:spPr>
              <a:xfrm flipH="1">
                <a:off x="10637741" y="469991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3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Awareness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A1CF1D6-C666-AF48-B1A7-B6BAFF0EC15E}"/>
                </a:ext>
              </a:extLst>
            </p:cNvPr>
            <p:cNvGrpSpPr/>
            <p:nvPr/>
          </p:nvGrpSpPr>
          <p:grpSpPr>
            <a:xfrm>
              <a:off x="12845979" y="8510570"/>
              <a:ext cx="4213628" cy="1603175"/>
              <a:chOff x="10077564" y="4699910"/>
              <a:chExt cx="4213628" cy="1603175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47F470-5BFF-A141-A91C-279F49F236B0}"/>
                  </a:ext>
                </a:extLst>
              </p:cNvPr>
              <p:cNvSpPr txBox="1"/>
              <p:nvPr/>
            </p:nvSpPr>
            <p:spPr>
              <a:xfrm flipH="1">
                <a:off x="10077564" y="534897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8A5CF45-6DC7-804A-AB68-F92087AD81DB}"/>
                  </a:ext>
                </a:extLst>
              </p:cNvPr>
              <p:cNvSpPr/>
              <p:nvPr/>
            </p:nvSpPr>
            <p:spPr>
              <a:xfrm flipH="1">
                <a:off x="10637741" y="469991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3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Knowledge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C6F6FBA-4F72-FA46-93FB-9DCA5EAEB65D}"/>
                </a:ext>
              </a:extLst>
            </p:cNvPr>
            <p:cNvGrpSpPr/>
            <p:nvPr/>
          </p:nvGrpSpPr>
          <p:grpSpPr>
            <a:xfrm>
              <a:off x="18275500" y="8510570"/>
              <a:ext cx="4213628" cy="1603175"/>
              <a:chOff x="10077564" y="4699910"/>
              <a:chExt cx="4213628" cy="1603175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A5DDD28-2ADD-494A-A90D-ABF792DAFE12}"/>
                  </a:ext>
                </a:extLst>
              </p:cNvPr>
              <p:cNvSpPr txBox="1"/>
              <p:nvPr/>
            </p:nvSpPr>
            <p:spPr>
              <a:xfrm flipH="1">
                <a:off x="10077564" y="534897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F715CB2-8B5A-DD42-B89C-8CB49043E04C}"/>
                  </a:ext>
                </a:extLst>
              </p:cNvPr>
              <p:cNvSpPr/>
              <p:nvPr/>
            </p:nvSpPr>
            <p:spPr>
              <a:xfrm flipH="1">
                <a:off x="10637741" y="469991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36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Action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210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B7A344-9CE9-7A44-B0B3-FE9AE7309855}"/>
              </a:ext>
            </a:extLst>
          </p:cNvPr>
          <p:cNvGrpSpPr/>
          <p:nvPr/>
        </p:nvGrpSpPr>
        <p:grpSpPr>
          <a:xfrm>
            <a:off x="1169925" y="5331501"/>
            <a:ext cx="22032485" cy="4800860"/>
            <a:chOff x="1169925" y="6019733"/>
            <a:chExt cx="22032485" cy="4800860"/>
          </a:xfrm>
        </p:grpSpPr>
        <p:sp>
          <p:nvSpPr>
            <p:cNvPr id="30" name="Line 2">
              <a:extLst>
                <a:ext uri="{FF2B5EF4-FFF2-40B4-BE49-F238E27FC236}">
                  <a16:creationId xmlns:a16="http://schemas.microsoft.com/office/drawing/2014/main" id="{C68A1993-AD06-8C48-B7E8-F9C8410E5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2635" y="10620940"/>
              <a:ext cx="18512839" cy="1"/>
            </a:xfrm>
            <a:prstGeom prst="line">
              <a:avLst/>
            </a:prstGeom>
            <a:noFill/>
            <a:ln w="38100" cap="flat" cmpd="sng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/>
            <a:lstStyle/>
            <a:p>
              <a:endParaRPr lang="en-US" altLang="en-US" sz="3200" b="0"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E2212E15-5A16-C841-91AB-D4E48942B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30178" y="10432707"/>
              <a:ext cx="387826" cy="38788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4" name="Oval 23">
              <a:extLst>
                <a:ext uri="{FF2B5EF4-FFF2-40B4-BE49-F238E27FC236}">
                  <a16:creationId xmlns:a16="http://schemas.microsoft.com/office/drawing/2014/main" id="{5C589A4A-371F-8D44-9AE7-3CCE69B2B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4826" y="10432707"/>
              <a:ext cx="387826" cy="38788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3439CDD7-2BCC-984A-9286-E4BE49F2F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4331" y="10432707"/>
              <a:ext cx="387826" cy="38788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38" name="Oval 45">
              <a:extLst>
                <a:ext uri="{FF2B5EF4-FFF2-40B4-BE49-F238E27FC236}">
                  <a16:creationId xmlns:a16="http://schemas.microsoft.com/office/drawing/2014/main" id="{1CA484E6-0FC1-BE40-AA45-456E85D89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3737" y="10432707"/>
              <a:ext cx="387826" cy="38788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41" name="Oval 55">
              <a:extLst>
                <a:ext uri="{FF2B5EF4-FFF2-40B4-BE49-F238E27FC236}">
                  <a16:creationId xmlns:a16="http://schemas.microsoft.com/office/drawing/2014/main" id="{C5EA4F19-8713-1F4C-80FB-3F9EBF3DD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7295" y="10432707"/>
              <a:ext cx="387825" cy="3878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endParaRPr lang="en-US" altLang="en-US" sz="3200" b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A889CC-5F4C-C749-9512-4B28A536E857}"/>
                </a:ext>
              </a:extLst>
            </p:cNvPr>
            <p:cNvGrpSpPr/>
            <p:nvPr/>
          </p:nvGrpSpPr>
          <p:grpSpPr>
            <a:xfrm>
              <a:off x="1169925" y="6019733"/>
              <a:ext cx="3756638" cy="3952491"/>
              <a:chOff x="1169925" y="6019733"/>
              <a:chExt cx="3756638" cy="3952491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8BF089-E817-9E4C-B56A-63C98CDA5BC9}"/>
                  </a:ext>
                </a:extLst>
              </p:cNvPr>
              <p:cNvSpPr/>
              <p:nvPr/>
            </p:nvSpPr>
            <p:spPr>
              <a:xfrm>
                <a:off x="1169925" y="6019733"/>
                <a:ext cx="3756638" cy="3596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B028DA97-58D3-814C-B574-1C179AF87335}"/>
                  </a:ext>
                </a:extLst>
              </p:cNvPr>
              <p:cNvSpPr/>
              <p:nvPr/>
            </p:nvSpPr>
            <p:spPr>
              <a:xfrm rot="10800000">
                <a:off x="2751255" y="9460175"/>
                <a:ext cx="593977" cy="5120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662BF9D-1BED-3244-A55F-04DE8BC78C65}"/>
                </a:ext>
              </a:extLst>
            </p:cNvPr>
            <p:cNvGrpSpPr/>
            <p:nvPr/>
          </p:nvGrpSpPr>
          <p:grpSpPr>
            <a:xfrm>
              <a:off x="5850420" y="6019733"/>
              <a:ext cx="3756638" cy="3952491"/>
              <a:chOff x="1169925" y="6019733"/>
              <a:chExt cx="3756638" cy="3952491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3A0AA0E-C52A-6447-85B1-700C37A8F924}"/>
                  </a:ext>
                </a:extLst>
              </p:cNvPr>
              <p:cNvSpPr/>
              <p:nvPr/>
            </p:nvSpPr>
            <p:spPr>
              <a:xfrm>
                <a:off x="1169925" y="6019733"/>
                <a:ext cx="3756638" cy="3596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riangle 55">
                <a:extLst>
                  <a:ext uri="{FF2B5EF4-FFF2-40B4-BE49-F238E27FC236}">
                    <a16:creationId xmlns:a16="http://schemas.microsoft.com/office/drawing/2014/main" id="{B61EAC89-256C-AF43-99BD-F2D443270A12}"/>
                  </a:ext>
                </a:extLst>
              </p:cNvPr>
              <p:cNvSpPr/>
              <p:nvPr/>
            </p:nvSpPr>
            <p:spPr>
              <a:xfrm rot="10800000">
                <a:off x="2751255" y="9460175"/>
                <a:ext cx="593977" cy="5120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C2F7ABC-D19A-DC40-A7A7-EBD8CB4F6581}"/>
                </a:ext>
              </a:extLst>
            </p:cNvPr>
            <p:cNvGrpSpPr/>
            <p:nvPr/>
          </p:nvGrpSpPr>
          <p:grpSpPr>
            <a:xfrm>
              <a:off x="10310506" y="6019733"/>
              <a:ext cx="3756638" cy="3952491"/>
              <a:chOff x="1169925" y="6019733"/>
              <a:chExt cx="3756638" cy="3952491"/>
            </a:xfrm>
            <a:solidFill>
              <a:schemeClr val="bg1">
                <a:lumMod val="95000"/>
              </a:schemeClr>
            </a:solidFill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294A069-BD57-6E4D-BA00-A6ED90458BCF}"/>
                  </a:ext>
                </a:extLst>
              </p:cNvPr>
              <p:cNvSpPr/>
              <p:nvPr/>
            </p:nvSpPr>
            <p:spPr>
              <a:xfrm>
                <a:off x="1169925" y="6019733"/>
                <a:ext cx="3756638" cy="3596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999A7883-4F0F-5647-B1EC-F9D5B24E5D53}"/>
                  </a:ext>
                </a:extLst>
              </p:cNvPr>
              <p:cNvSpPr/>
              <p:nvPr/>
            </p:nvSpPr>
            <p:spPr>
              <a:xfrm rot="10800000">
                <a:off x="2751255" y="9460175"/>
                <a:ext cx="593977" cy="5120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B560908-F660-5B47-A79E-C611DB2FD5B1}"/>
                </a:ext>
              </a:extLst>
            </p:cNvPr>
            <p:cNvGrpSpPr/>
            <p:nvPr/>
          </p:nvGrpSpPr>
          <p:grpSpPr>
            <a:xfrm>
              <a:off x="14879331" y="6019733"/>
              <a:ext cx="3756638" cy="3952491"/>
              <a:chOff x="1169925" y="6019733"/>
              <a:chExt cx="3756638" cy="3952491"/>
            </a:xfrm>
            <a:solidFill>
              <a:schemeClr val="bg1">
                <a:lumMod val="95000"/>
              </a:schemeClr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DCD6BEB-B5A8-2640-BE68-46F257AD6960}"/>
                  </a:ext>
                </a:extLst>
              </p:cNvPr>
              <p:cNvSpPr/>
              <p:nvPr/>
            </p:nvSpPr>
            <p:spPr>
              <a:xfrm>
                <a:off x="1169925" y="6019733"/>
                <a:ext cx="3756638" cy="3596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1649FAD8-5F07-1A45-B17B-09963BF11461}"/>
                  </a:ext>
                </a:extLst>
              </p:cNvPr>
              <p:cNvSpPr/>
              <p:nvPr/>
            </p:nvSpPr>
            <p:spPr>
              <a:xfrm rot="10800000">
                <a:off x="2751255" y="9460175"/>
                <a:ext cx="593977" cy="5120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57260E5-3A9B-BC49-96E8-47181A333277}"/>
                </a:ext>
              </a:extLst>
            </p:cNvPr>
            <p:cNvGrpSpPr/>
            <p:nvPr/>
          </p:nvGrpSpPr>
          <p:grpSpPr>
            <a:xfrm>
              <a:off x="19445772" y="6019733"/>
              <a:ext cx="3756638" cy="3952491"/>
              <a:chOff x="1169925" y="6019733"/>
              <a:chExt cx="3756638" cy="3952491"/>
            </a:xfrm>
            <a:solidFill>
              <a:schemeClr val="bg1">
                <a:lumMod val="95000"/>
              </a:schemeClr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4BE85E7-2608-3341-9CF1-2E8337DCE029}"/>
                  </a:ext>
                </a:extLst>
              </p:cNvPr>
              <p:cNvSpPr/>
              <p:nvPr/>
            </p:nvSpPr>
            <p:spPr>
              <a:xfrm>
                <a:off x="1169925" y="6019733"/>
                <a:ext cx="3756638" cy="35966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riangle 66">
                <a:extLst>
                  <a:ext uri="{FF2B5EF4-FFF2-40B4-BE49-F238E27FC236}">
                    <a16:creationId xmlns:a16="http://schemas.microsoft.com/office/drawing/2014/main" id="{FE451B93-DC9D-054D-89E6-0C27DB6699F8}"/>
                  </a:ext>
                </a:extLst>
              </p:cNvPr>
              <p:cNvSpPr/>
              <p:nvPr/>
            </p:nvSpPr>
            <p:spPr>
              <a:xfrm rot="10800000">
                <a:off x="2751255" y="9460175"/>
                <a:ext cx="593977" cy="51204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1">
              <a:extLst>
                <a:ext uri="{FF2B5EF4-FFF2-40B4-BE49-F238E27FC236}">
                  <a16:creationId xmlns:a16="http://schemas.microsoft.com/office/drawing/2014/main" id="{94760BE9-1180-AB4A-9038-9C259065F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079" y="7140944"/>
              <a:ext cx="303033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 Their audiences trust their content. </a:t>
              </a:r>
            </a:p>
          </p:txBody>
        </p:sp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9D185EC7-24D1-4D40-85C2-AF43197FB718}"/>
                </a:ext>
              </a:extLst>
            </p:cNvPr>
            <p:cNvSpPr txBox="1"/>
            <p:nvPr/>
          </p:nvSpPr>
          <p:spPr>
            <a:xfrm>
              <a:off x="1533078" y="6556169"/>
              <a:ext cx="3030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Desire</a:t>
              </a:r>
            </a:p>
          </p:txBody>
        </p:sp>
        <p:sp>
          <p:nvSpPr>
            <p:cNvPr id="75" name="Rectangle 61">
              <a:extLst>
                <a:ext uri="{FF2B5EF4-FFF2-40B4-BE49-F238E27FC236}">
                  <a16:creationId xmlns:a16="http://schemas.microsoft.com/office/drawing/2014/main" id="{20FE2072-EA4B-9244-BF48-6AF9F731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573" y="7140944"/>
              <a:ext cx="303033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 Their audiences trust their content. </a:t>
              </a:r>
            </a:p>
          </p:txBody>
        </p:sp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CFFDA29E-9453-7844-9792-F815AB496BCA}"/>
                </a:ext>
              </a:extLst>
            </p:cNvPr>
            <p:cNvSpPr txBox="1"/>
            <p:nvPr/>
          </p:nvSpPr>
          <p:spPr>
            <a:xfrm>
              <a:off x="6213572" y="6556169"/>
              <a:ext cx="3030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Awareness</a:t>
              </a:r>
            </a:p>
          </p:txBody>
        </p:sp>
        <p:sp>
          <p:nvSpPr>
            <p:cNvPr id="78" name="Rectangle 61">
              <a:extLst>
                <a:ext uri="{FF2B5EF4-FFF2-40B4-BE49-F238E27FC236}">
                  <a16:creationId xmlns:a16="http://schemas.microsoft.com/office/drawing/2014/main" id="{0E081FEC-23FA-FA43-A1D7-DA77AC704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3659" y="7140944"/>
              <a:ext cx="303033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 Their audiences trust their content. </a:t>
              </a:r>
            </a:p>
          </p:txBody>
        </p:sp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FC9C4424-7A70-5846-AE83-D1755EE50387}"/>
                </a:ext>
              </a:extLst>
            </p:cNvPr>
            <p:cNvSpPr txBox="1"/>
            <p:nvPr/>
          </p:nvSpPr>
          <p:spPr>
            <a:xfrm>
              <a:off x="10673658" y="6556169"/>
              <a:ext cx="3030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Knowledge</a:t>
              </a:r>
            </a:p>
          </p:txBody>
        </p:sp>
        <p:sp>
          <p:nvSpPr>
            <p:cNvPr id="81" name="Rectangle 61">
              <a:extLst>
                <a:ext uri="{FF2B5EF4-FFF2-40B4-BE49-F238E27FC236}">
                  <a16:creationId xmlns:a16="http://schemas.microsoft.com/office/drawing/2014/main" id="{096F1E31-6465-3941-8D7A-4A366B57A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2484" y="7140944"/>
              <a:ext cx="303033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 Their audiences trust their content. </a:t>
              </a:r>
            </a:p>
          </p:txBody>
        </p:sp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D90DD1CF-53D4-8E4B-9997-6BC52DEF2BA2}"/>
                </a:ext>
              </a:extLst>
            </p:cNvPr>
            <p:cNvSpPr txBox="1"/>
            <p:nvPr/>
          </p:nvSpPr>
          <p:spPr>
            <a:xfrm>
              <a:off x="15242483" y="6556169"/>
              <a:ext cx="3030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Action</a:t>
              </a:r>
            </a:p>
          </p:txBody>
        </p:sp>
        <p:sp>
          <p:nvSpPr>
            <p:cNvPr id="84" name="Rectangle 61">
              <a:extLst>
                <a:ext uri="{FF2B5EF4-FFF2-40B4-BE49-F238E27FC236}">
                  <a16:creationId xmlns:a16="http://schemas.microsoft.com/office/drawing/2014/main" id="{027FD175-5C48-FC47-8446-2C2353ED2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8925" y="7140944"/>
              <a:ext cx="3030330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indent="-9144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marL="0" indent="0" algn="ctr"/>
              <a:r>
                <a:rPr lang="en-US" sz="2400" b="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They are typically fair in their analysis of different brands. Their audiences trust their content. </a:t>
              </a:r>
            </a:p>
          </p:txBody>
        </p:sp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23CD11F6-9697-E941-A1D5-F98160C1BFAF}"/>
                </a:ext>
              </a:extLst>
            </p:cNvPr>
            <p:cNvSpPr txBox="1"/>
            <p:nvPr/>
          </p:nvSpPr>
          <p:spPr>
            <a:xfrm>
              <a:off x="19808924" y="6556169"/>
              <a:ext cx="3030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Financial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33AABD-E3A1-0E41-BB4C-D1334B36B201}"/>
              </a:ext>
            </a:extLst>
          </p:cNvPr>
          <p:cNvGrpSpPr/>
          <p:nvPr/>
        </p:nvGrpSpPr>
        <p:grpSpPr>
          <a:xfrm>
            <a:off x="1842089" y="10454758"/>
            <a:ext cx="2412308" cy="1908313"/>
            <a:chOff x="3208470" y="8131005"/>
            <a:chExt cx="2412308" cy="190831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0A0C02C-25A7-3E48-8EE7-FE326EED2D03}"/>
                </a:ext>
              </a:extLst>
            </p:cNvPr>
            <p:cNvSpPr/>
            <p:nvPr/>
          </p:nvSpPr>
          <p:spPr>
            <a:xfrm>
              <a:off x="3460466" y="8131005"/>
              <a:ext cx="1908313" cy="1908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D6D11BD-7760-B84E-80F9-8D2EBB278956}"/>
                </a:ext>
              </a:extLst>
            </p:cNvPr>
            <p:cNvSpPr/>
            <p:nvPr/>
          </p:nvSpPr>
          <p:spPr>
            <a:xfrm>
              <a:off x="3208470" y="8669663"/>
              <a:ext cx="24123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2016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9008253-A185-C242-BD2D-F330C197E43A}"/>
              </a:ext>
            </a:extLst>
          </p:cNvPr>
          <p:cNvGrpSpPr/>
          <p:nvPr/>
        </p:nvGrpSpPr>
        <p:grpSpPr>
          <a:xfrm>
            <a:off x="6522584" y="10454758"/>
            <a:ext cx="2412308" cy="1908313"/>
            <a:chOff x="3208470" y="8131005"/>
            <a:chExt cx="2412308" cy="1908313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641054B-729B-A045-B73B-E5F4E27B8618}"/>
                </a:ext>
              </a:extLst>
            </p:cNvPr>
            <p:cNvSpPr/>
            <p:nvPr/>
          </p:nvSpPr>
          <p:spPr>
            <a:xfrm>
              <a:off x="3460466" y="8131005"/>
              <a:ext cx="1908313" cy="19083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B1F8D45-7433-7240-ADD4-BF6E304F435E}"/>
                </a:ext>
              </a:extLst>
            </p:cNvPr>
            <p:cNvSpPr/>
            <p:nvPr/>
          </p:nvSpPr>
          <p:spPr>
            <a:xfrm>
              <a:off x="3208470" y="8669663"/>
              <a:ext cx="24123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2017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64C108E-D9F3-E14F-9A10-0AC3B4F32B96}"/>
              </a:ext>
            </a:extLst>
          </p:cNvPr>
          <p:cNvGrpSpPr/>
          <p:nvPr/>
        </p:nvGrpSpPr>
        <p:grpSpPr>
          <a:xfrm>
            <a:off x="10982670" y="10454758"/>
            <a:ext cx="2412308" cy="1908313"/>
            <a:chOff x="3208470" y="8131005"/>
            <a:chExt cx="2412308" cy="1908313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C5C2CF6-3A91-474A-BEAE-41644DB8B377}"/>
                </a:ext>
              </a:extLst>
            </p:cNvPr>
            <p:cNvSpPr/>
            <p:nvPr/>
          </p:nvSpPr>
          <p:spPr>
            <a:xfrm>
              <a:off x="3460466" y="8131005"/>
              <a:ext cx="1908313" cy="19083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573AEF2-B572-6344-BBD7-6D24698E7524}"/>
                </a:ext>
              </a:extLst>
            </p:cNvPr>
            <p:cNvSpPr/>
            <p:nvPr/>
          </p:nvSpPr>
          <p:spPr>
            <a:xfrm>
              <a:off x="3208470" y="8669663"/>
              <a:ext cx="24123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2018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47C9578-1867-0F4F-A10B-7B405E196046}"/>
              </a:ext>
            </a:extLst>
          </p:cNvPr>
          <p:cNvGrpSpPr/>
          <p:nvPr/>
        </p:nvGrpSpPr>
        <p:grpSpPr>
          <a:xfrm>
            <a:off x="15564984" y="10454758"/>
            <a:ext cx="2412308" cy="1908313"/>
            <a:chOff x="3208470" y="8131005"/>
            <a:chExt cx="2412308" cy="1908313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2E240A3-2C8E-E84D-834A-63EC13D722AD}"/>
                </a:ext>
              </a:extLst>
            </p:cNvPr>
            <p:cNvSpPr/>
            <p:nvPr/>
          </p:nvSpPr>
          <p:spPr>
            <a:xfrm>
              <a:off x="3460466" y="8131005"/>
              <a:ext cx="1908313" cy="19083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4DAFC18-11F3-F542-8246-C8F5FF44F797}"/>
                </a:ext>
              </a:extLst>
            </p:cNvPr>
            <p:cNvSpPr/>
            <p:nvPr/>
          </p:nvSpPr>
          <p:spPr>
            <a:xfrm>
              <a:off x="3208470" y="8669663"/>
              <a:ext cx="24123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2019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87387D2-EBF8-9C4A-BEB6-344D5105CA97}"/>
              </a:ext>
            </a:extLst>
          </p:cNvPr>
          <p:cNvGrpSpPr/>
          <p:nvPr/>
        </p:nvGrpSpPr>
        <p:grpSpPr>
          <a:xfrm>
            <a:off x="20025070" y="10454758"/>
            <a:ext cx="2412308" cy="1908313"/>
            <a:chOff x="3208470" y="8131005"/>
            <a:chExt cx="2412308" cy="190831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96A0D10-7D3D-1241-B881-A0FF5EAEAB92}"/>
                </a:ext>
              </a:extLst>
            </p:cNvPr>
            <p:cNvSpPr/>
            <p:nvPr/>
          </p:nvSpPr>
          <p:spPr>
            <a:xfrm>
              <a:off x="3460466" y="8131005"/>
              <a:ext cx="1908313" cy="19083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0B0EB7-3794-FE4C-877B-40CE88ABEEA5}"/>
                </a:ext>
              </a:extLst>
            </p:cNvPr>
            <p:cNvSpPr/>
            <p:nvPr/>
          </p:nvSpPr>
          <p:spPr>
            <a:xfrm>
              <a:off x="3208470" y="8669663"/>
              <a:ext cx="24123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5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FEEDD061-17B9-044D-B2D7-147809A12651}"/>
              </a:ext>
            </a:extLst>
          </p:cNvPr>
          <p:cNvGrpSpPr/>
          <p:nvPr/>
        </p:nvGrpSpPr>
        <p:grpSpPr>
          <a:xfrm>
            <a:off x="2181952" y="5581897"/>
            <a:ext cx="20013745" cy="5750792"/>
            <a:chOff x="2079656" y="3982605"/>
            <a:chExt cx="20013745" cy="5750792"/>
          </a:xfrm>
        </p:grpSpPr>
        <p:grpSp>
          <p:nvGrpSpPr>
            <p:cNvPr id="537" name="Group 536">
              <a:extLst>
                <a:ext uri="{FF2B5EF4-FFF2-40B4-BE49-F238E27FC236}">
                  <a16:creationId xmlns:a16="http://schemas.microsoft.com/office/drawing/2014/main" id="{9CFF2AB4-4F30-EC4A-BE37-D6BAA6083A56}"/>
                </a:ext>
              </a:extLst>
            </p:cNvPr>
            <p:cNvGrpSpPr/>
            <p:nvPr/>
          </p:nvGrpSpPr>
          <p:grpSpPr>
            <a:xfrm>
              <a:off x="2364170" y="5579185"/>
              <a:ext cx="19729231" cy="2557630"/>
              <a:chOff x="2364170" y="5579185"/>
              <a:chExt cx="19729231" cy="2557630"/>
            </a:xfrm>
          </p:grpSpPr>
          <p:sp>
            <p:nvSpPr>
              <p:cNvPr id="516" name="Freeform 515">
                <a:extLst>
                  <a:ext uri="{FF2B5EF4-FFF2-40B4-BE49-F238E27FC236}">
                    <a16:creationId xmlns:a16="http://schemas.microsoft.com/office/drawing/2014/main" id="{916DDE2E-7926-654E-9633-74FAF98D96C7}"/>
                  </a:ext>
                </a:extLst>
              </p:cNvPr>
              <p:cNvSpPr/>
              <p:nvPr/>
            </p:nvSpPr>
            <p:spPr>
              <a:xfrm>
                <a:off x="18437375" y="5579185"/>
                <a:ext cx="3656026" cy="2557630"/>
              </a:xfrm>
              <a:custGeom>
                <a:avLst/>
                <a:gdLst>
                  <a:gd name="connsiteX0" fmla="*/ 334042 w 578361"/>
                  <a:gd name="connsiteY0" fmla="*/ 15566 h 404603"/>
                  <a:gd name="connsiteX1" fmla="*/ 334042 w 578361"/>
                  <a:gd name="connsiteY1" fmla="*/ 15566 h 404603"/>
                  <a:gd name="connsiteX2" fmla="*/ 333813 w 578361"/>
                  <a:gd name="connsiteY2" fmla="*/ 91537 h 404603"/>
                  <a:gd name="connsiteX3" fmla="*/ 334042 w 578361"/>
                  <a:gd name="connsiteY3" fmla="*/ 91766 h 404603"/>
                  <a:gd name="connsiteX4" fmla="*/ 374142 w 578361"/>
                  <a:gd name="connsiteY4" fmla="*/ 131866 h 404603"/>
                  <a:gd name="connsiteX5" fmla="*/ 374809 w 578361"/>
                  <a:gd name="connsiteY5" fmla="*/ 145315 h 404603"/>
                  <a:gd name="connsiteX6" fmla="*/ 367284 w 578361"/>
                  <a:gd name="connsiteY6" fmla="*/ 148439 h 404603"/>
                  <a:gd name="connsiteX7" fmla="*/ 53721 w 578361"/>
                  <a:gd name="connsiteY7" fmla="*/ 148439 h 404603"/>
                  <a:gd name="connsiteX8" fmla="*/ 0 w 578361"/>
                  <a:gd name="connsiteY8" fmla="*/ 202160 h 404603"/>
                  <a:gd name="connsiteX9" fmla="*/ 0 w 578361"/>
                  <a:gd name="connsiteY9" fmla="*/ 202160 h 404603"/>
                  <a:gd name="connsiteX10" fmla="*/ 53721 w 578361"/>
                  <a:gd name="connsiteY10" fmla="*/ 255786 h 404603"/>
                  <a:gd name="connsiteX11" fmla="*/ 367284 w 578361"/>
                  <a:gd name="connsiteY11" fmla="*/ 255786 h 404603"/>
                  <a:gd name="connsiteX12" fmla="*/ 377371 w 578361"/>
                  <a:gd name="connsiteY12" fmla="*/ 264721 h 404603"/>
                  <a:gd name="connsiteX13" fmla="*/ 374142 w 578361"/>
                  <a:gd name="connsiteY13" fmla="*/ 272455 h 404603"/>
                  <a:gd name="connsiteX14" fmla="*/ 334042 w 578361"/>
                  <a:gd name="connsiteY14" fmla="*/ 312555 h 404603"/>
                  <a:gd name="connsiteX15" fmla="*/ 333813 w 578361"/>
                  <a:gd name="connsiteY15" fmla="*/ 388527 h 404603"/>
                  <a:gd name="connsiteX16" fmla="*/ 334042 w 578361"/>
                  <a:gd name="connsiteY16" fmla="*/ 388755 h 404603"/>
                  <a:gd name="connsiteX17" fmla="*/ 334042 w 578361"/>
                  <a:gd name="connsiteY17" fmla="*/ 388755 h 404603"/>
                  <a:gd name="connsiteX18" fmla="*/ 410013 w 578361"/>
                  <a:gd name="connsiteY18" fmla="*/ 388984 h 404603"/>
                  <a:gd name="connsiteX19" fmla="*/ 410242 w 578361"/>
                  <a:gd name="connsiteY19" fmla="*/ 388755 h 404603"/>
                  <a:gd name="connsiteX20" fmla="*/ 565499 w 578361"/>
                  <a:gd name="connsiteY20" fmla="*/ 233498 h 404603"/>
                  <a:gd name="connsiteX21" fmla="*/ 565499 w 578361"/>
                  <a:gd name="connsiteY21" fmla="*/ 171395 h 404603"/>
                  <a:gd name="connsiteX22" fmla="*/ 565499 w 578361"/>
                  <a:gd name="connsiteY22" fmla="*/ 171395 h 404603"/>
                  <a:gd name="connsiteX23" fmla="*/ 410242 w 578361"/>
                  <a:gd name="connsiteY23" fmla="*/ 16137 h 404603"/>
                  <a:gd name="connsiteX24" fmla="*/ 334270 w 578361"/>
                  <a:gd name="connsiteY24" fmla="*/ 15337 h 404603"/>
                  <a:gd name="connsiteX25" fmla="*/ 334042 w 578361"/>
                  <a:gd name="connsiteY25" fmla="*/ 15566 h 40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8361" h="404603">
                    <a:moveTo>
                      <a:pt x="334042" y="15566"/>
                    </a:moveTo>
                    <a:lnTo>
                      <a:pt x="334042" y="15566"/>
                    </a:lnTo>
                    <a:cubicBezTo>
                      <a:pt x="313001" y="36483"/>
                      <a:pt x="312896" y="70496"/>
                      <a:pt x="333813" y="91537"/>
                    </a:cubicBezTo>
                    <a:cubicBezTo>
                      <a:pt x="333889" y="91613"/>
                      <a:pt x="333965" y="91689"/>
                      <a:pt x="334042" y="91766"/>
                    </a:cubicBezTo>
                    <a:lnTo>
                      <a:pt x="374142" y="131866"/>
                    </a:lnTo>
                    <a:cubicBezTo>
                      <a:pt x="378038" y="135400"/>
                      <a:pt x="378342" y="141419"/>
                      <a:pt x="374809" y="145315"/>
                    </a:cubicBezTo>
                    <a:cubicBezTo>
                      <a:pt x="372894" y="147430"/>
                      <a:pt x="370132" y="148582"/>
                      <a:pt x="367284" y="148439"/>
                    </a:cubicBezTo>
                    <a:lnTo>
                      <a:pt x="53721" y="148439"/>
                    </a:lnTo>
                    <a:cubicBezTo>
                      <a:pt x="24069" y="148496"/>
                      <a:pt x="57" y="172509"/>
                      <a:pt x="0" y="202160"/>
                    </a:cubicBezTo>
                    <a:lnTo>
                      <a:pt x="0" y="202160"/>
                    </a:lnTo>
                    <a:cubicBezTo>
                      <a:pt x="57" y="231793"/>
                      <a:pt x="24089" y="255786"/>
                      <a:pt x="53721" y="255786"/>
                    </a:cubicBezTo>
                    <a:lnTo>
                      <a:pt x="367284" y="255786"/>
                    </a:lnTo>
                    <a:cubicBezTo>
                      <a:pt x="372532" y="255472"/>
                      <a:pt x="377047" y="259463"/>
                      <a:pt x="377371" y="264721"/>
                    </a:cubicBezTo>
                    <a:cubicBezTo>
                      <a:pt x="377552" y="267654"/>
                      <a:pt x="376352" y="270512"/>
                      <a:pt x="374142" y="272455"/>
                    </a:cubicBezTo>
                    <a:lnTo>
                      <a:pt x="334042" y="312555"/>
                    </a:lnTo>
                    <a:cubicBezTo>
                      <a:pt x="313001" y="333472"/>
                      <a:pt x="312896" y="367486"/>
                      <a:pt x="333813" y="388527"/>
                    </a:cubicBezTo>
                    <a:cubicBezTo>
                      <a:pt x="333889" y="388603"/>
                      <a:pt x="333965" y="388679"/>
                      <a:pt x="334042" y="388755"/>
                    </a:cubicBezTo>
                    <a:lnTo>
                      <a:pt x="334042" y="388755"/>
                    </a:lnTo>
                    <a:cubicBezTo>
                      <a:pt x="354959" y="409796"/>
                      <a:pt x="388972" y="409901"/>
                      <a:pt x="410013" y="388984"/>
                    </a:cubicBezTo>
                    <a:cubicBezTo>
                      <a:pt x="410089" y="388908"/>
                      <a:pt x="410165" y="388831"/>
                      <a:pt x="410242" y="388755"/>
                    </a:cubicBezTo>
                    <a:lnTo>
                      <a:pt x="565499" y="233498"/>
                    </a:lnTo>
                    <a:cubicBezTo>
                      <a:pt x="582644" y="216353"/>
                      <a:pt x="582654" y="188549"/>
                      <a:pt x="565499" y="171395"/>
                    </a:cubicBezTo>
                    <a:cubicBezTo>
                      <a:pt x="565499" y="171395"/>
                      <a:pt x="565499" y="171395"/>
                      <a:pt x="565499" y="171395"/>
                    </a:cubicBezTo>
                    <a:lnTo>
                      <a:pt x="410242" y="16137"/>
                    </a:lnTo>
                    <a:cubicBezTo>
                      <a:pt x="389487" y="-5066"/>
                      <a:pt x="355473" y="-5418"/>
                      <a:pt x="334270" y="15337"/>
                    </a:cubicBezTo>
                    <a:cubicBezTo>
                      <a:pt x="334194" y="15413"/>
                      <a:pt x="334118" y="15489"/>
                      <a:pt x="334042" y="1556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Rounded Rectangle 516">
                <a:extLst>
                  <a:ext uri="{FF2B5EF4-FFF2-40B4-BE49-F238E27FC236}">
                    <a16:creationId xmlns:a16="http://schemas.microsoft.com/office/drawing/2014/main" id="{E8D31B93-8864-2246-AE80-FF64ED4FA4DF}"/>
                  </a:ext>
                </a:extLst>
              </p:cNvPr>
              <p:cNvSpPr/>
              <p:nvPr/>
            </p:nvSpPr>
            <p:spPr>
              <a:xfrm>
                <a:off x="13827275" y="6517179"/>
                <a:ext cx="4610100" cy="68164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ounded Rectangle 517">
                <a:extLst>
                  <a:ext uri="{FF2B5EF4-FFF2-40B4-BE49-F238E27FC236}">
                    <a16:creationId xmlns:a16="http://schemas.microsoft.com/office/drawing/2014/main" id="{2800795F-67F8-C24B-A2BF-42CB859184EC}"/>
                  </a:ext>
                </a:extLst>
              </p:cNvPr>
              <p:cNvSpPr/>
              <p:nvPr/>
            </p:nvSpPr>
            <p:spPr>
              <a:xfrm>
                <a:off x="9990770" y="6517179"/>
                <a:ext cx="4610100" cy="68164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ounded Rectangle 518">
                <a:extLst>
                  <a:ext uri="{FF2B5EF4-FFF2-40B4-BE49-F238E27FC236}">
                    <a16:creationId xmlns:a16="http://schemas.microsoft.com/office/drawing/2014/main" id="{65B7C7F0-5323-C247-8682-D71FEDABD1B9}"/>
                  </a:ext>
                </a:extLst>
              </p:cNvPr>
              <p:cNvSpPr/>
              <p:nvPr/>
            </p:nvSpPr>
            <p:spPr>
              <a:xfrm>
                <a:off x="6200675" y="6517179"/>
                <a:ext cx="4610100" cy="68164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ounded Rectangle 519">
                <a:extLst>
                  <a:ext uri="{FF2B5EF4-FFF2-40B4-BE49-F238E27FC236}">
                    <a16:creationId xmlns:a16="http://schemas.microsoft.com/office/drawing/2014/main" id="{51B0DB40-6FF1-D949-96EA-81B6B5DB7CD3}"/>
                  </a:ext>
                </a:extLst>
              </p:cNvPr>
              <p:cNvSpPr/>
              <p:nvPr/>
            </p:nvSpPr>
            <p:spPr>
              <a:xfrm>
                <a:off x="2364170" y="6517179"/>
                <a:ext cx="4610100" cy="68164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986F07E6-FACA-0447-8D46-C535B837039B}"/>
                </a:ext>
              </a:extLst>
            </p:cNvPr>
            <p:cNvSpPr/>
            <p:nvPr/>
          </p:nvSpPr>
          <p:spPr>
            <a:xfrm>
              <a:off x="2079656" y="6055593"/>
              <a:ext cx="1604818" cy="1604816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D1F95754-004A-694D-B84E-FAF57C45CBC8}"/>
                </a:ext>
              </a:extLst>
            </p:cNvPr>
            <p:cNvSpPr/>
            <p:nvPr/>
          </p:nvSpPr>
          <p:spPr>
            <a:xfrm>
              <a:off x="5997136" y="6055593"/>
              <a:ext cx="1604818" cy="1604816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68BFC654-72B4-9D4F-9469-7ADEC6AF0DEF}"/>
                </a:ext>
              </a:extLst>
            </p:cNvPr>
            <p:cNvSpPr/>
            <p:nvPr/>
          </p:nvSpPr>
          <p:spPr>
            <a:xfrm>
              <a:off x="9909857" y="6055593"/>
              <a:ext cx="1604818" cy="1604816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E0672447-A51C-9345-8DCE-0D330B0537D4}"/>
                </a:ext>
              </a:extLst>
            </p:cNvPr>
            <p:cNvSpPr/>
            <p:nvPr/>
          </p:nvSpPr>
          <p:spPr>
            <a:xfrm>
              <a:off x="13822578" y="6055593"/>
              <a:ext cx="1604818" cy="1604816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58E3973E-9B93-0C42-B8C9-212B5EEC6DBF}"/>
                </a:ext>
              </a:extLst>
            </p:cNvPr>
            <p:cNvSpPr/>
            <p:nvPr/>
          </p:nvSpPr>
          <p:spPr>
            <a:xfrm>
              <a:off x="17735299" y="6055593"/>
              <a:ext cx="1604818" cy="1604816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38D42C33-24C1-F14A-86D5-F5D22505A07A}"/>
                </a:ext>
              </a:extLst>
            </p:cNvPr>
            <p:cNvSpPr/>
            <p:nvPr/>
          </p:nvSpPr>
          <p:spPr>
            <a:xfrm>
              <a:off x="2284249" y="6257836"/>
              <a:ext cx="1200329" cy="12003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11F412AF-0FC2-D84F-9DC7-C6213DED8FA7}"/>
                </a:ext>
              </a:extLst>
            </p:cNvPr>
            <p:cNvSpPr/>
            <p:nvPr/>
          </p:nvSpPr>
          <p:spPr>
            <a:xfrm>
              <a:off x="6201729" y="6257836"/>
              <a:ext cx="1200329" cy="12003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AE061AF3-FD13-FD45-BEDA-283AA644D289}"/>
                </a:ext>
              </a:extLst>
            </p:cNvPr>
            <p:cNvSpPr/>
            <p:nvPr/>
          </p:nvSpPr>
          <p:spPr>
            <a:xfrm>
              <a:off x="10114450" y="6257836"/>
              <a:ext cx="1200329" cy="12003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3BB6FDF9-C1F6-CC4B-A28F-A4699AEFAA4F}"/>
                </a:ext>
              </a:extLst>
            </p:cNvPr>
            <p:cNvSpPr/>
            <p:nvPr/>
          </p:nvSpPr>
          <p:spPr>
            <a:xfrm>
              <a:off x="14027171" y="6257836"/>
              <a:ext cx="1200329" cy="12003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94AEF92C-C2B4-0C49-9D7B-19D211E841C6}"/>
                </a:ext>
              </a:extLst>
            </p:cNvPr>
            <p:cNvSpPr/>
            <p:nvPr/>
          </p:nvSpPr>
          <p:spPr>
            <a:xfrm>
              <a:off x="17939892" y="6257836"/>
              <a:ext cx="1200329" cy="12003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3C31B9DA-5667-A54B-9A7C-66E3B1A62BDD}"/>
                </a:ext>
              </a:extLst>
            </p:cNvPr>
            <p:cNvSpPr/>
            <p:nvPr/>
          </p:nvSpPr>
          <p:spPr>
            <a:xfrm>
              <a:off x="2079656" y="6565612"/>
              <a:ext cx="16048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2016</a:t>
              </a: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5EDAEEAD-78FE-0D47-B6BF-048DEBAF7FA5}"/>
                </a:ext>
              </a:extLst>
            </p:cNvPr>
            <p:cNvSpPr/>
            <p:nvPr/>
          </p:nvSpPr>
          <p:spPr>
            <a:xfrm>
              <a:off x="5998674" y="6565612"/>
              <a:ext cx="16048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2017</a:t>
              </a: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D15EEEDA-28F9-324A-A3D7-C8A8FE72E355}"/>
                </a:ext>
              </a:extLst>
            </p:cNvPr>
            <p:cNvSpPr/>
            <p:nvPr/>
          </p:nvSpPr>
          <p:spPr>
            <a:xfrm>
              <a:off x="9914554" y="6565612"/>
              <a:ext cx="16048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2018</a:t>
              </a: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571C3019-EFCC-1F4E-89B8-AABA484DB0E9}"/>
                </a:ext>
              </a:extLst>
            </p:cNvPr>
            <p:cNvSpPr/>
            <p:nvPr/>
          </p:nvSpPr>
          <p:spPr>
            <a:xfrm>
              <a:off x="13807690" y="6565612"/>
              <a:ext cx="16048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2019</a:t>
              </a: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4E9A0DB6-60E3-464D-A620-BAFB73A0AC85}"/>
                </a:ext>
              </a:extLst>
            </p:cNvPr>
            <p:cNvSpPr/>
            <p:nvPr/>
          </p:nvSpPr>
          <p:spPr>
            <a:xfrm>
              <a:off x="17750517" y="6565612"/>
              <a:ext cx="160481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2020</a:t>
              </a:r>
            </a:p>
          </p:txBody>
        </p:sp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63437C23-5865-AE4C-807E-4674F00216ED}"/>
                </a:ext>
              </a:extLst>
            </p:cNvPr>
            <p:cNvGrpSpPr/>
            <p:nvPr/>
          </p:nvGrpSpPr>
          <p:grpSpPr>
            <a:xfrm flipV="1">
              <a:off x="6592170" y="3982605"/>
              <a:ext cx="431585" cy="108857"/>
              <a:chOff x="16959943" y="913333"/>
              <a:chExt cx="431585" cy="108857"/>
            </a:xfrm>
            <a:solidFill>
              <a:schemeClr val="bg1">
                <a:lumMod val="85000"/>
              </a:schemeClr>
            </a:solidFill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FC5A27DA-947F-614D-AEFF-0C61CEB3BEDB}"/>
                  </a:ext>
                </a:extLst>
              </p:cNvPr>
              <p:cNvSpPr/>
              <p:nvPr/>
            </p:nvSpPr>
            <p:spPr>
              <a:xfrm>
                <a:off x="16959943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8A01FBF7-5937-254F-BC54-3E4A7D4576D7}"/>
                  </a:ext>
                </a:extLst>
              </p:cNvPr>
              <p:cNvSpPr/>
              <p:nvPr/>
            </p:nvSpPr>
            <p:spPr>
              <a:xfrm>
                <a:off x="17121307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5DEF3ECB-C02A-4649-BB9A-7D0106838AC9}"/>
                  </a:ext>
                </a:extLst>
              </p:cNvPr>
              <p:cNvSpPr/>
              <p:nvPr/>
            </p:nvSpPr>
            <p:spPr>
              <a:xfrm>
                <a:off x="17282671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076047ED-9B05-894C-8AA6-9BF8FC873C6E}"/>
                </a:ext>
              </a:extLst>
            </p:cNvPr>
            <p:cNvGrpSpPr/>
            <p:nvPr/>
          </p:nvGrpSpPr>
          <p:grpSpPr>
            <a:xfrm>
              <a:off x="2661813" y="9624540"/>
              <a:ext cx="431585" cy="108857"/>
              <a:chOff x="16959943" y="913333"/>
              <a:chExt cx="431585" cy="108857"/>
            </a:xfrm>
            <a:solidFill>
              <a:schemeClr val="bg1">
                <a:lumMod val="85000"/>
              </a:schemeClr>
            </a:solidFill>
          </p:grpSpPr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B5BE6844-29AE-DD48-97C6-B2913788289F}"/>
                  </a:ext>
                </a:extLst>
              </p:cNvPr>
              <p:cNvSpPr/>
              <p:nvPr/>
            </p:nvSpPr>
            <p:spPr>
              <a:xfrm>
                <a:off x="16959943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38961CBC-246A-C946-A856-F6B767A540CC}"/>
                  </a:ext>
                </a:extLst>
              </p:cNvPr>
              <p:cNvSpPr/>
              <p:nvPr/>
            </p:nvSpPr>
            <p:spPr>
              <a:xfrm>
                <a:off x="17121307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8520FD98-5CEB-3C4E-87D1-BFC791DED2EE}"/>
                  </a:ext>
                </a:extLst>
              </p:cNvPr>
              <p:cNvSpPr/>
              <p:nvPr/>
            </p:nvSpPr>
            <p:spPr>
              <a:xfrm>
                <a:off x="17282671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86D41E02-922C-FB4C-9EEB-D78E95911B45}"/>
                </a:ext>
              </a:extLst>
            </p:cNvPr>
            <p:cNvGrpSpPr/>
            <p:nvPr/>
          </p:nvGrpSpPr>
          <p:grpSpPr>
            <a:xfrm flipV="1">
              <a:off x="14394306" y="3982605"/>
              <a:ext cx="431585" cy="108857"/>
              <a:chOff x="16959943" y="913333"/>
              <a:chExt cx="431585" cy="108857"/>
            </a:xfrm>
            <a:solidFill>
              <a:schemeClr val="bg1">
                <a:lumMod val="85000"/>
              </a:schemeClr>
            </a:solidFill>
          </p:grpSpPr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49A0A0FC-E698-DD48-A349-ABEE42743D99}"/>
                  </a:ext>
                </a:extLst>
              </p:cNvPr>
              <p:cNvSpPr/>
              <p:nvPr/>
            </p:nvSpPr>
            <p:spPr>
              <a:xfrm>
                <a:off x="16959943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F049D23-A3BE-DD43-83A0-83FD3E5E7A0A}"/>
                  </a:ext>
                </a:extLst>
              </p:cNvPr>
              <p:cNvSpPr/>
              <p:nvPr/>
            </p:nvSpPr>
            <p:spPr>
              <a:xfrm>
                <a:off x="17121307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C8974EF3-CA26-504A-804F-63104F144118}"/>
                  </a:ext>
                </a:extLst>
              </p:cNvPr>
              <p:cNvSpPr/>
              <p:nvPr/>
            </p:nvSpPr>
            <p:spPr>
              <a:xfrm>
                <a:off x="17282671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50A043BE-A2E7-5A43-8C25-90E85173F14D}"/>
                </a:ext>
              </a:extLst>
            </p:cNvPr>
            <p:cNvGrpSpPr/>
            <p:nvPr/>
          </p:nvGrpSpPr>
          <p:grpSpPr>
            <a:xfrm>
              <a:off x="10464351" y="9624540"/>
              <a:ext cx="431585" cy="108857"/>
              <a:chOff x="16959943" y="913333"/>
              <a:chExt cx="431585" cy="108857"/>
            </a:xfrm>
            <a:solidFill>
              <a:schemeClr val="bg1">
                <a:lumMod val="85000"/>
              </a:schemeClr>
            </a:solidFill>
          </p:grpSpPr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42AF8424-D971-B14A-9521-55273854D02E}"/>
                  </a:ext>
                </a:extLst>
              </p:cNvPr>
              <p:cNvSpPr/>
              <p:nvPr/>
            </p:nvSpPr>
            <p:spPr>
              <a:xfrm>
                <a:off x="16959943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65932C40-0F53-4747-B3DC-5E53D5F4FA67}"/>
                  </a:ext>
                </a:extLst>
              </p:cNvPr>
              <p:cNvSpPr/>
              <p:nvPr/>
            </p:nvSpPr>
            <p:spPr>
              <a:xfrm>
                <a:off x="17121307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10B82D89-BDE9-AD47-AA87-893F66867501}"/>
                  </a:ext>
                </a:extLst>
              </p:cNvPr>
              <p:cNvSpPr/>
              <p:nvPr/>
            </p:nvSpPr>
            <p:spPr>
              <a:xfrm>
                <a:off x="17282671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A42B97D7-3929-4246-8CC2-689753CD0351}"/>
                </a:ext>
              </a:extLst>
            </p:cNvPr>
            <p:cNvCxnSpPr/>
            <p:nvPr/>
          </p:nvCxnSpPr>
          <p:spPr>
            <a:xfrm>
              <a:off x="2877606" y="7938909"/>
              <a:ext cx="0" cy="145137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169BD1A1-FDB1-C84C-95CF-70506437D482}"/>
                </a:ext>
              </a:extLst>
            </p:cNvPr>
            <p:cNvCxnSpPr/>
            <p:nvPr/>
          </p:nvCxnSpPr>
          <p:spPr>
            <a:xfrm>
              <a:off x="10688855" y="7938909"/>
              <a:ext cx="0" cy="145137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6B8B423-CD71-E749-B85B-733F7FB4CA12}"/>
                </a:ext>
              </a:extLst>
            </p:cNvPr>
            <p:cNvCxnSpPr/>
            <p:nvPr/>
          </p:nvCxnSpPr>
          <p:spPr>
            <a:xfrm flipV="1">
              <a:off x="6807963" y="4290318"/>
              <a:ext cx="0" cy="145137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4955087-44C5-0A4E-B279-BE3ADCCBC276}"/>
                </a:ext>
              </a:extLst>
            </p:cNvPr>
            <p:cNvCxnSpPr/>
            <p:nvPr/>
          </p:nvCxnSpPr>
          <p:spPr>
            <a:xfrm flipV="1">
              <a:off x="14610099" y="4290318"/>
              <a:ext cx="0" cy="145137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73371FFF-FD1C-8840-A02C-D8327DE06CFD}"/>
                </a:ext>
              </a:extLst>
            </p:cNvPr>
            <p:cNvCxnSpPr/>
            <p:nvPr/>
          </p:nvCxnSpPr>
          <p:spPr>
            <a:xfrm>
              <a:off x="18591883" y="7938909"/>
              <a:ext cx="0" cy="145137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570EE9C4-D680-424F-8FC4-0AD5C12AFCB5}"/>
                </a:ext>
              </a:extLst>
            </p:cNvPr>
            <p:cNvGrpSpPr/>
            <p:nvPr/>
          </p:nvGrpSpPr>
          <p:grpSpPr>
            <a:xfrm>
              <a:off x="18367379" y="9624540"/>
              <a:ext cx="431585" cy="108857"/>
              <a:chOff x="16959943" y="913333"/>
              <a:chExt cx="431585" cy="108857"/>
            </a:xfrm>
            <a:solidFill>
              <a:schemeClr val="bg1">
                <a:lumMod val="85000"/>
              </a:schemeClr>
            </a:solidFill>
          </p:grpSpPr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F71891C5-7372-5343-9973-87EBF5A09CB6}"/>
                  </a:ext>
                </a:extLst>
              </p:cNvPr>
              <p:cNvSpPr/>
              <p:nvPr/>
            </p:nvSpPr>
            <p:spPr>
              <a:xfrm>
                <a:off x="16959943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6814F45C-D7BB-A24B-91DE-81941BAE1677}"/>
                  </a:ext>
                </a:extLst>
              </p:cNvPr>
              <p:cNvSpPr/>
              <p:nvPr/>
            </p:nvSpPr>
            <p:spPr>
              <a:xfrm>
                <a:off x="17121307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2BE5FF20-71A5-7D42-819C-F3CD93BE6159}"/>
                  </a:ext>
                </a:extLst>
              </p:cNvPr>
              <p:cNvSpPr/>
              <p:nvPr/>
            </p:nvSpPr>
            <p:spPr>
              <a:xfrm>
                <a:off x="17282671" y="913333"/>
                <a:ext cx="108857" cy="10885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75" name="TextBox 574">
            <a:extLst>
              <a:ext uri="{FF2B5EF4-FFF2-40B4-BE49-F238E27FC236}">
                <a16:creationId xmlns:a16="http://schemas.microsoft.com/office/drawing/2014/main" id="{910BFA56-9FB7-7647-AD17-7E3B0EB9D28E}"/>
              </a:ext>
            </a:extLst>
          </p:cNvPr>
          <p:cNvSpPr txBox="1"/>
          <p:nvPr/>
        </p:nvSpPr>
        <p:spPr>
          <a:xfrm>
            <a:off x="886233" y="11566945"/>
            <a:ext cx="42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F99EAC13-C2C0-4C41-A118-D382408DCC4D}"/>
              </a:ext>
            </a:extLst>
          </p:cNvPr>
          <p:cNvSpPr txBox="1"/>
          <p:nvPr/>
        </p:nvSpPr>
        <p:spPr>
          <a:xfrm>
            <a:off x="8714086" y="11566945"/>
            <a:ext cx="42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F0F5A08E-B1A4-3742-BC2E-26CBDE2E01A3}"/>
              </a:ext>
            </a:extLst>
          </p:cNvPr>
          <p:cNvSpPr txBox="1"/>
          <p:nvPr/>
        </p:nvSpPr>
        <p:spPr>
          <a:xfrm>
            <a:off x="16566653" y="11566945"/>
            <a:ext cx="42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0F78E9B7-6EFF-B743-81B8-16A096E7EA8A}"/>
              </a:ext>
            </a:extLst>
          </p:cNvPr>
          <p:cNvSpPr txBox="1"/>
          <p:nvPr/>
        </p:nvSpPr>
        <p:spPr>
          <a:xfrm>
            <a:off x="12626807" y="4396997"/>
            <a:ext cx="42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EA20B969-8691-DB4E-9102-06C12202DCEF}"/>
              </a:ext>
            </a:extLst>
          </p:cNvPr>
          <p:cNvSpPr txBox="1"/>
          <p:nvPr/>
        </p:nvSpPr>
        <p:spPr>
          <a:xfrm>
            <a:off x="4801365" y="4396997"/>
            <a:ext cx="4200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</p:spTree>
    <p:extLst>
      <p:ext uri="{BB962C8B-B14F-4D97-AF65-F5344CB8AC3E}">
        <p14:creationId xmlns:p14="http://schemas.microsoft.com/office/powerpoint/2010/main" val="32362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90C073-7E3B-2E4A-B54D-9872D5F55A95}"/>
              </a:ext>
            </a:extLst>
          </p:cNvPr>
          <p:cNvCxnSpPr>
            <a:cxnSpLocks/>
          </p:cNvCxnSpPr>
          <p:nvPr/>
        </p:nvCxnSpPr>
        <p:spPr>
          <a:xfrm>
            <a:off x="7772400" y="8525337"/>
            <a:ext cx="14996455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63437C23-5865-AE4C-807E-4674F00216ED}"/>
              </a:ext>
            </a:extLst>
          </p:cNvPr>
          <p:cNvGrpSpPr/>
          <p:nvPr/>
        </p:nvGrpSpPr>
        <p:grpSpPr>
          <a:xfrm flipV="1">
            <a:off x="9123362" y="6451366"/>
            <a:ext cx="431585" cy="108857"/>
            <a:chOff x="16959943" y="913333"/>
            <a:chExt cx="431585" cy="108857"/>
          </a:xfrm>
          <a:solidFill>
            <a:schemeClr val="accent1"/>
          </a:solidFill>
        </p:grpSpPr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FC5A27DA-947F-614D-AEFF-0C61CEB3BEDB}"/>
                </a:ext>
              </a:extLst>
            </p:cNvPr>
            <p:cNvSpPr/>
            <p:nvPr/>
          </p:nvSpPr>
          <p:spPr>
            <a:xfrm>
              <a:off x="16959943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8A01FBF7-5937-254F-BC54-3E4A7D4576D7}"/>
                </a:ext>
              </a:extLst>
            </p:cNvPr>
            <p:cNvSpPr/>
            <p:nvPr/>
          </p:nvSpPr>
          <p:spPr>
            <a:xfrm>
              <a:off x="17121307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5DEF3ECB-C02A-4649-BB9A-7D0106838AC9}"/>
                </a:ext>
              </a:extLst>
            </p:cNvPr>
            <p:cNvSpPr/>
            <p:nvPr/>
          </p:nvSpPr>
          <p:spPr>
            <a:xfrm>
              <a:off x="17282671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86D41E02-922C-FB4C-9EEB-D78E95911B45}"/>
              </a:ext>
            </a:extLst>
          </p:cNvPr>
          <p:cNvGrpSpPr/>
          <p:nvPr/>
        </p:nvGrpSpPr>
        <p:grpSpPr>
          <a:xfrm flipV="1">
            <a:off x="16925498" y="6451366"/>
            <a:ext cx="431585" cy="108857"/>
            <a:chOff x="16959943" y="913333"/>
            <a:chExt cx="431585" cy="108857"/>
          </a:xfrm>
          <a:solidFill>
            <a:schemeClr val="accent3"/>
          </a:solidFill>
        </p:grpSpPr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49A0A0FC-E698-DD48-A349-ABEE42743D99}"/>
                </a:ext>
              </a:extLst>
            </p:cNvPr>
            <p:cNvSpPr/>
            <p:nvPr/>
          </p:nvSpPr>
          <p:spPr>
            <a:xfrm>
              <a:off x="16959943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5F049D23-A3BE-DD43-83A0-83FD3E5E7A0A}"/>
                </a:ext>
              </a:extLst>
            </p:cNvPr>
            <p:cNvSpPr/>
            <p:nvPr/>
          </p:nvSpPr>
          <p:spPr>
            <a:xfrm>
              <a:off x="17121307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C8974EF3-CA26-504A-804F-63104F144118}"/>
                </a:ext>
              </a:extLst>
            </p:cNvPr>
            <p:cNvSpPr/>
            <p:nvPr/>
          </p:nvSpPr>
          <p:spPr>
            <a:xfrm>
              <a:off x="17282671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50A043BE-A2E7-5A43-8C25-90E85173F14D}"/>
              </a:ext>
            </a:extLst>
          </p:cNvPr>
          <p:cNvGrpSpPr/>
          <p:nvPr/>
        </p:nvGrpSpPr>
        <p:grpSpPr>
          <a:xfrm>
            <a:off x="12995543" y="10627958"/>
            <a:ext cx="431585" cy="108857"/>
            <a:chOff x="16959943" y="913333"/>
            <a:chExt cx="431585" cy="108857"/>
          </a:xfrm>
          <a:solidFill>
            <a:schemeClr val="accent2"/>
          </a:solidFill>
        </p:grpSpPr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42AF8424-D971-B14A-9521-55273854D02E}"/>
                </a:ext>
              </a:extLst>
            </p:cNvPr>
            <p:cNvSpPr/>
            <p:nvPr/>
          </p:nvSpPr>
          <p:spPr>
            <a:xfrm>
              <a:off x="16959943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65932C40-0F53-4747-B3DC-5E53D5F4FA67}"/>
                </a:ext>
              </a:extLst>
            </p:cNvPr>
            <p:cNvSpPr/>
            <p:nvPr/>
          </p:nvSpPr>
          <p:spPr>
            <a:xfrm>
              <a:off x="17121307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10B82D89-BDE9-AD47-AA87-893F66867501}"/>
                </a:ext>
              </a:extLst>
            </p:cNvPr>
            <p:cNvSpPr/>
            <p:nvPr/>
          </p:nvSpPr>
          <p:spPr>
            <a:xfrm>
              <a:off x="17282671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86B8B423-CD71-E749-B85B-733F7FB4CA12}"/>
              </a:ext>
            </a:extLst>
          </p:cNvPr>
          <p:cNvCxnSpPr/>
          <p:nvPr/>
        </p:nvCxnSpPr>
        <p:spPr>
          <a:xfrm flipV="1">
            <a:off x="9339155" y="6759080"/>
            <a:ext cx="0" cy="84775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E4955087-44C5-0A4E-B279-BE3ADCCBC276}"/>
              </a:ext>
            </a:extLst>
          </p:cNvPr>
          <p:cNvCxnSpPr/>
          <p:nvPr/>
        </p:nvCxnSpPr>
        <p:spPr>
          <a:xfrm flipV="1">
            <a:off x="17141291" y="6759080"/>
            <a:ext cx="0" cy="847752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169BD1A1-FDB1-C84C-95CF-70506437D482}"/>
              </a:ext>
            </a:extLst>
          </p:cNvPr>
          <p:cNvCxnSpPr/>
          <p:nvPr/>
        </p:nvCxnSpPr>
        <p:spPr>
          <a:xfrm>
            <a:off x="13220047" y="9439597"/>
            <a:ext cx="0" cy="95410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3371FFF-FD1C-8840-A02C-D8327DE06CFD}"/>
              </a:ext>
            </a:extLst>
          </p:cNvPr>
          <p:cNvCxnSpPr/>
          <p:nvPr/>
        </p:nvCxnSpPr>
        <p:spPr>
          <a:xfrm>
            <a:off x="21123075" y="9439597"/>
            <a:ext cx="0" cy="954106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570EE9C4-D680-424F-8FC4-0AD5C12AFCB5}"/>
              </a:ext>
            </a:extLst>
          </p:cNvPr>
          <p:cNvGrpSpPr/>
          <p:nvPr/>
        </p:nvGrpSpPr>
        <p:grpSpPr>
          <a:xfrm>
            <a:off x="20898571" y="10627958"/>
            <a:ext cx="431585" cy="108857"/>
            <a:chOff x="16959943" y="913333"/>
            <a:chExt cx="431585" cy="108857"/>
          </a:xfrm>
          <a:solidFill>
            <a:schemeClr val="accent4"/>
          </a:solidFill>
        </p:grpSpPr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F71891C5-7372-5343-9973-87EBF5A09CB6}"/>
                </a:ext>
              </a:extLst>
            </p:cNvPr>
            <p:cNvSpPr/>
            <p:nvPr/>
          </p:nvSpPr>
          <p:spPr>
            <a:xfrm>
              <a:off x="16959943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814F45C-D7BB-A24B-91DE-81941BAE1677}"/>
                </a:ext>
              </a:extLst>
            </p:cNvPr>
            <p:cNvSpPr/>
            <p:nvPr/>
          </p:nvSpPr>
          <p:spPr>
            <a:xfrm>
              <a:off x="17121307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2BE5FF20-71A5-7D42-819C-F3CD93BE6159}"/>
                </a:ext>
              </a:extLst>
            </p:cNvPr>
            <p:cNvSpPr/>
            <p:nvPr/>
          </p:nvSpPr>
          <p:spPr>
            <a:xfrm>
              <a:off x="17282671" y="913333"/>
              <a:ext cx="108857" cy="10885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A69EB4-F8B8-A147-A88A-BDF7D227B96C}"/>
              </a:ext>
            </a:extLst>
          </p:cNvPr>
          <p:cNvGrpSpPr/>
          <p:nvPr/>
        </p:nvGrpSpPr>
        <p:grpSpPr>
          <a:xfrm>
            <a:off x="11110859" y="10927350"/>
            <a:ext cx="4200952" cy="1603175"/>
            <a:chOff x="2314149" y="10309630"/>
            <a:chExt cx="4200952" cy="160317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7F84E6-A260-E447-9F2F-36F9606FC19A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1DB4DB-E1A6-FE4B-AE72-E822B4AD33B2}"/>
                </a:ext>
              </a:extLst>
            </p:cNvPr>
            <p:cNvSpPr/>
            <p:nvPr/>
          </p:nvSpPr>
          <p:spPr>
            <a:xfrm>
              <a:off x="2587898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86541A8-F174-A74A-BBE0-2B6F156CCED1}"/>
              </a:ext>
            </a:extLst>
          </p:cNvPr>
          <p:cNvGrpSpPr/>
          <p:nvPr/>
        </p:nvGrpSpPr>
        <p:grpSpPr>
          <a:xfrm>
            <a:off x="19013887" y="10927350"/>
            <a:ext cx="4200952" cy="1603175"/>
            <a:chOff x="2314149" y="10309630"/>
            <a:chExt cx="4200952" cy="160317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7FEEFF-997D-8D4C-80B4-C643B12E6E89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EE167AD-2F2F-CA42-BD3D-A09B61746E9A}"/>
                </a:ext>
              </a:extLst>
            </p:cNvPr>
            <p:cNvSpPr/>
            <p:nvPr/>
          </p:nvSpPr>
          <p:spPr>
            <a:xfrm>
              <a:off x="2587898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20C63D-0ED6-3A42-B3B3-053FA118A1C9}"/>
              </a:ext>
            </a:extLst>
          </p:cNvPr>
          <p:cNvGrpSpPr/>
          <p:nvPr/>
        </p:nvGrpSpPr>
        <p:grpSpPr>
          <a:xfrm>
            <a:off x="15040814" y="4558488"/>
            <a:ext cx="4200952" cy="1603175"/>
            <a:chOff x="2314149" y="10309630"/>
            <a:chExt cx="4200952" cy="160317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85A76B-F9A7-F442-837D-9CDA6DD5F3EF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FB282EC-39C5-7A48-B5FA-B0E10D28387C}"/>
                </a:ext>
              </a:extLst>
            </p:cNvPr>
            <p:cNvSpPr/>
            <p:nvPr/>
          </p:nvSpPr>
          <p:spPr>
            <a:xfrm>
              <a:off x="2587898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E2E90C6-B826-A240-8A99-8B09D4BD4951}"/>
              </a:ext>
            </a:extLst>
          </p:cNvPr>
          <p:cNvGrpSpPr/>
          <p:nvPr/>
        </p:nvGrpSpPr>
        <p:grpSpPr>
          <a:xfrm>
            <a:off x="7268178" y="4558488"/>
            <a:ext cx="4200952" cy="1603175"/>
            <a:chOff x="2314149" y="10309630"/>
            <a:chExt cx="4200952" cy="16031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1882DFF-A292-7E4D-931B-2091BF7A1BFC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E732535-81EB-EA47-AC18-21EBB62168E1}"/>
                </a:ext>
              </a:extLst>
            </p:cNvPr>
            <p:cNvSpPr/>
            <p:nvPr/>
          </p:nvSpPr>
          <p:spPr>
            <a:xfrm>
              <a:off x="2587898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Life Insurance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36A4EB-D65E-784D-A2D6-E4A0EC68D613}"/>
              </a:ext>
            </a:extLst>
          </p:cNvPr>
          <p:cNvGrpSpPr/>
          <p:nvPr/>
        </p:nvGrpSpPr>
        <p:grpSpPr>
          <a:xfrm>
            <a:off x="1162810" y="7114652"/>
            <a:ext cx="6350542" cy="2908818"/>
            <a:chOff x="5869443" y="13353243"/>
            <a:chExt cx="9634188" cy="4412870"/>
          </a:xfrm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F94A29E4-7975-7E40-A4F3-88F7852C7D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00138" y="14314179"/>
              <a:ext cx="2193561" cy="2454952"/>
            </a:xfrm>
            <a:custGeom>
              <a:avLst/>
              <a:gdLst>
                <a:gd name="T0" fmla="*/ 947 w 1880"/>
                <a:gd name="T1" fmla="*/ 3604 h 3605"/>
                <a:gd name="T2" fmla="*/ 947 w 1880"/>
                <a:gd name="T3" fmla="*/ 3604 h 3605"/>
                <a:gd name="T4" fmla="*/ 711 w 1880"/>
                <a:gd name="T5" fmla="*/ 3475 h 3605"/>
                <a:gd name="T6" fmla="*/ 711 w 1880"/>
                <a:gd name="T7" fmla="*/ 3475 h 3605"/>
                <a:gd name="T8" fmla="*/ 98 w 1880"/>
                <a:gd name="T9" fmla="*/ 1841 h 3605"/>
                <a:gd name="T10" fmla="*/ 98 w 1880"/>
                <a:gd name="T11" fmla="*/ 1841 h 3605"/>
                <a:gd name="T12" fmla="*/ 340 w 1880"/>
                <a:gd name="T13" fmla="*/ 244 h 3605"/>
                <a:gd name="T14" fmla="*/ 340 w 1880"/>
                <a:gd name="T15" fmla="*/ 244 h 3605"/>
                <a:gd name="T16" fmla="*/ 413 w 1880"/>
                <a:gd name="T17" fmla="*/ 35 h 3605"/>
                <a:gd name="T18" fmla="*/ 424 w 1880"/>
                <a:gd name="T19" fmla="*/ 0 h 3605"/>
                <a:gd name="T20" fmla="*/ 1473 w 1880"/>
                <a:gd name="T21" fmla="*/ 0 h 3605"/>
                <a:gd name="T22" fmla="*/ 1484 w 1880"/>
                <a:gd name="T23" fmla="*/ 36 h 3605"/>
                <a:gd name="T24" fmla="*/ 1484 w 1880"/>
                <a:gd name="T25" fmla="*/ 36 h 3605"/>
                <a:gd name="T26" fmla="*/ 1555 w 1880"/>
                <a:gd name="T27" fmla="*/ 254 h 3605"/>
                <a:gd name="T28" fmla="*/ 1555 w 1880"/>
                <a:gd name="T29" fmla="*/ 254 h 3605"/>
                <a:gd name="T30" fmla="*/ 1777 w 1880"/>
                <a:gd name="T31" fmla="*/ 1864 h 3605"/>
                <a:gd name="T32" fmla="*/ 1777 w 1880"/>
                <a:gd name="T33" fmla="*/ 1864 h 3605"/>
                <a:gd name="T34" fmla="*/ 1186 w 1880"/>
                <a:gd name="T35" fmla="*/ 3471 h 3605"/>
                <a:gd name="T36" fmla="*/ 1186 w 1880"/>
                <a:gd name="T37" fmla="*/ 3471 h 3605"/>
                <a:gd name="T38" fmla="*/ 947 w 1880"/>
                <a:gd name="T39" fmla="*/ 3604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80" h="3605">
                  <a:moveTo>
                    <a:pt x="947" y="3604"/>
                  </a:moveTo>
                  <a:lnTo>
                    <a:pt x="947" y="3604"/>
                  </a:lnTo>
                  <a:cubicBezTo>
                    <a:pt x="851" y="3604"/>
                    <a:pt x="763" y="3556"/>
                    <a:pt x="711" y="3475"/>
                  </a:cubicBezTo>
                  <a:lnTo>
                    <a:pt x="711" y="3475"/>
                  </a:lnTo>
                  <a:cubicBezTo>
                    <a:pt x="394" y="2984"/>
                    <a:pt x="182" y="2418"/>
                    <a:pt x="98" y="1841"/>
                  </a:cubicBezTo>
                  <a:lnTo>
                    <a:pt x="98" y="1841"/>
                  </a:lnTo>
                  <a:cubicBezTo>
                    <a:pt x="0" y="1172"/>
                    <a:pt x="205" y="613"/>
                    <a:pt x="340" y="244"/>
                  </a:cubicBezTo>
                  <a:lnTo>
                    <a:pt x="340" y="244"/>
                  </a:lnTo>
                  <a:cubicBezTo>
                    <a:pt x="369" y="164"/>
                    <a:pt x="394" y="95"/>
                    <a:pt x="413" y="35"/>
                  </a:cubicBezTo>
                  <a:lnTo>
                    <a:pt x="424" y="0"/>
                  </a:lnTo>
                  <a:lnTo>
                    <a:pt x="1473" y="0"/>
                  </a:lnTo>
                  <a:lnTo>
                    <a:pt x="1484" y="36"/>
                  </a:lnTo>
                  <a:lnTo>
                    <a:pt x="1484" y="36"/>
                  </a:lnTo>
                  <a:cubicBezTo>
                    <a:pt x="1502" y="99"/>
                    <a:pt x="1526" y="171"/>
                    <a:pt x="1555" y="254"/>
                  </a:cubicBezTo>
                  <a:lnTo>
                    <a:pt x="1555" y="254"/>
                  </a:lnTo>
                  <a:cubicBezTo>
                    <a:pt x="1684" y="629"/>
                    <a:pt x="1879" y="1194"/>
                    <a:pt x="1777" y="1864"/>
                  </a:cubicBezTo>
                  <a:lnTo>
                    <a:pt x="1777" y="1864"/>
                  </a:lnTo>
                  <a:cubicBezTo>
                    <a:pt x="1689" y="2437"/>
                    <a:pt x="1491" y="2977"/>
                    <a:pt x="1186" y="3471"/>
                  </a:cubicBezTo>
                  <a:lnTo>
                    <a:pt x="1186" y="3471"/>
                  </a:lnTo>
                  <a:cubicBezTo>
                    <a:pt x="1134" y="3554"/>
                    <a:pt x="1045" y="3604"/>
                    <a:pt x="947" y="360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F762E01B-AF3D-E349-BC6E-8C1BC607EF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249729" y="15358859"/>
              <a:ext cx="2075131" cy="2739377"/>
            </a:xfrm>
            <a:custGeom>
              <a:avLst/>
              <a:gdLst>
                <a:gd name="T0" fmla="*/ 1661 w 1777"/>
                <a:gd name="T1" fmla="*/ 2346 h 2347"/>
                <a:gd name="T2" fmla="*/ 1581 w 1777"/>
                <a:gd name="T3" fmla="*/ 2311 h 2347"/>
                <a:gd name="T4" fmla="*/ 1491 w 1777"/>
                <a:gd name="T5" fmla="*/ 2221 h 2347"/>
                <a:gd name="T6" fmla="*/ 1455 w 1777"/>
                <a:gd name="T7" fmla="*/ 2187 h 2347"/>
                <a:gd name="T8" fmla="*/ 1423 w 1777"/>
                <a:gd name="T9" fmla="*/ 2158 h 2347"/>
                <a:gd name="T10" fmla="*/ 1418 w 1777"/>
                <a:gd name="T11" fmla="*/ 2154 h 2347"/>
                <a:gd name="T12" fmla="*/ 1383 w 1777"/>
                <a:gd name="T13" fmla="*/ 2123 h 2347"/>
                <a:gd name="T14" fmla="*/ 1348 w 1777"/>
                <a:gd name="T15" fmla="*/ 2093 h 2347"/>
                <a:gd name="T16" fmla="*/ 1341 w 1777"/>
                <a:gd name="T17" fmla="*/ 2088 h 2347"/>
                <a:gd name="T18" fmla="*/ 1300 w 1777"/>
                <a:gd name="T19" fmla="*/ 2054 h 2347"/>
                <a:gd name="T20" fmla="*/ 1261 w 1777"/>
                <a:gd name="T21" fmla="*/ 2024 h 2347"/>
                <a:gd name="T22" fmla="*/ 1260 w 1777"/>
                <a:gd name="T23" fmla="*/ 2023 h 2347"/>
                <a:gd name="T24" fmla="*/ 1214 w 1777"/>
                <a:gd name="T25" fmla="*/ 1988 h 2347"/>
                <a:gd name="T26" fmla="*/ 1173 w 1777"/>
                <a:gd name="T27" fmla="*/ 1960 h 2347"/>
                <a:gd name="T28" fmla="*/ 1166 w 1777"/>
                <a:gd name="T29" fmla="*/ 1954 h 2347"/>
                <a:gd name="T30" fmla="*/ 1119 w 1777"/>
                <a:gd name="T31" fmla="*/ 1923 h 2347"/>
                <a:gd name="T32" fmla="*/ 1076 w 1777"/>
                <a:gd name="T33" fmla="*/ 1895 h 2347"/>
                <a:gd name="T34" fmla="*/ 1070 w 1777"/>
                <a:gd name="T35" fmla="*/ 1891 h 2347"/>
                <a:gd name="T36" fmla="*/ 1016 w 1777"/>
                <a:gd name="T37" fmla="*/ 1857 h 2347"/>
                <a:gd name="T38" fmla="*/ 970 w 1777"/>
                <a:gd name="T39" fmla="*/ 1831 h 2347"/>
                <a:gd name="T40" fmla="*/ 963 w 1777"/>
                <a:gd name="T41" fmla="*/ 1826 h 2347"/>
                <a:gd name="T42" fmla="*/ 912 w 1777"/>
                <a:gd name="T43" fmla="*/ 1798 h 2347"/>
                <a:gd name="T44" fmla="*/ 862 w 1777"/>
                <a:gd name="T45" fmla="*/ 1771 h 2347"/>
                <a:gd name="T46" fmla="*/ 852 w 1777"/>
                <a:gd name="T47" fmla="*/ 1766 h 2347"/>
                <a:gd name="T48" fmla="*/ 792 w 1777"/>
                <a:gd name="T49" fmla="*/ 1737 h 2347"/>
                <a:gd name="T50" fmla="*/ 738 w 1777"/>
                <a:gd name="T51" fmla="*/ 1712 h 2347"/>
                <a:gd name="T52" fmla="*/ 70 w 1777"/>
                <a:gd name="T53" fmla="*/ 1511 h 2347"/>
                <a:gd name="T54" fmla="*/ 801 w 1777"/>
                <a:gd name="T55" fmla="*/ 0 h 2347"/>
                <a:gd name="T56" fmla="*/ 849 w 1777"/>
                <a:gd name="T57" fmla="*/ 62 h 2347"/>
                <a:gd name="T58" fmla="*/ 1445 w 1777"/>
                <a:gd name="T59" fmla="*/ 1074 h 2347"/>
                <a:gd name="T60" fmla="*/ 1771 w 1777"/>
                <a:gd name="T61" fmla="*/ 2217 h 2347"/>
                <a:gd name="T62" fmla="*/ 1746 w 1777"/>
                <a:gd name="T63" fmla="*/ 2306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77" h="2347">
                  <a:moveTo>
                    <a:pt x="1661" y="2346"/>
                  </a:moveTo>
                  <a:lnTo>
                    <a:pt x="1661" y="2346"/>
                  </a:lnTo>
                  <a:cubicBezTo>
                    <a:pt x="1630" y="2346"/>
                    <a:pt x="1602" y="2333"/>
                    <a:pt x="1581" y="2311"/>
                  </a:cubicBezTo>
                  <a:lnTo>
                    <a:pt x="1581" y="2311"/>
                  </a:lnTo>
                  <a:cubicBezTo>
                    <a:pt x="1552" y="2281"/>
                    <a:pt x="1522" y="2250"/>
                    <a:pt x="1491" y="2221"/>
                  </a:cubicBezTo>
                  <a:lnTo>
                    <a:pt x="1491" y="2221"/>
                  </a:lnTo>
                  <a:cubicBezTo>
                    <a:pt x="1481" y="2212"/>
                    <a:pt x="1471" y="2202"/>
                    <a:pt x="1461" y="2193"/>
                  </a:cubicBezTo>
                  <a:lnTo>
                    <a:pt x="1455" y="2187"/>
                  </a:lnTo>
                  <a:lnTo>
                    <a:pt x="1455" y="2187"/>
                  </a:lnTo>
                  <a:cubicBezTo>
                    <a:pt x="1445" y="2177"/>
                    <a:pt x="1434" y="2168"/>
                    <a:pt x="1423" y="2158"/>
                  </a:cubicBezTo>
                  <a:lnTo>
                    <a:pt x="1418" y="2154"/>
                  </a:lnTo>
                  <a:lnTo>
                    <a:pt x="1418" y="2154"/>
                  </a:lnTo>
                  <a:cubicBezTo>
                    <a:pt x="1408" y="2145"/>
                    <a:pt x="1398" y="2136"/>
                    <a:pt x="1387" y="2126"/>
                  </a:cubicBezTo>
                  <a:lnTo>
                    <a:pt x="1383" y="2123"/>
                  </a:lnTo>
                  <a:lnTo>
                    <a:pt x="1383" y="2123"/>
                  </a:lnTo>
                  <a:cubicBezTo>
                    <a:pt x="1372" y="2113"/>
                    <a:pt x="1360" y="2103"/>
                    <a:pt x="1348" y="2093"/>
                  </a:cubicBezTo>
                  <a:lnTo>
                    <a:pt x="1341" y="2088"/>
                  </a:lnTo>
                  <a:lnTo>
                    <a:pt x="1341" y="2088"/>
                  </a:lnTo>
                  <a:cubicBezTo>
                    <a:pt x="1330" y="2078"/>
                    <a:pt x="1318" y="2069"/>
                    <a:pt x="1306" y="2059"/>
                  </a:cubicBezTo>
                  <a:lnTo>
                    <a:pt x="1300" y="2054"/>
                  </a:lnTo>
                  <a:lnTo>
                    <a:pt x="1300" y="2054"/>
                  </a:lnTo>
                  <a:cubicBezTo>
                    <a:pt x="1287" y="2044"/>
                    <a:pt x="1274" y="2034"/>
                    <a:pt x="1261" y="2024"/>
                  </a:cubicBezTo>
                  <a:lnTo>
                    <a:pt x="1260" y="2023"/>
                  </a:lnTo>
                  <a:lnTo>
                    <a:pt x="1260" y="2023"/>
                  </a:lnTo>
                  <a:cubicBezTo>
                    <a:pt x="1247" y="2013"/>
                    <a:pt x="1233" y="2004"/>
                    <a:pt x="1220" y="1994"/>
                  </a:cubicBezTo>
                  <a:lnTo>
                    <a:pt x="1214" y="1988"/>
                  </a:lnTo>
                  <a:lnTo>
                    <a:pt x="1214" y="1988"/>
                  </a:lnTo>
                  <a:cubicBezTo>
                    <a:pt x="1200" y="1979"/>
                    <a:pt x="1187" y="1970"/>
                    <a:pt x="1173" y="1960"/>
                  </a:cubicBezTo>
                  <a:lnTo>
                    <a:pt x="1166" y="1954"/>
                  </a:lnTo>
                  <a:lnTo>
                    <a:pt x="1166" y="1954"/>
                  </a:lnTo>
                  <a:cubicBezTo>
                    <a:pt x="1152" y="1945"/>
                    <a:pt x="1138" y="1935"/>
                    <a:pt x="1123" y="1925"/>
                  </a:cubicBezTo>
                  <a:lnTo>
                    <a:pt x="1119" y="1923"/>
                  </a:lnTo>
                  <a:lnTo>
                    <a:pt x="1119" y="1923"/>
                  </a:lnTo>
                  <a:cubicBezTo>
                    <a:pt x="1105" y="1914"/>
                    <a:pt x="1091" y="1905"/>
                    <a:pt x="1076" y="1895"/>
                  </a:cubicBezTo>
                  <a:lnTo>
                    <a:pt x="1070" y="1891"/>
                  </a:lnTo>
                  <a:lnTo>
                    <a:pt x="1070" y="1891"/>
                  </a:lnTo>
                  <a:cubicBezTo>
                    <a:pt x="1056" y="1881"/>
                    <a:pt x="1040" y="1872"/>
                    <a:pt x="1026" y="1863"/>
                  </a:cubicBezTo>
                  <a:lnTo>
                    <a:pt x="1016" y="1857"/>
                  </a:lnTo>
                  <a:lnTo>
                    <a:pt x="1016" y="1857"/>
                  </a:lnTo>
                  <a:cubicBezTo>
                    <a:pt x="1001" y="1848"/>
                    <a:pt x="986" y="1839"/>
                    <a:pt x="970" y="1831"/>
                  </a:cubicBezTo>
                  <a:lnTo>
                    <a:pt x="963" y="1826"/>
                  </a:lnTo>
                  <a:lnTo>
                    <a:pt x="963" y="1826"/>
                  </a:lnTo>
                  <a:cubicBezTo>
                    <a:pt x="948" y="1818"/>
                    <a:pt x="932" y="1809"/>
                    <a:pt x="916" y="1800"/>
                  </a:cubicBezTo>
                  <a:lnTo>
                    <a:pt x="912" y="1798"/>
                  </a:lnTo>
                  <a:lnTo>
                    <a:pt x="912" y="1798"/>
                  </a:lnTo>
                  <a:cubicBezTo>
                    <a:pt x="895" y="1789"/>
                    <a:pt x="878" y="1780"/>
                    <a:pt x="862" y="1771"/>
                  </a:cubicBezTo>
                  <a:lnTo>
                    <a:pt x="852" y="1766"/>
                  </a:lnTo>
                  <a:lnTo>
                    <a:pt x="852" y="1766"/>
                  </a:lnTo>
                  <a:cubicBezTo>
                    <a:pt x="836" y="1758"/>
                    <a:pt x="818" y="1749"/>
                    <a:pt x="801" y="1741"/>
                  </a:cubicBezTo>
                  <a:lnTo>
                    <a:pt x="792" y="1737"/>
                  </a:lnTo>
                  <a:lnTo>
                    <a:pt x="792" y="1737"/>
                  </a:lnTo>
                  <a:cubicBezTo>
                    <a:pt x="772" y="1727"/>
                    <a:pt x="754" y="1719"/>
                    <a:pt x="738" y="1712"/>
                  </a:cubicBezTo>
                  <a:lnTo>
                    <a:pt x="738" y="1712"/>
                  </a:lnTo>
                  <a:cubicBezTo>
                    <a:pt x="525" y="1616"/>
                    <a:pt x="301" y="1549"/>
                    <a:pt x="70" y="1511"/>
                  </a:cubicBezTo>
                  <a:lnTo>
                    <a:pt x="0" y="1500"/>
                  </a:lnTo>
                  <a:lnTo>
                    <a:pt x="801" y="0"/>
                  </a:lnTo>
                  <a:lnTo>
                    <a:pt x="849" y="62"/>
                  </a:lnTo>
                  <a:lnTo>
                    <a:pt x="849" y="62"/>
                  </a:lnTo>
                  <a:cubicBezTo>
                    <a:pt x="1089" y="374"/>
                    <a:pt x="1290" y="713"/>
                    <a:pt x="1445" y="1074"/>
                  </a:cubicBezTo>
                  <a:lnTo>
                    <a:pt x="1445" y="1074"/>
                  </a:lnTo>
                  <a:cubicBezTo>
                    <a:pt x="1602" y="1439"/>
                    <a:pt x="1712" y="1823"/>
                    <a:pt x="1771" y="2217"/>
                  </a:cubicBezTo>
                  <a:lnTo>
                    <a:pt x="1771" y="2217"/>
                  </a:lnTo>
                  <a:cubicBezTo>
                    <a:pt x="1776" y="2250"/>
                    <a:pt x="1767" y="2282"/>
                    <a:pt x="1746" y="2306"/>
                  </a:cubicBezTo>
                  <a:lnTo>
                    <a:pt x="1746" y="2306"/>
                  </a:lnTo>
                  <a:cubicBezTo>
                    <a:pt x="1725" y="2332"/>
                    <a:pt x="1693" y="2346"/>
                    <a:pt x="1661" y="234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7126F4CE-3610-3048-8413-4BD6F66BE4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249729" y="13021120"/>
              <a:ext cx="2075131" cy="2739377"/>
            </a:xfrm>
            <a:custGeom>
              <a:avLst/>
              <a:gdLst>
                <a:gd name="T0" fmla="*/ 115 w 1778"/>
                <a:gd name="T1" fmla="*/ 2346 h 2347"/>
                <a:gd name="T2" fmla="*/ 30 w 1778"/>
                <a:gd name="T3" fmla="*/ 2306 h 2347"/>
                <a:gd name="T4" fmla="*/ 5 w 1778"/>
                <a:gd name="T5" fmla="*/ 2217 h 2347"/>
                <a:gd name="T6" fmla="*/ 331 w 1778"/>
                <a:gd name="T7" fmla="*/ 1074 h 2347"/>
                <a:gd name="T8" fmla="*/ 976 w 1778"/>
                <a:gd name="T9" fmla="*/ 0 h 2347"/>
                <a:gd name="T10" fmla="*/ 1707 w 1778"/>
                <a:gd name="T11" fmla="*/ 1511 h 2347"/>
                <a:gd name="T12" fmla="*/ 1039 w 1778"/>
                <a:gd name="T13" fmla="*/ 1712 h 2347"/>
                <a:gd name="T14" fmla="*/ 984 w 1778"/>
                <a:gd name="T15" fmla="*/ 1737 h 2347"/>
                <a:gd name="T16" fmla="*/ 975 w 1778"/>
                <a:gd name="T17" fmla="*/ 1741 h 2347"/>
                <a:gd name="T18" fmla="*/ 915 w 1778"/>
                <a:gd name="T19" fmla="*/ 1771 h 2347"/>
                <a:gd name="T20" fmla="*/ 865 w 1778"/>
                <a:gd name="T21" fmla="*/ 1798 h 2347"/>
                <a:gd name="T22" fmla="*/ 860 w 1778"/>
                <a:gd name="T23" fmla="*/ 1800 h 2347"/>
                <a:gd name="T24" fmla="*/ 806 w 1778"/>
                <a:gd name="T25" fmla="*/ 1830 h 2347"/>
                <a:gd name="T26" fmla="*/ 760 w 1778"/>
                <a:gd name="T27" fmla="*/ 1857 h 2347"/>
                <a:gd name="T28" fmla="*/ 751 w 1778"/>
                <a:gd name="T29" fmla="*/ 1863 h 2347"/>
                <a:gd name="T30" fmla="*/ 699 w 1778"/>
                <a:gd name="T31" fmla="*/ 1895 h 2347"/>
                <a:gd name="T32" fmla="*/ 657 w 1778"/>
                <a:gd name="T33" fmla="*/ 1923 h 2347"/>
                <a:gd name="T34" fmla="*/ 654 w 1778"/>
                <a:gd name="T35" fmla="*/ 1925 h 2347"/>
                <a:gd name="T36" fmla="*/ 603 w 1778"/>
                <a:gd name="T37" fmla="*/ 1960 h 2347"/>
                <a:gd name="T38" fmla="*/ 563 w 1778"/>
                <a:gd name="T39" fmla="*/ 1988 h 2347"/>
                <a:gd name="T40" fmla="*/ 556 w 1778"/>
                <a:gd name="T41" fmla="*/ 1994 h 2347"/>
                <a:gd name="T42" fmla="*/ 515 w 1778"/>
                <a:gd name="T43" fmla="*/ 2024 h 2347"/>
                <a:gd name="T44" fmla="*/ 477 w 1778"/>
                <a:gd name="T45" fmla="*/ 2054 h 2347"/>
                <a:gd name="T46" fmla="*/ 471 w 1778"/>
                <a:gd name="T47" fmla="*/ 2059 h 2347"/>
                <a:gd name="T48" fmla="*/ 428 w 1778"/>
                <a:gd name="T49" fmla="*/ 2093 h 2347"/>
                <a:gd name="T50" fmla="*/ 393 w 1778"/>
                <a:gd name="T51" fmla="*/ 2123 h 2347"/>
                <a:gd name="T52" fmla="*/ 390 w 1778"/>
                <a:gd name="T53" fmla="*/ 2126 h 2347"/>
                <a:gd name="T54" fmla="*/ 353 w 1778"/>
                <a:gd name="T55" fmla="*/ 2158 h 2347"/>
                <a:gd name="T56" fmla="*/ 321 w 1778"/>
                <a:gd name="T57" fmla="*/ 2187 h 2347"/>
                <a:gd name="T58" fmla="*/ 315 w 1778"/>
                <a:gd name="T59" fmla="*/ 2193 h 2347"/>
                <a:gd name="T60" fmla="*/ 285 w 1778"/>
                <a:gd name="T61" fmla="*/ 2221 h 2347"/>
                <a:gd name="T62" fmla="*/ 195 w 1778"/>
                <a:gd name="T63" fmla="*/ 2311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78" h="2347">
                  <a:moveTo>
                    <a:pt x="115" y="2346"/>
                  </a:moveTo>
                  <a:lnTo>
                    <a:pt x="115" y="2346"/>
                  </a:lnTo>
                  <a:cubicBezTo>
                    <a:pt x="83" y="2346"/>
                    <a:pt x="52" y="2332"/>
                    <a:pt x="30" y="2306"/>
                  </a:cubicBezTo>
                  <a:lnTo>
                    <a:pt x="30" y="2306"/>
                  </a:lnTo>
                  <a:cubicBezTo>
                    <a:pt x="9" y="2281"/>
                    <a:pt x="0" y="2250"/>
                    <a:pt x="5" y="2217"/>
                  </a:cubicBezTo>
                  <a:lnTo>
                    <a:pt x="5" y="2217"/>
                  </a:lnTo>
                  <a:cubicBezTo>
                    <a:pt x="64" y="1823"/>
                    <a:pt x="175" y="1439"/>
                    <a:pt x="331" y="1074"/>
                  </a:cubicBezTo>
                  <a:lnTo>
                    <a:pt x="331" y="1074"/>
                  </a:lnTo>
                  <a:cubicBezTo>
                    <a:pt x="487" y="713"/>
                    <a:pt x="687" y="374"/>
                    <a:pt x="928" y="62"/>
                  </a:cubicBezTo>
                  <a:lnTo>
                    <a:pt x="976" y="0"/>
                  </a:lnTo>
                  <a:lnTo>
                    <a:pt x="1777" y="1500"/>
                  </a:lnTo>
                  <a:lnTo>
                    <a:pt x="1707" y="1511"/>
                  </a:lnTo>
                  <a:lnTo>
                    <a:pt x="1707" y="1511"/>
                  </a:lnTo>
                  <a:cubicBezTo>
                    <a:pt x="1475" y="1549"/>
                    <a:pt x="1250" y="1616"/>
                    <a:pt x="1039" y="1712"/>
                  </a:cubicBezTo>
                  <a:lnTo>
                    <a:pt x="1039" y="1712"/>
                  </a:lnTo>
                  <a:cubicBezTo>
                    <a:pt x="1022" y="1719"/>
                    <a:pt x="1004" y="1727"/>
                    <a:pt x="984" y="1737"/>
                  </a:cubicBezTo>
                  <a:lnTo>
                    <a:pt x="975" y="1741"/>
                  </a:lnTo>
                  <a:lnTo>
                    <a:pt x="975" y="1741"/>
                  </a:lnTo>
                  <a:cubicBezTo>
                    <a:pt x="958" y="1749"/>
                    <a:pt x="941" y="1758"/>
                    <a:pt x="924" y="1766"/>
                  </a:cubicBezTo>
                  <a:lnTo>
                    <a:pt x="915" y="1771"/>
                  </a:lnTo>
                  <a:lnTo>
                    <a:pt x="915" y="1771"/>
                  </a:lnTo>
                  <a:cubicBezTo>
                    <a:pt x="898" y="1780"/>
                    <a:pt x="881" y="1789"/>
                    <a:pt x="865" y="1798"/>
                  </a:cubicBezTo>
                  <a:lnTo>
                    <a:pt x="860" y="1800"/>
                  </a:lnTo>
                  <a:lnTo>
                    <a:pt x="860" y="1800"/>
                  </a:lnTo>
                  <a:cubicBezTo>
                    <a:pt x="844" y="1809"/>
                    <a:pt x="828" y="1818"/>
                    <a:pt x="813" y="1826"/>
                  </a:cubicBezTo>
                  <a:lnTo>
                    <a:pt x="806" y="1830"/>
                  </a:lnTo>
                  <a:lnTo>
                    <a:pt x="806" y="1830"/>
                  </a:lnTo>
                  <a:cubicBezTo>
                    <a:pt x="791" y="1839"/>
                    <a:pt x="775" y="1848"/>
                    <a:pt x="760" y="1857"/>
                  </a:cubicBezTo>
                  <a:lnTo>
                    <a:pt x="751" y="1863"/>
                  </a:lnTo>
                  <a:lnTo>
                    <a:pt x="751" y="1863"/>
                  </a:lnTo>
                  <a:cubicBezTo>
                    <a:pt x="735" y="1872"/>
                    <a:pt x="721" y="1881"/>
                    <a:pt x="706" y="1891"/>
                  </a:cubicBezTo>
                  <a:lnTo>
                    <a:pt x="699" y="1895"/>
                  </a:lnTo>
                  <a:lnTo>
                    <a:pt x="699" y="1895"/>
                  </a:lnTo>
                  <a:cubicBezTo>
                    <a:pt x="685" y="1905"/>
                    <a:pt x="671" y="1914"/>
                    <a:pt x="657" y="1923"/>
                  </a:cubicBezTo>
                  <a:lnTo>
                    <a:pt x="654" y="1925"/>
                  </a:lnTo>
                  <a:lnTo>
                    <a:pt x="654" y="1925"/>
                  </a:lnTo>
                  <a:cubicBezTo>
                    <a:pt x="639" y="1935"/>
                    <a:pt x="625" y="1945"/>
                    <a:pt x="611" y="1954"/>
                  </a:cubicBezTo>
                  <a:lnTo>
                    <a:pt x="603" y="1960"/>
                  </a:lnTo>
                  <a:lnTo>
                    <a:pt x="603" y="1960"/>
                  </a:lnTo>
                  <a:cubicBezTo>
                    <a:pt x="589" y="1970"/>
                    <a:pt x="576" y="1979"/>
                    <a:pt x="563" y="1988"/>
                  </a:cubicBezTo>
                  <a:lnTo>
                    <a:pt x="556" y="1994"/>
                  </a:lnTo>
                  <a:lnTo>
                    <a:pt x="556" y="1994"/>
                  </a:lnTo>
                  <a:cubicBezTo>
                    <a:pt x="542" y="2004"/>
                    <a:pt x="529" y="2013"/>
                    <a:pt x="516" y="2023"/>
                  </a:cubicBezTo>
                  <a:lnTo>
                    <a:pt x="515" y="2024"/>
                  </a:lnTo>
                  <a:lnTo>
                    <a:pt x="515" y="2024"/>
                  </a:lnTo>
                  <a:cubicBezTo>
                    <a:pt x="503" y="2034"/>
                    <a:pt x="490" y="2044"/>
                    <a:pt x="477" y="2054"/>
                  </a:cubicBezTo>
                  <a:lnTo>
                    <a:pt x="471" y="2059"/>
                  </a:lnTo>
                  <a:lnTo>
                    <a:pt x="471" y="2059"/>
                  </a:lnTo>
                  <a:cubicBezTo>
                    <a:pt x="458" y="2069"/>
                    <a:pt x="447" y="2078"/>
                    <a:pt x="435" y="2088"/>
                  </a:cubicBezTo>
                  <a:lnTo>
                    <a:pt x="428" y="2093"/>
                  </a:lnTo>
                  <a:lnTo>
                    <a:pt x="428" y="2093"/>
                  </a:lnTo>
                  <a:cubicBezTo>
                    <a:pt x="416" y="2103"/>
                    <a:pt x="405" y="2113"/>
                    <a:pt x="393" y="2123"/>
                  </a:cubicBezTo>
                  <a:lnTo>
                    <a:pt x="390" y="2126"/>
                  </a:lnTo>
                  <a:lnTo>
                    <a:pt x="390" y="2126"/>
                  </a:lnTo>
                  <a:cubicBezTo>
                    <a:pt x="379" y="2136"/>
                    <a:pt x="368" y="2145"/>
                    <a:pt x="357" y="2154"/>
                  </a:cubicBezTo>
                  <a:lnTo>
                    <a:pt x="353" y="2158"/>
                  </a:lnTo>
                  <a:lnTo>
                    <a:pt x="353" y="2158"/>
                  </a:lnTo>
                  <a:cubicBezTo>
                    <a:pt x="342" y="2168"/>
                    <a:pt x="332" y="2177"/>
                    <a:pt x="321" y="2187"/>
                  </a:cubicBezTo>
                  <a:lnTo>
                    <a:pt x="315" y="2193"/>
                  </a:lnTo>
                  <a:lnTo>
                    <a:pt x="315" y="2193"/>
                  </a:lnTo>
                  <a:cubicBezTo>
                    <a:pt x="305" y="2202"/>
                    <a:pt x="295" y="2212"/>
                    <a:pt x="285" y="2221"/>
                  </a:cubicBezTo>
                  <a:lnTo>
                    <a:pt x="285" y="2221"/>
                  </a:lnTo>
                  <a:cubicBezTo>
                    <a:pt x="255" y="2250"/>
                    <a:pt x="225" y="2281"/>
                    <a:pt x="195" y="2311"/>
                  </a:cubicBezTo>
                  <a:lnTo>
                    <a:pt x="195" y="2311"/>
                  </a:lnTo>
                  <a:cubicBezTo>
                    <a:pt x="174" y="2333"/>
                    <a:pt x="146" y="2346"/>
                    <a:pt x="115" y="2346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483E80B3-525C-2F48-A92D-116787C1E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815087" y="12773959"/>
              <a:ext cx="3228553" cy="5478753"/>
            </a:xfrm>
            <a:custGeom>
              <a:avLst/>
              <a:gdLst>
                <a:gd name="T0" fmla="*/ 1008 w 2763"/>
                <a:gd name="T1" fmla="*/ 4689 h 4690"/>
                <a:gd name="T2" fmla="*/ 992 w 2763"/>
                <a:gd name="T3" fmla="*/ 4670 h 4690"/>
                <a:gd name="T4" fmla="*/ 992 w 2763"/>
                <a:gd name="T5" fmla="*/ 4670 h 4690"/>
                <a:gd name="T6" fmla="*/ 70 w 2763"/>
                <a:gd name="T7" fmla="*/ 2309 h 4690"/>
                <a:gd name="T8" fmla="*/ 70 w 2763"/>
                <a:gd name="T9" fmla="*/ 2309 h 4690"/>
                <a:gd name="T10" fmla="*/ 552 w 2763"/>
                <a:gd name="T11" fmla="*/ 28 h 4690"/>
                <a:gd name="T12" fmla="*/ 566 w 2763"/>
                <a:gd name="T13" fmla="*/ 0 h 4690"/>
                <a:gd name="T14" fmla="*/ 2260 w 2763"/>
                <a:gd name="T15" fmla="*/ 0 h 4690"/>
                <a:gd name="T16" fmla="*/ 2274 w 2763"/>
                <a:gd name="T17" fmla="*/ 29 h 4690"/>
                <a:gd name="T18" fmla="*/ 2274 w 2763"/>
                <a:gd name="T19" fmla="*/ 29 h 4690"/>
                <a:gd name="T20" fmla="*/ 2714 w 2763"/>
                <a:gd name="T21" fmla="*/ 2212 h 4690"/>
                <a:gd name="T22" fmla="*/ 2714 w 2763"/>
                <a:gd name="T23" fmla="*/ 2212 h 4690"/>
                <a:gd name="T24" fmla="*/ 2343 w 2763"/>
                <a:gd name="T25" fmla="*/ 3783 h 4690"/>
                <a:gd name="T26" fmla="*/ 2343 w 2763"/>
                <a:gd name="T27" fmla="*/ 3783 h 4690"/>
                <a:gd name="T28" fmla="*/ 1833 w 2763"/>
                <a:gd name="T29" fmla="*/ 4668 h 4690"/>
                <a:gd name="T30" fmla="*/ 1818 w 2763"/>
                <a:gd name="T31" fmla="*/ 4689 h 4690"/>
                <a:gd name="T32" fmla="*/ 1008 w 2763"/>
                <a:gd name="T33" fmla="*/ 4689 h 4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63" h="4690">
                  <a:moveTo>
                    <a:pt x="1008" y="4689"/>
                  </a:moveTo>
                  <a:lnTo>
                    <a:pt x="992" y="4670"/>
                  </a:lnTo>
                  <a:lnTo>
                    <a:pt x="992" y="4670"/>
                  </a:lnTo>
                  <a:cubicBezTo>
                    <a:pt x="682" y="4281"/>
                    <a:pt x="150" y="3458"/>
                    <a:pt x="70" y="2309"/>
                  </a:cubicBezTo>
                  <a:lnTo>
                    <a:pt x="70" y="2309"/>
                  </a:lnTo>
                  <a:cubicBezTo>
                    <a:pt x="0" y="1313"/>
                    <a:pt x="294" y="518"/>
                    <a:pt x="552" y="28"/>
                  </a:cubicBezTo>
                  <a:lnTo>
                    <a:pt x="566" y="0"/>
                  </a:lnTo>
                  <a:lnTo>
                    <a:pt x="2260" y="0"/>
                  </a:lnTo>
                  <a:lnTo>
                    <a:pt x="2274" y="29"/>
                  </a:lnTo>
                  <a:lnTo>
                    <a:pt x="2274" y="29"/>
                  </a:lnTo>
                  <a:cubicBezTo>
                    <a:pt x="2501" y="504"/>
                    <a:pt x="2762" y="1268"/>
                    <a:pt x="2714" y="2212"/>
                  </a:cubicBezTo>
                  <a:lnTo>
                    <a:pt x="2714" y="2212"/>
                  </a:lnTo>
                  <a:cubicBezTo>
                    <a:pt x="2687" y="2752"/>
                    <a:pt x="2562" y="3281"/>
                    <a:pt x="2343" y="3783"/>
                  </a:cubicBezTo>
                  <a:lnTo>
                    <a:pt x="2343" y="3783"/>
                  </a:lnTo>
                  <a:cubicBezTo>
                    <a:pt x="2206" y="4097"/>
                    <a:pt x="2034" y="4396"/>
                    <a:pt x="1833" y="4668"/>
                  </a:cubicBezTo>
                  <a:lnTo>
                    <a:pt x="1818" y="4689"/>
                  </a:lnTo>
                  <a:lnTo>
                    <a:pt x="1008" y="468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B8781983-28AB-254D-B249-FE0A47AA0B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838591" y="14879069"/>
              <a:ext cx="1986136" cy="1343944"/>
            </a:xfrm>
            <a:custGeom>
              <a:avLst/>
              <a:gdLst>
                <a:gd name="T0" fmla="*/ 0 w 1744"/>
                <a:gd name="T1" fmla="*/ 1150 h 1151"/>
                <a:gd name="T2" fmla="*/ 34 w 1744"/>
                <a:gd name="T3" fmla="*/ 1078 h 1151"/>
                <a:gd name="T4" fmla="*/ 34 w 1744"/>
                <a:gd name="T5" fmla="*/ 1078 h 1151"/>
                <a:gd name="T6" fmla="*/ 426 w 1744"/>
                <a:gd name="T7" fmla="*/ 416 h 1151"/>
                <a:gd name="T8" fmla="*/ 426 w 1744"/>
                <a:gd name="T9" fmla="*/ 416 h 1151"/>
                <a:gd name="T10" fmla="*/ 724 w 1744"/>
                <a:gd name="T11" fmla="*/ 62 h 1151"/>
                <a:gd name="T12" fmla="*/ 724 w 1744"/>
                <a:gd name="T13" fmla="*/ 62 h 1151"/>
                <a:gd name="T14" fmla="*/ 868 w 1744"/>
                <a:gd name="T15" fmla="*/ 0 h 1151"/>
                <a:gd name="T16" fmla="*/ 868 w 1744"/>
                <a:gd name="T17" fmla="*/ 0 h 1151"/>
                <a:gd name="T18" fmla="*/ 1017 w 1744"/>
                <a:gd name="T19" fmla="*/ 66 h 1151"/>
                <a:gd name="T20" fmla="*/ 1017 w 1744"/>
                <a:gd name="T21" fmla="*/ 66 h 1151"/>
                <a:gd name="T22" fmla="*/ 1323 w 1744"/>
                <a:gd name="T23" fmla="*/ 441 h 1151"/>
                <a:gd name="T24" fmla="*/ 1323 w 1744"/>
                <a:gd name="T25" fmla="*/ 441 h 1151"/>
                <a:gd name="T26" fmla="*/ 1707 w 1744"/>
                <a:gd name="T27" fmla="*/ 1076 h 1151"/>
                <a:gd name="T28" fmla="*/ 1743 w 1744"/>
                <a:gd name="T29" fmla="*/ 1150 h 1151"/>
                <a:gd name="T30" fmla="*/ 0 w 1744"/>
                <a:gd name="T31" fmla="*/ 115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4" h="1151">
                  <a:moveTo>
                    <a:pt x="0" y="1150"/>
                  </a:moveTo>
                  <a:lnTo>
                    <a:pt x="34" y="1078"/>
                  </a:lnTo>
                  <a:lnTo>
                    <a:pt x="34" y="1078"/>
                  </a:lnTo>
                  <a:cubicBezTo>
                    <a:pt x="142" y="844"/>
                    <a:pt x="274" y="621"/>
                    <a:pt x="426" y="416"/>
                  </a:cubicBezTo>
                  <a:lnTo>
                    <a:pt x="426" y="416"/>
                  </a:lnTo>
                  <a:cubicBezTo>
                    <a:pt x="518" y="292"/>
                    <a:pt x="618" y="174"/>
                    <a:pt x="724" y="62"/>
                  </a:cubicBezTo>
                  <a:lnTo>
                    <a:pt x="724" y="62"/>
                  </a:lnTo>
                  <a:cubicBezTo>
                    <a:pt x="762" y="23"/>
                    <a:pt x="814" y="0"/>
                    <a:pt x="868" y="0"/>
                  </a:cubicBezTo>
                  <a:lnTo>
                    <a:pt x="868" y="0"/>
                  </a:lnTo>
                  <a:cubicBezTo>
                    <a:pt x="924" y="0"/>
                    <a:pt x="979" y="24"/>
                    <a:pt x="1017" y="66"/>
                  </a:cubicBezTo>
                  <a:lnTo>
                    <a:pt x="1017" y="66"/>
                  </a:lnTo>
                  <a:cubicBezTo>
                    <a:pt x="1126" y="185"/>
                    <a:pt x="1228" y="311"/>
                    <a:pt x="1323" y="441"/>
                  </a:cubicBezTo>
                  <a:lnTo>
                    <a:pt x="1323" y="441"/>
                  </a:lnTo>
                  <a:cubicBezTo>
                    <a:pt x="1468" y="640"/>
                    <a:pt x="1597" y="854"/>
                    <a:pt x="1707" y="1076"/>
                  </a:cubicBezTo>
                  <a:lnTo>
                    <a:pt x="1743" y="1150"/>
                  </a:lnTo>
                  <a:lnTo>
                    <a:pt x="0" y="1150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952E1A91-2CB0-9D4B-8CDC-0DDA34EF27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961375" y="15322815"/>
              <a:ext cx="1127674" cy="453130"/>
            </a:xfrm>
            <a:custGeom>
              <a:avLst/>
              <a:gdLst>
                <a:gd name="T0" fmla="*/ 75 w 966"/>
                <a:gd name="T1" fmla="*/ 389 h 390"/>
                <a:gd name="T2" fmla="*/ 75 w 966"/>
                <a:gd name="T3" fmla="*/ 389 h 390"/>
                <a:gd name="T4" fmla="*/ 19 w 966"/>
                <a:gd name="T5" fmla="*/ 362 h 390"/>
                <a:gd name="T6" fmla="*/ 19 w 966"/>
                <a:gd name="T7" fmla="*/ 362 h 390"/>
                <a:gd name="T8" fmla="*/ 3 w 966"/>
                <a:gd name="T9" fmla="*/ 303 h 390"/>
                <a:gd name="T10" fmla="*/ 59 w 966"/>
                <a:gd name="T11" fmla="*/ 0 h 390"/>
                <a:gd name="T12" fmla="*/ 906 w 966"/>
                <a:gd name="T13" fmla="*/ 0 h 390"/>
                <a:gd name="T14" fmla="*/ 961 w 966"/>
                <a:gd name="T15" fmla="*/ 303 h 390"/>
                <a:gd name="T16" fmla="*/ 961 w 966"/>
                <a:gd name="T17" fmla="*/ 303 h 390"/>
                <a:gd name="T18" fmla="*/ 945 w 966"/>
                <a:gd name="T19" fmla="*/ 362 h 390"/>
                <a:gd name="T20" fmla="*/ 945 w 966"/>
                <a:gd name="T21" fmla="*/ 362 h 390"/>
                <a:gd name="T22" fmla="*/ 889 w 966"/>
                <a:gd name="T23" fmla="*/ 389 h 390"/>
                <a:gd name="T24" fmla="*/ 75 w 966"/>
                <a:gd name="T25" fmla="*/ 3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6" h="390">
                  <a:moveTo>
                    <a:pt x="75" y="389"/>
                  </a:moveTo>
                  <a:lnTo>
                    <a:pt x="75" y="389"/>
                  </a:lnTo>
                  <a:cubicBezTo>
                    <a:pt x="54" y="389"/>
                    <a:pt x="33" y="379"/>
                    <a:pt x="19" y="362"/>
                  </a:cubicBezTo>
                  <a:lnTo>
                    <a:pt x="19" y="362"/>
                  </a:lnTo>
                  <a:cubicBezTo>
                    <a:pt x="5" y="346"/>
                    <a:pt x="0" y="324"/>
                    <a:pt x="3" y="303"/>
                  </a:cubicBezTo>
                  <a:lnTo>
                    <a:pt x="59" y="0"/>
                  </a:lnTo>
                  <a:lnTo>
                    <a:pt x="906" y="0"/>
                  </a:lnTo>
                  <a:lnTo>
                    <a:pt x="961" y="303"/>
                  </a:lnTo>
                  <a:lnTo>
                    <a:pt x="961" y="303"/>
                  </a:lnTo>
                  <a:cubicBezTo>
                    <a:pt x="965" y="324"/>
                    <a:pt x="959" y="346"/>
                    <a:pt x="945" y="362"/>
                  </a:cubicBezTo>
                  <a:lnTo>
                    <a:pt x="945" y="362"/>
                  </a:lnTo>
                  <a:cubicBezTo>
                    <a:pt x="931" y="379"/>
                    <a:pt x="911" y="389"/>
                    <a:pt x="889" y="389"/>
                  </a:cubicBezTo>
                  <a:lnTo>
                    <a:pt x="75" y="38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8CB63D8-EB31-C045-B5DB-B7C2212F2C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67226" y="14053538"/>
              <a:ext cx="782679" cy="2935046"/>
            </a:xfrm>
            <a:custGeom>
              <a:avLst/>
              <a:gdLst>
                <a:gd name="T0" fmla="*/ 337 w 671"/>
                <a:gd name="T1" fmla="*/ 2513 h 2514"/>
                <a:gd name="T2" fmla="*/ 337 w 671"/>
                <a:gd name="T3" fmla="*/ 2513 h 2514"/>
                <a:gd name="T4" fmla="*/ 207 w 671"/>
                <a:gd name="T5" fmla="*/ 2396 h 2514"/>
                <a:gd name="T6" fmla="*/ 207 w 671"/>
                <a:gd name="T7" fmla="*/ 2396 h 2514"/>
                <a:gd name="T8" fmla="*/ 39 w 671"/>
                <a:gd name="T9" fmla="*/ 1360 h 2514"/>
                <a:gd name="T10" fmla="*/ 39 w 671"/>
                <a:gd name="T11" fmla="*/ 1360 h 2514"/>
                <a:gd name="T12" fmla="*/ 26 w 671"/>
                <a:gd name="T13" fmla="*/ 199 h 2514"/>
                <a:gd name="T14" fmla="*/ 26 w 671"/>
                <a:gd name="T15" fmla="*/ 199 h 2514"/>
                <a:gd name="T16" fmla="*/ 239 w 671"/>
                <a:gd name="T17" fmla="*/ 0 h 2514"/>
                <a:gd name="T18" fmla="*/ 435 w 671"/>
                <a:gd name="T19" fmla="*/ 0 h 2514"/>
                <a:gd name="T20" fmla="*/ 435 w 671"/>
                <a:gd name="T21" fmla="*/ 0 h 2514"/>
                <a:gd name="T22" fmla="*/ 646 w 671"/>
                <a:gd name="T23" fmla="*/ 200 h 2514"/>
                <a:gd name="T24" fmla="*/ 646 w 671"/>
                <a:gd name="T25" fmla="*/ 200 h 2514"/>
                <a:gd name="T26" fmla="*/ 637 w 671"/>
                <a:gd name="T27" fmla="*/ 1299 h 2514"/>
                <a:gd name="T28" fmla="*/ 637 w 671"/>
                <a:gd name="T29" fmla="*/ 1299 h 2514"/>
                <a:gd name="T30" fmla="*/ 466 w 671"/>
                <a:gd name="T31" fmla="*/ 2399 h 2514"/>
                <a:gd name="T32" fmla="*/ 466 w 671"/>
                <a:gd name="T33" fmla="*/ 2399 h 2514"/>
                <a:gd name="T34" fmla="*/ 337 w 671"/>
                <a:gd name="T35" fmla="*/ 2513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1" h="2514">
                  <a:moveTo>
                    <a:pt x="337" y="2513"/>
                  </a:moveTo>
                  <a:lnTo>
                    <a:pt x="337" y="2513"/>
                  </a:lnTo>
                  <a:cubicBezTo>
                    <a:pt x="270" y="2513"/>
                    <a:pt x="214" y="2461"/>
                    <a:pt x="207" y="2396"/>
                  </a:cubicBezTo>
                  <a:lnTo>
                    <a:pt x="207" y="2396"/>
                  </a:lnTo>
                  <a:cubicBezTo>
                    <a:pt x="127" y="2056"/>
                    <a:pt x="71" y="1707"/>
                    <a:pt x="39" y="1360"/>
                  </a:cubicBezTo>
                  <a:lnTo>
                    <a:pt x="39" y="1360"/>
                  </a:lnTo>
                  <a:cubicBezTo>
                    <a:pt x="5" y="976"/>
                    <a:pt x="0" y="584"/>
                    <a:pt x="26" y="199"/>
                  </a:cubicBezTo>
                  <a:lnTo>
                    <a:pt x="26" y="199"/>
                  </a:lnTo>
                  <a:cubicBezTo>
                    <a:pt x="33" y="88"/>
                    <a:pt x="127" y="0"/>
                    <a:pt x="239" y="0"/>
                  </a:cubicBezTo>
                  <a:lnTo>
                    <a:pt x="435" y="0"/>
                  </a:lnTo>
                  <a:lnTo>
                    <a:pt x="435" y="0"/>
                  </a:lnTo>
                  <a:cubicBezTo>
                    <a:pt x="546" y="0"/>
                    <a:pt x="640" y="88"/>
                    <a:pt x="646" y="200"/>
                  </a:cubicBezTo>
                  <a:lnTo>
                    <a:pt x="646" y="200"/>
                  </a:lnTo>
                  <a:cubicBezTo>
                    <a:pt x="670" y="564"/>
                    <a:pt x="666" y="934"/>
                    <a:pt x="637" y="1299"/>
                  </a:cubicBezTo>
                  <a:lnTo>
                    <a:pt x="637" y="1299"/>
                  </a:lnTo>
                  <a:cubicBezTo>
                    <a:pt x="608" y="1668"/>
                    <a:pt x="550" y="2038"/>
                    <a:pt x="466" y="2399"/>
                  </a:cubicBezTo>
                  <a:lnTo>
                    <a:pt x="466" y="2399"/>
                  </a:lnTo>
                  <a:cubicBezTo>
                    <a:pt x="450" y="2466"/>
                    <a:pt x="397" y="2513"/>
                    <a:pt x="337" y="2513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7FCE286B-47A8-8D40-A1E3-29A2B77E15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856749" y="14923755"/>
              <a:ext cx="1189464" cy="1189460"/>
            </a:xfrm>
            <a:custGeom>
              <a:avLst/>
              <a:gdLst>
                <a:gd name="T0" fmla="*/ 673 w 1346"/>
                <a:gd name="T1" fmla="*/ 1346 h 1347"/>
                <a:gd name="T2" fmla="*/ 673 w 1346"/>
                <a:gd name="T3" fmla="*/ 1346 h 1347"/>
                <a:gd name="T4" fmla="*/ 0 w 1346"/>
                <a:gd name="T5" fmla="*/ 673 h 1347"/>
                <a:gd name="T6" fmla="*/ 0 w 1346"/>
                <a:gd name="T7" fmla="*/ 673 h 1347"/>
                <a:gd name="T8" fmla="*/ 673 w 1346"/>
                <a:gd name="T9" fmla="*/ 0 h 1347"/>
                <a:gd name="T10" fmla="*/ 673 w 1346"/>
                <a:gd name="T11" fmla="*/ 0 h 1347"/>
                <a:gd name="T12" fmla="*/ 1345 w 1346"/>
                <a:gd name="T13" fmla="*/ 673 h 1347"/>
                <a:gd name="T14" fmla="*/ 1345 w 1346"/>
                <a:gd name="T15" fmla="*/ 673 h 1347"/>
                <a:gd name="T16" fmla="*/ 673 w 1346"/>
                <a:gd name="T17" fmla="*/ 1346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6" h="1347">
                  <a:moveTo>
                    <a:pt x="673" y="1346"/>
                  </a:moveTo>
                  <a:lnTo>
                    <a:pt x="673" y="1346"/>
                  </a:lnTo>
                  <a:cubicBezTo>
                    <a:pt x="302" y="1346"/>
                    <a:pt x="0" y="1044"/>
                    <a:pt x="0" y="673"/>
                  </a:cubicBezTo>
                  <a:lnTo>
                    <a:pt x="0" y="673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3" y="0"/>
                    <a:pt x="1345" y="302"/>
                    <a:pt x="1345" y="673"/>
                  </a:cubicBezTo>
                  <a:lnTo>
                    <a:pt x="1345" y="673"/>
                  </a:lnTo>
                  <a:cubicBezTo>
                    <a:pt x="1345" y="1044"/>
                    <a:pt x="1043" y="1346"/>
                    <a:pt x="673" y="134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06A4967-C022-C24D-9732-49B3E41FE90A}"/>
              </a:ext>
            </a:extLst>
          </p:cNvPr>
          <p:cNvSpPr/>
          <p:nvPr/>
        </p:nvSpPr>
        <p:spPr>
          <a:xfrm>
            <a:off x="20509013" y="7923056"/>
            <a:ext cx="1200330" cy="12003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F81087B-0165-E143-86DE-FCDD7F908F93}"/>
              </a:ext>
            </a:extLst>
          </p:cNvPr>
          <p:cNvSpPr/>
          <p:nvPr/>
        </p:nvSpPr>
        <p:spPr>
          <a:xfrm>
            <a:off x="16595554" y="7923056"/>
            <a:ext cx="1200330" cy="1200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9046939-5061-C640-A9B1-81CD74D9793D}"/>
              </a:ext>
            </a:extLst>
          </p:cNvPr>
          <p:cNvSpPr/>
          <p:nvPr/>
        </p:nvSpPr>
        <p:spPr>
          <a:xfrm>
            <a:off x="12619882" y="7923056"/>
            <a:ext cx="1200330" cy="12003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23B845-0748-C74D-A3A3-36F3BF43243C}"/>
              </a:ext>
            </a:extLst>
          </p:cNvPr>
          <p:cNvSpPr/>
          <p:nvPr/>
        </p:nvSpPr>
        <p:spPr>
          <a:xfrm>
            <a:off x="8718699" y="7923056"/>
            <a:ext cx="1200330" cy="12003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83798CC-E542-6645-95EB-8983269D533D}"/>
              </a:ext>
            </a:extLst>
          </p:cNvPr>
          <p:cNvSpPr/>
          <p:nvPr/>
        </p:nvSpPr>
        <p:spPr>
          <a:xfrm>
            <a:off x="8560193" y="8273416"/>
            <a:ext cx="1517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2017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7968EAF-739E-2341-966B-1F7AFBF02671}"/>
              </a:ext>
            </a:extLst>
          </p:cNvPr>
          <p:cNvSpPr/>
          <p:nvPr/>
        </p:nvSpPr>
        <p:spPr>
          <a:xfrm>
            <a:off x="12461376" y="8273416"/>
            <a:ext cx="1517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2018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C35F647-B2D6-874B-B449-982C875EB74C}"/>
              </a:ext>
            </a:extLst>
          </p:cNvPr>
          <p:cNvSpPr/>
          <p:nvPr/>
        </p:nvSpPr>
        <p:spPr>
          <a:xfrm>
            <a:off x="16437048" y="8273416"/>
            <a:ext cx="1517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2019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013FA37-DAAF-FE4E-BA39-3598D7C9C1B7}"/>
              </a:ext>
            </a:extLst>
          </p:cNvPr>
          <p:cNvSpPr/>
          <p:nvPr/>
        </p:nvSpPr>
        <p:spPr>
          <a:xfrm>
            <a:off x="20350507" y="8273416"/>
            <a:ext cx="1517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97430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540BE-9F68-CE45-8FBA-C7562BD94557}"/>
              </a:ext>
            </a:extLst>
          </p:cNvPr>
          <p:cNvSpPr/>
          <p:nvPr/>
        </p:nvSpPr>
        <p:spPr>
          <a:xfrm>
            <a:off x="1686983" y="4504267"/>
            <a:ext cx="4959558" cy="1049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First Part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56AA01-B6BA-CB4E-AB75-B7C9FC58C99F}"/>
              </a:ext>
            </a:extLst>
          </p:cNvPr>
          <p:cNvSpPr/>
          <p:nvPr/>
        </p:nvSpPr>
        <p:spPr>
          <a:xfrm>
            <a:off x="7035025" y="4504267"/>
            <a:ext cx="4959558" cy="1049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Second Part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D43C29-EF54-DA49-AC2C-71CDC2648129}"/>
              </a:ext>
            </a:extLst>
          </p:cNvPr>
          <p:cNvSpPr/>
          <p:nvPr/>
        </p:nvSpPr>
        <p:spPr>
          <a:xfrm>
            <a:off x="12383067" y="4504267"/>
            <a:ext cx="4959558" cy="10498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Third Part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179C0F-0914-2D45-89EE-F5066691E2EF}"/>
              </a:ext>
            </a:extLst>
          </p:cNvPr>
          <p:cNvSpPr/>
          <p:nvPr/>
        </p:nvSpPr>
        <p:spPr>
          <a:xfrm>
            <a:off x="17731109" y="4504267"/>
            <a:ext cx="4959558" cy="10498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Fourth Part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70891C-B268-7D4B-A2F4-91F316E101B4}"/>
              </a:ext>
            </a:extLst>
          </p:cNvPr>
          <p:cNvSpPr/>
          <p:nvPr/>
        </p:nvSpPr>
        <p:spPr>
          <a:xfrm>
            <a:off x="1686984" y="5761936"/>
            <a:ext cx="1513444" cy="104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Jan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3320C53-7FB0-F743-A9AF-FF03F73C9690}"/>
              </a:ext>
            </a:extLst>
          </p:cNvPr>
          <p:cNvSpPr/>
          <p:nvPr/>
        </p:nvSpPr>
        <p:spPr>
          <a:xfrm>
            <a:off x="3410041" y="5761936"/>
            <a:ext cx="1513444" cy="104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Feb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A12545F-5091-E646-BD4B-6A0AF0CF68E1}"/>
              </a:ext>
            </a:extLst>
          </p:cNvPr>
          <p:cNvSpPr/>
          <p:nvPr/>
        </p:nvSpPr>
        <p:spPr>
          <a:xfrm>
            <a:off x="5133098" y="5761936"/>
            <a:ext cx="1513444" cy="104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8119F27-0F6C-D045-B60E-9FEB4B5C36B0}"/>
              </a:ext>
            </a:extLst>
          </p:cNvPr>
          <p:cNvSpPr/>
          <p:nvPr/>
        </p:nvSpPr>
        <p:spPr>
          <a:xfrm>
            <a:off x="7035025" y="5761936"/>
            <a:ext cx="1513444" cy="104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4D34BBE-8E62-AD49-AEED-6542ACEF8CB9}"/>
              </a:ext>
            </a:extLst>
          </p:cNvPr>
          <p:cNvSpPr/>
          <p:nvPr/>
        </p:nvSpPr>
        <p:spPr>
          <a:xfrm>
            <a:off x="8758082" y="5761936"/>
            <a:ext cx="1513444" cy="104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May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9EC0731-CF13-0F49-9849-F7FFCD397140}"/>
              </a:ext>
            </a:extLst>
          </p:cNvPr>
          <p:cNvSpPr/>
          <p:nvPr/>
        </p:nvSpPr>
        <p:spPr>
          <a:xfrm>
            <a:off x="10481139" y="5761936"/>
            <a:ext cx="1513444" cy="104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C8C604E-2D16-FB44-ACC5-E643F87286C9}"/>
              </a:ext>
            </a:extLst>
          </p:cNvPr>
          <p:cNvSpPr/>
          <p:nvPr/>
        </p:nvSpPr>
        <p:spPr>
          <a:xfrm>
            <a:off x="12383067" y="5761936"/>
            <a:ext cx="1513444" cy="104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Jul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F6E5C40-CB9F-AA40-986F-C3E18B2D945E}"/>
              </a:ext>
            </a:extLst>
          </p:cNvPr>
          <p:cNvSpPr/>
          <p:nvPr/>
        </p:nvSpPr>
        <p:spPr>
          <a:xfrm>
            <a:off x="14106124" y="5761936"/>
            <a:ext cx="1513444" cy="104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Aug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7FED81C-3377-174D-9C5A-BEAFD19318C4}"/>
              </a:ext>
            </a:extLst>
          </p:cNvPr>
          <p:cNvSpPr/>
          <p:nvPr/>
        </p:nvSpPr>
        <p:spPr>
          <a:xfrm>
            <a:off x="15829181" y="5761936"/>
            <a:ext cx="1513444" cy="104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BC7274B-DB6E-0A43-88FE-DAC60D99F22A}"/>
              </a:ext>
            </a:extLst>
          </p:cNvPr>
          <p:cNvSpPr/>
          <p:nvPr/>
        </p:nvSpPr>
        <p:spPr>
          <a:xfrm>
            <a:off x="17731108" y="5761936"/>
            <a:ext cx="1513444" cy="104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Oct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CF1D9C7-1A3E-084A-8DC0-463A1CA6269F}"/>
              </a:ext>
            </a:extLst>
          </p:cNvPr>
          <p:cNvSpPr/>
          <p:nvPr/>
        </p:nvSpPr>
        <p:spPr>
          <a:xfrm>
            <a:off x="19454165" y="5761936"/>
            <a:ext cx="1513444" cy="104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Nov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C84EA4-F67E-9E49-BCFB-66D5A899DDCD}"/>
              </a:ext>
            </a:extLst>
          </p:cNvPr>
          <p:cNvSpPr/>
          <p:nvPr/>
        </p:nvSpPr>
        <p:spPr>
          <a:xfrm>
            <a:off x="21177222" y="5761936"/>
            <a:ext cx="1513444" cy="1049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Dec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55AAE54-0E3B-BA4B-81D0-B3159D04F275}"/>
              </a:ext>
            </a:extLst>
          </p:cNvPr>
          <p:cNvCxnSpPr/>
          <p:nvPr/>
        </p:nvCxnSpPr>
        <p:spPr>
          <a:xfrm flipV="1">
            <a:off x="4167059" y="7078330"/>
            <a:ext cx="0" cy="14513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3DC1E47-CB24-C649-8AF1-6E96A22E1B82}"/>
              </a:ext>
            </a:extLst>
          </p:cNvPr>
          <p:cNvCxnSpPr/>
          <p:nvPr/>
        </p:nvCxnSpPr>
        <p:spPr>
          <a:xfrm flipV="1">
            <a:off x="13189139" y="7078330"/>
            <a:ext cx="0" cy="14513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C9DCB4C-CBFC-7645-85AD-F7D936D95D5A}"/>
              </a:ext>
            </a:extLst>
          </p:cNvPr>
          <p:cNvGrpSpPr/>
          <p:nvPr/>
        </p:nvGrpSpPr>
        <p:grpSpPr>
          <a:xfrm>
            <a:off x="9501059" y="7078331"/>
            <a:ext cx="9022080" cy="3145233"/>
            <a:chOff x="9501059" y="7078331"/>
            <a:chExt cx="9022080" cy="267526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C617375-21F7-4547-A15A-2227DCA78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1059" y="7078331"/>
              <a:ext cx="0" cy="2675269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E83337F-DD51-C146-911C-3C998B379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23139" y="7078331"/>
              <a:ext cx="0" cy="2675269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0DEBC2-EA19-E14C-BEF1-8D5235654B35}"/>
              </a:ext>
            </a:extLst>
          </p:cNvPr>
          <p:cNvGrpSpPr/>
          <p:nvPr/>
        </p:nvGrpSpPr>
        <p:grpSpPr>
          <a:xfrm>
            <a:off x="2066583" y="8687028"/>
            <a:ext cx="4200952" cy="1603175"/>
            <a:chOff x="2314149" y="10309630"/>
            <a:chExt cx="4200952" cy="160317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00CF90A-25A8-0A48-982A-FF1FE9B8D35C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F2E6E5C-E297-994D-9A17-7429DF2E2717}"/>
                </a:ext>
              </a:extLst>
            </p:cNvPr>
            <p:cNvSpPr/>
            <p:nvPr/>
          </p:nvSpPr>
          <p:spPr>
            <a:xfrm>
              <a:off x="2587898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9875B77-D576-D049-8A5A-A1784E51E4D0}"/>
              </a:ext>
            </a:extLst>
          </p:cNvPr>
          <p:cNvGrpSpPr/>
          <p:nvPr/>
        </p:nvGrpSpPr>
        <p:grpSpPr>
          <a:xfrm>
            <a:off x="7400583" y="10365315"/>
            <a:ext cx="4200952" cy="1603175"/>
            <a:chOff x="2314149" y="10309630"/>
            <a:chExt cx="4200952" cy="1603175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09F1BD8-FD9E-D041-817B-3D635447309F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7E56568-BA54-6441-AACF-30FAC64DA4FF}"/>
                </a:ext>
              </a:extLst>
            </p:cNvPr>
            <p:cNvSpPr/>
            <p:nvPr/>
          </p:nvSpPr>
          <p:spPr>
            <a:xfrm>
              <a:off x="2587898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E2FA841-37A5-3447-80CC-121AD4F5ED34}"/>
              </a:ext>
            </a:extLst>
          </p:cNvPr>
          <p:cNvGrpSpPr/>
          <p:nvPr/>
        </p:nvGrpSpPr>
        <p:grpSpPr>
          <a:xfrm>
            <a:off x="11113026" y="8687028"/>
            <a:ext cx="4200952" cy="1603175"/>
            <a:chOff x="2314149" y="10309630"/>
            <a:chExt cx="4200952" cy="1603175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C052B12-9526-2A44-BF4C-A6D313ECBF2C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13C70B1-DA94-FD49-9E8A-462BE5C4EC21}"/>
                </a:ext>
              </a:extLst>
            </p:cNvPr>
            <p:cNvSpPr/>
            <p:nvPr/>
          </p:nvSpPr>
          <p:spPr>
            <a:xfrm>
              <a:off x="2587898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9E52460-48B6-BB42-805D-9DCEA412D586}"/>
              </a:ext>
            </a:extLst>
          </p:cNvPr>
          <p:cNvGrpSpPr/>
          <p:nvPr/>
        </p:nvGrpSpPr>
        <p:grpSpPr>
          <a:xfrm>
            <a:off x="16422663" y="10365315"/>
            <a:ext cx="4200952" cy="1603175"/>
            <a:chOff x="2314149" y="10309630"/>
            <a:chExt cx="4200952" cy="160317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2B2AFCA-2E20-D84E-9F2B-2F9A328B640E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C52930A-AB8D-0541-AA51-D56D04913D74}"/>
                </a:ext>
              </a:extLst>
            </p:cNvPr>
            <p:cNvSpPr/>
            <p:nvPr/>
          </p:nvSpPr>
          <p:spPr>
            <a:xfrm>
              <a:off x="2587898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14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" name="Arrow: Pentagon 5">
            <a:extLst>
              <a:ext uri="{FF2B5EF4-FFF2-40B4-BE49-F238E27FC236}">
                <a16:creationId xmlns:a16="http://schemas.microsoft.com/office/drawing/2014/main" id="{30676F12-76F4-3C49-B955-99915A266A5A}"/>
              </a:ext>
            </a:extLst>
          </p:cNvPr>
          <p:cNvSpPr/>
          <p:nvPr/>
        </p:nvSpPr>
        <p:spPr>
          <a:xfrm>
            <a:off x="0" y="5290457"/>
            <a:ext cx="22925314" cy="1024498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F08620EA-4569-4E45-AED5-25B50D819DE1}"/>
              </a:ext>
            </a:extLst>
          </p:cNvPr>
          <p:cNvSpPr/>
          <p:nvPr/>
        </p:nvSpPr>
        <p:spPr>
          <a:xfrm>
            <a:off x="4808167" y="5290457"/>
            <a:ext cx="3212989" cy="1024498"/>
          </a:xfrm>
          <a:prstGeom prst="parallelogram">
            <a:avLst>
              <a:gd name="adj" fmla="val 468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2017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BCFFFA39-CFFE-8C40-88F1-BC4B0C50D7B2}"/>
              </a:ext>
            </a:extLst>
          </p:cNvPr>
          <p:cNvSpPr/>
          <p:nvPr/>
        </p:nvSpPr>
        <p:spPr>
          <a:xfrm>
            <a:off x="8251251" y="5290457"/>
            <a:ext cx="3212989" cy="1024498"/>
          </a:xfrm>
          <a:prstGeom prst="parallelogram">
            <a:avLst>
              <a:gd name="adj" fmla="val 468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2018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DA017AE1-0D7D-294A-A4F4-57C783BCB0F4}"/>
              </a:ext>
            </a:extLst>
          </p:cNvPr>
          <p:cNvSpPr/>
          <p:nvPr/>
        </p:nvSpPr>
        <p:spPr>
          <a:xfrm>
            <a:off x="11694335" y="5290457"/>
            <a:ext cx="3212989" cy="1024498"/>
          </a:xfrm>
          <a:prstGeom prst="parallelogram">
            <a:avLst>
              <a:gd name="adj" fmla="val 468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2019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C0F080F3-6DF4-A84A-B80F-E96657DF1D51}"/>
              </a:ext>
            </a:extLst>
          </p:cNvPr>
          <p:cNvSpPr/>
          <p:nvPr/>
        </p:nvSpPr>
        <p:spPr>
          <a:xfrm>
            <a:off x="15137418" y="5290457"/>
            <a:ext cx="3212989" cy="1024498"/>
          </a:xfrm>
          <a:prstGeom prst="parallelogram">
            <a:avLst>
              <a:gd name="adj" fmla="val 468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2020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991C02CF-5F73-B445-872D-F2E00C019B51}"/>
              </a:ext>
            </a:extLst>
          </p:cNvPr>
          <p:cNvSpPr/>
          <p:nvPr/>
        </p:nvSpPr>
        <p:spPr>
          <a:xfrm>
            <a:off x="18580502" y="5290457"/>
            <a:ext cx="3212989" cy="1024498"/>
          </a:xfrm>
          <a:prstGeom prst="parallelogram">
            <a:avLst>
              <a:gd name="adj" fmla="val 4687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2021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295FA264-37A3-3346-B8F4-7A48F381CB4A}"/>
              </a:ext>
            </a:extLst>
          </p:cNvPr>
          <p:cNvSpPr/>
          <p:nvPr/>
        </p:nvSpPr>
        <p:spPr>
          <a:xfrm>
            <a:off x="2344037" y="6475032"/>
            <a:ext cx="5108151" cy="5202532"/>
          </a:xfrm>
          <a:prstGeom prst="parallelogram">
            <a:avLst>
              <a:gd name="adj" fmla="val 468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6B087F1C-604C-9A46-8F27-AA35608D34A1}"/>
              </a:ext>
            </a:extLst>
          </p:cNvPr>
          <p:cNvSpPr/>
          <p:nvPr/>
        </p:nvSpPr>
        <p:spPr>
          <a:xfrm>
            <a:off x="5789373" y="6475032"/>
            <a:ext cx="5108151" cy="5202532"/>
          </a:xfrm>
          <a:prstGeom prst="parallelogram">
            <a:avLst>
              <a:gd name="adj" fmla="val 468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2B21EFE9-2A76-4E4C-8CE1-EFC13018308E}"/>
              </a:ext>
            </a:extLst>
          </p:cNvPr>
          <p:cNvSpPr/>
          <p:nvPr/>
        </p:nvSpPr>
        <p:spPr>
          <a:xfrm>
            <a:off x="9234708" y="6475032"/>
            <a:ext cx="5108151" cy="5202532"/>
          </a:xfrm>
          <a:prstGeom prst="parallelogram">
            <a:avLst>
              <a:gd name="adj" fmla="val 468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C9AF5B6B-1623-A545-B6D8-F4D85A4012A0}"/>
              </a:ext>
            </a:extLst>
          </p:cNvPr>
          <p:cNvSpPr/>
          <p:nvPr/>
        </p:nvSpPr>
        <p:spPr>
          <a:xfrm>
            <a:off x="12680044" y="6475032"/>
            <a:ext cx="5108151" cy="5202532"/>
          </a:xfrm>
          <a:prstGeom prst="parallelogram">
            <a:avLst>
              <a:gd name="adj" fmla="val 4687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BF09BD82-E6AC-FF42-9073-64851555560A}"/>
              </a:ext>
            </a:extLst>
          </p:cNvPr>
          <p:cNvSpPr/>
          <p:nvPr/>
        </p:nvSpPr>
        <p:spPr>
          <a:xfrm>
            <a:off x="16125376" y="6475032"/>
            <a:ext cx="5108151" cy="5202532"/>
          </a:xfrm>
          <a:prstGeom prst="parallelogram">
            <a:avLst>
              <a:gd name="adj" fmla="val 4687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B97E9B-43C8-8A4D-9EB4-365BA65AB091}"/>
              </a:ext>
            </a:extLst>
          </p:cNvPr>
          <p:cNvGrpSpPr/>
          <p:nvPr/>
        </p:nvGrpSpPr>
        <p:grpSpPr>
          <a:xfrm>
            <a:off x="4780133" y="5290457"/>
            <a:ext cx="3241023" cy="6387107"/>
            <a:chOff x="3718740" y="2179781"/>
            <a:chExt cx="1870044" cy="3685309"/>
          </a:xfrm>
          <a:solidFill>
            <a:schemeClr val="tx2">
              <a:alpha val="25000"/>
            </a:schemeClr>
          </a:solidFill>
        </p:grpSpPr>
        <p:sp>
          <p:nvSpPr>
            <p:cNvPr id="56" name="Freeform: Shape 89">
              <a:extLst>
                <a:ext uri="{FF2B5EF4-FFF2-40B4-BE49-F238E27FC236}">
                  <a16:creationId xmlns:a16="http://schemas.microsoft.com/office/drawing/2014/main" id="{7869A248-1B16-F84F-8FEB-C3A12396B78B}"/>
                </a:ext>
              </a:extLst>
            </p:cNvPr>
            <p:cNvSpPr/>
            <p:nvPr/>
          </p:nvSpPr>
          <p:spPr>
            <a:xfrm>
              <a:off x="5151514" y="2179781"/>
              <a:ext cx="437270" cy="591127"/>
            </a:xfrm>
            <a:custGeom>
              <a:avLst/>
              <a:gdLst>
                <a:gd name="connsiteX0" fmla="*/ 277091 w 437270"/>
                <a:gd name="connsiteY0" fmla="*/ 0 h 591127"/>
                <a:gd name="connsiteX1" fmla="*/ 437270 w 437270"/>
                <a:gd name="connsiteY1" fmla="*/ 0 h 591127"/>
                <a:gd name="connsiteX2" fmla="*/ 160179 w 437270"/>
                <a:gd name="connsiteY2" fmla="*/ 591127 h 591127"/>
                <a:gd name="connsiteX3" fmla="*/ 0 w 437270"/>
                <a:gd name="connsiteY3" fmla="*/ 591127 h 59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270" h="591127">
                  <a:moveTo>
                    <a:pt x="277091" y="0"/>
                  </a:moveTo>
                  <a:lnTo>
                    <a:pt x="437270" y="0"/>
                  </a:lnTo>
                  <a:lnTo>
                    <a:pt x="160179" y="591127"/>
                  </a:lnTo>
                  <a:lnTo>
                    <a:pt x="0" y="591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/>
            </a:p>
          </p:txBody>
        </p:sp>
        <p:sp>
          <p:nvSpPr>
            <p:cNvPr id="57" name="Freeform: Shape 90">
              <a:extLst>
                <a:ext uri="{FF2B5EF4-FFF2-40B4-BE49-F238E27FC236}">
                  <a16:creationId xmlns:a16="http://schemas.microsoft.com/office/drawing/2014/main" id="{BC0B0E87-CC98-1E43-BC85-BE27487246D9}"/>
                </a:ext>
              </a:extLst>
            </p:cNvPr>
            <p:cNvSpPr/>
            <p:nvPr/>
          </p:nvSpPr>
          <p:spPr>
            <a:xfrm>
              <a:off x="3718740" y="2863271"/>
              <a:ext cx="1541755" cy="3001819"/>
            </a:xfrm>
            <a:custGeom>
              <a:avLst/>
              <a:gdLst>
                <a:gd name="connsiteX0" fmla="*/ 1381576 w 1541755"/>
                <a:gd name="connsiteY0" fmla="*/ 0 h 3001819"/>
                <a:gd name="connsiteX1" fmla="*/ 1541755 w 1541755"/>
                <a:gd name="connsiteY1" fmla="*/ 0 h 3001819"/>
                <a:gd name="connsiteX2" fmla="*/ 160179 w 1541755"/>
                <a:gd name="connsiteY2" fmla="*/ 3001819 h 3001819"/>
                <a:gd name="connsiteX3" fmla="*/ 0 w 1541755"/>
                <a:gd name="connsiteY3" fmla="*/ 3001819 h 300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755" h="3001819">
                  <a:moveTo>
                    <a:pt x="1381576" y="0"/>
                  </a:moveTo>
                  <a:lnTo>
                    <a:pt x="1541755" y="0"/>
                  </a:lnTo>
                  <a:lnTo>
                    <a:pt x="160179" y="3001819"/>
                  </a:lnTo>
                  <a:lnTo>
                    <a:pt x="0" y="30018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5B73CD-7D0A-364F-9A24-2290BF8BDD70}"/>
              </a:ext>
            </a:extLst>
          </p:cNvPr>
          <p:cNvGrpSpPr/>
          <p:nvPr/>
        </p:nvGrpSpPr>
        <p:grpSpPr>
          <a:xfrm>
            <a:off x="8223218" y="5290457"/>
            <a:ext cx="3241023" cy="6387107"/>
            <a:chOff x="3718740" y="2179781"/>
            <a:chExt cx="1870044" cy="3685309"/>
          </a:xfrm>
          <a:solidFill>
            <a:schemeClr val="tx2">
              <a:alpha val="25000"/>
            </a:schemeClr>
          </a:solidFill>
        </p:grpSpPr>
        <p:sp>
          <p:nvSpPr>
            <p:cNvPr id="62" name="Freeform: Shape 92">
              <a:extLst>
                <a:ext uri="{FF2B5EF4-FFF2-40B4-BE49-F238E27FC236}">
                  <a16:creationId xmlns:a16="http://schemas.microsoft.com/office/drawing/2014/main" id="{322EB3FE-FA53-CE49-B7C9-2970F6691555}"/>
                </a:ext>
              </a:extLst>
            </p:cNvPr>
            <p:cNvSpPr/>
            <p:nvPr/>
          </p:nvSpPr>
          <p:spPr>
            <a:xfrm>
              <a:off x="5151514" y="2179781"/>
              <a:ext cx="437270" cy="591127"/>
            </a:xfrm>
            <a:custGeom>
              <a:avLst/>
              <a:gdLst>
                <a:gd name="connsiteX0" fmla="*/ 277091 w 437270"/>
                <a:gd name="connsiteY0" fmla="*/ 0 h 591127"/>
                <a:gd name="connsiteX1" fmla="*/ 437270 w 437270"/>
                <a:gd name="connsiteY1" fmla="*/ 0 h 591127"/>
                <a:gd name="connsiteX2" fmla="*/ 160179 w 437270"/>
                <a:gd name="connsiteY2" fmla="*/ 591127 h 591127"/>
                <a:gd name="connsiteX3" fmla="*/ 0 w 437270"/>
                <a:gd name="connsiteY3" fmla="*/ 591127 h 59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270" h="591127">
                  <a:moveTo>
                    <a:pt x="277091" y="0"/>
                  </a:moveTo>
                  <a:lnTo>
                    <a:pt x="437270" y="0"/>
                  </a:lnTo>
                  <a:lnTo>
                    <a:pt x="160179" y="591127"/>
                  </a:lnTo>
                  <a:lnTo>
                    <a:pt x="0" y="591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/>
            </a:p>
          </p:txBody>
        </p:sp>
        <p:sp>
          <p:nvSpPr>
            <p:cNvPr id="63" name="Freeform: Shape 93">
              <a:extLst>
                <a:ext uri="{FF2B5EF4-FFF2-40B4-BE49-F238E27FC236}">
                  <a16:creationId xmlns:a16="http://schemas.microsoft.com/office/drawing/2014/main" id="{D841196E-6701-D24B-8DFA-54DE0E5FE2BF}"/>
                </a:ext>
              </a:extLst>
            </p:cNvPr>
            <p:cNvSpPr/>
            <p:nvPr/>
          </p:nvSpPr>
          <p:spPr>
            <a:xfrm>
              <a:off x="3718740" y="2863271"/>
              <a:ext cx="1541755" cy="3001819"/>
            </a:xfrm>
            <a:custGeom>
              <a:avLst/>
              <a:gdLst>
                <a:gd name="connsiteX0" fmla="*/ 1381576 w 1541755"/>
                <a:gd name="connsiteY0" fmla="*/ 0 h 3001819"/>
                <a:gd name="connsiteX1" fmla="*/ 1541755 w 1541755"/>
                <a:gd name="connsiteY1" fmla="*/ 0 h 3001819"/>
                <a:gd name="connsiteX2" fmla="*/ 160179 w 1541755"/>
                <a:gd name="connsiteY2" fmla="*/ 3001819 h 3001819"/>
                <a:gd name="connsiteX3" fmla="*/ 0 w 1541755"/>
                <a:gd name="connsiteY3" fmla="*/ 3001819 h 300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755" h="3001819">
                  <a:moveTo>
                    <a:pt x="1381576" y="0"/>
                  </a:moveTo>
                  <a:lnTo>
                    <a:pt x="1541755" y="0"/>
                  </a:lnTo>
                  <a:lnTo>
                    <a:pt x="160179" y="3001819"/>
                  </a:lnTo>
                  <a:lnTo>
                    <a:pt x="0" y="30018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4B8EB6-4EDF-4B48-B841-6A58E80B394C}"/>
              </a:ext>
            </a:extLst>
          </p:cNvPr>
          <p:cNvGrpSpPr/>
          <p:nvPr/>
        </p:nvGrpSpPr>
        <p:grpSpPr>
          <a:xfrm>
            <a:off x="11666302" y="5290457"/>
            <a:ext cx="3241023" cy="6387107"/>
            <a:chOff x="3718740" y="2179781"/>
            <a:chExt cx="1870044" cy="3685309"/>
          </a:xfrm>
          <a:solidFill>
            <a:schemeClr val="tx2">
              <a:alpha val="25000"/>
            </a:schemeClr>
          </a:solidFill>
        </p:grpSpPr>
        <p:sp>
          <p:nvSpPr>
            <p:cNvPr id="65" name="Freeform: Shape 95">
              <a:extLst>
                <a:ext uri="{FF2B5EF4-FFF2-40B4-BE49-F238E27FC236}">
                  <a16:creationId xmlns:a16="http://schemas.microsoft.com/office/drawing/2014/main" id="{2902B55F-D71E-8549-ACE4-592DBE327E9C}"/>
                </a:ext>
              </a:extLst>
            </p:cNvPr>
            <p:cNvSpPr/>
            <p:nvPr/>
          </p:nvSpPr>
          <p:spPr>
            <a:xfrm>
              <a:off x="5151514" y="2179781"/>
              <a:ext cx="437270" cy="591127"/>
            </a:xfrm>
            <a:custGeom>
              <a:avLst/>
              <a:gdLst>
                <a:gd name="connsiteX0" fmla="*/ 277091 w 437270"/>
                <a:gd name="connsiteY0" fmla="*/ 0 h 591127"/>
                <a:gd name="connsiteX1" fmla="*/ 437270 w 437270"/>
                <a:gd name="connsiteY1" fmla="*/ 0 h 591127"/>
                <a:gd name="connsiteX2" fmla="*/ 160179 w 437270"/>
                <a:gd name="connsiteY2" fmla="*/ 591127 h 591127"/>
                <a:gd name="connsiteX3" fmla="*/ 0 w 437270"/>
                <a:gd name="connsiteY3" fmla="*/ 591127 h 59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270" h="591127">
                  <a:moveTo>
                    <a:pt x="277091" y="0"/>
                  </a:moveTo>
                  <a:lnTo>
                    <a:pt x="437270" y="0"/>
                  </a:lnTo>
                  <a:lnTo>
                    <a:pt x="160179" y="591127"/>
                  </a:lnTo>
                  <a:lnTo>
                    <a:pt x="0" y="591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/>
            </a:p>
          </p:txBody>
        </p:sp>
        <p:sp>
          <p:nvSpPr>
            <p:cNvPr id="66" name="Freeform: Shape 96">
              <a:extLst>
                <a:ext uri="{FF2B5EF4-FFF2-40B4-BE49-F238E27FC236}">
                  <a16:creationId xmlns:a16="http://schemas.microsoft.com/office/drawing/2014/main" id="{DABA3853-D104-8B4B-BAE0-A4D1E6F05DAB}"/>
                </a:ext>
              </a:extLst>
            </p:cNvPr>
            <p:cNvSpPr/>
            <p:nvPr/>
          </p:nvSpPr>
          <p:spPr>
            <a:xfrm>
              <a:off x="3718740" y="2863271"/>
              <a:ext cx="1541755" cy="3001819"/>
            </a:xfrm>
            <a:custGeom>
              <a:avLst/>
              <a:gdLst>
                <a:gd name="connsiteX0" fmla="*/ 1381576 w 1541755"/>
                <a:gd name="connsiteY0" fmla="*/ 0 h 3001819"/>
                <a:gd name="connsiteX1" fmla="*/ 1541755 w 1541755"/>
                <a:gd name="connsiteY1" fmla="*/ 0 h 3001819"/>
                <a:gd name="connsiteX2" fmla="*/ 160179 w 1541755"/>
                <a:gd name="connsiteY2" fmla="*/ 3001819 h 3001819"/>
                <a:gd name="connsiteX3" fmla="*/ 0 w 1541755"/>
                <a:gd name="connsiteY3" fmla="*/ 3001819 h 300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755" h="3001819">
                  <a:moveTo>
                    <a:pt x="1381576" y="0"/>
                  </a:moveTo>
                  <a:lnTo>
                    <a:pt x="1541755" y="0"/>
                  </a:lnTo>
                  <a:lnTo>
                    <a:pt x="160179" y="3001819"/>
                  </a:lnTo>
                  <a:lnTo>
                    <a:pt x="0" y="30018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887DFD3-F745-4745-B1D4-EDDA67DA8B61}"/>
              </a:ext>
            </a:extLst>
          </p:cNvPr>
          <p:cNvGrpSpPr/>
          <p:nvPr/>
        </p:nvGrpSpPr>
        <p:grpSpPr>
          <a:xfrm>
            <a:off x="15109385" y="5290457"/>
            <a:ext cx="3241023" cy="6387107"/>
            <a:chOff x="3718740" y="2179781"/>
            <a:chExt cx="1870044" cy="3685309"/>
          </a:xfrm>
          <a:solidFill>
            <a:schemeClr val="tx2">
              <a:alpha val="25000"/>
            </a:schemeClr>
          </a:solidFill>
        </p:grpSpPr>
        <p:sp>
          <p:nvSpPr>
            <p:cNvPr id="68" name="Freeform: Shape 98">
              <a:extLst>
                <a:ext uri="{FF2B5EF4-FFF2-40B4-BE49-F238E27FC236}">
                  <a16:creationId xmlns:a16="http://schemas.microsoft.com/office/drawing/2014/main" id="{70B6A9B7-0F51-A847-A5AB-D6E24C61269F}"/>
                </a:ext>
              </a:extLst>
            </p:cNvPr>
            <p:cNvSpPr/>
            <p:nvPr/>
          </p:nvSpPr>
          <p:spPr>
            <a:xfrm>
              <a:off x="5151514" y="2179781"/>
              <a:ext cx="437270" cy="591127"/>
            </a:xfrm>
            <a:custGeom>
              <a:avLst/>
              <a:gdLst>
                <a:gd name="connsiteX0" fmla="*/ 277091 w 437270"/>
                <a:gd name="connsiteY0" fmla="*/ 0 h 591127"/>
                <a:gd name="connsiteX1" fmla="*/ 437270 w 437270"/>
                <a:gd name="connsiteY1" fmla="*/ 0 h 591127"/>
                <a:gd name="connsiteX2" fmla="*/ 160179 w 437270"/>
                <a:gd name="connsiteY2" fmla="*/ 591127 h 591127"/>
                <a:gd name="connsiteX3" fmla="*/ 0 w 437270"/>
                <a:gd name="connsiteY3" fmla="*/ 591127 h 59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270" h="591127">
                  <a:moveTo>
                    <a:pt x="277091" y="0"/>
                  </a:moveTo>
                  <a:lnTo>
                    <a:pt x="437270" y="0"/>
                  </a:lnTo>
                  <a:lnTo>
                    <a:pt x="160179" y="591127"/>
                  </a:lnTo>
                  <a:lnTo>
                    <a:pt x="0" y="591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/>
            </a:p>
          </p:txBody>
        </p:sp>
        <p:sp>
          <p:nvSpPr>
            <p:cNvPr id="69" name="Freeform: Shape 99">
              <a:extLst>
                <a:ext uri="{FF2B5EF4-FFF2-40B4-BE49-F238E27FC236}">
                  <a16:creationId xmlns:a16="http://schemas.microsoft.com/office/drawing/2014/main" id="{E6D4B53E-E9F5-8D4B-8AA5-8DCE5F50DC0E}"/>
                </a:ext>
              </a:extLst>
            </p:cNvPr>
            <p:cNvSpPr/>
            <p:nvPr/>
          </p:nvSpPr>
          <p:spPr>
            <a:xfrm>
              <a:off x="3718740" y="2863271"/>
              <a:ext cx="1541755" cy="3001819"/>
            </a:xfrm>
            <a:custGeom>
              <a:avLst/>
              <a:gdLst>
                <a:gd name="connsiteX0" fmla="*/ 1381576 w 1541755"/>
                <a:gd name="connsiteY0" fmla="*/ 0 h 3001819"/>
                <a:gd name="connsiteX1" fmla="*/ 1541755 w 1541755"/>
                <a:gd name="connsiteY1" fmla="*/ 0 h 3001819"/>
                <a:gd name="connsiteX2" fmla="*/ 160179 w 1541755"/>
                <a:gd name="connsiteY2" fmla="*/ 3001819 h 3001819"/>
                <a:gd name="connsiteX3" fmla="*/ 0 w 1541755"/>
                <a:gd name="connsiteY3" fmla="*/ 3001819 h 300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755" h="3001819">
                  <a:moveTo>
                    <a:pt x="1381576" y="0"/>
                  </a:moveTo>
                  <a:lnTo>
                    <a:pt x="1541755" y="0"/>
                  </a:lnTo>
                  <a:lnTo>
                    <a:pt x="160179" y="3001819"/>
                  </a:lnTo>
                  <a:lnTo>
                    <a:pt x="0" y="30018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B5AD767-A836-3848-B008-89F973B81362}"/>
              </a:ext>
            </a:extLst>
          </p:cNvPr>
          <p:cNvGrpSpPr/>
          <p:nvPr/>
        </p:nvGrpSpPr>
        <p:grpSpPr>
          <a:xfrm>
            <a:off x="18552469" y="5290457"/>
            <a:ext cx="3241023" cy="6387107"/>
            <a:chOff x="3718740" y="2179781"/>
            <a:chExt cx="1870044" cy="3685309"/>
          </a:xfrm>
          <a:solidFill>
            <a:schemeClr val="tx2">
              <a:alpha val="25000"/>
            </a:schemeClr>
          </a:solidFill>
        </p:grpSpPr>
        <p:sp>
          <p:nvSpPr>
            <p:cNvPr id="71" name="Freeform: Shape 101">
              <a:extLst>
                <a:ext uri="{FF2B5EF4-FFF2-40B4-BE49-F238E27FC236}">
                  <a16:creationId xmlns:a16="http://schemas.microsoft.com/office/drawing/2014/main" id="{EEF3BD60-4165-3B43-B60E-D69910359C42}"/>
                </a:ext>
              </a:extLst>
            </p:cNvPr>
            <p:cNvSpPr/>
            <p:nvPr/>
          </p:nvSpPr>
          <p:spPr>
            <a:xfrm>
              <a:off x="5151514" y="2179781"/>
              <a:ext cx="437270" cy="591127"/>
            </a:xfrm>
            <a:custGeom>
              <a:avLst/>
              <a:gdLst>
                <a:gd name="connsiteX0" fmla="*/ 277091 w 437270"/>
                <a:gd name="connsiteY0" fmla="*/ 0 h 591127"/>
                <a:gd name="connsiteX1" fmla="*/ 437270 w 437270"/>
                <a:gd name="connsiteY1" fmla="*/ 0 h 591127"/>
                <a:gd name="connsiteX2" fmla="*/ 160179 w 437270"/>
                <a:gd name="connsiteY2" fmla="*/ 591127 h 591127"/>
                <a:gd name="connsiteX3" fmla="*/ 0 w 437270"/>
                <a:gd name="connsiteY3" fmla="*/ 591127 h 591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270" h="591127">
                  <a:moveTo>
                    <a:pt x="277091" y="0"/>
                  </a:moveTo>
                  <a:lnTo>
                    <a:pt x="437270" y="0"/>
                  </a:lnTo>
                  <a:lnTo>
                    <a:pt x="160179" y="591127"/>
                  </a:lnTo>
                  <a:lnTo>
                    <a:pt x="0" y="591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/>
            </a:p>
          </p:txBody>
        </p:sp>
        <p:sp>
          <p:nvSpPr>
            <p:cNvPr id="72" name="Freeform: Shape 102">
              <a:extLst>
                <a:ext uri="{FF2B5EF4-FFF2-40B4-BE49-F238E27FC236}">
                  <a16:creationId xmlns:a16="http://schemas.microsoft.com/office/drawing/2014/main" id="{856A102D-A41B-A543-991B-45689874ED82}"/>
                </a:ext>
              </a:extLst>
            </p:cNvPr>
            <p:cNvSpPr/>
            <p:nvPr/>
          </p:nvSpPr>
          <p:spPr>
            <a:xfrm>
              <a:off x="3718740" y="2863271"/>
              <a:ext cx="1541755" cy="3001819"/>
            </a:xfrm>
            <a:custGeom>
              <a:avLst/>
              <a:gdLst>
                <a:gd name="connsiteX0" fmla="*/ 1381576 w 1541755"/>
                <a:gd name="connsiteY0" fmla="*/ 0 h 3001819"/>
                <a:gd name="connsiteX1" fmla="*/ 1541755 w 1541755"/>
                <a:gd name="connsiteY1" fmla="*/ 0 h 3001819"/>
                <a:gd name="connsiteX2" fmla="*/ 160179 w 1541755"/>
                <a:gd name="connsiteY2" fmla="*/ 3001819 h 3001819"/>
                <a:gd name="connsiteX3" fmla="*/ 0 w 1541755"/>
                <a:gd name="connsiteY3" fmla="*/ 3001819 h 300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755" h="3001819">
                  <a:moveTo>
                    <a:pt x="1381576" y="0"/>
                  </a:moveTo>
                  <a:lnTo>
                    <a:pt x="1541755" y="0"/>
                  </a:lnTo>
                  <a:lnTo>
                    <a:pt x="160179" y="3001819"/>
                  </a:lnTo>
                  <a:lnTo>
                    <a:pt x="0" y="300181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Rectangle 56">
            <a:extLst>
              <a:ext uri="{FF2B5EF4-FFF2-40B4-BE49-F238E27FC236}">
                <a16:creationId xmlns:a16="http://schemas.microsoft.com/office/drawing/2014/main" id="{114375B2-C3AB-7B40-A225-A76DFDA2E631}"/>
              </a:ext>
            </a:extLst>
          </p:cNvPr>
          <p:cNvSpPr/>
          <p:nvPr/>
        </p:nvSpPr>
        <p:spPr>
          <a:xfrm rot="17648639">
            <a:off x="3061047" y="8476132"/>
            <a:ext cx="3667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907DC115-0D8C-7543-B1EA-5905A9CCE5F9}"/>
              </a:ext>
            </a:extLst>
          </p:cNvPr>
          <p:cNvSpPr/>
          <p:nvPr/>
        </p:nvSpPr>
        <p:spPr>
          <a:xfrm rot="17648639">
            <a:off x="6400978" y="8476132"/>
            <a:ext cx="3667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4D3A9E3D-8728-B843-B666-0C85F0B6B38A}"/>
              </a:ext>
            </a:extLst>
          </p:cNvPr>
          <p:cNvSpPr/>
          <p:nvPr/>
        </p:nvSpPr>
        <p:spPr>
          <a:xfrm rot="17648639">
            <a:off x="9836904" y="8476132"/>
            <a:ext cx="3667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D9AE992B-B176-9848-947D-6AAE6561377B}"/>
              </a:ext>
            </a:extLst>
          </p:cNvPr>
          <p:cNvSpPr/>
          <p:nvPr/>
        </p:nvSpPr>
        <p:spPr>
          <a:xfrm rot="17648639">
            <a:off x="13258976" y="8476132"/>
            <a:ext cx="3667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47A5A6D4-58CA-184D-BA9C-E1C359DA0494}"/>
              </a:ext>
            </a:extLst>
          </p:cNvPr>
          <p:cNvSpPr/>
          <p:nvPr/>
        </p:nvSpPr>
        <p:spPr>
          <a:xfrm rot="17648639">
            <a:off x="16722611" y="8476133"/>
            <a:ext cx="3667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80300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id="{1C65F5FD-2452-154A-910B-B86A3EAB6904}"/>
              </a:ext>
            </a:extLst>
          </p:cNvPr>
          <p:cNvSpPr>
            <a:spLocks/>
          </p:cNvSpPr>
          <p:nvPr/>
        </p:nvSpPr>
        <p:spPr bwMode="auto">
          <a:xfrm>
            <a:off x="11136783" y="8668813"/>
            <a:ext cx="1965020" cy="2273810"/>
          </a:xfrm>
          <a:custGeom>
            <a:avLst/>
            <a:gdLst>
              <a:gd name="T0" fmla="*/ 2398 w 2398"/>
              <a:gd name="T1" fmla="*/ 0 h 2774"/>
              <a:gd name="T2" fmla="*/ 1249 w 2398"/>
              <a:gd name="T3" fmla="*/ 2774 h 2774"/>
              <a:gd name="T4" fmla="*/ 0 w 2398"/>
              <a:gd name="T5" fmla="*/ 1526 h 2774"/>
              <a:gd name="T6" fmla="*/ 632 w 2398"/>
              <a:gd name="T7" fmla="*/ 0 h 2774"/>
              <a:gd name="T8" fmla="*/ 2398 w 2398"/>
              <a:gd name="T9" fmla="*/ 0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8" h="2774">
                <a:moveTo>
                  <a:pt x="2398" y="0"/>
                </a:moveTo>
                <a:cubicBezTo>
                  <a:pt x="2398" y="1040"/>
                  <a:pt x="1985" y="2038"/>
                  <a:pt x="1249" y="2774"/>
                </a:cubicBezTo>
                <a:lnTo>
                  <a:pt x="0" y="1526"/>
                </a:lnTo>
                <a:cubicBezTo>
                  <a:pt x="405" y="1121"/>
                  <a:pt x="632" y="572"/>
                  <a:pt x="632" y="0"/>
                </a:cubicBezTo>
                <a:lnTo>
                  <a:pt x="239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2743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2018</a:t>
            </a: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094535F3-6B2C-0B48-BA54-9AAA0EF3C072}"/>
              </a:ext>
            </a:extLst>
          </p:cNvPr>
          <p:cNvSpPr>
            <a:spLocks/>
          </p:cNvSpPr>
          <p:nvPr/>
        </p:nvSpPr>
        <p:spPr bwMode="auto">
          <a:xfrm>
            <a:off x="9713145" y="10092449"/>
            <a:ext cx="2273810" cy="1967026"/>
          </a:xfrm>
          <a:custGeom>
            <a:avLst/>
            <a:gdLst>
              <a:gd name="T0" fmla="*/ 2774 w 2774"/>
              <a:gd name="T1" fmla="*/ 1249 h 2398"/>
              <a:gd name="T2" fmla="*/ 0 w 2774"/>
              <a:gd name="T3" fmla="*/ 2398 h 2398"/>
              <a:gd name="T4" fmla="*/ 0 w 2774"/>
              <a:gd name="T5" fmla="*/ 632 h 2398"/>
              <a:gd name="T6" fmla="*/ 1526 w 2774"/>
              <a:gd name="T7" fmla="*/ 0 h 2398"/>
              <a:gd name="T8" fmla="*/ 2774 w 2774"/>
              <a:gd name="T9" fmla="*/ 1249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2774" y="1249"/>
                </a:moveTo>
                <a:cubicBezTo>
                  <a:pt x="2038" y="1985"/>
                  <a:pt x="1040" y="2398"/>
                  <a:pt x="0" y="2398"/>
                </a:cubicBezTo>
                <a:lnTo>
                  <a:pt x="0" y="632"/>
                </a:lnTo>
                <a:cubicBezTo>
                  <a:pt x="572" y="632"/>
                  <a:pt x="1121" y="405"/>
                  <a:pt x="1526" y="0"/>
                </a:cubicBezTo>
                <a:lnTo>
                  <a:pt x="2774" y="1249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36576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2017</a:t>
            </a:r>
          </a:p>
        </p:txBody>
      </p:sp>
      <p:sp>
        <p:nvSpPr>
          <p:cNvPr id="50" name="Freeform 13">
            <a:extLst>
              <a:ext uri="{FF2B5EF4-FFF2-40B4-BE49-F238E27FC236}">
                <a16:creationId xmlns:a16="http://schemas.microsoft.com/office/drawing/2014/main" id="{B30AB4D9-3195-8C44-8A1F-C83D310640C3}"/>
              </a:ext>
            </a:extLst>
          </p:cNvPr>
          <p:cNvSpPr>
            <a:spLocks/>
          </p:cNvSpPr>
          <p:nvPr/>
        </p:nvSpPr>
        <p:spPr bwMode="auto">
          <a:xfrm>
            <a:off x="7192706" y="10092449"/>
            <a:ext cx="2273810" cy="1967026"/>
          </a:xfrm>
          <a:custGeom>
            <a:avLst/>
            <a:gdLst>
              <a:gd name="T0" fmla="*/ 2774 w 2774"/>
              <a:gd name="T1" fmla="*/ 2398 h 2398"/>
              <a:gd name="T2" fmla="*/ 0 w 2774"/>
              <a:gd name="T3" fmla="*/ 1249 h 2398"/>
              <a:gd name="T4" fmla="*/ 1248 w 2774"/>
              <a:gd name="T5" fmla="*/ 0 h 2398"/>
              <a:gd name="T6" fmla="*/ 2774 w 2774"/>
              <a:gd name="T7" fmla="*/ 632 h 2398"/>
              <a:gd name="T8" fmla="*/ 2774 w 2774"/>
              <a:gd name="T9" fmla="*/ 2398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2774" y="2398"/>
                </a:moveTo>
                <a:cubicBezTo>
                  <a:pt x="1734" y="2398"/>
                  <a:pt x="735" y="1985"/>
                  <a:pt x="0" y="1249"/>
                </a:cubicBezTo>
                <a:lnTo>
                  <a:pt x="1248" y="0"/>
                </a:lnTo>
                <a:cubicBezTo>
                  <a:pt x="1653" y="405"/>
                  <a:pt x="2202" y="632"/>
                  <a:pt x="2774" y="632"/>
                </a:cubicBezTo>
                <a:lnTo>
                  <a:pt x="2774" y="239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2016</a:t>
            </a: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9E9B1C60-62F4-B74E-9B1A-039B40AA493C}"/>
              </a:ext>
            </a:extLst>
          </p:cNvPr>
          <p:cNvSpPr>
            <a:spLocks/>
          </p:cNvSpPr>
          <p:nvPr/>
        </p:nvSpPr>
        <p:spPr bwMode="auto">
          <a:xfrm>
            <a:off x="15307437" y="5029514"/>
            <a:ext cx="2273810" cy="1967026"/>
          </a:xfrm>
          <a:custGeom>
            <a:avLst/>
            <a:gdLst>
              <a:gd name="T0" fmla="*/ 0 w 2774"/>
              <a:gd name="T1" fmla="*/ 0 h 2398"/>
              <a:gd name="T2" fmla="*/ 2774 w 2774"/>
              <a:gd name="T3" fmla="*/ 1149 h 2398"/>
              <a:gd name="T4" fmla="*/ 1526 w 2774"/>
              <a:gd name="T5" fmla="*/ 2398 h 2398"/>
              <a:gd name="T6" fmla="*/ 0 w 2774"/>
              <a:gd name="T7" fmla="*/ 1766 h 2398"/>
              <a:gd name="T8" fmla="*/ 0 w 2774"/>
              <a:gd name="T9" fmla="*/ 0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0" y="0"/>
                </a:moveTo>
                <a:cubicBezTo>
                  <a:pt x="1040" y="0"/>
                  <a:pt x="2038" y="413"/>
                  <a:pt x="2774" y="1149"/>
                </a:cubicBezTo>
                <a:lnTo>
                  <a:pt x="1526" y="2398"/>
                </a:lnTo>
                <a:cubicBezTo>
                  <a:pt x="1121" y="1993"/>
                  <a:pt x="572" y="1766"/>
                  <a:pt x="0" y="176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36576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2021</a:t>
            </a:r>
          </a:p>
        </p:txBody>
      </p:sp>
      <p:sp>
        <p:nvSpPr>
          <p:cNvPr id="52" name="Freeform 17">
            <a:extLst>
              <a:ext uri="{FF2B5EF4-FFF2-40B4-BE49-F238E27FC236}">
                <a16:creationId xmlns:a16="http://schemas.microsoft.com/office/drawing/2014/main" id="{B22BC442-A416-A248-B960-8F9DEB334D88}"/>
              </a:ext>
            </a:extLst>
          </p:cNvPr>
          <p:cNvSpPr>
            <a:spLocks/>
          </p:cNvSpPr>
          <p:nvPr/>
        </p:nvSpPr>
        <p:spPr bwMode="auto">
          <a:xfrm>
            <a:off x="11670146" y="6146368"/>
            <a:ext cx="1965020" cy="2275815"/>
          </a:xfrm>
          <a:custGeom>
            <a:avLst/>
            <a:gdLst>
              <a:gd name="T0" fmla="*/ 0 w 2398"/>
              <a:gd name="T1" fmla="*/ 2774 h 2774"/>
              <a:gd name="T2" fmla="*/ 1149 w 2398"/>
              <a:gd name="T3" fmla="*/ 0 h 2774"/>
              <a:gd name="T4" fmla="*/ 2398 w 2398"/>
              <a:gd name="T5" fmla="*/ 1248 h 2774"/>
              <a:gd name="T6" fmla="*/ 1766 w 2398"/>
              <a:gd name="T7" fmla="*/ 2774 h 2774"/>
              <a:gd name="T8" fmla="*/ 0 w 2398"/>
              <a:gd name="T9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8" h="2774">
                <a:moveTo>
                  <a:pt x="0" y="2774"/>
                </a:moveTo>
                <a:cubicBezTo>
                  <a:pt x="0" y="1734"/>
                  <a:pt x="413" y="735"/>
                  <a:pt x="1149" y="0"/>
                </a:cubicBezTo>
                <a:lnTo>
                  <a:pt x="2398" y="1248"/>
                </a:lnTo>
                <a:cubicBezTo>
                  <a:pt x="1993" y="1653"/>
                  <a:pt x="1766" y="2202"/>
                  <a:pt x="1766" y="2774"/>
                </a:cubicBezTo>
                <a:lnTo>
                  <a:pt x="0" y="2774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2743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2019</a:t>
            </a:r>
          </a:p>
        </p:txBody>
      </p:sp>
      <p:sp>
        <p:nvSpPr>
          <p:cNvPr id="53" name="Freeform 19">
            <a:extLst>
              <a:ext uri="{FF2B5EF4-FFF2-40B4-BE49-F238E27FC236}">
                <a16:creationId xmlns:a16="http://schemas.microsoft.com/office/drawing/2014/main" id="{62BB7393-FE82-EF4B-83DD-06B0E60B910B}"/>
              </a:ext>
            </a:extLst>
          </p:cNvPr>
          <p:cNvSpPr>
            <a:spLocks/>
          </p:cNvSpPr>
          <p:nvPr/>
        </p:nvSpPr>
        <p:spPr bwMode="auto">
          <a:xfrm>
            <a:off x="12786998" y="5029514"/>
            <a:ext cx="2273810" cy="1967026"/>
          </a:xfrm>
          <a:custGeom>
            <a:avLst/>
            <a:gdLst>
              <a:gd name="T0" fmla="*/ 0 w 2774"/>
              <a:gd name="T1" fmla="*/ 1149 h 2398"/>
              <a:gd name="T2" fmla="*/ 2774 w 2774"/>
              <a:gd name="T3" fmla="*/ 0 h 2398"/>
              <a:gd name="T4" fmla="*/ 2774 w 2774"/>
              <a:gd name="T5" fmla="*/ 1766 h 2398"/>
              <a:gd name="T6" fmla="*/ 1248 w 2774"/>
              <a:gd name="T7" fmla="*/ 2398 h 2398"/>
              <a:gd name="T8" fmla="*/ 0 w 2774"/>
              <a:gd name="T9" fmla="*/ 1149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0" y="1149"/>
                </a:moveTo>
                <a:cubicBezTo>
                  <a:pt x="735" y="413"/>
                  <a:pt x="1734" y="0"/>
                  <a:pt x="2774" y="0"/>
                </a:cubicBezTo>
                <a:lnTo>
                  <a:pt x="2774" y="1766"/>
                </a:lnTo>
                <a:cubicBezTo>
                  <a:pt x="2202" y="1766"/>
                  <a:pt x="1653" y="1993"/>
                  <a:pt x="1248" y="2398"/>
                </a:cubicBezTo>
                <a:lnTo>
                  <a:pt x="0" y="1149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2020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6274F3D-7723-D946-A07D-0CC3A7AC9BAB}"/>
              </a:ext>
            </a:extLst>
          </p:cNvPr>
          <p:cNvGrpSpPr/>
          <p:nvPr/>
        </p:nvGrpSpPr>
        <p:grpSpPr>
          <a:xfrm rot="16200000">
            <a:off x="7490366" y="11737827"/>
            <a:ext cx="578825" cy="982105"/>
            <a:chOff x="1674896" y="4871617"/>
            <a:chExt cx="353285" cy="599426"/>
          </a:xfrm>
          <a:solidFill>
            <a:schemeClr val="bg1">
              <a:lumMod val="85000"/>
            </a:schemeClr>
          </a:solidFill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2704F60-D276-EB43-9C84-507FD0531535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5B7868A1-0228-4947-8D6C-83300F9875EA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rot="5400000" flipV="1">
              <a:off x="1522949" y="5023564"/>
              <a:ext cx="541675" cy="237782"/>
            </a:xfrm>
            <a:prstGeom prst="bentConnector2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D57D68D-3D48-1D4E-BD73-FD063C0C4B1B}"/>
              </a:ext>
            </a:extLst>
          </p:cNvPr>
          <p:cNvGrpSpPr/>
          <p:nvPr/>
        </p:nvGrpSpPr>
        <p:grpSpPr>
          <a:xfrm rot="16200000" flipV="1">
            <a:off x="11467815" y="11599131"/>
            <a:ext cx="578825" cy="1259497"/>
            <a:chOff x="1674896" y="4702311"/>
            <a:chExt cx="353285" cy="768732"/>
          </a:xfrm>
          <a:solidFill>
            <a:schemeClr val="bg1">
              <a:lumMod val="85000"/>
            </a:schemeClr>
          </a:solidFill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D16BD2F-0EC9-E24F-91D7-6576CC4B02C9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Connector: Elbow 84">
              <a:extLst>
                <a:ext uri="{FF2B5EF4-FFF2-40B4-BE49-F238E27FC236}">
                  <a16:creationId xmlns:a16="http://schemas.microsoft.com/office/drawing/2014/main" id="{2C77005F-30F0-7B41-A745-41E5E0FB04C2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rot="5400000" flipV="1">
              <a:off x="1438297" y="4938910"/>
              <a:ext cx="710980" cy="237782"/>
            </a:xfrm>
            <a:prstGeom prst="bentConnector2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B1CA60A-BCAB-954C-B0AB-DE37AEF8D690}"/>
              </a:ext>
            </a:extLst>
          </p:cNvPr>
          <p:cNvGrpSpPr/>
          <p:nvPr/>
        </p:nvGrpSpPr>
        <p:grpSpPr>
          <a:xfrm rot="16200000" flipV="1">
            <a:off x="13345735" y="9618813"/>
            <a:ext cx="833295" cy="1227661"/>
            <a:chOff x="1519581" y="4721742"/>
            <a:chExt cx="508600" cy="749301"/>
          </a:xfrm>
          <a:solidFill>
            <a:schemeClr val="bg1">
              <a:lumMod val="85000"/>
            </a:schemeClr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911C572-7EF6-8847-8803-BEAB074EBAC4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Connector: Elbow 88">
              <a:extLst>
                <a:ext uri="{FF2B5EF4-FFF2-40B4-BE49-F238E27FC236}">
                  <a16:creationId xmlns:a16="http://schemas.microsoft.com/office/drawing/2014/main" id="{8CA7D1AC-A22E-904E-9359-1669F76BECCB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293BA07-DD0E-6648-B9EB-E97C81D99244}"/>
              </a:ext>
            </a:extLst>
          </p:cNvPr>
          <p:cNvGrpSpPr/>
          <p:nvPr/>
        </p:nvGrpSpPr>
        <p:grpSpPr>
          <a:xfrm rot="5400000" flipV="1">
            <a:off x="12560138" y="4279583"/>
            <a:ext cx="833295" cy="1227661"/>
            <a:chOff x="1519581" y="4721742"/>
            <a:chExt cx="508600" cy="749301"/>
          </a:xfrm>
          <a:solidFill>
            <a:schemeClr val="bg1">
              <a:lumMod val="85000"/>
            </a:schemeClr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A925AD0-B45D-2146-AD89-31EFB5D6C726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Connector: Elbow 92">
              <a:extLst>
                <a:ext uri="{FF2B5EF4-FFF2-40B4-BE49-F238E27FC236}">
                  <a16:creationId xmlns:a16="http://schemas.microsoft.com/office/drawing/2014/main" id="{3268A7B7-75A0-6542-BED4-1E00F85B9C2A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A3735FE-346B-454C-B299-29F9C1D1A955}"/>
              </a:ext>
            </a:extLst>
          </p:cNvPr>
          <p:cNvGrpSpPr/>
          <p:nvPr/>
        </p:nvGrpSpPr>
        <p:grpSpPr>
          <a:xfrm rot="16200000" flipV="1">
            <a:off x="17398625" y="6424186"/>
            <a:ext cx="833295" cy="1227661"/>
            <a:chOff x="1519581" y="4721742"/>
            <a:chExt cx="508600" cy="749301"/>
          </a:xfrm>
          <a:solidFill>
            <a:schemeClr val="bg1">
              <a:lumMod val="85000"/>
            </a:schemeClr>
          </a:solidFill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66BB37E-A823-034B-B898-E66618CEB4E4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Connector: Elbow 104">
              <a:extLst>
                <a:ext uri="{FF2B5EF4-FFF2-40B4-BE49-F238E27FC236}">
                  <a16:creationId xmlns:a16="http://schemas.microsoft.com/office/drawing/2014/main" id="{260BD1A0-CB9E-2042-996F-9DFC6765F312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CFA268A-606F-8342-90F5-22A736E86B9E}"/>
              </a:ext>
            </a:extLst>
          </p:cNvPr>
          <p:cNvGrpSpPr/>
          <p:nvPr/>
        </p:nvGrpSpPr>
        <p:grpSpPr>
          <a:xfrm rot="5400000" flipV="1">
            <a:off x="10545567" y="6628645"/>
            <a:ext cx="833295" cy="1227661"/>
            <a:chOff x="1519581" y="4721742"/>
            <a:chExt cx="508600" cy="749301"/>
          </a:xfrm>
          <a:solidFill>
            <a:schemeClr val="bg1">
              <a:lumMod val="85000"/>
            </a:schemeClr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E10A721-BA8F-4040-B54F-90599D2FA8F0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Connector: Elbow 108">
              <a:extLst>
                <a:ext uri="{FF2B5EF4-FFF2-40B4-BE49-F238E27FC236}">
                  <a16:creationId xmlns:a16="http://schemas.microsoft.com/office/drawing/2014/main" id="{71E1D4F3-B108-2B46-BC67-C2CF66A16283}"/>
                </a:ext>
              </a:extLst>
            </p:cNvPr>
            <p:cNvCxnSpPr>
              <a:cxnSpLocks/>
              <a:endCxn id="94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0A1E64B-1101-4342-B903-D1BA9D3CDC11}"/>
              </a:ext>
            </a:extLst>
          </p:cNvPr>
          <p:cNvGrpSpPr/>
          <p:nvPr/>
        </p:nvGrpSpPr>
        <p:grpSpPr>
          <a:xfrm>
            <a:off x="2819423" y="11070857"/>
            <a:ext cx="4200952" cy="1603175"/>
            <a:chOff x="2314149" y="10309630"/>
            <a:chExt cx="4200952" cy="160317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C9AF59-2499-194A-B2DA-F3AFBBC9ADCB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7CADB97-0E93-4345-B32B-9B2EE5BE3FF3}"/>
                </a:ext>
              </a:extLst>
            </p:cNvPr>
            <p:cNvSpPr/>
            <p:nvPr/>
          </p:nvSpPr>
          <p:spPr>
            <a:xfrm>
              <a:off x="2861650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0256700-05E4-3045-8E6F-3ACDDD9399A7}"/>
              </a:ext>
            </a:extLst>
          </p:cNvPr>
          <p:cNvGrpSpPr/>
          <p:nvPr/>
        </p:nvGrpSpPr>
        <p:grpSpPr>
          <a:xfrm flipH="1">
            <a:off x="12626171" y="11070077"/>
            <a:ext cx="4200952" cy="1603175"/>
            <a:chOff x="2314149" y="10309630"/>
            <a:chExt cx="4200952" cy="160317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ABC22CB-9BE1-EB43-98F4-0884A3BCE0E9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A2EFB95-1F4D-4042-99DE-295F8659FAF9}"/>
                </a:ext>
              </a:extLst>
            </p:cNvPr>
            <p:cNvSpPr/>
            <p:nvPr/>
          </p:nvSpPr>
          <p:spPr>
            <a:xfrm>
              <a:off x="2861650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AB47B6B-0E57-8843-A2D4-AF8FF80124E1}"/>
              </a:ext>
            </a:extLst>
          </p:cNvPr>
          <p:cNvGrpSpPr/>
          <p:nvPr/>
        </p:nvGrpSpPr>
        <p:grpSpPr>
          <a:xfrm flipH="1">
            <a:off x="14612885" y="9203648"/>
            <a:ext cx="4200952" cy="1603175"/>
            <a:chOff x="2314149" y="10309630"/>
            <a:chExt cx="4200952" cy="160317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F3B10F8-F008-E542-9BC1-BF0CFDEE7824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7E490DE-6237-304E-996B-60EC75CBC115}"/>
                </a:ext>
              </a:extLst>
            </p:cNvPr>
            <p:cNvSpPr/>
            <p:nvPr/>
          </p:nvSpPr>
          <p:spPr>
            <a:xfrm>
              <a:off x="2861650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63A1637-8054-4F43-AF75-11EE5278DB45}"/>
              </a:ext>
            </a:extLst>
          </p:cNvPr>
          <p:cNvGrpSpPr/>
          <p:nvPr/>
        </p:nvGrpSpPr>
        <p:grpSpPr>
          <a:xfrm flipH="1">
            <a:off x="18721705" y="6009021"/>
            <a:ext cx="4200952" cy="1603175"/>
            <a:chOff x="2314149" y="10309630"/>
            <a:chExt cx="4200952" cy="1603175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543E296-84AD-F743-B18F-1BF9FA38723D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12BED3A-B3D7-5A43-AA06-AC76F08DD1FF}"/>
                </a:ext>
              </a:extLst>
            </p:cNvPr>
            <p:cNvSpPr/>
            <p:nvPr/>
          </p:nvSpPr>
          <p:spPr>
            <a:xfrm>
              <a:off x="2861650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Marketing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26447E-6701-584C-82AA-FFB23EA7F65D}"/>
              </a:ext>
            </a:extLst>
          </p:cNvPr>
          <p:cNvGrpSpPr/>
          <p:nvPr/>
        </p:nvGrpSpPr>
        <p:grpSpPr>
          <a:xfrm>
            <a:off x="5912246" y="6606434"/>
            <a:ext cx="4200952" cy="1603175"/>
            <a:chOff x="2314149" y="10309630"/>
            <a:chExt cx="4200952" cy="160317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6344F8F-CA4A-9942-9EF5-C7ABA0FA95D0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F6CF39D-1C14-DB45-B8DB-376587F975C3}"/>
                </a:ext>
              </a:extLst>
            </p:cNvPr>
            <p:cNvSpPr/>
            <p:nvPr/>
          </p:nvSpPr>
          <p:spPr>
            <a:xfrm>
              <a:off x="2861650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2641E45-B16B-9E45-9F7C-9C4A6A0C5D4D}"/>
              </a:ext>
            </a:extLst>
          </p:cNvPr>
          <p:cNvGrpSpPr/>
          <p:nvPr/>
        </p:nvGrpSpPr>
        <p:grpSpPr>
          <a:xfrm>
            <a:off x="7902411" y="4320434"/>
            <a:ext cx="4200952" cy="1603175"/>
            <a:chOff x="2314149" y="10309630"/>
            <a:chExt cx="4200952" cy="1603175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F669CB4-3839-EF4A-B276-13D3C80EB139}"/>
                </a:ext>
              </a:extLst>
            </p:cNvPr>
            <p:cNvSpPr txBox="1"/>
            <p:nvPr/>
          </p:nvSpPr>
          <p:spPr>
            <a:xfrm>
              <a:off x="2314149" y="10958698"/>
              <a:ext cx="420095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D3C2A80-F386-5B4E-BF58-4877103CBD04}"/>
                </a:ext>
              </a:extLst>
            </p:cNvPr>
            <p:cNvSpPr/>
            <p:nvPr/>
          </p:nvSpPr>
          <p:spPr>
            <a:xfrm>
              <a:off x="2861650" y="10309630"/>
              <a:ext cx="36534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Financial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8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5CE6CE-BF49-944B-A412-2C35FF84F94B}"/>
              </a:ext>
            </a:extLst>
          </p:cNvPr>
          <p:cNvGrpSpPr/>
          <p:nvPr/>
        </p:nvGrpSpPr>
        <p:grpSpPr>
          <a:xfrm>
            <a:off x="1945084" y="4995180"/>
            <a:ext cx="20487482" cy="6911959"/>
            <a:chOff x="2038350" y="4420730"/>
            <a:chExt cx="20487482" cy="6911959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5DBEC18-50CF-5745-B567-8883FF94FF1D}"/>
                </a:ext>
              </a:extLst>
            </p:cNvPr>
            <p:cNvCxnSpPr/>
            <p:nvPr/>
          </p:nvCxnSpPr>
          <p:spPr bwMode="auto">
            <a:xfrm>
              <a:off x="2038350" y="7912100"/>
              <a:ext cx="20378738" cy="0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chemeClr val="bg1">
                  <a:lumMod val="9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8" name="Pentagon 107">
              <a:extLst>
                <a:ext uri="{FF2B5EF4-FFF2-40B4-BE49-F238E27FC236}">
                  <a16:creationId xmlns:a16="http://schemas.microsoft.com/office/drawing/2014/main" id="{F0F0D9D1-BE6F-A742-BD6C-01740E67A95A}"/>
                </a:ext>
              </a:extLst>
            </p:cNvPr>
            <p:cNvSpPr/>
            <p:nvPr/>
          </p:nvSpPr>
          <p:spPr bwMode="auto">
            <a:xfrm>
              <a:off x="20581144" y="7408863"/>
              <a:ext cx="1944688" cy="1008062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/>
            </a:p>
          </p:txBody>
        </p:sp>
        <p:sp>
          <p:nvSpPr>
            <p:cNvPr id="111" name="Oval 3">
              <a:extLst>
                <a:ext uri="{FF2B5EF4-FFF2-40B4-BE49-F238E27FC236}">
                  <a16:creationId xmlns:a16="http://schemas.microsoft.com/office/drawing/2014/main" id="{5CCCC771-ADFC-264C-8112-BF58F6B57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463" y="7408863"/>
              <a:ext cx="1008061" cy="10080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/>
            </a:p>
          </p:txBody>
        </p:sp>
        <p:sp>
          <p:nvSpPr>
            <p:cNvPr id="112" name="TextBox 46">
              <a:extLst>
                <a:ext uri="{FF2B5EF4-FFF2-40B4-BE49-F238E27FC236}">
                  <a16:creationId xmlns:a16="http://schemas.microsoft.com/office/drawing/2014/main" id="{693075DE-D7FC-1C4C-B854-1D795ABAA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4614" y="7620538"/>
              <a:ext cx="34176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32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1</a:t>
              </a:r>
            </a:p>
          </p:txBody>
        </p:sp>
        <p:sp>
          <p:nvSpPr>
            <p:cNvPr id="113" name="Pentagon 4">
              <a:extLst>
                <a:ext uri="{FF2B5EF4-FFF2-40B4-BE49-F238E27FC236}">
                  <a16:creationId xmlns:a16="http://schemas.microsoft.com/office/drawing/2014/main" id="{2CFC2DE7-DBA7-BA45-AA81-37E9EEA8C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350" y="7408863"/>
              <a:ext cx="1944688" cy="1008062"/>
            </a:xfrm>
            <a:prstGeom prst="homePlate">
              <a:avLst>
                <a:gd name="adj" fmla="val 499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2572BEF-6394-264E-B947-202BB7A4CFF9}"/>
                </a:ext>
              </a:extLst>
            </p:cNvPr>
            <p:cNvSpPr/>
            <p:nvPr/>
          </p:nvSpPr>
          <p:spPr bwMode="auto">
            <a:xfrm>
              <a:off x="8521700" y="7408863"/>
              <a:ext cx="1008063" cy="1008062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/>
            </a:p>
          </p:txBody>
        </p:sp>
        <p:sp>
          <p:nvSpPr>
            <p:cNvPr id="116" name="TextBox 46">
              <a:extLst>
                <a:ext uri="{FF2B5EF4-FFF2-40B4-BE49-F238E27FC236}">
                  <a16:creationId xmlns:a16="http://schemas.microsoft.com/office/drawing/2014/main" id="{E08CFFFA-A65E-084F-94D5-FF0600D61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0005" y="7620538"/>
              <a:ext cx="39145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3200" b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2</a:t>
              </a:r>
            </a:p>
          </p:txBody>
        </p:sp>
        <p:sp>
          <p:nvSpPr>
            <p:cNvPr id="117" name="Oval 50">
              <a:extLst>
                <a:ext uri="{FF2B5EF4-FFF2-40B4-BE49-F238E27FC236}">
                  <a16:creationId xmlns:a16="http://schemas.microsoft.com/office/drawing/2014/main" id="{A0AC461D-0BAE-9F45-917B-0ECEAF5F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3525" y="7408863"/>
              <a:ext cx="1008062" cy="10080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/>
            </a:p>
          </p:txBody>
        </p:sp>
        <p:sp>
          <p:nvSpPr>
            <p:cNvPr id="118" name="TextBox 46">
              <a:extLst>
                <a:ext uri="{FF2B5EF4-FFF2-40B4-BE49-F238E27FC236}">
                  <a16:creationId xmlns:a16="http://schemas.microsoft.com/office/drawing/2014/main" id="{32E589B5-4925-5C41-9AC7-2DC90831D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6219" y="7620538"/>
              <a:ext cx="40267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3200" b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3</a:t>
              </a:r>
            </a:p>
          </p:txBody>
        </p:sp>
        <p:sp>
          <p:nvSpPr>
            <p:cNvPr id="119" name="Oval 53">
              <a:extLst>
                <a:ext uri="{FF2B5EF4-FFF2-40B4-BE49-F238E27FC236}">
                  <a16:creationId xmlns:a16="http://schemas.microsoft.com/office/drawing/2014/main" id="{8999B7DB-A581-DE4B-8383-ACF9159CB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3763" y="7408863"/>
              <a:ext cx="1008061" cy="10080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/>
            </a:p>
          </p:txBody>
        </p:sp>
        <p:sp>
          <p:nvSpPr>
            <p:cNvPr id="120" name="TextBox 46">
              <a:extLst>
                <a:ext uri="{FF2B5EF4-FFF2-40B4-BE49-F238E27FC236}">
                  <a16:creationId xmlns:a16="http://schemas.microsoft.com/office/drawing/2014/main" id="{651C3AC1-EA76-E942-95D2-7ABA991A2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2869" y="7620538"/>
              <a:ext cx="38985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3200" b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4</a:t>
              </a:r>
            </a:p>
          </p:txBody>
        </p:sp>
        <p:sp>
          <p:nvSpPr>
            <p:cNvPr id="121" name="Oval 56">
              <a:extLst>
                <a:ext uri="{FF2B5EF4-FFF2-40B4-BE49-F238E27FC236}">
                  <a16:creationId xmlns:a16="http://schemas.microsoft.com/office/drawing/2014/main" id="{E8E14CF5-C7EB-3A46-8424-2874DA152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4000" y="7408863"/>
              <a:ext cx="1008062" cy="10080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/>
              <a:endParaRPr lang="en-US" altLang="en-US"/>
            </a:p>
          </p:txBody>
        </p:sp>
        <p:sp>
          <p:nvSpPr>
            <p:cNvPr id="122" name="TextBox 46">
              <a:extLst>
                <a:ext uri="{FF2B5EF4-FFF2-40B4-BE49-F238E27FC236}">
                  <a16:creationId xmlns:a16="http://schemas.microsoft.com/office/drawing/2014/main" id="{369ABDAE-1863-444E-A72E-8742DDB0F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5893" y="7620538"/>
              <a:ext cx="40427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3200" b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5</a:t>
              </a:r>
            </a:p>
          </p:txBody>
        </p:sp>
        <p:sp>
          <p:nvSpPr>
            <p:cNvPr id="124" name="TextBox 46">
              <a:extLst>
                <a:ext uri="{FF2B5EF4-FFF2-40B4-BE49-F238E27FC236}">
                  <a16:creationId xmlns:a16="http://schemas.microsoft.com/office/drawing/2014/main" id="{BE2B869B-8668-CE44-8BD8-07333B406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5945" y="7620538"/>
              <a:ext cx="155165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32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Start</a:t>
              </a:r>
            </a:p>
          </p:txBody>
        </p:sp>
        <p:sp>
          <p:nvSpPr>
            <p:cNvPr id="125" name="TextBox 46">
              <a:extLst>
                <a:ext uri="{FF2B5EF4-FFF2-40B4-BE49-F238E27FC236}">
                  <a16:creationId xmlns:a16="http://schemas.microsoft.com/office/drawing/2014/main" id="{0EE1D670-7CDC-4349-96B1-4B87DACB4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74331" y="7620538"/>
              <a:ext cx="155165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1pPr>
              <a:lvl2pPr marL="742950" indent="-28575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2pPr>
              <a:lvl3pPr marL="11430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3pPr>
              <a:lvl4pPr marL="16002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4pPr>
              <a:lvl5pPr marL="2057400" indent="-228600"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3000" b="1">
                  <a:solidFill>
                    <a:srgbClr val="0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  <a:sym typeface="Helvetica Neue" panose="02000503000000020004" pitchFamily="2" charset="0"/>
                </a:defRPr>
              </a:lvl9pPr>
            </a:lstStyle>
            <a:p>
              <a:pPr algn="ctr" eaLnBrk="1"/>
              <a:r>
                <a:rPr lang="en-US" altLang="en-US" sz="3200" b="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Impact" panose="020B0806030902050204" pitchFamily="34" charset="0"/>
                </a:rPr>
                <a:t>Final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B19AAF1-C7C9-7D4F-B753-C83836E646AA}"/>
                </a:ext>
              </a:extLst>
            </p:cNvPr>
            <p:cNvCxnSpPr/>
            <p:nvPr/>
          </p:nvCxnSpPr>
          <p:spPr>
            <a:xfrm>
              <a:off x="5847825" y="8623168"/>
              <a:ext cx="0" cy="95410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C972D78-16F6-504E-B7AB-D99730A052DA}"/>
                </a:ext>
              </a:extLst>
            </p:cNvPr>
            <p:cNvGrpSpPr/>
            <p:nvPr/>
          </p:nvGrpSpPr>
          <p:grpSpPr>
            <a:xfrm>
              <a:off x="3738637" y="9729514"/>
              <a:ext cx="4200952" cy="1603175"/>
              <a:chOff x="2314149" y="10309630"/>
              <a:chExt cx="4200952" cy="1603175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FB0E090-99A8-AA48-8454-CCBDF0D71FAA}"/>
                  </a:ext>
                </a:extLst>
              </p:cNvPr>
              <p:cNvSpPr txBox="1"/>
              <p:nvPr/>
            </p:nvSpPr>
            <p:spPr>
              <a:xfrm>
                <a:off x="2314149" y="1095869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9EB5606-4302-D24F-9174-D72061D428BC}"/>
                  </a:ext>
                </a:extLst>
              </p:cNvPr>
              <p:cNvSpPr/>
              <p:nvPr/>
            </p:nvSpPr>
            <p:spPr>
              <a:xfrm>
                <a:off x="2587898" y="1030963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Desire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23D588B-8EA7-FA4F-9BED-77D09414CE6C}"/>
                </a:ext>
              </a:extLst>
            </p:cNvPr>
            <p:cNvCxnSpPr/>
            <p:nvPr/>
          </p:nvCxnSpPr>
          <p:spPr>
            <a:xfrm>
              <a:off x="12206268" y="8623168"/>
              <a:ext cx="0" cy="95410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B7EBE4F-A00D-3F4E-997C-429B86063CA2}"/>
                </a:ext>
              </a:extLst>
            </p:cNvPr>
            <p:cNvGrpSpPr/>
            <p:nvPr/>
          </p:nvGrpSpPr>
          <p:grpSpPr>
            <a:xfrm>
              <a:off x="10097080" y="9729514"/>
              <a:ext cx="4200952" cy="1603175"/>
              <a:chOff x="2314149" y="10309630"/>
              <a:chExt cx="4200952" cy="1603175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A6D4393-2CF0-324D-9629-8C7109425665}"/>
                  </a:ext>
                </a:extLst>
              </p:cNvPr>
              <p:cNvSpPr txBox="1"/>
              <p:nvPr/>
            </p:nvSpPr>
            <p:spPr>
              <a:xfrm>
                <a:off x="2314149" y="1095869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4BA9E3B5-87B2-214F-8668-9C20DF5EE934}"/>
                  </a:ext>
                </a:extLst>
              </p:cNvPr>
              <p:cNvSpPr/>
              <p:nvPr/>
            </p:nvSpPr>
            <p:spPr>
              <a:xfrm>
                <a:off x="2587898" y="1030963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Knowledge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0CD248C-3C1C-C440-ABB9-2812D7C04325}"/>
                </a:ext>
              </a:extLst>
            </p:cNvPr>
            <p:cNvCxnSpPr/>
            <p:nvPr/>
          </p:nvCxnSpPr>
          <p:spPr>
            <a:xfrm>
              <a:off x="18509097" y="8623168"/>
              <a:ext cx="0" cy="95410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F28E8D9-C0CA-4A4F-8F87-C8FD36D0A74F}"/>
                </a:ext>
              </a:extLst>
            </p:cNvPr>
            <p:cNvGrpSpPr/>
            <p:nvPr/>
          </p:nvGrpSpPr>
          <p:grpSpPr>
            <a:xfrm>
              <a:off x="16399909" y="9729514"/>
              <a:ext cx="4200952" cy="1603175"/>
              <a:chOff x="2314149" y="10309630"/>
              <a:chExt cx="4200952" cy="1603175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3A82832-59FF-F64D-A273-AB9102CC6B52}"/>
                  </a:ext>
                </a:extLst>
              </p:cNvPr>
              <p:cNvSpPr txBox="1"/>
              <p:nvPr/>
            </p:nvSpPr>
            <p:spPr>
              <a:xfrm>
                <a:off x="2314149" y="1095869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B04136C-7239-D14C-BDDD-068BA2605B2A}"/>
                  </a:ext>
                </a:extLst>
              </p:cNvPr>
              <p:cNvSpPr/>
              <p:nvPr/>
            </p:nvSpPr>
            <p:spPr>
              <a:xfrm>
                <a:off x="2587898" y="1030963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Financial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53EF62-1E77-1942-83F9-BD43D5548D6F}"/>
                </a:ext>
              </a:extLst>
            </p:cNvPr>
            <p:cNvGrpSpPr/>
            <p:nvPr/>
          </p:nvGrpSpPr>
          <p:grpSpPr>
            <a:xfrm rot="10800000">
              <a:off x="9048497" y="6170852"/>
              <a:ext cx="6358443" cy="954106"/>
              <a:chOff x="10321854" y="5096197"/>
              <a:chExt cx="6358443" cy="954106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6E2B6BF-5E2A-A94D-B0B6-16D562D58FE9}"/>
                  </a:ext>
                </a:extLst>
              </p:cNvPr>
              <p:cNvCxnSpPr/>
              <p:nvPr/>
            </p:nvCxnSpPr>
            <p:spPr>
              <a:xfrm>
                <a:off x="10321854" y="5096197"/>
                <a:ext cx="0" cy="954106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716FEADF-1758-2E47-8FB8-22E711E218BA}"/>
                  </a:ext>
                </a:extLst>
              </p:cNvPr>
              <p:cNvCxnSpPr/>
              <p:nvPr/>
            </p:nvCxnSpPr>
            <p:spPr>
              <a:xfrm>
                <a:off x="16680297" y="5096197"/>
                <a:ext cx="0" cy="954106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3979B91-BCD7-CA4E-9DFA-81373D5D5FD3}"/>
                </a:ext>
              </a:extLst>
            </p:cNvPr>
            <p:cNvGrpSpPr/>
            <p:nvPr/>
          </p:nvGrpSpPr>
          <p:grpSpPr>
            <a:xfrm>
              <a:off x="6948021" y="4420730"/>
              <a:ext cx="4200952" cy="1603175"/>
              <a:chOff x="2314149" y="10309630"/>
              <a:chExt cx="4200952" cy="1603175"/>
            </a:xfrm>
          </p:grpSpPr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F6444B7-460F-0D4F-92AE-842FE3BB8B4D}"/>
                  </a:ext>
                </a:extLst>
              </p:cNvPr>
              <p:cNvSpPr txBox="1"/>
              <p:nvPr/>
            </p:nvSpPr>
            <p:spPr>
              <a:xfrm>
                <a:off x="2314149" y="1095869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F871CB9F-03FB-B146-B3D0-E63CF4BFD5EA}"/>
                  </a:ext>
                </a:extLst>
              </p:cNvPr>
              <p:cNvSpPr/>
              <p:nvPr/>
            </p:nvSpPr>
            <p:spPr>
              <a:xfrm>
                <a:off x="2587898" y="1030963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Awareness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89D0779-BBCF-D643-9F9C-350E8D4330B0}"/>
                </a:ext>
              </a:extLst>
            </p:cNvPr>
            <p:cNvGrpSpPr/>
            <p:nvPr/>
          </p:nvGrpSpPr>
          <p:grpSpPr>
            <a:xfrm>
              <a:off x="13312508" y="4420730"/>
              <a:ext cx="4200952" cy="1603175"/>
              <a:chOff x="2314149" y="10309630"/>
              <a:chExt cx="4200952" cy="1603175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C45AC57-9446-D241-8171-DAF3350FF1D3}"/>
                  </a:ext>
                </a:extLst>
              </p:cNvPr>
              <p:cNvSpPr txBox="1"/>
              <p:nvPr/>
            </p:nvSpPr>
            <p:spPr>
              <a:xfrm>
                <a:off x="2314149" y="10958698"/>
                <a:ext cx="42009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3CA298D-5191-CE4E-B505-A8CA710694C1}"/>
                  </a:ext>
                </a:extLst>
              </p:cNvPr>
              <p:cNvSpPr/>
              <p:nvPr/>
            </p:nvSpPr>
            <p:spPr>
              <a:xfrm>
                <a:off x="2587898" y="10309630"/>
                <a:ext cx="365345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Action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194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818697" y="1022190"/>
            <a:ext cx="47404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Timeline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CBA02708-E3F0-7442-AC74-F3BA16FA6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720" y="22510719"/>
            <a:ext cx="725735" cy="895972"/>
          </a:xfrm>
          <a:custGeom>
            <a:avLst/>
            <a:gdLst>
              <a:gd name="T0" fmla="*/ 174 w 358"/>
              <a:gd name="T1" fmla="*/ 0 h 442"/>
              <a:gd name="T2" fmla="*/ 357 w 358"/>
              <a:gd name="T3" fmla="*/ 441 h 442"/>
              <a:gd name="T4" fmla="*/ 174 w 358"/>
              <a:gd name="T5" fmla="*/ 341 h 442"/>
              <a:gd name="T6" fmla="*/ 0 w 358"/>
              <a:gd name="T7" fmla="*/ 441 h 442"/>
              <a:gd name="T8" fmla="*/ 174 w 358"/>
              <a:gd name="T9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8" h="442">
                <a:moveTo>
                  <a:pt x="174" y="0"/>
                </a:moveTo>
                <a:lnTo>
                  <a:pt x="357" y="441"/>
                </a:lnTo>
                <a:lnTo>
                  <a:pt x="174" y="341"/>
                </a:lnTo>
                <a:lnTo>
                  <a:pt x="0" y="441"/>
                </a:lnTo>
                <a:lnTo>
                  <a:pt x="174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2BC6A5-B1B5-B849-A3DD-B934CAB43D43}"/>
              </a:ext>
            </a:extLst>
          </p:cNvPr>
          <p:cNvSpPr/>
          <p:nvPr/>
        </p:nvSpPr>
        <p:spPr bwMode="auto">
          <a:xfrm>
            <a:off x="1716994" y="11704838"/>
            <a:ext cx="20880387" cy="360362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FFFA5BD1-4696-2542-BB18-C30565D4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0349" y="8071426"/>
            <a:ext cx="438319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Their audiences trust their content.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7" name="TextBox 46">
            <a:extLst>
              <a:ext uri="{FF2B5EF4-FFF2-40B4-BE49-F238E27FC236}">
                <a16:creationId xmlns:a16="http://schemas.microsoft.com/office/drawing/2014/main" id="{8DDAB814-002C-4249-9CD9-762FA0601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241" y="7297559"/>
            <a:ext cx="19472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2020</a:t>
            </a:r>
            <a:endParaRPr lang="en-US" altLang="en-US" sz="3600" b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CB1B28-F278-8B4C-9659-6D811E3022DA}"/>
              </a:ext>
            </a:extLst>
          </p:cNvPr>
          <p:cNvCxnSpPr/>
          <p:nvPr/>
        </p:nvCxnSpPr>
        <p:spPr bwMode="auto">
          <a:xfrm>
            <a:off x="2461531" y="7466213"/>
            <a:ext cx="0" cy="40782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dash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Oval 65">
            <a:extLst>
              <a:ext uri="{FF2B5EF4-FFF2-40B4-BE49-F238E27FC236}">
                <a16:creationId xmlns:a16="http://schemas.microsoft.com/office/drawing/2014/main" id="{A52DBBEA-DE66-AB45-B6D9-165E6F34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327" y="11753770"/>
            <a:ext cx="257520" cy="257521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11" name="AutoShape 35">
            <a:extLst>
              <a:ext uri="{FF2B5EF4-FFF2-40B4-BE49-F238E27FC236}">
                <a16:creationId xmlns:a16="http://schemas.microsoft.com/office/drawing/2014/main" id="{FFA78331-18E0-4840-A840-721C96DC4BAC}"/>
              </a:ext>
            </a:extLst>
          </p:cNvPr>
          <p:cNvSpPr>
            <a:spLocks/>
          </p:cNvSpPr>
          <p:nvPr/>
        </p:nvSpPr>
        <p:spPr bwMode="auto">
          <a:xfrm rot="5400000">
            <a:off x="1446641" y="5272060"/>
            <a:ext cx="2031740" cy="1828405"/>
          </a:xfrm>
          <a:custGeom>
            <a:avLst/>
            <a:gdLst>
              <a:gd name="T0" fmla="*/ 2147483646 w 21593"/>
              <a:gd name="T1" fmla="*/ 2147483646 h 21584"/>
              <a:gd name="T2" fmla="*/ 2147483646 w 21593"/>
              <a:gd name="T3" fmla="*/ 2147483646 h 21584"/>
              <a:gd name="T4" fmla="*/ 2147483646 w 21593"/>
              <a:gd name="T5" fmla="*/ 2147483646 h 21584"/>
              <a:gd name="T6" fmla="*/ 2147483646 w 21593"/>
              <a:gd name="T7" fmla="*/ 2147483646 h 21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3" h="21584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A1A23BA4-CEAE-934E-B031-2F2DE73B4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294" y="7298676"/>
            <a:ext cx="18296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3600" b="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2021</a:t>
            </a:r>
            <a:endParaRPr lang="en-US" altLang="en-US" sz="3600" b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95318C-9E40-0A49-8D0A-2D548D8071BA}"/>
              </a:ext>
            </a:extLst>
          </p:cNvPr>
          <p:cNvCxnSpPr/>
          <p:nvPr/>
        </p:nvCxnSpPr>
        <p:spPr bwMode="auto">
          <a:xfrm>
            <a:off x="7720919" y="7466213"/>
            <a:ext cx="0" cy="40782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dash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Oval 69">
            <a:extLst>
              <a:ext uri="{FF2B5EF4-FFF2-40B4-BE49-F238E27FC236}">
                <a16:creationId xmlns:a16="http://schemas.microsoft.com/office/drawing/2014/main" id="{32AF291D-6151-0348-8568-2F6DBEB85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331" y="11754050"/>
            <a:ext cx="257175" cy="257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18" name="TextBox 46">
            <a:extLst>
              <a:ext uri="{FF2B5EF4-FFF2-40B4-BE49-F238E27FC236}">
                <a16:creationId xmlns:a16="http://schemas.microsoft.com/office/drawing/2014/main" id="{F8DE6231-060B-3C43-A7EA-F2EBE85F5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7681" y="7298676"/>
            <a:ext cx="1920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3600" b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2022</a:t>
            </a:r>
            <a:endParaRPr lang="en-US" altLang="en-US" sz="3600" b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F934F6-DAC2-114A-BEDD-004325381D8C}"/>
              </a:ext>
            </a:extLst>
          </p:cNvPr>
          <p:cNvCxnSpPr/>
          <p:nvPr/>
        </p:nvCxnSpPr>
        <p:spPr bwMode="auto">
          <a:xfrm>
            <a:off x="12980306" y="7466213"/>
            <a:ext cx="0" cy="40782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dash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Oval 107">
            <a:extLst>
              <a:ext uri="{FF2B5EF4-FFF2-40B4-BE49-F238E27FC236}">
                <a16:creationId xmlns:a16="http://schemas.microsoft.com/office/drawing/2014/main" id="{8FA646E4-CADD-6D4F-A9F1-04161E2E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1719" y="11754050"/>
            <a:ext cx="257175" cy="257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22" name="TextBox 46">
            <a:extLst>
              <a:ext uri="{FF2B5EF4-FFF2-40B4-BE49-F238E27FC236}">
                <a16:creationId xmlns:a16="http://schemas.microsoft.com/office/drawing/2014/main" id="{25F85C4C-E8B9-1A4D-9B04-599108BD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5481" y="7298676"/>
            <a:ext cx="19439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r>
              <a:rPr lang="en-US" altLang="en-US" sz="3600" b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2023</a:t>
            </a:r>
            <a:endParaRPr lang="en-US" altLang="en-US" sz="3600" b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E0B35E-07C9-204E-9B01-55AC08CE6E77}"/>
              </a:ext>
            </a:extLst>
          </p:cNvPr>
          <p:cNvCxnSpPr/>
          <p:nvPr/>
        </p:nvCxnSpPr>
        <p:spPr bwMode="auto">
          <a:xfrm>
            <a:off x="18239694" y="7466213"/>
            <a:ext cx="0" cy="40782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</a:schemeClr>
            </a:solidFill>
            <a:prstDash val="dash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Oval 120">
            <a:extLst>
              <a:ext uri="{FF2B5EF4-FFF2-40B4-BE49-F238E27FC236}">
                <a16:creationId xmlns:a16="http://schemas.microsoft.com/office/drawing/2014/main" id="{3C63CA38-71F7-734B-878F-697757F3C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9519" y="11754050"/>
            <a:ext cx="258762" cy="2571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ctr" eaLnBrk="1"/>
            <a:endParaRPr lang="en-US" altLang="en-US"/>
          </a:p>
        </p:txBody>
      </p:sp>
      <p:sp>
        <p:nvSpPr>
          <p:cNvPr id="26" name="AutoShape 35">
            <a:extLst>
              <a:ext uri="{FF2B5EF4-FFF2-40B4-BE49-F238E27FC236}">
                <a16:creationId xmlns:a16="http://schemas.microsoft.com/office/drawing/2014/main" id="{34A812AD-7FE1-E144-A3D8-CD935ADFDA73}"/>
              </a:ext>
            </a:extLst>
          </p:cNvPr>
          <p:cNvSpPr>
            <a:spLocks/>
          </p:cNvSpPr>
          <p:nvPr/>
        </p:nvSpPr>
        <p:spPr bwMode="auto">
          <a:xfrm rot="5400000">
            <a:off x="6705253" y="5272675"/>
            <a:ext cx="2032457" cy="1827572"/>
          </a:xfrm>
          <a:custGeom>
            <a:avLst/>
            <a:gdLst>
              <a:gd name="T0" fmla="+- 0 10802 6"/>
              <a:gd name="T1" fmla="*/ T0 w 21593"/>
              <a:gd name="T2" fmla="+- 0 10804 12"/>
              <a:gd name="T3" fmla="*/ 10804 h 21584"/>
              <a:gd name="T4" fmla="+- 0 10802 6"/>
              <a:gd name="T5" fmla="*/ T4 w 21593"/>
              <a:gd name="T6" fmla="+- 0 10804 12"/>
              <a:gd name="T7" fmla="*/ 10804 h 21584"/>
              <a:gd name="T8" fmla="+- 0 10802 6"/>
              <a:gd name="T9" fmla="*/ T8 w 21593"/>
              <a:gd name="T10" fmla="+- 0 10804 12"/>
              <a:gd name="T11" fmla="*/ 10804 h 21584"/>
              <a:gd name="T12" fmla="+- 0 10802 6"/>
              <a:gd name="T13" fmla="*/ T12 w 21593"/>
              <a:gd name="T14" fmla="+- 0 10804 12"/>
              <a:gd name="T15" fmla="*/ 10804 h 215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593" h="21584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>
              <a:defRPr/>
            </a:pPr>
            <a:endParaRPr lang="en-US" altLang="en-US" sz="3200" b="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28" name="AutoShape 35">
            <a:extLst>
              <a:ext uri="{FF2B5EF4-FFF2-40B4-BE49-F238E27FC236}">
                <a16:creationId xmlns:a16="http://schemas.microsoft.com/office/drawing/2014/main" id="{6F515EFC-9896-1743-9FFF-9A0793EE283D}"/>
              </a:ext>
            </a:extLst>
          </p:cNvPr>
          <p:cNvSpPr>
            <a:spLocks/>
          </p:cNvSpPr>
          <p:nvPr/>
        </p:nvSpPr>
        <p:spPr bwMode="auto">
          <a:xfrm rot="5400000">
            <a:off x="11965665" y="5270525"/>
            <a:ext cx="2030409" cy="1827572"/>
          </a:xfrm>
          <a:custGeom>
            <a:avLst/>
            <a:gdLst>
              <a:gd name="T0" fmla="+- 0 10802 6"/>
              <a:gd name="T1" fmla="*/ T0 w 21593"/>
              <a:gd name="T2" fmla="+- 0 10804 12"/>
              <a:gd name="T3" fmla="*/ 10804 h 21584"/>
              <a:gd name="T4" fmla="+- 0 10802 6"/>
              <a:gd name="T5" fmla="*/ T4 w 21593"/>
              <a:gd name="T6" fmla="+- 0 10804 12"/>
              <a:gd name="T7" fmla="*/ 10804 h 21584"/>
              <a:gd name="T8" fmla="+- 0 10802 6"/>
              <a:gd name="T9" fmla="*/ T8 w 21593"/>
              <a:gd name="T10" fmla="+- 0 10804 12"/>
              <a:gd name="T11" fmla="*/ 10804 h 21584"/>
              <a:gd name="T12" fmla="+- 0 10802 6"/>
              <a:gd name="T13" fmla="*/ T12 w 21593"/>
              <a:gd name="T14" fmla="+- 0 10804 12"/>
              <a:gd name="T15" fmla="*/ 10804 h 215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593" h="21584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>
              <a:defRPr/>
            </a:pPr>
            <a:endParaRPr lang="en-US" altLang="en-US" sz="3200" b="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0" name="AutoShape 35">
            <a:extLst>
              <a:ext uri="{FF2B5EF4-FFF2-40B4-BE49-F238E27FC236}">
                <a16:creationId xmlns:a16="http://schemas.microsoft.com/office/drawing/2014/main" id="{FA15658A-B8B2-8947-B0FA-B48A79001AD3}"/>
              </a:ext>
            </a:extLst>
          </p:cNvPr>
          <p:cNvSpPr>
            <a:spLocks/>
          </p:cNvSpPr>
          <p:nvPr/>
        </p:nvSpPr>
        <p:spPr bwMode="auto">
          <a:xfrm rot="5400000">
            <a:off x="17224489" y="5269499"/>
            <a:ext cx="2030409" cy="1829621"/>
          </a:xfrm>
          <a:custGeom>
            <a:avLst/>
            <a:gdLst>
              <a:gd name="T0" fmla="+- 0 10802 6"/>
              <a:gd name="T1" fmla="*/ T0 w 21593"/>
              <a:gd name="T2" fmla="+- 0 10804 12"/>
              <a:gd name="T3" fmla="*/ 10804 h 21584"/>
              <a:gd name="T4" fmla="+- 0 10802 6"/>
              <a:gd name="T5" fmla="*/ T4 w 21593"/>
              <a:gd name="T6" fmla="+- 0 10804 12"/>
              <a:gd name="T7" fmla="*/ 10804 h 21584"/>
              <a:gd name="T8" fmla="+- 0 10802 6"/>
              <a:gd name="T9" fmla="*/ T8 w 21593"/>
              <a:gd name="T10" fmla="+- 0 10804 12"/>
              <a:gd name="T11" fmla="*/ 10804 h 21584"/>
              <a:gd name="T12" fmla="+- 0 10802 6"/>
              <a:gd name="T13" fmla="*/ T12 w 21593"/>
              <a:gd name="T14" fmla="+- 0 10804 12"/>
              <a:gd name="T15" fmla="*/ 10804 h 21584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593" h="21584">
                <a:moveTo>
                  <a:pt x="6657" y="1"/>
                </a:moveTo>
                <a:cubicBezTo>
                  <a:pt x="6252" y="-4"/>
                  <a:pt x="5853" y="101"/>
                  <a:pt x="5494" y="306"/>
                </a:cubicBezTo>
                <a:cubicBezTo>
                  <a:pt x="5116" y="522"/>
                  <a:pt x="4795" y="842"/>
                  <a:pt x="4560" y="1236"/>
                </a:cubicBezTo>
                <a:lnTo>
                  <a:pt x="259" y="9428"/>
                </a:lnTo>
                <a:cubicBezTo>
                  <a:pt x="95" y="9832"/>
                  <a:pt x="7" y="10270"/>
                  <a:pt x="1" y="10714"/>
                </a:cubicBezTo>
                <a:cubicBezTo>
                  <a:pt x="-6" y="11191"/>
                  <a:pt x="82" y="11664"/>
                  <a:pt x="259" y="12100"/>
                </a:cubicBezTo>
                <a:lnTo>
                  <a:pt x="4418" y="20185"/>
                </a:lnTo>
                <a:cubicBezTo>
                  <a:pt x="4637" y="20610"/>
                  <a:pt x="4953" y="20962"/>
                  <a:pt x="5334" y="21208"/>
                </a:cubicBezTo>
                <a:cubicBezTo>
                  <a:pt x="5698" y="21443"/>
                  <a:pt x="6110" y="21572"/>
                  <a:pt x="6531" y="21584"/>
                </a:cubicBezTo>
                <a:lnTo>
                  <a:pt x="14739" y="21584"/>
                </a:lnTo>
                <a:cubicBezTo>
                  <a:pt x="15238" y="21588"/>
                  <a:pt x="15730" y="21447"/>
                  <a:pt x="16164" y="21172"/>
                </a:cubicBezTo>
                <a:cubicBezTo>
                  <a:pt x="16546" y="20929"/>
                  <a:pt x="16872" y="20591"/>
                  <a:pt x="17115" y="20183"/>
                </a:cubicBezTo>
                <a:lnTo>
                  <a:pt x="21227" y="12302"/>
                </a:lnTo>
                <a:cubicBezTo>
                  <a:pt x="21468" y="11849"/>
                  <a:pt x="21594" y="11332"/>
                  <a:pt x="21593" y="10807"/>
                </a:cubicBezTo>
                <a:cubicBezTo>
                  <a:pt x="21592" y="10284"/>
                  <a:pt x="21466" y="9771"/>
                  <a:pt x="21227" y="9321"/>
                </a:cubicBezTo>
                <a:lnTo>
                  <a:pt x="17012" y="1258"/>
                </a:lnTo>
                <a:cubicBezTo>
                  <a:pt x="16793" y="865"/>
                  <a:pt x="16485" y="543"/>
                  <a:pt x="16120" y="322"/>
                </a:cubicBezTo>
                <a:cubicBezTo>
                  <a:pt x="15750" y="99"/>
                  <a:pt x="15333" y="-12"/>
                  <a:pt x="14912" y="1"/>
                </a:cubicBezTo>
                <a:lnTo>
                  <a:pt x="665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pPr>
              <a:defRPr/>
            </a:pPr>
            <a:endParaRPr lang="en-US" altLang="en-US" sz="3200" b="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35" name="Rectangle 61">
            <a:extLst>
              <a:ext uri="{FF2B5EF4-FFF2-40B4-BE49-F238E27FC236}">
                <a16:creationId xmlns:a16="http://schemas.microsoft.com/office/drawing/2014/main" id="{EEF9B4AC-70B4-CE46-A262-E53EDEBD7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347" y="8071426"/>
            <a:ext cx="438319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Their audiences trust their content.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36" name="Rectangle 61">
            <a:extLst>
              <a:ext uri="{FF2B5EF4-FFF2-40B4-BE49-F238E27FC236}">
                <a16:creationId xmlns:a16="http://schemas.microsoft.com/office/drawing/2014/main" id="{B52A7D62-8FB1-D747-8493-D07B6124F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0593" y="8071426"/>
            <a:ext cx="438319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Their audiences trust their content.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37" name="Rectangle 61">
            <a:extLst>
              <a:ext uri="{FF2B5EF4-FFF2-40B4-BE49-F238E27FC236}">
                <a16:creationId xmlns:a16="http://schemas.microsoft.com/office/drawing/2014/main" id="{60C6B247-731C-EE4B-A24F-017E9D2D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8591" y="8071426"/>
            <a:ext cx="438319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indent="-9144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Their audiences trust their content.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They are typically fair in their analysis of different brands.</a:t>
            </a: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BC8B0B6E-0801-6048-97BD-BBCC560D7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781" y="5722644"/>
            <a:ext cx="11734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5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1</a:t>
            </a:r>
          </a:p>
        </p:txBody>
      </p:sp>
      <p:sp>
        <p:nvSpPr>
          <p:cNvPr id="39" name="TextBox 46">
            <a:extLst>
              <a:ext uri="{FF2B5EF4-FFF2-40B4-BE49-F238E27FC236}">
                <a16:creationId xmlns:a16="http://schemas.microsoft.com/office/drawing/2014/main" id="{52C217CA-C590-FA49-A510-497AE5FC8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188" y="5722644"/>
            <a:ext cx="11734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5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2</a:t>
            </a:r>
          </a:p>
        </p:txBody>
      </p:sp>
      <p:sp>
        <p:nvSpPr>
          <p:cNvPr id="40" name="TextBox 46">
            <a:extLst>
              <a:ext uri="{FF2B5EF4-FFF2-40B4-BE49-F238E27FC236}">
                <a16:creationId xmlns:a16="http://schemas.microsoft.com/office/drawing/2014/main" id="{627A2E85-1747-B04D-AAB4-00D25F2E6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049" y="5722644"/>
            <a:ext cx="11734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5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3</a:t>
            </a:r>
          </a:p>
        </p:txBody>
      </p:sp>
      <p:sp>
        <p:nvSpPr>
          <p:cNvPr id="41" name="TextBox 46">
            <a:extLst>
              <a:ext uri="{FF2B5EF4-FFF2-40B4-BE49-F238E27FC236}">
                <a16:creationId xmlns:a16="http://schemas.microsoft.com/office/drawing/2014/main" id="{51A23DDC-D72A-2743-B74D-592D4EDA8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9788" y="5722644"/>
            <a:ext cx="117346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5400" b="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Impact" panose="020B080603090205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877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22">
      <a:dk1>
        <a:srgbClr val="999999"/>
      </a:dk1>
      <a:lt1>
        <a:srgbClr val="FFFFFF"/>
      </a:lt1>
      <a:dk2>
        <a:srgbClr val="363E48"/>
      </a:dk2>
      <a:lt2>
        <a:srgbClr val="FEFFFE"/>
      </a:lt2>
      <a:accent1>
        <a:srgbClr val="AD3743"/>
      </a:accent1>
      <a:accent2>
        <a:srgbClr val="E74042"/>
      </a:accent2>
      <a:accent3>
        <a:srgbClr val="FF4B54"/>
      </a:accent3>
      <a:accent4>
        <a:srgbClr val="F56E4F"/>
      </a:accent4>
      <a:accent5>
        <a:srgbClr val="F88E5D"/>
      </a:accent5>
      <a:accent6>
        <a:srgbClr val="FFB063"/>
      </a:accent6>
      <a:hlink>
        <a:srgbClr val="A0E7FF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129049</TotalTime>
  <Words>2159</Words>
  <Application>Microsoft Macintosh PowerPoint</Application>
  <PresentationFormat>Custom</PresentationFormat>
  <Paragraphs>447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Helvetica Light</vt:lpstr>
      <vt:lpstr>Lato</vt:lpstr>
      <vt:lpstr>Lato Light</vt:lpstr>
      <vt:lpstr>Lato Regular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20559</cp:revision>
  <dcterms:created xsi:type="dcterms:W3CDTF">2014-11-12T21:47:38Z</dcterms:created>
  <dcterms:modified xsi:type="dcterms:W3CDTF">2020-06-05T19:29:25Z</dcterms:modified>
  <cp:category/>
</cp:coreProperties>
</file>