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 autoAdjust="0"/>
    <p:restoredTop sz="50000" autoAdjust="0"/>
  </p:normalViewPr>
  <p:slideViewPr>
    <p:cSldViewPr snapToGrid="0" snapToObjects="1">
      <p:cViewPr varScale="1">
        <p:scale>
          <a:sx n="55" d="100"/>
          <a:sy n="55" d="100"/>
        </p:scale>
        <p:origin x="1104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1">
            <a:extLst>
              <a:ext uri="{FF2B5EF4-FFF2-40B4-BE49-F238E27FC236}">
                <a16:creationId xmlns:a16="http://schemas.microsoft.com/office/drawing/2014/main" id="{B4A9F45F-D252-C34A-B257-515BC3697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8153" y="4810449"/>
            <a:ext cx="7507694" cy="7507694"/>
          </a:xfrm>
          <a:custGeom>
            <a:avLst/>
            <a:gdLst>
              <a:gd name="T0" fmla="*/ 6937 w 6938"/>
              <a:gd name="T1" fmla="*/ 3473 h 6938"/>
              <a:gd name="T2" fmla="*/ 6937 w 6938"/>
              <a:gd name="T3" fmla="*/ 3473 h 6938"/>
              <a:gd name="T4" fmla="*/ 3464 w 6938"/>
              <a:gd name="T5" fmla="*/ 6937 h 6938"/>
              <a:gd name="T6" fmla="*/ 0 w 6938"/>
              <a:gd name="T7" fmla="*/ 3473 h 6938"/>
              <a:gd name="T8" fmla="*/ 3464 w 6938"/>
              <a:gd name="T9" fmla="*/ 0 h 6938"/>
              <a:gd name="T10" fmla="*/ 6937 w 6938"/>
              <a:gd name="T11" fmla="*/ 3473 h 6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38" h="6938">
                <a:moveTo>
                  <a:pt x="6937" y="3473"/>
                </a:moveTo>
                <a:lnTo>
                  <a:pt x="6937" y="3473"/>
                </a:lnTo>
                <a:cubicBezTo>
                  <a:pt x="6937" y="5389"/>
                  <a:pt x="5380" y="6937"/>
                  <a:pt x="3464" y="6937"/>
                </a:cubicBezTo>
                <a:cubicBezTo>
                  <a:pt x="1557" y="6937"/>
                  <a:pt x="0" y="5389"/>
                  <a:pt x="0" y="3473"/>
                </a:cubicBezTo>
                <a:cubicBezTo>
                  <a:pt x="0" y="1557"/>
                  <a:pt x="1557" y="0"/>
                  <a:pt x="3464" y="0"/>
                </a:cubicBezTo>
                <a:cubicBezTo>
                  <a:pt x="5380" y="0"/>
                  <a:pt x="6937" y="1557"/>
                  <a:pt x="6937" y="3473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">
            <a:extLst>
              <a:ext uri="{FF2B5EF4-FFF2-40B4-BE49-F238E27FC236}">
                <a16:creationId xmlns:a16="http://schemas.microsoft.com/office/drawing/2014/main" id="{B5051520-6693-954C-AA78-EBC585D85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8722" y="7149146"/>
            <a:ext cx="3479407" cy="2677568"/>
          </a:xfrm>
          <a:custGeom>
            <a:avLst/>
            <a:gdLst>
              <a:gd name="T0" fmla="*/ 3006 w 3214"/>
              <a:gd name="T1" fmla="*/ 2465 h 2475"/>
              <a:gd name="T2" fmla="*/ 3006 w 3214"/>
              <a:gd name="T3" fmla="*/ 2465 h 2475"/>
              <a:gd name="T4" fmla="*/ 180 w 3214"/>
              <a:gd name="T5" fmla="*/ 1674 h 2475"/>
              <a:gd name="T6" fmla="*/ 0 w 3214"/>
              <a:gd name="T7" fmla="*/ 1475 h 2475"/>
              <a:gd name="T8" fmla="*/ 0 w 3214"/>
              <a:gd name="T9" fmla="*/ 216 h 2475"/>
              <a:gd name="T10" fmla="*/ 252 w 3214"/>
              <a:gd name="T11" fmla="*/ 36 h 2475"/>
              <a:gd name="T12" fmla="*/ 3078 w 3214"/>
              <a:gd name="T13" fmla="*/ 1665 h 2475"/>
              <a:gd name="T14" fmla="*/ 3213 w 3214"/>
              <a:gd name="T15" fmla="*/ 1854 h 2475"/>
              <a:gd name="T16" fmla="*/ 3213 w 3214"/>
              <a:gd name="T17" fmla="*/ 2276 h 2475"/>
              <a:gd name="T18" fmla="*/ 3006 w 3214"/>
              <a:gd name="T19" fmla="*/ 2465 h 2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14" h="2475">
                <a:moveTo>
                  <a:pt x="3006" y="2465"/>
                </a:moveTo>
                <a:lnTo>
                  <a:pt x="3006" y="2465"/>
                </a:lnTo>
                <a:cubicBezTo>
                  <a:pt x="180" y="1674"/>
                  <a:pt x="180" y="1674"/>
                  <a:pt x="180" y="1674"/>
                </a:cubicBezTo>
                <a:cubicBezTo>
                  <a:pt x="81" y="1665"/>
                  <a:pt x="0" y="1583"/>
                  <a:pt x="0" y="1475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90"/>
                  <a:pt x="126" y="0"/>
                  <a:pt x="252" y="36"/>
                </a:cubicBezTo>
                <a:cubicBezTo>
                  <a:pt x="3078" y="1665"/>
                  <a:pt x="3078" y="1665"/>
                  <a:pt x="3078" y="1665"/>
                </a:cubicBezTo>
                <a:cubicBezTo>
                  <a:pt x="3159" y="1691"/>
                  <a:pt x="3213" y="1763"/>
                  <a:pt x="3213" y="1854"/>
                </a:cubicBezTo>
                <a:cubicBezTo>
                  <a:pt x="3213" y="2276"/>
                  <a:pt x="3213" y="2276"/>
                  <a:pt x="3213" y="2276"/>
                </a:cubicBezTo>
                <a:cubicBezTo>
                  <a:pt x="3213" y="2384"/>
                  <a:pt x="3114" y="2474"/>
                  <a:pt x="3006" y="24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3">
            <a:extLst>
              <a:ext uri="{FF2B5EF4-FFF2-40B4-BE49-F238E27FC236}">
                <a16:creationId xmlns:a16="http://schemas.microsoft.com/office/drawing/2014/main" id="{D36297D3-8128-7D4C-8F94-DE5918397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688" y="7149146"/>
            <a:ext cx="3469862" cy="2677568"/>
          </a:xfrm>
          <a:custGeom>
            <a:avLst/>
            <a:gdLst>
              <a:gd name="T0" fmla="*/ 198 w 3204"/>
              <a:gd name="T1" fmla="*/ 2465 h 2475"/>
              <a:gd name="T2" fmla="*/ 198 w 3204"/>
              <a:gd name="T3" fmla="*/ 2465 h 2475"/>
              <a:gd name="T4" fmla="*/ 3024 w 3204"/>
              <a:gd name="T5" fmla="*/ 1674 h 2475"/>
              <a:gd name="T6" fmla="*/ 3203 w 3204"/>
              <a:gd name="T7" fmla="*/ 1475 h 2475"/>
              <a:gd name="T8" fmla="*/ 3203 w 3204"/>
              <a:gd name="T9" fmla="*/ 216 h 2475"/>
              <a:gd name="T10" fmla="*/ 2952 w 3204"/>
              <a:gd name="T11" fmla="*/ 36 h 2475"/>
              <a:gd name="T12" fmla="*/ 135 w 3204"/>
              <a:gd name="T13" fmla="*/ 1665 h 2475"/>
              <a:gd name="T14" fmla="*/ 0 w 3204"/>
              <a:gd name="T15" fmla="*/ 1854 h 2475"/>
              <a:gd name="T16" fmla="*/ 0 w 3204"/>
              <a:gd name="T17" fmla="*/ 2276 h 2475"/>
              <a:gd name="T18" fmla="*/ 198 w 3204"/>
              <a:gd name="T19" fmla="*/ 2465 h 2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04" h="2475">
                <a:moveTo>
                  <a:pt x="198" y="2465"/>
                </a:moveTo>
                <a:lnTo>
                  <a:pt x="198" y="2465"/>
                </a:lnTo>
                <a:cubicBezTo>
                  <a:pt x="3024" y="1674"/>
                  <a:pt x="3024" y="1674"/>
                  <a:pt x="3024" y="1674"/>
                </a:cubicBezTo>
                <a:cubicBezTo>
                  <a:pt x="3123" y="1665"/>
                  <a:pt x="3203" y="1583"/>
                  <a:pt x="3203" y="1475"/>
                </a:cubicBezTo>
                <a:cubicBezTo>
                  <a:pt x="3203" y="216"/>
                  <a:pt x="3203" y="216"/>
                  <a:pt x="3203" y="216"/>
                </a:cubicBezTo>
                <a:cubicBezTo>
                  <a:pt x="3203" y="90"/>
                  <a:pt x="3078" y="0"/>
                  <a:pt x="2952" y="36"/>
                </a:cubicBezTo>
                <a:cubicBezTo>
                  <a:pt x="135" y="1665"/>
                  <a:pt x="135" y="1665"/>
                  <a:pt x="135" y="1665"/>
                </a:cubicBezTo>
                <a:cubicBezTo>
                  <a:pt x="54" y="1691"/>
                  <a:pt x="0" y="1763"/>
                  <a:pt x="0" y="1854"/>
                </a:cubicBezTo>
                <a:cubicBezTo>
                  <a:pt x="0" y="2276"/>
                  <a:pt x="0" y="2276"/>
                  <a:pt x="0" y="2276"/>
                </a:cubicBezTo>
                <a:cubicBezTo>
                  <a:pt x="0" y="2384"/>
                  <a:pt x="90" y="2474"/>
                  <a:pt x="198" y="24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4">
            <a:extLst>
              <a:ext uri="{FF2B5EF4-FFF2-40B4-BE49-F238E27FC236}">
                <a16:creationId xmlns:a16="http://schemas.microsoft.com/office/drawing/2014/main" id="{CCCD7CB6-3ACE-D246-991B-E785CE5DF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4617" y="11315844"/>
            <a:ext cx="1804138" cy="1260033"/>
          </a:xfrm>
          <a:custGeom>
            <a:avLst/>
            <a:gdLst>
              <a:gd name="T0" fmla="*/ 1556 w 1665"/>
              <a:gd name="T1" fmla="*/ 1152 h 1162"/>
              <a:gd name="T2" fmla="*/ 1556 w 1665"/>
              <a:gd name="T3" fmla="*/ 1152 h 1162"/>
              <a:gd name="T4" fmla="*/ 90 w 1665"/>
              <a:gd name="T5" fmla="*/ 873 h 1162"/>
              <a:gd name="T6" fmla="*/ 0 w 1665"/>
              <a:gd name="T7" fmla="*/ 774 h 1162"/>
              <a:gd name="T8" fmla="*/ 0 w 1665"/>
              <a:gd name="T9" fmla="*/ 117 h 1162"/>
              <a:gd name="T10" fmla="*/ 126 w 1665"/>
              <a:gd name="T11" fmla="*/ 18 h 1162"/>
              <a:gd name="T12" fmla="*/ 1592 w 1665"/>
              <a:gd name="T13" fmla="*/ 738 h 1162"/>
              <a:gd name="T14" fmla="*/ 1664 w 1665"/>
              <a:gd name="T15" fmla="*/ 837 h 1162"/>
              <a:gd name="T16" fmla="*/ 1664 w 1665"/>
              <a:gd name="T17" fmla="*/ 1053 h 1162"/>
              <a:gd name="T18" fmla="*/ 1556 w 1665"/>
              <a:gd name="T19" fmla="*/ 1152 h 1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5" h="1162">
                <a:moveTo>
                  <a:pt x="1556" y="1152"/>
                </a:moveTo>
                <a:lnTo>
                  <a:pt x="1556" y="1152"/>
                </a:lnTo>
                <a:cubicBezTo>
                  <a:pt x="90" y="873"/>
                  <a:pt x="90" y="873"/>
                  <a:pt x="90" y="873"/>
                </a:cubicBezTo>
                <a:cubicBezTo>
                  <a:pt x="36" y="864"/>
                  <a:pt x="0" y="819"/>
                  <a:pt x="0" y="774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45"/>
                  <a:pt x="63" y="0"/>
                  <a:pt x="126" y="18"/>
                </a:cubicBezTo>
                <a:cubicBezTo>
                  <a:pt x="1592" y="738"/>
                  <a:pt x="1592" y="738"/>
                  <a:pt x="1592" y="738"/>
                </a:cubicBezTo>
                <a:cubicBezTo>
                  <a:pt x="1637" y="756"/>
                  <a:pt x="1664" y="792"/>
                  <a:pt x="1664" y="837"/>
                </a:cubicBezTo>
                <a:cubicBezTo>
                  <a:pt x="1664" y="1053"/>
                  <a:pt x="1664" y="1053"/>
                  <a:pt x="1664" y="1053"/>
                </a:cubicBezTo>
                <a:cubicBezTo>
                  <a:pt x="1664" y="1116"/>
                  <a:pt x="1619" y="1161"/>
                  <a:pt x="1556" y="115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5483CCB7-02BF-EA41-B605-A00FDDE1A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0019" y="11315844"/>
            <a:ext cx="1813684" cy="1260033"/>
          </a:xfrm>
          <a:custGeom>
            <a:avLst/>
            <a:gdLst>
              <a:gd name="T0" fmla="*/ 108 w 1675"/>
              <a:gd name="T1" fmla="*/ 1152 h 1162"/>
              <a:gd name="T2" fmla="*/ 108 w 1675"/>
              <a:gd name="T3" fmla="*/ 1152 h 1162"/>
              <a:gd name="T4" fmla="*/ 1574 w 1675"/>
              <a:gd name="T5" fmla="*/ 873 h 1162"/>
              <a:gd name="T6" fmla="*/ 1674 w 1675"/>
              <a:gd name="T7" fmla="*/ 774 h 1162"/>
              <a:gd name="T8" fmla="*/ 1674 w 1675"/>
              <a:gd name="T9" fmla="*/ 117 h 1162"/>
              <a:gd name="T10" fmla="*/ 1538 w 1675"/>
              <a:gd name="T11" fmla="*/ 18 h 1162"/>
              <a:gd name="T12" fmla="*/ 72 w 1675"/>
              <a:gd name="T13" fmla="*/ 738 h 1162"/>
              <a:gd name="T14" fmla="*/ 0 w 1675"/>
              <a:gd name="T15" fmla="*/ 837 h 1162"/>
              <a:gd name="T16" fmla="*/ 0 w 1675"/>
              <a:gd name="T17" fmla="*/ 1053 h 1162"/>
              <a:gd name="T18" fmla="*/ 108 w 1675"/>
              <a:gd name="T19" fmla="*/ 1152 h 1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75" h="1162">
                <a:moveTo>
                  <a:pt x="108" y="1152"/>
                </a:moveTo>
                <a:lnTo>
                  <a:pt x="108" y="1152"/>
                </a:lnTo>
                <a:cubicBezTo>
                  <a:pt x="1574" y="873"/>
                  <a:pt x="1574" y="873"/>
                  <a:pt x="1574" y="873"/>
                </a:cubicBezTo>
                <a:cubicBezTo>
                  <a:pt x="1628" y="864"/>
                  <a:pt x="1674" y="819"/>
                  <a:pt x="1674" y="774"/>
                </a:cubicBezTo>
                <a:cubicBezTo>
                  <a:pt x="1674" y="117"/>
                  <a:pt x="1674" y="117"/>
                  <a:pt x="1674" y="117"/>
                </a:cubicBezTo>
                <a:cubicBezTo>
                  <a:pt x="1674" y="45"/>
                  <a:pt x="1602" y="0"/>
                  <a:pt x="1538" y="18"/>
                </a:cubicBezTo>
                <a:cubicBezTo>
                  <a:pt x="72" y="738"/>
                  <a:pt x="72" y="738"/>
                  <a:pt x="72" y="738"/>
                </a:cubicBezTo>
                <a:cubicBezTo>
                  <a:pt x="27" y="756"/>
                  <a:pt x="0" y="792"/>
                  <a:pt x="0" y="837"/>
                </a:cubicBezTo>
                <a:cubicBezTo>
                  <a:pt x="0" y="1053"/>
                  <a:pt x="0" y="1053"/>
                  <a:pt x="0" y="1053"/>
                </a:cubicBezTo>
                <a:cubicBezTo>
                  <a:pt x="0" y="1116"/>
                  <a:pt x="54" y="1161"/>
                  <a:pt x="108" y="115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10">
            <a:extLst>
              <a:ext uri="{FF2B5EF4-FFF2-40B4-BE49-F238E27FC236}">
                <a16:creationId xmlns:a16="http://schemas.microsoft.com/office/drawing/2014/main" id="{ADBA3C92-EB72-F047-B97B-3207898BA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6401" y="4638626"/>
            <a:ext cx="2386426" cy="7832248"/>
          </a:xfrm>
          <a:custGeom>
            <a:avLst/>
            <a:gdLst>
              <a:gd name="T0" fmla="*/ 1278 w 2205"/>
              <a:gd name="T1" fmla="*/ 135 h 7235"/>
              <a:gd name="T2" fmla="*/ 1278 w 2205"/>
              <a:gd name="T3" fmla="*/ 135 h 7235"/>
              <a:gd name="T4" fmla="*/ 927 w 2205"/>
              <a:gd name="T5" fmla="*/ 135 h 7235"/>
              <a:gd name="T6" fmla="*/ 423 w 2205"/>
              <a:gd name="T7" fmla="*/ 918 h 7235"/>
              <a:gd name="T8" fmla="*/ 100 w 2205"/>
              <a:gd name="T9" fmla="*/ 2510 h 7235"/>
              <a:gd name="T10" fmla="*/ 855 w 2205"/>
              <a:gd name="T11" fmla="*/ 7018 h 7235"/>
              <a:gd name="T12" fmla="*/ 1098 w 2205"/>
              <a:gd name="T13" fmla="*/ 7234 h 7235"/>
              <a:gd name="T14" fmla="*/ 1098 w 2205"/>
              <a:gd name="T15" fmla="*/ 7234 h 7235"/>
              <a:gd name="T16" fmla="*/ 1350 w 2205"/>
              <a:gd name="T17" fmla="*/ 7018 h 7235"/>
              <a:gd name="T18" fmla="*/ 2105 w 2205"/>
              <a:gd name="T19" fmla="*/ 2510 h 7235"/>
              <a:gd name="T20" fmla="*/ 1781 w 2205"/>
              <a:gd name="T21" fmla="*/ 918 h 7235"/>
              <a:gd name="T22" fmla="*/ 1278 w 2205"/>
              <a:gd name="T23" fmla="*/ 135 h 7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05" h="7235">
                <a:moveTo>
                  <a:pt x="1278" y="135"/>
                </a:moveTo>
                <a:lnTo>
                  <a:pt x="1278" y="135"/>
                </a:lnTo>
                <a:cubicBezTo>
                  <a:pt x="1197" y="0"/>
                  <a:pt x="1008" y="0"/>
                  <a:pt x="927" y="135"/>
                </a:cubicBezTo>
                <a:cubicBezTo>
                  <a:pt x="423" y="918"/>
                  <a:pt x="423" y="918"/>
                  <a:pt x="423" y="918"/>
                </a:cubicBezTo>
                <a:cubicBezTo>
                  <a:pt x="118" y="1395"/>
                  <a:pt x="0" y="1962"/>
                  <a:pt x="100" y="2510"/>
                </a:cubicBezTo>
                <a:cubicBezTo>
                  <a:pt x="855" y="7018"/>
                  <a:pt x="855" y="7018"/>
                  <a:pt x="855" y="7018"/>
                </a:cubicBezTo>
                <a:cubicBezTo>
                  <a:pt x="874" y="7144"/>
                  <a:pt x="982" y="7234"/>
                  <a:pt x="1098" y="7234"/>
                </a:cubicBezTo>
                <a:lnTo>
                  <a:pt x="1098" y="7234"/>
                </a:lnTo>
                <a:cubicBezTo>
                  <a:pt x="1224" y="7234"/>
                  <a:pt x="1332" y="7144"/>
                  <a:pt x="1350" y="7018"/>
                </a:cubicBezTo>
                <a:cubicBezTo>
                  <a:pt x="2105" y="2510"/>
                  <a:pt x="2105" y="2510"/>
                  <a:pt x="2105" y="2510"/>
                </a:cubicBezTo>
                <a:cubicBezTo>
                  <a:pt x="2204" y="1962"/>
                  <a:pt x="2087" y="1395"/>
                  <a:pt x="1781" y="918"/>
                </a:cubicBezTo>
                <a:lnTo>
                  <a:pt x="1278" y="13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11">
            <a:extLst>
              <a:ext uri="{FF2B5EF4-FFF2-40B4-BE49-F238E27FC236}">
                <a16:creationId xmlns:a16="http://schemas.microsoft.com/office/drawing/2014/main" id="{74E5B872-20D9-EC49-ADD6-9E6607F60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5278" y="5865247"/>
            <a:ext cx="1293444" cy="496377"/>
          </a:xfrm>
          <a:custGeom>
            <a:avLst/>
            <a:gdLst>
              <a:gd name="T0" fmla="*/ 1016 w 1197"/>
              <a:gd name="T1" fmla="*/ 0 h 460"/>
              <a:gd name="T2" fmla="*/ 1016 w 1197"/>
              <a:gd name="T3" fmla="*/ 0 h 460"/>
              <a:gd name="T4" fmla="*/ 180 w 1197"/>
              <a:gd name="T5" fmla="*/ 0 h 460"/>
              <a:gd name="T6" fmla="*/ 82 w 1197"/>
              <a:gd name="T7" fmla="*/ 81 h 460"/>
              <a:gd name="T8" fmla="*/ 19 w 1197"/>
              <a:gd name="T9" fmla="*/ 324 h 460"/>
              <a:gd name="T10" fmla="*/ 118 w 1197"/>
              <a:gd name="T11" fmla="*/ 459 h 460"/>
              <a:gd name="T12" fmla="*/ 1079 w 1197"/>
              <a:gd name="T13" fmla="*/ 459 h 460"/>
              <a:gd name="T14" fmla="*/ 1178 w 1197"/>
              <a:gd name="T15" fmla="*/ 324 h 460"/>
              <a:gd name="T16" fmla="*/ 1115 w 1197"/>
              <a:gd name="T17" fmla="*/ 81 h 460"/>
              <a:gd name="T18" fmla="*/ 1016 w 1197"/>
              <a:gd name="T19" fmla="*/ 0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7" h="460">
                <a:moveTo>
                  <a:pt x="1016" y="0"/>
                </a:moveTo>
                <a:lnTo>
                  <a:pt x="1016" y="0"/>
                </a:lnTo>
                <a:cubicBezTo>
                  <a:pt x="180" y="0"/>
                  <a:pt x="180" y="0"/>
                  <a:pt x="180" y="0"/>
                </a:cubicBezTo>
                <a:cubicBezTo>
                  <a:pt x="135" y="0"/>
                  <a:pt x="91" y="36"/>
                  <a:pt x="82" y="81"/>
                </a:cubicBezTo>
                <a:cubicBezTo>
                  <a:pt x="19" y="324"/>
                  <a:pt x="19" y="324"/>
                  <a:pt x="19" y="324"/>
                </a:cubicBezTo>
                <a:cubicBezTo>
                  <a:pt x="0" y="396"/>
                  <a:pt x="46" y="459"/>
                  <a:pt x="118" y="459"/>
                </a:cubicBezTo>
                <a:cubicBezTo>
                  <a:pt x="1079" y="459"/>
                  <a:pt x="1079" y="459"/>
                  <a:pt x="1079" y="459"/>
                </a:cubicBezTo>
                <a:cubicBezTo>
                  <a:pt x="1151" y="459"/>
                  <a:pt x="1196" y="396"/>
                  <a:pt x="1178" y="324"/>
                </a:cubicBezTo>
                <a:cubicBezTo>
                  <a:pt x="1115" y="81"/>
                  <a:pt x="1115" y="81"/>
                  <a:pt x="1115" y="81"/>
                </a:cubicBezTo>
                <a:cubicBezTo>
                  <a:pt x="1106" y="36"/>
                  <a:pt x="1061" y="0"/>
                  <a:pt x="101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12">
            <a:extLst>
              <a:ext uri="{FF2B5EF4-FFF2-40B4-BE49-F238E27FC236}">
                <a16:creationId xmlns:a16="http://schemas.microsoft.com/office/drawing/2014/main" id="{1318AA1B-6B68-2A40-8837-D8EB0825E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6035" y="5445236"/>
            <a:ext cx="1336399" cy="1336399"/>
          </a:xfrm>
          <a:custGeom>
            <a:avLst/>
            <a:gdLst>
              <a:gd name="T0" fmla="*/ 1233 w 1234"/>
              <a:gd name="T1" fmla="*/ 621 h 1234"/>
              <a:gd name="T2" fmla="*/ 1233 w 1234"/>
              <a:gd name="T3" fmla="*/ 621 h 1234"/>
              <a:gd name="T4" fmla="*/ 612 w 1234"/>
              <a:gd name="T5" fmla="*/ 1233 h 1234"/>
              <a:gd name="T6" fmla="*/ 0 w 1234"/>
              <a:gd name="T7" fmla="*/ 621 h 1234"/>
              <a:gd name="T8" fmla="*/ 612 w 1234"/>
              <a:gd name="T9" fmla="*/ 0 h 1234"/>
              <a:gd name="T10" fmla="*/ 1233 w 1234"/>
              <a:gd name="T11" fmla="*/ 621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4" h="1234">
                <a:moveTo>
                  <a:pt x="1233" y="621"/>
                </a:moveTo>
                <a:lnTo>
                  <a:pt x="1233" y="621"/>
                </a:lnTo>
                <a:cubicBezTo>
                  <a:pt x="1233" y="963"/>
                  <a:pt x="954" y="1233"/>
                  <a:pt x="612" y="1233"/>
                </a:cubicBezTo>
                <a:cubicBezTo>
                  <a:pt x="270" y="1233"/>
                  <a:pt x="0" y="963"/>
                  <a:pt x="0" y="621"/>
                </a:cubicBezTo>
                <a:cubicBezTo>
                  <a:pt x="0" y="279"/>
                  <a:pt x="270" y="0"/>
                  <a:pt x="612" y="0"/>
                </a:cubicBezTo>
                <a:cubicBezTo>
                  <a:pt x="954" y="0"/>
                  <a:pt x="1233" y="279"/>
                  <a:pt x="1233" y="6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13">
            <a:extLst>
              <a:ext uri="{FF2B5EF4-FFF2-40B4-BE49-F238E27FC236}">
                <a16:creationId xmlns:a16="http://schemas.microsoft.com/office/drawing/2014/main" id="{116B9161-257A-DC47-89B7-83C123507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6035" y="10342182"/>
            <a:ext cx="1336399" cy="1336399"/>
          </a:xfrm>
          <a:custGeom>
            <a:avLst/>
            <a:gdLst>
              <a:gd name="T0" fmla="*/ 1233 w 1234"/>
              <a:gd name="T1" fmla="*/ 612 h 1234"/>
              <a:gd name="T2" fmla="*/ 1233 w 1234"/>
              <a:gd name="T3" fmla="*/ 612 h 1234"/>
              <a:gd name="T4" fmla="*/ 612 w 1234"/>
              <a:gd name="T5" fmla="*/ 1233 h 1234"/>
              <a:gd name="T6" fmla="*/ 0 w 1234"/>
              <a:gd name="T7" fmla="*/ 612 h 1234"/>
              <a:gd name="T8" fmla="*/ 612 w 1234"/>
              <a:gd name="T9" fmla="*/ 0 h 1234"/>
              <a:gd name="T10" fmla="*/ 1233 w 1234"/>
              <a:gd name="T11" fmla="*/ 612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4" h="1234">
                <a:moveTo>
                  <a:pt x="1233" y="612"/>
                </a:moveTo>
                <a:lnTo>
                  <a:pt x="1233" y="612"/>
                </a:lnTo>
                <a:cubicBezTo>
                  <a:pt x="1233" y="954"/>
                  <a:pt x="954" y="1233"/>
                  <a:pt x="612" y="1233"/>
                </a:cubicBezTo>
                <a:cubicBezTo>
                  <a:pt x="270" y="1233"/>
                  <a:pt x="0" y="954"/>
                  <a:pt x="0" y="612"/>
                </a:cubicBezTo>
                <a:cubicBezTo>
                  <a:pt x="0" y="270"/>
                  <a:pt x="270" y="0"/>
                  <a:pt x="612" y="0"/>
                </a:cubicBezTo>
                <a:cubicBezTo>
                  <a:pt x="954" y="0"/>
                  <a:pt x="1233" y="270"/>
                  <a:pt x="1233" y="6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14">
            <a:extLst>
              <a:ext uri="{FF2B5EF4-FFF2-40B4-BE49-F238E27FC236}">
                <a16:creationId xmlns:a16="http://schemas.microsoft.com/office/drawing/2014/main" id="{205F66A6-9755-584A-8529-999C5A9C1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6570" y="5445236"/>
            <a:ext cx="1336399" cy="1336399"/>
          </a:xfrm>
          <a:custGeom>
            <a:avLst/>
            <a:gdLst>
              <a:gd name="T0" fmla="*/ 1233 w 1234"/>
              <a:gd name="T1" fmla="*/ 621 h 1234"/>
              <a:gd name="T2" fmla="*/ 1233 w 1234"/>
              <a:gd name="T3" fmla="*/ 621 h 1234"/>
              <a:gd name="T4" fmla="*/ 612 w 1234"/>
              <a:gd name="T5" fmla="*/ 1233 h 1234"/>
              <a:gd name="T6" fmla="*/ 0 w 1234"/>
              <a:gd name="T7" fmla="*/ 621 h 1234"/>
              <a:gd name="T8" fmla="*/ 612 w 1234"/>
              <a:gd name="T9" fmla="*/ 0 h 1234"/>
              <a:gd name="T10" fmla="*/ 1233 w 1234"/>
              <a:gd name="T11" fmla="*/ 621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4" h="1234">
                <a:moveTo>
                  <a:pt x="1233" y="621"/>
                </a:moveTo>
                <a:lnTo>
                  <a:pt x="1233" y="621"/>
                </a:lnTo>
                <a:cubicBezTo>
                  <a:pt x="1233" y="963"/>
                  <a:pt x="954" y="1233"/>
                  <a:pt x="612" y="1233"/>
                </a:cubicBezTo>
                <a:cubicBezTo>
                  <a:pt x="270" y="1233"/>
                  <a:pt x="0" y="963"/>
                  <a:pt x="0" y="621"/>
                </a:cubicBezTo>
                <a:cubicBezTo>
                  <a:pt x="0" y="279"/>
                  <a:pt x="270" y="0"/>
                  <a:pt x="612" y="0"/>
                </a:cubicBezTo>
                <a:cubicBezTo>
                  <a:pt x="954" y="0"/>
                  <a:pt x="1233" y="279"/>
                  <a:pt x="1233" y="6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15">
            <a:extLst>
              <a:ext uri="{FF2B5EF4-FFF2-40B4-BE49-F238E27FC236}">
                <a16:creationId xmlns:a16="http://schemas.microsoft.com/office/drawing/2014/main" id="{7C87BBB8-6752-2142-B062-6C4248028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6570" y="10342182"/>
            <a:ext cx="1336399" cy="1336399"/>
          </a:xfrm>
          <a:custGeom>
            <a:avLst/>
            <a:gdLst>
              <a:gd name="T0" fmla="*/ 1233 w 1234"/>
              <a:gd name="T1" fmla="*/ 612 h 1234"/>
              <a:gd name="T2" fmla="*/ 1233 w 1234"/>
              <a:gd name="T3" fmla="*/ 612 h 1234"/>
              <a:gd name="T4" fmla="*/ 612 w 1234"/>
              <a:gd name="T5" fmla="*/ 1233 h 1234"/>
              <a:gd name="T6" fmla="*/ 0 w 1234"/>
              <a:gd name="T7" fmla="*/ 612 h 1234"/>
              <a:gd name="T8" fmla="*/ 612 w 1234"/>
              <a:gd name="T9" fmla="*/ 0 h 1234"/>
              <a:gd name="T10" fmla="*/ 1233 w 1234"/>
              <a:gd name="T11" fmla="*/ 612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4" h="1234">
                <a:moveTo>
                  <a:pt x="1233" y="612"/>
                </a:moveTo>
                <a:lnTo>
                  <a:pt x="1233" y="612"/>
                </a:lnTo>
                <a:cubicBezTo>
                  <a:pt x="1233" y="954"/>
                  <a:pt x="954" y="1233"/>
                  <a:pt x="612" y="1233"/>
                </a:cubicBezTo>
                <a:cubicBezTo>
                  <a:pt x="270" y="1233"/>
                  <a:pt x="0" y="954"/>
                  <a:pt x="0" y="612"/>
                </a:cubicBezTo>
                <a:cubicBezTo>
                  <a:pt x="0" y="270"/>
                  <a:pt x="270" y="0"/>
                  <a:pt x="612" y="0"/>
                </a:cubicBezTo>
                <a:cubicBezTo>
                  <a:pt x="954" y="0"/>
                  <a:pt x="1233" y="270"/>
                  <a:pt x="1233" y="6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16">
            <a:extLst>
              <a:ext uri="{FF2B5EF4-FFF2-40B4-BE49-F238E27FC236}">
                <a16:creationId xmlns:a16="http://schemas.microsoft.com/office/drawing/2014/main" id="{F50691E7-EE22-5647-A288-F0BF6AC19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9449" y="5698199"/>
            <a:ext cx="840022" cy="840022"/>
          </a:xfrm>
          <a:custGeom>
            <a:avLst/>
            <a:gdLst>
              <a:gd name="T0" fmla="*/ 657 w 775"/>
              <a:gd name="T1" fmla="*/ 108 h 775"/>
              <a:gd name="T2" fmla="*/ 657 w 775"/>
              <a:gd name="T3" fmla="*/ 108 h 775"/>
              <a:gd name="T4" fmla="*/ 387 w 775"/>
              <a:gd name="T5" fmla="*/ 0 h 775"/>
              <a:gd name="T6" fmla="*/ 117 w 775"/>
              <a:gd name="T7" fmla="*/ 108 h 775"/>
              <a:gd name="T8" fmla="*/ 0 w 775"/>
              <a:gd name="T9" fmla="*/ 387 h 775"/>
              <a:gd name="T10" fmla="*/ 117 w 775"/>
              <a:gd name="T11" fmla="*/ 657 h 775"/>
              <a:gd name="T12" fmla="*/ 387 w 775"/>
              <a:gd name="T13" fmla="*/ 774 h 775"/>
              <a:gd name="T14" fmla="*/ 387 w 775"/>
              <a:gd name="T15" fmla="*/ 774 h 775"/>
              <a:gd name="T16" fmla="*/ 387 w 775"/>
              <a:gd name="T17" fmla="*/ 774 h 775"/>
              <a:gd name="T18" fmla="*/ 387 w 775"/>
              <a:gd name="T19" fmla="*/ 774 h 775"/>
              <a:gd name="T20" fmla="*/ 657 w 775"/>
              <a:gd name="T21" fmla="*/ 657 h 775"/>
              <a:gd name="T22" fmla="*/ 774 w 775"/>
              <a:gd name="T23" fmla="*/ 387 h 775"/>
              <a:gd name="T24" fmla="*/ 657 w 775"/>
              <a:gd name="T25" fmla="*/ 108 h 775"/>
              <a:gd name="T26" fmla="*/ 162 w 775"/>
              <a:gd name="T27" fmla="*/ 621 h 775"/>
              <a:gd name="T28" fmla="*/ 162 w 775"/>
              <a:gd name="T29" fmla="*/ 621 h 775"/>
              <a:gd name="T30" fmla="*/ 162 w 775"/>
              <a:gd name="T31" fmla="*/ 621 h 775"/>
              <a:gd name="T32" fmla="*/ 162 w 775"/>
              <a:gd name="T33" fmla="*/ 621 h 775"/>
              <a:gd name="T34" fmla="*/ 387 w 775"/>
              <a:gd name="T35" fmla="*/ 549 h 775"/>
              <a:gd name="T36" fmla="*/ 612 w 775"/>
              <a:gd name="T37" fmla="*/ 621 h 775"/>
              <a:gd name="T38" fmla="*/ 612 w 775"/>
              <a:gd name="T39" fmla="*/ 630 h 775"/>
              <a:gd name="T40" fmla="*/ 612 w 775"/>
              <a:gd name="T41" fmla="*/ 630 h 775"/>
              <a:gd name="T42" fmla="*/ 387 w 775"/>
              <a:gd name="T43" fmla="*/ 720 h 775"/>
              <a:gd name="T44" fmla="*/ 378 w 775"/>
              <a:gd name="T45" fmla="*/ 720 h 775"/>
              <a:gd name="T46" fmla="*/ 162 w 775"/>
              <a:gd name="T47" fmla="*/ 621 h 775"/>
              <a:gd name="T48" fmla="*/ 648 w 775"/>
              <a:gd name="T49" fmla="*/ 594 h 775"/>
              <a:gd name="T50" fmla="*/ 648 w 775"/>
              <a:gd name="T51" fmla="*/ 594 h 775"/>
              <a:gd name="T52" fmla="*/ 639 w 775"/>
              <a:gd name="T53" fmla="*/ 585 h 775"/>
              <a:gd name="T54" fmla="*/ 531 w 775"/>
              <a:gd name="T55" fmla="*/ 522 h 775"/>
              <a:gd name="T56" fmla="*/ 387 w 775"/>
              <a:gd name="T57" fmla="*/ 495 h 775"/>
              <a:gd name="T58" fmla="*/ 135 w 775"/>
              <a:gd name="T59" fmla="*/ 585 h 775"/>
              <a:gd name="T60" fmla="*/ 126 w 775"/>
              <a:gd name="T61" fmla="*/ 594 h 775"/>
              <a:gd name="T62" fmla="*/ 54 w 775"/>
              <a:gd name="T63" fmla="*/ 387 h 775"/>
              <a:gd name="T64" fmla="*/ 153 w 775"/>
              <a:gd name="T65" fmla="*/ 153 h 775"/>
              <a:gd name="T66" fmla="*/ 387 w 775"/>
              <a:gd name="T67" fmla="*/ 54 h 775"/>
              <a:gd name="T68" fmla="*/ 621 w 775"/>
              <a:gd name="T69" fmla="*/ 153 h 775"/>
              <a:gd name="T70" fmla="*/ 720 w 775"/>
              <a:gd name="T71" fmla="*/ 387 h 775"/>
              <a:gd name="T72" fmla="*/ 648 w 775"/>
              <a:gd name="T73" fmla="*/ 594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75" h="775">
                <a:moveTo>
                  <a:pt x="657" y="108"/>
                </a:moveTo>
                <a:lnTo>
                  <a:pt x="657" y="108"/>
                </a:lnTo>
                <a:cubicBezTo>
                  <a:pt x="585" y="36"/>
                  <a:pt x="495" y="0"/>
                  <a:pt x="387" y="0"/>
                </a:cubicBezTo>
                <a:cubicBezTo>
                  <a:pt x="288" y="0"/>
                  <a:pt x="189" y="36"/>
                  <a:pt x="117" y="108"/>
                </a:cubicBezTo>
                <a:cubicBezTo>
                  <a:pt x="45" y="189"/>
                  <a:pt x="0" y="279"/>
                  <a:pt x="0" y="387"/>
                </a:cubicBezTo>
                <a:cubicBezTo>
                  <a:pt x="0" y="486"/>
                  <a:pt x="45" y="585"/>
                  <a:pt x="117" y="657"/>
                </a:cubicBezTo>
                <a:cubicBezTo>
                  <a:pt x="189" y="729"/>
                  <a:pt x="279" y="765"/>
                  <a:pt x="387" y="774"/>
                </a:cubicBezTo>
                <a:lnTo>
                  <a:pt x="387" y="774"/>
                </a:lnTo>
                <a:lnTo>
                  <a:pt x="387" y="774"/>
                </a:lnTo>
                <a:lnTo>
                  <a:pt x="387" y="774"/>
                </a:lnTo>
                <a:cubicBezTo>
                  <a:pt x="495" y="774"/>
                  <a:pt x="585" y="729"/>
                  <a:pt x="657" y="657"/>
                </a:cubicBezTo>
                <a:cubicBezTo>
                  <a:pt x="738" y="585"/>
                  <a:pt x="774" y="486"/>
                  <a:pt x="774" y="387"/>
                </a:cubicBezTo>
                <a:cubicBezTo>
                  <a:pt x="774" y="279"/>
                  <a:pt x="738" y="189"/>
                  <a:pt x="657" y="108"/>
                </a:cubicBezTo>
                <a:close/>
                <a:moveTo>
                  <a:pt x="162" y="621"/>
                </a:moveTo>
                <a:lnTo>
                  <a:pt x="162" y="621"/>
                </a:lnTo>
                <a:lnTo>
                  <a:pt x="162" y="621"/>
                </a:lnTo>
                <a:lnTo>
                  <a:pt x="162" y="621"/>
                </a:lnTo>
                <a:cubicBezTo>
                  <a:pt x="216" y="576"/>
                  <a:pt x="297" y="549"/>
                  <a:pt x="387" y="549"/>
                </a:cubicBezTo>
                <a:cubicBezTo>
                  <a:pt x="477" y="549"/>
                  <a:pt x="558" y="576"/>
                  <a:pt x="612" y="621"/>
                </a:cubicBezTo>
                <a:cubicBezTo>
                  <a:pt x="612" y="621"/>
                  <a:pt x="612" y="621"/>
                  <a:pt x="612" y="630"/>
                </a:cubicBezTo>
                <a:lnTo>
                  <a:pt x="612" y="630"/>
                </a:lnTo>
                <a:cubicBezTo>
                  <a:pt x="549" y="684"/>
                  <a:pt x="468" y="720"/>
                  <a:pt x="387" y="720"/>
                </a:cubicBezTo>
                <a:cubicBezTo>
                  <a:pt x="387" y="720"/>
                  <a:pt x="387" y="720"/>
                  <a:pt x="378" y="720"/>
                </a:cubicBezTo>
                <a:cubicBezTo>
                  <a:pt x="297" y="720"/>
                  <a:pt x="225" y="684"/>
                  <a:pt x="162" y="621"/>
                </a:cubicBezTo>
                <a:close/>
                <a:moveTo>
                  <a:pt x="648" y="594"/>
                </a:moveTo>
                <a:lnTo>
                  <a:pt x="648" y="594"/>
                </a:lnTo>
                <a:cubicBezTo>
                  <a:pt x="648" y="594"/>
                  <a:pt x="648" y="585"/>
                  <a:pt x="639" y="585"/>
                </a:cubicBezTo>
                <a:cubicBezTo>
                  <a:pt x="612" y="558"/>
                  <a:pt x="576" y="540"/>
                  <a:pt x="531" y="522"/>
                </a:cubicBezTo>
                <a:cubicBezTo>
                  <a:pt x="486" y="504"/>
                  <a:pt x="441" y="495"/>
                  <a:pt x="387" y="495"/>
                </a:cubicBezTo>
                <a:cubicBezTo>
                  <a:pt x="288" y="495"/>
                  <a:pt x="198" y="531"/>
                  <a:pt x="135" y="585"/>
                </a:cubicBezTo>
                <a:cubicBezTo>
                  <a:pt x="126" y="585"/>
                  <a:pt x="126" y="585"/>
                  <a:pt x="126" y="594"/>
                </a:cubicBezTo>
                <a:cubicBezTo>
                  <a:pt x="81" y="531"/>
                  <a:pt x="54" y="459"/>
                  <a:pt x="54" y="387"/>
                </a:cubicBezTo>
                <a:cubicBezTo>
                  <a:pt x="54" y="297"/>
                  <a:pt x="90" y="216"/>
                  <a:pt x="153" y="153"/>
                </a:cubicBezTo>
                <a:cubicBezTo>
                  <a:pt x="216" y="81"/>
                  <a:pt x="297" y="54"/>
                  <a:pt x="387" y="54"/>
                </a:cubicBezTo>
                <a:cubicBezTo>
                  <a:pt x="477" y="54"/>
                  <a:pt x="558" y="81"/>
                  <a:pt x="621" y="153"/>
                </a:cubicBezTo>
                <a:cubicBezTo>
                  <a:pt x="684" y="216"/>
                  <a:pt x="720" y="297"/>
                  <a:pt x="720" y="387"/>
                </a:cubicBezTo>
                <a:cubicBezTo>
                  <a:pt x="720" y="459"/>
                  <a:pt x="693" y="531"/>
                  <a:pt x="648" y="5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17">
            <a:extLst>
              <a:ext uri="{FF2B5EF4-FFF2-40B4-BE49-F238E27FC236}">
                <a16:creationId xmlns:a16="http://schemas.microsoft.com/office/drawing/2014/main" id="{DCDC5180-5B4A-4D4D-8DF7-A725760F8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4683" y="5784110"/>
            <a:ext cx="429557" cy="429557"/>
          </a:xfrm>
          <a:custGeom>
            <a:avLst/>
            <a:gdLst>
              <a:gd name="T0" fmla="*/ 198 w 397"/>
              <a:gd name="T1" fmla="*/ 0 h 397"/>
              <a:gd name="T2" fmla="*/ 198 w 397"/>
              <a:gd name="T3" fmla="*/ 0 h 397"/>
              <a:gd name="T4" fmla="*/ 0 w 397"/>
              <a:gd name="T5" fmla="*/ 198 h 397"/>
              <a:gd name="T6" fmla="*/ 198 w 397"/>
              <a:gd name="T7" fmla="*/ 396 h 397"/>
              <a:gd name="T8" fmla="*/ 396 w 397"/>
              <a:gd name="T9" fmla="*/ 198 h 397"/>
              <a:gd name="T10" fmla="*/ 198 w 397"/>
              <a:gd name="T11" fmla="*/ 0 h 397"/>
              <a:gd name="T12" fmla="*/ 198 w 397"/>
              <a:gd name="T13" fmla="*/ 351 h 397"/>
              <a:gd name="T14" fmla="*/ 198 w 397"/>
              <a:gd name="T15" fmla="*/ 351 h 397"/>
              <a:gd name="T16" fmla="*/ 45 w 397"/>
              <a:gd name="T17" fmla="*/ 198 h 397"/>
              <a:gd name="T18" fmla="*/ 198 w 397"/>
              <a:gd name="T19" fmla="*/ 54 h 397"/>
              <a:gd name="T20" fmla="*/ 342 w 397"/>
              <a:gd name="T21" fmla="*/ 198 h 397"/>
              <a:gd name="T22" fmla="*/ 198 w 397"/>
              <a:gd name="T23" fmla="*/ 351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7" h="397">
                <a:moveTo>
                  <a:pt x="198" y="0"/>
                </a:moveTo>
                <a:lnTo>
                  <a:pt x="198" y="0"/>
                </a:lnTo>
                <a:cubicBezTo>
                  <a:pt x="90" y="0"/>
                  <a:pt x="0" y="90"/>
                  <a:pt x="0" y="198"/>
                </a:cubicBezTo>
                <a:cubicBezTo>
                  <a:pt x="0" y="306"/>
                  <a:pt x="90" y="396"/>
                  <a:pt x="198" y="396"/>
                </a:cubicBezTo>
                <a:cubicBezTo>
                  <a:pt x="306" y="396"/>
                  <a:pt x="396" y="306"/>
                  <a:pt x="396" y="198"/>
                </a:cubicBezTo>
                <a:cubicBezTo>
                  <a:pt x="396" y="90"/>
                  <a:pt x="306" y="0"/>
                  <a:pt x="198" y="0"/>
                </a:cubicBezTo>
                <a:close/>
                <a:moveTo>
                  <a:pt x="198" y="351"/>
                </a:moveTo>
                <a:lnTo>
                  <a:pt x="198" y="351"/>
                </a:lnTo>
                <a:cubicBezTo>
                  <a:pt x="117" y="351"/>
                  <a:pt x="45" y="279"/>
                  <a:pt x="45" y="198"/>
                </a:cubicBezTo>
                <a:cubicBezTo>
                  <a:pt x="45" y="117"/>
                  <a:pt x="117" y="54"/>
                  <a:pt x="198" y="54"/>
                </a:cubicBezTo>
                <a:cubicBezTo>
                  <a:pt x="279" y="54"/>
                  <a:pt x="342" y="117"/>
                  <a:pt x="342" y="198"/>
                </a:cubicBezTo>
                <a:cubicBezTo>
                  <a:pt x="342" y="279"/>
                  <a:pt x="279" y="351"/>
                  <a:pt x="198" y="3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18">
            <a:extLst>
              <a:ext uri="{FF2B5EF4-FFF2-40B4-BE49-F238E27FC236}">
                <a16:creationId xmlns:a16="http://schemas.microsoft.com/office/drawing/2014/main" id="{F146DD54-E5B0-0042-8684-695B9C1B1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0441" y="5688653"/>
            <a:ext cx="859113" cy="849568"/>
          </a:xfrm>
          <a:custGeom>
            <a:avLst/>
            <a:gdLst>
              <a:gd name="T0" fmla="*/ 396 w 793"/>
              <a:gd name="T1" fmla="*/ 783 h 784"/>
              <a:gd name="T2" fmla="*/ 396 w 793"/>
              <a:gd name="T3" fmla="*/ 783 h 784"/>
              <a:gd name="T4" fmla="*/ 117 w 793"/>
              <a:gd name="T5" fmla="*/ 675 h 784"/>
              <a:gd name="T6" fmla="*/ 0 w 793"/>
              <a:gd name="T7" fmla="*/ 396 h 784"/>
              <a:gd name="T8" fmla="*/ 117 w 793"/>
              <a:gd name="T9" fmla="*/ 117 h 784"/>
              <a:gd name="T10" fmla="*/ 396 w 793"/>
              <a:gd name="T11" fmla="*/ 0 h 784"/>
              <a:gd name="T12" fmla="*/ 675 w 793"/>
              <a:gd name="T13" fmla="*/ 117 h 784"/>
              <a:gd name="T14" fmla="*/ 792 w 793"/>
              <a:gd name="T15" fmla="*/ 396 h 784"/>
              <a:gd name="T16" fmla="*/ 675 w 793"/>
              <a:gd name="T17" fmla="*/ 675 h 784"/>
              <a:gd name="T18" fmla="*/ 396 w 793"/>
              <a:gd name="T19" fmla="*/ 783 h 784"/>
              <a:gd name="T20" fmla="*/ 396 w 793"/>
              <a:gd name="T21" fmla="*/ 54 h 784"/>
              <a:gd name="T22" fmla="*/ 396 w 793"/>
              <a:gd name="T23" fmla="*/ 54 h 784"/>
              <a:gd name="T24" fmla="*/ 153 w 793"/>
              <a:gd name="T25" fmla="*/ 153 h 784"/>
              <a:gd name="T26" fmla="*/ 54 w 793"/>
              <a:gd name="T27" fmla="*/ 396 h 784"/>
              <a:gd name="T28" fmla="*/ 153 w 793"/>
              <a:gd name="T29" fmla="*/ 639 h 784"/>
              <a:gd name="T30" fmla="*/ 396 w 793"/>
              <a:gd name="T31" fmla="*/ 738 h 784"/>
              <a:gd name="T32" fmla="*/ 639 w 793"/>
              <a:gd name="T33" fmla="*/ 639 h 784"/>
              <a:gd name="T34" fmla="*/ 738 w 793"/>
              <a:gd name="T35" fmla="*/ 396 h 784"/>
              <a:gd name="T36" fmla="*/ 639 w 793"/>
              <a:gd name="T37" fmla="*/ 153 h 784"/>
              <a:gd name="T38" fmla="*/ 396 w 793"/>
              <a:gd name="T39" fmla="*/ 54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93" h="784">
                <a:moveTo>
                  <a:pt x="396" y="783"/>
                </a:moveTo>
                <a:lnTo>
                  <a:pt x="396" y="783"/>
                </a:lnTo>
                <a:cubicBezTo>
                  <a:pt x="288" y="783"/>
                  <a:pt x="189" y="747"/>
                  <a:pt x="117" y="675"/>
                </a:cubicBezTo>
                <a:cubicBezTo>
                  <a:pt x="45" y="594"/>
                  <a:pt x="0" y="495"/>
                  <a:pt x="0" y="396"/>
                </a:cubicBezTo>
                <a:cubicBezTo>
                  <a:pt x="0" y="288"/>
                  <a:pt x="45" y="189"/>
                  <a:pt x="117" y="117"/>
                </a:cubicBezTo>
                <a:cubicBezTo>
                  <a:pt x="189" y="45"/>
                  <a:pt x="288" y="0"/>
                  <a:pt x="396" y="0"/>
                </a:cubicBezTo>
                <a:cubicBezTo>
                  <a:pt x="504" y="0"/>
                  <a:pt x="603" y="45"/>
                  <a:pt x="675" y="117"/>
                </a:cubicBezTo>
                <a:cubicBezTo>
                  <a:pt x="747" y="189"/>
                  <a:pt x="792" y="288"/>
                  <a:pt x="792" y="396"/>
                </a:cubicBezTo>
                <a:cubicBezTo>
                  <a:pt x="792" y="495"/>
                  <a:pt x="747" y="594"/>
                  <a:pt x="675" y="675"/>
                </a:cubicBezTo>
                <a:cubicBezTo>
                  <a:pt x="603" y="747"/>
                  <a:pt x="504" y="783"/>
                  <a:pt x="396" y="783"/>
                </a:cubicBezTo>
                <a:close/>
                <a:moveTo>
                  <a:pt x="396" y="54"/>
                </a:moveTo>
                <a:lnTo>
                  <a:pt x="396" y="54"/>
                </a:lnTo>
                <a:cubicBezTo>
                  <a:pt x="306" y="54"/>
                  <a:pt x="216" y="90"/>
                  <a:pt x="153" y="153"/>
                </a:cubicBezTo>
                <a:cubicBezTo>
                  <a:pt x="90" y="216"/>
                  <a:pt x="54" y="306"/>
                  <a:pt x="54" y="396"/>
                </a:cubicBezTo>
                <a:cubicBezTo>
                  <a:pt x="54" y="486"/>
                  <a:pt x="90" y="567"/>
                  <a:pt x="153" y="639"/>
                </a:cubicBezTo>
                <a:cubicBezTo>
                  <a:pt x="216" y="702"/>
                  <a:pt x="306" y="738"/>
                  <a:pt x="396" y="738"/>
                </a:cubicBezTo>
                <a:cubicBezTo>
                  <a:pt x="486" y="738"/>
                  <a:pt x="576" y="702"/>
                  <a:pt x="639" y="639"/>
                </a:cubicBezTo>
                <a:cubicBezTo>
                  <a:pt x="702" y="567"/>
                  <a:pt x="738" y="486"/>
                  <a:pt x="738" y="396"/>
                </a:cubicBezTo>
                <a:cubicBezTo>
                  <a:pt x="738" y="306"/>
                  <a:pt x="702" y="216"/>
                  <a:pt x="639" y="153"/>
                </a:cubicBezTo>
                <a:cubicBezTo>
                  <a:pt x="576" y="90"/>
                  <a:pt x="486" y="54"/>
                  <a:pt x="396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19">
            <a:extLst>
              <a:ext uri="{FF2B5EF4-FFF2-40B4-BE49-F238E27FC236}">
                <a16:creationId xmlns:a16="http://schemas.microsoft.com/office/drawing/2014/main" id="{1604C0F3-9F66-4A4A-94B7-D62B1CB84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309" y="5865247"/>
            <a:ext cx="439102" cy="272054"/>
          </a:xfrm>
          <a:custGeom>
            <a:avLst/>
            <a:gdLst>
              <a:gd name="T0" fmla="*/ 396 w 406"/>
              <a:gd name="T1" fmla="*/ 45 h 253"/>
              <a:gd name="T2" fmla="*/ 396 w 406"/>
              <a:gd name="T3" fmla="*/ 45 h 253"/>
              <a:gd name="T4" fmla="*/ 198 w 406"/>
              <a:gd name="T5" fmla="*/ 243 h 253"/>
              <a:gd name="T6" fmla="*/ 180 w 406"/>
              <a:gd name="T7" fmla="*/ 252 h 253"/>
              <a:gd name="T8" fmla="*/ 27 w 406"/>
              <a:gd name="T9" fmla="*/ 252 h 253"/>
              <a:gd name="T10" fmla="*/ 0 w 406"/>
              <a:gd name="T11" fmla="*/ 234 h 253"/>
              <a:gd name="T12" fmla="*/ 27 w 406"/>
              <a:gd name="T13" fmla="*/ 207 h 253"/>
              <a:gd name="T14" fmla="*/ 162 w 406"/>
              <a:gd name="T15" fmla="*/ 207 h 253"/>
              <a:gd name="T16" fmla="*/ 360 w 406"/>
              <a:gd name="T17" fmla="*/ 9 h 253"/>
              <a:gd name="T18" fmla="*/ 396 w 406"/>
              <a:gd name="T19" fmla="*/ 9 h 253"/>
              <a:gd name="T20" fmla="*/ 396 w 406"/>
              <a:gd name="T21" fmla="*/ 45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6" h="253">
                <a:moveTo>
                  <a:pt x="396" y="45"/>
                </a:moveTo>
                <a:lnTo>
                  <a:pt x="396" y="45"/>
                </a:lnTo>
                <a:cubicBezTo>
                  <a:pt x="198" y="243"/>
                  <a:pt x="198" y="243"/>
                  <a:pt x="198" y="243"/>
                </a:cubicBezTo>
                <a:cubicBezTo>
                  <a:pt x="198" y="252"/>
                  <a:pt x="189" y="252"/>
                  <a:pt x="180" y="252"/>
                </a:cubicBezTo>
                <a:cubicBezTo>
                  <a:pt x="27" y="252"/>
                  <a:pt x="27" y="252"/>
                  <a:pt x="27" y="252"/>
                </a:cubicBezTo>
                <a:cubicBezTo>
                  <a:pt x="18" y="252"/>
                  <a:pt x="0" y="243"/>
                  <a:pt x="0" y="234"/>
                </a:cubicBezTo>
                <a:cubicBezTo>
                  <a:pt x="0" y="216"/>
                  <a:pt x="18" y="207"/>
                  <a:pt x="27" y="207"/>
                </a:cubicBezTo>
                <a:cubicBezTo>
                  <a:pt x="162" y="207"/>
                  <a:pt x="162" y="207"/>
                  <a:pt x="162" y="207"/>
                </a:cubicBezTo>
                <a:cubicBezTo>
                  <a:pt x="360" y="9"/>
                  <a:pt x="360" y="9"/>
                  <a:pt x="360" y="9"/>
                </a:cubicBezTo>
                <a:cubicBezTo>
                  <a:pt x="369" y="0"/>
                  <a:pt x="387" y="0"/>
                  <a:pt x="396" y="9"/>
                </a:cubicBezTo>
                <a:cubicBezTo>
                  <a:pt x="405" y="18"/>
                  <a:pt x="405" y="36"/>
                  <a:pt x="396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20">
            <a:extLst>
              <a:ext uri="{FF2B5EF4-FFF2-40B4-BE49-F238E27FC236}">
                <a16:creationId xmlns:a16="http://schemas.microsoft.com/office/drawing/2014/main" id="{48501554-55CB-7D4D-BFB6-C25133914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9449" y="10585599"/>
            <a:ext cx="849568" cy="849568"/>
          </a:xfrm>
          <a:custGeom>
            <a:avLst/>
            <a:gdLst>
              <a:gd name="T0" fmla="*/ 387 w 784"/>
              <a:gd name="T1" fmla="*/ 783 h 784"/>
              <a:gd name="T2" fmla="*/ 387 w 784"/>
              <a:gd name="T3" fmla="*/ 783 h 784"/>
              <a:gd name="T4" fmla="*/ 108 w 784"/>
              <a:gd name="T5" fmla="*/ 666 h 784"/>
              <a:gd name="T6" fmla="*/ 0 w 784"/>
              <a:gd name="T7" fmla="*/ 387 h 784"/>
              <a:gd name="T8" fmla="*/ 108 w 784"/>
              <a:gd name="T9" fmla="*/ 108 h 784"/>
              <a:gd name="T10" fmla="*/ 387 w 784"/>
              <a:gd name="T11" fmla="*/ 0 h 784"/>
              <a:gd name="T12" fmla="*/ 666 w 784"/>
              <a:gd name="T13" fmla="*/ 108 h 784"/>
              <a:gd name="T14" fmla="*/ 783 w 784"/>
              <a:gd name="T15" fmla="*/ 387 h 784"/>
              <a:gd name="T16" fmla="*/ 666 w 784"/>
              <a:gd name="T17" fmla="*/ 666 h 784"/>
              <a:gd name="T18" fmla="*/ 387 w 784"/>
              <a:gd name="T19" fmla="*/ 783 h 784"/>
              <a:gd name="T20" fmla="*/ 387 w 784"/>
              <a:gd name="T21" fmla="*/ 45 h 784"/>
              <a:gd name="T22" fmla="*/ 387 w 784"/>
              <a:gd name="T23" fmla="*/ 45 h 784"/>
              <a:gd name="T24" fmla="*/ 144 w 784"/>
              <a:gd name="T25" fmla="*/ 144 h 784"/>
              <a:gd name="T26" fmla="*/ 45 w 784"/>
              <a:gd name="T27" fmla="*/ 387 h 784"/>
              <a:gd name="T28" fmla="*/ 144 w 784"/>
              <a:gd name="T29" fmla="*/ 630 h 784"/>
              <a:gd name="T30" fmla="*/ 387 w 784"/>
              <a:gd name="T31" fmla="*/ 729 h 784"/>
              <a:gd name="T32" fmla="*/ 630 w 784"/>
              <a:gd name="T33" fmla="*/ 630 h 784"/>
              <a:gd name="T34" fmla="*/ 729 w 784"/>
              <a:gd name="T35" fmla="*/ 387 h 784"/>
              <a:gd name="T36" fmla="*/ 630 w 784"/>
              <a:gd name="T37" fmla="*/ 144 h 784"/>
              <a:gd name="T38" fmla="*/ 387 w 784"/>
              <a:gd name="T39" fmla="*/ 45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4" h="784">
                <a:moveTo>
                  <a:pt x="387" y="783"/>
                </a:moveTo>
                <a:lnTo>
                  <a:pt x="387" y="783"/>
                </a:lnTo>
                <a:cubicBezTo>
                  <a:pt x="288" y="783"/>
                  <a:pt x="189" y="738"/>
                  <a:pt x="108" y="666"/>
                </a:cubicBezTo>
                <a:cubicBezTo>
                  <a:pt x="36" y="594"/>
                  <a:pt x="0" y="495"/>
                  <a:pt x="0" y="387"/>
                </a:cubicBezTo>
                <a:cubicBezTo>
                  <a:pt x="0" y="279"/>
                  <a:pt x="36" y="189"/>
                  <a:pt x="108" y="108"/>
                </a:cubicBezTo>
                <a:cubicBezTo>
                  <a:pt x="189" y="36"/>
                  <a:pt x="288" y="0"/>
                  <a:pt x="387" y="0"/>
                </a:cubicBezTo>
                <a:cubicBezTo>
                  <a:pt x="495" y="0"/>
                  <a:pt x="594" y="36"/>
                  <a:pt x="666" y="108"/>
                </a:cubicBezTo>
                <a:cubicBezTo>
                  <a:pt x="738" y="189"/>
                  <a:pt x="783" y="279"/>
                  <a:pt x="783" y="387"/>
                </a:cubicBezTo>
                <a:cubicBezTo>
                  <a:pt x="783" y="495"/>
                  <a:pt x="738" y="594"/>
                  <a:pt x="666" y="666"/>
                </a:cubicBezTo>
                <a:cubicBezTo>
                  <a:pt x="594" y="738"/>
                  <a:pt x="495" y="783"/>
                  <a:pt x="387" y="783"/>
                </a:cubicBezTo>
                <a:close/>
                <a:moveTo>
                  <a:pt x="387" y="45"/>
                </a:moveTo>
                <a:lnTo>
                  <a:pt x="387" y="45"/>
                </a:lnTo>
                <a:cubicBezTo>
                  <a:pt x="297" y="45"/>
                  <a:pt x="216" y="81"/>
                  <a:pt x="144" y="144"/>
                </a:cubicBezTo>
                <a:cubicBezTo>
                  <a:pt x="81" y="207"/>
                  <a:pt x="45" y="297"/>
                  <a:pt x="45" y="387"/>
                </a:cubicBezTo>
                <a:cubicBezTo>
                  <a:pt x="45" y="477"/>
                  <a:pt x="81" y="567"/>
                  <a:pt x="144" y="630"/>
                </a:cubicBezTo>
                <a:cubicBezTo>
                  <a:pt x="216" y="693"/>
                  <a:pt x="297" y="729"/>
                  <a:pt x="387" y="729"/>
                </a:cubicBezTo>
                <a:cubicBezTo>
                  <a:pt x="477" y="729"/>
                  <a:pt x="567" y="693"/>
                  <a:pt x="630" y="630"/>
                </a:cubicBezTo>
                <a:cubicBezTo>
                  <a:pt x="693" y="567"/>
                  <a:pt x="729" y="477"/>
                  <a:pt x="729" y="387"/>
                </a:cubicBezTo>
                <a:cubicBezTo>
                  <a:pt x="729" y="297"/>
                  <a:pt x="693" y="207"/>
                  <a:pt x="630" y="144"/>
                </a:cubicBezTo>
                <a:cubicBezTo>
                  <a:pt x="567" y="81"/>
                  <a:pt x="477" y="45"/>
                  <a:pt x="387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21">
            <a:extLst>
              <a:ext uri="{FF2B5EF4-FFF2-40B4-BE49-F238E27FC236}">
                <a16:creationId xmlns:a16="http://schemas.microsoft.com/office/drawing/2014/main" id="{2A6B3795-E190-BF4A-8B71-427CE08DC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6954" y="10743102"/>
            <a:ext cx="525014" cy="448648"/>
          </a:xfrm>
          <a:custGeom>
            <a:avLst/>
            <a:gdLst>
              <a:gd name="T0" fmla="*/ 477 w 487"/>
              <a:gd name="T1" fmla="*/ 36 h 415"/>
              <a:gd name="T2" fmla="*/ 477 w 487"/>
              <a:gd name="T3" fmla="*/ 36 h 415"/>
              <a:gd name="T4" fmla="*/ 180 w 487"/>
              <a:gd name="T5" fmla="*/ 405 h 415"/>
              <a:gd name="T6" fmla="*/ 180 w 487"/>
              <a:gd name="T7" fmla="*/ 405 h 415"/>
              <a:gd name="T8" fmla="*/ 180 w 487"/>
              <a:gd name="T9" fmla="*/ 405 h 415"/>
              <a:gd name="T10" fmla="*/ 180 w 487"/>
              <a:gd name="T11" fmla="*/ 405 h 415"/>
              <a:gd name="T12" fmla="*/ 180 w 487"/>
              <a:gd name="T13" fmla="*/ 405 h 415"/>
              <a:gd name="T14" fmla="*/ 180 w 487"/>
              <a:gd name="T15" fmla="*/ 405 h 415"/>
              <a:gd name="T16" fmla="*/ 171 w 487"/>
              <a:gd name="T17" fmla="*/ 405 h 415"/>
              <a:gd name="T18" fmla="*/ 171 w 487"/>
              <a:gd name="T19" fmla="*/ 405 h 415"/>
              <a:gd name="T20" fmla="*/ 171 w 487"/>
              <a:gd name="T21" fmla="*/ 414 h 415"/>
              <a:gd name="T22" fmla="*/ 171 w 487"/>
              <a:gd name="T23" fmla="*/ 414 h 415"/>
              <a:gd name="T24" fmla="*/ 171 w 487"/>
              <a:gd name="T25" fmla="*/ 414 h 415"/>
              <a:gd name="T26" fmla="*/ 171 w 487"/>
              <a:gd name="T27" fmla="*/ 414 h 415"/>
              <a:gd name="T28" fmla="*/ 171 w 487"/>
              <a:gd name="T29" fmla="*/ 414 h 415"/>
              <a:gd name="T30" fmla="*/ 171 w 487"/>
              <a:gd name="T31" fmla="*/ 414 h 415"/>
              <a:gd name="T32" fmla="*/ 171 w 487"/>
              <a:gd name="T33" fmla="*/ 414 h 415"/>
              <a:gd name="T34" fmla="*/ 162 w 487"/>
              <a:gd name="T35" fmla="*/ 414 h 415"/>
              <a:gd name="T36" fmla="*/ 162 w 487"/>
              <a:gd name="T37" fmla="*/ 414 h 415"/>
              <a:gd name="T38" fmla="*/ 162 w 487"/>
              <a:gd name="T39" fmla="*/ 414 h 415"/>
              <a:gd name="T40" fmla="*/ 162 w 487"/>
              <a:gd name="T41" fmla="*/ 414 h 415"/>
              <a:gd name="T42" fmla="*/ 162 w 487"/>
              <a:gd name="T43" fmla="*/ 414 h 415"/>
              <a:gd name="T44" fmla="*/ 162 w 487"/>
              <a:gd name="T45" fmla="*/ 414 h 415"/>
              <a:gd name="T46" fmla="*/ 162 w 487"/>
              <a:gd name="T47" fmla="*/ 405 h 415"/>
              <a:gd name="T48" fmla="*/ 153 w 487"/>
              <a:gd name="T49" fmla="*/ 405 h 415"/>
              <a:gd name="T50" fmla="*/ 153 w 487"/>
              <a:gd name="T51" fmla="*/ 405 h 415"/>
              <a:gd name="T52" fmla="*/ 153 w 487"/>
              <a:gd name="T53" fmla="*/ 405 h 415"/>
              <a:gd name="T54" fmla="*/ 153 w 487"/>
              <a:gd name="T55" fmla="*/ 405 h 415"/>
              <a:gd name="T56" fmla="*/ 153 w 487"/>
              <a:gd name="T57" fmla="*/ 405 h 415"/>
              <a:gd name="T58" fmla="*/ 153 w 487"/>
              <a:gd name="T59" fmla="*/ 405 h 415"/>
              <a:gd name="T60" fmla="*/ 153 w 487"/>
              <a:gd name="T61" fmla="*/ 405 h 415"/>
              <a:gd name="T62" fmla="*/ 9 w 487"/>
              <a:gd name="T63" fmla="*/ 261 h 415"/>
              <a:gd name="T64" fmla="*/ 9 w 487"/>
              <a:gd name="T65" fmla="*/ 225 h 415"/>
              <a:gd name="T66" fmla="*/ 36 w 487"/>
              <a:gd name="T67" fmla="*/ 225 h 415"/>
              <a:gd name="T68" fmla="*/ 162 w 487"/>
              <a:gd name="T69" fmla="*/ 351 h 415"/>
              <a:gd name="T70" fmla="*/ 441 w 487"/>
              <a:gd name="T71" fmla="*/ 9 h 415"/>
              <a:gd name="T72" fmla="*/ 477 w 487"/>
              <a:gd name="T73" fmla="*/ 9 h 415"/>
              <a:gd name="T74" fmla="*/ 477 w 487"/>
              <a:gd name="T75" fmla="*/ 36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7" h="415">
                <a:moveTo>
                  <a:pt x="477" y="36"/>
                </a:moveTo>
                <a:lnTo>
                  <a:pt x="477" y="36"/>
                </a:lnTo>
                <a:cubicBezTo>
                  <a:pt x="180" y="405"/>
                  <a:pt x="180" y="405"/>
                  <a:pt x="180" y="405"/>
                </a:cubicBezTo>
                <a:lnTo>
                  <a:pt x="180" y="405"/>
                </a:lnTo>
                <a:lnTo>
                  <a:pt x="180" y="405"/>
                </a:lnTo>
                <a:lnTo>
                  <a:pt x="180" y="405"/>
                </a:lnTo>
                <a:lnTo>
                  <a:pt x="180" y="405"/>
                </a:lnTo>
                <a:lnTo>
                  <a:pt x="180" y="405"/>
                </a:lnTo>
                <a:cubicBezTo>
                  <a:pt x="180" y="405"/>
                  <a:pt x="180" y="405"/>
                  <a:pt x="171" y="405"/>
                </a:cubicBezTo>
                <a:lnTo>
                  <a:pt x="171" y="405"/>
                </a:lnTo>
                <a:cubicBezTo>
                  <a:pt x="171" y="405"/>
                  <a:pt x="171" y="405"/>
                  <a:pt x="171" y="414"/>
                </a:cubicBezTo>
                <a:lnTo>
                  <a:pt x="171" y="414"/>
                </a:lnTo>
                <a:lnTo>
                  <a:pt x="171" y="414"/>
                </a:lnTo>
                <a:lnTo>
                  <a:pt x="171" y="414"/>
                </a:lnTo>
                <a:lnTo>
                  <a:pt x="171" y="414"/>
                </a:lnTo>
                <a:lnTo>
                  <a:pt x="171" y="414"/>
                </a:lnTo>
                <a:lnTo>
                  <a:pt x="171" y="414"/>
                </a:lnTo>
                <a:lnTo>
                  <a:pt x="162" y="414"/>
                </a:lnTo>
                <a:lnTo>
                  <a:pt x="162" y="414"/>
                </a:lnTo>
                <a:lnTo>
                  <a:pt x="162" y="414"/>
                </a:lnTo>
                <a:lnTo>
                  <a:pt x="162" y="414"/>
                </a:lnTo>
                <a:lnTo>
                  <a:pt x="162" y="414"/>
                </a:lnTo>
                <a:lnTo>
                  <a:pt x="162" y="414"/>
                </a:lnTo>
                <a:lnTo>
                  <a:pt x="162" y="405"/>
                </a:lnTo>
                <a:lnTo>
                  <a:pt x="153" y="405"/>
                </a:lnTo>
                <a:lnTo>
                  <a:pt x="153" y="405"/>
                </a:lnTo>
                <a:lnTo>
                  <a:pt x="153" y="405"/>
                </a:lnTo>
                <a:lnTo>
                  <a:pt x="153" y="405"/>
                </a:lnTo>
                <a:lnTo>
                  <a:pt x="153" y="405"/>
                </a:lnTo>
                <a:lnTo>
                  <a:pt x="153" y="405"/>
                </a:lnTo>
                <a:lnTo>
                  <a:pt x="153" y="405"/>
                </a:lnTo>
                <a:cubicBezTo>
                  <a:pt x="9" y="261"/>
                  <a:pt x="9" y="261"/>
                  <a:pt x="9" y="261"/>
                </a:cubicBezTo>
                <a:cubicBezTo>
                  <a:pt x="0" y="252"/>
                  <a:pt x="0" y="234"/>
                  <a:pt x="9" y="225"/>
                </a:cubicBezTo>
                <a:cubicBezTo>
                  <a:pt x="18" y="216"/>
                  <a:pt x="27" y="216"/>
                  <a:pt x="36" y="225"/>
                </a:cubicBezTo>
                <a:cubicBezTo>
                  <a:pt x="162" y="351"/>
                  <a:pt x="162" y="351"/>
                  <a:pt x="162" y="351"/>
                </a:cubicBezTo>
                <a:cubicBezTo>
                  <a:pt x="441" y="9"/>
                  <a:pt x="441" y="9"/>
                  <a:pt x="441" y="9"/>
                </a:cubicBezTo>
                <a:cubicBezTo>
                  <a:pt x="450" y="0"/>
                  <a:pt x="468" y="0"/>
                  <a:pt x="477" y="9"/>
                </a:cubicBezTo>
                <a:cubicBezTo>
                  <a:pt x="486" y="18"/>
                  <a:pt x="486" y="27"/>
                  <a:pt x="47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22">
            <a:extLst>
              <a:ext uri="{FF2B5EF4-FFF2-40B4-BE49-F238E27FC236}">
                <a16:creationId xmlns:a16="http://schemas.microsoft.com/office/drawing/2014/main" id="{993D0E7F-19F1-B640-8158-FA144F273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7943" y="10576054"/>
            <a:ext cx="548879" cy="859113"/>
          </a:xfrm>
          <a:custGeom>
            <a:avLst/>
            <a:gdLst>
              <a:gd name="T0" fmla="*/ 252 w 505"/>
              <a:gd name="T1" fmla="*/ 792 h 793"/>
              <a:gd name="T2" fmla="*/ 252 w 505"/>
              <a:gd name="T3" fmla="*/ 792 h 793"/>
              <a:gd name="T4" fmla="*/ 234 w 505"/>
              <a:gd name="T5" fmla="*/ 774 h 793"/>
              <a:gd name="T6" fmla="*/ 117 w 505"/>
              <a:gd name="T7" fmla="*/ 576 h 793"/>
              <a:gd name="T8" fmla="*/ 0 w 505"/>
              <a:gd name="T9" fmla="*/ 252 h 793"/>
              <a:gd name="T10" fmla="*/ 252 w 505"/>
              <a:gd name="T11" fmla="*/ 0 h 793"/>
              <a:gd name="T12" fmla="*/ 504 w 505"/>
              <a:gd name="T13" fmla="*/ 252 h 793"/>
              <a:gd name="T14" fmla="*/ 387 w 505"/>
              <a:gd name="T15" fmla="*/ 576 h 793"/>
              <a:gd name="T16" fmla="*/ 279 w 505"/>
              <a:gd name="T17" fmla="*/ 774 h 793"/>
              <a:gd name="T18" fmla="*/ 252 w 505"/>
              <a:gd name="T19" fmla="*/ 792 h 793"/>
              <a:gd name="T20" fmla="*/ 252 w 505"/>
              <a:gd name="T21" fmla="*/ 54 h 793"/>
              <a:gd name="T22" fmla="*/ 252 w 505"/>
              <a:gd name="T23" fmla="*/ 54 h 793"/>
              <a:gd name="T24" fmla="*/ 54 w 505"/>
              <a:gd name="T25" fmla="*/ 252 h 793"/>
              <a:gd name="T26" fmla="*/ 162 w 505"/>
              <a:gd name="T27" fmla="*/ 549 h 793"/>
              <a:gd name="T28" fmla="*/ 252 w 505"/>
              <a:gd name="T29" fmla="*/ 711 h 793"/>
              <a:gd name="T30" fmla="*/ 342 w 505"/>
              <a:gd name="T31" fmla="*/ 549 h 793"/>
              <a:gd name="T32" fmla="*/ 450 w 505"/>
              <a:gd name="T33" fmla="*/ 252 h 793"/>
              <a:gd name="T34" fmla="*/ 252 w 505"/>
              <a:gd name="T35" fmla="*/ 54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5" h="793">
                <a:moveTo>
                  <a:pt x="252" y="792"/>
                </a:moveTo>
                <a:lnTo>
                  <a:pt x="252" y="792"/>
                </a:lnTo>
                <a:cubicBezTo>
                  <a:pt x="243" y="792"/>
                  <a:pt x="243" y="783"/>
                  <a:pt x="234" y="774"/>
                </a:cubicBezTo>
                <a:cubicBezTo>
                  <a:pt x="234" y="774"/>
                  <a:pt x="180" y="684"/>
                  <a:pt x="117" y="576"/>
                </a:cubicBezTo>
                <a:cubicBezTo>
                  <a:pt x="45" y="423"/>
                  <a:pt x="0" y="315"/>
                  <a:pt x="0" y="252"/>
                </a:cubicBezTo>
                <a:cubicBezTo>
                  <a:pt x="0" y="117"/>
                  <a:pt x="117" y="0"/>
                  <a:pt x="252" y="0"/>
                </a:cubicBezTo>
                <a:cubicBezTo>
                  <a:pt x="387" y="0"/>
                  <a:pt x="504" y="117"/>
                  <a:pt x="504" y="252"/>
                </a:cubicBezTo>
                <a:cubicBezTo>
                  <a:pt x="504" y="315"/>
                  <a:pt x="459" y="423"/>
                  <a:pt x="387" y="576"/>
                </a:cubicBezTo>
                <a:cubicBezTo>
                  <a:pt x="333" y="684"/>
                  <a:pt x="279" y="774"/>
                  <a:pt x="279" y="774"/>
                </a:cubicBezTo>
                <a:cubicBezTo>
                  <a:pt x="270" y="783"/>
                  <a:pt x="261" y="792"/>
                  <a:pt x="252" y="792"/>
                </a:cubicBezTo>
                <a:close/>
                <a:moveTo>
                  <a:pt x="252" y="54"/>
                </a:moveTo>
                <a:lnTo>
                  <a:pt x="252" y="54"/>
                </a:lnTo>
                <a:cubicBezTo>
                  <a:pt x="144" y="54"/>
                  <a:pt x="54" y="144"/>
                  <a:pt x="54" y="252"/>
                </a:cubicBezTo>
                <a:cubicBezTo>
                  <a:pt x="54" y="288"/>
                  <a:pt x="72" y="378"/>
                  <a:pt x="162" y="549"/>
                </a:cubicBezTo>
                <a:cubicBezTo>
                  <a:pt x="198" y="621"/>
                  <a:pt x="234" y="675"/>
                  <a:pt x="252" y="711"/>
                </a:cubicBezTo>
                <a:cubicBezTo>
                  <a:pt x="279" y="675"/>
                  <a:pt x="306" y="621"/>
                  <a:pt x="342" y="549"/>
                </a:cubicBezTo>
                <a:cubicBezTo>
                  <a:pt x="432" y="378"/>
                  <a:pt x="450" y="288"/>
                  <a:pt x="450" y="252"/>
                </a:cubicBezTo>
                <a:cubicBezTo>
                  <a:pt x="450" y="144"/>
                  <a:pt x="360" y="54"/>
                  <a:pt x="252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23">
            <a:extLst>
              <a:ext uri="{FF2B5EF4-FFF2-40B4-BE49-F238E27FC236}">
                <a16:creationId xmlns:a16="http://schemas.microsoft.com/office/drawing/2014/main" id="{67813D6B-316D-1B42-BFF5-32BE675C8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5903" y="10714465"/>
            <a:ext cx="252960" cy="252963"/>
          </a:xfrm>
          <a:custGeom>
            <a:avLst/>
            <a:gdLst>
              <a:gd name="T0" fmla="*/ 117 w 235"/>
              <a:gd name="T1" fmla="*/ 234 h 235"/>
              <a:gd name="T2" fmla="*/ 117 w 235"/>
              <a:gd name="T3" fmla="*/ 234 h 235"/>
              <a:gd name="T4" fmla="*/ 0 w 235"/>
              <a:gd name="T5" fmla="*/ 117 h 235"/>
              <a:gd name="T6" fmla="*/ 117 w 235"/>
              <a:gd name="T7" fmla="*/ 0 h 235"/>
              <a:gd name="T8" fmla="*/ 234 w 235"/>
              <a:gd name="T9" fmla="*/ 117 h 235"/>
              <a:gd name="T10" fmla="*/ 117 w 235"/>
              <a:gd name="T11" fmla="*/ 234 h 235"/>
              <a:gd name="T12" fmla="*/ 117 w 235"/>
              <a:gd name="T13" fmla="*/ 54 h 235"/>
              <a:gd name="T14" fmla="*/ 117 w 235"/>
              <a:gd name="T15" fmla="*/ 54 h 235"/>
              <a:gd name="T16" fmla="*/ 54 w 235"/>
              <a:gd name="T17" fmla="*/ 117 h 235"/>
              <a:gd name="T18" fmla="*/ 117 w 235"/>
              <a:gd name="T19" fmla="*/ 180 h 235"/>
              <a:gd name="T20" fmla="*/ 180 w 235"/>
              <a:gd name="T21" fmla="*/ 117 h 235"/>
              <a:gd name="T22" fmla="*/ 117 w 235"/>
              <a:gd name="T23" fmla="*/ 5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5" h="235">
                <a:moveTo>
                  <a:pt x="117" y="234"/>
                </a:moveTo>
                <a:lnTo>
                  <a:pt x="117" y="234"/>
                </a:lnTo>
                <a:cubicBezTo>
                  <a:pt x="54" y="234"/>
                  <a:pt x="0" y="180"/>
                  <a:pt x="0" y="117"/>
                </a:cubicBezTo>
                <a:cubicBezTo>
                  <a:pt x="0" y="54"/>
                  <a:pt x="54" y="0"/>
                  <a:pt x="117" y="0"/>
                </a:cubicBezTo>
                <a:cubicBezTo>
                  <a:pt x="180" y="0"/>
                  <a:pt x="234" y="54"/>
                  <a:pt x="234" y="117"/>
                </a:cubicBezTo>
                <a:cubicBezTo>
                  <a:pt x="234" y="180"/>
                  <a:pt x="180" y="234"/>
                  <a:pt x="117" y="234"/>
                </a:cubicBezTo>
                <a:close/>
                <a:moveTo>
                  <a:pt x="117" y="54"/>
                </a:moveTo>
                <a:lnTo>
                  <a:pt x="117" y="54"/>
                </a:lnTo>
                <a:cubicBezTo>
                  <a:pt x="81" y="54"/>
                  <a:pt x="54" y="81"/>
                  <a:pt x="54" y="117"/>
                </a:cubicBezTo>
                <a:cubicBezTo>
                  <a:pt x="54" y="153"/>
                  <a:pt x="81" y="180"/>
                  <a:pt x="117" y="180"/>
                </a:cubicBezTo>
                <a:cubicBezTo>
                  <a:pt x="153" y="180"/>
                  <a:pt x="180" y="153"/>
                  <a:pt x="180" y="117"/>
                </a:cubicBezTo>
                <a:cubicBezTo>
                  <a:pt x="180" y="81"/>
                  <a:pt x="153" y="54"/>
                  <a:pt x="117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CuadroTexto 493">
            <a:extLst>
              <a:ext uri="{FF2B5EF4-FFF2-40B4-BE49-F238E27FC236}">
                <a16:creationId xmlns:a16="http://schemas.microsoft.com/office/drawing/2014/main" id="{F9FBA985-DA7D-1245-9BD0-62C698ECA26A}"/>
              </a:ext>
            </a:extLst>
          </p:cNvPr>
          <p:cNvSpPr txBox="1"/>
          <p:nvPr/>
        </p:nvSpPr>
        <p:spPr>
          <a:xfrm>
            <a:off x="10651394" y="719646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495" name="CuadroTexto 494">
            <a:extLst>
              <a:ext uri="{FF2B5EF4-FFF2-40B4-BE49-F238E27FC236}">
                <a16:creationId xmlns:a16="http://schemas.microsoft.com/office/drawing/2014/main" id="{E30733FC-D6D3-AF4B-B9A1-5DD9D964C7A5}"/>
              </a:ext>
            </a:extLst>
          </p:cNvPr>
          <p:cNvSpPr txBox="1"/>
          <p:nvPr/>
        </p:nvSpPr>
        <p:spPr>
          <a:xfrm>
            <a:off x="2451398" y="223507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2D1B8F9-3C93-9F43-A489-B3AE67CC1589}"/>
              </a:ext>
            </a:extLst>
          </p:cNvPr>
          <p:cNvGrpSpPr/>
          <p:nvPr/>
        </p:nvGrpSpPr>
        <p:grpSpPr>
          <a:xfrm>
            <a:off x="3190340" y="5150563"/>
            <a:ext cx="4518438" cy="1592908"/>
            <a:chOff x="1795277" y="4756924"/>
            <a:chExt cx="4518438" cy="1592908"/>
          </a:xfrm>
        </p:grpSpPr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AD8F739D-8464-194A-B553-7C5C03E4F1D7}"/>
                </a:ext>
              </a:extLst>
            </p:cNvPr>
            <p:cNvSpPr txBox="1"/>
            <p:nvPr/>
          </p:nvSpPr>
          <p:spPr>
            <a:xfrm>
              <a:off x="3931040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7" name="Rectangle 56">
              <a:extLst>
                <a:ext uri="{FF2B5EF4-FFF2-40B4-BE49-F238E27FC236}">
                  <a16:creationId xmlns:a16="http://schemas.microsoft.com/office/drawing/2014/main" id="{CBF3F945-C6D5-3E44-B8B7-AD450D5969A3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85DC46-6569-CE4E-8F92-8C99C367824A}"/>
              </a:ext>
            </a:extLst>
          </p:cNvPr>
          <p:cNvGrpSpPr/>
          <p:nvPr/>
        </p:nvGrpSpPr>
        <p:grpSpPr>
          <a:xfrm>
            <a:off x="3190340" y="10229342"/>
            <a:ext cx="4518438" cy="1592908"/>
            <a:chOff x="1795277" y="4756924"/>
            <a:chExt cx="4518438" cy="1592908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F24D09CB-2CAC-214D-9EFE-748F336AE476}"/>
                </a:ext>
              </a:extLst>
            </p:cNvPr>
            <p:cNvSpPr txBox="1"/>
            <p:nvPr/>
          </p:nvSpPr>
          <p:spPr>
            <a:xfrm>
              <a:off x="3931040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E22FB2AE-DFC7-CF42-B9A1-0263214B84B0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D14DB65-FFF7-244D-8E94-E95597DBD5C1}"/>
              </a:ext>
            </a:extLst>
          </p:cNvPr>
          <p:cNvGrpSpPr/>
          <p:nvPr/>
        </p:nvGrpSpPr>
        <p:grpSpPr>
          <a:xfrm>
            <a:off x="16176543" y="5245508"/>
            <a:ext cx="4518438" cy="1592908"/>
            <a:chOff x="1795277" y="4756924"/>
            <a:chExt cx="4518438" cy="1592908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A92FBE7C-55D7-E34A-9B00-89E15EADB1A9}"/>
                </a:ext>
              </a:extLst>
            </p:cNvPr>
            <p:cNvSpPr txBox="1"/>
            <p:nvPr/>
          </p:nvSpPr>
          <p:spPr>
            <a:xfrm>
              <a:off x="1820677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04867D86-50F4-A14D-8948-C4F9EA5DA607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61977A-B27B-AD49-8208-023C741B4A77}"/>
              </a:ext>
            </a:extLst>
          </p:cNvPr>
          <p:cNvGrpSpPr/>
          <p:nvPr/>
        </p:nvGrpSpPr>
        <p:grpSpPr>
          <a:xfrm>
            <a:off x="16372229" y="10229342"/>
            <a:ext cx="4518438" cy="1592908"/>
            <a:chOff x="1795277" y="4756924"/>
            <a:chExt cx="4518438" cy="1592908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83D8FDA7-B3AE-594A-A3CA-671D6B7FAE50}"/>
                </a:ext>
              </a:extLst>
            </p:cNvPr>
            <p:cNvSpPr txBox="1"/>
            <p:nvPr/>
          </p:nvSpPr>
          <p:spPr>
            <a:xfrm>
              <a:off x="1820677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2F926561-AABF-A842-90F2-33756DA20892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Freeform 412">
            <a:extLst>
              <a:ext uri="{FF2B5EF4-FFF2-40B4-BE49-F238E27FC236}">
                <a16:creationId xmlns:a16="http://schemas.microsoft.com/office/drawing/2014/main" id="{3C0CFA97-04A0-494B-91B4-EEDF7C122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9693" y="3548734"/>
            <a:ext cx="6281665" cy="6281662"/>
          </a:xfrm>
          <a:custGeom>
            <a:avLst/>
            <a:gdLst>
              <a:gd name="T0" fmla="*/ 4970 w 4971"/>
              <a:gd name="T1" fmla="*/ 2480 h 4971"/>
              <a:gd name="T2" fmla="*/ 4970 w 4971"/>
              <a:gd name="T3" fmla="*/ 2480 h 4971"/>
              <a:gd name="T4" fmla="*/ 2480 w 4971"/>
              <a:gd name="T5" fmla="*/ 4970 h 4971"/>
              <a:gd name="T6" fmla="*/ 0 w 4971"/>
              <a:gd name="T7" fmla="*/ 2480 h 4971"/>
              <a:gd name="T8" fmla="*/ 2480 w 4971"/>
              <a:gd name="T9" fmla="*/ 0 h 4971"/>
              <a:gd name="T10" fmla="*/ 4970 w 4971"/>
              <a:gd name="T11" fmla="*/ 2480 h 4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71" h="4971">
                <a:moveTo>
                  <a:pt x="4970" y="2480"/>
                </a:moveTo>
                <a:lnTo>
                  <a:pt x="4970" y="2480"/>
                </a:lnTo>
                <a:cubicBezTo>
                  <a:pt x="4970" y="3858"/>
                  <a:pt x="3858" y="4970"/>
                  <a:pt x="2480" y="4970"/>
                </a:cubicBezTo>
                <a:cubicBezTo>
                  <a:pt x="1111" y="4970"/>
                  <a:pt x="0" y="3858"/>
                  <a:pt x="0" y="2480"/>
                </a:cubicBezTo>
                <a:cubicBezTo>
                  <a:pt x="0" y="1112"/>
                  <a:pt x="1111" y="0"/>
                  <a:pt x="2480" y="0"/>
                </a:cubicBezTo>
                <a:cubicBezTo>
                  <a:pt x="3858" y="0"/>
                  <a:pt x="4970" y="1112"/>
                  <a:pt x="4970" y="2480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413">
            <a:extLst>
              <a:ext uri="{FF2B5EF4-FFF2-40B4-BE49-F238E27FC236}">
                <a16:creationId xmlns:a16="http://schemas.microsoft.com/office/drawing/2014/main" id="{1FBE8670-EB56-124C-9640-92104A337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1680" y="5290082"/>
            <a:ext cx="2885270" cy="3966846"/>
          </a:xfrm>
          <a:custGeom>
            <a:avLst/>
            <a:gdLst>
              <a:gd name="T0" fmla="*/ 2330 w 2331"/>
              <a:gd name="T1" fmla="*/ 2205 h 3548"/>
              <a:gd name="T2" fmla="*/ 1388 w 2331"/>
              <a:gd name="T3" fmla="*/ 3547 h 3548"/>
              <a:gd name="T4" fmla="*/ 65 w 2331"/>
              <a:gd name="T5" fmla="*/ 3547 h 3548"/>
              <a:gd name="T6" fmla="*/ 35 w 2331"/>
              <a:gd name="T7" fmla="*/ 3431 h 3548"/>
              <a:gd name="T8" fmla="*/ 53 w 2331"/>
              <a:gd name="T9" fmla="*/ 2844 h 3548"/>
              <a:gd name="T10" fmla="*/ 116 w 2331"/>
              <a:gd name="T11" fmla="*/ 2613 h 3548"/>
              <a:gd name="T12" fmla="*/ 533 w 2331"/>
              <a:gd name="T13" fmla="*/ 2257 h 3548"/>
              <a:gd name="T14" fmla="*/ 533 w 2331"/>
              <a:gd name="T15" fmla="*/ 2071 h 3548"/>
              <a:gd name="T16" fmla="*/ 1236 w 2331"/>
              <a:gd name="T17" fmla="*/ 1093 h 3548"/>
              <a:gd name="T18" fmla="*/ 1316 w 2331"/>
              <a:gd name="T19" fmla="*/ 667 h 3548"/>
              <a:gd name="T20" fmla="*/ 2081 w 2331"/>
              <a:gd name="T21" fmla="*/ 0 h 3548"/>
              <a:gd name="T22" fmla="*/ 2134 w 2331"/>
              <a:gd name="T23" fmla="*/ 35 h 3548"/>
              <a:gd name="T24" fmla="*/ 2330 w 2331"/>
              <a:gd name="T25" fmla="*/ 164 h 3548"/>
              <a:gd name="T26" fmla="*/ 2330 w 2331"/>
              <a:gd name="T27" fmla="*/ 2205 h 3548"/>
              <a:gd name="connsiteX0" fmla="*/ 9918 w 11065"/>
              <a:gd name="connsiteY0" fmla="*/ 6215 h 9997"/>
              <a:gd name="connsiteX1" fmla="*/ 5877 w 11065"/>
              <a:gd name="connsiteY1" fmla="*/ 9997 h 9997"/>
              <a:gd name="connsiteX2" fmla="*/ 201 w 11065"/>
              <a:gd name="connsiteY2" fmla="*/ 9997 h 9997"/>
              <a:gd name="connsiteX3" fmla="*/ 72 w 11065"/>
              <a:gd name="connsiteY3" fmla="*/ 9670 h 9997"/>
              <a:gd name="connsiteX4" fmla="*/ 149 w 11065"/>
              <a:gd name="connsiteY4" fmla="*/ 8016 h 9997"/>
              <a:gd name="connsiteX5" fmla="*/ 420 w 11065"/>
              <a:gd name="connsiteY5" fmla="*/ 7365 h 9997"/>
              <a:gd name="connsiteX6" fmla="*/ 2209 w 11065"/>
              <a:gd name="connsiteY6" fmla="*/ 6361 h 9997"/>
              <a:gd name="connsiteX7" fmla="*/ 2209 w 11065"/>
              <a:gd name="connsiteY7" fmla="*/ 5837 h 9997"/>
              <a:gd name="connsiteX8" fmla="*/ 5224 w 11065"/>
              <a:gd name="connsiteY8" fmla="*/ 3081 h 9997"/>
              <a:gd name="connsiteX9" fmla="*/ 5568 w 11065"/>
              <a:gd name="connsiteY9" fmla="*/ 1880 h 9997"/>
              <a:gd name="connsiteX10" fmla="*/ 8849 w 11065"/>
              <a:gd name="connsiteY10" fmla="*/ 0 h 9997"/>
              <a:gd name="connsiteX11" fmla="*/ 9077 w 11065"/>
              <a:gd name="connsiteY11" fmla="*/ 99 h 9997"/>
              <a:gd name="connsiteX12" fmla="*/ 9918 w 11065"/>
              <a:gd name="connsiteY12" fmla="*/ 462 h 9997"/>
              <a:gd name="connsiteX13" fmla="*/ 11065 w 11065"/>
              <a:gd name="connsiteY13" fmla="*/ 3377 h 9997"/>
              <a:gd name="connsiteX14" fmla="*/ 9918 w 11065"/>
              <a:gd name="connsiteY14" fmla="*/ 6215 h 9997"/>
              <a:gd name="connsiteX0" fmla="*/ 8963 w 10000"/>
              <a:gd name="connsiteY0" fmla="*/ 6217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8963 w 10000"/>
              <a:gd name="connsiteY14" fmla="*/ 6217 h 10000"/>
              <a:gd name="connsiteX0" fmla="*/ 8963 w 10000"/>
              <a:gd name="connsiteY0" fmla="*/ 6217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8963 w 10000"/>
              <a:gd name="connsiteY14" fmla="*/ 6217 h 10000"/>
              <a:gd name="connsiteX0" fmla="*/ 8963 w 10000"/>
              <a:gd name="connsiteY0" fmla="*/ 6217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8963 w 10000"/>
              <a:gd name="connsiteY14" fmla="*/ 6217 h 10000"/>
              <a:gd name="connsiteX0" fmla="*/ 8963 w 10000"/>
              <a:gd name="connsiteY0" fmla="*/ 6217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8963 w 10000"/>
              <a:gd name="connsiteY0" fmla="*/ 6217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9303 w 10000"/>
              <a:gd name="connsiteY0" fmla="*/ 6155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9331 w 10000"/>
              <a:gd name="connsiteY0" fmla="*/ 6176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9331 w 10000"/>
              <a:gd name="connsiteY0" fmla="*/ 6176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9331 w 10000"/>
              <a:gd name="connsiteY0" fmla="*/ 6176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180 w 10000"/>
              <a:gd name="connsiteY14" fmla="*/ 6438 h 10000"/>
              <a:gd name="connsiteX0" fmla="*/ 9331 w 10039"/>
              <a:gd name="connsiteY0" fmla="*/ 6176 h 10000"/>
              <a:gd name="connsiteX1" fmla="*/ 5311 w 10039"/>
              <a:gd name="connsiteY1" fmla="*/ 10000 h 10000"/>
              <a:gd name="connsiteX2" fmla="*/ 182 w 10039"/>
              <a:gd name="connsiteY2" fmla="*/ 10000 h 10000"/>
              <a:gd name="connsiteX3" fmla="*/ 65 w 10039"/>
              <a:gd name="connsiteY3" fmla="*/ 9673 h 10000"/>
              <a:gd name="connsiteX4" fmla="*/ 135 w 10039"/>
              <a:gd name="connsiteY4" fmla="*/ 8018 h 10000"/>
              <a:gd name="connsiteX5" fmla="*/ 380 w 10039"/>
              <a:gd name="connsiteY5" fmla="*/ 7367 h 10000"/>
              <a:gd name="connsiteX6" fmla="*/ 1996 w 10039"/>
              <a:gd name="connsiteY6" fmla="*/ 6363 h 10000"/>
              <a:gd name="connsiteX7" fmla="*/ 1996 w 10039"/>
              <a:gd name="connsiteY7" fmla="*/ 5839 h 10000"/>
              <a:gd name="connsiteX8" fmla="*/ 4721 w 10039"/>
              <a:gd name="connsiteY8" fmla="*/ 3082 h 10000"/>
              <a:gd name="connsiteX9" fmla="*/ 5032 w 10039"/>
              <a:gd name="connsiteY9" fmla="*/ 1881 h 10000"/>
              <a:gd name="connsiteX10" fmla="*/ 7997 w 10039"/>
              <a:gd name="connsiteY10" fmla="*/ 0 h 10000"/>
              <a:gd name="connsiteX11" fmla="*/ 8203 w 10039"/>
              <a:gd name="connsiteY11" fmla="*/ 99 h 10000"/>
              <a:gd name="connsiteX12" fmla="*/ 8963 w 10039"/>
              <a:gd name="connsiteY12" fmla="*/ 462 h 10000"/>
              <a:gd name="connsiteX13" fmla="*/ 10000 w 10039"/>
              <a:gd name="connsiteY13" fmla="*/ 3378 h 10000"/>
              <a:gd name="connsiteX14" fmla="*/ 9813 w 10039"/>
              <a:gd name="connsiteY14" fmla="*/ 4687 h 10000"/>
              <a:gd name="connsiteX15" fmla="*/ 9180 w 10039"/>
              <a:gd name="connsiteY15" fmla="*/ 6438 h 10000"/>
              <a:gd name="connsiteX0" fmla="*/ 9331 w 10039"/>
              <a:gd name="connsiteY0" fmla="*/ 6176 h 10000"/>
              <a:gd name="connsiteX1" fmla="*/ 5311 w 10039"/>
              <a:gd name="connsiteY1" fmla="*/ 10000 h 10000"/>
              <a:gd name="connsiteX2" fmla="*/ 182 w 10039"/>
              <a:gd name="connsiteY2" fmla="*/ 10000 h 10000"/>
              <a:gd name="connsiteX3" fmla="*/ 65 w 10039"/>
              <a:gd name="connsiteY3" fmla="*/ 9673 h 10000"/>
              <a:gd name="connsiteX4" fmla="*/ 135 w 10039"/>
              <a:gd name="connsiteY4" fmla="*/ 8018 h 10000"/>
              <a:gd name="connsiteX5" fmla="*/ 380 w 10039"/>
              <a:gd name="connsiteY5" fmla="*/ 7367 h 10000"/>
              <a:gd name="connsiteX6" fmla="*/ 1996 w 10039"/>
              <a:gd name="connsiteY6" fmla="*/ 6363 h 10000"/>
              <a:gd name="connsiteX7" fmla="*/ 1996 w 10039"/>
              <a:gd name="connsiteY7" fmla="*/ 5839 h 10000"/>
              <a:gd name="connsiteX8" fmla="*/ 4721 w 10039"/>
              <a:gd name="connsiteY8" fmla="*/ 3082 h 10000"/>
              <a:gd name="connsiteX9" fmla="*/ 5032 w 10039"/>
              <a:gd name="connsiteY9" fmla="*/ 1881 h 10000"/>
              <a:gd name="connsiteX10" fmla="*/ 7997 w 10039"/>
              <a:gd name="connsiteY10" fmla="*/ 0 h 10000"/>
              <a:gd name="connsiteX11" fmla="*/ 8203 w 10039"/>
              <a:gd name="connsiteY11" fmla="*/ 99 h 10000"/>
              <a:gd name="connsiteX12" fmla="*/ 8963 w 10039"/>
              <a:gd name="connsiteY12" fmla="*/ 462 h 10000"/>
              <a:gd name="connsiteX13" fmla="*/ 10000 w 10039"/>
              <a:gd name="connsiteY13" fmla="*/ 3378 h 10000"/>
              <a:gd name="connsiteX14" fmla="*/ 9813 w 10039"/>
              <a:gd name="connsiteY14" fmla="*/ 4687 h 10000"/>
              <a:gd name="connsiteX15" fmla="*/ 9180 w 10039"/>
              <a:gd name="connsiteY15" fmla="*/ 6438 h 10000"/>
              <a:gd name="connsiteX0" fmla="*/ 9331 w 10000"/>
              <a:gd name="connsiteY0" fmla="*/ 6176 h 10000"/>
              <a:gd name="connsiteX1" fmla="*/ 5311 w 10000"/>
              <a:gd name="connsiteY1" fmla="*/ 10000 h 10000"/>
              <a:gd name="connsiteX2" fmla="*/ 182 w 10000"/>
              <a:gd name="connsiteY2" fmla="*/ 10000 h 10000"/>
              <a:gd name="connsiteX3" fmla="*/ 65 w 10000"/>
              <a:gd name="connsiteY3" fmla="*/ 9673 h 10000"/>
              <a:gd name="connsiteX4" fmla="*/ 135 w 10000"/>
              <a:gd name="connsiteY4" fmla="*/ 8018 h 10000"/>
              <a:gd name="connsiteX5" fmla="*/ 380 w 10000"/>
              <a:gd name="connsiteY5" fmla="*/ 7367 h 10000"/>
              <a:gd name="connsiteX6" fmla="*/ 1996 w 10000"/>
              <a:gd name="connsiteY6" fmla="*/ 6363 h 10000"/>
              <a:gd name="connsiteX7" fmla="*/ 1996 w 10000"/>
              <a:gd name="connsiteY7" fmla="*/ 5839 h 10000"/>
              <a:gd name="connsiteX8" fmla="*/ 4721 w 10000"/>
              <a:gd name="connsiteY8" fmla="*/ 3082 h 10000"/>
              <a:gd name="connsiteX9" fmla="*/ 5032 w 10000"/>
              <a:gd name="connsiteY9" fmla="*/ 1881 h 10000"/>
              <a:gd name="connsiteX10" fmla="*/ 7997 w 10000"/>
              <a:gd name="connsiteY10" fmla="*/ 0 h 10000"/>
              <a:gd name="connsiteX11" fmla="*/ 8203 w 10000"/>
              <a:gd name="connsiteY11" fmla="*/ 99 h 10000"/>
              <a:gd name="connsiteX12" fmla="*/ 8963 w 10000"/>
              <a:gd name="connsiteY12" fmla="*/ 462 h 10000"/>
              <a:gd name="connsiteX13" fmla="*/ 10000 w 10000"/>
              <a:gd name="connsiteY13" fmla="*/ 3378 h 10000"/>
              <a:gd name="connsiteX14" fmla="*/ 9813 w 10000"/>
              <a:gd name="connsiteY14" fmla="*/ 4687 h 10000"/>
              <a:gd name="connsiteX15" fmla="*/ 9180 w 10000"/>
              <a:gd name="connsiteY15" fmla="*/ 643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00" h="10000">
                <a:moveTo>
                  <a:pt x="9331" y="6176"/>
                </a:moveTo>
                <a:cubicBezTo>
                  <a:pt x="8080" y="8776"/>
                  <a:pt x="6827" y="8915"/>
                  <a:pt x="5311" y="10000"/>
                </a:cubicBezTo>
                <a:lnTo>
                  <a:pt x="182" y="10000"/>
                </a:lnTo>
                <a:cubicBezTo>
                  <a:pt x="131" y="9893"/>
                  <a:pt x="96" y="9786"/>
                  <a:pt x="65" y="9673"/>
                </a:cubicBezTo>
                <a:cubicBezTo>
                  <a:pt x="-70" y="9121"/>
                  <a:pt x="34" y="8571"/>
                  <a:pt x="135" y="8018"/>
                </a:cubicBezTo>
                <a:cubicBezTo>
                  <a:pt x="170" y="7792"/>
                  <a:pt x="205" y="7567"/>
                  <a:pt x="380" y="7367"/>
                </a:cubicBezTo>
                <a:cubicBezTo>
                  <a:pt x="790" y="6941"/>
                  <a:pt x="1790" y="6865"/>
                  <a:pt x="1996" y="6363"/>
                </a:cubicBezTo>
                <a:cubicBezTo>
                  <a:pt x="2031" y="6189"/>
                  <a:pt x="1996" y="6014"/>
                  <a:pt x="1996" y="5839"/>
                </a:cubicBezTo>
                <a:cubicBezTo>
                  <a:pt x="1996" y="4685"/>
                  <a:pt x="4171" y="4158"/>
                  <a:pt x="4721" y="3082"/>
                </a:cubicBezTo>
                <a:cubicBezTo>
                  <a:pt x="4927" y="2704"/>
                  <a:pt x="4927" y="2281"/>
                  <a:pt x="5032" y="1881"/>
                </a:cubicBezTo>
                <a:cubicBezTo>
                  <a:pt x="5342" y="877"/>
                  <a:pt x="6617" y="99"/>
                  <a:pt x="7997" y="0"/>
                </a:cubicBezTo>
                <a:lnTo>
                  <a:pt x="8203" y="99"/>
                </a:lnTo>
                <a:cubicBezTo>
                  <a:pt x="8525" y="82"/>
                  <a:pt x="8773" y="254"/>
                  <a:pt x="8963" y="462"/>
                </a:cubicBezTo>
                <a:cubicBezTo>
                  <a:pt x="9088" y="168"/>
                  <a:pt x="10016" y="2314"/>
                  <a:pt x="10000" y="3378"/>
                </a:cubicBezTo>
                <a:cubicBezTo>
                  <a:pt x="9977" y="4182"/>
                  <a:pt x="9950" y="4177"/>
                  <a:pt x="9813" y="4687"/>
                </a:cubicBezTo>
                <a:cubicBezTo>
                  <a:pt x="9676" y="5197"/>
                  <a:pt x="9262" y="6143"/>
                  <a:pt x="9180" y="64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414">
            <a:extLst>
              <a:ext uri="{FF2B5EF4-FFF2-40B4-BE49-F238E27FC236}">
                <a16:creationId xmlns:a16="http://schemas.microsoft.com/office/drawing/2014/main" id="{16846773-8457-AD4B-B3C0-0C7F315C9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6227" y="3518505"/>
            <a:ext cx="4448204" cy="3232570"/>
          </a:xfrm>
          <a:custGeom>
            <a:avLst/>
            <a:gdLst>
              <a:gd name="T0" fmla="*/ 2895 w 3317"/>
              <a:gd name="T1" fmla="*/ 0 h 2002"/>
              <a:gd name="T2" fmla="*/ 3032 w 3317"/>
              <a:gd name="T3" fmla="*/ 249 h 2002"/>
              <a:gd name="T4" fmla="*/ 3307 w 3317"/>
              <a:gd name="T5" fmla="*/ 507 h 2002"/>
              <a:gd name="T6" fmla="*/ 3281 w 3317"/>
              <a:gd name="T7" fmla="*/ 685 h 2002"/>
              <a:gd name="T8" fmla="*/ 2729 w 3317"/>
              <a:gd name="T9" fmla="*/ 1218 h 2002"/>
              <a:gd name="T10" fmla="*/ 2436 w 3317"/>
              <a:gd name="T11" fmla="*/ 1218 h 2002"/>
              <a:gd name="T12" fmla="*/ 2178 w 3317"/>
              <a:gd name="T13" fmla="*/ 1583 h 2002"/>
              <a:gd name="T14" fmla="*/ 1796 w 3317"/>
              <a:gd name="T15" fmla="*/ 1663 h 2002"/>
              <a:gd name="T16" fmla="*/ 1716 w 3317"/>
              <a:gd name="T17" fmla="*/ 1627 h 2002"/>
              <a:gd name="T18" fmla="*/ 1458 w 3317"/>
              <a:gd name="T19" fmla="*/ 1805 h 2002"/>
              <a:gd name="T20" fmla="*/ 1263 w 3317"/>
              <a:gd name="T21" fmla="*/ 1965 h 2002"/>
              <a:gd name="T22" fmla="*/ 1023 w 3317"/>
              <a:gd name="T23" fmla="*/ 1761 h 2002"/>
              <a:gd name="T24" fmla="*/ 543 w 3317"/>
              <a:gd name="T25" fmla="*/ 1343 h 2002"/>
              <a:gd name="T26" fmla="*/ 45 w 3317"/>
              <a:gd name="T27" fmla="*/ 925 h 2002"/>
              <a:gd name="T28" fmla="*/ 36 w 3317"/>
              <a:gd name="T29" fmla="*/ 543 h 2002"/>
              <a:gd name="T30" fmla="*/ 160 w 3317"/>
              <a:gd name="T31" fmla="*/ 143 h 2002"/>
              <a:gd name="T32" fmla="*/ 298 w 3317"/>
              <a:gd name="T33" fmla="*/ 0 h 2002"/>
              <a:gd name="T34" fmla="*/ 2895 w 3317"/>
              <a:gd name="T35" fmla="*/ 0 h 2002"/>
              <a:gd name="connsiteX0" fmla="*/ 8678 w 9927"/>
              <a:gd name="connsiteY0" fmla="*/ 2082 h 11935"/>
              <a:gd name="connsiteX1" fmla="*/ 9091 w 9927"/>
              <a:gd name="connsiteY1" fmla="*/ 3326 h 11935"/>
              <a:gd name="connsiteX2" fmla="*/ 9920 w 9927"/>
              <a:gd name="connsiteY2" fmla="*/ 4614 h 11935"/>
              <a:gd name="connsiteX3" fmla="*/ 9841 w 9927"/>
              <a:gd name="connsiteY3" fmla="*/ 5504 h 11935"/>
              <a:gd name="connsiteX4" fmla="*/ 8177 w 9927"/>
              <a:gd name="connsiteY4" fmla="*/ 8166 h 11935"/>
              <a:gd name="connsiteX5" fmla="*/ 7294 w 9927"/>
              <a:gd name="connsiteY5" fmla="*/ 8166 h 11935"/>
              <a:gd name="connsiteX6" fmla="*/ 6516 w 9927"/>
              <a:gd name="connsiteY6" fmla="*/ 9989 h 11935"/>
              <a:gd name="connsiteX7" fmla="*/ 5365 w 9927"/>
              <a:gd name="connsiteY7" fmla="*/ 10389 h 11935"/>
              <a:gd name="connsiteX8" fmla="*/ 5123 w 9927"/>
              <a:gd name="connsiteY8" fmla="*/ 10209 h 11935"/>
              <a:gd name="connsiteX9" fmla="*/ 4346 w 9927"/>
              <a:gd name="connsiteY9" fmla="*/ 11098 h 11935"/>
              <a:gd name="connsiteX10" fmla="*/ 3758 w 9927"/>
              <a:gd name="connsiteY10" fmla="*/ 11897 h 11935"/>
              <a:gd name="connsiteX11" fmla="*/ 3034 w 9927"/>
              <a:gd name="connsiteY11" fmla="*/ 10878 h 11935"/>
              <a:gd name="connsiteX12" fmla="*/ 1587 w 9927"/>
              <a:gd name="connsiteY12" fmla="*/ 8790 h 11935"/>
              <a:gd name="connsiteX13" fmla="*/ 86 w 9927"/>
              <a:gd name="connsiteY13" fmla="*/ 6702 h 11935"/>
              <a:gd name="connsiteX14" fmla="*/ 59 w 9927"/>
              <a:gd name="connsiteY14" fmla="*/ 4794 h 11935"/>
              <a:gd name="connsiteX15" fmla="*/ 432 w 9927"/>
              <a:gd name="connsiteY15" fmla="*/ 2796 h 11935"/>
              <a:gd name="connsiteX16" fmla="*/ 848 w 9927"/>
              <a:gd name="connsiteY16" fmla="*/ 2082 h 11935"/>
              <a:gd name="connsiteX17" fmla="*/ 4693 w 9927"/>
              <a:gd name="connsiteY17" fmla="*/ 0 h 11935"/>
              <a:gd name="connsiteX18" fmla="*/ 8678 w 9927"/>
              <a:gd name="connsiteY18" fmla="*/ 2082 h 11935"/>
              <a:gd name="connsiteX0" fmla="*/ 8742 w 10000"/>
              <a:gd name="connsiteY0" fmla="*/ 1757 h 10012"/>
              <a:gd name="connsiteX1" fmla="*/ 9158 w 10000"/>
              <a:gd name="connsiteY1" fmla="*/ 2800 h 10012"/>
              <a:gd name="connsiteX2" fmla="*/ 9993 w 10000"/>
              <a:gd name="connsiteY2" fmla="*/ 3879 h 10012"/>
              <a:gd name="connsiteX3" fmla="*/ 9913 w 10000"/>
              <a:gd name="connsiteY3" fmla="*/ 4625 h 10012"/>
              <a:gd name="connsiteX4" fmla="*/ 8237 w 10000"/>
              <a:gd name="connsiteY4" fmla="*/ 6855 h 10012"/>
              <a:gd name="connsiteX5" fmla="*/ 7348 w 10000"/>
              <a:gd name="connsiteY5" fmla="*/ 6855 h 10012"/>
              <a:gd name="connsiteX6" fmla="*/ 6564 w 10000"/>
              <a:gd name="connsiteY6" fmla="*/ 8383 h 10012"/>
              <a:gd name="connsiteX7" fmla="*/ 5404 w 10000"/>
              <a:gd name="connsiteY7" fmla="*/ 8718 h 10012"/>
              <a:gd name="connsiteX8" fmla="*/ 5161 w 10000"/>
              <a:gd name="connsiteY8" fmla="*/ 8567 h 10012"/>
              <a:gd name="connsiteX9" fmla="*/ 4378 w 10000"/>
              <a:gd name="connsiteY9" fmla="*/ 9312 h 10012"/>
              <a:gd name="connsiteX10" fmla="*/ 3786 w 10000"/>
              <a:gd name="connsiteY10" fmla="*/ 9981 h 10012"/>
              <a:gd name="connsiteX11" fmla="*/ 3056 w 10000"/>
              <a:gd name="connsiteY11" fmla="*/ 9127 h 10012"/>
              <a:gd name="connsiteX12" fmla="*/ 1599 w 10000"/>
              <a:gd name="connsiteY12" fmla="*/ 7378 h 10012"/>
              <a:gd name="connsiteX13" fmla="*/ 87 w 10000"/>
              <a:gd name="connsiteY13" fmla="*/ 5628 h 10012"/>
              <a:gd name="connsiteX14" fmla="*/ 59 w 10000"/>
              <a:gd name="connsiteY14" fmla="*/ 4030 h 10012"/>
              <a:gd name="connsiteX15" fmla="*/ 435 w 10000"/>
              <a:gd name="connsiteY15" fmla="*/ 2356 h 10012"/>
              <a:gd name="connsiteX16" fmla="*/ 854 w 10000"/>
              <a:gd name="connsiteY16" fmla="*/ 1757 h 10012"/>
              <a:gd name="connsiteX17" fmla="*/ 4728 w 10000"/>
              <a:gd name="connsiteY17" fmla="*/ 13 h 10012"/>
              <a:gd name="connsiteX18" fmla="*/ 8742 w 10000"/>
              <a:gd name="connsiteY18" fmla="*/ 1757 h 10012"/>
              <a:gd name="connsiteX0" fmla="*/ 8742 w 10000"/>
              <a:gd name="connsiteY0" fmla="*/ 1757 h 10012"/>
              <a:gd name="connsiteX1" fmla="*/ 9158 w 10000"/>
              <a:gd name="connsiteY1" fmla="*/ 2800 h 10012"/>
              <a:gd name="connsiteX2" fmla="*/ 9993 w 10000"/>
              <a:gd name="connsiteY2" fmla="*/ 3879 h 10012"/>
              <a:gd name="connsiteX3" fmla="*/ 9913 w 10000"/>
              <a:gd name="connsiteY3" fmla="*/ 4625 h 10012"/>
              <a:gd name="connsiteX4" fmla="*/ 8237 w 10000"/>
              <a:gd name="connsiteY4" fmla="*/ 6855 h 10012"/>
              <a:gd name="connsiteX5" fmla="*/ 7348 w 10000"/>
              <a:gd name="connsiteY5" fmla="*/ 6855 h 10012"/>
              <a:gd name="connsiteX6" fmla="*/ 6564 w 10000"/>
              <a:gd name="connsiteY6" fmla="*/ 8383 h 10012"/>
              <a:gd name="connsiteX7" fmla="*/ 5404 w 10000"/>
              <a:gd name="connsiteY7" fmla="*/ 8718 h 10012"/>
              <a:gd name="connsiteX8" fmla="*/ 5161 w 10000"/>
              <a:gd name="connsiteY8" fmla="*/ 8567 h 10012"/>
              <a:gd name="connsiteX9" fmla="*/ 4378 w 10000"/>
              <a:gd name="connsiteY9" fmla="*/ 9312 h 10012"/>
              <a:gd name="connsiteX10" fmla="*/ 3786 w 10000"/>
              <a:gd name="connsiteY10" fmla="*/ 9981 h 10012"/>
              <a:gd name="connsiteX11" fmla="*/ 3056 w 10000"/>
              <a:gd name="connsiteY11" fmla="*/ 9127 h 10012"/>
              <a:gd name="connsiteX12" fmla="*/ 1599 w 10000"/>
              <a:gd name="connsiteY12" fmla="*/ 7378 h 10012"/>
              <a:gd name="connsiteX13" fmla="*/ 87 w 10000"/>
              <a:gd name="connsiteY13" fmla="*/ 5628 h 10012"/>
              <a:gd name="connsiteX14" fmla="*/ 59 w 10000"/>
              <a:gd name="connsiteY14" fmla="*/ 4030 h 10012"/>
              <a:gd name="connsiteX15" fmla="*/ 435 w 10000"/>
              <a:gd name="connsiteY15" fmla="*/ 2356 h 10012"/>
              <a:gd name="connsiteX16" fmla="*/ 854 w 10000"/>
              <a:gd name="connsiteY16" fmla="*/ 1757 h 10012"/>
              <a:gd name="connsiteX17" fmla="*/ 4728 w 10000"/>
              <a:gd name="connsiteY17" fmla="*/ 13 h 10012"/>
              <a:gd name="connsiteX18" fmla="*/ 8742 w 10000"/>
              <a:gd name="connsiteY18" fmla="*/ 1757 h 10012"/>
              <a:gd name="connsiteX0" fmla="*/ 8742 w 10000"/>
              <a:gd name="connsiteY0" fmla="*/ 1757 h 10012"/>
              <a:gd name="connsiteX1" fmla="*/ 9158 w 10000"/>
              <a:gd name="connsiteY1" fmla="*/ 2800 h 10012"/>
              <a:gd name="connsiteX2" fmla="*/ 9993 w 10000"/>
              <a:gd name="connsiteY2" fmla="*/ 3879 h 10012"/>
              <a:gd name="connsiteX3" fmla="*/ 9913 w 10000"/>
              <a:gd name="connsiteY3" fmla="*/ 4625 h 10012"/>
              <a:gd name="connsiteX4" fmla="*/ 8237 w 10000"/>
              <a:gd name="connsiteY4" fmla="*/ 6855 h 10012"/>
              <a:gd name="connsiteX5" fmla="*/ 7348 w 10000"/>
              <a:gd name="connsiteY5" fmla="*/ 6855 h 10012"/>
              <a:gd name="connsiteX6" fmla="*/ 6564 w 10000"/>
              <a:gd name="connsiteY6" fmla="*/ 8383 h 10012"/>
              <a:gd name="connsiteX7" fmla="*/ 5404 w 10000"/>
              <a:gd name="connsiteY7" fmla="*/ 8718 h 10012"/>
              <a:gd name="connsiteX8" fmla="*/ 5161 w 10000"/>
              <a:gd name="connsiteY8" fmla="*/ 8567 h 10012"/>
              <a:gd name="connsiteX9" fmla="*/ 4378 w 10000"/>
              <a:gd name="connsiteY9" fmla="*/ 9312 h 10012"/>
              <a:gd name="connsiteX10" fmla="*/ 3786 w 10000"/>
              <a:gd name="connsiteY10" fmla="*/ 9981 h 10012"/>
              <a:gd name="connsiteX11" fmla="*/ 3056 w 10000"/>
              <a:gd name="connsiteY11" fmla="*/ 9127 h 10012"/>
              <a:gd name="connsiteX12" fmla="*/ 1599 w 10000"/>
              <a:gd name="connsiteY12" fmla="*/ 7378 h 10012"/>
              <a:gd name="connsiteX13" fmla="*/ 87 w 10000"/>
              <a:gd name="connsiteY13" fmla="*/ 5628 h 10012"/>
              <a:gd name="connsiteX14" fmla="*/ 59 w 10000"/>
              <a:gd name="connsiteY14" fmla="*/ 4030 h 10012"/>
              <a:gd name="connsiteX15" fmla="*/ 435 w 10000"/>
              <a:gd name="connsiteY15" fmla="*/ 2356 h 10012"/>
              <a:gd name="connsiteX16" fmla="*/ 854 w 10000"/>
              <a:gd name="connsiteY16" fmla="*/ 1757 h 10012"/>
              <a:gd name="connsiteX17" fmla="*/ 4728 w 10000"/>
              <a:gd name="connsiteY17" fmla="*/ 13 h 10012"/>
              <a:gd name="connsiteX18" fmla="*/ 8825 w 10000"/>
              <a:gd name="connsiteY18" fmla="*/ 1719 h 10012"/>
              <a:gd name="connsiteX0" fmla="*/ 8742 w 10000"/>
              <a:gd name="connsiteY0" fmla="*/ 1757 h 10012"/>
              <a:gd name="connsiteX1" fmla="*/ 9158 w 10000"/>
              <a:gd name="connsiteY1" fmla="*/ 2800 h 10012"/>
              <a:gd name="connsiteX2" fmla="*/ 9993 w 10000"/>
              <a:gd name="connsiteY2" fmla="*/ 3879 h 10012"/>
              <a:gd name="connsiteX3" fmla="*/ 9913 w 10000"/>
              <a:gd name="connsiteY3" fmla="*/ 4625 h 10012"/>
              <a:gd name="connsiteX4" fmla="*/ 8237 w 10000"/>
              <a:gd name="connsiteY4" fmla="*/ 6855 h 10012"/>
              <a:gd name="connsiteX5" fmla="*/ 7348 w 10000"/>
              <a:gd name="connsiteY5" fmla="*/ 6855 h 10012"/>
              <a:gd name="connsiteX6" fmla="*/ 6564 w 10000"/>
              <a:gd name="connsiteY6" fmla="*/ 8383 h 10012"/>
              <a:gd name="connsiteX7" fmla="*/ 5404 w 10000"/>
              <a:gd name="connsiteY7" fmla="*/ 8718 h 10012"/>
              <a:gd name="connsiteX8" fmla="*/ 5161 w 10000"/>
              <a:gd name="connsiteY8" fmla="*/ 8567 h 10012"/>
              <a:gd name="connsiteX9" fmla="*/ 4378 w 10000"/>
              <a:gd name="connsiteY9" fmla="*/ 9312 h 10012"/>
              <a:gd name="connsiteX10" fmla="*/ 3786 w 10000"/>
              <a:gd name="connsiteY10" fmla="*/ 9981 h 10012"/>
              <a:gd name="connsiteX11" fmla="*/ 3056 w 10000"/>
              <a:gd name="connsiteY11" fmla="*/ 9127 h 10012"/>
              <a:gd name="connsiteX12" fmla="*/ 1599 w 10000"/>
              <a:gd name="connsiteY12" fmla="*/ 7378 h 10012"/>
              <a:gd name="connsiteX13" fmla="*/ 87 w 10000"/>
              <a:gd name="connsiteY13" fmla="*/ 5628 h 10012"/>
              <a:gd name="connsiteX14" fmla="*/ 59 w 10000"/>
              <a:gd name="connsiteY14" fmla="*/ 4030 h 10012"/>
              <a:gd name="connsiteX15" fmla="*/ 435 w 10000"/>
              <a:gd name="connsiteY15" fmla="*/ 2356 h 10012"/>
              <a:gd name="connsiteX16" fmla="*/ 854 w 10000"/>
              <a:gd name="connsiteY16" fmla="*/ 1757 h 10012"/>
              <a:gd name="connsiteX17" fmla="*/ 4728 w 10000"/>
              <a:gd name="connsiteY17" fmla="*/ 13 h 10012"/>
              <a:gd name="connsiteX18" fmla="*/ 8825 w 10000"/>
              <a:gd name="connsiteY18" fmla="*/ 1719 h 1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00" h="10012">
                <a:moveTo>
                  <a:pt x="8742" y="1757"/>
                </a:moveTo>
                <a:cubicBezTo>
                  <a:pt x="8835" y="2151"/>
                  <a:pt x="8945" y="2527"/>
                  <a:pt x="9158" y="2800"/>
                </a:cubicBezTo>
                <a:cubicBezTo>
                  <a:pt x="9455" y="3172"/>
                  <a:pt x="9913" y="3360"/>
                  <a:pt x="9993" y="3879"/>
                </a:cubicBezTo>
                <a:cubicBezTo>
                  <a:pt x="10020" y="4139"/>
                  <a:pt x="9969" y="4403"/>
                  <a:pt x="9913" y="4625"/>
                </a:cubicBezTo>
                <a:cubicBezTo>
                  <a:pt x="9616" y="5704"/>
                  <a:pt x="9048" y="6855"/>
                  <a:pt x="8237" y="6855"/>
                </a:cubicBezTo>
                <a:cubicBezTo>
                  <a:pt x="7943" y="6855"/>
                  <a:pt x="7618" y="6708"/>
                  <a:pt x="7348" y="6855"/>
                </a:cubicBezTo>
                <a:cubicBezTo>
                  <a:pt x="6913" y="7119"/>
                  <a:pt x="6862" y="7935"/>
                  <a:pt x="6564" y="8383"/>
                </a:cubicBezTo>
                <a:cubicBezTo>
                  <a:pt x="6267" y="8793"/>
                  <a:pt x="5780" y="8868"/>
                  <a:pt x="5404" y="8718"/>
                </a:cubicBezTo>
                <a:cubicBezTo>
                  <a:pt x="5322" y="8680"/>
                  <a:pt x="5240" y="8642"/>
                  <a:pt x="5161" y="8567"/>
                </a:cubicBezTo>
                <a:cubicBezTo>
                  <a:pt x="4782" y="8345"/>
                  <a:pt x="4350" y="8755"/>
                  <a:pt x="4378" y="9312"/>
                </a:cubicBezTo>
                <a:cubicBezTo>
                  <a:pt x="4511" y="9721"/>
                  <a:pt x="4107" y="10132"/>
                  <a:pt x="3786" y="9981"/>
                </a:cubicBezTo>
                <a:cubicBezTo>
                  <a:pt x="3460" y="9868"/>
                  <a:pt x="3272" y="9463"/>
                  <a:pt x="3056" y="9127"/>
                </a:cubicBezTo>
                <a:cubicBezTo>
                  <a:pt x="2652" y="8420"/>
                  <a:pt x="2164" y="7826"/>
                  <a:pt x="1599" y="7378"/>
                </a:cubicBezTo>
                <a:cubicBezTo>
                  <a:pt x="1003" y="6893"/>
                  <a:pt x="302" y="6486"/>
                  <a:pt x="87" y="5628"/>
                </a:cubicBezTo>
                <a:cubicBezTo>
                  <a:pt x="-50" y="5143"/>
                  <a:pt x="4" y="4587"/>
                  <a:pt x="59" y="4030"/>
                </a:cubicBezTo>
                <a:cubicBezTo>
                  <a:pt x="114" y="3469"/>
                  <a:pt x="192" y="2837"/>
                  <a:pt x="435" y="2356"/>
                </a:cubicBezTo>
                <a:cubicBezTo>
                  <a:pt x="554" y="2118"/>
                  <a:pt x="697" y="1921"/>
                  <a:pt x="854" y="1757"/>
                </a:cubicBezTo>
                <a:cubicBezTo>
                  <a:pt x="2432" y="269"/>
                  <a:pt x="3511" y="8"/>
                  <a:pt x="4728" y="13"/>
                </a:cubicBezTo>
                <a:cubicBezTo>
                  <a:pt x="7529" y="-183"/>
                  <a:pt x="8830" y="1801"/>
                  <a:pt x="8825" y="17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415">
            <a:extLst>
              <a:ext uri="{FF2B5EF4-FFF2-40B4-BE49-F238E27FC236}">
                <a16:creationId xmlns:a16="http://schemas.microsoft.com/office/drawing/2014/main" id="{5B22B198-4E4E-9346-B252-C361A6B72CA9}"/>
              </a:ext>
            </a:extLst>
          </p:cNvPr>
          <p:cNvSpPr>
            <a:spLocks noChangeArrowheads="1"/>
          </p:cNvSpPr>
          <p:nvPr/>
        </p:nvSpPr>
        <p:spPr bwMode="auto">
          <a:xfrm rot="21276967">
            <a:off x="8992860" y="7643266"/>
            <a:ext cx="2015516" cy="1945361"/>
          </a:xfrm>
          <a:custGeom>
            <a:avLst/>
            <a:gdLst>
              <a:gd name="T0" fmla="*/ 1387 w 1894"/>
              <a:gd name="T1" fmla="*/ 1743 h 1744"/>
              <a:gd name="T2" fmla="*/ 933 w 1894"/>
              <a:gd name="T3" fmla="*/ 1440 h 1744"/>
              <a:gd name="T4" fmla="*/ 62 w 1894"/>
              <a:gd name="T5" fmla="*/ 80 h 1744"/>
              <a:gd name="T6" fmla="*/ 0 w 1894"/>
              <a:gd name="T7" fmla="*/ 0 h 1744"/>
              <a:gd name="T8" fmla="*/ 747 w 1894"/>
              <a:gd name="T9" fmla="*/ 284 h 1744"/>
              <a:gd name="T10" fmla="*/ 1040 w 1894"/>
              <a:gd name="T11" fmla="*/ 489 h 1744"/>
              <a:gd name="T12" fmla="*/ 1360 w 1894"/>
              <a:gd name="T13" fmla="*/ 551 h 1744"/>
              <a:gd name="T14" fmla="*/ 1626 w 1894"/>
              <a:gd name="T15" fmla="*/ 854 h 1744"/>
              <a:gd name="T16" fmla="*/ 1857 w 1894"/>
              <a:gd name="T17" fmla="*/ 1654 h 1744"/>
              <a:gd name="T18" fmla="*/ 1813 w 1894"/>
              <a:gd name="T19" fmla="*/ 1743 h 1744"/>
              <a:gd name="T20" fmla="*/ 1387 w 1894"/>
              <a:gd name="T21" fmla="*/ 1743 h 1744"/>
              <a:gd name="connsiteX0" fmla="*/ 7018 w 9531"/>
              <a:gd name="connsiteY0" fmla="*/ 11222 h 11222"/>
              <a:gd name="connsiteX1" fmla="*/ 4621 w 9531"/>
              <a:gd name="connsiteY1" fmla="*/ 9485 h 11222"/>
              <a:gd name="connsiteX2" fmla="*/ 22 w 9531"/>
              <a:gd name="connsiteY2" fmla="*/ 1687 h 11222"/>
              <a:gd name="connsiteX3" fmla="*/ 153 w 9531"/>
              <a:gd name="connsiteY3" fmla="*/ 0 h 11222"/>
              <a:gd name="connsiteX4" fmla="*/ 3639 w 9531"/>
              <a:gd name="connsiteY4" fmla="*/ 2856 h 11222"/>
              <a:gd name="connsiteX5" fmla="*/ 5186 w 9531"/>
              <a:gd name="connsiteY5" fmla="*/ 4032 h 11222"/>
              <a:gd name="connsiteX6" fmla="*/ 6876 w 9531"/>
              <a:gd name="connsiteY6" fmla="*/ 4387 h 11222"/>
              <a:gd name="connsiteX7" fmla="*/ 8280 w 9531"/>
              <a:gd name="connsiteY7" fmla="*/ 6125 h 11222"/>
              <a:gd name="connsiteX8" fmla="*/ 9500 w 9531"/>
              <a:gd name="connsiteY8" fmla="*/ 10712 h 11222"/>
              <a:gd name="connsiteX9" fmla="*/ 9267 w 9531"/>
              <a:gd name="connsiteY9" fmla="*/ 11222 h 11222"/>
              <a:gd name="connsiteX10" fmla="*/ 7018 w 9531"/>
              <a:gd name="connsiteY10" fmla="*/ 11222 h 11222"/>
              <a:gd name="connsiteX0" fmla="*/ 7363 w 10000"/>
              <a:gd name="connsiteY0" fmla="*/ 10000 h 10000"/>
              <a:gd name="connsiteX1" fmla="*/ 4848 w 10000"/>
              <a:gd name="connsiteY1" fmla="*/ 8452 h 10000"/>
              <a:gd name="connsiteX2" fmla="*/ 23 w 10000"/>
              <a:gd name="connsiteY2" fmla="*/ 1503 h 10000"/>
              <a:gd name="connsiteX3" fmla="*/ 161 w 10000"/>
              <a:gd name="connsiteY3" fmla="*/ 0 h 10000"/>
              <a:gd name="connsiteX4" fmla="*/ 3818 w 10000"/>
              <a:gd name="connsiteY4" fmla="*/ 2545 h 10000"/>
              <a:gd name="connsiteX5" fmla="*/ 5441 w 10000"/>
              <a:gd name="connsiteY5" fmla="*/ 3593 h 10000"/>
              <a:gd name="connsiteX6" fmla="*/ 7214 w 10000"/>
              <a:gd name="connsiteY6" fmla="*/ 3909 h 10000"/>
              <a:gd name="connsiteX7" fmla="*/ 8687 w 10000"/>
              <a:gd name="connsiteY7" fmla="*/ 5458 h 10000"/>
              <a:gd name="connsiteX8" fmla="*/ 9967 w 10000"/>
              <a:gd name="connsiteY8" fmla="*/ 9546 h 10000"/>
              <a:gd name="connsiteX9" fmla="*/ 9723 w 10000"/>
              <a:gd name="connsiteY9" fmla="*/ 10000 h 10000"/>
              <a:gd name="connsiteX10" fmla="*/ 7363 w 10000"/>
              <a:gd name="connsiteY10" fmla="*/ 10000 h 10000"/>
              <a:gd name="connsiteX0" fmla="*/ 7340 w 9977"/>
              <a:gd name="connsiteY0" fmla="*/ 10000 h 10000"/>
              <a:gd name="connsiteX1" fmla="*/ 4825 w 9977"/>
              <a:gd name="connsiteY1" fmla="*/ 8452 h 10000"/>
              <a:gd name="connsiteX2" fmla="*/ 0 w 9977"/>
              <a:gd name="connsiteY2" fmla="*/ 1503 h 10000"/>
              <a:gd name="connsiteX3" fmla="*/ 138 w 9977"/>
              <a:gd name="connsiteY3" fmla="*/ 0 h 10000"/>
              <a:gd name="connsiteX4" fmla="*/ 3795 w 9977"/>
              <a:gd name="connsiteY4" fmla="*/ 2545 h 10000"/>
              <a:gd name="connsiteX5" fmla="*/ 5418 w 9977"/>
              <a:gd name="connsiteY5" fmla="*/ 3593 h 10000"/>
              <a:gd name="connsiteX6" fmla="*/ 7191 w 9977"/>
              <a:gd name="connsiteY6" fmla="*/ 3909 h 10000"/>
              <a:gd name="connsiteX7" fmla="*/ 8664 w 9977"/>
              <a:gd name="connsiteY7" fmla="*/ 5458 h 10000"/>
              <a:gd name="connsiteX8" fmla="*/ 9944 w 9977"/>
              <a:gd name="connsiteY8" fmla="*/ 9546 h 10000"/>
              <a:gd name="connsiteX9" fmla="*/ 9700 w 9977"/>
              <a:gd name="connsiteY9" fmla="*/ 10000 h 10000"/>
              <a:gd name="connsiteX10" fmla="*/ 7340 w 9977"/>
              <a:gd name="connsiteY10" fmla="*/ 10000 h 10000"/>
              <a:gd name="connsiteX0" fmla="*/ 7357 w 10000"/>
              <a:gd name="connsiteY0" fmla="*/ 10000 h 10000"/>
              <a:gd name="connsiteX1" fmla="*/ 4836 w 10000"/>
              <a:gd name="connsiteY1" fmla="*/ 8452 h 10000"/>
              <a:gd name="connsiteX2" fmla="*/ 0 w 10000"/>
              <a:gd name="connsiteY2" fmla="*/ 1503 h 10000"/>
              <a:gd name="connsiteX3" fmla="*/ 138 w 10000"/>
              <a:gd name="connsiteY3" fmla="*/ 0 h 10000"/>
              <a:gd name="connsiteX4" fmla="*/ 3804 w 10000"/>
              <a:gd name="connsiteY4" fmla="*/ 2545 h 10000"/>
              <a:gd name="connsiteX5" fmla="*/ 5430 w 10000"/>
              <a:gd name="connsiteY5" fmla="*/ 3593 h 10000"/>
              <a:gd name="connsiteX6" fmla="*/ 7208 w 10000"/>
              <a:gd name="connsiteY6" fmla="*/ 3909 h 10000"/>
              <a:gd name="connsiteX7" fmla="*/ 8684 w 10000"/>
              <a:gd name="connsiteY7" fmla="*/ 5458 h 10000"/>
              <a:gd name="connsiteX8" fmla="*/ 9967 w 10000"/>
              <a:gd name="connsiteY8" fmla="*/ 9546 h 10000"/>
              <a:gd name="connsiteX9" fmla="*/ 9722 w 10000"/>
              <a:gd name="connsiteY9" fmla="*/ 10000 h 10000"/>
              <a:gd name="connsiteX10" fmla="*/ 7357 w 10000"/>
              <a:gd name="connsiteY10" fmla="*/ 10000 h 10000"/>
              <a:gd name="connsiteX0" fmla="*/ 7581 w 10224"/>
              <a:gd name="connsiteY0" fmla="*/ 10568 h 10568"/>
              <a:gd name="connsiteX1" fmla="*/ 5060 w 10224"/>
              <a:gd name="connsiteY1" fmla="*/ 9020 h 10568"/>
              <a:gd name="connsiteX2" fmla="*/ 224 w 10224"/>
              <a:gd name="connsiteY2" fmla="*/ 2071 h 10568"/>
              <a:gd name="connsiteX3" fmla="*/ 0 w 10224"/>
              <a:gd name="connsiteY3" fmla="*/ 0 h 10568"/>
              <a:gd name="connsiteX4" fmla="*/ 4028 w 10224"/>
              <a:gd name="connsiteY4" fmla="*/ 3113 h 10568"/>
              <a:gd name="connsiteX5" fmla="*/ 5654 w 10224"/>
              <a:gd name="connsiteY5" fmla="*/ 4161 h 10568"/>
              <a:gd name="connsiteX6" fmla="*/ 7432 w 10224"/>
              <a:gd name="connsiteY6" fmla="*/ 4477 h 10568"/>
              <a:gd name="connsiteX7" fmla="*/ 8908 w 10224"/>
              <a:gd name="connsiteY7" fmla="*/ 6026 h 10568"/>
              <a:gd name="connsiteX8" fmla="*/ 10191 w 10224"/>
              <a:gd name="connsiteY8" fmla="*/ 10114 h 10568"/>
              <a:gd name="connsiteX9" fmla="*/ 9946 w 10224"/>
              <a:gd name="connsiteY9" fmla="*/ 10568 h 10568"/>
              <a:gd name="connsiteX10" fmla="*/ 7581 w 10224"/>
              <a:gd name="connsiteY10" fmla="*/ 10568 h 10568"/>
              <a:gd name="connsiteX0" fmla="*/ 7581 w 10224"/>
              <a:gd name="connsiteY0" fmla="*/ 10568 h 10568"/>
              <a:gd name="connsiteX1" fmla="*/ 5060 w 10224"/>
              <a:gd name="connsiteY1" fmla="*/ 9020 h 10568"/>
              <a:gd name="connsiteX2" fmla="*/ 224 w 10224"/>
              <a:gd name="connsiteY2" fmla="*/ 2071 h 10568"/>
              <a:gd name="connsiteX3" fmla="*/ 0 w 10224"/>
              <a:gd name="connsiteY3" fmla="*/ 0 h 10568"/>
              <a:gd name="connsiteX4" fmla="*/ 4028 w 10224"/>
              <a:gd name="connsiteY4" fmla="*/ 3113 h 10568"/>
              <a:gd name="connsiteX5" fmla="*/ 5654 w 10224"/>
              <a:gd name="connsiteY5" fmla="*/ 4161 h 10568"/>
              <a:gd name="connsiteX6" fmla="*/ 7432 w 10224"/>
              <a:gd name="connsiteY6" fmla="*/ 4477 h 10568"/>
              <a:gd name="connsiteX7" fmla="*/ 8908 w 10224"/>
              <a:gd name="connsiteY7" fmla="*/ 6026 h 10568"/>
              <a:gd name="connsiteX8" fmla="*/ 10191 w 10224"/>
              <a:gd name="connsiteY8" fmla="*/ 10114 h 10568"/>
              <a:gd name="connsiteX9" fmla="*/ 9946 w 10224"/>
              <a:gd name="connsiteY9" fmla="*/ 10568 h 10568"/>
              <a:gd name="connsiteX10" fmla="*/ 7581 w 10224"/>
              <a:gd name="connsiteY10" fmla="*/ 10568 h 10568"/>
              <a:gd name="connsiteX0" fmla="*/ 7581 w 10224"/>
              <a:gd name="connsiteY0" fmla="*/ 10568 h 10568"/>
              <a:gd name="connsiteX1" fmla="*/ 5060 w 10224"/>
              <a:gd name="connsiteY1" fmla="*/ 9020 h 10568"/>
              <a:gd name="connsiteX2" fmla="*/ 224 w 10224"/>
              <a:gd name="connsiteY2" fmla="*/ 2071 h 10568"/>
              <a:gd name="connsiteX3" fmla="*/ 0 w 10224"/>
              <a:gd name="connsiteY3" fmla="*/ 0 h 10568"/>
              <a:gd name="connsiteX4" fmla="*/ 4028 w 10224"/>
              <a:gd name="connsiteY4" fmla="*/ 3113 h 10568"/>
              <a:gd name="connsiteX5" fmla="*/ 5654 w 10224"/>
              <a:gd name="connsiteY5" fmla="*/ 4161 h 10568"/>
              <a:gd name="connsiteX6" fmla="*/ 7432 w 10224"/>
              <a:gd name="connsiteY6" fmla="*/ 4477 h 10568"/>
              <a:gd name="connsiteX7" fmla="*/ 8908 w 10224"/>
              <a:gd name="connsiteY7" fmla="*/ 6026 h 10568"/>
              <a:gd name="connsiteX8" fmla="*/ 10191 w 10224"/>
              <a:gd name="connsiteY8" fmla="*/ 10114 h 10568"/>
              <a:gd name="connsiteX9" fmla="*/ 9946 w 10224"/>
              <a:gd name="connsiteY9" fmla="*/ 10568 h 10568"/>
              <a:gd name="connsiteX10" fmla="*/ 7581 w 10224"/>
              <a:gd name="connsiteY10" fmla="*/ 10568 h 10568"/>
              <a:gd name="connsiteX0" fmla="*/ 7364 w 10007"/>
              <a:gd name="connsiteY0" fmla="*/ 8803 h 8803"/>
              <a:gd name="connsiteX1" fmla="*/ 4843 w 10007"/>
              <a:gd name="connsiteY1" fmla="*/ 7255 h 8803"/>
              <a:gd name="connsiteX2" fmla="*/ 7 w 10007"/>
              <a:gd name="connsiteY2" fmla="*/ 306 h 8803"/>
              <a:gd name="connsiteX3" fmla="*/ 3811 w 10007"/>
              <a:gd name="connsiteY3" fmla="*/ 1348 h 8803"/>
              <a:gd name="connsiteX4" fmla="*/ 5437 w 10007"/>
              <a:gd name="connsiteY4" fmla="*/ 2396 h 8803"/>
              <a:gd name="connsiteX5" fmla="*/ 7215 w 10007"/>
              <a:gd name="connsiteY5" fmla="*/ 2712 h 8803"/>
              <a:gd name="connsiteX6" fmla="*/ 8691 w 10007"/>
              <a:gd name="connsiteY6" fmla="*/ 4261 h 8803"/>
              <a:gd name="connsiteX7" fmla="*/ 9974 w 10007"/>
              <a:gd name="connsiteY7" fmla="*/ 8349 h 8803"/>
              <a:gd name="connsiteX8" fmla="*/ 9729 w 10007"/>
              <a:gd name="connsiteY8" fmla="*/ 8803 h 8803"/>
              <a:gd name="connsiteX9" fmla="*/ 7364 w 10007"/>
              <a:gd name="connsiteY9" fmla="*/ 8803 h 8803"/>
              <a:gd name="connsiteX0" fmla="*/ 7352 w 9993"/>
              <a:gd name="connsiteY0" fmla="*/ 10114 h 10114"/>
              <a:gd name="connsiteX1" fmla="*/ 4833 w 9993"/>
              <a:gd name="connsiteY1" fmla="*/ 8356 h 10114"/>
              <a:gd name="connsiteX2" fmla="*/ 0 w 9993"/>
              <a:gd name="connsiteY2" fmla="*/ 462 h 10114"/>
              <a:gd name="connsiteX3" fmla="*/ 3801 w 9993"/>
              <a:gd name="connsiteY3" fmla="*/ 1645 h 10114"/>
              <a:gd name="connsiteX4" fmla="*/ 5426 w 9993"/>
              <a:gd name="connsiteY4" fmla="*/ 2836 h 10114"/>
              <a:gd name="connsiteX5" fmla="*/ 7203 w 9993"/>
              <a:gd name="connsiteY5" fmla="*/ 3195 h 10114"/>
              <a:gd name="connsiteX6" fmla="*/ 8678 w 9993"/>
              <a:gd name="connsiteY6" fmla="*/ 4954 h 10114"/>
              <a:gd name="connsiteX7" fmla="*/ 9960 w 9993"/>
              <a:gd name="connsiteY7" fmla="*/ 9598 h 10114"/>
              <a:gd name="connsiteX8" fmla="*/ 9715 w 9993"/>
              <a:gd name="connsiteY8" fmla="*/ 10114 h 10114"/>
              <a:gd name="connsiteX9" fmla="*/ 7352 w 9993"/>
              <a:gd name="connsiteY9" fmla="*/ 10114 h 1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93" h="10114">
                <a:moveTo>
                  <a:pt x="7352" y="10114"/>
                </a:moveTo>
                <a:cubicBezTo>
                  <a:pt x="6410" y="9765"/>
                  <a:pt x="5544" y="9098"/>
                  <a:pt x="4833" y="8356"/>
                </a:cubicBezTo>
                <a:cubicBezTo>
                  <a:pt x="2664" y="6139"/>
                  <a:pt x="1179" y="4552"/>
                  <a:pt x="0" y="462"/>
                </a:cubicBezTo>
                <a:cubicBezTo>
                  <a:pt x="47" y="-939"/>
                  <a:pt x="2897" y="1250"/>
                  <a:pt x="3801" y="1645"/>
                </a:cubicBezTo>
                <a:cubicBezTo>
                  <a:pt x="4390" y="2063"/>
                  <a:pt x="4833" y="2626"/>
                  <a:pt x="5426" y="2836"/>
                </a:cubicBezTo>
                <a:cubicBezTo>
                  <a:pt x="6021" y="3091"/>
                  <a:pt x="6663" y="2993"/>
                  <a:pt x="7203" y="3195"/>
                </a:cubicBezTo>
                <a:cubicBezTo>
                  <a:pt x="7896" y="3509"/>
                  <a:pt x="8334" y="4281"/>
                  <a:pt x="8678" y="4954"/>
                </a:cubicBezTo>
                <a:cubicBezTo>
                  <a:pt x="9422" y="6400"/>
                  <a:pt x="10160" y="7995"/>
                  <a:pt x="9960" y="9598"/>
                </a:cubicBezTo>
                <a:cubicBezTo>
                  <a:pt x="9910" y="9802"/>
                  <a:pt x="9866" y="9957"/>
                  <a:pt x="9715" y="10114"/>
                </a:cubicBezTo>
                <a:lnTo>
                  <a:pt x="7352" y="1011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413">
            <a:extLst>
              <a:ext uri="{FF2B5EF4-FFF2-40B4-BE49-F238E27FC236}">
                <a16:creationId xmlns:a16="http://schemas.microsoft.com/office/drawing/2014/main" id="{57AEC4AE-36ED-3643-9568-1581607A0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7388" y="3768326"/>
            <a:ext cx="2808684" cy="5671765"/>
          </a:xfrm>
          <a:custGeom>
            <a:avLst/>
            <a:gdLst>
              <a:gd name="T0" fmla="*/ 82 w 3832"/>
              <a:gd name="T1" fmla="*/ 5519 h 6145"/>
              <a:gd name="T2" fmla="*/ 82 w 3832"/>
              <a:gd name="T3" fmla="*/ 5519 h 6145"/>
              <a:gd name="T4" fmla="*/ 64 w 3832"/>
              <a:gd name="T5" fmla="*/ 5582 h 6145"/>
              <a:gd name="T6" fmla="*/ 7 w 3832"/>
              <a:gd name="T7" fmla="*/ 6144 h 6145"/>
              <a:gd name="T8" fmla="*/ 753 w 3832"/>
              <a:gd name="T9" fmla="*/ 6144 h 6145"/>
              <a:gd name="T10" fmla="*/ 2529 w 3832"/>
              <a:gd name="T11" fmla="*/ 3534 h 6145"/>
              <a:gd name="T12" fmla="*/ 3640 w 3832"/>
              <a:gd name="T13" fmla="*/ 0 h 6145"/>
              <a:gd name="T14" fmla="*/ 3178 w 3832"/>
              <a:gd name="T15" fmla="*/ 0 h 6145"/>
              <a:gd name="T16" fmla="*/ 2973 w 3832"/>
              <a:gd name="T17" fmla="*/ 163 h 6145"/>
              <a:gd name="T18" fmla="*/ 2973 w 3832"/>
              <a:gd name="T19" fmla="*/ 163 h 6145"/>
              <a:gd name="connsiteX0" fmla="*/ 200 w 9598"/>
              <a:gd name="connsiteY0" fmla="*/ 8981 h 9998"/>
              <a:gd name="connsiteX1" fmla="*/ 200 w 9598"/>
              <a:gd name="connsiteY1" fmla="*/ 8981 h 9998"/>
              <a:gd name="connsiteX2" fmla="*/ 153 w 9598"/>
              <a:gd name="connsiteY2" fmla="*/ 9084 h 9998"/>
              <a:gd name="connsiteX3" fmla="*/ 4 w 9598"/>
              <a:gd name="connsiteY3" fmla="*/ 9998 h 9998"/>
              <a:gd name="connsiteX4" fmla="*/ 200 w 9598"/>
              <a:gd name="connsiteY4" fmla="*/ 8981 h 9998"/>
              <a:gd name="connsiteX5" fmla="*/ 1951 w 9598"/>
              <a:gd name="connsiteY5" fmla="*/ 9998 h 9998"/>
              <a:gd name="connsiteX6" fmla="*/ 6586 w 9598"/>
              <a:gd name="connsiteY6" fmla="*/ 5751 h 9998"/>
              <a:gd name="connsiteX7" fmla="*/ 9485 w 9598"/>
              <a:gd name="connsiteY7" fmla="*/ 0 h 9998"/>
              <a:gd name="connsiteX8" fmla="*/ 1951 w 9598"/>
              <a:gd name="connsiteY8" fmla="*/ 9998 h 9998"/>
              <a:gd name="connsiteX9" fmla="*/ 8279 w 9598"/>
              <a:gd name="connsiteY9" fmla="*/ 0 h 9998"/>
              <a:gd name="connsiteX10" fmla="*/ 7744 w 9598"/>
              <a:gd name="connsiteY10" fmla="*/ 265 h 9998"/>
              <a:gd name="connsiteX11" fmla="*/ 8279 w 9598"/>
              <a:gd name="connsiteY11" fmla="*/ 0 h 9998"/>
              <a:gd name="connsiteX0" fmla="*/ 208 w 9999"/>
              <a:gd name="connsiteY0" fmla="*/ 8983 h 10000"/>
              <a:gd name="connsiteX1" fmla="*/ 208 w 9999"/>
              <a:gd name="connsiteY1" fmla="*/ 8983 h 10000"/>
              <a:gd name="connsiteX2" fmla="*/ 159 w 9999"/>
              <a:gd name="connsiteY2" fmla="*/ 9086 h 10000"/>
              <a:gd name="connsiteX3" fmla="*/ 4 w 9999"/>
              <a:gd name="connsiteY3" fmla="*/ 10000 h 10000"/>
              <a:gd name="connsiteX4" fmla="*/ 208 w 9999"/>
              <a:gd name="connsiteY4" fmla="*/ 8983 h 10000"/>
              <a:gd name="connsiteX5" fmla="*/ 2033 w 9999"/>
              <a:gd name="connsiteY5" fmla="*/ 10000 h 10000"/>
              <a:gd name="connsiteX6" fmla="*/ 6862 w 9999"/>
              <a:gd name="connsiteY6" fmla="*/ 5752 h 10000"/>
              <a:gd name="connsiteX7" fmla="*/ 9882 w 9999"/>
              <a:gd name="connsiteY7" fmla="*/ 0 h 10000"/>
              <a:gd name="connsiteX8" fmla="*/ 2033 w 9999"/>
              <a:gd name="connsiteY8" fmla="*/ 10000 h 10000"/>
              <a:gd name="connsiteX0" fmla="*/ 4 w 10000"/>
              <a:gd name="connsiteY0" fmla="*/ 10000 h 10000"/>
              <a:gd name="connsiteX1" fmla="*/ 208 w 10000"/>
              <a:gd name="connsiteY1" fmla="*/ 8983 h 10000"/>
              <a:gd name="connsiteX2" fmla="*/ 159 w 10000"/>
              <a:gd name="connsiteY2" fmla="*/ 9086 h 10000"/>
              <a:gd name="connsiteX3" fmla="*/ 4 w 10000"/>
              <a:gd name="connsiteY3" fmla="*/ 10000 h 10000"/>
              <a:gd name="connsiteX4" fmla="*/ 2033 w 10000"/>
              <a:gd name="connsiteY4" fmla="*/ 10000 h 10000"/>
              <a:gd name="connsiteX5" fmla="*/ 6863 w 10000"/>
              <a:gd name="connsiteY5" fmla="*/ 5752 h 10000"/>
              <a:gd name="connsiteX6" fmla="*/ 9883 w 10000"/>
              <a:gd name="connsiteY6" fmla="*/ 0 h 10000"/>
              <a:gd name="connsiteX7" fmla="*/ 2033 w 10000"/>
              <a:gd name="connsiteY7" fmla="*/ 10000 h 10000"/>
              <a:gd name="connsiteX0" fmla="*/ 0 w 9841"/>
              <a:gd name="connsiteY0" fmla="*/ 9086 h 10000"/>
              <a:gd name="connsiteX1" fmla="*/ 49 w 9841"/>
              <a:gd name="connsiteY1" fmla="*/ 8983 h 10000"/>
              <a:gd name="connsiteX2" fmla="*/ 0 w 9841"/>
              <a:gd name="connsiteY2" fmla="*/ 9086 h 10000"/>
              <a:gd name="connsiteX3" fmla="*/ 1874 w 9841"/>
              <a:gd name="connsiteY3" fmla="*/ 10000 h 10000"/>
              <a:gd name="connsiteX4" fmla="*/ 6704 w 9841"/>
              <a:gd name="connsiteY4" fmla="*/ 5752 h 10000"/>
              <a:gd name="connsiteX5" fmla="*/ 9724 w 9841"/>
              <a:gd name="connsiteY5" fmla="*/ 0 h 10000"/>
              <a:gd name="connsiteX6" fmla="*/ 1874 w 9841"/>
              <a:gd name="connsiteY6" fmla="*/ 10000 h 10000"/>
              <a:gd name="connsiteX0" fmla="*/ 0 w 8096"/>
              <a:gd name="connsiteY0" fmla="*/ 10000 h 10000"/>
              <a:gd name="connsiteX1" fmla="*/ 4908 w 8096"/>
              <a:gd name="connsiteY1" fmla="*/ 5752 h 10000"/>
              <a:gd name="connsiteX2" fmla="*/ 7977 w 8096"/>
              <a:gd name="connsiteY2" fmla="*/ 0 h 10000"/>
              <a:gd name="connsiteX3" fmla="*/ 0 w 8096"/>
              <a:gd name="connsiteY3" fmla="*/ 10000 h 10000"/>
              <a:gd name="connsiteX0" fmla="*/ 0 w 10224"/>
              <a:gd name="connsiteY0" fmla="*/ 9843 h 9843"/>
              <a:gd name="connsiteX1" fmla="*/ 6062 w 10224"/>
              <a:gd name="connsiteY1" fmla="*/ 5595 h 9843"/>
              <a:gd name="connsiteX2" fmla="*/ 10182 w 10224"/>
              <a:gd name="connsiteY2" fmla="*/ 0 h 9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4" h="9843">
                <a:moveTo>
                  <a:pt x="0" y="9843"/>
                </a:moveTo>
                <a:cubicBezTo>
                  <a:pt x="1692" y="9072"/>
                  <a:pt x="3970" y="7507"/>
                  <a:pt x="6062" y="5595"/>
                </a:cubicBezTo>
                <a:cubicBezTo>
                  <a:pt x="8964" y="2938"/>
                  <a:pt x="10504" y="530"/>
                  <a:pt x="10182" y="0"/>
                </a:cubicBezTo>
              </a:path>
            </a:pathLst>
          </a:custGeom>
          <a:noFill/>
          <a:ln w="76200" cap="flat">
            <a:solidFill>
              <a:srgbClr val="D3D3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1" name="Freeform 414">
            <a:extLst>
              <a:ext uri="{FF2B5EF4-FFF2-40B4-BE49-F238E27FC236}">
                <a16:creationId xmlns:a16="http://schemas.microsoft.com/office/drawing/2014/main" id="{92C8F7FC-7085-4640-AD19-737E5FB17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0099" y="4508091"/>
            <a:ext cx="2419365" cy="2437834"/>
          </a:xfrm>
          <a:custGeom>
            <a:avLst/>
            <a:gdLst>
              <a:gd name="T0" fmla="*/ 1350 w 2312"/>
              <a:gd name="T1" fmla="*/ 2328 h 2329"/>
              <a:gd name="T2" fmla="*/ 1350 w 2312"/>
              <a:gd name="T3" fmla="*/ 2328 h 2329"/>
              <a:gd name="T4" fmla="*/ 1332 w 2312"/>
              <a:gd name="T5" fmla="*/ 2328 h 2329"/>
              <a:gd name="T6" fmla="*/ 1332 w 2312"/>
              <a:gd name="T7" fmla="*/ 2319 h 2329"/>
              <a:gd name="T8" fmla="*/ 961 w 2312"/>
              <a:gd name="T9" fmla="*/ 2102 h 2329"/>
              <a:gd name="T10" fmla="*/ 897 w 2312"/>
              <a:gd name="T11" fmla="*/ 2129 h 2329"/>
              <a:gd name="T12" fmla="*/ 861 w 2312"/>
              <a:gd name="T13" fmla="*/ 2129 h 2329"/>
              <a:gd name="T14" fmla="*/ 798 w 2312"/>
              <a:gd name="T15" fmla="*/ 2047 h 2329"/>
              <a:gd name="T16" fmla="*/ 381 w 2312"/>
              <a:gd name="T17" fmla="*/ 1984 h 2329"/>
              <a:gd name="T18" fmla="*/ 381 w 2312"/>
              <a:gd name="T19" fmla="*/ 1984 h 2329"/>
              <a:gd name="T20" fmla="*/ 344 w 2312"/>
              <a:gd name="T21" fmla="*/ 1957 h 2329"/>
              <a:gd name="T22" fmla="*/ 344 w 2312"/>
              <a:gd name="T23" fmla="*/ 1920 h 2329"/>
              <a:gd name="T24" fmla="*/ 362 w 2312"/>
              <a:gd name="T25" fmla="*/ 1857 h 2329"/>
              <a:gd name="T26" fmla="*/ 417 w 2312"/>
              <a:gd name="T27" fmla="*/ 1821 h 2329"/>
              <a:gd name="T28" fmla="*/ 843 w 2312"/>
              <a:gd name="T29" fmla="*/ 1775 h 2329"/>
              <a:gd name="T30" fmla="*/ 961 w 2312"/>
              <a:gd name="T31" fmla="*/ 1105 h 2329"/>
              <a:gd name="T32" fmla="*/ 961 w 2312"/>
              <a:gd name="T33" fmla="*/ 1105 h 2329"/>
              <a:gd name="T34" fmla="*/ 63 w 2312"/>
              <a:gd name="T35" fmla="*/ 1042 h 2329"/>
              <a:gd name="T36" fmla="*/ 63 w 2312"/>
              <a:gd name="T37" fmla="*/ 1042 h 2329"/>
              <a:gd name="T38" fmla="*/ 9 w 2312"/>
              <a:gd name="T39" fmla="*/ 1006 h 2329"/>
              <a:gd name="T40" fmla="*/ 9 w 2312"/>
              <a:gd name="T41" fmla="*/ 942 h 2329"/>
              <a:gd name="T42" fmla="*/ 54 w 2312"/>
              <a:gd name="T43" fmla="*/ 825 h 2329"/>
              <a:gd name="T44" fmla="*/ 127 w 2312"/>
              <a:gd name="T45" fmla="*/ 770 h 2329"/>
              <a:gd name="T46" fmla="*/ 127 w 2312"/>
              <a:gd name="T47" fmla="*/ 770 h 2329"/>
              <a:gd name="T48" fmla="*/ 1051 w 2312"/>
              <a:gd name="T49" fmla="*/ 598 h 2329"/>
              <a:gd name="T50" fmla="*/ 1314 w 2312"/>
              <a:gd name="T51" fmla="*/ 199 h 2329"/>
              <a:gd name="T52" fmla="*/ 1541 w 2312"/>
              <a:gd name="T53" fmla="*/ 18 h 2329"/>
              <a:gd name="T54" fmla="*/ 1586 w 2312"/>
              <a:gd name="T55" fmla="*/ 0 h 2329"/>
              <a:gd name="T56" fmla="*/ 1668 w 2312"/>
              <a:gd name="T57" fmla="*/ 63 h 2329"/>
              <a:gd name="T58" fmla="*/ 1731 w 2312"/>
              <a:gd name="T59" fmla="*/ 344 h 2329"/>
              <a:gd name="T60" fmla="*/ 1677 w 2312"/>
              <a:gd name="T61" fmla="*/ 825 h 2329"/>
              <a:gd name="T62" fmla="*/ 2284 w 2312"/>
              <a:gd name="T63" fmla="*/ 1531 h 2329"/>
              <a:gd name="T64" fmla="*/ 2302 w 2312"/>
              <a:gd name="T65" fmla="*/ 1622 h 2329"/>
              <a:gd name="T66" fmla="*/ 2257 w 2312"/>
              <a:gd name="T67" fmla="*/ 1739 h 2329"/>
              <a:gd name="T68" fmla="*/ 2185 w 2312"/>
              <a:gd name="T69" fmla="*/ 1794 h 2329"/>
              <a:gd name="T70" fmla="*/ 2185 w 2312"/>
              <a:gd name="T71" fmla="*/ 1794 h 2329"/>
              <a:gd name="T72" fmla="*/ 2157 w 2312"/>
              <a:gd name="T73" fmla="*/ 1784 h 2329"/>
              <a:gd name="T74" fmla="*/ 2157 w 2312"/>
              <a:gd name="T75" fmla="*/ 1784 h 2329"/>
              <a:gd name="T76" fmla="*/ 1432 w 2312"/>
              <a:gd name="T77" fmla="*/ 1278 h 2329"/>
              <a:gd name="T78" fmla="*/ 1097 w 2312"/>
              <a:gd name="T79" fmla="*/ 1866 h 2329"/>
              <a:gd name="T80" fmla="*/ 1405 w 2312"/>
              <a:gd name="T81" fmla="*/ 2174 h 2329"/>
              <a:gd name="T82" fmla="*/ 1423 w 2312"/>
              <a:gd name="T83" fmla="*/ 2229 h 2329"/>
              <a:gd name="T84" fmla="*/ 1396 w 2312"/>
              <a:gd name="T85" fmla="*/ 2292 h 2329"/>
              <a:gd name="T86" fmla="*/ 1350 w 2312"/>
              <a:gd name="T87" fmla="*/ 2328 h 2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12" h="2329">
                <a:moveTo>
                  <a:pt x="1350" y="2328"/>
                </a:moveTo>
                <a:lnTo>
                  <a:pt x="1350" y="2328"/>
                </a:lnTo>
                <a:cubicBezTo>
                  <a:pt x="1341" y="2328"/>
                  <a:pt x="1341" y="2328"/>
                  <a:pt x="1332" y="2328"/>
                </a:cubicBezTo>
                <a:cubicBezTo>
                  <a:pt x="1332" y="2319"/>
                  <a:pt x="1332" y="2319"/>
                  <a:pt x="1332" y="2319"/>
                </a:cubicBezTo>
                <a:cubicBezTo>
                  <a:pt x="961" y="2102"/>
                  <a:pt x="961" y="2102"/>
                  <a:pt x="961" y="2102"/>
                </a:cubicBezTo>
                <a:cubicBezTo>
                  <a:pt x="943" y="2120"/>
                  <a:pt x="925" y="2129"/>
                  <a:pt x="897" y="2129"/>
                </a:cubicBezTo>
                <a:cubicBezTo>
                  <a:pt x="888" y="2129"/>
                  <a:pt x="870" y="2129"/>
                  <a:pt x="861" y="2129"/>
                </a:cubicBezTo>
                <a:cubicBezTo>
                  <a:pt x="825" y="2111"/>
                  <a:pt x="807" y="2084"/>
                  <a:pt x="798" y="2047"/>
                </a:cubicBezTo>
                <a:cubicBezTo>
                  <a:pt x="381" y="1984"/>
                  <a:pt x="381" y="1984"/>
                  <a:pt x="381" y="1984"/>
                </a:cubicBezTo>
                <a:lnTo>
                  <a:pt x="381" y="1984"/>
                </a:lnTo>
                <a:cubicBezTo>
                  <a:pt x="362" y="1984"/>
                  <a:pt x="353" y="1975"/>
                  <a:pt x="344" y="1957"/>
                </a:cubicBezTo>
                <a:cubicBezTo>
                  <a:pt x="344" y="1948"/>
                  <a:pt x="335" y="1929"/>
                  <a:pt x="344" y="1920"/>
                </a:cubicBezTo>
                <a:cubicBezTo>
                  <a:pt x="362" y="1857"/>
                  <a:pt x="362" y="1857"/>
                  <a:pt x="362" y="1857"/>
                </a:cubicBezTo>
                <a:cubicBezTo>
                  <a:pt x="372" y="1839"/>
                  <a:pt x="390" y="1821"/>
                  <a:pt x="417" y="1821"/>
                </a:cubicBezTo>
                <a:cubicBezTo>
                  <a:pt x="843" y="1775"/>
                  <a:pt x="843" y="1775"/>
                  <a:pt x="843" y="1775"/>
                </a:cubicBezTo>
                <a:cubicBezTo>
                  <a:pt x="961" y="1105"/>
                  <a:pt x="961" y="1105"/>
                  <a:pt x="961" y="1105"/>
                </a:cubicBezTo>
                <a:lnTo>
                  <a:pt x="961" y="1105"/>
                </a:lnTo>
                <a:cubicBezTo>
                  <a:pt x="63" y="1042"/>
                  <a:pt x="63" y="1042"/>
                  <a:pt x="63" y="1042"/>
                </a:cubicBezTo>
                <a:lnTo>
                  <a:pt x="63" y="1042"/>
                </a:lnTo>
                <a:cubicBezTo>
                  <a:pt x="36" y="1042"/>
                  <a:pt x="18" y="1024"/>
                  <a:pt x="9" y="1006"/>
                </a:cubicBezTo>
                <a:cubicBezTo>
                  <a:pt x="0" y="988"/>
                  <a:pt x="0" y="961"/>
                  <a:pt x="9" y="942"/>
                </a:cubicBezTo>
                <a:cubicBezTo>
                  <a:pt x="54" y="825"/>
                  <a:pt x="54" y="825"/>
                  <a:pt x="54" y="825"/>
                </a:cubicBezTo>
                <a:cubicBezTo>
                  <a:pt x="63" y="788"/>
                  <a:pt x="91" y="770"/>
                  <a:pt x="127" y="770"/>
                </a:cubicBezTo>
                <a:lnTo>
                  <a:pt x="127" y="770"/>
                </a:lnTo>
                <a:cubicBezTo>
                  <a:pt x="1051" y="598"/>
                  <a:pt x="1051" y="598"/>
                  <a:pt x="1051" y="598"/>
                </a:cubicBezTo>
                <a:cubicBezTo>
                  <a:pt x="1088" y="444"/>
                  <a:pt x="1178" y="299"/>
                  <a:pt x="1314" y="199"/>
                </a:cubicBezTo>
                <a:cubicBezTo>
                  <a:pt x="1541" y="18"/>
                  <a:pt x="1541" y="18"/>
                  <a:pt x="1541" y="18"/>
                </a:cubicBezTo>
                <a:cubicBezTo>
                  <a:pt x="1550" y="9"/>
                  <a:pt x="1568" y="0"/>
                  <a:pt x="1586" y="0"/>
                </a:cubicBezTo>
                <a:cubicBezTo>
                  <a:pt x="1632" y="0"/>
                  <a:pt x="1659" y="27"/>
                  <a:pt x="1668" y="63"/>
                </a:cubicBezTo>
                <a:cubicBezTo>
                  <a:pt x="1731" y="344"/>
                  <a:pt x="1731" y="344"/>
                  <a:pt x="1731" y="344"/>
                </a:cubicBezTo>
                <a:cubicBezTo>
                  <a:pt x="1768" y="507"/>
                  <a:pt x="1750" y="680"/>
                  <a:pt x="1677" y="825"/>
                </a:cubicBezTo>
                <a:cubicBezTo>
                  <a:pt x="2284" y="1531"/>
                  <a:pt x="2284" y="1531"/>
                  <a:pt x="2284" y="1531"/>
                </a:cubicBezTo>
                <a:cubicBezTo>
                  <a:pt x="2302" y="1559"/>
                  <a:pt x="2311" y="1586"/>
                  <a:pt x="2302" y="1622"/>
                </a:cubicBezTo>
                <a:cubicBezTo>
                  <a:pt x="2257" y="1739"/>
                  <a:pt x="2257" y="1739"/>
                  <a:pt x="2257" y="1739"/>
                </a:cubicBezTo>
                <a:cubicBezTo>
                  <a:pt x="2248" y="1775"/>
                  <a:pt x="2221" y="1794"/>
                  <a:pt x="2185" y="1794"/>
                </a:cubicBezTo>
                <a:lnTo>
                  <a:pt x="2185" y="1794"/>
                </a:lnTo>
                <a:cubicBezTo>
                  <a:pt x="2175" y="1794"/>
                  <a:pt x="2166" y="1794"/>
                  <a:pt x="2157" y="1784"/>
                </a:cubicBezTo>
                <a:lnTo>
                  <a:pt x="2157" y="1784"/>
                </a:lnTo>
                <a:cubicBezTo>
                  <a:pt x="1432" y="1278"/>
                  <a:pt x="1432" y="1278"/>
                  <a:pt x="1432" y="1278"/>
                </a:cubicBezTo>
                <a:cubicBezTo>
                  <a:pt x="1097" y="1866"/>
                  <a:pt x="1097" y="1866"/>
                  <a:pt x="1097" y="1866"/>
                </a:cubicBezTo>
                <a:cubicBezTo>
                  <a:pt x="1405" y="2174"/>
                  <a:pt x="1405" y="2174"/>
                  <a:pt x="1405" y="2174"/>
                </a:cubicBezTo>
                <a:cubicBezTo>
                  <a:pt x="1423" y="2192"/>
                  <a:pt x="1423" y="2210"/>
                  <a:pt x="1423" y="2229"/>
                </a:cubicBezTo>
                <a:cubicBezTo>
                  <a:pt x="1396" y="2292"/>
                  <a:pt x="1396" y="2292"/>
                  <a:pt x="1396" y="2292"/>
                </a:cubicBezTo>
                <a:cubicBezTo>
                  <a:pt x="1387" y="2319"/>
                  <a:pt x="1369" y="2328"/>
                  <a:pt x="1350" y="232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Elipse 442">
            <a:extLst>
              <a:ext uri="{FF2B5EF4-FFF2-40B4-BE49-F238E27FC236}">
                <a16:creationId xmlns:a16="http://schemas.microsoft.com/office/drawing/2014/main" id="{005B4712-32C4-2A44-8A40-A3DD5485DF60}"/>
              </a:ext>
            </a:extLst>
          </p:cNvPr>
          <p:cNvSpPr/>
          <p:nvPr/>
        </p:nvSpPr>
        <p:spPr>
          <a:xfrm>
            <a:off x="16216609" y="1646037"/>
            <a:ext cx="1713470" cy="17134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4" name="Elipse 443">
            <a:extLst>
              <a:ext uri="{FF2B5EF4-FFF2-40B4-BE49-F238E27FC236}">
                <a16:creationId xmlns:a16="http://schemas.microsoft.com/office/drawing/2014/main" id="{5A137A2F-B374-364F-9F1A-4464D1C95AFB}"/>
              </a:ext>
            </a:extLst>
          </p:cNvPr>
          <p:cNvSpPr/>
          <p:nvPr/>
        </p:nvSpPr>
        <p:spPr>
          <a:xfrm>
            <a:off x="16204679" y="4542213"/>
            <a:ext cx="1713470" cy="17134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5" name="Elipse 444">
            <a:extLst>
              <a:ext uri="{FF2B5EF4-FFF2-40B4-BE49-F238E27FC236}">
                <a16:creationId xmlns:a16="http://schemas.microsoft.com/office/drawing/2014/main" id="{34F482AA-91D9-AB47-9B69-D09FD98FD282}"/>
              </a:ext>
            </a:extLst>
          </p:cNvPr>
          <p:cNvSpPr/>
          <p:nvPr/>
        </p:nvSpPr>
        <p:spPr>
          <a:xfrm>
            <a:off x="16228521" y="7510965"/>
            <a:ext cx="1713470" cy="17134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6" name="Elipse 445">
            <a:extLst>
              <a:ext uri="{FF2B5EF4-FFF2-40B4-BE49-F238E27FC236}">
                <a16:creationId xmlns:a16="http://schemas.microsoft.com/office/drawing/2014/main" id="{589C7AA5-A32A-8E45-B354-4F82B648BCCE}"/>
              </a:ext>
            </a:extLst>
          </p:cNvPr>
          <p:cNvSpPr/>
          <p:nvPr/>
        </p:nvSpPr>
        <p:spPr>
          <a:xfrm>
            <a:off x="16217410" y="10424853"/>
            <a:ext cx="1713470" cy="171347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91CF0EE-33D5-264A-8F68-ED95472C00BA}"/>
              </a:ext>
            </a:extLst>
          </p:cNvPr>
          <p:cNvGrpSpPr/>
          <p:nvPr/>
        </p:nvGrpSpPr>
        <p:grpSpPr>
          <a:xfrm>
            <a:off x="16670018" y="4962480"/>
            <a:ext cx="840022" cy="840022"/>
            <a:chOff x="25945715" y="3519960"/>
            <a:chExt cx="840022" cy="840022"/>
          </a:xfrm>
        </p:grpSpPr>
        <p:sp>
          <p:nvSpPr>
            <p:cNvPr id="463" name="Freeform 416">
              <a:extLst>
                <a:ext uri="{FF2B5EF4-FFF2-40B4-BE49-F238E27FC236}">
                  <a16:creationId xmlns:a16="http://schemas.microsoft.com/office/drawing/2014/main" id="{E051E284-E8F9-AF46-BD84-BE3E35739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5715" y="3519960"/>
              <a:ext cx="840022" cy="840022"/>
            </a:xfrm>
            <a:custGeom>
              <a:avLst/>
              <a:gdLst>
                <a:gd name="T0" fmla="*/ 657 w 775"/>
                <a:gd name="T1" fmla="*/ 108 h 775"/>
                <a:gd name="T2" fmla="*/ 657 w 775"/>
                <a:gd name="T3" fmla="*/ 108 h 775"/>
                <a:gd name="T4" fmla="*/ 387 w 775"/>
                <a:gd name="T5" fmla="*/ 0 h 775"/>
                <a:gd name="T6" fmla="*/ 117 w 775"/>
                <a:gd name="T7" fmla="*/ 108 h 775"/>
                <a:gd name="T8" fmla="*/ 0 w 775"/>
                <a:gd name="T9" fmla="*/ 387 h 775"/>
                <a:gd name="T10" fmla="*/ 117 w 775"/>
                <a:gd name="T11" fmla="*/ 657 h 775"/>
                <a:gd name="T12" fmla="*/ 387 w 775"/>
                <a:gd name="T13" fmla="*/ 774 h 775"/>
                <a:gd name="T14" fmla="*/ 387 w 775"/>
                <a:gd name="T15" fmla="*/ 774 h 775"/>
                <a:gd name="T16" fmla="*/ 387 w 775"/>
                <a:gd name="T17" fmla="*/ 774 h 775"/>
                <a:gd name="T18" fmla="*/ 387 w 775"/>
                <a:gd name="T19" fmla="*/ 774 h 775"/>
                <a:gd name="T20" fmla="*/ 657 w 775"/>
                <a:gd name="T21" fmla="*/ 657 h 775"/>
                <a:gd name="T22" fmla="*/ 774 w 775"/>
                <a:gd name="T23" fmla="*/ 387 h 775"/>
                <a:gd name="T24" fmla="*/ 657 w 775"/>
                <a:gd name="T25" fmla="*/ 108 h 775"/>
                <a:gd name="T26" fmla="*/ 162 w 775"/>
                <a:gd name="T27" fmla="*/ 621 h 775"/>
                <a:gd name="T28" fmla="*/ 162 w 775"/>
                <a:gd name="T29" fmla="*/ 621 h 775"/>
                <a:gd name="T30" fmla="*/ 162 w 775"/>
                <a:gd name="T31" fmla="*/ 621 h 775"/>
                <a:gd name="T32" fmla="*/ 162 w 775"/>
                <a:gd name="T33" fmla="*/ 621 h 775"/>
                <a:gd name="T34" fmla="*/ 387 w 775"/>
                <a:gd name="T35" fmla="*/ 549 h 775"/>
                <a:gd name="T36" fmla="*/ 612 w 775"/>
                <a:gd name="T37" fmla="*/ 621 h 775"/>
                <a:gd name="T38" fmla="*/ 612 w 775"/>
                <a:gd name="T39" fmla="*/ 630 h 775"/>
                <a:gd name="T40" fmla="*/ 612 w 775"/>
                <a:gd name="T41" fmla="*/ 630 h 775"/>
                <a:gd name="T42" fmla="*/ 387 w 775"/>
                <a:gd name="T43" fmla="*/ 720 h 775"/>
                <a:gd name="T44" fmla="*/ 378 w 775"/>
                <a:gd name="T45" fmla="*/ 720 h 775"/>
                <a:gd name="T46" fmla="*/ 162 w 775"/>
                <a:gd name="T47" fmla="*/ 621 h 775"/>
                <a:gd name="T48" fmla="*/ 648 w 775"/>
                <a:gd name="T49" fmla="*/ 594 h 775"/>
                <a:gd name="T50" fmla="*/ 648 w 775"/>
                <a:gd name="T51" fmla="*/ 594 h 775"/>
                <a:gd name="T52" fmla="*/ 639 w 775"/>
                <a:gd name="T53" fmla="*/ 585 h 775"/>
                <a:gd name="T54" fmla="*/ 531 w 775"/>
                <a:gd name="T55" fmla="*/ 522 h 775"/>
                <a:gd name="T56" fmla="*/ 387 w 775"/>
                <a:gd name="T57" fmla="*/ 495 h 775"/>
                <a:gd name="T58" fmla="*/ 135 w 775"/>
                <a:gd name="T59" fmla="*/ 585 h 775"/>
                <a:gd name="T60" fmla="*/ 126 w 775"/>
                <a:gd name="T61" fmla="*/ 594 h 775"/>
                <a:gd name="T62" fmla="*/ 54 w 775"/>
                <a:gd name="T63" fmla="*/ 387 h 775"/>
                <a:gd name="T64" fmla="*/ 153 w 775"/>
                <a:gd name="T65" fmla="*/ 153 h 775"/>
                <a:gd name="T66" fmla="*/ 387 w 775"/>
                <a:gd name="T67" fmla="*/ 54 h 775"/>
                <a:gd name="T68" fmla="*/ 621 w 775"/>
                <a:gd name="T69" fmla="*/ 153 h 775"/>
                <a:gd name="T70" fmla="*/ 720 w 775"/>
                <a:gd name="T71" fmla="*/ 387 h 775"/>
                <a:gd name="T72" fmla="*/ 648 w 775"/>
                <a:gd name="T73" fmla="*/ 594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5" h="775">
                  <a:moveTo>
                    <a:pt x="657" y="108"/>
                  </a:moveTo>
                  <a:lnTo>
                    <a:pt x="657" y="108"/>
                  </a:lnTo>
                  <a:cubicBezTo>
                    <a:pt x="585" y="36"/>
                    <a:pt x="495" y="0"/>
                    <a:pt x="387" y="0"/>
                  </a:cubicBezTo>
                  <a:cubicBezTo>
                    <a:pt x="288" y="0"/>
                    <a:pt x="189" y="36"/>
                    <a:pt x="117" y="108"/>
                  </a:cubicBezTo>
                  <a:cubicBezTo>
                    <a:pt x="45" y="189"/>
                    <a:pt x="0" y="279"/>
                    <a:pt x="0" y="387"/>
                  </a:cubicBezTo>
                  <a:cubicBezTo>
                    <a:pt x="0" y="486"/>
                    <a:pt x="45" y="585"/>
                    <a:pt x="117" y="657"/>
                  </a:cubicBezTo>
                  <a:cubicBezTo>
                    <a:pt x="189" y="729"/>
                    <a:pt x="279" y="765"/>
                    <a:pt x="387" y="774"/>
                  </a:cubicBezTo>
                  <a:lnTo>
                    <a:pt x="387" y="774"/>
                  </a:lnTo>
                  <a:lnTo>
                    <a:pt x="387" y="774"/>
                  </a:lnTo>
                  <a:lnTo>
                    <a:pt x="387" y="774"/>
                  </a:lnTo>
                  <a:cubicBezTo>
                    <a:pt x="495" y="774"/>
                    <a:pt x="585" y="729"/>
                    <a:pt x="657" y="657"/>
                  </a:cubicBezTo>
                  <a:cubicBezTo>
                    <a:pt x="738" y="585"/>
                    <a:pt x="774" y="486"/>
                    <a:pt x="774" y="387"/>
                  </a:cubicBezTo>
                  <a:cubicBezTo>
                    <a:pt x="774" y="279"/>
                    <a:pt x="738" y="189"/>
                    <a:pt x="657" y="108"/>
                  </a:cubicBezTo>
                  <a:close/>
                  <a:moveTo>
                    <a:pt x="162" y="621"/>
                  </a:moveTo>
                  <a:lnTo>
                    <a:pt x="162" y="621"/>
                  </a:lnTo>
                  <a:lnTo>
                    <a:pt x="162" y="621"/>
                  </a:lnTo>
                  <a:lnTo>
                    <a:pt x="162" y="621"/>
                  </a:lnTo>
                  <a:cubicBezTo>
                    <a:pt x="216" y="576"/>
                    <a:pt x="297" y="549"/>
                    <a:pt x="387" y="549"/>
                  </a:cubicBezTo>
                  <a:cubicBezTo>
                    <a:pt x="477" y="549"/>
                    <a:pt x="558" y="576"/>
                    <a:pt x="612" y="621"/>
                  </a:cubicBezTo>
                  <a:cubicBezTo>
                    <a:pt x="612" y="621"/>
                    <a:pt x="612" y="621"/>
                    <a:pt x="612" y="630"/>
                  </a:cubicBezTo>
                  <a:lnTo>
                    <a:pt x="612" y="630"/>
                  </a:lnTo>
                  <a:cubicBezTo>
                    <a:pt x="549" y="684"/>
                    <a:pt x="468" y="720"/>
                    <a:pt x="387" y="720"/>
                  </a:cubicBezTo>
                  <a:cubicBezTo>
                    <a:pt x="387" y="720"/>
                    <a:pt x="387" y="720"/>
                    <a:pt x="378" y="720"/>
                  </a:cubicBezTo>
                  <a:cubicBezTo>
                    <a:pt x="297" y="720"/>
                    <a:pt x="225" y="684"/>
                    <a:pt x="162" y="621"/>
                  </a:cubicBezTo>
                  <a:close/>
                  <a:moveTo>
                    <a:pt x="648" y="594"/>
                  </a:moveTo>
                  <a:lnTo>
                    <a:pt x="648" y="594"/>
                  </a:lnTo>
                  <a:cubicBezTo>
                    <a:pt x="648" y="594"/>
                    <a:pt x="648" y="585"/>
                    <a:pt x="639" y="585"/>
                  </a:cubicBezTo>
                  <a:cubicBezTo>
                    <a:pt x="612" y="558"/>
                    <a:pt x="576" y="540"/>
                    <a:pt x="531" y="522"/>
                  </a:cubicBezTo>
                  <a:cubicBezTo>
                    <a:pt x="486" y="504"/>
                    <a:pt x="441" y="495"/>
                    <a:pt x="387" y="495"/>
                  </a:cubicBezTo>
                  <a:cubicBezTo>
                    <a:pt x="288" y="495"/>
                    <a:pt x="198" y="531"/>
                    <a:pt x="135" y="585"/>
                  </a:cubicBezTo>
                  <a:cubicBezTo>
                    <a:pt x="126" y="585"/>
                    <a:pt x="126" y="585"/>
                    <a:pt x="126" y="594"/>
                  </a:cubicBezTo>
                  <a:cubicBezTo>
                    <a:pt x="81" y="531"/>
                    <a:pt x="54" y="459"/>
                    <a:pt x="54" y="387"/>
                  </a:cubicBezTo>
                  <a:cubicBezTo>
                    <a:pt x="54" y="297"/>
                    <a:pt x="90" y="216"/>
                    <a:pt x="153" y="153"/>
                  </a:cubicBezTo>
                  <a:cubicBezTo>
                    <a:pt x="216" y="81"/>
                    <a:pt x="297" y="54"/>
                    <a:pt x="387" y="54"/>
                  </a:cubicBezTo>
                  <a:cubicBezTo>
                    <a:pt x="477" y="54"/>
                    <a:pt x="558" y="81"/>
                    <a:pt x="621" y="153"/>
                  </a:cubicBezTo>
                  <a:cubicBezTo>
                    <a:pt x="684" y="216"/>
                    <a:pt x="720" y="297"/>
                    <a:pt x="720" y="387"/>
                  </a:cubicBezTo>
                  <a:cubicBezTo>
                    <a:pt x="720" y="459"/>
                    <a:pt x="693" y="531"/>
                    <a:pt x="648" y="5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4" name="Freeform 417">
              <a:extLst>
                <a:ext uri="{FF2B5EF4-FFF2-40B4-BE49-F238E27FC236}">
                  <a16:creationId xmlns:a16="http://schemas.microsoft.com/office/drawing/2014/main" id="{58AEF5B2-6023-C04B-ADC9-CD1918A7A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0949" y="3605871"/>
              <a:ext cx="429557" cy="429557"/>
            </a:xfrm>
            <a:custGeom>
              <a:avLst/>
              <a:gdLst>
                <a:gd name="T0" fmla="*/ 198 w 397"/>
                <a:gd name="T1" fmla="*/ 0 h 397"/>
                <a:gd name="T2" fmla="*/ 198 w 397"/>
                <a:gd name="T3" fmla="*/ 0 h 397"/>
                <a:gd name="T4" fmla="*/ 0 w 397"/>
                <a:gd name="T5" fmla="*/ 198 h 397"/>
                <a:gd name="T6" fmla="*/ 198 w 397"/>
                <a:gd name="T7" fmla="*/ 396 h 397"/>
                <a:gd name="T8" fmla="*/ 396 w 397"/>
                <a:gd name="T9" fmla="*/ 198 h 397"/>
                <a:gd name="T10" fmla="*/ 198 w 397"/>
                <a:gd name="T11" fmla="*/ 0 h 397"/>
                <a:gd name="T12" fmla="*/ 198 w 397"/>
                <a:gd name="T13" fmla="*/ 351 h 397"/>
                <a:gd name="T14" fmla="*/ 198 w 397"/>
                <a:gd name="T15" fmla="*/ 351 h 397"/>
                <a:gd name="T16" fmla="*/ 45 w 397"/>
                <a:gd name="T17" fmla="*/ 198 h 397"/>
                <a:gd name="T18" fmla="*/ 198 w 397"/>
                <a:gd name="T19" fmla="*/ 54 h 397"/>
                <a:gd name="T20" fmla="*/ 342 w 397"/>
                <a:gd name="T21" fmla="*/ 198 h 397"/>
                <a:gd name="T22" fmla="*/ 198 w 397"/>
                <a:gd name="T23" fmla="*/ 35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7" h="397">
                  <a:moveTo>
                    <a:pt x="198" y="0"/>
                  </a:moveTo>
                  <a:lnTo>
                    <a:pt x="198" y="0"/>
                  </a:lnTo>
                  <a:cubicBezTo>
                    <a:pt x="90" y="0"/>
                    <a:pt x="0" y="90"/>
                    <a:pt x="0" y="198"/>
                  </a:cubicBezTo>
                  <a:cubicBezTo>
                    <a:pt x="0" y="306"/>
                    <a:pt x="90" y="396"/>
                    <a:pt x="198" y="396"/>
                  </a:cubicBezTo>
                  <a:cubicBezTo>
                    <a:pt x="306" y="396"/>
                    <a:pt x="396" y="306"/>
                    <a:pt x="396" y="198"/>
                  </a:cubicBezTo>
                  <a:cubicBezTo>
                    <a:pt x="396" y="90"/>
                    <a:pt x="306" y="0"/>
                    <a:pt x="198" y="0"/>
                  </a:cubicBezTo>
                  <a:close/>
                  <a:moveTo>
                    <a:pt x="198" y="351"/>
                  </a:moveTo>
                  <a:lnTo>
                    <a:pt x="198" y="351"/>
                  </a:lnTo>
                  <a:cubicBezTo>
                    <a:pt x="117" y="351"/>
                    <a:pt x="45" y="279"/>
                    <a:pt x="45" y="198"/>
                  </a:cubicBezTo>
                  <a:cubicBezTo>
                    <a:pt x="45" y="117"/>
                    <a:pt x="117" y="54"/>
                    <a:pt x="198" y="54"/>
                  </a:cubicBezTo>
                  <a:cubicBezTo>
                    <a:pt x="279" y="54"/>
                    <a:pt x="342" y="117"/>
                    <a:pt x="342" y="198"/>
                  </a:cubicBezTo>
                  <a:cubicBezTo>
                    <a:pt x="342" y="279"/>
                    <a:pt x="279" y="351"/>
                    <a:pt x="198" y="3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45BB3B24-7837-164F-95BF-B5EF28A7CB4F}"/>
              </a:ext>
            </a:extLst>
          </p:cNvPr>
          <p:cNvGrpSpPr/>
          <p:nvPr/>
        </p:nvGrpSpPr>
        <p:grpSpPr>
          <a:xfrm>
            <a:off x="16660472" y="2076388"/>
            <a:ext cx="849568" cy="849568"/>
            <a:chOff x="25945715" y="8407360"/>
            <a:chExt cx="849568" cy="849568"/>
          </a:xfrm>
        </p:grpSpPr>
        <p:sp>
          <p:nvSpPr>
            <p:cNvPr id="465" name="Freeform 420">
              <a:extLst>
                <a:ext uri="{FF2B5EF4-FFF2-40B4-BE49-F238E27FC236}">
                  <a16:creationId xmlns:a16="http://schemas.microsoft.com/office/drawing/2014/main" id="{93547A91-19AC-DB46-BBDB-E0AABD2A5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5715" y="8407360"/>
              <a:ext cx="849568" cy="849568"/>
            </a:xfrm>
            <a:custGeom>
              <a:avLst/>
              <a:gdLst>
                <a:gd name="T0" fmla="*/ 387 w 784"/>
                <a:gd name="T1" fmla="*/ 783 h 784"/>
                <a:gd name="T2" fmla="*/ 387 w 784"/>
                <a:gd name="T3" fmla="*/ 783 h 784"/>
                <a:gd name="T4" fmla="*/ 108 w 784"/>
                <a:gd name="T5" fmla="*/ 666 h 784"/>
                <a:gd name="T6" fmla="*/ 0 w 784"/>
                <a:gd name="T7" fmla="*/ 387 h 784"/>
                <a:gd name="T8" fmla="*/ 108 w 784"/>
                <a:gd name="T9" fmla="*/ 108 h 784"/>
                <a:gd name="T10" fmla="*/ 387 w 784"/>
                <a:gd name="T11" fmla="*/ 0 h 784"/>
                <a:gd name="T12" fmla="*/ 666 w 784"/>
                <a:gd name="T13" fmla="*/ 108 h 784"/>
                <a:gd name="T14" fmla="*/ 783 w 784"/>
                <a:gd name="T15" fmla="*/ 387 h 784"/>
                <a:gd name="T16" fmla="*/ 666 w 784"/>
                <a:gd name="T17" fmla="*/ 666 h 784"/>
                <a:gd name="T18" fmla="*/ 387 w 784"/>
                <a:gd name="T19" fmla="*/ 783 h 784"/>
                <a:gd name="T20" fmla="*/ 387 w 784"/>
                <a:gd name="T21" fmla="*/ 45 h 784"/>
                <a:gd name="T22" fmla="*/ 387 w 784"/>
                <a:gd name="T23" fmla="*/ 45 h 784"/>
                <a:gd name="T24" fmla="*/ 144 w 784"/>
                <a:gd name="T25" fmla="*/ 144 h 784"/>
                <a:gd name="T26" fmla="*/ 45 w 784"/>
                <a:gd name="T27" fmla="*/ 387 h 784"/>
                <a:gd name="T28" fmla="*/ 144 w 784"/>
                <a:gd name="T29" fmla="*/ 630 h 784"/>
                <a:gd name="T30" fmla="*/ 387 w 784"/>
                <a:gd name="T31" fmla="*/ 729 h 784"/>
                <a:gd name="T32" fmla="*/ 630 w 784"/>
                <a:gd name="T33" fmla="*/ 630 h 784"/>
                <a:gd name="T34" fmla="*/ 729 w 784"/>
                <a:gd name="T35" fmla="*/ 387 h 784"/>
                <a:gd name="T36" fmla="*/ 630 w 784"/>
                <a:gd name="T37" fmla="*/ 144 h 784"/>
                <a:gd name="T38" fmla="*/ 387 w 784"/>
                <a:gd name="T39" fmla="*/ 45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4" h="784">
                  <a:moveTo>
                    <a:pt x="387" y="783"/>
                  </a:moveTo>
                  <a:lnTo>
                    <a:pt x="387" y="783"/>
                  </a:lnTo>
                  <a:cubicBezTo>
                    <a:pt x="288" y="783"/>
                    <a:pt x="189" y="738"/>
                    <a:pt x="108" y="666"/>
                  </a:cubicBezTo>
                  <a:cubicBezTo>
                    <a:pt x="36" y="594"/>
                    <a:pt x="0" y="495"/>
                    <a:pt x="0" y="387"/>
                  </a:cubicBezTo>
                  <a:cubicBezTo>
                    <a:pt x="0" y="279"/>
                    <a:pt x="36" y="189"/>
                    <a:pt x="108" y="108"/>
                  </a:cubicBezTo>
                  <a:cubicBezTo>
                    <a:pt x="189" y="36"/>
                    <a:pt x="288" y="0"/>
                    <a:pt x="387" y="0"/>
                  </a:cubicBezTo>
                  <a:cubicBezTo>
                    <a:pt x="495" y="0"/>
                    <a:pt x="594" y="36"/>
                    <a:pt x="666" y="108"/>
                  </a:cubicBezTo>
                  <a:cubicBezTo>
                    <a:pt x="738" y="189"/>
                    <a:pt x="783" y="279"/>
                    <a:pt x="783" y="387"/>
                  </a:cubicBezTo>
                  <a:cubicBezTo>
                    <a:pt x="783" y="495"/>
                    <a:pt x="738" y="594"/>
                    <a:pt x="666" y="666"/>
                  </a:cubicBezTo>
                  <a:cubicBezTo>
                    <a:pt x="594" y="738"/>
                    <a:pt x="495" y="783"/>
                    <a:pt x="387" y="783"/>
                  </a:cubicBezTo>
                  <a:close/>
                  <a:moveTo>
                    <a:pt x="387" y="45"/>
                  </a:moveTo>
                  <a:lnTo>
                    <a:pt x="387" y="45"/>
                  </a:lnTo>
                  <a:cubicBezTo>
                    <a:pt x="297" y="45"/>
                    <a:pt x="216" y="81"/>
                    <a:pt x="144" y="144"/>
                  </a:cubicBezTo>
                  <a:cubicBezTo>
                    <a:pt x="81" y="207"/>
                    <a:pt x="45" y="297"/>
                    <a:pt x="45" y="387"/>
                  </a:cubicBezTo>
                  <a:cubicBezTo>
                    <a:pt x="45" y="477"/>
                    <a:pt x="81" y="567"/>
                    <a:pt x="144" y="630"/>
                  </a:cubicBezTo>
                  <a:cubicBezTo>
                    <a:pt x="216" y="693"/>
                    <a:pt x="297" y="729"/>
                    <a:pt x="387" y="729"/>
                  </a:cubicBezTo>
                  <a:cubicBezTo>
                    <a:pt x="477" y="729"/>
                    <a:pt x="567" y="693"/>
                    <a:pt x="630" y="630"/>
                  </a:cubicBezTo>
                  <a:cubicBezTo>
                    <a:pt x="693" y="567"/>
                    <a:pt x="729" y="477"/>
                    <a:pt x="729" y="387"/>
                  </a:cubicBezTo>
                  <a:cubicBezTo>
                    <a:pt x="729" y="297"/>
                    <a:pt x="693" y="207"/>
                    <a:pt x="630" y="144"/>
                  </a:cubicBezTo>
                  <a:cubicBezTo>
                    <a:pt x="567" y="81"/>
                    <a:pt x="477" y="45"/>
                    <a:pt x="38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6" name="Freeform 421">
              <a:extLst>
                <a:ext uri="{FF2B5EF4-FFF2-40B4-BE49-F238E27FC236}">
                  <a16:creationId xmlns:a16="http://schemas.microsoft.com/office/drawing/2014/main" id="{80A155BB-9AE7-3345-8687-748643285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3220" y="8564863"/>
              <a:ext cx="525014" cy="448648"/>
            </a:xfrm>
            <a:custGeom>
              <a:avLst/>
              <a:gdLst>
                <a:gd name="T0" fmla="*/ 477 w 487"/>
                <a:gd name="T1" fmla="*/ 36 h 415"/>
                <a:gd name="T2" fmla="*/ 477 w 487"/>
                <a:gd name="T3" fmla="*/ 36 h 415"/>
                <a:gd name="T4" fmla="*/ 180 w 487"/>
                <a:gd name="T5" fmla="*/ 405 h 415"/>
                <a:gd name="T6" fmla="*/ 180 w 487"/>
                <a:gd name="T7" fmla="*/ 405 h 415"/>
                <a:gd name="T8" fmla="*/ 180 w 487"/>
                <a:gd name="T9" fmla="*/ 405 h 415"/>
                <a:gd name="T10" fmla="*/ 180 w 487"/>
                <a:gd name="T11" fmla="*/ 405 h 415"/>
                <a:gd name="T12" fmla="*/ 180 w 487"/>
                <a:gd name="T13" fmla="*/ 405 h 415"/>
                <a:gd name="T14" fmla="*/ 180 w 487"/>
                <a:gd name="T15" fmla="*/ 405 h 415"/>
                <a:gd name="T16" fmla="*/ 171 w 487"/>
                <a:gd name="T17" fmla="*/ 405 h 415"/>
                <a:gd name="T18" fmla="*/ 171 w 487"/>
                <a:gd name="T19" fmla="*/ 405 h 415"/>
                <a:gd name="T20" fmla="*/ 171 w 487"/>
                <a:gd name="T21" fmla="*/ 414 h 415"/>
                <a:gd name="T22" fmla="*/ 171 w 487"/>
                <a:gd name="T23" fmla="*/ 414 h 415"/>
                <a:gd name="T24" fmla="*/ 171 w 487"/>
                <a:gd name="T25" fmla="*/ 414 h 415"/>
                <a:gd name="T26" fmla="*/ 171 w 487"/>
                <a:gd name="T27" fmla="*/ 414 h 415"/>
                <a:gd name="T28" fmla="*/ 171 w 487"/>
                <a:gd name="T29" fmla="*/ 414 h 415"/>
                <a:gd name="T30" fmla="*/ 171 w 487"/>
                <a:gd name="T31" fmla="*/ 414 h 415"/>
                <a:gd name="T32" fmla="*/ 171 w 487"/>
                <a:gd name="T33" fmla="*/ 414 h 415"/>
                <a:gd name="T34" fmla="*/ 162 w 487"/>
                <a:gd name="T35" fmla="*/ 414 h 415"/>
                <a:gd name="T36" fmla="*/ 162 w 487"/>
                <a:gd name="T37" fmla="*/ 414 h 415"/>
                <a:gd name="T38" fmla="*/ 162 w 487"/>
                <a:gd name="T39" fmla="*/ 414 h 415"/>
                <a:gd name="T40" fmla="*/ 162 w 487"/>
                <a:gd name="T41" fmla="*/ 414 h 415"/>
                <a:gd name="T42" fmla="*/ 162 w 487"/>
                <a:gd name="T43" fmla="*/ 414 h 415"/>
                <a:gd name="T44" fmla="*/ 162 w 487"/>
                <a:gd name="T45" fmla="*/ 414 h 415"/>
                <a:gd name="T46" fmla="*/ 162 w 487"/>
                <a:gd name="T47" fmla="*/ 405 h 415"/>
                <a:gd name="T48" fmla="*/ 153 w 487"/>
                <a:gd name="T49" fmla="*/ 405 h 415"/>
                <a:gd name="T50" fmla="*/ 153 w 487"/>
                <a:gd name="T51" fmla="*/ 405 h 415"/>
                <a:gd name="T52" fmla="*/ 153 w 487"/>
                <a:gd name="T53" fmla="*/ 405 h 415"/>
                <a:gd name="T54" fmla="*/ 153 w 487"/>
                <a:gd name="T55" fmla="*/ 405 h 415"/>
                <a:gd name="T56" fmla="*/ 153 w 487"/>
                <a:gd name="T57" fmla="*/ 405 h 415"/>
                <a:gd name="T58" fmla="*/ 153 w 487"/>
                <a:gd name="T59" fmla="*/ 405 h 415"/>
                <a:gd name="T60" fmla="*/ 153 w 487"/>
                <a:gd name="T61" fmla="*/ 405 h 415"/>
                <a:gd name="T62" fmla="*/ 9 w 487"/>
                <a:gd name="T63" fmla="*/ 261 h 415"/>
                <a:gd name="T64" fmla="*/ 9 w 487"/>
                <a:gd name="T65" fmla="*/ 225 h 415"/>
                <a:gd name="T66" fmla="*/ 36 w 487"/>
                <a:gd name="T67" fmla="*/ 225 h 415"/>
                <a:gd name="T68" fmla="*/ 162 w 487"/>
                <a:gd name="T69" fmla="*/ 351 h 415"/>
                <a:gd name="T70" fmla="*/ 441 w 487"/>
                <a:gd name="T71" fmla="*/ 9 h 415"/>
                <a:gd name="T72" fmla="*/ 477 w 487"/>
                <a:gd name="T73" fmla="*/ 9 h 415"/>
                <a:gd name="T74" fmla="*/ 477 w 487"/>
                <a:gd name="T75" fmla="*/ 36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7" h="415">
                  <a:moveTo>
                    <a:pt x="477" y="36"/>
                  </a:moveTo>
                  <a:lnTo>
                    <a:pt x="477" y="36"/>
                  </a:lnTo>
                  <a:cubicBezTo>
                    <a:pt x="180" y="405"/>
                    <a:pt x="180" y="405"/>
                    <a:pt x="180" y="405"/>
                  </a:cubicBezTo>
                  <a:lnTo>
                    <a:pt x="180" y="405"/>
                  </a:lnTo>
                  <a:lnTo>
                    <a:pt x="180" y="405"/>
                  </a:lnTo>
                  <a:lnTo>
                    <a:pt x="180" y="405"/>
                  </a:lnTo>
                  <a:lnTo>
                    <a:pt x="180" y="405"/>
                  </a:lnTo>
                  <a:lnTo>
                    <a:pt x="180" y="405"/>
                  </a:lnTo>
                  <a:cubicBezTo>
                    <a:pt x="180" y="405"/>
                    <a:pt x="180" y="405"/>
                    <a:pt x="171" y="405"/>
                  </a:cubicBezTo>
                  <a:lnTo>
                    <a:pt x="171" y="405"/>
                  </a:lnTo>
                  <a:cubicBezTo>
                    <a:pt x="171" y="405"/>
                    <a:pt x="171" y="405"/>
                    <a:pt x="171" y="414"/>
                  </a:cubicBezTo>
                  <a:lnTo>
                    <a:pt x="171" y="414"/>
                  </a:lnTo>
                  <a:lnTo>
                    <a:pt x="171" y="414"/>
                  </a:lnTo>
                  <a:lnTo>
                    <a:pt x="171" y="414"/>
                  </a:lnTo>
                  <a:lnTo>
                    <a:pt x="171" y="414"/>
                  </a:lnTo>
                  <a:lnTo>
                    <a:pt x="171" y="414"/>
                  </a:lnTo>
                  <a:lnTo>
                    <a:pt x="171" y="414"/>
                  </a:lnTo>
                  <a:lnTo>
                    <a:pt x="162" y="414"/>
                  </a:lnTo>
                  <a:lnTo>
                    <a:pt x="162" y="414"/>
                  </a:lnTo>
                  <a:lnTo>
                    <a:pt x="162" y="414"/>
                  </a:lnTo>
                  <a:lnTo>
                    <a:pt x="162" y="414"/>
                  </a:lnTo>
                  <a:lnTo>
                    <a:pt x="162" y="414"/>
                  </a:lnTo>
                  <a:lnTo>
                    <a:pt x="162" y="414"/>
                  </a:lnTo>
                  <a:lnTo>
                    <a:pt x="162" y="405"/>
                  </a:lnTo>
                  <a:lnTo>
                    <a:pt x="153" y="405"/>
                  </a:lnTo>
                  <a:lnTo>
                    <a:pt x="153" y="405"/>
                  </a:lnTo>
                  <a:lnTo>
                    <a:pt x="153" y="405"/>
                  </a:lnTo>
                  <a:lnTo>
                    <a:pt x="153" y="405"/>
                  </a:lnTo>
                  <a:lnTo>
                    <a:pt x="153" y="405"/>
                  </a:lnTo>
                  <a:lnTo>
                    <a:pt x="153" y="405"/>
                  </a:lnTo>
                  <a:lnTo>
                    <a:pt x="153" y="405"/>
                  </a:lnTo>
                  <a:cubicBezTo>
                    <a:pt x="9" y="261"/>
                    <a:pt x="9" y="261"/>
                    <a:pt x="9" y="261"/>
                  </a:cubicBezTo>
                  <a:cubicBezTo>
                    <a:pt x="0" y="252"/>
                    <a:pt x="0" y="234"/>
                    <a:pt x="9" y="225"/>
                  </a:cubicBezTo>
                  <a:cubicBezTo>
                    <a:pt x="18" y="216"/>
                    <a:pt x="27" y="216"/>
                    <a:pt x="36" y="225"/>
                  </a:cubicBezTo>
                  <a:cubicBezTo>
                    <a:pt x="162" y="351"/>
                    <a:pt x="162" y="351"/>
                    <a:pt x="162" y="351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50" y="0"/>
                    <a:pt x="468" y="0"/>
                    <a:pt x="477" y="9"/>
                  </a:cubicBezTo>
                  <a:cubicBezTo>
                    <a:pt x="486" y="18"/>
                    <a:pt x="486" y="27"/>
                    <a:pt x="477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F130DC35-FE92-8B4C-A13B-652817AB7812}"/>
              </a:ext>
            </a:extLst>
          </p:cNvPr>
          <p:cNvGrpSpPr/>
          <p:nvPr/>
        </p:nvGrpSpPr>
        <p:grpSpPr>
          <a:xfrm>
            <a:off x="16699591" y="10819877"/>
            <a:ext cx="859113" cy="849568"/>
            <a:chOff x="26317241" y="5760866"/>
            <a:chExt cx="859113" cy="849568"/>
          </a:xfrm>
        </p:grpSpPr>
        <p:sp>
          <p:nvSpPr>
            <p:cNvPr id="470" name="Freeform 418">
              <a:extLst>
                <a:ext uri="{FF2B5EF4-FFF2-40B4-BE49-F238E27FC236}">
                  <a16:creationId xmlns:a16="http://schemas.microsoft.com/office/drawing/2014/main" id="{78972C60-389F-E741-879C-0CB7AB534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7241" y="5760866"/>
              <a:ext cx="859113" cy="849568"/>
            </a:xfrm>
            <a:custGeom>
              <a:avLst/>
              <a:gdLst>
                <a:gd name="T0" fmla="*/ 396 w 793"/>
                <a:gd name="T1" fmla="*/ 783 h 784"/>
                <a:gd name="T2" fmla="*/ 396 w 793"/>
                <a:gd name="T3" fmla="*/ 783 h 784"/>
                <a:gd name="T4" fmla="*/ 117 w 793"/>
                <a:gd name="T5" fmla="*/ 675 h 784"/>
                <a:gd name="T6" fmla="*/ 0 w 793"/>
                <a:gd name="T7" fmla="*/ 396 h 784"/>
                <a:gd name="T8" fmla="*/ 117 w 793"/>
                <a:gd name="T9" fmla="*/ 117 h 784"/>
                <a:gd name="T10" fmla="*/ 396 w 793"/>
                <a:gd name="T11" fmla="*/ 0 h 784"/>
                <a:gd name="T12" fmla="*/ 675 w 793"/>
                <a:gd name="T13" fmla="*/ 117 h 784"/>
                <a:gd name="T14" fmla="*/ 792 w 793"/>
                <a:gd name="T15" fmla="*/ 396 h 784"/>
                <a:gd name="T16" fmla="*/ 675 w 793"/>
                <a:gd name="T17" fmla="*/ 675 h 784"/>
                <a:gd name="T18" fmla="*/ 396 w 793"/>
                <a:gd name="T19" fmla="*/ 783 h 784"/>
                <a:gd name="T20" fmla="*/ 396 w 793"/>
                <a:gd name="T21" fmla="*/ 54 h 784"/>
                <a:gd name="T22" fmla="*/ 396 w 793"/>
                <a:gd name="T23" fmla="*/ 54 h 784"/>
                <a:gd name="T24" fmla="*/ 153 w 793"/>
                <a:gd name="T25" fmla="*/ 153 h 784"/>
                <a:gd name="T26" fmla="*/ 54 w 793"/>
                <a:gd name="T27" fmla="*/ 396 h 784"/>
                <a:gd name="T28" fmla="*/ 153 w 793"/>
                <a:gd name="T29" fmla="*/ 639 h 784"/>
                <a:gd name="T30" fmla="*/ 396 w 793"/>
                <a:gd name="T31" fmla="*/ 738 h 784"/>
                <a:gd name="T32" fmla="*/ 639 w 793"/>
                <a:gd name="T33" fmla="*/ 639 h 784"/>
                <a:gd name="T34" fmla="*/ 738 w 793"/>
                <a:gd name="T35" fmla="*/ 396 h 784"/>
                <a:gd name="T36" fmla="*/ 639 w 793"/>
                <a:gd name="T37" fmla="*/ 153 h 784"/>
                <a:gd name="T38" fmla="*/ 396 w 793"/>
                <a:gd name="T39" fmla="*/ 5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3" h="784">
                  <a:moveTo>
                    <a:pt x="396" y="783"/>
                  </a:moveTo>
                  <a:lnTo>
                    <a:pt x="396" y="783"/>
                  </a:lnTo>
                  <a:cubicBezTo>
                    <a:pt x="288" y="783"/>
                    <a:pt x="189" y="747"/>
                    <a:pt x="117" y="675"/>
                  </a:cubicBezTo>
                  <a:cubicBezTo>
                    <a:pt x="45" y="594"/>
                    <a:pt x="0" y="495"/>
                    <a:pt x="0" y="396"/>
                  </a:cubicBezTo>
                  <a:cubicBezTo>
                    <a:pt x="0" y="288"/>
                    <a:pt x="45" y="189"/>
                    <a:pt x="117" y="117"/>
                  </a:cubicBezTo>
                  <a:cubicBezTo>
                    <a:pt x="189" y="45"/>
                    <a:pt x="288" y="0"/>
                    <a:pt x="396" y="0"/>
                  </a:cubicBezTo>
                  <a:cubicBezTo>
                    <a:pt x="504" y="0"/>
                    <a:pt x="603" y="45"/>
                    <a:pt x="675" y="117"/>
                  </a:cubicBezTo>
                  <a:cubicBezTo>
                    <a:pt x="747" y="189"/>
                    <a:pt x="792" y="288"/>
                    <a:pt x="792" y="396"/>
                  </a:cubicBezTo>
                  <a:cubicBezTo>
                    <a:pt x="792" y="495"/>
                    <a:pt x="747" y="594"/>
                    <a:pt x="675" y="675"/>
                  </a:cubicBezTo>
                  <a:cubicBezTo>
                    <a:pt x="603" y="747"/>
                    <a:pt x="504" y="783"/>
                    <a:pt x="396" y="783"/>
                  </a:cubicBezTo>
                  <a:close/>
                  <a:moveTo>
                    <a:pt x="396" y="54"/>
                  </a:moveTo>
                  <a:lnTo>
                    <a:pt x="396" y="54"/>
                  </a:lnTo>
                  <a:cubicBezTo>
                    <a:pt x="306" y="54"/>
                    <a:pt x="216" y="90"/>
                    <a:pt x="153" y="153"/>
                  </a:cubicBezTo>
                  <a:cubicBezTo>
                    <a:pt x="90" y="216"/>
                    <a:pt x="54" y="306"/>
                    <a:pt x="54" y="396"/>
                  </a:cubicBezTo>
                  <a:cubicBezTo>
                    <a:pt x="54" y="486"/>
                    <a:pt x="90" y="567"/>
                    <a:pt x="153" y="639"/>
                  </a:cubicBezTo>
                  <a:cubicBezTo>
                    <a:pt x="216" y="702"/>
                    <a:pt x="306" y="738"/>
                    <a:pt x="396" y="738"/>
                  </a:cubicBezTo>
                  <a:cubicBezTo>
                    <a:pt x="486" y="738"/>
                    <a:pt x="576" y="702"/>
                    <a:pt x="639" y="639"/>
                  </a:cubicBezTo>
                  <a:cubicBezTo>
                    <a:pt x="702" y="567"/>
                    <a:pt x="738" y="486"/>
                    <a:pt x="738" y="396"/>
                  </a:cubicBezTo>
                  <a:cubicBezTo>
                    <a:pt x="738" y="306"/>
                    <a:pt x="702" y="216"/>
                    <a:pt x="639" y="153"/>
                  </a:cubicBezTo>
                  <a:cubicBezTo>
                    <a:pt x="576" y="90"/>
                    <a:pt x="486" y="54"/>
                    <a:pt x="396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" name="Freeform 419">
              <a:extLst>
                <a:ext uri="{FF2B5EF4-FFF2-40B4-BE49-F238E27FC236}">
                  <a16:creationId xmlns:a16="http://schemas.microsoft.com/office/drawing/2014/main" id="{A9B3CD2A-A906-C946-84A6-28FF87228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51109" y="5937460"/>
              <a:ext cx="439102" cy="272054"/>
            </a:xfrm>
            <a:custGeom>
              <a:avLst/>
              <a:gdLst>
                <a:gd name="T0" fmla="*/ 396 w 406"/>
                <a:gd name="T1" fmla="*/ 45 h 253"/>
                <a:gd name="T2" fmla="*/ 396 w 406"/>
                <a:gd name="T3" fmla="*/ 45 h 253"/>
                <a:gd name="T4" fmla="*/ 198 w 406"/>
                <a:gd name="T5" fmla="*/ 243 h 253"/>
                <a:gd name="T6" fmla="*/ 180 w 406"/>
                <a:gd name="T7" fmla="*/ 252 h 253"/>
                <a:gd name="T8" fmla="*/ 27 w 406"/>
                <a:gd name="T9" fmla="*/ 252 h 253"/>
                <a:gd name="T10" fmla="*/ 0 w 406"/>
                <a:gd name="T11" fmla="*/ 234 h 253"/>
                <a:gd name="T12" fmla="*/ 27 w 406"/>
                <a:gd name="T13" fmla="*/ 207 h 253"/>
                <a:gd name="T14" fmla="*/ 162 w 406"/>
                <a:gd name="T15" fmla="*/ 207 h 253"/>
                <a:gd name="T16" fmla="*/ 360 w 406"/>
                <a:gd name="T17" fmla="*/ 9 h 253"/>
                <a:gd name="T18" fmla="*/ 396 w 406"/>
                <a:gd name="T19" fmla="*/ 9 h 253"/>
                <a:gd name="T20" fmla="*/ 396 w 406"/>
                <a:gd name="T21" fmla="*/ 4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6" h="253">
                  <a:moveTo>
                    <a:pt x="396" y="45"/>
                  </a:moveTo>
                  <a:lnTo>
                    <a:pt x="396" y="45"/>
                  </a:lnTo>
                  <a:cubicBezTo>
                    <a:pt x="198" y="243"/>
                    <a:pt x="198" y="243"/>
                    <a:pt x="198" y="243"/>
                  </a:cubicBezTo>
                  <a:cubicBezTo>
                    <a:pt x="198" y="252"/>
                    <a:pt x="189" y="252"/>
                    <a:pt x="180" y="252"/>
                  </a:cubicBezTo>
                  <a:cubicBezTo>
                    <a:pt x="27" y="252"/>
                    <a:pt x="27" y="252"/>
                    <a:pt x="27" y="252"/>
                  </a:cubicBezTo>
                  <a:cubicBezTo>
                    <a:pt x="18" y="252"/>
                    <a:pt x="0" y="243"/>
                    <a:pt x="0" y="234"/>
                  </a:cubicBezTo>
                  <a:cubicBezTo>
                    <a:pt x="0" y="216"/>
                    <a:pt x="18" y="207"/>
                    <a:pt x="27" y="207"/>
                  </a:cubicBezTo>
                  <a:cubicBezTo>
                    <a:pt x="162" y="207"/>
                    <a:pt x="162" y="207"/>
                    <a:pt x="162" y="207"/>
                  </a:cubicBezTo>
                  <a:cubicBezTo>
                    <a:pt x="360" y="9"/>
                    <a:pt x="360" y="9"/>
                    <a:pt x="360" y="9"/>
                  </a:cubicBezTo>
                  <a:cubicBezTo>
                    <a:pt x="369" y="0"/>
                    <a:pt x="387" y="0"/>
                    <a:pt x="396" y="9"/>
                  </a:cubicBezTo>
                  <a:cubicBezTo>
                    <a:pt x="405" y="18"/>
                    <a:pt x="405" y="36"/>
                    <a:pt x="396" y="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F80A1435-57AA-EA43-AAEF-3DD4D78C9EF1}"/>
              </a:ext>
            </a:extLst>
          </p:cNvPr>
          <p:cNvGrpSpPr/>
          <p:nvPr/>
        </p:nvGrpSpPr>
        <p:grpSpPr>
          <a:xfrm>
            <a:off x="16820841" y="7905802"/>
            <a:ext cx="548879" cy="859113"/>
            <a:chOff x="26474743" y="10648267"/>
            <a:chExt cx="548879" cy="859113"/>
          </a:xfrm>
        </p:grpSpPr>
        <p:sp>
          <p:nvSpPr>
            <p:cNvPr id="472" name="Freeform 422">
              <a:extLst>
                <a:ext uri="{FF2B5EF4-FFF2-40B4-BE49-F238E27FC236}">
                  <a16:creationId xmlns:a16="http://schemas.microsoft.com/office/drawing/2014/main" id="{C934557D-098D-E342-84FF-541B96765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4743" y="10648267"/>
              <a:ext cx="548879" cy="859113"/>
            </a:xfrm>
            <a:custGeom>
              <a:avLst/>
              <a:gdLst>
                <a:gd name="T0" fmla="*/ 252 w 505"/>
                <a:gd name="T1" fmla="*/ 792 h 793"/>
                <a:gd name="T2" fmla="*/ 252 w 505"/>
                <a:gd name="T3" fmla="*/ 792 h 793"/>
                <a:gd name="T4" fmla="*/ 234 w 505"/>
                <a:gd name="T5" fmla="*/ 774 h 793"/>
                <a:gd name="T6" fmla="*/ 117 w 505"/>
                <a:gd name="T7" fmla="*/ 576 h 793"/>
                <a:gd name="T8" fmla="*/ 0 w 505"/>
                <a:gd name="T9" fmla="*/ 252 h 793"/>
                <a:gd name="T10" fmla="*/ 252 w 505"/>
                <a:gd name="T11" fmla="*/ 0 h 793"/>
                <a:gd name="T12" fmla="*/ 504 w 505"/>
                <a:gd name="T13" fmla="*/ 252 h 793"/>
                <a:gd name="T14" fmla="*/ 387 w 505"/>
                <a:gd name="T15" fmla="*/ 576 h 793"/>
                <a:gd name="T16" fmla="*/ 279 w 505"/>
                <a:gd name="T17" fmla="*/ 774 h 793"/>
                <a:gd name="T18" fmla="*/ 252 w 505"/>
                <a:gd name="T19" fmla="*/ 792 h 793"/>
                <a:gd name="T20" fmla="*/ 252 w 505"/>
                <a:gd name="T21" fmla="*/ 54 h 793"/>
                <a:gd name="T22" fmla="*/ 252 w 505"/>
                <a:gd name="T23" fmla="*/ 54 h 793"/>
                <a:gd name="T24" fmla="*/ 54 w 505"/>
                <a:gd name="T25" fmla="*/ 252 h 793"/>
                <a:gd name="T26" fmla="*/ 162 w 505"/>
                <a:gd name="T27" fmla="*/ 549 h 793"/>
                <a:gd name="T28" fmla="*/ 252 w 505"/>
                <a:gd name="T29" fmla="*/ 711 h 793"/>
                <a:gd name="T30" fmla="*/ 342 w 505"/>
                <a:gd name="T31" fmla="*/ 549 h 793"/>
                <a:gd name="T32" fmla="*/ 450 w 505"/>
                <a:gd name="T33" fmla="*/ 252 h 793"/>
                <a:gd name="T34" fmla="*/ 252 w 505"/>
                <a:gd name="T35" fmla="*/ 54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5" h="793">
                  <a:moveTo>
                    <a:pt x="252" y="792"/>
                  </a:moveTo>
                  <a:lnTo>
                    <a:pt x="252" y="792"/>
                  </a:lnTo>
                  <a:cubicBezTo>
                    <a:pt x="243" y="792"/>
                    <a:pt x="243" y="783"/>
                    <a:pt x="234" y="774"/>
                  </a:cubicBezTo>
                  <a:cubicBezTo>
                    <a:pt x="234" y="774"/>
                    <a:pt x="180" y="684"/>
                    <a:pt x="117" y="576"/>
                  </a:cubicBezTo>
                  <a:cubicBezTo>
                    <a:pt x="45" y="423"/>
                    <a:pt x="0" y="315"/>
                    <a:pt x="0" y="252"/>
                  </a:cubicBezTo>
                  <a:cubicBezTo>
                    <a:pt x="0" y="117"/>
                    <a:pt x="117" y="0"/>
                    <a:pt x="252" y="0"/>
                  </a:cubicBezTo>
                  <a:cubicBezTo>
                    <a:pt x="387" y="0"/>
                    <a:pt x="504" y="117"/>
                    <a:pt x="504" y="252"/>
                  </a:cubicBezTo>
                  <a:cubicBezTo>
                    <a:pt x="504" y="315"/>
                    <a:pt x="459" y="423"/>
                    <a:pt x="387" y="576"/>
                  </a:cubicBezTo>
                  <a:cubicBezTo>
                    <a:pt x="333" y="684"/>
                    <a:pt x="279" y="774"/>
                    <a:pt x="279" y="774"/>
                  </a:cubicBezTo>
                  <a:cubicBezTo>
                    <a:pt x="270" y="783"/>
                    <a:pt x="261" y="792"/>
                    <a:pt x="252" y="792"/>
                  </a:cubicBezTo>
                  <a:close/>
                  <a:moveTo>
                    <a:pt x="252" y="54"/>
                  </a:moveTo>
                  <a:lnTo>
                    <a:pt x="252" y="54"/>
                  </a:lnTo>
                  <a:cubicBezTo>
                    <a:pt x="144" y="54"/>
                    <a:pt x="54" y="144"/>
                    <a:pt x="54" y="252"/>
                  </a:cubicBezTo>
                  <a:cubicBezTo>
                    <a:pt x="54" y="288"/>
                    <a:pt x="72" y="378"/>
                    <a:pt x="162" y="549"/>
                  </a:cubicBezTo>
                  <a:cubicBezTo>
                    <a:pt x="198" y="621"/>
                    <a:pt x="234" y="675"/>
                    <a:pt x="252" y="711"/>
                  </a:cubicBezTo>
                  <a:cubicBezTo>
                    <a:pt x="279" y="675"/>
                    <a:pt x="306" y="621"/>
                    <a:pt x="342" y="549"/>
                  </a:cubicBezTo>
                  <a:cubicBezTo>
                    <a:pt x="432" y="378"/>
                    <a:pt x="450" y="288"/>
                    <a:pt x="450" y="252"/>
                  </a:cubicBezTo>
                  <a:cubicBezTo>
                    <a:pt x="450" y="144"/>
                    <a:pt x="360" y="54"/>
                    <a:pt x="252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3" name="Freeform 423">
              <a:extLst>
                <a:ext uri="{FF2B5EF4-FFF2-40B4-BE49-F238E27FC236}">
                  <a16:creationId xmlns:a16="http://schemas.microsoft.com/office/drawing/2014/main" id="{6083612D-1DC3-8F4D-8CF3-7B691738B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2703" y="10786678"/>
              <a:ext cx="252960" cy="252963"/>
            </a:xfrm>
            <a:custGeom>
              <a:avLst/>
              <a:gdLst>
                <a:gd name="T0" fmla="*/ 117 w 235"/>
                <a:gd name="T1" fmla="*/ 234 h 235"/>
                <a:gd name="T2" fmla="*/ 117 w 235"/>
                <a:gd name="T3" fmla="*/ 234 h 235"/>
                <a:gd name="T4" fmla="*/ 0 w 235"/>
                <a:gd name="T5" fmla="*/ 117 h 235"/>
                <a:gd name="T6" fmla="*/ 117 w 235"/>
                <a:gd name="T7" fmla="*/ 0 h 235"/>
                <a:gd name="T8" fmla="*/ 234 w 235"/>
                <a:gd name="T9" fmla="*/ 117 h 235"/>
                <a:gd name="T10" fmla="*/ 117 w 235"/>
                <a:gd name="T11" fmla="*/ 234 h 235"/>
                <a:gd name="T12" fmla="*/ 117 w 235"/>
                <a:gd name="T13" fmla="*/ 54 h 235"/>
                <a:gd name="T14" fmla="*/ 117 w 235"/>
                <a:gd name="T15" fmla="*/ 54 h 235"/>
                <a:gd name="T16" fmla="*/ 54 w 235"/>
                <a:gd name="T17" fmla="*/ 117 h 235"/>
                <a:gd name="T18" fmla="*/ 117 w 235"/>
                <a:gd name="T19" fmla="*/ 180 h 235"/>
                <a:gd name="T20" fmla="*/ 180 w 235"/>
                <a:gd name="T21" fmla="*/ 117 h 235"/>
                <a:gd name="T22" fmla="*/ 117 w 235"/>
                <a:gd name="T23" fmla="*/ 5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5">
                  <a:moveTo>
                    <a:pt x="117" y="234"/>
                  </a:moveTo>
                  <a:lnTo>
                    <a:pt x="117" y="234"/>
                  </a:lnTo>
                  <a:cubicBezTo>
                    <a:pt x="54" y="234"/>
                    <a:pt x="0" y="180"/>
                    <a:pt x="0" y="117"/>
                  </a:cubicBezTo>
                  <a:cubicBezTo>
                    <a:pt x="0" y="54"/>
                    <a:pt x="54" y="0"/>
                    <a:pt x="117" y="0"/>
                  </a:cubicBezTo>
                  <a:cubicBezTo>
                    <a:pt x="180" y="0"/>
                    <a:pt x="234" y="54"/>
                    <a:pt x="234" y="117"/>
                  </a:cubicBezTo>
                  <a:cubicBezTo>
                    <a:pt x="234" y="180"/>
                    <a:pt x="180" y="234"/>
                    <a:pt x="117" y="234"/>
                  </a:cubicBezTo>
                  <a:close/>
                  <a:moveTo>
                    <a:pt x="117" y="54"/>
                  </a:moveTo>
                  <a:lnTo>
                    <a:pt x="117" y="54"/>
                  </a:lnTo>
                  <a:cubicBezTo>
                    <a:pt x="81" y="54"/>
                    <a:pt x="54" y="81"/>
                    <a:pt x="54" y="117"/>
                  </a:cubicBezTo>
                  <a:cubicBezTo>
                    <a:pt x="54" y="153"/>
                    <a:pt x="81" y="180"/>
                    <a:pt x="117" y="180"/>
                  </a:cubicBezTo>
                  <a:cubicBezTo>
                    <a:pt x="153" y="180"/>
                    <a:pt x="180" y="153"/>
                    <a:pt x="180" y="117"/>
                  </a:cubicBezTo>
                  <a:cubicBezTo>
                    <a:pt x="180" y="81"/>
                    <a:pt x="153" y="54"/>
                    <a:pt x="117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3C1E759-F772-F040-AD90-7F129F843D24}"/>
              </a:ext>
            </a:extLst>
          </p:cNvPr>
          <p:cNvGrpSpPr/>
          <p:nvPr/>
        </p:nvGrpSpPr>
        <p:grpSpPr>
          <a:xfrm>
            <a:off x="1552504" y="4502143"/>
            <a:ext cx="6278339" cy="4716592"/>
            <a:chOff x="2232442" y="3643574"/>
            <a:chExt cx="6278339" cy="4716592"/>
          </a:xfrm>
        </p:grpSpPr>
        <p:sp>
          <p:nvSpPr>
            <p:cNvPr id="40" name="CuadroTexto 598">
              <a:extLst>
                <a:ext uri="{FF2B5EF4-FFF2-40B4-BE49-F238E27FC236}">
                  <a16:creationId xmlns:a16="http://schemas.microsoft.com/office/drawing/2014/main" id="{6CC39500-3233-D440-B35C-1D582A4F426E}"/>
                </a:ext>
              </a:extLst>
            </p:cNvPr>
            <p:cNvSpPr txBox="1"/>
            <p:nvPr/>
          </p:nvSpPr>
          <p:spPr>
            <a:xfrm>
              <a:off x="2232442" y="3643574"/>
              <a:ext cx="30748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Travel</a:t>
              </a:r>
            </a:p>
          </p:txBody>
        </p:sp>
        <p:sp>
          <p:nvSpPr>
            <p:cNvPr id="41" name="CuadroTexto 599">
              <a:extLst>
                <a:ext uri="{FF2B5EF4-FFF2-40B4-BE49-F238E27FC236}">
                  <a16:creationId xmlns:a16="http://schemas.microsoft.com/office/drawing/2014/main" id="{C803EDD6-BDD2-B24A-8196-517517117D7C}"/>
                </a:ext>
              </a:extLst>
            </p:cNvPr>
            <p:cNvSpPr txBox="1"/>
            <p:nvPr/>
          </p:nvSpPr>
          <p:spPr>
            <a:xfrm>
              <a:off x="2236244" y="4943846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74C348-DAD2-8341-812E-4BFD2B1B8298}"/>
              </a:ext>
            </a:extLst>
          </p:cNvPr>
          <p:cNvGrpSpPr/>
          <p:nvPr/>
        </p:nvGrpSpPr>
        <p:grpSpPr>
          <a:xfrm>
            <a:off x="18383488" y="1646037"/>
            <a:ext cx="4518438" cy="1592908"/>
            <a:chOff x="2088671" y="10759890"/>
            <a:chExt cx="4518438" cy="1592908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554EA566-E823-E74E-948E-8F7B34882097}"/>
                </a:ext>
              </a:extLst>
            </p:cNvPr>
            <p:cNvSpPr txBox="1"/>
            <p:nvPr/>
          </p:nvSpPr>
          <p:spPr>
            <a:xfrm>
              <a:off x="2112117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DD9D32E0-A1F6-B145-A3F0-10A55E44AEA5}"/>
                </a:ext>
              </a:extLst>
            </p:cNvPr>
            <p:cNvSpPr/>
            <p:nvPr/>
          </p:nvSpPr>
          <p:spPr>
            <a:xfrm>
              <a:off x="2088671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0A965D0-08C3-6444-9684-16168CFFD246}"/>
              </a:ext>
            </a:extLst>
          </p:cNvPr>
          <p:cNvGrpSpPr/>
          <p:nvPr/>
        </p:nvGrpSpPr>
        <p:grpSpPr>
          <a:xfrm>
            <a:off x="18383488" y="4641366"/>
            <a:ext cx="4518438" cy="1592908"/>
            <a:chOff x="7365137" y="10759890"/>
            <a:chExt cx="4518438" cy="1592908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F474A165-1515-144D-BBE0-FF1EC9F0677A}"/>
                </a:ext>
              </a:extLst>
            </p:cNvPr>
            <p:cNvSpPr txBox="1"/>
            <p:nvPr/>
          </p:nvSpPr>
          <p:spPr>
            <a:xfrm>
              <a:off x="7388583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2CC01381-A91F-4545-A829-D161102E80AF}"/>
                </a:ext>
              </a:extLst>
            </p:cNvPr>
            <p:cNvSpPr/>
            <p:nvPr/>
          </p:nvSpPr>
          <p:spPr>
            <a:xfrm>
              <a:off x="7365137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558FFF6-79F7-F448-BBAA-5DB9A0993FC0}"/>
              </a:ext>
            </a:extLst>
          </p:cNvPr>
          <p:cNvGrpSpPr/>
          <p:nvPr/>
        </p:nvGrpSpPr>
        <p:grpSpPr>
          <a:xfrm>
            <a:off x="18383488" y="7553000"/>
            <a:ext cx="4518438" cy="1592908"/>
            <a:chOff x="12756028" y="10759890"/>
            <a:chExt cx="4518438" cy="1592908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C51455B2-549B-4B48-B6DC-5EB5C972B5AA}"/>
                </a:ext>
              </a:extLst>
            </p:cNvPr>
            <p:cNvSpPr txBox="1"/>
            <p:nvPr/>
          </p:nvSpPr>
          <p:spPr>
            <a:xfrm>
              <a:off x="12779474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39694865-47F1-8248-892E-B8C3217947DC}"/>
                </a:ext>
              </a:extLst>
            </p:cNvPr>
            <p:cNvSpPr/>
            <p:nvPr/>
          </p:nvSpPr>
          <p:spPr>
            <a:xfrm>
              <a:off x="12756028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A634ADA-96B1-C945-A7DD-2A238701E261}"/>
              </a:ext>
            </a:extLst>
          </p:cNvPr>
          <p:cNvGrpSpPr/>
          <p:nvPr/>
        </p:nvGrpSpPr>
        <p:grpSpPr>
          <a:xfrm>
            <a:off x="18340138" y="10485134"/>
            <a:ext cx="4518438" cy="1592908"/>
            <a:chOff x="18075106" y="10759890"/>
            <a:chExt cx="4518438" cy="1592908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6DA2CB61-249E-4E4A-99FE-750B29FCFDBD}"/>
                </a:ext>
              </a:extLst>
            </p:cNvPr>
            <p:cNvSpPr txBox="1"/>
            <p:nvPr/>
          </p:nvSpPr>
          <p:spPr>
            <a:xfrm>
              <a:off x="18098552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F5308336-DC45-894D-9532-B02CC709AB3B}"/>
                </a:ext>
              </a:extLst>
            </p:cNvPr>
            <p:cNvSpPr/>
            <p:nvPr/>
          </p:nvSpPr>
          <p:spPr>
            <a:xfrm>
              <a:off x="18075106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8F5CB55-4E2D-B24F-A012-C4D97CEE0C95}"/>
              </a:ext>
            </a:extLst>
          </p:cNvPr>
          <p:cNvGrpSpPr/>
          <p:nvPr/>
        </p:nvGrpSpPr>
        <p:grpSpPr>
          <a:xfrm>
            <a:off x="10437195" y="9067144"/>
            <a:ext cx="6653577" cy="1912847"/>
            <a:chOff x="10437195" y="9067144"/>
            <a:chExt cx="6653577" cy="1912847"/>
          </a:xfrm>
        </p:grpSpPr>
        <p:sp>
          <p:nvSpPr>
            <p:cNvPr id="25" name="Line 1">
              <a:extLst>
                <a:ext uri="{FF2B5EF4-FFF2-40B4-BE49-F238E27FC236}">
                  <a16:creationId xmlns:a16="http://schemas.microsoft.com/office/drawing/2014/main" id="{D6DDC549-42CB-C741-9BEF-A202E6BD7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37195" y="9067144"/>
              <a:ext cx="4359" cy="1912847"/>
            </a:xfrm>
            <a:prstGeom prst="line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6" name="Line 2">
              <a:extLst>
                <a:ext uri="{FF2B5EF4-FFF2-40B4-BE49-F238E27FC236}">
                  <a16:creationId xmlns:a16="http://schemas.microsoft.com/office/drawing/2014/main" id="{C3215B92-0974-B54C-BBD1-91550CFDB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1806" y="9067144"/>
              <a:ext cx="4356" cy="1912847"/>
            </a:xfrm>
            <a:prstGeom prst="line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" name="Line 3">
              <a:extLst>
                <a:ext uri="{FF2B5EF4-FFF2-40B4-BE49-F238E27FC236}">
                  <a16:creationId xmlns:a16="http://schemas.microsoft.com/office/drawing/2014/main" id="{565806BE-ADD7-9444-BC2A-4FE9DA786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86413" y="9067144"/>
              <a:ext cx="4359" cy="1912847"/>
            </a:xfrm>
            <a:prstGeom prst="line">
              <a:avLst/>
            </a:prstGeom>
            <a:noFill/>
            <a:ln w="38100" cap="flat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8" name="Freeform 4">
            <a:extLst>
              <a:ext uri="{FF2B5EF4-FFF2-40B4-BE49-F238E27FC236}">
                <a16:creationId xmlns:a16="http://schemas.microsoft.com/office/drawing/2014/main" id="{15AA58A8-F11D-B747-A59F-83456E7F7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133" y="4792646"/>
            <a:ext cx="4470575" cy="5206958"/>
          </a:xfrm>
          <a:custGeom>
            <a:avLst/>
            <a:gdLst>
              <a:gd name="T0" fmla="*/ 3724 w 4525"/>
              <a:gd name="T1" fmla="*/ 0 h 5271"/>
              <a:gd name="T2" fmla="*/ 3724 w 4525"/>
              <a:gd name="T3" fmla="*/ 0 h 5271"/>
              <a:gd name="T4" fmla="*/ 1412 w 4525"/>
              <a:gd name="T5" fmla="*/ 2311 h 5271"/>
              <a:gd name="T6" fmla="*/ 1412 w 4525"/>
              <a:gd name="T7" fmla="*/ 2311 h 5271"/>
              <a:gd name="T8" fmla="*/ 1412 w 4525"/>
              <a:gd name="T9" fmla="*/ 2715 h 5271"/>
              <a:gd name="T10" fmla="*/ 0 w 4525"/>
              <a:gd name="T11" fmla="*/ 4622 h 5271"/>
              <a:gd name="T12" fmla="*/ 0 w 4525"/>
              <a:gd name="T13" fmla="*/ 4622 h 5271"/>
              <a:gd name="T14" fmla="*/ 0 w 4525"/>
              <a:gd name="T15" fmla="*/ 4838 h 5271"/>
              <a:gd name="T16" fmla="*/ 432 w 4525"/>
              <a:gd name="T17" fmla="*/ 5270 h 5271"/>
              <a:gd name="T18" fmla="*/ 2186 w 4525"/>
              <a:gd name="T19" fmla="*/ 5270 h 5271"/>
              <a:gd name="T20" fmla="*/ 2177 w 4525"/>
              <a:gd name="T21" fmla="*/ 5108 h 5271"/>
              <a:gd name="T22" fmla="*/ 3220 w 4525"/>
              <a:gd name="T23" fmla="*/ 4064 h 5271"/>
              <a:gd name="T24" fmla="*/ 4272 w 4525"/>
              <a:gd name="T25" fmla="*/ 5108 h 5271"/>
              <a:gd name="T26" fmla="*/ 4254 w 4525"/>
              <a:gd name="T27" fmla="*/ 5270 h 5271"/>
              <a:gd name="T28" fmla="*/ 4524 w 4525"/>
              <a:gd name="T29" fmla="*/ 5270 h 5271"/>
              <a:gd name="T30" fmla="*/ 4524 w 4525"/>
              <a:gd name="T31" fmla="*/ 0 h 5271"/>
              <a:gd name="T32" fmla="*/ 3724 w 4525"/>
              <a:gd name="T33" fmla="*/ 0 h 5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25" h="5271">
                <a:moveTo>
                  <a:pt x="3724" y="0"/>
                </a:moveTo>
                <a:lnTo>
                  <a:pt x="3724" y="0"/>
                </a:lnTo>
                <a:cubicBezTo>
                  <a:pt x="2446" y="0"/>
                  <a:pt x="1412" y="1035"/>
                  <a:pt x="1412" y="2311"/>
                </a:cubicBezTo>
                <a:lnTo>
                  <a:pt x="1412" y="2311"/>
                </a:lnTo>
                <a:cubicBezTo>
                  <a:pt x="1412" y="2715"/>
                  <a:pt x="1412" y="2715"/>
                  <a:pt x="1412" y="2715"/>
                </a:cubicBezTo>
                <a:cubicBezTo>
                  <a:pt x="594" y="2967"/>
                  <a:pt x="0" y="3723"/>
                  <a:pt x="0" y="4622"/>
                </a:cubicBezTo>
                <a:lnTo>
                  <a:pt x="0" y="4622"/>
                </a:lnTo>
                <a:cubicBezTo>
                  <a:pt x="0" y="4838"/>
                  <a:pt x="0" y="4838"/>
                  <a:pt x="0" y="4838"/>
                </a:cubicBezTo>
                <a:cubicBezTo>
                  <a:pt x="0" y="5081"/>
                  <a:pt x="198" y="5270"/>
                  <a:pt x="432" y="5270"/>
                </a:cubicBezTo>
                <a:cubicBezTo>
                  <a:pt x="2186" y="5270"/>
                  <a:pt x="2186" y="5270"/>
                  <a:pt x="2186" y="5270"/>
                </a:cubicBezTo>
                <a:cubicBezTo>
                  <a:pt x="2177" y="5216"/>
                  <a:pt x="2177" y="5162"/>
                  <a:pt x="2177" y="5108"/>
                </a:cubicBezTo>
                <a:cubicBezTo>
                  <a:pt x="2177" y="4532"/>
                  <a:pt x="2644" y="4064"/>
                  <a:pt x="3220" y="4064"/>
                </a:cubicBezTo>
                <a:cubicBezTo>
                  <a:pt x="3796" y="4064"/>
                  <a:pt x="4272" y="4532"/>
                  <a:pt x="4272" y="5108"/>
                </a:cubicBezTo>
                <a:cubicBezTo>
                  <a:pt x="4272" y="5162"/>
                  <a:pt x="4263" y="5216"/>
                  <a:pt x="4254" y="5270"/>
                </a:cubicBezTo>
                <a:cubicBezTo>
                  <a:pt x="4524" y="5270"/>
                  <a:pt x="4524" y="5270"/>
                  <a:pt x="4524" y="5270"/>
                </a:cubicBezTo>
                <a:cubicBezTo>
                  <a:pt x="4524" y="0"/>
                  <a:pt x="4524" y="0"/>
                  <a:pt x="4524" y="0"/>
                </a:cubicBezTo>
                <a:lnTo>
                  <a:pt x="3724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51EBD131-379D-944A-BE00-EA139C481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708" y="4792646"/>
            <a:ext cx="3403041" cy="5206958"/>
          </a:xfrm>
          <a:custGeom>
            <a:avLst/>
            <a:gdLst>
              <a:gd name="T0" fmla="*/ 0 w 3446"/>
              <a:gd name="T1" fmla="*/ 0 h 5271"/>
              <a:gd name="T2" fmla="*/ 0 w 3446"/>
              <a:gd name="T3" fmla="*/ 5270 h 5271"/>
              <a:gd name="T4" fmla="*/ 3445 w 3446"/>
              <a:gd name="T5" fmla="*/ 5270 h 5271"/>
              <a:gd name="T6" fmla="*/ 3445 w 3446"/>
              <a:gd name="T7" fmla="*/ 0 h 5271"/>
              <a:gd name="T8" fmla="*/ 0 w 3446"/>
              <a:gd name="T9" fmla="*/ 0 h 5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6" h="5271">
                <a:moveTo>
                  <a:pt x="0" y="0"/>
                </a:moveTo>
                <a:lnTo>
                  <a:pt x="0" y="5270"/>
                </a:lnTo>
                <a:lnTo>
                  <a:pt x="3445" y="5270"/>
                </a:lnTo>
                <a:lnTo>
                  <a:pt x="3445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F8B37E16-3B6D-8D40-A002-E0D0C462C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8106" y="4792646"/>
            <a:ext cx="3411756" cy="5206958"/>
          </a:xfrm>
          <a:custGeom>
            <a:avLst/>
            <a:gdLst>
              <a:gd name="T0" fmla="*/ 0 w 3454"/>
              <a:gd name="T1" fmla="*/ 5270 h 5271"/>
              <a:gd name="T2" fmla="*/ 0 w 3454"/>
              <a:gd name="T3" fmla="*/ 5270 h 5271"/>
              <a:gd name="T4" fmla="*/ 3417 w 3454"/>
              <a:gd name="T5" fmla="*/ 5270 h 5271"/>
              <a:gd name="T6" fmla="*/ 3399 w 3454"/>
              <a:gd name="T7" fmla="*/ 5108 h 5271"/>
              <a:gd name="T8" fmla="*/ 3453 w 3454"/>
              <a:gd name="T9" fmla="*/ 4793 h 5271"/>
              <a:gd name="T10" fmla="*/ 3453 w 3454"/>
              <a:gd name="T11" fmla="*/ 0 h 5271"/>
              <a:gd name="T12" fmla="*/ 0 w 3454"/>
              <a:gd name="T13" fmla="*/ 0 h 5271"/>
              <a:gd name="T14" fmla="*/ 0 w 3454"/>
              <a:gd name="T15" fmla="*/ 5270 h 5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4" h="5271">
                <a:moveTo>
                  <a:pt x="0" y="5270"/>
                </a:moveTo>
                <a:lnTo>
                  <a:pt x="0" y="5270"/>
                </a:lnTo>
                <a:cubicBezTo>
                  <a:pt x="3417" y="5270"/>
                  <a:pt x="3417" y="5270"/>
                  <a:pt x="3417" y="5270"/>
                </a:cubicBezTo>
                <a:cubicBezTo>
                  <a:pt x="3408" y="5216"/>
                  <a:pt x="3399" y="5162"/>
                  <a:pt x="3399" y="5108"/>
                </a:cubicBezTo>
                <a:cubicBezTo>
                  <a:pt x="3399" y="5000"/>
                  <a:pt x="3417" y="4892"/>
                  <a:pt x="3453" y="4793"/>
                </a:cubicBezTo>
                <a:cubicBezTo>
                  <a:pt x="3453" y="0"/>
                  <a:pt x="3453" y="0"/>
                  <a:pt x="3453" y="0"/>
                </a:cubicBezTo>
                <a:cubicBezTo>
                  <a:pt x="0" y="0"/>
                  <a:pt x="0" y="0"/>
                  <a:pt x="0" y="0"/>
                </a:cubicBezTo>
                <a:lnTo>
                  <a:pt x="0" y="527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E8D6A898-E44D-5A4A-9085-0B280FCF0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9861" y="4792646"/>
            <a:ext cx="3403039" cy="5206958"/>
          </a:xfrm>
          <a:custGeom>
            <a:avLst/>
            <a:gdLst>
              <a:gd name="T0" fmla="*/ 2887 w 3446"/>
              <a:gd name="T1" fmla="*/ 0 h 5271"/>
              <a:gd name="T2" fmla="*/ 2887 w 3446"/>
              <a:gd name="T3" fmla="*/ 0 h 5271"/>
              <a:gd name="T4" fmla="*/ 0 w 3446"/>
              <a:gd name="T5" fmla="*/ 0 h 5271"/>
              <a:gd name="T6" fmla="*/ 0 w 3446"/>
              <a:gd name="T7" fmla="*/ 4793 h 5271"/>
              <a:gd name="T8" fmla="*/ 998 w 3446"/>
              <a:gd name="T9" fmla="*/ 4064 h 5271"/>
              <a:gd name="T10" fmla="*/ 2042 w 3446"/>
              <a:gd name="T11" fmla="*/ 5108 h 5271"/>
              <a:gd name="T12" fmla="*/ 2023 w 3446"/>
              <a:gd name="T13" fmla="*/ 5270 h 5271"/>
              <a:gd name="T14" fmla="*/ 2869 w 3446"/>
              <a:gd name="T15" fmla="*/ 5270 h 5271"/>
              <a:gd name="T16" fmla="*/ 3445 w 3446"/>
              <a:gd name="T17" fmla="*/ 4694 h 5271"/>
              <a:gd name="T18" fmla="*/ 3445 w 3446"/>
              <a:gd name="T19" fmla="*/ 4622 h 5271"/>
              <a:gd name="T20" fmla="*/ 3445 w 3446"/>
              <a:gd name="T21" fmla="*/ 2311 h 5271"/>
              <a:gd name="T22" fmla="*/ 3445 w 3446"/>
              <a:gd name="T23" fmla="*/ 549 h 5271"/>
              <a:gd name="T24" fmla="*/ 2887 w 3446"/>
              <a:gd name="T25" fmla="*/ 0 h 5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6" h="5271">
                <a:moveTo>
                  <a:pt x="2887" y="0"/>
                </a:moveTo>
                <a:lnTo>
                  <a:pt x="2887" y="0"/>
                </a:lnTo>
                <a:cubicBezTo>
                  <a:pt x="0" y="0"/>
                  <a:pt x="0" y="0"/>
                  <a:pt x="0" y="0"/>
                </a:cubicBezTo>
                <a:cubicBezTo>
                  <a:pt x="0" y="4793"/>
                  <a:pt x="0" y="4793"/>
                  <a:pt x="0" y="4793"/>
                </a:cubicBezTo>
                <a:cubicBezTo>
                  <a:pt x="135" y="4370"/>
                  <a:pt x="531" y="4064"/>
                  <a:pt x="998" y="4064"/>
                </a:cubicBezTo>
                <a:cubicBezTo>
                  <a:pt x="1574" y="4064"/>
                  <a:pt x="2042" y="4532"/>
                  <a:pt x="2042" y="5108"/>
                </a:cubicBezTo>
                <a:cubicBezTo>
                  <a:pt x="2042" y="5162"/>
                  <a:pt x="2032" y="5216"/>
                  <a:pt x="2023" y="5270"/>
                </a:cubicBezTo>
                <a:cubicBezTo>
                  <a:pt x="2869" y="5270"/>
                  <a:pt x="2869" y="5270"/>
                  <a:pt x="2869" y="5270"/>
                </a:cubicBezTo>
                <a:cubicBezTo>
                  <a:pt x="3193" y="5270"/>
                  <a:pt x="3445" y="5018"/>
                  <a:pt x="3445" y="4694"/>
                </a:cubicBezTo>
                <a:cubicBezTo>
                  <a:pt x="3445" y="4622"/>
                  <a:pt x="3445" y="4622"/>
                  <a:pt x="3445" y="4622"/>
                </a:cubicBezTo>
                <a:cubicBezTo>
                  <a:pt x="3445" y="2311"/>
                  <a:pt x="3445" y="2311"/>
                  <a:pt x="3445" y="2311"/>
                </a:cubicBezTo>
                <a:cubicBezTo>
                  <a:pt x="3445" y="549"/>
                  <a:pt x="3445" y="549"/>
                  <a:pt x="3445" y="549"/>
                </a:cubicBezTo>
                <a:cubicBezTo>
                  <a:pt x="3445" y="243"/>
                  <a:pt x="3202" y="0"/>
                  <a:pt x="2887" y="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50">
            <a:extLst>
              <a:ext uri="{FF2B5EF4-FFF2-40B4-BE49-F238E27FC236}">
                <a16:creationId xmlns:a16="http://schemas.microsoft.com/office/drawing/2014/main" id="{46882515-2D4A-B24E-B4F1-77D79EB4B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922" y="8927711"/>
            <a:ext cx="1830060" cy="1830060"/>
          </a:xfrm>
          <a:custGeom>
            <a:avLst/>
            <a:gdLst>
              <a:gd name="T0" fmla="*/ 927 w 1854"/>
              <a:gd name="T1" fmla="*/ 0 h 1853"/>
              <a:gd name="T2" fmla="*/ 927 w 1854"/>
              <a:gd name="T3" fmla="*/ 0 h 1853"/>
              <a:gd name="T4" fmla="*/ 0 w 1854"/>
              <a:gd name="T5" fmla="*/ 926 h 1853"/>
              <a:gd name="T6" fmla="*/ 19 w 1854"/>
              <a:gd name="T7" fmla="*/ 1088 h 1853"/>
              <a:gd name="T8" fmla="*/ 927 w 1854"/>
              <a:gd name="T9" fmla="*/ 1852 h 1853"/>
              <a:gd name="T10" fmla="*/ 1844 w 1854"/>
              <a:gd name="T11" fmla="*/ 1088 h 1853"/>
              <a:gd name="T12" fmla="*/ 1853 w 1854"/>
              <a:gd name="T13" fmla="*/ 926 h 1853"/>
              <a:gd name="T14" fmla="*/ 927 w 1854"/>
              <a:gd name="T15" fmla="*/ 0 h 1853"/>
              <a:gd name="T16" fmla="*/ 1224 w 1854"/>
              <a:gd name="T17" fmla="*/ 1088 h 1853"/>
              <a:gd name="T18" fmla="*/ 1224 w 1854"/>
              <a:gd name="T19" fmla="*/ 1088 h 1853"/>
              <a:gd name="T20" fmla="*/ 927 w 1854"/>
              <a:gd name="T21" fmla="*/ 1268 h 1853"/>
              <a:gd name="T22" fmla="*/ 630 w 1854"/>
              <a:gd name="T23" fmla="*/ 1088 h 1853"/>
              <a:gd name="T24" fmla="*/ 585 w 1854"/>
              <a:gd name="T25" fmla="*/ 926 h 1853"/>
              <a:gd name="T26" fmla="*/ 927 w 1854"/>
              <a:gd name="T27" fmla="*/ 584 h 1853"/>
              <a:gd name="T28" fmla="*/ 1269 w 1854"/>
              <a:gd name="T29" fmla="*/ 926 h 1853"/>
              <a:gd name="T30" fmla="*/ 1224 w 1854"/>
              <a:gd name="T31" fmla="*/ 1088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4" h="1853">
                <a:moveTo>
                  <a:pt x="927" y="0"/>
                </a:moveTo>
                <a:lnTo>
                  <a:pt x="927" y="0"/>
                </a:lnTo>
                <a:cubicBezTo>
                  <a:pt x="414" y="0"/>
                  <a:pt x="0" y="413"/>
                  <a:pt x="0" y="926"/>
                </a:cubicBezTo>
                <a:cubicBezTo>
                  <a:pt x="0" y="980"/>
                  <a:pt x="9" y="1034"/>
                  <a:pt x="19" y="1088"/>
                </a:cubicBezTo>
                <a:cubicBezTo>
                  <a:pt x="99" y="1519"/>
                  <a:pt x="477" y="1852"/>
                  <a:pt x="927" y="1852"/>
                </a:cubicBezTo>
                <a:cubicBezTo>
                  <a:pt x="1386" y="1852"/>
                  <a:pt x="1763" y="1519"/>
                  <a:pt x="1844" y="1088"/>
                </a:cubicBezTo>
                <a:cubicBezTo>
                  <a:pt x="1853" y="1034"/>
                  <a:pt x="1853" y="980"/>
                  <a:pt x="1853" y="926"/>
                </a:cubicBezTo>
                <a:cubicBezTo>
                  <a:pt x="1853" y="413"/>
                  <a:pt x="1440" y="0"/>
                  <a:pt x="927" y="0"/>
                </a:cubicBezTo>
                <a:close/>
                <a:moveTo>
                  <a:pt x="1224" y="1088"/>
                </a:moveTo>
                <a:lnTo>
                  <a:pt x="1224" y="1088"/>
                </a:lnTo>
                <a:cubicBezTo>
                  <a:pt x="1170" y="1196"/>
                  <a:pt x="1053" y="1268"/>
                  <a:pt x="927" y="1268"/>
                </a:cubicBezTo>
                <a:cubicBezTo>
                  <a:pt x="801" y="1268"/>
                  <a:pt x="693" y="1196"/>
                  <a:pt x="630" y="1088"/>
                </a:cubicBezTo>
                <a:cubicBezTo>
                  <a:pt x="603" y="1043"/>
                  <a:pt x="585" y="989"/>
                  <a:pt x="585" y="926"/>
                </a:cubicBezTo>
                <a:cubicBezTo>
                  <a:pt x="585" y="737"/>
                  <a:pt x="738" y="584"/>
                  <a:pt x="927" y="584"/>
                </a:cubicBezTo>
                <a:cubicBezTo>
                  <a:pt x="1116" y="584"/>
                  <a:pt x="1269" y="737"/>
                  <a:pt x="1269" y="926"/>
                </a:cubicBezTo>
                <a:cubicBezTo>
                  <a:pt x="1269" y="989"/>
                  <a:pt x="1251" y="1043"/>
                  <a:pt x="1224" y="108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51">
            <a:extLst>
              <a:ext uri="{FF2B5EF4-FFF2-40B4-BE49-F238E27FC236}">
                <a16:creationId xmlns:a16="http://schemas.microsoft.com/office/drawing/2014/main" id="{498B6DF2-85C4-6842-98F8-EB211A163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9578" y="8927711"/>
            <a:ext cx="1821345" cy="1830060"/>
          </a:xfrm>
          <a:custGeom>
            <a:avLst/>
            <a:gdLst>
              <a:gd name="T0" fmla="*/ 926 w 1844"/>
              <a:gd name="T1" fmla="*/ 0 h 1853"/>
              <a:gd name="T2" fmla="*/ 926 w 1844"/>
              <a:gd name="T3" fmla="*/ 0 h 1853"/>
              <a:gd name="T4" fmla="*/ 0 w 1844"/>
              <a:gd name="T5" fmla="*/ 926 h 1853"/>
              <a:gd name="T6" fmla="*/ 9 w 1844"/>
              <a:gd name="T7" fmla="*/ 1088 h 1853"/>
              <a:gd name="T8" fmla="*/ 926 w 1844"/>
              <a:gd name="T9" fmla="*/ 1852 h 1853"/>
              <a:gd name="T10" fmla="*/ 1835 w 1844"/>
              <a:gd name="T11" fmla="*/ 1088 h 1853"/>
              <a:gd name="T12" fmla="*/ 1843 w 1844"/>
              <a:gd name="T13" fmla="*/ 926 h 1853"/>
              <a:gd name="T14" fmla="*/ 926 w 1844"/>
              <a:gd name="T15" fmla="*/ 0 h 1853"/>
              <a:gd name="T16" fmla="*/ 1223 w 1844"/>
              <a:gd name="T17" fmla="*/ 1088 h 1853"/>
              <a:gd name="T18" fmla="*/ 1223 w 1844"/>
              <a:gd name="T19" fmla="*/ 1088 h 1853"/>
              <a:gd name="T20" fmla="*/ 926 w 1844"/>
              <a:gd name="T21" fmla="*/ 1268 h 1853"/>
              <a:gd name="T22" fmla="*/ 629 w 1844"/>
              <a:gd name="T23" fmla="*/ 1088 h 1853"/>
              <a:gd name="T24" fmla="*/ 584 w 1844"/>
              <a:gd name="T25" fmla="*/ 926 h 1853"/>
              <a:gd name="T26" fmla="*/ 926 w 1844"/>
              <a:gd name="T27" fmla="*/ 584 h 1853"/>
              <a:gd name="T28" fmla="*/ 1259 w 1844"/>
              <a:gd name="T29" fmla="*/ 926 h 1853"/>
              <a:gd name="T30" fmla="*/ 1223 w 1844"/>
              <a:gd name="T31" fmla="*/ 1088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44" h="1853">
                <a:moveTo>
                  <a:pt x="926" y="0"/>
                </a:moveTo>
                <a:lnTo>
                  <a:pt x="926" y="0"/>
                </a:lnTo>
                <a:cubicBezTo>
                  <a:pt x="413" y="0"/>
                  <a:pt x="0" y="413"/>
                  <a:pt x="0" y="926"/>
                </a:cubicBezTo>
                <a:cubicBezTo>
                  <a:pt x="0" y="980"/>
                  <a:pt x="0" y="1034"/>
                  <a:pt x="9" y="1088"/>
                </a:cubicBezTo>
                <a:cubicBezTo>
                  <a:pt x="90" y="1519"/>
                  <a:pt x="467" y="1852"/>
                  <a:pt x="926" y="1852"/>
                </a:cubicBezTo>
                <a:cubicBezTo>
                  <a:pt x="1376" y="1852"/>
                  <a:pt x="1754" y="1519"/>
                  <a:pt x="1835" y="1088"/>
                </a:cubicBezTo>
                <a:cubicBezTo>
                  <a:pt x="1843" y="1034"/>
                  <a:pt x="1843" y="980"/>
                  <a:pt x="1843" y="926"/>
                </a:cubicBezTo>
                <a:cubicBezTo>
                  <a:pt x="1843" y="413"/>
                  <a:pt x="1430" y="0"/>
                  <a:pt x="926" y="0"/>
                </a:cubicBezTo>
                <a:close/>
                <a:moveTo>
                  <a:pt x="1223" y="1088"/>
                </a:moveTo>
                <a:lnTo>
                  <a:pt x="1223" y="1088"/>
                </a:lnTo>
                <a:cubicBezTo>
                  <a:pt x="1160" y="1196"/>
                  <a:pt x="1052" y="1268"/>
                  <a:pt x="926" y="1268"/>
                </a:cubicBezTo>
                <a:cubicBezTo>
                  <a:pt x="791" y="1268"/>
                  <a:pt x="683" y="1196"/>
                  <a:pt x="629" y="1088"/>
                </a:cubicBezTo>
                <a:cubicBezTo>
                  <a:pt x="593" y="1043"/>
                  <a:pt x="584" y="989"/>
                  <a:pt x="584" y="926"/>
                </a:cubicBezTo>
                <a:cubicBezTo>
                  <a:pt x="584" y="737"/>
                  <a:pt x="737" y="584"/>
                  <a:pt x="926" y="584"/>
                </a:cubicBezTo>
                <a:cubicBezTo>
                  <a:pt x="1106" y="584"/>
                  <a:pt x="1259" y="737"/>
                  <a:pt x="1259" y="926"/>
                </a:cubicBezTo>
                <a:cubicBezTo>
                  <a:pt x="1259" y="989"/>
                  <a:pt x="1250" y="1043"/>
                  <a:pt x="1223" y="108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52">
            <a:extLst>
              <a:ext uri="{FF2B5EF4-FFF2-40B4-BE49-F238E27FC236}">
                <a16:creationId xmlns:a16="http://schemas.microsoft.com/office/drawing/2014/main" id="{1AFF1B15-702E-5240-89B5-60F6E6D29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7295" y="5620530"/>
            <a:ext cx="4745085" cy="1777773"/>
          </a:xfrm>
          <a:custGeom>
            <a:avLst/>
            <a:gdLst>
              <a:gd name="T0" fmla="*/ 4641 w 4804"/>
              <a:gd name="T1" fmla="*/ 1798 h 1799"/>
              <a:gd name="T2" fmla="*/ 4641 w 4804"/>
              <a:gd name="T3" fmla="*/ 1798 h 1799"/>
              <a:gd name="T4" fmla="*/ 171 w 4804"/>
              <a:gd name="T5" fmla="*/ 1798 h 1799"/>
              <a:gd name="T6" fmla="*/ 0 w 4804"/>
              <a:gd name="T7" fmla="*/ 1627 h 1799"/>
              <a:gd name="T8" fmla="*/ 0 w 4804"/>
              <a:gd name="T9" fmla="*/ 162 h 1799"/>
              <a:gd name="T10" fmla="*/ 171 w 4804"/>
              <a:gd name="T11" fmla="*/ 0 h 1799"/>
              <a:gd name="T12" fmla="*/ 4641 w 4804"/>
              <a:gd name="T13" fmla="*/ 0 h 1799"/>
              <a:gd name="T14" fmla="*/ 4803 w 4804"/>
              <a:gd name="T15" fmla="*/ 162 h 1799"/>
              <a:gd name="T16" fmla="*/ 4803 w 4804"/>
              <a:gd name="T17" fmla="*/ 1627 h 1799"/>
              <a:gd name="T18" fmla="*/ 4641 w 4804"/>
              <a:gd name="T19" fmla="*/ 1798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04" h="1799">
                <a:moveTo>
                  <a:pt x="4641" y="1798"/>
                </a:moveTo>
                <a:lnTo>
                  <a:pt x="4641" y="1798"/>
                </a:lnTo>
                <a:cubicBezTo>
                  <a:pt x="171" y="1798"/>
                  <a:pt x="171" y="1798"/>
                  <a:pt x="171" y="1798"/>
                </a:cubicBezTo>
                <a:cubicBezTo>
                  <a:pt x="81" y="1798"/>
                  <a:pt x="0" y="1716"/>
                  <a:pt x="0" y="1627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72"/>
                  <a:pt x="81" y="0"/>
                  <a:pt x="171" y="0"/>
                </a:cubicBezTo>
                <a:cubicBezTo>
                  <a:pt x="4641" y="0"/>
                  <a:pt x="4641" y="0"/>
                  <a:pt x="4641" y="0"/>
                </a:cubicBezTo>
                <a:cubicBezTo>
                  <a:pt x="4731" y="0"/>
                  <a:pt x="4803" y="72"/>
                  <a:pt x="4803" y="162"/>
                </a:cubicBezTo>
                <a:cubicBezTo>
                  <a:pt x="4803" y="1627"/>
                  <a:pt x="4803" y="1627"/>
                  <a:pt x="4803" y="1627"/>
                </a:cubicBezTo>
                <a:cubicBezTo>
                  <a:pt x="4803" y="1716"/>
                  <a:pt x="4731" y="1798"/>
                  <a:pt x="4641" y="17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53">
            <a:extLst>
              <a:ext uri="{FF2B5EF4-FFF2-40B4-BE49-F238E27FC236}">
                <a16:creationId xmlns:a16="http://schemas.microsoft.com/office/drawing/2014/main" id="{FFBC620A-01C5-984B-AFCF-323BC8C4D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5674" y="5620530"/>
            <a:ext cx="2488009" cy="1777773"/>
          </a:xfrm>
          <a:custGeom>
            <a:avLst/>
            <a:gdLst>
              <a:gd name="T0" fmla="*/ 2356 w 2518"/>
              <a:gd name="T1" fmla="*/ 1798 h 1799"/>
              <a:gd name="T2" fmla="*/ 2356 w 2518"/>
              <a:gd name="T3" fmla="*/ 1798 h 1799"/>
              <a:gd name="T4" fmla="*/ 161 w 2518"/>
              <a:gd name="T5" fmla="*/ 1798 h 1799"/>
              <a:gd name="T6" fmla="*/ 0 w 2518"/>
              <a:gd name="T7" fmla="*/ 1627 h 1799"/>
              <a:gd name="T8" fmla="*/ 0 w 2518"/>
              <a:gd name="T9" fmla="*/ 162 h 1799"/>
              <a:gd name="T10" fmla="*/ 161 w 2518"/>
              <a:gd name="T11" fmla="*/ 0 h 1799"/>
              <a:gd name="T12" fmla="*/ 2356 w 2518"/>
              <a:gd name="T13" fmla="*/ 0 h 1799"/>
              <a:gd name="T14" fmla="*/ 2517 w 2518"/>
              <a:gd name="T15" fmla="*/ 162 h 1799"/>
              <a:gd name="T16" fmla="*/ 2517 w 2518"/>
              <a:gd name="T17" fmla="*/ 1627 h 1799"/>
              <a:gd name="T18" fmla="*/ 2356 w 2518"/>
              <a:gd name="T19" fmla="*/ 1798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8" h="1799">
                <a:moveTo>
                  <a:pt x="2356" y="1798"/>
                </a:moveTo>
                <a:lnTo>
                  <a:pt x="2356" y="1798"/>
                </a:lnTo>
                <a:cubicBezTo>
                  <a:pt x="161" y="1798"/>
                  <a:pt x="161" y="1798"/>
                  <a:pt x="161" y="1798"/>
                </a:cubicBezTo>
                <a:cubicBezTo>
                  <a:pt x="71" y="1798"/>
                  <a:pt x="0" y="1716"/>
                  <a:pt x="0" y="1627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72"/>
                  <a:pt x="71" y="0"/>
                  <a:pt x="161" y="0"/>
                </a:cubicBezTo>
                <a:cubicBezTo>
                  <a:pt x="2356" y="0"/>
                  <a:pt x="2356" y="0"/>
                  <a:pt x="2356" y="0"/>
                </a:cubicBezTo>
                <a:cubicBezTo>
                  <a:pt x="2446" y="0"/>
                  <a:pt x="2517" y="72"/>
                  <a:pt x="2517" y="162"/>
                </a:cubicBezTo>
                <a:cubicBezTo>
                  <a:pt x="2517" y="1627"/>
                  <a:pt x="2517" y="1627"/>
                  <a:pt x="2517" y="1627"/>
                </a:cubicBezTo>
                <a:cubicBezTo>
                  <a:pt x="2517" y="1716"/>
                  <a:pt x="2446" y="1798"/>
                  <a:pt x="2356" y="17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54">
            <a:extLst>
              <a:ext uri="{FF2B5EF4-FFF2-40B4-BE49-F238E27FC236}">
                <a16:creationId xmlns:a16="http://schemas.microsoft.com/office/drawing/2014/main" id="{317B0311-C655-1F42-A500-5A7CD4A76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570" y="5620530"/>
            <a:ext cx="1777772" cy="1777773"/>
          </a:xfrm>
          <a:custGeom>
            <a:avLst/>
            <a:gdLst>
              <a:gd name="T0" fmla="*/ 1637 w 1800"/>
              <a:gd name="T1" fmla="*/ 1798 h 1799"/>
              <a:gd name="T2" fmla="*/ 1637 w 1800"/>
              <a:gd name="T3" fmla="*/ 1798 h 1799"/>
              <a:gd name="T4" fmla="*/ 171 w 1800"/>
              <a:gd name="T5" fmla="*/ 1798 h 1799"/>
              <a:gd name="T6" fmla="*/ 0 w 1800"/>
              <a:gd name="T7" fmla="*/ 1627 h 1799"/>
              <a:gd name="T8" fmla="*/ 0 w 1800"/>
              <a:gd name="T9" fmla="*/ 1627 h 1799"/>
              <a:gd name="T10" fmla="*/ 1637 w 1800"/>
              <a:gd name="T11" fmla="*/ 0 h 1799"/>
              <a:gd name="T12" fmla="*/ 1637 w 1800"/>
              <a:gd name="T13" fmla="*/ 0 h 1799"/>
              <a:gd name="T14" fmla="*/ 1799 w 1800"/>
              <a:gd name="T15" fmla="*/ 162 h 1799"/>
              <a:gd name="T16" fmla="*/ 1799 w 1800"/>
              <a:gd name="T17" fmla="*/ 1627 h 1799"/>
              <a:gd name="T18" fmla="*/ 1637 w 1800"/>
              <a:gd name="T19" fmla="*/ 1798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0" h="1799">
                <a:moveTo>
                  <a:pt x="1637" y="1798"/>
                </a:moveTo>
                <a:lnTo>
                  <a:pt x="1637" y="1798"/>
                </a:lnTo>
                <a:cubicBezTo>
                  <a:pt x="171" y="1798"/>
                  <a:pt x="171" y="1798"/>
                  <a:pt x="171" y="1798"/>
                </a:cubicBezTo>
                <a:cubicBezTo>
                  <a:pt x="72" y="1798"/>
                  <a:pt x="0" y="1716"/>
                  <a:pt x="0" y="1627"/>
                </a:cubicBezTo>
                <a:lnTo>
                  <a:pt x="0" y="1627"/>
                </a:lnTo>
                <a:cubicBezTo>
                  <a:pt x="0" y="728"/>
                  <a:pt x="738" y="0"/>
                  <a:pt x="1637" y="0"/>
                </a:cubicBezTo>
                <a:lnTo>
                  <a:pt x="1637" y="0"/>
                </a:lnTo>
                <a:cubicBezTo>
                  <a:pt x="1727" y="0"/>
                  <a:pt x="1799" y="72"/>
                  <a:pt x="1799" y="162"/>
                </a:cubicBezTo>
                <a:cubicBezTo>
                  <a:pt x="1799" y="1627"/>
                  <a:pt x="1799" y="1627"/>
                  <a:pt x="1799" y="1627"/>
                </a:cubicBezTo>
                <a:cubicBezTo>
                  <a:pt x="1799" y="1716"/>
                  <a:pt x="1727" y="1798"/>
                  <a:pt x="1637" y="17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55">
            <a:extLst>
              <a:ext uri="{FF2B5EF4-FFF2-40B4-BE49-F238E27FC236}">
                <a16:creationId xmlns:a16="http://schemas.microsoft.com/office/drawing/2014/main" id="{8E39E0F2-CEB0-9048-9586-5D758CF7A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8533" y="7799173"/>
            <a:ext cx="579520" cy="187365"/>
          </a:xfrm>
          <a:custGeom>
            <a:avLst/>
            <a:gdLst>
              <a:gd name="T0" fmla="*/ 495 w 585"/>
              <a:gd name="T1" fmla="*/ 189 h 190"/>
              <a:gd name="T2" fmla="*/ 495 w 585"/>
              <a:gd name="T3" fmla="*/ 189 h 190"/>
              <a:gd name="T4" fmla="*/ 90 w 585"/>
              <a:gd name="T5" fmla="*/ 189 h 190"/>
              <a:gd name="T6" fmla="*/ 0 w 585"/>
              <a:gd name="T7" fmla="*/ 90 h 190"/>
              <a:gd name="T8" fmla="*/ 0 w 585"/>
              <a:gd name="T9" fmla="*/ 90 h 190"/>
              <a:gd name="T10" fmla="*/ 90 w 585"/>
              <a:gd name="T11" fmla="*/ 0 h 190"/>
              <a:gd name="T12" fmla="*/ 495 w 585"/>
              <a:gd name="T13" fmla="*/ 0 h 190"/>
              <a:gd name="T14" fmla="*/ 584 w 585"/>
              <a:gd name="T15" fmla="*/ 90 h 190"/>
              <a:gd name="T16" fmla="*/ 584 w 585"/>
              <a:gd name="T17" fmla="*/ 90 h 190"/>
              <a:gd name="T18" fmla="*/ 495 w 585"/>
              <a:gd name="T1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5" h="190">
                <a:moveTo>
                  <a:pt x="495" y="189"/>
                </a:moveTo>
                <a:lnTo>
                  <a:pt x="495" y="189"/>
                </a:lnTo>
                <a:cubicBezTo>
                  <a:pt x="90" y="189"/>
                  <a:pt x="90" y="189"/>
                  <a:pt x="90" y="189"/>
                </a:cubicBezTo>
                <a:cubicBezTo>
                  <a:pt x="45" y="189"/>
                  <a:pt x="0" y="144"/>
                  <a:pt x="0" y="90"/>
                </a:cubicBezTo>
                <a:lnTo>
                  <a:pt x="0" y="90"/>
                </a:lnTo>
                <a:cubicBezTo>
                  <a:pt x="0" y="45"/>
                  <a:pt x="45" y="0"/>
                  <a:pt x="90" y="0"/>
                </a:cubicBezTo>
                <a:cubicBezTo>
                  <a:pt x="495" y="0"/>
                  <a:pt x="495" y="0"/>
                  <a:pt x="495" y="0"/>
                </a:cubicBezTo>
                <a:cubicBezTo>
                  <a:pt x="539" y="0"/>
                  <a:pt x="584" y="45"/>
                  <a:pt x="584" y="90"/>
                </a:cubicBezTo>
                <a:lnTo>
                  <a:pt x="584" y="90"/>
                </a:lnTo>
                <a:cubicBezTo>
                  <a:pt x="584" y="144"/>
                  <a:pt x="539" y="189"/>
                  <a:pt x="495" y="1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56">
            <a:extLst>
              <a:ext uri="{FF2B5EF4-FFF2-40B4-BE49-F238E27FC236}">
                <a16:creationId xmlns:a16="http://schemas.microsoft.com/office/drawing/2014/main" id="{A7D3DC2C-D53D-0445-A01E-D49D519F5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694" y="4378705"/>
            <a:ext cx="52287" cy="418299"/>
          </a:xfrm>
          <a:custGeom>
            <a:avLst/>
            <a:gdLst>
              <a:gd name="T0" fmla="*/ 27 w 55"/>
              <a:gd name="T1" fmla="*/ 422 h 423"/>
              <a:gd name="T2" fmla="*/ 27 w 55"/>
              <a:gd name="T3" fmla="*/ 422 h 423"/>
              <a:gd name="T4" fmla="*/ 27 w 55"/>
              <a:gd name="T5" fmla="*/ 422 h 423"/>
              <a:gd name="T6" fmla="*/ 0 w 55"/>
              <a:gd name="T7" fmla="*/ 396 h 423"/>
              <a:gd name="T8" fmla="*/ 0 w 55"/>
              <a:gd name="T9" fmla="*/ 27 h 423"/>
              <a:gd name="T10" fmla="*/ 27 w 55"/>
              <a:gd name="T11" fmla="*/ 0 h 423"/>
              <a:gd name="T12" fmla="*/ 27 w 55"/>
              <a:gd name="T13" fmla="*/ 0 h 423"/>
              <a:gd name="T14" fmla="*/ 54 w 55"/>
              <a:gd name="T15" fmla="*/ 27 h 423"/>
              <a:gd name="T16" fmla="*/ 54 w 55"/>
              <a:gd name="T17" fmla="*/ 396 h 423"/>
              <a:gd name="T18" fmla="*/ 27 w 55"/>
              <a:gd name="T19" fmla="*/ 42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23">
                <a:moveTo>
                  <a:pt x="27" y="422"/>
                </a:moveTo>
                <a:lnTo>
                  <a:pt x="27" y="422"/>
                </a:lnTo>
                <a:lnTo>
                  <a:pt x="27" y="422"/>
                </a:lnTo>
                <a:cubicBezTo>
                  <a:pt x="9" y="422"/>
                  <a:pt x="0" y="404"/>
                  <a:pt x="0" y="39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54" y="9"/>
                  <a:pt x="54" y="27"/>
                </a:cubicBezTo>
                <a:cubicBezTo>
                  <a:pt x="54" y="396"/>
                  <a:pt x="54" y="396"/>
                  <a:pt x="54" y="396"/>
                </a:cubicBezTo>
                <a:cubicBezTo>
                  <a:pt x="54" y="404"/>
                  <a:pt x="45" y="422"/>
                  <a:pt x="27" y="42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57">
            <a:extLst>
              <a:ext uri="{FF2B5EF4-FFF2-40B4-BE49-F238E27FC236}">
                <a16:creationId xmlns:a16="http://schemas.microsoft.com/office/drawing/2014/main" id="{D147030E-7BE0-0645-B70E-9CEE22FC6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510" y="4378705"/>
            <a:ext cx="52287" cy="418299"/>
          </a:xfrm>
          <a:custGeom>
            <a:avLst/>
            <a:gdLst>
              <a:gd name="T0" fmla="*/ 27 w 55"/>
              <a:gd name="T1" fmla="*/ 422 h 423"/>
              <a:gd name="T2" fmla="*/ 27 w 55"/>
              <a:gd name="T3" fmla="*/ 422 h 423"/>
              <a:gd name="T4" fmla="*/ 27 w 55"/>
              <a:gd name="T5" fmla="*/ 422 h 423"/>
              <a:gd name="T6" fmla="*/ 0 w 55"/>
              <a:gd name="T7" fmla="*/ 396 h 423"/>
              <a:gd name="T8" fmla="*/ 0 w 55"/>
              <a:gd name="T9" fmla="*/ 27 h 423"/>
              <a:gd name="T10" fmla="*/ 27 w 55"/>
              <a:gd name="T11" fmla="*/ 0 h 423"/>
              <a:gd name="T12" fmla="*/ 27 w 55"/>
              <a:gd name="T13" fmla="*/ 0 h 423"/>
              <a:gd name="T14" fmla="*/ 54 w 55"/>
              <a:gd name="T15" fmla="*/ 27 h 423"/>
              <a:gd name="T16" fmla="*/ 54 w 55"/>
              <a:gd name="T17" fmla="*/ 396 h 423"/>
              <a:gd name="T18" fmla="*/ 27 w 55"/>
              <a:gd name="T19" fmla="*/ 42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23">
                <a:moveTo>
                  <a:pt x="27" y="422"/>
                </a:moveTo>
                <a:lnTo>
                  <a:pt x="27" y="422"/>
                </a:lnTo>
                <a:lnTo>
                  <a:pt x="27" y="422"/>
                </a:lnTo>
                <a:cubicBezTo>
                  <a:pt x="9" y="422"/>
                  <a:pt x="0" y="404"/>
                  <a:pt x="0" y="39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4" y="9"/>
                  <a:pt x="54" y="27"/>
                </a:cubicBezTo>
                <a:cubicBezTo>
                  <a:pt x="54" y="396"/>
                  <a:pt x="54" y="396"/>
                  <a:pt x="54" y="396"/>
                </a:cubicBezTo>
                <a:cubicBezTo>
                  <a:pt x="54" y="404"/>
                  <a:pt x="36" y="422"/>
                  <a:pt x="27" y="42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58">
            <a:extLst>
              <a:ext uri="{FF2B5EF4-FFF2-40B4-BE49-F238E27FC236}">
                <a16:creationId xmlns:a16="http://schemas.microsoft.com/office/drawing/2014/main" id="{5235BAC8-A35F-A544-A51B-4684DFEAF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123" y="4483280"/>
            <a:ext cx="9642674" cy="52287"/>
          </a:xfrm>
          <a:custGeom>
            <a:avLst/>
            <a:gdLst>
              <a:gd name="T0" fmla="*/ 0 w 9759"/>
              <a:gd name="T1" fmla="*/ 26 h 55"/>
              <a:gd name="T2" fmla="*/ 0 w 9759"/>
              <a:gd name="T3" fmla="*/ 26 h 55"/>
              <a:gd name="T4" fmla="*/ 0 w 9759"/>
              <a:gd name="T5" fmla="*/ 26 h 55"/>
              <a:gd name="T6" fmla="*/ 27 w 9759"/>
              <a:gd name="T7" fmla="*/ 0 h 55"/>
              <a:gd name="T8" fmla="*/ 9731 w 9759"/>
              <a:gd name="T9" fmla="*/ 0 h 55"/>
              <a:gd name="T10" fmla="*/ 9758 w 9759"/>
              <a:gd name="T11" fmla="*/ 26 h 55"/>
              <a:gd name="T12" fmla="*/ 9758 w 9759"/>
              <a:gd name="T13" fmla="*/ 26 h 55"/>
              <a:gd name="T14" fmla="*/ 9731 w 9759"/>
              <a:gd name="T15" fmla="*/ 54 h 55"/>
              <a:gd name="T16" fmla="*/ 27 w 9759"/>
              <a:gd name="T17" fmla="*/ 54 h 55"/>
              <a:gd name="T18" fmla="*/ 0 w 9759"/>
              <a:gd name="T19" fmla="*/ 2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59" h="55">
                <a:moveTo>
                  <a:pt x="0" y="26"/>
                </a:moveTo>
                <a:lnTo>
                  <a:pt x="0" y="26"/>
                </a:lnTo>
                <a:lnTo>
                  <a:pt x="0" y="26"/>
                </a:lnTo>
                <a:cubicBezTo>
                  <a:pt x="0" y="9"/>
                  <a:pt x="9" y="0"/>
                  <a:pt x="27" y="0"/>
                </a:cubicBezTo>
                <a:cubicBezTo>
                  <a:pt x="9731" y="0"/>
                  <a:pt x="9731" y="0"/>
                  <a:pt x="9731" y="0"/>
                </a:cubicBezTo>
                <a:cubicBezTo>
                  <a:pt x="9740" y="0"/>
                  <a:pt x="9758" y="9"/>
                  <a:pt x="9758" y="26"/>
                </a:cubicBezTo>
                <a:lnTo>
                  <a:pt x="9758" y="26"/>
                </a:lnTo>
                <a:cubicBezTo>
                  <a:pt x="9758" y="36"/>
                  <a:pt x="9740" y="54"/>
                  <a:pt x="9731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36"/>
                  <a:pt x="0" y="26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59">
            <a:extLst>
              <a:ext uri="{FF2B5EF4-FFF2-40B4-BE49-F238E27FC236}">
                <a16:creationId xmlns:a16="http://schemas.microsoft.com/office/drawing/2014/main" id="{18C14318-AD6F-E749-9473-049C86176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0748" y="7799173"/>
            <a:ext cx="1137253" cy="871457"/>
          </a:xfrm>
          <a:custGeom>
            <a:avLst/>
            <a:gdLst>
              <a:gd name="T0" fmla="*/ 1098 w 1152"/>
              <a:gd name="T1" fmla="*/ 881 h 882"/>
              <a:gd name="T2" fmla="*/ 1098 w 1152"/>
              <a:gd name="T3" fmla="*/ 881 h 882"/>
              <a:gd name="T4" fmla="*/ 63 w 1152"/>
              <a:gd name="T5" fmla="*/ 881 h 882"/>
              <a:gd name="T6" fmla="*/ 0 w 1152"/>
              <a:gd name="T7" fmla="*/ 828 h 882"/>
              <a:gd name="T8" fmla="*/ 0 w 1152"/>
              <a:gd name="T9" fmla="*/ 63 h 882"/>
              <a:gd name="T10" fmla="*/ 63 w 1152"/>
              <a:gd name="T11" fmla="*/ 0 h 882"/>
              <a:gd name="T12" fmla="*/ 441 w 1152"/>
              <a:gd name="T13" fmla="*/ 0 h 882"/>
              <a:gd name="T14" fmla="*/ 477 w 1152"/>
              <a:gd name="T15" fmla="*/ 18 h 882"/>
              <a:gd name="T16" fmla="*/ 594 w 1152"/>
              <a:gd name="T17" fmla="*/ 135 h 882"/>
              <a:gd name="T18" fmla="*/ 1098 w 1152"/>
              <a:gd name="T19" fmla="*/ 135 h 882"/>
              <a:gd name="T20" fmla="*/ 1151 w 1152"/>
              <a:gd name="T21" fmla="*/ 189 h 882"/>
              <a:gd name="T22" fmla="*/ 1151 w 1152"/>
              <a:gd name="T23" fmla="*/ 828 h 882"/>
              <a:gd name="T24" fmla="*/ 1098 w 1152"/>
              <a:gd name="T25" fmla="*/ 881 h 882"/>
              <a:gd name="T26" fmla="*/ 81 w 1152"/>
              <a:gd name="T27" fmla="*/ 810 h 882"/>
              <a:gd name="T28" fmla="*/ 81 w 1152"/>
              <a:gd name="T29" fmla="*/ 810 h 882"/>
              <a:gd name="T30" fmla="*/ 1080 w 1152"/>
              <a:gd name="T31" fmla="*/ 810 h 882"/>
              <a:gd name="T32" fmla="*/ 1080 w 1152"/>
              <a:gd name="T33" fmla="*/ 207 h 882"/>
              <a:gd name="T34" fmla="*/ 585 w 1152"/>
              <a:gd name="T35" fmla="*/ 207 h 882"/>
              <a:gd name="T36" fmla="*/ 549 w 1152"/>
              <a:gd name="T37" fmla="*/ 198 h 882"/>
              <a:gd name="T38" fmla="*/ 432 w 1152"/>
              <a:gd name="T39" fmla="*/ 72 h 882"/>
              <a:gd name="T40" fmla="*/ 81 w 1152"/>
              <a:gd name="T41" fmla="*/ 72 h 882"/>
              <a:gd name="T42" fmla="*/ 81 w 1152"/>
              <a:gd name="T43" fmla="*/ 810 h 882"/>
              <a:gd name="T44" fmla="*/ 603 w 1152"/>
              <a:gd name="T45" fmla="*/ 144 h 882"/>
              <a:gd name="T46" fmla="*/ 603 w 1152"/>
              <a:gd name="T47" fmla="*/ 144 h 882"/>
              <a:gd name="T48" fmla="*/ 441 w 1152"/>
              <a:gd name="T49" fmla="*/ 72 h 882"/>
              <a:gd name="T50" fmla="*/ 441 w 1152"/>
              <a:gd name="T51" fmla="*/ 72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52" h="882">
                <a:moveTo>
                  <a:pt x="1098" y="881"/>
                </a:moveTo>
                <a:lnTo>
                  <a:pt x="1098" y="881"/>
                </a:lnTo>
                <a:cubicBezTo>
                  <a:pt x="63" y="881"/>
                  <a:pt x="63" y="881"/>
                  <a:pt x="63" y="881"/>
                </a:cubicBezTo>
                <a:cubicBezTo>
                  <a:pt x="27" y="881"/>
                  <a:pt x="0" y="855"/>
                  <a:pt x="0" y="82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441" y="0"/>
                  <a:pt x="441" y="0"/>
                  <a:pt x="441" y="0"/>
                </a:cubicBezTo>
                <a:cubicBezTo>
                  <a:pt x="450" y="0"/>
                  <a:pt x="468" y="9"/>
                  <a:pt x="477" y="18"/>
                </a:cubicBezTo>
                <a:cubicBezTo>
                  <a:pt x="594" y="135"/>
                  <a:pt x="594" y="135"/>
                  <a:pt x="594" y="135"/>
                </a:cubicBezTo>
                <a:cubicBezTo>
                  <a:pt x="1098" y="135"/>
                  <a:pt x="1098" y="135"/>
                  <a:pt x="1098" y="135"/>
                </a:cubicBezTo>
                <a:cubicBezTo>
                  <a:pt x="1125" y="135"/>
                  <a:pt x="1151" y="162"/>
                  <a:pt x="1151" y="189"/>
                </a:cubicBezTo>
                <a:cubicBezTo>
                  <a:pt x="1151" y="828"/>
                  <a:pt x="1151" y="828"/>
                  <a:pt x="1151" y="828"/>
                </a:cubicBezTo>
                <a:cubicBezTo>
                  <a:pt x="1151" y="855"/>
                  <a:pt x="1125" y="881"/>
                  <a:pt x="1098" y="881"/>
                </a:cubicBezTo>
                <a:close/>
                <a:moveTo>
                  <a:pt x="81" y="810"/>
                </a:moveTo>
                <a:lnTo>
                  <a:pt x="81" y="810"/>
                </a:lnTo>
                <a:cubicBezTo>
                  <a:pt x="1080" y="810"/>
                  <a:pt x="1080" y="810"/>
                  <a:pt x="1080" y="810"/>
                </a:cubicBezTo>
                <a:cubicBezTo>
                  <a:pt x="1080" y="207"/>
                  <a:pt x="1080" y="207"/>
                  <a:pt x="1080" y="207"/>
                </a:cubicBezTo>
                <a:cubicBezTo>
                  <a:pt x="585" y="207"/>
                  <a:pt x="585" y="207"/>
                  <a:pt x="585" y="207"/>
                </a:cubicBezTo>
                <a:cubicBezTo>
                  <a:pt x="567" y="207"/>
                  <a:pt x="558" y="207"/>
                  <a:pt x="549" y="198"/>
                </a:cubicBezTo>
                <a:cubicBezTo>
                  <a:pt x="432" y="72"/>
                  <a:pt x="432" y="72"/>
                  <a:pt x="432" y="72"/>
                </a:cubicBezTo>
                <a:cubicBezTo>
                  <a:pt x="81" y="72"/>
                  <a:pt x="81" y="72"/>
                  <a:pt x="81" y="72"/>
                </a:cubicBezTo>
                <a:lnTo>
                  <a:pt x="81" y="810"/>
                </a:lnTo>
                <a:close/>
                <a:moveTo>
                  <a:pt x="603" y="144"/>
                </a:moveTo>
                <a:lnTo>
                  <a:pt x="603" y="144"/>
                </a:lnTo>
                <a:close/>
                <a:moveTo>
                  <a:pt x="441" y="72"/>
                </a:moveTo>
                <a:lnTo>
                  <a:pt x="441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60">
            <a:extLst>
              <a:ext uri="{FF2B5EF4-FFF2-40B4-BE49-F238E27FC236}">
                <a16:creationId xmlns:a16="http://schemas.microsoft.com/office/drawing/2014/main" id="{DA3BDDA2-1054-444F-9BC2-957FF93E6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7195" y="7799173"/>
            <a:ext cx="570806" cy="74075"/>
          </a:xfrm>
          <a:custGeom>
            <a:avLst/>
            <a:gdLst>
              <a:gd name="T0" fmla="*/ 540 w 576"/>
              <a:gd name="T1" fmla="*/ 72 h 73"/>
              <a:gd name="T2" fmla="*/ 540 w 576"/>
              <a:gd name="T3" fmla="*/ 72 h 73"/>
              <a:gd name="T4" fmla="*/ 36 w 576"/>
              <a:gd name="T5" fmla="*/ 72 h 73"/>
              <a:gd name="T6" fmla="*/ 0 w 576"/>
              <a:gd name="T7" fmla="*/ 36 h 73"/>
              <a:gd name="T8" fmla="*/ 36 w 576"/>
              <a:gd name="T9" fmla="*/ 0 h 73"/>
              <a:gd name="T10" fmla="*/ 540 w 576"/>
              <a:gd name="T11" fmla="*/ 0 h 73"/>
              <a:gd name="T12" fmla="*/ 575 w 576"/>
              <a:gd name="T13" fmla="*/ 36 h 73"/>
              <a:gd name="T14" fmla="*/ 540 w 576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" h="73">
                <a:moveTo>
                  <a:pt x="540" y="72"/>
                </a:moveTo>
                <a:lnTo>
                  <a:pt x="540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63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40" y="0"/>
                  <a:pt x="540" y="0"/>
                  <a:pt x="540" y="0"/>
                </a:cubicBezTo>
                <a:cubicBezTo>
                  <a:pt x="558" y="0"/>
                  <a:pt x="575" y="18"/>
                  <a:pt x="575" y="36"/>
                </a:cubicBezTo>
                <a:cubicBezTo>
                  <a:pt x="575" y="63"/>
                  <a:pt x="558" y="72"/>
                  <a:pt x="540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61">
            <a:extLst>
              <a:ext uri="{FF2B5EF4-FFF2-40B4-BE49-F238E27FC236}">
                <a16:creationId xmlns:a16="http://schemas.microsoft.com/office/drawing/2014/main" id="{0969F331-29F6-724D-9E59-7A598E214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8397" y="7716386"/>
            <a:ext cx="980391" cy="923745"/>
          </a:xfrm>
          <a:custGeom>
            <a:avLst/>
            <a:gdLst>
              <a:gd name="T0" fmla="*/ 944 w 990"/>
              <a:gd name="T1" fmla="*/ 0 h 937"/>
              <a:gd name="T2" fmla="*/ 944 w 990"/>
              <a:gd name="T3" fmla="*/ 0 h 937"/>
              <a:gd name="T4" fmla="*/ 936 w 990"/>
              <a:gd name="T5" fmla="*/ 0 h 937"/>
              <a:gd name="T6" fmla="*/ 504 w 990"/>
              <a:gd name="T7" fmla="*/ 54 h 937"/>
              <a:gd name="T8" fmla="*/ 495 w 990"/>
              <a:gd name="T9" fmla="*/ 54 h 937"/>
              <a:gd name="T10" fmla="*/ 486 w 990"/>
              <a:gd name="T11" fmla="*/ 54 h 937"/>
              <a:gd name="T12" fmla="*/ 54 w 990"/>
              <a:gd name="T13" fmla="*/ 0 h 937"/>
              <a:gd name="T14" fmla="*/ 54 w 990"/>
              <a:gd name="T15" fmla="*/ 0 h 937"/>
              <a:gd name="T16" fmla="*/ 0 w 990"/>
              <a:gd name="T17" fmla="*/ 54 h 937"/>
              <a:gd name="T18" fmla="*/ 0 w 990"/>
              <a:gd name="T19" fmla="*/ 153 h 937"/>
              <a:gd name="T20" fmla="*/ 0 w 990"/>
              <a:gd name="T21" fmla="*/ 702 h 937"/>
              <a:gd name="T22" fmla="*/ 0 w 990"/>
              <a:gd name="T23" fmla="*/ 783 h 937"/>
              <a:gd name="T24" fmla="*/ 45 w 990"/>
              <a:gd name="T25" fmla="*/ 837 h 937"/>
              <a:gd name="T26" fmla="*/ 477 w 990"/>
              <a:gd name="T27" fmla="*/ 936 h 937"/>
              <a:gd name="T28" fmla="*/ 486 w 990"/>
              <a:gd name="T29" fmla="*/ 936 h 937"/>
              <a:gd name="T30" fmla="*/ 495 w 990"/>
              <a:gd name="T31" fmla="*/ 936 h 937"/>
              <a:gd name="T32" fmla="*/ 513 w 990"/>
              <a:gd name="T33" fmla="*/ 936 h 937"/>
              <a:gd name="T34" fmla="*/ 513 w 990"/>
              <a:gd name="T35" fmla="*/ 936 h 937"/>
              <a:gd name="T36" fmla="*/ 944 w 990"/>
              <a:gd name="T37" fmla="*/ 837 h 937"/>
              <a:gd name="T38" fmla="*/ 989 w 990"/>
              <a:gd name="T39" fmla="*/ 783 h 937"/>
              <a:gd name="T40" fmla="*/ 989 w 990"/>
              <a:gd name="T41" fmla="*/ 612 h 937"/>
              <a:gd name="T42" fmla="*/ 989 w 990"/>
              <a:gd name="T43" fmla="*/ 612 h 937"/>
              <a:gd name="T44" fmla="*/ 989 w 990"/>
              <a:gd name="T45" fmla="*/ 54 h 937"/>
              <a:gd name="T46" fmla="*/ 944 w 990"/>
              <a:gd name="T47" fmla="*/ 0 h 937"/>
              <a:gd name="T48" fmla="*/ 72 w 990"/>
              <a:gd name="T49" fmla="*/ 702 h 937"/>
              <a:gd name="T50" fmla="*/ 72 w 990"/>
              <a:gd name="T51" fmla="*/ 702 h 937"/>
              <a:gd name="T52" fmla="*/ 72 w 990"/>
              <a:gd name="T53" fmla="*/ 153 h 937"/>
              <a:gd name="T54" fmla="*/ 72 w 990"/>
              <a:gd name="T55" fmla="*/ 153 h 937"/>
              <a:gd name="T56" fmla="*/ 72 w 990"/>
              <a:gd name="T57" fmla="*/ 81 h 937"/>
              <a:gd name="T58" fmla="*/ 459 w 990"/>
              <a:gd name="T59" fmla="*/ 126 h 937"/>
              <a:gd name="T60" fmla="*/ 459 w 990"/>
              <a:gd name="T61" fmla="*/ 324 h 937"/>
              <a:gd name="T62" fmla="*/ 459 w 990"/>
              <a:gd name="T63" fmla="*/ 855 h 937"/>
              <a:gd name="T64" fmla="*/ 72 w 990"/>
              <a:gd name="T65" fmla="*/ 765 h 937"/>
              <a:gd name="T66" fmla="*/ 72 w 990"/>
              <a:gd name="T67" fmla="*/ 702 h 937"/>
              <a:gd name="T68" fmla="*/ 917 w 990"/>
              <a:gd name="T69" fmla="*/ 612 h 937"/>
              <a:gd name="T70" fmla="*/ 917 w 990"/>
              <a:gd name="T71" fmla="*/ 612 h 937"/>
              <a:gd name="T72" fmla="*/ 917 w 990"/>
              <a:gd name="T73" fmla="*/ 765 h 937"/>
              <a:gd name="T74" fmla="*/ 531 w 990"/>
              <a:gd name="T75" fmla="*/ 855 h 937"/>
              <a:gd name="T76" fmla="*/ 531 w 990"/>
              <a:gd name="T77" fmla="*/ 324 h 937"/>
              <a:gd name="T78" fmla="*/ 531 w 990"/>
              <a:gd name="T79" fmla="*/ 153 h 937"/>
              <a:gd name="T80" fmla="*/ 531 w 990"/>
              <a:gd name="T81" fmla="*/ 153 h 937"/>
              <a:gd name="T82" fmla="*/ 531 w 990"/>
              <a:gd name="T83" fmla="*/ 126 h 937"/>
              <a:gd name="T84" fmla="*/ 917 w 990"/>
              <a:gd name="T85" fmla="*/ 81 h 937"/>
              <a:gd name="T86" fmla="*/ 917 w 990"/>
              <a:gd name="T87" fmla="*/ 612 h 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90" h="937">
                <a:moveTo>
                  <a:pt x="944" y="0"/>
                </a:moveTo>
                <a:lnTo>
                  <a:pt x="944" y="0"/>
                </a:lnTo>
                <a:cubicBezTo>
                  <a:pt x="936" y="0"/>
                  <a:pt x="936" y="0"/>
                  <a:pt x="936" y="0"/>
                </a:cubicBezTo>
                <a:cubicBezTo>
                  <a:pt x="504" y="54"/>
                  <a:pt x="504" y="54"/>
                  <a:pt x="504" y="54"/>
                </a:cubicBezTo>
                <a:cubicBezTo>
                  <a:pt x="504" y="54"/>
                  <a:pt x="504" y="54"/>
                  <a:pt x="495" y="54"/>
                </a:cubicBezTo>
                <a:lnTo>
                  <a:pt x="486" y="54"/>
                </a:lnTo>
                <a:cubicBezTo>
                  <a:pt x="54" y="0"/>
                  <a:pt x="54" y="0"/>
                  <a:pt x="54" y="0"/>
                </a:cubicBezTo>
                <a:lnTo>
                  <a:pt x="54" y="0"/>
                </a:lnTo>
                <a:cubicBezTo>
                  <a:pt x="27" y="0"/>
                  <a:pt x="0" y="27"/>
                  <a:pt x="0" y="54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702"/>
                  <a:pt x="0" y="702"/>
                  <a:pt x="0" y="702"/>
                </a:cubicBezTo>
                <a:cubicBezTo>
                  <a:pt x="0" y="783"/>
                  <a:pt x="0" y="783"/>
                  <a:pt x="0" y="783"/>
                </a:cubicBezTo>
                <a:cubicBezTo>
                  <a:pt x="0" y="810"/>
                  <a:pt x="18" y="828"/>
                  <a:pt x="45" y="837"/>
                </a:cubicBezTo>
                <a:cubicBezTo>
                  <a:pt x="477" y="936"/>
                  <a:pt x="477" y="936"/>
                  <a:pt x="477" y="936"/>
                </a:cubicBezTo>
                <a:cubicBezTo>
                  <a:pt x="477" y="936"/>
                  <a:pt x="477" y="936"/>
                  <a:pt x="486" y="936"/>
                </a:cubicBezTo>
                <a:cubicBezTo>
                  <a:pt x="486" y="936"/>
                  <a:pt x="486" y="936"/>
                  <a:pt x="495" y="936"/>
                </a:cubicBezTo>
                <a:cubicBezTo>
                  <a:pt x="495" y="936"/>
                  <a:pt x="504" y="936"/>
                  <a:pt x="513" y="936"/>
                </a:cubicBezTo>
                <a:lnTo>
                  <a:pt x="513" y="936"/>
                </a:lnTo>
                <a:cubicBezTo>
                  <a:pt x="944" y="837"/>
                  <a:pt x="944" y="837"/>
                  <a:pt x="944" y="837"/>
                </a:cubicBezTo>
                <a:cubicBezTo>
                  <a:pt x="971" y="837"/>
                  <a:pt x="989" y="810"/>
                  <a:pt x="989" y="783"/>
                </a:cubicBezTo>
                <a:cubicBezTo>
                  <a:pt x="989" y="612"/>
                  <a:pt x="989" y="612"/>
                  <a:pt x="989" y="612"/>
                </a:cubicBezTo>
                <a:lnTo>
                  <a:pt x="989" y="612"/>
                </a:lnTo>
                <a:cubicBezTo>
                  <a:pt x="989" y="54"/>
                  <a:pt x="989" y="54"/>
                  <a:pt x="989" y="54"/>
                </a:cubicBezTo>
                <a:cubicBezTo>
                  <a:pt x="989" y="27"/>
                  <a:pt x="971" y="0"/>
                  <a:pt x="944" y="0"/>
                </a:cubicBezTo>
                <a:close/>
                <a:moveTo>
                  <a:pt x="72" y="702"/>
                </a:moveTo>
                <a:lnTo>
                  <a:pt x="72" y="702"/>
                </a:lnTo>
                <a:cubicBezTo>
                  <a:pt x="72" y="153"/>
                  <a:pt x="72" y="153"/>
                  <a:pt x="72" y="153"/>
                </a:cubicBezTo>
                <a:lnTo>
                  <a:pt x="72" y="153"/>
                </a:lnTo>
                <a:cubicBezTo>
                  <a:pt x="72" y="81"/>
                  <a:pt x="72" y="81"/>
                  <a:pt x="72" y="81"/>
                </a:cubicBezTo>
                <a:cubicBezTo>
                  <a:pt x="459" y="126"/>
                  <a:pt x="459" y="126"/>
                  <a:pt x="459" y="126"/>
                </a:cubicBezTo>
                <a:cubicBezTo>
                  <a:pt x="459" y="324"/>
                  <a:pt x="459" y="324"/>
                  <a:pt x="459" y="324"/>
                </a:cubicBezTo>
                <a:cubicBezTo>
                  <a:pt x="459" y="855"/>
                  <a:pt x="459" y="855"/>
                  <a:pt x="459" y="855"/>
                </a:cubicBezTo>
                <a:cubicBezTo>
                  <a:pt x="72" y="765"/>
                  <a:pt x="72" y="765"/>
                  <a:pt x="72" y="765"/>
                </a:cubicBezTo>
                <a:lnTo>
                  <a:pt x="72" y="702"/>
                </a:lnTo>
                <a:close/>
                <a:moveTo>
                  <a:pt x="917" y="612"/>
                </a:moveTo>
                <a:lnTo>
                  <a:pt x="917" y="612"/>
                </a:lnTo>
                <a:cubicBezTo>
                  <a:pt x="917" y="765"/>
                  <a:pt x="917" y="765"/>
                  <a:pt x="917" y="765"/>
                </a:cubicBezTo>
                <a:cubicBezTo>
                  <a:pt x="531" y="855"/>
                  <a:pt x="531" y="855"/>
                  <a:pt x="531" y="855"/>
                </a:cubicBezTo>
                <a:cubicBezTo>
                  <a:pt x="531" y="324"/>
                  <a:pt x="531" y="324"/>
                  <a:pt x="531" y="324"/>
                </a:cubicBezTo>
                <a:cubicBezTo>
                  <a:pt x="531" y="153"/>
                  <a:pt x="531" y="153"/>
                  <a:pt x="531" y="153"/>
                </a:cubicBezTo>
                <a:lnTo>
                  <a:pt x="531" y="153"/>
                </a:lnTo>
                <a:cubicBezTo>
                  <a:pt x="531" y="126"/>
                  <a:pt x="531" y="126"/>
                  <a:pt x="531" y="126"/>
                </a:cubicBezTo>
                <a:cubicBezTo>
                  <a:pt x="917" y="81"/>
                  <a:pt x="917" y="81"/>
                  <a:pt x="917" y="81"/>
                </a:cubicBezTo>
                <a:lnTo>
                  <a:pt x="917" y="6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62">
            <a:extLst>
              <a:ext uri="{FF2B5EF4-FFF2-40B4-BE49-F238E27FC236}">
                <a16:creationId xmlns:a16="http://schemas.microsoft.com/office/drawing/2014/main" id="{B9F8A8D1-D09D-954C-80AA-722B82C58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9933" y="7664098"/>
            <a:ext cx="1058819" cy="1137250"/>
          </a:xfrm>
          <a:custGeom>
            <a:avLst/>
            <a:gdLst>
              <a:gd name="T0" fmla="*/ 1071 w 1072"/>
              <a:gd name="T1" fmla="*/ 135 h 1152"/>
              <a:gd name="T2" fmla="*/ 1071 w 1072"/>
              <a:gd name="T3" fmla="*/ 135 h 1152"/>
              <a:gd name="T4" fmla="*/ 1016 w 1072"/>
              <a:gd name="T5" fmla="*/ 90 h 1152"/>
              <a:gd name="T6" fmla="*/ 909 w 1072"/>
              <a:gd name="T7" fmla="*/ 90 h 1152"/>
              <a:gd name="T8" fmla="*/ 909 w 1072"/>
              <a:gd name="T9" fmla="*/ 45 h 1152"/>
              <a:gd name="T10" fmla="*/ 873 w 1072"/>
              <a:gd name="T11" fmla="*/ 0 h 1152"/>
              <a:gd name="T12" fmla="*/ 837 w 1072"/>
              <a:gd name="T13" fmla="*/ 45 h 1152"/>
              <a:gd name="T14" fmla="*/ 837 w 1072"/>
              <a:gd name="T15" fmla="*/ 90 h 1152"/>
              <a:gd name="T16" fmla="*/ 243 w 1072"/>
              <a:gd name="T17" fmla="*/ 90 h 1152"/>
              <a:gd name="T18" fmla="*/ 243 w 1072"/>
              <a:gd name="T19" fmla="*/ 45 h 1152"/>
              <a:gd name="T20" fmla="*/ 198 w 1072"/>
              <a:gd name="T21" fmla="*/ 0 h 1152"/>
              <a:gd name="T22" fmla="*/ 162 w 1072"/>
              <a:gd name="T23" fmla="*/ 45 h 1152"/>
              <a:gd name="T24" fmla="*/ 162 w 1072"/>
              <a:gd name="T25" fmla="*/ 90 h 1152"/>
              <a:gd name="T26" fmla="*/ 63 w 1072"/>
              <a:gd name="T27" fmla="*/ 90 h 1152"/>
              <a:gd name="T28" fmla="*/ 0 w 1072"/>
              <a:gd name="T29" fmla="*/ 135 h 1152"/>
              <a:gd name="T30" fmla="*/ 0 w 1072"/>
              <a:gd name="T31" fmla="*/ 414 h 1152"/>
              <a:gd name="T32" fmla="*/ 9 w 1072"/>
              <a:gd name="T33" fmla="*/ 423 h 1152"/>
              <a:gd name="T34" fmla="*/ 0 w 1072"/>
              <a:gd name="T35" fmla="*/ 441 h 1152"/>
              <a:gd name="T36" fmla="*/ 0 w 1072"/>
              <a:gd name="T37" fmla="*/ 1098 h 1152"/>
              <a:gd name="T38" fmla="*/ 63 w 1072"/>
              <a:gd name="T39" fmla="*/ 1151 h 1152"/>
              <a:gd name="T40" fmla="*/ 1016 w 1072"/>
              <a:gd name="T41" fmla="*/ 1151 h 1152"/>
              <a:gd name="T42" fmla="*/ 1071 w 1072"/>
              <a:gd name="T43" fmla="*/ 1098 h 1152"/>
              <a:gd name="T44" fmla="*/ 1071 w 1072"/>
              <a:gd name="T45" fmla="*/ 441 h 1152"/>
              <a:gd name="T46" fmla="*/ 1071 w 1072"/>
              <a:gd name="T47" fmla="*/ 423 h 1152"/>
              <a:gd name="T48" fmla="*/ 1071 w 1072"/>
              <a:gd name="T49" fmla="*/ 414 h 1152"/>
              <a:gd name="T50" fmla="*/ 1071 w 1072"/>
              <a:gd name="T51" fmla="*/ 135 h 1152"/>
              <a:gd name="T52" fmla="*/ 81 w 1072"/>
              <a:gd name="T53" fmla="*/ 162 h 1152"/>
              <a:gd name="T54" fmla="*/ 81 w 1072"/>
              <a:gd name="T55" fmla="*/ 162 h 1152"/>
              <a:gd name="T56" fmla="*/ 162 w 1072"/>
              <a:gd name="T57" fmla="*/ 162 h 1152"/>
              <a:gd name="T58" fmla="*/ 162 w 1072"/>
              <a:gd name="T59" fmla="*/ 207 h 1152"/>
              <a:gd name="T60" fmla="*/ 198 w 1072"/>
              <a:gd name="T61" fmla="*/ 243 h 1152"/>
              <a:gd name="T62" fmla="*/ 243 w 1072"/>
              <a:gd name="T63" fmla="*/ 207 h 1152"/>
              <a:gd name="T64" fmla="*/ 243 w 1072"/>
              <a:gd name="T65" fmla="*/ 162 h 1152"/>
              <a:gd name="T66" fmla="*/ 837 w 1072"/>
              <a:gd name="T67" fmla="*/ 162 h 1152"/>
              <a:gd name="T68" fmla="*/ 837 w 1072"/>
              <a:gd name="T69" fmla="*/ 207 h 1152"/>
              <a:gd name="T70" fmla="*/ 873 w 1072"/>
              <a:gd name="T71" fmla="*/ 243 h 1152"/>
              <a:gd name="T72" fmla="*/ 909 w 1072"/>
              <a:gd name="T73" fmla="*/ 207 h 1152"/>
              <a:gd name="T74" fmla="*/ 909 w 1072"/>
              <a:gd name="T75" fmla="*/ 162 h 1152"/>
              <a:gd name="T76" fmla="*/ 999 w 1072"/>
              <a:gd name="T77" fmla="*/ 162 h 1152"/>
              <a:gd name="T78" fmla="*/ 999 w 1072"/>
              <a:gd name="T79" fmla="*/ 378 h 1152"/>
              <a:gd name="T80" fmla="*/ 81 w 1072"/>
              <a:gd name="T81" fmla="*/ 378 h 1152"/>
              <a:gd name="T82" fmla="*/ 81 w 1072"/>
              <a:gd name="T83" fmla="*/ 162 h 1152"/>
              <a:gd name="T84" fmla="*/ 999 w 1072"/>
              <a:gd name="T85" fmla="*/ 1080 h 1152"/>
              <a:gd name="T86" fmla="*/ 999 w 1072"/>
              <a:gd name="T87" fmla="*/ 1080 h 1152"/>
              <a:gd name="T88" fmla="*/ 81 w 1072"/>
              <a:gd name="T89" fmla="*/ 1080 h 1152"/>
              <a:gd name="T90" fmla="*/ 81 w 1072"/>
              <a:gd name="T91" fmla="*/ 459 h 1152"/>
              <a:gd name="T92" fmla="*/ 999 w 1072"/>
              <a:gd name="T93" fmla="*/ 459 h 1152"/>
              <a:gd name="T94" fmla="*/ 999 w 1072"/>
              <a:gd name="T95" fmla="*/ 108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72" h="1152">
                <a:moveTo>
                  <a:pt x="1071" y="135"/>
                </a:moveTo>
                <a:lnTo>
                  <a:pt x="1071" y="135"/>
                </a:lnTo>
                <a:cubicBezTo>
                  <a:pt x="1071" y="99"/>
                  <a:pt x="1043" y="90"/>
                  <a:pt x="1016" y="90"/>
                </a:cubicBezTo>
                <a:cubicBezTo>
                  <a:pt x="909" y="90"/>
                  <a:pt x="909" y="90"/>
                  <a:pt x="909" y="90"/>
                </a:cubicBezTo>
                <a:cubicBezTo>
                  <a:pt x="909" y="45"/>
                  <a:pt x="909" y="45"/>
                  <a:pt x="909" y="45"/>
                </a:cubicBezTo>
                <a:cubicBezTo>
                  <a:pt x="909" y="18"/>
                  <a:pt x="891" y="0"/>
                  <a:pt x="873" y="0"/>
                </a:cubicBezTo>
                <a:cubicBezTo>
                  <a:pt x="845" y="0"/>
                  <a:pt x="837" y="18"/>
                  <a:pt x="837" y="45"/>
                </a:cubicBezTo>
                <a:cubicBezTo>
                  <a:pt x="837" y="90"/>
                  <a:pt x="837" y="90"/>
                  <a:pt x="837" y="90"/>
                </a:cubicBezTo>
                <a:cubicBezTo>
                  <a:pt x="243" y="90"/>
                  <a:pt x="243" y="90"/>
                  <a:pt x="243" y="90"/>
                </a:cubicBezTo>
                <a:cubicBezTo>
                  <a:pt x="243" y="45"/>
                  <a:pt x="243" y="45"/>
                  <a:pt x="243" y="45"/>
                </a:cubicBezTo>
                <a:cubicBezTo>
                  <a:pt x="243" y="18"/>
                  <a:pt x="225" y="0"/>
                  <a:pt x="198" y="0"/>
                </a:cubicBezTo>
                <a:cubicBezTo>
                  <a:pt x="180" y="0"/>
                  <a:pt x="162" y="18"/>
                  <a:pt x="162" y="45"/>
                </a:cubicBezTo>
                <a:cubicBezTo>
                  <a:pt x="162" y="90"/>
                  <a:pt x="162" y="90"/>
                  <a:pt x="162" y="90"/>
                </a:cubicBezTo>
                <a:cubicBezTo>
                  <a:pt x="63" y="90"/>
                  <a:pt x="63" y="90"/>
                  <a:pt x="63" y="90"/>
                </a:cubicBezTo>
                <a:cubicBezTo>
                  <a:pt x="18" y="90"/>
                  <a:pt x="0" y="108"/>
                  <a:pt x="0" y="135"/>
                </a:cubicBezTo>
                <a:cubicBezTo>
                  <a:pt x="0" y="414"/>
                  <a:pt x="0" y="414"/>
                  <a:pt x="0" y="414"/>
                </a:cubicBezTo>
                <a:cubicBezTo>
                  <a:pt x="0" y="414"/>
                  <a:pt x="0" y="423"/>
                  <a:pt x="9" y="423"/>
                </a:cubicBezTo>
                <a:cubicBezTo>
                  <a:pt x="0" y="432"/>
                  <a:pt x="0" y="432"/>
                  <a:pt x="0" y="441"/>
                </a:cubicBezTo>
                <a:cubicBezTo>
                  <a:pt x="0" y="1098"/>
                  <a:pt x="0" y="1098"/>
                  <a:pt x="0" y="1098"/>
                </a:cubicBezTo>
                <a:cubicBezTo>
                  <a:pt x="0" y="1124"/>
                  <a:pt x="27" y="1151"/>
                  <a:pt x="63" y="1151"/>
                </a:cubicBezTo>
                <a:cubicBezTo>
                  <a:pt x="1016" y="1151"/>
                  <a:pt x="1016" y="1151"/>
                  <a:pt x="1016" y="1151"/>
                </a:cubicBezTo>
                <a:cubicBezTo>
                  <a:pt x="1052" y="1151"/>
                  <a:pt x="1071" y="1124"/>
                  <a:pt x="1071" y="1098"/>
                </a:cubicBezTo>
                <a:cubicBezTo>
                  <a:pt x="1071" y="441"/>
                  <a:pt x="1071" y="441"/>
                  <a:pt x="1071" y="441"/>
                </a:cubicBezTo>
                <a:cubicBezTo>
                  <a:pt x="1071" y="432"/>
                  <a:pt x="1071" y="432"/>
                  <a:pt x="1071" y="423"/>
                </a:cubicBezTo>
                <a:lnTo>
                  <a:pt x="1071" y="414"/>
                </a:lnTo>
                <a:lnTo>
                  <a:pt x="1071" y="135"/>
                </a:lnTo>
                <a:close/>
                <a:moveTo>
                  <a:pt x="81" y="162"/>
                </a:moveTo>
                <a:lnTo>
                  <a:pt x="81" y="162"/>
                </a:lnTo>
                <a:cubicBezTo>
                  <a:pt x="162" y="162"/>
                  <a:pt x="162" y="162"/>
                  <a:pt x="162" y="162"/>
                </a:cubicBezTo>
                <a:cubicBezTo>
                  <a:pt x="162" y="207"/>
                  <a:pt x="162" y="207"/>
                  <a:pt x="162" y="207"/>
                </a:cubicBezTo>
                <a:cubicBezTo>
                  <a:pt x="162" y="225"/>
                  <a:pt x="180" y="243"/>
                  <a:pt x="198" y="243"/>
                </a:cubicBezTo>
                <a:cubicBezTo>
                  <a:pt x="225" y="243"/>
                  <a:pt x="243" y="225"/>
                  <a:pt x="243" y="207"/>
                </a:cubicBezTo>
                <a:cubicBezTo>
                  <a:pt x="243" y="162"/>
                  <a:pt x="243" y="162"/>
                  <a:pt x="243" y="162"/>
                </a:cubicBezTo>
                <a:cubicBezTo>
                  <a:pt x="837" y="162"/>
                  <a:pt x="837" y="162"/>
                  <a:pt x="837" y="162"/>
                </a:cubicBezTo>
                <a:cubicBezTo>
                  <a:pt x="837" y="207"/>
                  <a:pt x="837" y="207"/>
                  <a:pt x="837" y="207"/>
                </a:cubicBezTo>
                <a:cubicBezTo>
                  <a:pt x="837" y="225"/>
                  <a:pt x="845" y="243"/>
                  <a:pt x="873" y="243"/>
                </a:cubicBezTo>
                <a:cubicBezTo>
                  <a:pt x="891" y="243"/>
                  <a:pt x="909" y="225"/>
                  <a:pt x="909" y="207"/>
                </a:cubicBezTo>
                <a:cubicBezTo>
                  <a:pt x="909" y="162"/>
                  <a:pt x="909" y="162"/>
                  <a:pt x="909" y="162"/>
                </a:cubicBezTo>
                <a:cubicBezTo>
                  <a:pt x="999" y="162"/>
                  <a:pt x="999" y="162"/>
                  <a:pt x="999" y="162"/>
                </a:cubicBezTo>
                <a:cubicBezTo>
                  <a:pt x="999" y="378"/>
                  <a:pt x="999" y="378"/>
                  <a:pt x="999" y="378"/>
                </a:cubicBezTo>
                <a:cubicBezTo>
                  <a:pt x="81" y="378"/>
                  <a:pt x="81" y="378"/>
                  <a:pt x="81" y="378"/>
                </a:cubicBezTo>
                <a:lnTo>
                  <a:pt x="81" y="162"/>
                </a:lnTo>
                <a:close/>
                <a:moveTo>
                  <a:pt x="999" y="1080"/>
                </a:moveTo>
                <a:lnTo>
                  <a:pt x="999" y="1080"/>
                </a:lnTo>
                <a:cubicBezTo>
                  <a:pt x="81" y="1080"/>
                  <a:pt x="81" y="1080"/>
                  <a:pt x="81" y="1080"/>
                </a:cubicBezTo>
                <a:cubicBezTo>
                  <a:pt x="81" y="459"/>
                  <a:pt x="81" y="459"/>
                  <a:pt x="81" y="459"/>
                </a:cubicBezTo>
                <a:cubicBezTo>
                  <a:pt x="999" y="459"/>
                  <a:pt x="999" y="459"/>
                  <a:pt x="999" y="459"/>
                </a:cubicBezTo>
                <a:lnTo>
                  <a:pt x="999" y="1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63">
            <a:extLst>
              <a:ext uri="{FF2B5EF4-FFF2-40B4-BE49-F238E27FC236}">
                <a16:creationId xmlns:a16="http://schemas.microsoft.com/office/drawing/2014/main" id="{9B6BE69A-6619-BB47-8BB5-1B8C0A251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5443" y="7895033"/>
            <a:ext cx="392156" cy="74075"/>
          </a:xfrm>
          <a:custGeom>
            <a:avLst/>
            <a:gdLst>
              <a:gd name="T0" fmla="*/ 360 w 397"/>
              <a:gd name="T1" fmla="*/ 0 h 73"/>
              <a:gd name="T2" fmla="*/ 360 w 397"/>
              <a:gd name="T3" fmla="*/ 0 h 73"/>
              <a:gd name="T4" fmla="*/ 36 w 397"/>
              <a:gd name="T5" fmla="*/ 0 h 73"/>
              <a:gd name="T6" fmla="*/ 0 w 397"/>
              <a:gd name="T7" fmla="*/ 36 h 73"/>
              <a:gd name="T8" fmla="*/ 36 w 397"/>
              <a:gd name="T9" fmla="*/ 72 h 73"/>
              <a:gd name="T10" fmla="*/ 360 w 397"/>
              <a:gd name="T11" fmla="*/ 72 h 73"/>
              <a:gd name="T12" fmla="*/ 396 w 397"/>
              <a:gd name="T13" fmla="*/ 36 h 73"/>
              <a:gd name="T14" fmla="*/ 360 w 397"/>
              <a:gd name="T1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7" h="73">
                <a:moveTo>
                  <a:pt x="360" y="0"/>
                </a:moveTo>
                <a:lnTo>
                  <a:pt x="360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6" y="72"/>
                </a:cubicBezTo>
                <a:cubicBezTo>
                  <a:pt x="360" y="72"/>
                  <a:pt x="360" y="72"/>
                  <a:pt x="360" y="72"/>
                </a:cubicBezTo>
                <a:cubicBezTo>
                  <a:pt x="387" y="72"/>
                  <a:pt x="396" y="54"/>
                  <a:pt x="396" y="36"/>
                </a:cubicBezTo>
                <a:cubicBezTo>
                  <a:pt x="396" y="18"/>
                  <a:pt x="387" y="0"/>
                  <a:pt x="36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64">
            <a:extLst>
              <a:ext uri="{FF2B5EF4-FFF2-40B4-BE49-F238E27FC236}">
                <a16:creationId xmlns:a16="http://schemas.microsoft.com/office/drawing/2014/main" id="{46481B6C-9007-1046-8979-B3245835B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5726" y="8278474"/>
            <a:ext cx="239652" cy="331154"/>
          </a:xfrm>
          <a:custGeom>
            <a:avLst/>
            <a:gdLst>
              <a:gd name="T0" fmla="*/ 108 w 244"/>
              <a:gd name="T1" fmla="*/ 189 h 334"/>
              <a:gd name="T2" fmla="*/ 108 w 244"/>
              <a:gd name="T3" fmla="*/ 189 h 334"/>
              <a:gd name="T4" fmla="*/ 18 w 244"/>
              <a:gd name="T5" fmla="*/ 261 h 334"/>
              <a:gd name="T6" fmla="*/ 0 w 244"/>
              <a:gd name="T7" fmla="*/ 297 h 334"/>
              <a:gd name="T8" fmla="*/ 36 w 244"/>
              <a:gd name="T9" fmla="*/ 333 h 334"/>
              <a:gd name="T10" fmla="*/ 216 w 244"/>
              <a:gd name="T11" fmla="*/ 333 h 334"/>
              <a:gd name="T12" fmla="*/ 243 w 244"/>
              <a:gd name="T13" fmla="*/ 297 h 334"/>
              <a:gd name="T14" fmla="*/ 216 w 244"/>
              <a:gd name="T15" fmla="*/ 270 h 334"/>
              <a:gd name="T16" fmla="*/ 99 w 244"/>
              <a:gd name="T17" fmla="*/ 270 h 334"/>
              <a:gd name="T18" fmla="*/ 153 w 244"/>
              <a:gd name="T19" fmla="*/ 225 h 334"/>
              <a:gd name="T20" fmla="*/ 243 w 244"/>
              <a:gd name="T21" fmla="*/ 99 h 334"/>
              <a:gd name="T22" fmla="*/ 243 w 244"/>
              <a:gd name="T23" fmla="*/ 99 h 334"/>
              <a:gd name="T24" fmla="*/ 126 w 244"/>
              <a:gd name="T25" fmla="*/ 0 h 334"/>
              <a:gd name="T26" fmla="*/ 18 w 244"/>
              <a:gd name="T27" fmla="*/ 45 h 334"/>
              <a:gd name="T28" fmla="*/ 9 w 244"/>
              <a:gd name="T29" fmla="*/ 72 h 334"/>
              <a:gd name="T30" fmla="*/ 45 w 244"/>
              <a:gd name="T31" fmla="*/ 99 h 334"/>
              <a:gd name="T32" fmla="*/ 72 w 244"/>
              <a:gd name="T33" fmla="*/ 90 h 334"/>
              <a:gd name="T34" fmla="*/ 126 w 244"/>
              <a:gd name="T35" fmla="*/ 63 h 334"/>
              <a:gd name="T36" fmla="*/ 171 w 244"/>
              <a:gd name="T37" fmla="*/ 108 h 334"/>
              <a:gd name="T38" fmla="*/ 108 w 244"/>
              <a:gd name="T39" fmla="*/ 18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4" h="334">
                <a:moveTo>
                  <a:pt x="108" y="189"/>
                </a:moveTo>
                <a:lnTo>
                  <a:pt x="108" y="189"/>
                </a:lnTo>
                <a:cubicBezTo>
                  <a:pt x="18" y="261"/>
                  <a:pt x="18" y="261"/>
                  <a:pt x="18" y="261"/>
                </a:cubicBezTo>
                <a:cubicBezTo>
                  <a:pt x="9" y="270"/>
                  <a:pt x="0" y="279"/>
                  <a:pt x="0" y="297"/>
                </a:cubicBezTo>
                <a:cubicBezTo>
                  <a:pt x="0" y="315"/>
                  <a:pt x="18" y="333"/>
                  <a:pt x="36" y="333"/>
                </a:cubicBezTo>
                <a:cubicBezTo>
                  <a:pt x="216" y="333"/>
                  <a:pt x="216" y="333"/>
                  <a:pt x="216" y="333"/>
                </a:cubicBezTo>
                <a:cubicBezTo>
                  <a:pt x="234" y="333"/>
                  <a:pt x="243" y="315"/>
                  <a:pt x="243" y="297"/>
                </a:cubicBezTo>
                <a:cubicBezTo>
                  <a:pt x="243" y="279"/>
                  <a:pt x="234" y="270"/>
                  <a:pt x="216" y="270"/>
                </a:cubicBezTo>
                <a:cubicBezTo>
                  <a:pt x="99" y="270"/>
                  <a:pt x="99" y="270"/>
                  <a:pt x="99" y="270"/>
                </a:cubicBezTo>
                <a:cubicBezTo>
                  <a:pt x="153" y="225"/>
                  <a:pt x="153" y="225"/>
                  <a:pt x="153" y="225"/>
                </a:cubicBezTo>
                <a:cubicBezTo>
                  <a:pt x="216" y="180"/>
                  <a:pt x="243" y="153"/>
                  <a:pt x="243" y="99"/>
                </a:cubicBezTo>
                <a:lnTo>
                  <a:pt x="243" y="99"/>
                </a:lnTo>
                <a:cubicBezTo>
                  <a:pt x="243" y="36"/>
                  <a:pt x="198" y="0"/>
                  <a:pt x="126" y="0"/>
                </a:cubicBezTo>
                <a:cubicBezTo>
                  <a:pt x="81" y="0"/>
                  <a:pt x="45" y="18"/>
                  <a:pt x="18" y="45"/>
                </a:cubicBezTo>
                <a:cubicBezTo>
                  <a:pt x="18" y="54"/>
                  <a:pt x="9" y="63"/>
                  <a:pt x="9" y="72"/>
                </a:cubicBezTo>
                <a:cubicBezTo>
                  <a:pt x="9" y="90"/>
                  <a:pt x="27" y="99"/>
                  <a:pt x="45" y="99"/>
                </a:cubicBezTo>
                <a:cubicBezTo>
                  <a:pt x="54" y="99"/>
                  <a:pt x="63" y="99"/>
                  <a:pt x="72" y="90"/>
                </a:cubicBezTo>
                <a:cubicBezTo>
                  <a:pt x="90" y="72"/>
                  <a:pt x="99" y="63"/>
                  <a:pt x="126" y="63"/>
                </a:cubicBezTo>
                <a:cubicBezTo>
                  <a:pt x="153" y="63"/>
                  <a:pt x="171" y="81"/>
                  <a:pt x="171" y="108"/>
                </a:cubicBezTo>
                <a:cubicBezTo>
                  <a:pt x="171" y="135"/>
                  <a:pt x="153" y="153"/>
                  <a:pt x="108" y="1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65">
            <a:extLst>
              <a:ext uri="{FF2B5EF4-FFF2-40B4-BE49-F238E27FC236}">
                <a16:creationId xmlns:a16="http://schemas.microsoft.com/office/drawing/2014/main" id="{7CBE7147-0458-244B-9C0F-3497E7A0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7666" y="8287189"/>
            <a:ext cx="239649" cy="322439"/>
          </a:xfrm>
          <a:custGeom>
            <a:avLst/>
            <a:gdLst>
              <a:gd name="T0" fmla="*/ 27 w 244"/>
              <a:gd name="T1" fmla="*/ 54 h 325"/>
              <a:gd name="T2" fmla="*/ 27 w 244"/>
              <a:gd name="T3" fmla="*/ 54 h 325"/>
              <a:gd name="T4" fmla="*/ 153 w 244"/>
              <a:gd name="T5" fmla="*/ 54 h 325"/>
              <a:gd name="T6" fmla="*/ 36 w 244"/>
              <a:gd name="T7" fmla="*/ 270 h 325"/>
              <a:gd name="T8" fmla="*/ 27 w 244"/>
              <a:gd name="T9" fmla="*/ 297 h 325"/>
              <a:gd name="T10" fmla="*/ 63 w 244"/>
              <a:gd name="T11" fmla="*/ 324 h 325"/>
              <a:gd name="T12" fmla="*/ 99 w 244"/>
              <a:gd name="T13" fmla="*/ 297 h 325"/>
              <a:gd name="T14" fmla="*/ 234 w 244"/>
              <a:gd name="T15" fmla="*/ 63 h 325"/>
              <a:gd name="T16" fmla="*/ 243 w 244"/>
              <a:gd name="T17" fmla="*/ 27 h 325"/>
              <a:gd name="T18" fmla="*/ 207 w 244"/>
              <a:gd name="T19" fmla="*/ 0 h 325"/>
              <a:gd name="T20" fmla="*/ 27 w 244"/>
              <a:gd name="T21" fmla="*/ 0 h 325"/>
              <a:gd name="T22" fmla="*/ 0 w 244"/>
              <a:gd name="T23" fmla="*/ 27 h 325"/>
              <a:gd name="T24" fmla="*/ 27 w 244"/>
              <a:gd name="T25" fmla="*/ 5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4" h="325">
                <a:moveTo>
                  <a:pt x="27" y="54"/>
                </a:moveTo>
                <a:lnTo>
                  <a:pt x="27" y="54"/>
                </a:lnTo>
                <a:cubicBezTo>
                  <a:pt x="153" y="54"/>
                  <a:pt x="153" y="54"/>
                  <a:pt x="153" y="54"/>
                </a:cubicBezTo>
                <a:cubicBezTo>
                  <a:pt x="36" y="270"/>
                  <a:pt x="36" y="270"/>
                  <a:pt x="36" y="270"/>
                </a:cubicBezTo>
                <a:cubicBezTo>
                  <a:pt x="27" y="279"/>
                  <a:pt x="27" y="288"/>
                  <a:pt x="27" y="297"/>
                </a:cubicBezTo>
                <a:cubicBezTo>
                  <a:pt x="27" y="315"/>
                  <a:pt x="45" y="324"/>
                  <a:pt x="63" y="324"/>
                </a:cubicBezTo>
                <a:cubicBezTo>
                  <a:pt x="81" y="324"/>
                  <a:pt x="90" y="315"/>
                  <a:pt x="99" y="297"/>
                </a:cubicBezTo>
                <a:cubicBezTo>
                  <a:pt x="234" y="63"/>
                  <a:pt x="234" y="63"/>
                  <a:pt x="234" y="63"/>
                </a:cubicBezTo>
                <a:cubicBezTo>
                  <a:pt x="234" y="54"/>
                  <a:pt x="243" y="36"/>
                  <a:pt x="243" y="27"/>
                </a:cubicBezTo>
                <a:cubicBezTo>
                  <a:pt x="243" y="9"/>
                  <a:pt x="225" y="0"/>
                  <a:pt x="20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54"/>
                  <a:pt x="27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CuadroTexto 390">
            <a:extLst>
              <a:ext uri="{FF2B5EF4-FFF2-40B4-BE49-F238E27FC236}">
                <a16:creationId xmlns:a16="http://schemas.microsoft.com/office/drawing/2014/main" id="{40B21205-56A9-8741-ADBC-16C4EAEED8E9}"/>
              </a:ext>
            </a:extLst>
          </p:cNvPr>
          <p:cNvSpPr txBox="1"/>
          <p:nvPr/>
        </p:nvSpPr>
        <p:spPr>
          <a:xfrm>
            <a:off x="10651394" y="719646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392" name="CuadroTexto 391">
            <a:extLst>
              <a:ext uri="{FF2B5EF4-FFF2-40B4-BE49-F238E27FC236}">
                <a16:creationId xmlns:a16="http://schemas.microsoft.com/office/drawing/2014/main" id="{3CDF9089-8A38-3C46-99F1-326587E56697}"/>
              </a:ext>
            </a:extLst>
          </p:cNvPr>
          <p:cNvSpPr txBox="1"/>
          <p:nvPr/>
        </p:nvSpPr>
        <p:spPr>
          <a:xfrm>
            <a:off x="2451398" y="223507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25ABA54-28BE-B346-85AE-8552590A92F5}"/>
              </a:ext>
            </a:extLst>
          </p:cNvPr>
          <p:cNvGrpSpPr/>
          <p:nvPr/>
        </p:nvGrpSpPr>
        <p:grpSpPr>
          <a:xfrm>
            <a:off x="8835195" y="11223855"/>
            <a:ext cx="3218554" cy="1839130"/>
            <a:chOff x="2050127" y="10759890"/>
            <a:chExt cx="3218554" cy="1839130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70AAEDA3-16BC-C148-B749-AE516CCD4425}"/>
                </a:ext>
              </a:extLst>
            </p:cNvPr>
            <p:cNvSpPr txBox="1"/>
            <p:nvPr/>
          </p:nvSpPr>
          <p:spPr>
            <a:xfrm>
              <a:off x="2553033" y="1075989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E9BF2489-F1D0-834D-8096-3AA243EB3698}"/>
                </a:ext>
              </a:extLst>
            </p:cNvPr>
            <p:cNvSpPr/>
            <p:nvPr/>
          </p:nvSpPr>
          <p:spPr>
            <a:xfrm>
              <a:off x="2050127" y="11398691"/>
              <a:ext cx="321855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4BB38D-5CB8-A34C-BF2E-C289AF42E8EE}"/>
              </a:ext>
            </a:extLst>
          </p:cNvPr>
          <p:cNvGrpSpPr/>
          <p:nvPr/>
        </p:nvGrpSpPr>
        <p:grpSpPr>
          <a:xfrm>
            <a:off x="12072246" y="11223855"/>
            <a:ext cx="3379120" cy="1839130"/>
            <a:chOff x="1969844" y="10759890"/>
            <a:chExt cx="3379120" cy="1839130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ABEB7BE5-C1F4-4C41-846C-2DB91FBC9F02}"/>
                </a:ext>
              </a:extLst>
            </p:cNvPr>
            <p:cNvSpPr txBox="1"/>
            <p:nvPr/>
          </p:nvSpPr>
          <p:spPr>
            <a:xfrm>
              <a:off x="2553033" y="1075989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FC075BC4-6B7D-CC47-8F70-0A809F6EBC11}"/>
                </a:ext>
              </a:extLst>
            </p:cNvPr>
            <p:cNvSpPr/>
            <p:nvPr/>
          </p:nvSpPr>
          <p:spPr>
            <a:xfrm>
              <a:off x="1969844" y="11398691"/>
              <a:ext cx="3379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A2D4FA-1EBD-FE42-9AE2-053C9D31C5CE}"/>
              </a:ext>
            </a:extLst>
          </p:cNvPr>
          <p:cNvGrpSpPr/>
          <p:nvPr/>
        </p:nvGrpSpPr>
        <p:grpSpPr>
          <a:xfrm>
            <a:off x="15396853" y="11223855"/>
            <a:ext cx="3379120" cy="1839130"/>
            <a:chOff x="1969844" y="10759890"/>
            <a:chExt cx="3379120" cy="1839130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36CA5A3E-E863-8A4E-B85B-125EDA211C1A}"/>
                </a:ext>
              </a:extLst>
            </p:cNvPr>
            <p:cNvSpPr txBox="1"/>
            <p:nvPr/>
          </p:nvSpPr>
          <p:spPr>
            <a:xfrm>
              <a:off x="2553033" y="1075989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DB2860A3-53F2-CD4C-98F6-C0BD698E70CD}"/>
                </a:ext>
              </a:extLst>
            </p:cNvPr>
            <p:cNvSpPr/>
            <p:nvPr/>
          </p:nvSpPr>
          <p:spPr>
            <a:xfrm>
              <a:off x="1969844" y="11398691"/>
              <a:ext cx="33791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">
            <a:extLst>
              <a:ext uri="{FF2B5EF4-FFF2-40B4-BE49-F238E27FC236}">
                <a16:creationId xmlns:a16="http://schemas.microsoft.com/office/drawing/2014/main" id="{4C3E1947-2D0E-BF4F-90BE-D81146660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9234" y="4082182"/>
            <a:ext cx="3313300" cy="3313300"/>
          </a:xfrm>
          <a:custGeom>
            <a:avLst/>
            <a:gdLst>
              <a:gd name="T0" fmla="*/ 3139 w 3140"/>
              <a:gd name="T1" fmla="*/ 1574 h 3139"/>
              <a:gd name="T2" fmla="*/ 3139 w 3140"/>
              <a:gd name="T3" fmla="*/ 1574 h 3139"/>
              <a:gd name="T4" fmla="*/ 1565 w 3140"/>
              <a:gd name="T5" fmla="*/ 3138 h 3139"/>
              <a:gd name="T6" fmla="*/ 0 w 3140"/>
              <a:gd name="T7" fmla="*/ 1574 h 3139"/>
              <a:gd name="T8" fmla="*/ 1565 w 3140"/>
              <a:gd name="T9" fmla="*/ 0 h 3139"/>
              <a:gd name="T10" fmla="*/ 3139 w 3140"/>
              <a:gd name="T11" fmla="*/ 1574 h 3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0" h="3139">
                <a:moveTo>
                  <a:pt x="3139" y="1574"/>
                </a:moveTo>
                <a:lnTo>
                  <a:pt x="3139" y="1574"/>
                </a:lnTo>
                <a:cubicBezTo>
                  <a:pt x="3139" y="2438"/>
                  <a:pt x="2438" y="3138"/>
                  <a:pt x="1565" y="3138"/>
                </a:cubicBezTo>
                <a:cubicBezTo>
                  <a:pt x="702" y="3138"/>
                  <a:pt x="0" y="2438"/>
                  <a:pt x="0" y="1574"/>
                </a:cubicBezTo>
                <a:cubicBezTo>
                  <a:pt x="0" y="702"/>
                  <a:pt x="702" y="0"/>
                  <a:pt x="1565" y="0"/>
                </a:cubicBezTo>
                <a:cubicBezTo>
                  <a:pt x="2438" y="0"/>
                  <a:pt x="3139" y="702"/>
                  <a:pt x="3139" y="157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">
            <a:extLst>
              <a:ext uri="{FF2B5EF4-FFF2-40B4-BE49-F238E27FC236}">
                <a16:creationId xmlns:a16="http://schemas.microsoft.com/office/drawing/2014/main" id="{AB810FDE-A7FD-EA4B-8522-2A19B2914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9234" y="9424413"/>
            <a:ext cx="3313300" cy="3322607"/>
          </a:xfrm>
          <a:custGeom>
            <a:avLst/>
            <a:gdLst>
              <a:gd name="T0" fmla="*/ 3139 w 3140"/>
              <a:gd name="T1" fmla="*/ 1574 h 3149"/>
              <a:gd name="T2" fmla="*/ 3139 w 3140"/>
              <a:gd name="T3" fmla="*/ 1574 h 3149"/>
              <a:gd name="T4" fmla="*/ 1565 w 3140"/>
              <a:gd name="T5" fmla="*/ 3148 h 3149"/>
              <a:gd name="T6" fmla="*/ 0 w 3140"/>
              <a:gd name="T7" fmla="*/ 1574 h 3149"/>
              <a:gd name="T8" fmla="*/ 1565 w 3140"/>
              <a:gd name="T9" fmla="*/ 0 h 3149"/>
              <a:gd name="T10" fmla="*/ 3139 w 3140"/>
              <a:gd name="T11" fmla="*/ 1574 h 3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0" h="3149">
                <a:moveTo>
                  <a:pt x="3139" y="1574"/>
                </a:moveTo>
                <a:lnTo>
                  <a:pt x="3139" y="1574"/>
                </a:lnTo>
                <a:cubicBezTo>
                  <a:pt x="3139" y="2437"/>
                  <a:pt x="2438" y="3148"/>
                  <a:pt x="1565" y="3148"/>
                </a:cubicBezTo>
                <a:cubicBezTo>
                  <a:pt x="702" y="3148"/>
                  <a:pt x="0" y="2437"/>
                  <a:pt x="0" y="1574"/>
                </a:cubicBezTo>
                <a:cubicBezTo>
                  <a:pt x="0" y="701"/>
                  <a:pt x="702" y="0"/>
                  <a:pt x="1565" y="0"/>
                </a:cubicBezTo>
                <a:cubicBezTo>
                  <a:pt x="2438" y="0"/>
                  <a:pt x="3139" y="701"/>
                  <a:pt x="3139" y="15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3">
            <a:extLst>
              <a:ext uri="{FF2B5EF4-FFF2-40B4-BE49-F238E27FC236}">
                <a16:creationId xmlns:a16="http://schemas.microsoft.com/office/drawing/2014/main" id="{9AA5A564-9AFA-CB43-8CBD-83658BA43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400" y="4082182"/>
            <a:ext cx="3322607" cy="3313300"/>
          </a:xfrm>
          <a:custGeom>
            <a:avLst/>
            <a:gdLst>
              <a:gd name="T0" fmla="*/ 3148 w 3149"/>
              <a:gd name="T1" fmla="*/ 1574 h 3139"/>
              <a:gd name="T2" fmla="*/ 3148 w 3149"/>
              <a:gd name="T3" fmla="*/ 1574 h 3139"/>
              <a:gd name="T4" fmla="*/ 1574 w 3149"/>
              <a:gd name="T5" fmla="*/ 3138 h 3139"/>
              <a:gd name="T6" fmla="*/ 0 w 3149"/>
              <a:gd name="T7" fmla="*/ 1574 h 3139"/>
              <a:gd name="T8" fmla="*/ 1574 w 3149"/>
              <a:gd name="T9" fmla="*/ 0 h 3139"/>
              <a:gd name="T10" fmla="*/ 3148 w 3149"/>
              <a:gd name="T11" fmla="*/ 1574 h 3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9" h="3139">
                <a:moveTo>
                  <a:pt x="3148" y="1574"/>
                </a:moveTo>
                <a:lnTo>
                  <a:pt x="3148" y="1574"/>
                </a:lnTo>
                <a:cubicBezTo>
                  <a:pt x="3148" y="2438"/>
                  <a:pt x="2437" y="3138"/>
                  <a:pt x="1574" y="3138"/>
                </a:cubicBezTo>
                <a:cubicBezTo>
                  <a:pt x="701" y="3138"/>
                  <a:pt x="0" y="2438"/>
                  <a:pt x="0" y="1574"/>
                </a:cubicBezTo>
                <a:cubicBezTo>
                  <a:pt x="0" y="702"/>
                  <a:pt x="701" y="0"/>
                  <a:pt x="1574" y="0"/>
                </a:cubicBezTo>
                <a:cubicBezTo>
                  <a:pt x="2437" y="0"/>
                  <a:pt x="3148" y="702"/>
                  <a:pt x="3148" y="15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4">
            <a:extLst>
              <a:ext uri="{FF2B5EF4-FFF2-40B4-BE49-F238E27FC236}">
                <a16:creationId xmlns:a16="http://schemas.microsoft.com/office/drawing/2014/main" id="{B6116344-8FF0-2046-85D3-946B475B7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400" y="9424413"/>
            <a:ext cx="3322607" cy="3322607"/>
          </a:xfrm>
          <a:custGeom>
            <a:avLst/>
            <a:gdLst>
              <a:gd name="T0" fmla="*/ 3148 w 3149"/>
              <a:gd name="T1" fmla="*/ 1574 h 3149"/>
              <a:gd name="T2" fmla="*/ 3148 w 3149"/>
              <a:gd name="T3" fmla="*/ 1574 h 3149"/>
              <a:gd name="T4" fmla="*/ 1574 w 3149"/>
              <a:gd name="T5" fmla="*/ 3148 h 3149"/>
              <a:gd name="T6" fmla="*/ 0 w 3149"/>
              <a:gd name="T7" fmla="*/ 1574 h 3149"/>
              <a:gd name="T8" fmla="*/ 1574 w 3149"/>
              <a:gd name="T9" fmla="*/ 0 h 3149"/>
              <a:gd name="T10" fmla="*/ 3148 w 3149"/>
              <a:gd name="T11" fmla="*/ 1574 h 3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9" h="3149">
                <a:moveTo>
                  <a:pt x="3148" y="1574"/>
                </a:moveTo>
                <a:lnTo>
                  <a:pt x="3148" y="1574"/>
                </a:lnTo>
                <a:cubicBezTo>
                  <a:pt x="3148" y="2437"/>
                  <a:pt x="2437" y="3148"/>
                  <a:pt x="1574" y="3148"/>
                </a:cubicBezTo>
                <a:cubicBezTo>
                  <a:pt x="701" y="3148"/>
                  <a:pt x="0" y="2437"/>
                  <a:pt x="0" y="1574"/>
                </a:cubicBezTo>
                <a:cubicBezTo>
                  <a:pt x="0" y="701"/>
                  <a:pt x="701" y="0"/>
                  <a:pt x="1574" y="0"/>
                </a:cubicBezTo>
                <a:cubicBezTo>
                  <a:pt x="2437" y="0"/>
                  <a:pt x="3148" y="701"/>
                  <a:pt x="3148" y="15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19557223-BF4E-6F41-AB62-7B1A6BFC1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190" y="5478235"/>
            <a:ext cx="5779661" cy="5770354"/>
          </a:xfrm>
          <a:custGeom>
            <a:avLst/>
            <a:gdLst>
              <a:gd name="T0" fmla="*/ 5476 w 5477"/>
              <a:gd name="T1" fmla="*/ 2734 h 5469"/>
              <a:gd name="T2" fmla="*/ 5476 w 5477"/>
              <a:gd name="T3" fmla="*/ 2734 h 5469"/>
              <a:gd name="T4" fmla="*/ 2734 w 5477"/>
              <a:gd name="T5" fmla="*/ 5468 h 5469"/>
              <a:gd name="T6" fmla="*/ 0 w 5477"/>
              <a:gd name="T7" fmla="*/ 2734 h 5469"/>
              <a:gd name="T8" fmla="*/ 2734 w 5477"/>
              <a:gd name="T9" fmla="*/ 0 h 5469"/>
              <a:gd name="T10" fmla="*/ 5476 w 5477"/>
              <a:gd name="T11" fmla="*/ 2734 h 5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77" h="5469">
                <a:moveTo>
                  <a:pt x="5476" y="2734"/>
                </a:moveTo>
                <a:lnTo>
                  <a:pt x="5476" y="2734"/>
                </a:lnTo>
                <a:cubicBezTo>
                  <a:pt x="5476" y="4245"/>
                  <a:pt x="4244" y="5468"/>
                  <a:pt x="2734" y="5468"/>
                </a:cubicBezTo>
                <a:cubicBezTo>
                  <a:pt x="1223" y="5468"/>
                  <a:pt x="0" y="4245"/>
                  <a:pt x="0" y="2734"/>
                </a:cubicBezTo>
                <a:cubicBezTo>
                  <a:pt x="0" y="1223"/>
                  <a:pt x="1223" y="0"/>
                  <a:pt x="2734" y="0"/>
                </a:cubicBezTo>
                <a:cubicBezTo>
                  <a:pt x="4244" y="0"/>
                  <a:pt x="5476" y="1223"/>
                  <a:pt x="5476" y="27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6">
            <a:extLst>
              <a:ext uri="{FF2B5EF4-FFF2-40B4-BE49-F238E27FC236}">
                <a16:creationId xmlns:a16="http://schemas.microsoft.com/office/drawing/2014/main" id="{1F4D9F1E-CB80-EF4A-A33E-275EEB117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012" y="5343282"/>
            <a:ext cx="6124021" cy="6133328"/>
          </a:xfrm>
          <a:custGeom>
            <a:avLst/>
            <a:gdLst>
              <a:gd name="T0" fmla="*/ 2896 w 5801"/>
              <a:gd name="T1" fmla="*/ 5810 h 5811"/>
              <a:gd name="T2" fmla="*/ 2896 w 5801"/>
              <a:gd name="T3" fmla="*/ 5810 h 5811"/>
              <a:gd name="T4" fmla="*/ 845 w 5801"/>
              <a:gd name="T5" fmla="*/ 4955 h 5811"/>
              <a:gd name="T6" fmla="*/ 0 w 5801"/>
              <a:gd name="T7" fmla="*/ 2904 h 5811"/>
              <a:gd name="T8" fmla="*/ 845 w 5801"/>
              <a:gd name="T9" fmla="*/ 855 h 5811"/>
              <a:gd name="T10" fmla="*/ 2896 w 5801"/>
              <a:gd name="T11" fmla="*/ 0 h 5811"/>
              <a:gd name="T12" fmla="*/ 4946 w 5801"/>
              <a:gd name="T13" fmla="*/ 855 h 5811"/>
              <a:gd name="T14" fmla="*/ 5800 w 5801"/>
              <a:gd name="T15" fmla="*/ 2904 h 5811"/>
              <a:gd name="T16" fmla="*/ 4946 w 5801"/>
              <a:gd name="T17" fmla="*/ 4955 h 5811"/>
              <a:gd name="T18" fmla="*/ 2896 w 5801"/>
              <a:gd name="T19" fmla="*/ 5810 h 5811"/>
              <a:gd name="T20" fmla="*/ 2896 w 5801"/>
              <a:gd name="T21" fmla="*/ 306 h 5811"/>
              <a:gd name="T22" fmla="*/ 2896 w 5801"/>
              <a:gd name="T23" fmla="*/ 306 h 5811"/>
              <a:gd name="T24" fmla="*/ 1061 w 5801"/>
              <a:gd name="T25" fmla="*/ 1071 h 5811"/>
              <a:gd name="T26" fmla="*/ 297 w 5801"/>
              <a:gd name="T27" fmla="*/ 2904 h 5811"/>
              <a:gd name="T28" fmla="*/ 1061 w 5801"/>
              <a:gd name="T29" fmla="*/ 4739 h 5811"/>
              <a:gd name="T30" fmla="*/ 2896 w 5801"/>
              <a:gd name="T31" fmla="*/ 5504 h 5811"/>
              <a:gd name="T32" fmla="*/ 4739 w 5801"/>
              <a:gd name="T33" fmla="*/ 4739 h 5811"/>
              <a:gd name="T34" fmla="*/ 5494 w 5801"/>
              <a:gd name="T35" fmla="*/ 2904 h 5811"/>
              <a:gd name="T36" fmla="*/ 4739 w 5801"/>
              <a:gd name="T37" fmla="*/ 1071 h 5811"/>
              <a:gd name="T38" fmla="*/ 2896 w 5801"/>
              <a:gd name="T39" fmla="*/ 306 h 5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801" h="5811">
                <a:moveTo>
                  <a:pt x="2896" y="5810"/>
                </a:moveTo>
                <a:lnTo>
                  <a:pt x="2896" y="5810"/>
                </a:lnTo>
                <a:cubicBezTo>
                  <a:pt x="2122" y="5810"/>
                  <a:pt x="1394" y="5504"/>
                  <a:pt x="845" y="4955"/>
                </a:cubicBezTo>
                <a:cubicBezTo>
                  <a:pt x="297" y="4407"/>
                  <a:pt x="0" y="3678"/>
                  <a:pt x="0" y="2904"/>
                </a:cubicBezTo>
                <a:cubicBezTo>
                  <a:pt x="0" y="2131"/>
                  <a:pt x="297" y="1402"/>
                  <a:pt x="845" y="855"/>
                </a:cubicBezTo>
                <a:cubicBezTo>
                  <a:pt x="1394" y="306"/>
                  <a:pt x="2122" y="0"/>
                  <a:pt x="2896" y="0"/>
                </a:cubicBezTo>
                <a:cubicBezTo>
                  <a:pt x="3677" y="0"/>
                  <a:pt x="4406" y="306"/>
                  <a:pt x="4946" y="855"/>
                </a:cubicBezTo>
                <a:cubicBezTo>
                  <a:pt x="5494" y="1402"/>
                  <a:pt x="5800" y="2131"/>
                  <a:pt x="5800" y="2904"/>
                </a:cubicBezTo>
                <a:cubicBezTo>
                  <a:pt x="5800" y="3678"/>
                  <a:pt x="5494" y="4407"/>
                  <a:pt x="4946" y="4955"/>
                </a:cubicBezTo>
                <a:cubicBezTo>
                  <a:pt x="4406" y="5504"/>
                  <a:pt x="3677" y="5810"/>
                  <a:pt x="2896" y="5810"/>
                </a:cubicBezTo>
                <a:close/>
                <a:moveTo>
                  <a:pt x="2896" y="306"/>
                </a:moveTo>
                <a:lnTo>
                  <a:pt x="2896" y="306"/>
                </a:lnTo>
                <a:cubicBezTo>
                  <a:pt x="2203" y="306"/>
                  <a:pt x="1556" y="576"/>
                  <a:pt x="1061" y="1071"/>
                </a:cubicBezTo>
                <a:cubicBezTo>
                  <a:pt x="575" y="1555"/>
                  <a:pt x="297" y="2212"/>
                  <a:pt x="297" y="2904"/>
                </a:cubicBezTo>
                <a:cubicBezTo>
                  <a:pt x="297" y="3597"/>
                  <a:pt x="575" y="4254"/>
                  <a:pt x="1061" y="4739"/>
                </a:cubicBezTo>
                <a:cubicBezTo>
                  <a:pt x="1556" y="5234"/>
                  <a:pt x="2203" y="5504"/>
                  <a:pt x="2896" y="5504"/>
                </a:cubicBezTo>
                <a:cubicBezTo>
                  <a:pt x="3597" y="5504"/>
                  <a:pt x="4244" y="5234"/>
                  <a:pt x="4739" y="4739"/>
                </a:cubicBezTo>
                <a:cubicBezTo>
                  <a:pt x="5224" y="4254"/>
                  <a:pt x="5494" y="3597"/>
                  <a:pt x="5494" y="2904"/>
                </a:cubicBezTo>
                <a:cubicBezTo>
                  <a:pt x="5494" y="2212"/>
                  <a:pt x="5224" y="1555"/>
                  <a:pt x="4739" y="1071"/>
                </a:cubicBezTo>
                <a:cubicBezTo>
                  <a:pt x="4244" y="576"/>
                  <a:pt x="3597" y="306"/>
                  <a:pt x="2896" y="3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8">
            <a:extLst>
              <a:ext uri="{FF2B5EF4-FFF2-40B4-BE49-F238E27FC236}">
                <a16:creationId xmlns:a16="http://schemas.microsoft.com/office/drawing/2014/main" id="{0AE9446D-426D-1F4C-B9C3-B57197AA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9591" y="5859823"/>
            <a:ext cx="5109556" cy="5104901"/>
          </a:xfrm>
          <a:custGeom>
            <a:avLst/>
            <a:gdLst>
              <a:gd name="T0" fmla="*/ 2420 w 4840"/>
              <a:gd name="T1" fmla="*/ 4838 h 4839"/>
              <a:gd name="T2" fmla="*/ 2420 w 4840"/>
              <a:gd name="T3" fmla="*/ 4838 h 4839"/>
              <a:gd name="T4" fmla="*/ 711 w 4840"/>
              <a:gd name="T5" fmla="*/ 4127 h 4839"/>
              <a:gd name="T6" fmla="*/ 0 w 4840"/>
              <a:gd name="T7" fmla="*/ 2418 h 4839"/>
              <a:gd name="T8" fmla="*/ 711 w 4840"/>
              <a:gd name="T9" fmla="*/ 710 h 4839"/>
              <a:gd name="T10" fmla="*/ 2420 w 4840"/>
              <a:gd name="T11" fmla="*/ 0 h 4839"/>
              <a:gd name="T12" fmla="*/ 4137 w 4840"/>
              <a:gd name="T13" fmla="*/ 710 h 4839"/>
              <a:gd name="T14" fmla="*/ 4839 w 4840"/>
              <a:gd name="T15" fmla="*/ 2418 h 4839"/>
              <a:gd name="T16" fmla="*/ 4137 w 4840"/>
              <a:gd name="T17" fmla="*/ 4127 h 4839"/>
              <a:gd name="T18" fmla="*/ 2420 w 4840"/>
              <a:gd name="T19" fmla="*/ 4838 h 4839"/>
              <a:gd name="T20" fmla="*/ 2420 w 4840"/>
              <a:gd name="T21" fmla="*/ 90 h 4839"/>
              <a:gd name="T22" fmla="*/ 2420 w 4840"/>
              <a:gd name="T23" fmla="*/ 90 h 4839"/>
              <a:gd name="T24" fmla="*/ 774 w 4840"/>
              <a:gd name="T25" fmla="*/ 773 h 4839"/>
              <a:gd name="T26" fmla="*/ 91 w 4840"/>
              <a:gd name="T27" fmla="*/ 2418 h 4839"/>
              <a:gd name="T28" fmla="*/ 774 w 4840"/>
              <a:gd name="T29" fmla="*/ 4064 h 4839"/>
              <a:gd name="T30" fmla="*/ 2420 w 4840"/>
              <a:gd name="T31" fmla="*/ 4748 h 4839"/>
              <a:gd name="T32" fmla="*/ 4065 w 4840"/>
              <a:gd name="T33" fmla="*/ 4064 h 4839"/>
              <a:gd name="T34" fmla="*/ 4748 w 4840"/>
              <a:gd name="T35" fmla="*/ 2418 h 4839"/>
              <a:gd name="T36" fmla="*/ 4065 w 4840"/>
              <a:gd name="T37" fmla="*/ 773 h 4839"/>
              <a:gd name="T38" fmla="*/ 2420 w 4840"/>
              <a:gd name="T39" fmla="*/ 90 h 4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40" h="4839">
                <a:moveTo>
                  <a:pt x="2420" y="4838"/>
                </a:moveTo>
                <a:lnTo>
                  <a:pt x="2420" y="4838"/>
                </a:lnTo>
                <a:cubicBezTo>
                  <a:pt x="1772" y="4838"/>
                  <a:pt x="1170" y="4586"/>
                  <a:pt x="711" y="4127"/>
                </a:cubicBezTo>
                <a:cubicBezTo>
                  <a:pt x="252" y="3669"/>
                  <a:pt x="0" y="3066"/>
                  <a:pt x="0" y="2418"/>
                </a:cubicBezTo>
                <a:cubicBezTo>
                  <a:pt x="0" y="1771"/>
                  <a:pt x="252" y="1159"/>
                  <a:pt x="711" y="710"/>
                </a:cubicBezTo>
                <a:cubicBezTo>
                  <a:pt x="1170" y="252"/>
                  <a:pt x="1772" y="0"/>
                  <a:pt x="2420" y="0"/>
                </a:cubicBezTo>
                <a:cubicBezTo>
                  <a:pt x="3066" y="0"/>
                  <a:pt x="3678" y="252"/>
                  <a:pt x="4137" y="710"/>
                </a:cubicBezTo>
                <a:cubicBezTo>
                  <a:pt x="4587" y="1159"/>
                  <a:pt x="4839" y="1771"/>
                  <a:pt x="4839" y="2418"/>
                </a:cubicBezTo>
                <a:cubicBezTo>
                  <a:pt x="4839" y="3066"/>
                  <a:pt x="4587" y="3669"/>
                  <a:pt x="4137" y="4127"/>
                </a:cubicBezTo>
                <a:cubicBezTo>
                  <a:pt x="3678" y="4586"/>
                  <a:pt x="3066" y="4838"/>
                  <a:pt x="2420" y="4838"/>
                </a:cubicBezTo>
                <a:close/>
                <a:moveTo>
                  <a:pt x="2420" y="90"/>
                </a:moveTo>
                <a:lnTo>
                  <a:pt x="2420" y="90"/>
                </a:lnTo>
                <a:cubicBezTo>
                  <a:pt x="1799" y="90"/>
                  <a:pt x="1215" y="333"/>
                  <a:pt x="774" y="773"/>
                </a:cubicBezTo>
                <a:cubicBezTo>
                  <a:pt x="333" y="1213"/>
                  <a:pt x="91" y="1798"/>
                  <a:pt x="91" y="2418"/>
                </a:cubicBezTo>
                <a:cubicBezTo>
                  <a:pt x="91" y="3039"/>
                  <a:pt x="333" y="3624"/>
                  <a:pt x="774" y="4064"/>
                </a:cubicBezTo>
                <a:cubicBezTo>
                  <a:pt x="1215" y="4505"/>
                  <a:pt x="1799" y="4748"/>
                  <a:pt x="2420" y="4748"/>
                </a:cubicBezTo>
                <a:cubicBezTo>
                  <a:pt x="3040" y="4748"/>
                  <a:pt x="3624" y="4505"/>
                  <a:pt x="4065" y="4064"/>
                </a:cubicBezTo>
                <a:cubicBezTo>
                  <a:pt x="4506" y="3624"/>
                  <a:pt x="4748" y="3039"/>
                  <a:pt x="4748" y="2418"/>
                </a:cubicBezTo>
                <a:cubicBezTo>
                  <a:pt x="4748" y="1798"/>
                  <a:pt x="4506" y="1213"/>
                  <a:pt x="4065" y="773"/>
                </a:cubicBezTo>
                <a:cubicBezTo>
                  <a:pt x="3624" y="333"/>
                  <a:pt x="3040" y="90"/>
                  <a:pt x="2420" y="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9">
            <a:extLst>
              <a:ext uri="{FF2B5EF4-FFF2-40B4-BE49-F238E27FC236}">
                <a16:creationId xmlns:a16="http://schemas.microsoft.com/office/drawing/2014/main" id="{BEF2E185-036E-B444-B393-3FBD77FC0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4367" y="6162300"/>
            <a:ext cx="4655" cy="637533"/>
          </a:xfrm>
          <a:custGeom>
            <a:avLst/>
            <a:gdLst>
              <a:gd name="T0" fmla="*/ 0 w 1"/>
              <a:gd name="T1" fmla="*/ 0 h 604"/>
              <a:gd name="T2" fmla="*/ 0 w 1"/>
              <a:gd name="T3" fmla="*/ 603 h 604"/>
              <a:gd name="T4" fmla="*/ 0 w 1"/>
              <a:gd name="T5" fmla="*/ 0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04">
                <a:moveTo>
                  <a:pt x="0" y="0"/>
                </a:moveTo>
                <a:lnTo>
                  <a:pt x="0" y="603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Line 170">
            <a:extLst>
              <a:ext uri="{FF2B5EF4-FFF2-40B4-BE49-F238E27FC236}">
                <a16:creationId xmlns:a16="http://schemas.microsoft.com/office/drawing/2014/main" id="{369E4F42-FF0D-2F45-9B24-55E8584A4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14367" y="6162300"/>
            <a:ext cx="4655" cy="63753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4" name="Freeform 171">
            <a:extLst>
              <a:ext uri="{FF2B5EF4-FFF2-40B4-BE49-F238E27FC236}">
                <a16:creationId xmlns:a16="http://schemas.microsoft.com/office/drawing/2014/main" id="{E713D14D-76A8-B04C-A773-2711C50C0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3180" y="6115765"/>
            <a:ext cx="97722" cy="730603"/>
          </a:xfrm>
          <a:custGeom>
            <a:avLst/>
            <a:gdLst>
              <a:gd name="T0" fmla="*/ 45 w 91"/>
              <a:gd name="T1" fmla="*/ 691 h 692"/>
              <a:gd name="T2" fmla="*/ 45 w 91"/>
              <a:gd name="T3" fmla="*/ 691 h 692"/>
              <a:gd name="T4" fmla="*/ 0 w 91"/>
              <a:gd name="T5" fmla="*/ 648 h 692"/>
              <a:gd name="T6" fmla="*/ 0 w 91"/>
              <a:gd name="T7" fmla="*/ 45 h 692"/>
              <a:gd name="T8" fmla="*/ 45 w 91"/>
              <a:gd name="T9" fmla="*/ 0 h 692"/>
              <a:gd name="T10" fmla="*/ 90 w 91"/>
              <a:gd name="T11" fmla="*/ 45 h 692"/>
              <a:gd name="T12" fmla="*/ 90 w 91"/>
              <a:gd name="T13" fmla="*/ 648 h 692"/>
              <a:gd name="T14" fmla="*/ 45 w 91"/>
              <a:gd name="T15" fmla="*/ 691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692">
                <a:moveTo>
                  <a:pt x="45" y="691"/>
                </a:moveTo>
                <a:lnTo>
                  <a:pt x="45" y="691"/>
                </a:lnTo>
                <a:cubicBezTo>
                  <a:pt x="27" y="691"/>
                  <a:pt x="0" y="673"/>
                  <a:pt x="0" y="64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7" y="0"/>
                  <a:pt x="45" y="0"/>
                </a:cubicBezTo>
                <a:cubicBezTo>
                  <a:pt x="72" y="0"/>
                  <a:pt x="90" y="18"/>
                  <a:pt x="90" y="45"/>
                </a:cubicBezTo>
                <a:cubicBezTo>
                  <a:pt x="90" y="648"/>
                  <a:pt x="90" y="648"/>
                  <a:pt x="90" y="648"/>
                </a:cubicBezTo>
                <a:cubicBezTo>
                  <a:pt x="90" y="673"/>
                  <a:pt x="72" y="691"/>
                  <a:pt x="45" y="6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72">
            <a:extLst>
              <a:ext uri="{FF2B5EF4-FFF2-40B4-BE49-F238E27FC236}">
                <a16:creationId xmlns:a16="http://schemas.microsoft.com/office/drawing/2014/main" id="{4E8D223B-78BA-BA42-8C29-5E9423B83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4367" y="10024714"/>
            <a:ext cx="4655" cy="637533"/>
          </a:xfrm>
          <a:custGeom>
            <a:avLst/>
            <a:gdLst>
              <a:gd name="T0" fmla="*/ 0 w 1"/>
              <a:gd name="T1" fmla="*/ 0 h 603"/>
              <a:gd name="T2" fmla="*/ 0 w 1"/>
              <a:gd name="T3" fmla="*/ 602 h 603"/>
              <a:gd name="T4" fmla="*/ 0 w 1"/>
              <a:gd name="T5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03">
                <a:moveTo>
                  <a:pt x="0" y="0"/>
                </a:moveTo>
                <a:lnTo>
                  <a:pt x="0" y="602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Line 173">
            <a:extLst>
              <a:ext uri="{FF2B5EF4-FFF2-40B4-BE49-F238E27FC236}">
                <a16:creationId xmlns:a16="http://schemas.microsoft.com/office/drawing/2014/main" id="{96082818-1C3D-3443-8C2C-CD26A83EF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14367" y="10024714"/>
            <a:ext cx="4655" cy="63753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7" name="Freeform 174">
            <a:extLst>
              <a:ext uri="{FF2B5EF4-FFF2-40B4-BE49-F238E27FC236}">
                <a16:creationId xmlns:a16="http://schemas.microsoft.com/office/drawing/2014/main" id="{E9F4317C-742E-8348-8E45-344021F6C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3180" y="9973527"/>
            <a:ext cx="97722" cy="730600"/>
          </a:xfrm>
          <a:custGeom>
            <a:avLst/>
            <a:gdLst>
              <a:gd name="T0" fmla="*/ 45 w 91"/>
              <a:gd name="T1" fmla="*/ 693 h 694"/>
              <a:gd name="T2" fmla="*/ 45 w 91"/>
              <a:gd name="T3" fmla="*/ 693 h 694"/>
              <a:gd name="T4" fmla="*/ 0 w 91"/>
              <a:gd name="T5" fmla="*/ 648 h 694"/>
              <a:gd name="T6" fmla="*/ 0 w 91"/>
              <a:gd name="T7" fmla="*/ 46 h 694"/>
              <a:gd name="T8" fmla="*/ 45 w 91"/>
              <a:gd name="T9" fmla="*/ 0 h 694"/>
              <a:gd name="T10" fmla="*/ 90 w 91"/>
              <a:gd name="T11" fmla="*/ 46 h 694"/>
              <a:gd name="T12" fmla="*/ 90 w 91"/>
              <a:gd name="T13" fmla="*/ 648 h 694"/>
              <a:gd name="T14" fmla="*/ 45 w 91"/>
              <a:gd name="T15" fmla="*/ 693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694">
                <a:moveTo>
                  <a:pt x="45" y="693"/>
                </a:moveTo>
                <a:lnTo>
                  <a:pt x="45" y="693"/>
                </a:lnTo>
                <a:cubicBezTo>
                  <a:pt x="27" y="693"/>
                  <a:pt x="0" y="675"/>
                  <a:pt x="0" y="648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9"/>
                  <a:pt x="27" y="0"/>
                  <a:pt x="45" y="0"/>
                </a:cubicBezTo>
                <a:cubicBezTo>
                  <a:pt x="72" y="0"/>
                  <a:pt x="90" y="19"/>
                  <a:pt x="90" y="46"/>
                </a:cubicBezTo>
                <a:cubicBezTo>
                  <a:pt x="90" y="648"/>
                  <a:pt x="90" y="648"/>
                  <a:pt x="90" y="648"/>
                </a:cubicBezTo>
                <a:cubicBezTo>
                  <a:pt x="90" y="675"/>
                  <a:pt x="72" y="693"/>
                  <a:pt x="45" y="6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75">
            <a:extLst>
              <a:ext uri="{FF2B5EF4-FFF2-40B4-BE49-F238E27FC236}">
                <a16:creationId xmlns:a16="http://schemas.microsoft.com/office/drawing/2014/main" id="{36329FB2-F12F-B542-B3CA-E4780F249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4482" y="8409947"/>
            <a:ext cx="637533" cy="4652"/>
          </a:xfrm>
          <a:custGeom>
            <a:avLst/>
            <a:gdLst>
              <a:gd name="T0" fmla="*/ 603 w 604"/>
              <a:gd name="T1" fmla="*/ 0 h 1"/>
              <a:gd name="T2" fmla="*/ 0 w 604"/>
              <a:gd name="T3" fmla="*/ 0 h 1"/>
              <a:gd name="T4" fmla="*/ 603 w 604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4" h="1">
                <a:moveTo>
                  <a:pt x="603" y="0"/>
                </a:moveTo>
                <a:lnTo>
                  <a:pt x="0" y="0"/>
                </a:lnTo>
                <a:lnTo>
                  <a:pt x="60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Line 176">
            <a:extLst>
              <a:ext uri="{FF2B5EF4-FFF2-40B4-BE49-F238E27FC236}">
                <a16:creationId xmlns:a16="http://schemas.microsoft.com/office/drawing/2014/main" id="{CFF33531-F444-7B4E-9F9B-649BF6D13C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9830" y="8409947"/>
            <a:ext cx="646837" cy="465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0" name="Freeform 177">
            <a:extLst>
              <a:ext uri="{FF2B5EF4-FFF2-40B4-BE49-F238E27FC236}">
                <a16:creationId xmlns:a16="http://schemas.microsoft.com/office/drawing/2014/main" id="{85AA8E7A-EEA4-2B41-AC70-AC4596A99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7947" y="8363412"/>
            <a:ext cx="730603" cy="93070"/>
          </a:xfrm>
          <a:custGeom>
            <a:avLst/>
            <a:gdLst>
              <a:gd name="T0" fmla="*/ 648 w 694"/>
              <a:gd name="T1" fmla="*/ 89 h 90"/>
              <a:gd name="T2" fmla="*/ 648 w 694"/>
              <a:gd name="T3" fmla="*/ 89 h 90"/>
              <a:gd name="T4" fmla="*/ 45 w 694"/>
              <a:gd name="T5" fmla="*/ 89 h 90"/>
              <a:gd name="T6" fmla="*/ 0 w 694"/>
              <a:gd name="T7" fmla="*/ 44 h 90"/>
              <a:gd name="T8" fmla="*/ 45 w 694"/>
              <a:gd name="T9" fmla="*/ 0 h 90"/>
              <a:gd name="T10" fmla="*/ 648 w 694"/>
              <a:gd name="T11" fmla="*/ 0 h 90"/>
              <a:gd name="T12" fmla="*/ 693 w 694"/>
              <a:gd name="T13" fmla="*/ 44 h 90"/>
              <a:gd name="T14" fmla="*/ 648 w 694"/>
              <a:gd name="T15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4" h="90">
                <a:moveTo>
                  <a:pt x="648" y="89"/>
                </a:moveTo>
                <a:lnTo>
                  <a:pt x="648" y="89"/>
                </a:lnTo>
                <a:cubicBezTo>
                  <a:pt x="45" y="89"/>
                  <a:pt x="45" y="89"/>
                  <a:pt x="45" y="89"/>
                </a:cubicBezTo>
                <a:cubicBezTo>
                  <a:pt x="18" y="89"/>
                  <a:pt x="0" y="71"/>
                  <a:pt x="0" y="44"/>
                </a:cubicBezTo>
                <a:cubicBezTo>
                  <a:pt x="0" y="17"/>
                  <a:pt x="18" y="0"/>
                  <a:pt x="45" y="0"/>
                </a:cubicBezTo>
                <a:cubicBezTo>
                  <a:pt x="648" y="0"/>
                  <a:pt x="648" y="0"/>
                  <a:pt x="648" y="0"/>
                </a:cubicBezTo>
                <a:cubicBezTo>
                  <a:pt x="675" y="0"/>
                  <a:pt x="693" y="17"/>
                  <a:pt x="693" y="44"/>
                </a:cubicBezTo>
                <a:cubicBezTo>
                  <a:pt x="693" y="71"/>
                  <a:pt x="675" y="89"/>
                  <a:pt x="648" y="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78">
            <a:extLst>
              <a:ext uri="{FF2B5EF4-FFF2-40B4-BE49-F238E27FC236}">
                <a16:creationId xmlns:a16="http://schemas.microsoft.com/office/drawing/2014/main" id="{B6ED155A-612E-8645-9775-4CA130961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2068" y="8409947"/>
            <a:ext cx="646840" cy="4652"/>
          </a:xfrm>
          <a:custGeom>
            <a:avLst/>
            <a:gdLst>
              <a:gd name="T0" fmla="*/ 612 w 613"/>
              <a:gd name="T1" fmla="*/ 0 h 1"/>
              <a:gd name="T2" fmla="*/ 0 w 613"/>
              <a:gd name="T3" fmla="*/ 0 h 1"/>
              <a:gd name="T4" fmla="*/ 612 w 61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3" h="1">
                <a:moveTo>
                  <a:pt x="612" y="0"/>
                </a:moveTo>
                <a:lnTo>
                  <a:pt x="0" y="0"/>
                </a:lnTo>
                <a:lnTo>
                  <a:pt x="61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Line 179">
            <a:extLst>
              <a:ext uri="{FF2B5EF4-FFF2-40B4-BE49-F238E27FC236}">
                <a16:creationId xmlns:a16="http://schemas.microsoft.com/office/drawing/2014/main" id="{E45ED06F-122B-DB4E-8877-72A54C2483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57416" y="8409947"/>
            <a:ext cx="656144" cy="465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3" name="Freeform 180">
            <a:extLst>
              <a:ext uri="{FF2B5EF4-FFF2-40B4-BE49-F238E27FC236}">
                <a16:creationId xmlns:a16="http://schemas.microsoft.com/office/drawing/2014/main" id="{BFBF23C3-E965-6847-8C23-E04C4DF99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5533" y="8363412"/>
            <a:ext cx="739910" cy="93070"/>
          </a:xfrm>
          <a:custGeom>
            <a:avLst/>
            <a:gdLst>
              <a:gd name="T0" fmla="*/ 657 w 703"/>
              <a:gd name="T1" fmla="*/ 89 h 90"/>
              <a:gd name="T2" fmla="*/ 657 w 703"/>
              <a:gd name="T3" fmla="*/ 89 h 90"/>
              <a:gd name="T4" fmla="*/ 45 w 703"/>
              <a:gd name="T5" fmla="*/ 89 h 90"/>
              <a:gd name="T6" fmla="*/ 0 w 703"/>
              <a:gd name="T7" fmla="*/ 44 h 90"/>
              <a:gd name="T8" fmla="*/ 45 w 703"/>
              <a:gd name="T9" fmla="*/ 0 h 90"/>
              <a:gd name="T10" fmla="*/ 657 w 703"/>
              <a:gd name="T11" fmla="*/ 0 h 90"/>
              <a:gd name="T12" fmla="*/ 702 w 703"/>
              <a:gd name="T13" fmla="*/ 44 h 90"/>
              <a:gd name="T14" fmla="*/ 657 w 703"/>
              <a:gd name="T15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3" h="90">
                <a:moveTo>
                  <a:pt x="657" y="89"/>
                </a:moveTo>
                <a:lnTo>
                  <a:pt x="657" y="89"/>
                </a:lnTo>
                <a:cubicBezTo>
                  <a:pt x="45" y="89"/>
                  <a:pt x="45" y="89"/>
                  <a:pt x="45" y="89"/>
                </a:cubicBezTo>
                <a:cubicBezTo>
                  <a:pt x="27" y="89"/>
                  <a:pt x="0" y="71"/>
                  <a:pt x="0" y="44"/>
                </a:cubicBezTo>
                <a:cubicBezTo>
                  <a:pt x="0" y="17"/>
                  <a:pt x="27" y="0"/>
                  <a:pt x="45" y="0"/>
                </a:cubicBezTo>
                <a:cubicBezTo>
                  <a:pt x="657" y="0"/>
                  <a:pt x="657" y="0"/>
                  <a:pt x="657" y="0"/>
                </a:cubicBezTo>
                <a:cubicBezTo>
                  <a:pt x="675" y="0"/>
                  <a:pt x="702" y="17"/>
                  <a:pt x="702" y="44"/>
                </a:cubicBezTo>
                <a:cubicBezTo>
                  <a:pt x="702" y="71"/>
                  <a:pt x="675" y="89"/>
                  <a:pt x="657" y="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81">
            <a:extLst>
              <a:ext uri="{FF2B5EF4-FFF2-40B4-BE49-F238E27FC236}">
                <a16:creationId xmlns:a16="http://schemas.microsoft.com/office/drawing/2014/main" id="{DCC4EA5A-B640-6C42-B003-9ADB8E5AA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4858" y="6920824"/>
            <a:ext cx="1842791" cy="1842791"/>
          </a:xfrm>
          <a:custGeom>
            <a:avLst/>
            <a:gdLst>
              <a:gd name="T0" fmla="*/ 737 w 1745"/>
              <a:gd name="T1" fmla="*/ 1745 h 1746"/>
              <a:gd name="T2" fmla="*/ 737 w 1745"/>
              <a:gd name="T3" fmla="*/ 1745 h 1746"/>
              <a:gd name="T4" fmla="*/ 701 w 1745"/>
              <a:gd name="T5" fmla="*/ 1736 h 1746"/>
              <a:gd name="T6" fmla="*/ 9 w 1745"/>
              <a:gd name="T7" fmla="*/ 1044 h 1746"/>
              <a:gd name="T8" fmla="*/ 0 w 1745"/>
              <a:gd name="T9" fmla="*/ 1008 h 1746"/>
              <a:gd name="T10" fmla="*/ 0 w 1745"/>
              <a:gd name="T11" fmla="*/ 1008 h 1746"/>
              <a:gd name="T12" fmla="*/ 18 w 1745"/>
              <a:gd name="T13" fmla="*/ 972 h 1746"/>
              <a:gd name="T14" fmla="*/ 1672 w 1745"/>
              <a:gd name="T15" fmla="*/ 9 h 1746"/>
              <a:gd name="T16" fmla="*/ 1726 w 1745"/>
              <a:gd name="T17" fmla="*/ 18 h 1746"/>
              <a:gd name="T18" fmla="*/ 1744 w 1745"/>
              <a:gd name="T19" fmla="*/ 45 h 1746"/>
              <a:gd name="T20" fmla="*/ 1735 w 1745"/>
              <a:gd name="T21" fmla="*/ 72 h 1746"/>
              <a:gd name="T22" fmla="*/ 773 w 1745"/>
              <a:gd name="T23" fmla="*/ 1727 h 1746"/>
              <a:gd name="T24" fmla="*/ 737 w 1745"/>
              <a:gd name="T25" fmla="*/ 1745 h 1746"/>
              <a:gd name="T26" fmla="*/ 117 w 1745"/>
              <a:gd name="T27" fmla="*/ 1017 h 1746"/>
              <a:gd name="T28" fmla="*/ 117 w 1745"/>
              <a:gd name="T29" fmla="*/ 1017 h 1746"/>
              <a:gd name="T30" fmla="*/ 728 w 1745"/>
              <a:gd name="T31" fmla="*/ 1628 h 1746"/>
              <a:gd name="T32" fmla="*/ 1573 w 1745"/>
              <a:gd name="T33" fmla="*/ 171 h 1746"/>
              <a:gd name="T34" fmla="*/ 117 w 1745"/>
              <a:gd name="T35" fmla="*/ 1017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45" h="1746">
                <a:moveTo>
                  <a:pt x="737" y="1745"/>
                </a:moveTo>
                <a:lnTo>
                  <a:pt x="737" y="1745"/>
                </a:lnTo>
                <a:cubicBezTo>
                  <a:pt x="719" y="1745"/>
                  <a:pt x="710" y="1745"/>
                  <a:pt x="701" y="1736"/>
                </a:cubicBezTo>
                <a:cubicBezTo>
                  <a:pt x="9" y="1044"/>
                  <a:pt x="9" y="1044"/>
                  <a:pt x="9" y="1044"/>
                </a:cubicBezTo>
                <a:cubicBezTo>
                  <a:pt x="0" y="1035"/>
                  <a:pt x="0" y="1026"/>
                  <a:pt x="0" y="1008"/>
                </a:cubicBezTo>
                <a:lnTo>
                  <a:pt x="0" y="1008"/>
                </a:lnTo>
                <a:cubicBezTo>
                  <a:pt x="0" y="990"/>
                  <a:pt x="9" y="981"/>
                  <a:pt x="18" y="972"/>
                </a:cubicBezTo>
                <a:cubicBezTo>
                  <a:pt x="1672" y="9"/>
                  <a:pt x="1672" y="9"/>
                  <a:pt x="1672" y="9"/>
                </a:cubicBezTo>
                <a:cubicBezTo>
                  <a:pt x="1690" y="0"/>
                  <a:pt x="1717" y="0"/>
                  <a:pt x="1726" y="18"/>
                </a:cubicBezTo>
                <a:cubicBezTo>
                  <a:pt x="1735" y="27"/>
                  <a:pt x="1744" y="36"/>
                  <a:pt x="1744" y="45"/>
                </a:cubicBezTo>
                <a:cubicBezTo>
                  <a:pt x="1744" y="54"/>
                  <a:pt x="1744" y="63"/>
                  <a:pt x="1735" y="72"/>
                </a:cubicBezTo>
                <a:cubicBezTo>
                  <a:pt x="773" y="1727"/>
                  <a:pt x="773" y="1727"/>
                  <a:pt x="773" y="1727"/>
                </a:cubicBezTo>
                <a:cubicBezTo>
                  <a:pt x="764" y="1736"/>
                  <a:pt x="755" y="1745"/>
                  <a:pt x="737" y="1745"/>
                </a:cubicBezTo>
                <a:close/>
                <a:moveTo>
                  <a:pt x="117" y="1017"/>
                </a:moveTo>
                <a:lnTo>
                  <a:pt x="117" y="1017"/>
                </a:lnTo>
                <a:cubicBezTo>
                  <a:pt x="728" y="1628"/>
                  <a:pt x="728" y="1628"/>
                  <a:pt x="728" y="1628"/>
                </a:cubicBezTo>
                <a:cubicBezTo>
                  <a:pt x="1573" y="171"/>
                  <a:pt x="1573" y="171"/>
                  <a:pt x="1573" y="171"/>
                </a:cubicBezTo>
                <a:lnTo>
                  <a:pt x="117" y="10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82">
            <a:extLst>
              <a:ext uri="{FF2B5EF4-FFF2-40B4-BE49-F238E27FC236}">
                <a16:creationId xmlns:a16="http://schemas.microsoft.com/office/drawing/2014/main" id="{B6D6ABBD-8EDC-5C4A-A686-BBE3230E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0393" y="7935289"/>
            <a:ext cx="1842791" cy="1842791"/>
          </a:xfrm>
          <a:custGeom>
            <a:avLst/>
            <a:gdLst>
              <a:gd name="T0" fmla="*/ 45 w 1745"/>
              <a:gd name="T1" fmla="*/ 1745 h 1746"/>
              <a:gd name="T2" fmla="*/ 45 w 1745"/>
              <a:gd name="T3" fmla="*/ 1745 h 1746"/>
              <a:gd name="T4" fmla="*/ 9 w 1745"/>
              <a:gd name="T5" fmla="*/ 1736 h 1746"/>
              <a:gd name="T6" fmla="*/ 0 w 1745"/>
              <a:gd name="T7" fmla="*/ 1700 h 1746"/>
              <a:gd name="T8" fmla="*/ 0 w 1745"/>
              <a:gd name="T9" fmla="*/ 1682 h 1746"/>
              <a:gd name="T10" fmla="*/ 962 w 1745"/>
              <a:gd name="T11" fmla="*/ 27 h 1746"/>
              <a:gd name="T12" fmla="*/ 998 w 1745"/>
              <a:gd name="T13" fmla="*/ 0 h 1746"/>
              <a:gd name="T14" fmla="*/ 1034 w 1745"/>
              <a:gd name="T15" fmla="*/ 18 h 1746"/>
              <a:gd name="T16" fmla="*/ 1726 w 1745"/>
              <a:gd name="T17" fmla="*/ 710 h 1746"/>
              <a:gd name="T18" fmla="*/ 1744 w 1745"/>
              <a:gd name="T19" fmla="*/ 737 h 1746"/>
              <a:gd name="T20" fmla="*/ 1744 w 1745"/>
              <a:gd name="T21" fmla="*/ 746 h 1746"/>
              <a:gd name="T22" fmla="*/ 1717 w 1745"/>
              <a:gd name="T23" fmla="*/ 782 h 1746"/>
              <a:gd name="T24" fmla="*/ 63 w 1745"/>
              <a:gd name="T25" fmla="*/ 1745 h 1746"/>
              <a:gd name="T26" fmla="*/ 45 w 1745"/>
              <a:gd name="T27" fmla="*/ 1745 h 1746"/>
              <a:gd name="T28" fmla="*/ 1016 w 1745"/>
              <a:gd name="T29" fmla="*/ 126 h 1746"/>
              <a:gd name="T30" fmla="*/ 1016 w 1745"/>
              <a:gd name="T31" fmla="*/ 126 h 1746"/>
              <a:gd name="T32" fmla="*/ 171 w 1745"/>
              <a:gd name="T33" fmla="*/ 1574 h 1746"/>
              <a:gd name="T34" fmla="*/ 1627 w 1745"/>
              <a:gd name="T35" fmla="*/ 728 h 1746"/>
              <a:gd name="T36" fmla="*/ 1016 w 1745"/>
              <a:gd name="T37" fmla="*/ 126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45" h="1746">
                <a:moveTo>
                  <a:pt x="45" y="1745"/>
                </a:moveTo>
                <a:lnTo>
                  <a:pt x="45" y="1745"/>
                </a:lnTo>
                <a:cubicBezTo>
                  <a:pt x="36" y="1745"/>
                  <a:pt x="18" y="1745"/>
                  <a:pt x="9" y="1736"/>
                </a:cubicBezTo>
                <a:cubicBezTo>
                  <a:pt x="0" y="1727"/>
                  <a:pt x="0" y="1718"/>
                  <a:pt x="0" y="1700"/>
                </a:cubicBezTo>
                <a:cubicBezTo>
                  <a:pt x="0" y="1691"/>
                  <a:pt x="0" y="1691"/>
                  <a:pt x="0" y="1682"/>
                </a:cubicBezTo>
                <a:cubicBezTo>
                  <a:pt x="962" y="27"/>
                  <a:pt x="962" y="27"/>
                  <a:pt x="962" y="27"/>
                </a:cubicBezTo>
                <a:cubicBezTo>
                  <a:pt x="971" y="9"/>
                  <a:pt x="989" y="9"/>
                  <a:pt x="998" y="0"/>
                </a:cubicBezTo>
                <a:cubicBezTo>
                  <a:pt x="1016" y="0"/>
                  <a:pt x="1025" y="9"/>
                  <a:pt x="1034" y="18"/>
                </a:cubicBezTo>
                <a:cubicBezTo>
                  <a:pt x="1726" y="710"/>
                  <a:pt x="1726" y="710"/>
                  <a:pt x="1726" y="710"/>
                </a:cubicBezTo>
                <a:cubicBezTo>
                  <a:pt x="1735" y="719"/>
                  <a:pt x="1744" y="728"/>
                  <a:pt x="1744" y="737"/>
                </a:cubicBezTo>
                <a:cubicBezTo>
                  <a:pt x="1744" y="746"/>
                  <a:pt x="1744" y="746"/>
                  <a:pt x="1744" y="746"/>
                </a:cubicBezTo>
                <a:cubicBezTo>
                  <a:pt x="1744" y="764"/>
                  <a:pt x="1735" y="773"/>
                  <a:pt x="1717" y="782"/>
                </a:cubicBezTo>
                <a:cubicBezTo>
                  <a:pt x="63" y="1745"/>
                  <a:pt x="63" y="1745"/>
                  <a:pt x="63" y="1745"/>
                </a:cubicBezTo>
                <a:cubicBezTo>
                  <a:pt x="63" y="1745"/>
                  <a:pt x="54" y="1745"/>
                  <a:pt x="45" y="1745"/>
                </a:cubicBezTo>
                <a:close/>
                <a:moveTo>
                  <a:pt x="1016" y="126"/>
                </a:moveTo>
                <a:lnTo>
                  <a:pt x="1016" y="126"/>
                </a:lnTo>
                <a:cubicBezTo>
                  <a:pt x="171" y="1574"/>
                  <a:pt x="171" y="1574"/>
                  <a:pt x="171" y="1574"/>
                </a:cubicBezTo>
                <a:cubicBezTo>
                  <a:pt x="1627" y="728"/>
                  <a:pt x="1627" y="728"/>
                  <a:pt x="1627" y="728"/>
                </a:cubicBezTo>
                <a:lnTo>
                  <a:pt x="1016" y="1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31">
            <a:extLst>
              <a:ext uri="{FF2B5EF4-FFF2-40B4-BE49-F238E27FC236}">
                <a16:creationId xmlns:a16="http://schemas.microsoft.com/office/drawing/2014/main" id="{1F0051B1-81E1-AD43-8880-7FE4FBF97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865" y="5040805"/>
            <a:ext cx="1293676" cy="1396053"/>
          </a:xfrm>
          <a:custGeom>
            <a:avLst/>
            <a:gdLst>
              <a:gd name="T0" fmla="*/ 945 w 1224"/>
              <a:gd name="T1" fmla="*/ 1323 h 1324"/>
              <a:gd name="T2" fmla="*/ 765 w 1224"/>
              <a:gd name="T3" fmla="*/ 1296 h 1324"/>
              <a:gd name="T4" fmla="*/ 702 w 1224"/>
              <a:gd name="T5" fmla="*/ 1287 h 1324"/>
              <a:gd name="T6" fmla="*/ 297 w 1224"/>
              <a:gd name="T7" fmla="*/ 1197 h 1324"/>
              <a:gd name="T8" fmla="*/ 72 w 1224"/>
              <a:gd name="T9" fmla="*/ 1152 h 1324"/>
              <a:gd name="T10" fmla="*/ 81 w 1224"/>
              <a:gd name="T11" fmla="*/ 594 h 1324"/>
              <a:gd name="T12" fmla="*/ 333 w 1224"/>
              <a:gd name="T13" fmla="*/ 576 h 1324"/>
              <a:gd name="T14" fmla="*/ 504 w 1224"/>
              <a:gd name="T15" fmla="*/ 342 h 1324"/>
              <a:gd name="T16" fmla="*/ 477 w 1224"/>
              <a:gd name="T17" fmla="*/ 126 h 1324"/>
              <a:gd name="T18" fmla="*/ 684 w 1224"/>
              <a:gd name="T19" fmla="*/ 27 h 1324"/>
              <a:gd name="T20" fmla="*/ 810 w 1224"/>
              <a:gd name="T21" fmla="*/ 360 h 1324"/>
              <a:gd name="T22" fmla="*/ 810 w 1224"/>
              <a:gd name="T23" fmla="*/ 468 h 1324"/>
              <a:gd name="T24" fmla="*/ 1106 w 1224"/>
              <a:gd name="T25" fmla="*/ 513 h 1324"/>
              <a:gd name="T26" fmla="*/ 1178 w 1224"/>
              <a:gd name="T27" fmla="*/ 747 h 1324"/>
              <a:gd name="T28" fmla="*/ 1169 w 1224"/>
              <a:gd name="T29" fmla="*/ 954 h 1324"/>
              <a:gd name="T30" fmla="*/ 1106 w 1224"/>
              <a:gd name="T31" fmla="*/ 1143 h 1324"/>
              <a:gd name="T32" fmla="*/ 1061 w 1224"/>
              <a:gd name="T33" fmla="*/ 1287 h 1324"/>
              <a:gd name="T34" fmla="*/ 729 w 1224"/>
              <a:gd name="T35" fmla="*/ 1206 h 1324"/>
              <a:gd name="T36" fmla="*/ 792 w 1224"/>
              <a:gd name="T37" fmla="*/ 1215 h 1324"/>
              <a:gd name="T38" fmla="*/ 1008 w 1224"/>
              <a:gd name="T39" fmla="*/ 1224 h 1324"/>
              <a:gd name="T40" fmla="*/ 1017 w 1224"/>
              <a:gd name="T41" fmla="*/ 1143 h 1324"/>
              <a:gd name="T42" fmla="*/ 1034 w 1224"/>
              <a:gd name="T43" fmla="*/ 1080 h 1324"/>
              <a:gd name="T44" fmla="*/ 1070 w 1224"/>
              <a:gd name="T45" fmla="*/ 972 h 1324"/>
              <a:gd name="T46" fmla="*/ 1088 w 1224"/>
              <a:gd name="T47" fmla="*/ 900 h 1324"/>
              <a:gd name="T48" fmla="*/ 1133 w 1224"/>
              <a:gd name="T49" fmla="*/ 837 h 1324"/>
              <a:gd name="T50" fmla="*/ 1061 w 1224"/>
              <a:gd name="T51" fmla="*/ 747 h 1324"/>
              <a:gd name="T52" fmla="*/ 1124 w 1224"/>
              <a:gd name="T53" fmla="*/ 666 h 1324"/>
              <a:gd name="T54" fmla="*/ 981 w 1224"/>
              <a:gd name="T55" fmla="*/ 594 h 1324"/>
              <a:gd name="T56" fmla="*/ 729 w 1224"/>
              <a:gd name="T57" fmla="*/ 342 h 1324"/>
              <a:gd name="T58" fmla="*/ 594 w 1224"/>
              <a:gd name="T59" fmla="*/ 90 h 1324"/>
              <a:gd name="T60" fmla="*/ 567 w 1224"/>
              <a:gd name="T61" fmla="*/ 135 h 1324"/>
              <a:gd name="T62" fmla="*/ 486 w 1224"/>
              <a:gd name="T63" fmla="*/ 531 h 1324"/>
              <a:gd name="T64" fmla="*/ 342 w 1224"/>
              <a:gd name="T65" fmla="*/ 666 h 1324"/>
              <a:gd name="T66" fmla="*/ 162 w 1224"/>
              <a:gd name="T67" fmla="*/ 648 h 1324"/>
              <a:gd name="T68" fmla="*/ 90 w 1224"/>
              <a:gd name="T69" fmla="*/ 891 h 1324"/>
              <a:gd name="T70" fmla="*/ 234 w 1224"/>
              <a:gd name="T71" fmla="*/ 1125 h 1324"/>
              <a:gd name="T72" fmla="*/ 360 w 1224"/>
              <a:gd name="T73" fmla="*/ 1098 h 1324"/>
              <a:gd name="T74" fmla="*/ 450 w 1224"/>
              <a:gd name="T75" fmla="*/ 1098 h 1324"/>
              <a:gd name="T76" fmla="*/ 711 w 1224"/>
              <a:gd name="T77" fmla="*/ 1206 h 1324"/>
              <a:gd name="T78" fmla="*/ 558 w 1224"/>
              <a:gd name="T79" fmla="*/ 108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24" h="1324">
                <a:moveTo>
                  <a:pt x="945" y="1323"/>
                </a:moveTo>
                <a:lnTo>
                  <a:pt x="945" y="1323"/>
                </a:lnTo>
                <a:cubicBezTo>
                  <a:pt x="936" y="1323"/>
                  <a:pt x="918" y="1323"/>
                  <a:pt x="909" y="1314"/>
                </a:cubicBezTo>
                <a:cubicBezTo>
                  <a:pt x="854" y="1314"/>
                  <a:pt x="801" y="1305"/>
                  <a:pt x="765" y="1296"/>
                </a:cubicBezTo>
                <a:cubicBezTo>
                  <a:pt x="756" y="1287"/>
                  <a:pt x="738" y="1287"/>
                  <a:pt x="720" y="1287"/>
                </a:cubicBezTo>
                <a:cubicBezTo>
                  <a:pt x="720" y="1287"/>
                  <a:pt x="711" y="1287"/>
                  <a:pt x="702" y="1287"/>
                </a:cubicBezTo>
                <a:cubicBezTo>
                  <a:pt x="639" y="1287"/>
                  <a:pt x="504" y="1260"/>
                  <a:pt x="414" y="1179"/>
                </a:cubicBezTo>
                <a:cubicBezTo>
                  <a:pt x="387" y="1179"/>
                  <a:pt x="324" y="1188"/>
                  <a:pt x="297" y="1197"/>
                </a:cubicBezTo>
                <a:cubicBezTo>
                  <a:pt x="288" y="1206"/>
                  <a:pt x="270" y="1206"/>
                  <a:pt x="252" y="1215"/>
                </a:cubicBezTo>
                <a:cubicBezTo>
                  <a:pt x="189" y="1233"/>
                  <a:pt x="117" y="1206"/>
                  <a:pt x="72" y="1152"/>
                </a:cubicBezTo>
                <a:cubicBezTo>
                  <a:pt x="27" y="1098"/>
                  <a:pt x="0" y="1008"/>
                  <a:pt x="0" y="891"/>
                </a:cubicBezTo>
                <a:cubicBezTo>
                  <a:pt x="0" y="729"/>
                  <a:pt x="45" y="639"/>
                  <a:pt x="81" y="594"/>
                </a:cubicBezTo>
                <a:cubicBezTo>
                  <a:pt x="108" y="576"/>
                  <a:pt x="144" y="558"/>
                  <a:pt x="171" y="567"/>
                </a:cubicBezTo>
                <a:cubicBezTo>
                  <a:pt x="333" y="576"/>
                  <a:pt x="333" y="576"/>
                  <a:pt x="333" y="576"/>
                </a:cubicBezTo>
                <a:cubicBezTo>
                  <a:pt x="351" y="558"/>
                  <a:pt x="378" y="522"/>
                  <a:pt x="414" y="486"/>
                </a:cubicBezTo>
                <a:cubicBezTo>
                  <a:pt x="504" y="378"/>
                  <a:pt x="504" y="342"/>
                  <a:pt x="504" y="342"/>
                </a:cubicBezTo>
                <a:cubicBezTo>
                  <a:pt x="504" y="216"/>
                  <a:pt x="495" y="189"/>
                  <a:pt x="486" y="162"/>
                </a:cubicBezTo>
                <a:cubicBezTo>
                  <a:pt x="486" y="154"/>
                  <a:pt x="486" y="144"/>
                  <a:pt x="477" y="126"/>
                </a:cubicBezTo>
                <a:cubicBezTo>
                  <a:pt x="468" y="82"/>
                  <a:pt x="504" y="27"/>
                  <a:pt x="558" y="10"/>
                </a:cubicBezTo>
                <a:cubicBezTo>
                  <a:pt x="594" y="0"/>
                  <a:pt x="639" y="0"/>
                  <a:pt x="684" y="27"/>
                </a:cubicBezTo>
                <a:cubicBezTo>
                  <a:pt x="729" y="54"/>
                  <a:pt x="774" y="99"/>
                  <a:pt x="810" y="171"/>
                </a:cubicBezTo>
                <a:cubicBezTo>
                  <a:pt x="828" y="216"/>
                  <a:pt x="819" y="288"/>
                  <a:pt x="810" y="360"/>
                </a:cubicBezTo>
                <a:cubicBezTo>
                  <a:pt x="810" y="387"/>
                  <a:pt x="801" y="414"/>
                  <a:pt x="801" y="432"/>
                </a:cubicBezTo>
                <a:cubicBezTo>
                  <a:pt x="801" y="450"/>
                  <a:pt x="801" y="459"/>
                  <a:pt x="810" y="468"/>
                </a:cubicBezTo>
                <a:cubicBezTo>
                  <a:pt x="854" y="504"/>
                  <a:pt x="918" y="504"/>
                  <a:pt x="981" y="504"/>
                </a:cubicBezTo>
                <a:cubicBezTo>
                  <a:pt x="1017" y="504"/>
                  <a:pt x="1061" y="504"/>
                  <a:pt x="1106" y="513"/>
                </a:cubicBezTo>
                <a:cubicBezTo>
                  <a:pt x="1188" y="531"/>
                  <a:pt x="1223" y="585"/>
                  <a:pt x="1214" y="675"/>
                </a:cubicBezTo>
                <a:cubicBezTo>
                  <a:pt x="1214" y="702"/>
                  <a:pt x="1196" y="729"/>
                  <a:pt x="1178" y="747"/>
                </a:cubicBezTo>
                <a:cubicBezTo>
                  <a:pt x="1205" y="774"/>
                  <a:pt x="1223" y="801"/>
                  <a:pt x="1223" y="837"/>
                </a:cubicBezTo>
                <a:cubicBezTo>
                  <a:pt x="1223" y="900"/>
                  <a:pt x="1196" y="936"/>
                  <a:pt x="1169" y="954"/>
                </a:cubicBezTo>
                <a:cubicBezTo>
                  <a:pt x="1178" y="981"/>
                  <a:pt x="1196" y="1017"/>
                  <a:pt x="1188" y="1062"/>
                </a:cubicBezTo>
                <a:cubicBezTo>
                  <a:pt x="1169" y="1098"/>
                  <a:pt x="1152" y="1125"/>
                  <a:pt x="1106" y="1143"/>
                </a:cubicBezTo>
                <a:lnTo>
                  <a:pt x="1106" y="1152"/>
                </a:lnTo>
                <a:cubicBezTo>
                  <a:pt x="1116" y="1206"/>
                  <a:pt x="1106" y="1251"/>
                  <a:pt x="1061" y="1287"/>
                </a:cubicBezTo>
                <a:cubicBezTo>
                  <a:pt x="1044" y="1305"/>
                  <a:pt x="998" y="1323"/>
                  <a:pt x="945" y="1323"/>
                </a:cubicBezTo>
                <a:close/>
                <a:moveTo>
                  <a:pt x="729" y="1206"/>
                </a:moveTo>
                <a:lnTo>
                  <a:pt x="729" y="1206"/>
                </a:lnTo>
                <a:cubicBezTo>
                  <a:pt x="756" y="1206"/>
                  <a:pt x="774" y="1206"/>
                  <a:pt x="792" y="1215"/>
                </a:cubicBezTo>
                <a:cubicBezTo>
                  <a:pt x="819" y="1215"/>
                  <a:pt x="873" y="1233"/>
                  <a:pt x="918" y="1233"/>
                </a:cubicBezTo>
                <a:cubicBezTo>
                  <a:pt x="981" y="1242"/>
                  <a:pt x="1008" y="1224"/>
                  <a:pt x="1008" y="1224"/>
                </a:cubicBezTo>
                <a:cubicBezTo>
                  <a:pt x="1025" y="1206"/>
                  <a:pt x="1034" y="1188"/>
                  <a:pt x="1025" y="1170"/>
                </a:cubicBezTo>
                <a:cubicBezTo>
                  <a:pt x="1025" y="1152"/>
                  <a:pt x="1017" y="1143"/>
                  <a:pt x="1017" y="1143"/>
                </a:cubicBezTo>
                <a:cubicBezTo>
                  <a:pt x="1008" y="1134"/>
                  <a:pt x="1008" y="1116"/>
                  <a:pt x="1008" y="1107"/>
                </a:cubicBezTo>
                <a:cubicBezTo>
                  <a:pt x="1017" y="1089"/>
                  <a:pt x="1025" y="1080"/>
                  <a:pt x="1034" y="1080"/>
                </a:cubicBezTo>
                <a:cubicBezTo>
                  <a:pt x="1070" y="1062"/>
                  <a:pt x="1097" y="1053"/>
                  <a:pt x="1097" y="1035"/>
                </a:cubicBezTo>
                <a:cubicBezTo>
                  <a:pt x="1106" y="1017"/>
                  <a:pt x="1080" y="981"/>
                  <a:pt x="1070" y="972"/>
                </a:cubicBezTo>
                <a:cubicBezTo>
                  <a:pt x="1061" y="954"/>
                  <a:pt x="1053" y="945"/>
                  <a:pt x="1061" y="927"/>
                </a:cubicBezTo>
                <a:cubicBezTo>
                  <a:pt x="1061" y="909"/>
                  <a:pt x="1080" y="900"/>
                  <a:pt x="1088" y="900"/>
                </a:cubicBezTo>
                <a:cubicBezTo>
                  <a:pt x="1097" y="900"/>
                  <a:pt x="1106" y="891"/>
                  <a:pt x="1116" y="882"/>
                </a:cubicBezTo>
                <a:cubicBezTo>
                  <a:pt x="1133" y="873"/>
                  <a:pt x="1133" y="864"/>
                  <a:pt x="1133" y="837"/>
                </a:cubicBezTo>
                <a:cubicBezTo>
                  <a:pt x="1133" y="837"/>
                  <a:pt x="1133" y="810"/>
                  <a:pt x="1088" y="783"/>
                </a:cubicBezTo>
                <a:cubicBezTo>
                  <a:pt x="1070" y="783"/>
                  <a:pt x="1061" y="765"/>
                  <a:pt x="1061" y="747"/>
                </a:cubicBezTo>
                <a:cubicBezTo>
                  <a:pt x="1061" y="729"/>
                  <a:pt x="1070" y="720"/>
                  <a:pt x="1088" y="711"/>
                </a:cubicBezTo>
                <a:cubicBezTo>
                  <a:pt x="1106" y="702"/>
                  <a:pt x="1124" y="684"/>
                  <a:pt x="1124" y="666"/>
                </a:cubicBezTo>
                <a:cubicBezTo>
                  <a:pt x="1133" y="603"/>
                  <a:pt x="1116" y="603"/>
                  <a:pt x="1088" y="594"/>
                </a:cubicBezTo>
                <a:cubicBezTo>
                  <a:pt x="1053" y="594"/>
                  <a:pt x="1017" y="594"/>
                  <a:pt x="981" y="594"/>
                </a:cubicBezTo>
                <a:cubicBezTo>
                  <a:pt x="909" y="585"/>
                  <a:pt x="828" y="585"/>
                  <a:pt x="756" y="531"/>
                </a:cubicBezTo>
                <a:cubicBezTo>
                  <a:pt x="702" y="495"/>
                  <a:pt x="720" y="423"/>
                  <a:pt x="729" y="342"/>
                </a:cubicBezTo>
                <a:cubicBezTo>
                  <a:pt x="729" y="297"/>
                  <a:pt x="738" y="234"/>
                  <a:pt x="729" y="207"/>
                </a:cubicBezTo>
                <a:cubicBezTo>
                  <a:pt x="693" y="126"/>
                  <a:pt x="639" y="82"/>
                  <a:pt x="594" y="90"/>
                </a:cubicBezTo>
                <a:cubicBezTo>
                  <a:pt x="576" y="90"/>
                  <a:pt x="567" y="108"/>
                  <a:pt x="558" y="108"/>
                </a:cubicBezTo>
                <a:cubicBezTo>
                  <a:pt x="567" y="118"/>
                  <a:pt x="567" y="126"/>
                  <a:pt x="567" y="135"/>
                </a:cubicBezTo>
                <a:cubicBezTo>
                  <a:pt x="576" y="162"/>
                  <a:pt x="594" y="198"/>
                  <a:pt x="594" y="342"/>
                </a:cubicBezTo>
                <a:cubicBezTo>
                  <a:pt x="594" y="369"/>
                  <a:pt x="576" y="414"/>
                  <a:pt x="486" y="531"/>
                </a:cubicBezTo>
                <a:cubicBezTo>
                  <a:pt x="432" y="594"/>
                  <a:pt x="378" y="648"/>
                  <a:pt x="378" y="648"/>
                </a:cubicBezTo>
                <a:cubicBezTo>
                  <a:pt x="369" y="657"/>
                  <a:pt x="360" y="666"/>
                  <a:pt x="342" y="666"/>
                </a:cubicBezTo>
                <a:cubicBezTo>
                  <a:pt x="162" y="648"/>
                  <a:pt x="162" y="648"/>
                  <a:pt x="162" y="648"/>
                </a:cubicBezTo>
                <a:lnTo>
                  <a:pt x="162" y="648"/>
                </a:lnTo>
                <a:cubicBezTo>
                  <a:pt x="162" y="648"/>
                  <a:pt x="153" y="648"/>
                  <a:pt x="144" y="657"/>
                </a:cubicBezTo>
                <a:cubicBezTo>
                  <a:pt x="126" y="684"/>
                  <a:pt x="90" y="747"/>
                  <a:pt x="90" y="891"/>
                </a:cubicBezTo>
                <a:cubicBezTo>
                  <a:pt x="90" y="981"/>
                  <a:pt x="108" y="1053"/>
                  <a:pt x="144" y="1098"/>
                </a:cubicBezTo>
                <a:cubicBezTo>
                  <a:pt x="162" y="1125"/>
                  <a:pt x="198" y="1134"/>
                  <a:pt x="234" y="1125"/>
                </a:cubicBezTo>
                <a:cubicBezTo>
                  <a:pt x="243" y="1125"/>
                  <a:pt x="261" y="1125"/>
                  <a:pt x="279" y="1116"/>
                </a:cubicBezTo>
                <a:cubicBezTo>
                  <a:pt x="297" y="1107"/>
                  <a:pt x="333" y="1098"/>
                  <a:pt x="360" y="1098"/>
                </a:cubicBezTo>
                <a:cubicBezTo>
                  <a:pt x="378" y="1098"/>
                  <a:pt x="387" y="1089"/>
                  <a:pt x="405" y="1089"/>
                </a:cubicBezTo>
                <a:cubicBezTo>
                  <a:pt x="423" y="1089"/>
                  <a:pt x="441" y="1089"/>
                  <a:pt x="450" y="1098"/>
                </a:cubicBezTo>
                <a:cubicBezTo>
                  <a:pt x="504" y="1143"/>
                  <a:pt x="558" y="1170"/>
                  <a:pt x="603" y="1188"/>
                </a:cubicBezTo>
                <a:cubicBezTo>
                  <a:pt x="648" y="1197"/>
                  <a:pt x="693" y="1206"/>
                  <a:pt x="711" y="1206"/>
                </a:cubicBezTo>
                <a:cubicBezTo>
                  <a:pt x="720" y="1206"/>
                  <a:pt x="729" y="1206"/>
                  <a:pt x="729" y="1206"/>
                </a:cubicBezTo>
                <a:close/>
                <a:moveTo>
                  <a:pt x="558" y="108"/>
                </a:moveTo>
                <a:lnTo>
                  <a:pt x="558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32">
            <a:extLst>
              <a:ext uri="{FF2B5EF4-FFF2-40B4-BE49-F238E27FC236}">
                <a16:creationId xmlns:a16="http://schemas.microsoft.com/office/drawing/2014/main" id="{E7C7B7A1-A776-6D4B-A31B-AAD82DF0B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4330" y="10517987"/>
            <a:ext cx="1386746" cy="1140112"/>
          </a:xfrm>
          <a:custGeom>
            <a:avLst/>
            <a:gdLst>
              <a:gd name="T0" fmla="*/ 1197 w 1314"/>
              <a:gd name="T1" fmla="*/ 126 h 1081"/>
              <a:gd name="T2" fmla="*/ 1197 w 1314"/>
              <a:gd name="T3" fmla="*/ 126 h 1081"/>
              <a:gd name="T4" fmla="*/ 891 w 1314"/>
              <a:gd name="T5" fmla="*/ 0 h 1081"/>
              <a:gd name="T6" fmla="*/ 414 w 1314"/>
              <a:gd name="T7" fmla="*/ 0 h 1081"/>
              <a:gd name="T8" fmla="*/ 117 w 1314"/>
              <a:gd name="T9" fmla="*/ 117 h 1081"/>
              <a:gd name="T10" fmla="*/ 0 w 1314"/>
              <a:gd name="T11" fmla="*/ 414 h 1081"/>
              <a:gd name="T12" fmla="*/ 54 w 1314"/>
              <a:gd name="T13" fmla="*/ 630 h 1081"/>
              <a:gd name="T14" fmla="*/ 180 w 1314"/>
              <a:gd name="T15" fmla="*/ 765 h 1081"/>
              <a:gd name="T16" fmla="*/ 126 w 1314"/>
              <a:gd name="T17" fmla="*/ 1034 h 1081"/>
              <a:gd name="T18" fmla="*/ 144 w 1314"/>
              <a:gd name="T19" fmla="*/ 1070 h 1081"/>
              <a:gd name="T20" fmla="*/ 171 w 1314"/>
              <a:gd name="T21" fmla="*/ 1080 h 1081"/>
              <a:gd name="T22" fmla="*/ 189 w 1314"/>
              <a:gd name="T23" fmla="*/ 1080 h 1081"/>
              <a:gd name="T24" fmla="*/ 621 w 1314"/>
              <a:gd name="T25" fmla="*/ 900 h 1081"/>
              <a:gd name="T26" fmla="*/ 899 w 1314"/>
              <a:gd name="T27" fmla="*/ 837 h 1081"/>
              <a:gd name="T28" fmla="*/ 1197 w 1314"/>
              <a:gd name="T29" fmla="*/ 720 h 1081"/>
              <a:gd name="T30" fmla="*/ 1313 w 1314"/>
              <a:gd name="T31" fmla="*/ 423 h 1081"/>
              <a:gd name="T32" fmla="*/ 1197 w 1314"/>
              <a:gd name="T33" fmla="*/ 126 h 1081"/>
              <a:gd name="T34" fmla="*/ 1133 w 1314"/>
              <a:gd name="T35" fmla="*/ 657 h 1081"/>
              <a:gd name="T36" fmla="*/ 1133 w 1314"/>
              <a:gd name="T37" fmla="*/ 657 h 1081"/>
              <a:gd name="T38" fmla="*/ 899 w 1314"/>
              <a:gd name="T39" fmla="*/ 756 h 1081"/>
              <a:gd name="T40" fmla="*/ 576 w 1314"/>
              <a:gd name="T41" fmla="*/ 828 h 1081"/>
              <a:gd name="T42" fmla="*/ 225 w 1314"/>
              <a:gd name="T43" fmla="*/ 972 h 1081"/>
              <a:gd name="T44" fmla="*/ 270 w 1314"/>
              <a:gd name="T45" fmla="*/ 756 h 1081"/>
              <a:gd name="T46" fmla="*/ 243 w 1314"/>
              <a:gd name="T47" fmla="*/ 711 h 1081"/>
              <a:gd name="T48" fmla="*/ 243 w 1314"/>
              <a:gd name="T49" fmla="*/ 711 h 1081"/>
              <a:gd name="T50" fmla="*/ 126 w 1314"/>
              <a:gd name="T51" fmla="*/ 585 h 1081"/>
              <a:gd name="T52" fmla="*/ 81 w 1314"/>
              <a:gd name="T53" fmla="*/ 414 h 1081"/>
              <a:gd name="T54" fmla="*/ 180 w 1314"/>
              <a:gd name="T55" fmla="*/ 180 h 1081"/>
              <a:gd name="T56" fmla="*/ 414 w 1314"/>
              <a:gd name="T57" fmla="*/ 81 h 1081"/>
              <a:gd name="T58" fmla="*/ 891 w 1314"/>
              <a:gd name="T59" fmla="*/ 81 h 1081"/>
              <a:gd name="T60" fmla="*/ 1133 w 1314"/>
              <a:gd name="T61" fmla="*/ 180 h 1081"/>
              <a:gd name="T62" fmla="*/ 1233 w 1314"/>
              <a:gd name="T63" fmla="*/ 414 h 1081"/>
              <a:gd name="T64" fmla="*/ 1233 w 1314"/>
              <a:gd name="T65" fmla="*/ 423 h 1081"/>
              <a:gd name="T66" fmla="*/ 1133 w 1314"/>
              <a:gd name="T67" fmla="*/ 657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14" h="1081">
                <a:moveTo>
                  <a:pt x="1197" y="126"/>
                </a:moveTo>
                <a:lnTo>
                  <a:pt x="1197" y="126"/>
                </a:lnTo>
                <a:cubicBezTo>
                  <a:pt x="1115" y="45"/>
                  <a:pt x="1007" y="0"/>
                  <a:pt x="891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306" y="0"/>
                  <a:pt x="198" y="45"/>
                  <a:pt x="117" y="117"/>
                </a:cubicBezTo>
                <a:cubicBezTo>
                  <a:pt x="36" y="198"/>
                  <a:pt x="0" y="306"/>
                  <a:pt x="0" y="414"/>
                </a:cubicBezTo>
                <a:cubicBezTo>
                  <a:pt x="0" y="495"/>
                  <a:pt x="18" y="567"/>
                  <a:pt x="54" y="630"/>
                </a:cubicBezTo>
                <a:cubicBezTo>
                  <a:pt x="81" y="684"/>
                  <a:pt x="126" y="729"/>
                  <a:pt x="180" y="765"/>
                </a:cubicBezTo>
                <a:cubicBezTo>
                  <a:pt x="144" y="909"/>
                  <a:pt x="135" y="1025"/>
                  <a:pt x="126" y="1034"/>
                </a:cubicBezTo>
                <a:cubicBezTo>
                  <a:pt x="126" y="1044"/>
                  <a:pt x="135" y="1061"/>
                  <a:pt x="144" y="1070"/>
                </a:cubicBezTo>
                <a:cubicBezTo>
                  <a:pt x="153" y="1080"/>
                  <a:pt x="162" y="1080"/>
                  <a:pt x="171" y="1080"/>
                </a:cubicBezTo>
                <a:cubicBezTo>
                  <a:pt x="180" y="1080"/>
                  <a:pt x="180" y="1080"/>
                  <a:pt x="189" y="1080"/>
                </a:cubicBezTo>
                <a:cubicBezTo>
                  <a:pt x="198" y="1070"/>
                  <a:pt x="405" y="998"/>
                  <a:pt x="621" y="900"/>
                </a:cubicBezTo>
                <a:cubicBezTo>
                  <a:pt x="702" y="864"/>
                  <a:pt x="801" y="837"/>
                  <a:pt x="899" y="837"/>
                </a:cubicBezTo>
                <a:cubicBezTo>
                  <a:pt x="1007" y="837"/>
                  <a:pt x="1115" y="792"/>
                  <a:pt x="1197" y="720"/>
                </a:cubicBezTo>
                <a:cubicBezTo>
                  <a:pt x="1268" y="639"/>
                  <a:pt x="1313" y="531"/>
                  <a:pt x="1313" y="423"/>
                </a:cubicBezTo>
                <a:cubicBezTo>
                  <a:pt x="1313" y="306"/>
                  <a:pt x="1277" y="207"/>
                  <a:pt x="1197" y="126"/>
                </a:cubicBezTo>
                <a:close/>
                <a:moveTo>
                  <a:pt x="1133" y="657"/>
                </a:moveTo>
                <a:lnTo>
                  <a:pt x="1133" y="657"/>
                </a:lnTo>
                <a:cubicBezTo>
                  <a:pt x="1070" y="720"/>
                  <a:pt x="981" y="756"/>
                  <a:pt x="899" y="756"/>
                </a:cubicBezTo>
                <a:cubicBezTo>
                  <a:pt x="792" y="756"/>
                  <a:pt x="675" y="774"/>
                  <a:pt x="576" y="828"/>
                </a:cubicBezTo>
                <a:cubicBezTo>
                  <a:pt x="441" y="890"/>
                  <a:pt x="306" y="945"/>
                  <a:pt x="225" y="972"/>
                </a:cubicBezTo>
                <a:cubicBezTo>
                  <a:pt x="234" y="918"/>
                  <a:pt x="252" y="837"/>
                  <a:pt x="270" y="756"/>
                </a:cubicBezTo>
                <a:cubicBezTo>
                  <a:pt x="270" y="738"/>
                  <a:pt x="261" y="720"/>
                  <a:pt x="243" y="711"/>
                </a:cubicBezTo>
                <a:lnTo>
                  <a:pt x="243" y="711"/>
                </a:lnTo>
                <a:cubicBezTo>
                  <a:pt x="198" y="675"/>
                  <a:pt x="153" y="639"/>
                  <a:pt x="126" y="585"/>
                </a:cubicBezTo>
                <a:cubicBezTo>
                  <a:pt x="99" y="531"/>
                  <a:pt x="81" y="477"/>
                  <a:pt x="81" y="414"/>
                </a:cubicBezTo>
                <a:cubicBezTo>
                  <a:pt x="81" y="333"/>
                  <a:pt x="117" y="243"/>
                  <a:pt x="180" y="180"/>
                </a:cubicBezTo>
                <a:cubicBezTo>
                  <a:pt x="243" y="117"/>
                  <a:pt x="324" y="81"/>
                  <a:pt x="414" y="81"/>
                </a:cubicBezTo>
                <a:cubicBezTo>
                  <a:pt x="891" y="81"/>
                  <a:pt x="891" y="81"/>
                  <a:pt x="891" y="81"/>
                </a:cubicBezTo>
                <a:cubicBezTo>
                  <a:pt x="981" y="81"/>
                  <a:pt x="1070" y="117"/>
                  <a:pt x="1133" y="180"/>
                </a:cubicBezTo>
                <a:cubicBezTo>
                  <a:pt x="1197" y="243"/>
                  <a:pt x="1233" y="333"/>
                  <a:pt x="1233" y="414"/>
                </a:cubicBezTo>
                <a:cubicBezTo>
                  <a:pt x="1233" y="423"/>
                  <a:pt x="1233" y="423"/>
                  <a:pt x="1233" y="423"/>
                </a:cubicBezTo>
                <a:cubicBezTo>
                  <a:pt x="1233" y="504"/>
                  <a:pt x="1197" y="594"/>
                  <a:pt x="1133" y="65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33">
            <a:extLst>
              <a:ext uri="{FF2B5EF4-FFF2-40B4-BE49-F238E27FC236}">
                <a16:creationId xmlns:a16="http://schemas.microsoft.com/office/drawing/2014/main" id="{7D8DE303-03C6-E446-8986-375C89EBD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1567" y="10848387"/>
            <a:ext cx="190795" cy="190793"/>
          </a:xfrm>
          <a:custGeom>
            <a:avLst/>
            <a:gdLst>
              <a:gd name="T0" fmla="*/ 90 w 180"/>
              <a:gd name="T1" fmla="*/ 0 h 181"/>
              <a:gd name="T2" fmla="*/ 90 w 180"/>
              <a:gd name="T3" fmla="*/ 0 h 181"/>
              <a:gd name="T4" fmla="*/ 0 w 180"/>
              <a:gd name="T5" fmla="*/ 90 h 181"/>
              <a:gd name="T6" fmla="*/ 90 w 180"/>
              <a:gd name="T7" fmla="*/ 180 h 181"/>
              <a:gd name="T8" fmla="*/ 179 w 180"/>
              <a:gd name="T9" fmla="*/ 90 h 181"/>
              <a:gd name="T10" fmla="*/ 90 w 180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181">
                <a:moveTo>
                  <a:pt x="90" y="0"/>
                </a:moveTo>
                <a:lnTo>
                  <a:pt x="90" y="0"/>
                </a:lnTo>
                <a:cubicBezTo>
                  <a:pt x="44" y="0"/>
                  <a:pt x="0" y="45"/>
                  <a:pt x="0" y="90"/>
                </a:cubicBezTo>
                <a:cubicBezTo>
                  <a:pt x="0" y="135"/>
                  <a:pt x="44" y="180"/>
                  <a:pt x="90" y="180"/>
                </a:cubicBezTo>
                <a:cubicBezTo>
                  <a:pt x="135" y="180"/>
                  <a:pt x="179" y="135"/>
                  <a:pt x="179" y="90"/>
                </a:cubicBezTo>
                <a:cubicBezTo>
                  <a:pt x="179" y="45"/>
                  <a:pt x="135" y="0"/>
                  <a:pt x="9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34">
            <a:extLst>
              <a:ext uri="{FF2B5EF4-FFF2-40B4-BE49-F238E27FC236}">
                <a16:creationId xmlns:a16="http://schemas.microsoft.com/office/drawing/2014/main" id="{23BE9A3F-87AA-EC40-A444-39B4344DF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941" y="10857694"/>
            <a:ext cx="190793" cy="181485"/>
          </a:xfrm>
          <a:custGeom>
            <a:avLst/>
            <a:gdLst>
              <a:gd name="T0" fmla="*/ 90 w 181"/>
              <a:gd name="T1" fmla="*/ 0 h 172"/>
              <a:gd name="T2" fmla="*/ 90 w 181"/>
              <a:gd name="T3" fmla="*/ 0 h 172"/>
              <a:gd name="T4" fmla="*/ 0 w 181"/>
              <a:gd name="T5" fmla="*/ 81 h 172"/>
              <a:gd name="T6" fmla="*/ 90 w 181"/>
              <a:gd name="T7" fmla="*/ 171 h 172"/>
              <a:gd name="T8" fmla="*/ 180 w 181"/>
              <a:gd name="T9" fmla="*/ 81 h 172"/>
              <a:gd name="T10" fmla="*/ 90 w 181"/>
              <a:gd name="T11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72">
                <a:moveTo>
                  <a:pt x="90" y="0"/>
                </a:moveTo>
                <a:lnTo>
                  <a:pt x="90" y="0"/>
                </a:lnTo>
                <a:cubicBezTo>
                  <a:pt x="36" y="0"/>
                  <a:pt x="0" y="36"/>
                  <a:pt x="0" y="81"/>
                </a:cubicBezTo>
                <a:cubicBezTo>
                  <a:pt x="0" y="135"/>
                  <a:pt x="36" y="171"/>
                  <a:pt x="90" y="171"/>
                </a:cubicBezTo>
                <a:cubicBezTo>
                  <a:pt x="135" y="171"/>
                  <a:pt x="180" y="135"/>
                  <a:pt x="180" y="81"/>
                </a:cubicBezTo>
                <a:cubicBezTo>
                  <a:pt x="180" y="36"/>
                  <a:pt x="135" y="0"/>
                  <a:pt x="9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35">
            <a:extLst>
              <a:ext uri="{FF2B5EF4-FFF2-40B4-BE49-F238E27FC236}">
                <a16:creationId xmlns:a16="http://schemas.microsoft.com/office/drawing/2014/main" id="{6DD92503-5612-0342-A967-52DD94A56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661" y="10848387"/>
            <a:ext cx="190793" cy="190793"/>
          </a:xfrm>
          <a:custGeom>
            <a:avLst/>
            <a:gdLst>
              <a:gd name="T0" fmla="*/ 90 w 181"/>
              <a:gd name="T1" fmla="*/ 0 h 181"/>
              <a:gd name="T2" fmla="*/ 90 w 181"/>
              <a:gd name="T3" fmla="*/ 0 h 181"/>
              <a:gd name="T4" fmla="*/ 0 w 181"/>
              <a:gd name="T5" fmla="*/ 90 h 181"/>
              <a:gd name="T6" fmla="*/ 90 w 181"/>
              <a:gd name="T7" fmla="*/ 180 h 181"/>
              <a:gd name="T8" fmla="*/ 180 w 181"/>
              <a:gd name="T9" fmla="*/ 90 h 181"/>
              <a:gd name="T10" fmla="*/ 90 w 181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1">
                <a:moveTo>
                  <a:pt x="90" y="0"/>
                </a:moveTo>
                <a:lnTo>
                  <a:pt x="90" y="0"/>
                </a:lnTo>
                <a:cubicBezTo>
                  <a:pt x="45" y="0"/>
                  <a:pt x="0" y="45"/>
                  <a:pt x="0" y="90"/>
                </a:cubicBezTo>
                <a:cubicBezTo>
                  <a:pt x="0" y="135"/>
                  <a:pt x="45" y="180"/>
                  <a:pt x="90" y="180"/>
                </a:cubicBezTo>
                <a:cubicBezTo>
                  <a:pt x="135" y="180"/>
                  <a:pt x="180" y="135"/>
                  <a:pt x="180" y="90"/>
                </a:cubicBezTo>
                <a:cubicBezTo>
                  <a:pt x="180" y="45"/>
                  <a:pt x="135" y="0"/>
                  <a:pt x="9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36">
            <a:extLst>
              <a:ext uri="{FF2B5EF4-FFF2-40B4-BE49-F238E27FC236}">
                <a16:creationId xmlns:a16="http://schemas.microsoft.com/office/drawing/2014/main" id="{2D198304-7AAD-834C-90A7-D868E6BA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7857" y="5212983"/>
            <a:ext cx="1396053" cy="893474"/>
          </a:xfrm>
          <a:custGeom>
            <a:avLst/>
            <a:gdLst>
              <a:gd name="T0" fmla="*/ 1250 w 1323"/>
              <a:gd name="T1" fmla="*/ 846 h 847"/>
              <a:gd name="T2" fmla="*/ 1250 w 1323"/>
              <a:gd name="T3" fmla="*/ 846 h 847"/>
              <a:gd name="T4" fmla="*/ 63 w 1323"/>
              <a:gd name="T5" fmla="*/ 846 h 847"/>
              <a:gd name="T6" fmla="*/ 0 w 1323"/>
              <a:gd name="T7" fmla="*/ 783 h 847"/>
              <a:gd name="T8" fmla="*/ 0 w 1323"/>
              <a:gd name="T9" fmla="*/ 63 h 847"/>
              <a:gd name="T10" fmla="*/ 63 w 1323"/>
              <a:gd name="T11" fmla="*/ 0 h 847"/>
              <a:gd name="T12" fmla="*/ 1250 w 1323"/>
              <a:gd name="T13" fmla="*/ 0 h 847"/>
              <a:gd name="T14" fmla="*/ 1322 w 1323"/>
              <a:gd name="T15" fmla="*/ 63 h 847"/>
              <a:gd name="T16" fmla="*/ 1322 w 1323"/>
              <a:gd name="T17" fmla="*/ 783 h 847"/>
              <a:gd name="T18" fmla="*/ 1250 w 1323"/>
              <a:gd name="T19" fmla="*/ 846 h 847"/>
              <a:gd name="T20" fmla="*/ 80 w 1323"/>
              <a:gd name="T21" fmla="*/ 756 h 847"/>
              <a:gd name="T22" fmla="*/ 80 w 1323"/>
              <a:gd name="T23" fmla="*/ 756 h 847"/>
              <a:gd name="T24" fmla="*/ 1232 w 1323"/>
              <a:gd name="T25" fmla="*/ 756 h 847"/>
              <a:gd name="T26" fmla="*/ 1232 w 1323"/>
              <a:gd name="T27" fmla="*/ 81 h 847"/>
              <a:gd name="T28" fmla="*/ 80 w 1323"/>
              <a:gd name="T29" fmla="*/ 81 h 847"/>
              <a:gd name="T30" fmla="*/ 80 w 1323"/>
              <a:gd name="T31" fmla="*/ 756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23" h="847">
                <a:moveTo>
                  <a:pt x="1250" y="846"/>
                </a:moveTo>
                <a:lnTo>
                  <a:pt x="1250" y="846"/>
                </a:lnTo>
                <a:cubicBezTo>
                  <a:pt x="63" y="846"/>
                  <a:pt x="63" y="846"/>
                  <a:pt x="63" y="846"/>
                </a:cubicBezTo>
                <a:cubicBezTo>
                  <a:pt x="27" y="846"/>
                  <a:pt x="0" y="810"/>
                  <a:pt x="0" y="78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1250" y="0"/>
                  <a:pt x="1250" y="0"/>
                  <a:pt x="1250" y="0"/>
                </a:cubicBezTo>
                <a:cubicBezTo>
                  <a:pt x="1286" y="0"/>
                  <a:pt x="1322" y="27"/>
                  <a:pt x="1322" y="63"/>
                </a:cubicBezTo>
                <a:cubicBezTo>
                  <a:pt x="1322" y="783"/>
                  <a:pt x="1322" y="783"/>
                  <a:pt x="1322" y="783"/>
                </a:cubicBezTo>
                <a:cubicBezTo>
                  <a:pt x="1322" y="810"/>
                  <a:pt x="1286" y="846"/>
                  <a:pt x="1250" y="846"/>
                </a:cubicBezTo>
                <a:close/>
                <a:moveTo>
                  <a:pt x="80" y="756"/>
                </a:moveTo>
                <a:lnTo>
                  <a:pt x="80" y="756"/>
                </a:lnTo>
                <a:cubicBezTo>
                  <a:pt x="1232" y="756"/>
                  <a:pt x="1232" y="756"/>
                  <a:pt x="1232" y="756"/>
                </a:cubicBezTo>
                <a:cubicBezTo>
                  <a:pt x="1232" y="81"/>
                  <a:pt x="1232" y="81"/>
                  <a:pt x="1232" y="81"/>
                </a:cubicBezTo>
                <a:cubicBezTo>
                  <a:pt x="80" y="81"/>
                  <a:pt x="80" y="81"/>
                  <a:pt x="80" y="81"/>
                </a:cubicBezTo>
                <a:lnTo>
                  <a:pt x="80" y="7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37">
            <a:extLst>
              <a:ext uri="{FF2B5EF4-FFF2-40B4-BE49-F238E27FC236}">
                <a16:creationId xmlns:a16="http://schemas.microsoft.com/office/drawing/2014/main" id="{5133BCFB-3950-274F-89D9-A1DADF718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4983" y="6180914"/>
            <a:ext cx="1717147" cy="88418"/>
          </a:xfrm>
          <a:custGeom>
            <a:avLst/>
            <a:gdLst>
              <a:gd name="T0" fmla="*/ 1583 w 1629"/>
              <a:gd name="T1" fmla="*/ 81 h 82"/>
              <a:gd name="T2" fmla="*/ 1583 w 1629"/>
              <a:gd name="T3" fmla="*/ 81 h 82"/>
              <a:gd name="T4" fmla="*/ 45 w 1629"/>
              <a:gd name="T5" fmla="*/ 81 h 82"/>
              <a:gd name="T6" fmla="*/ 0 w 1629"/>
              <a:gd name="T7" fmla="*/ 45 h 82"/>
              <a:gd name="T8" fmla="*/ 45 w 1629"/>
              <a:gd name="T9" fmla="*/ 0 h 82"/>
              <a:gd name="T10" fmla="*/ 1583 w 1629"/>
              <a:gd name="T11" fmla="*/ 0 h 82"/>
              <a:gd name="T12" fmla="*/ 1628 w 1629"/>
              <a:gd name="T13" fmla="*/ 45 h 82"/>
              <a:gd name="T14" fmla="*/ 1583 w 1629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9" h="82">
                <a:moveTo>
                  <a:pt x="1583" y="81"/>
                </a:moveTo>
                <a:lnTo>
                  <a:pt x="1583" y="81"/>
                </a:lnTo>
                <a:cubicBezTo>
                  <a:pt x="45" y="81"/>
                  <a:pt x="45" y="81"/>
                  <a:pt x="45" y="81"/>
                </a:cubicBezTo>
                <a:cubicBezTo>
                  <a:pt x="18" y="81"/>
                  <a:pt x="0" y="63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601" y="0"/>
                  <a:pt x="1628" y="18"/>
                  <a:pt x="1628" y="45"/>
                </a:cubicBezTo>
                <a:cubicBezTo>
                  <a:pt x="1628" y="63"/>
                  <a:pt x="1601" y="81"/>
                  <a:pt x="1583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38">
            <a:extLst>
              <a:ext uri="{FF2B5EF4-FFF2-40B4-BE49-F238E27FC236}">
                <a16:creationId xmlns:a16="http://schemas.microsoft.com/office/drawing/2014/main" id="{966F472E-67F4-2242-A32B-D3C581F09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0728" y="10555215"/>
            <a:ext cx="1065656" cy="1065656"/>
          </a:xfrm>
          <a:custGeom>
            <a:avLst/>
            <a:gdLst>
              <a:gd name="T0" fmla="*/ 954 w 1009"/>
              <a:gd name="T1" fmla="*/ 0 h 1009"/>
              <a:gd name="T2" fmla="*/ 954 w 1009"/>
              <a:gd name="T3" fmla="*/ 0 h 1009"/>
              <a:gd name="T4" fmla="*/ 63 w 1009"/>
              <a:gd name="T5" fmla="*/ 0 h 1009"/>
              <a:gd name="T6" fmla="*/ 0 w 1009"/>
              <a:gd name="T7" fmla="*/ 63 h 1009"/>
              <a:gd name="T8" fmla="*/ 0 w 1009"/>
              <a:gd name="T9" fmla="*/ 945 h 1009"/>
              <a:gd name="T10" fmla="*/ 63 w 1009"/>
              <a:gd name="T11" fmla="*/ 1008 h 1009"/>
              <a:gd name="T12" fmla="*/ 954 w 1009"/>
              <a:gd name="T13" fmla="*/ 1008 h 1009"/>
              <a:gd name="T14" fmla="*/ 1008 w 1009"/>
              <a:gd name="T15" fmla="*/ 945 h 1009"/>
              <a:gd name="T16" fmla="*/ 1008 w 1009"/>
              <a:gd name="T17" fmla="*/ 63 h 1009"/>
              <a:gd name="T18" fmla="*/ 954 w 1009"/>
              <a:gd name="T19" fmla="*/ 0 h 1009"/>
              <a:gd name="T20" fmla="*/ 927 w 1009"/>
              <a:gd name="T21" fmla="*/ 90 h 1009"/>
              <a:gd name="T22" fmla="*/ 927 w 1009"/>
              <a:gd name="T23" fmla="*/ 90 h 1009"/>
              <a:gd name="T24" fmla="*/ 927 w 1009"/>
              <a:gd name="T25" fmla="*/ 612 h 1009"/>
              <a:gd name="T26" fmla="*/ 666 w 1009"/>
              <a:gd name="T27" fmla="*/ 612 h 1009"/>
              <a:gd name="T28" fmla="*/ 630 w 1009"/>
              <a:gd name="T29" fmla="*/ 621 h 1009"/>
              <a:gd name="T30" fmla="*/ 621 w 1009"/>
              <a:gd name="T31" fmla="*/ 657 h 1009"/>
              <a:gd name="T32" fmla="*/ 603 w 1009"/>
              <a:gd name="T33" fmla="*/ 720 h 1009"/>
              <a:gd name="T34" fmla="*/ 513 w 1009"/>
              <a:gd name="T35" fmla="*/ 774 h 1009"/>
              <a:gd name="T36" fmla="*/ 414 w 1009"/>
              <a:gd name="T37" fmla="*/ 720 h 1009"/>
              <a:gd name="T38" fmla="*/ 396 w 1009"/>
              <a:gd name="T39" fmla="*/ 648 h 1009"/>
              <a:gd name="T40" fmla="*/ 351 w 1009"/>
              <a:gd name="T41" fmla="*/ 612 h 1009"/>
              <a:gd name="T42" fmla="*/ 90 w 1009"/>
              <a:gd name="T43" fmla="*/ 612 h 1009"/>
              <a:gd name="T44" fmla="*/ 90 w 1009"/>
              <a:gd name="T45" fmla="*/ 90 h 1009"/>
              <a:gd name="T46" fmla="*/ 927 w 1009"/>
              <a:gd name="T47" fmla="*/ 90 h 1009"/>
              <a:gd name="T48" fmla="*/ 90 w 1009"/>
              <a:gd name="T49" fmla="*/ 918 h 1009"/>
              <a:gd name="T50" fmla="*/ 90 w 1009"/>
              <a:gd name="T51" fmla="*/ 918 h 1009"/>
              <a:gd name="T52" fmla="*/ 90 w 1009"/>
              <a:gd name="T53" fmla="*/ 693 h 1009"/>
              <a:gd name="T54" fmla="*/ 315 w 1009"/>
              <a:gd name="T55" fmla="*/ 693 h 1009"/>
              <a:gd name="T56" fmla="*/ 333 w 1009"/>
              <a:gd name="T57" fmla="*/ 756 h 1009"/>
              <a:gd name="T58" fmla="*/ 513 w 1009"/>
              <a:gd name="T59" fmla="*/ 854 h 1009"/>
              <a:gd name="T60" fmla="*/ 648 w 1009"/>
              <a:gd name="T61" fmla="*/ 801 h 1009"/>
              <a:gd name="T62" fmla="*/ 702 w 1009"/>
              <a:gd name="T63" fmla="*/ 693 h 1009"/>
              <a:gd name="T64" fmla="*/ 927 w 1009"/>
              <a:gd name="T65" fmla="*/ 693 h 1009"/>
              <a:gd name="T66" fmla="*/ 927 w 1009"/>
              <a:gd name="T67" fmla="*/ 918 h 1009"/>
              <a:gd name="T68" fmla="*/ 90 w 1009"/>
              <a:gd name="T69" fmla="*/ 918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09" h="1009">
                <a:moveTo>
                  <a:pt x="954" y="0"/>
                </a:moveTo>
                <a:lnTo>
                  <a:pt x="954" y="0"/>
                </a:lnTo>
                <a:cubicBezTo>
                  <a:pt x="63" y="0"/>
                  <a:pt x="63" y="0"/>
                  <a:pt x="63" y="0"/>
                </a:cubicBezTo>
                <a:cubicBezTo>
                  <a:pt x="27" y="0"/>
                  <a:pt x="0" y="27"/>
                  <a:pt x="0" y="63"/>
                </a:cubicBezTo>
                <a:cubicBezTo>
                  <a:pt x="0" y="945"/>
                  <a:pt x="0" y="945"/>
                  <a:pt x="0" y="945"/>
                </a:cubicBezTo>
                <a:cubicBezTo>
                  <a:pt x="0" y="981"/>
                  <a:pt x="27" y="1008"/>
                  <a:pt x="63" y="1008"/>
                </a:cubicBezTo>
                <a:cubicBezTo>
                  <a:pt x="954" y="1008"/>
                  <a:pt x="954" y="1008"/>
                  <a:pt x="954" y="1008"/>
                </a:cubicBezTo>
                <a:cubicBezTo>
                  <a:pt x="981" y="1008"/>
                  <a:pt x="1008" y="981"/>
                  <a:pt x="1008" y="945"/>
                </a:cubicBezTo>
                <a:cubicBezTo>
                  <a:pt x="1008" y="63"/>
                  <a:pt x="1008" y="63"/>
                  <a:pt x="1008" y="63"/>
                </a:cubicBezTo>
                <a:cubicBezTo>
                  <a:pt x="1008" y="27"/>
                  <a:pt x="981" y="0"/>
                  <a:pt x="954" y="0"/>
                </a:cubicBezTo>
                <a:close/>
                <a:moveTo>
                  <a:pt x="927" y="90"/>
                </a:moveTo>
                <a:lnTo>
                  <a:pt x="927" y="90"/>
                </a:lnTo>
                <a:cubicBezTo>
                  <a:pt x="927" y="612"/>
                  <a:pt x="927" y="612"/>
                  <a:pt x="927" y="612"/>
                </a:cubicBezTo>
                <a:cubicBezTo>
                  <a:pt x="666" y="612"/>
                  <a:pt x="666" y="612"/>
                  <a:pt x="666" y="612"/>
                </a:cubicBezTo>
                <a:cubicBezTo>
                  <a:pt x="648" y="612"/>
                  <a:pt x="639" y="612"/>
                  <a:pt x="630" y="621"/>
                </a:cubicBezTo>
                <a:cubicBezTo>
                  <a:pt x="621" y="630"/>
                  <a:pt x="621" y="639"/>
                  <a:pt x="621" y="657"/>
                </a:cubicBezTo>
                <a:cubicBezTo>
                  <a:pt x="621" y="657"/>
                  <a:pt x="621" y="684"/>
                  <a:pt x="603" y="720"/>
                </a:cubicBezTo>
                <a:cubicBezTo>
                  <a:pt x="585" y="756"/>
                  <a:pt x="558" y="774"/>
                  <a:pt x="513" y="774"/>
                </a:cubicBezTo>
                <a:cubicBezTo>
                  <a:pt x="459" y="774"/>
                  <a:pt x="432" y="756"/>
                  <a:pt x="414" y="720"/>
                </a:cubicBezTo>
                <a:cubicBezTo>
                  <a:pt x="396" y="684"/>
                  <a:pt x="396" y="657"/>
                  <a:pt x="396" y="648"/>
                </a:cubicBezTo>
                <a:cubicBezTo>
                  <a:pt x="396" y="630"/>
                  <a:pt x="369" y="612"/>
                  <a:pt x="351" y="612"/>
                </a:cubicBezTo>
                <a:cubicBezTo>
                  <a:pt x="90" y="612"/>
                  <a:pt x="90" y="612"/>
                  <a:pt x="90" y="612"/>
                </a:cubicBezTo>
                <a:cubicBezTo>
                  <a:pt x="90" y="90"/>
                  <a:pt x="90" y="90"/>
                  <a:pt x="90" y="90"/>
                </a:cubicBezTo>
                <a:lnTo>
                  <a:pt x="927" y="90"/>
                </a:lnTo>
                <a:close/>
                <a:moveTo>
                  <a:pt x="90" y="918"/>
                </a:moveTo>
                <a:lnTo>
                  <a:pt x="90" y="918"/>
                </a:lnTo>
                <a:cubicBezTo>
                  <a:pt x="90" y="693"/>
                  <a:pt x="90" y="693"/>
                  <a:pt x="90" y="693"/>
                </a:cubicBezTo>
                <a:cubicBezTo>
                  <a:pt x="315" y="693"/>
                  <a:pt x="315" y="693"/>
                  <a:pt x="315" y="693"/>
                </a:cubicBezTo>
                <a:cubicBezTo>
                  <a:pt x="315" y="711"/>
                  <a:pt x="324" y="729"/>
                  <a:pt x="333" y="756"/>
                </a:cubicBezTo>
                <a:cubicBezTo>
                  <a:pt x="369" y="819"/>
                  <a:pt x="432" y="854"/>
                  <a:pt x="513" y="854"/>
                </a:cubicBezTo>
                <a:cubicBezTo>
                  <a:pt x="567" y="854"/>
                  <a:pt x="612" y="837"/>
                  <a:pt x="648" y="801"/>
                </a:cubicBezTo>
                <a:cubicBezTo>
                  <a:pt x="675" y="774"/>
                  <a:pt x="693" y="729"/>
                  <a:pt x="702" y="693"/>
                </a:cubicBezTo>
                <a:cubicBezTo>
                  <a:pt x="927" y="693"/>
                  <a:pt x="927" y="693"/>
                  <a:pt x="927" y="693"/>
                </a:cubicBezTo>
                <a:cubicBezTo>
                  <a:pt x="927" y="918"/>
                  <a:pt x="927" y="918"/>
                  <a:pt x="927" y="918"/>
                </a:cubicBezTo>
                <a:lnTo>
                  <a:pt x="90" y="9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CuadroTexto 499">
            <a:extLst>
              <a:ext uri="{FF2B5EF4-FFF2-40B4-BE49-F238E27FC236}">
                <a16:creationId xmlns:a16="http://schemas.microsoft.com/office/drawing/2014/main" id="{1DA2DF7D-AF8D-3645-9BEF-537143F338F9}"/>
              </a:ext>
            </a:extLst>
          </p:cNvPr>
          <p:cNvSpPr txBox="1"/>
          <p:nvPr/>
        </p:nvSpPr>
        <p:spPr>
          <a:xfrm>
            <a:off x="10651394" y="719646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501" name="CuadroTexto 500">
            <a:extLst>
              <a:ext uri="{FF2B5EF4-FFF2-40B4-BE49-F238E27FC236}">
                <a16:creationId xmlns:a16="http://schemas.microsoft.com/office/drawing/2014/main" id="{0045E404-14FD-D94E-8557-EB309766965F}"/>
              </a:ext>
            </a:extLst>
          </p:cNvPr>
          <p:cNvSpPr txBox="1"/>
          <p:nvPr/>
        </p:nvSpPr>
        <p:spPr>
          <a:xfrm>
            <a:off x="2451398" y="223507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E900FF-2018-6849-BE38-D62246FFE31E}"/>
              </a:ext>
            </a:extLst>
          </p:cNvPr>
          <p:cNvGrpSpPr/>
          <p:nvPr/>
        </p:nvGrpSpPr>
        <p:grpSpPr>
          <a:xfrm>
            <a:off x="2156036" y="5150563"/>
            <a:ext cx="4518438" cy="1592908"/>
            <a:chOff x="1795277" y="4756924"/>
            <a:chExt cx="4518438" cy="1592908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00A243E7-AF83-2A4B-B86E-7E9B60C1E8F2}"/>
                </a:ext>
              </a:extLst>
            </p:cNvPr>
            <p:cNvSpPr txBox="1"/>
            <p:nvPr/>
          </p:nvSpPr>
          <p:spPr>
            <a:xfrm>
              <a:off x="3931040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CF96DA6B-49E0-DC40-809F-EEB2BA3B787F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9D11CC9-0126-0A42-A8A0-7F82211993DF}"/>
              </a:ext>
            </a:extLst>
          </p:cNvPr>
          <p:cNvGrpSpPr/>
          <p:nvPr/>
        </p:nvGrpSpPr>
        <p:grpSpPr>
          <a:xfrm>
            <a:off x="2156036" y="10229342"/>
            <a:ext cx="4518438" cy="1592908"/>
            <a:chOff x="1795277" y="4756924"/>
            <a:chExt cx="4518438" cy="1592908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671D40F9-0FF2-CD48-AF62-D23D23860641}"/>
                </a:ext>
              </a:extLst>
            </p:cNvPr>
            <p:cNvSpPr txBox="1"/>
            <p:nvPr/>
          </p:nvSpPr>
          <p:spPr>
            <a:xfrm>
              <a:off x="3931040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D6615DE1-4C4F-4B44-8BA6-95A93D7A3A5B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0B138D0-9BA9-414E-BD5B-FF4F243C3895}"/>
              </a:ext>
            </a:extLst>
          </p:cNvPr>
          <p:cNvGrpSpPr/>
          <p:nvPr/>
        </p:nvGrpSpPr>
        <p:grpSpPr>
          <a:xfrm>
            <a:off x="17630946" y="5245508"/>
            <a:ext cx="4518438" cy="1592908"/>
            <a:chOff x="1795277" y="4756924"/>
            <a:chExt cx="4518438" cy="1592908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13226444-009A-854C-AB5D-74395CED202F}"/>
                </a:ext>
              </a:extLst>
            </p:cNvPr>
            <p:cNvSpPr txBox="1"/>
            <p:nvPr/>
          </p:nvSpPr>
          <p:spPr>
            <a:xfrm>
              <a:off x="1820677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11395613-EE94-564F-B563-B15BD4E122A2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26AA41E-49E5-E64C-B67C-C4DD4C359534}"/>
              </a:ext>
            </a:extLst>
          </p:cNvPr>
          <p:cNvGrpSpPr/>
          <p:nvPr/>
        </p:nvGrpSpPr>
        <p:grpSpPr>
          <a:xfrm>
            <a:off x="17826632" y="10229342"/>
            <a:ext cx="4518438" cy="1592908"/>
            <a:chOff x="1795277" y="4756924"/>
            <a:chExt cx="4518438" cy="1592908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5EA4FD23-5A4C-D346-A3B7-9E1310CC00AA}"/>
                </a:ext>
              </a:extLst>
            </p:cNvPr>
            <p:cNvSpPr txBox="1"/>
            <p:nvPr/>
          </p:nvSpPr>
          <p:spPr>
            <a:xfrm>
              <a:off x="1820677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8560B419-A6F5-EE4E-9851-2B5ABA6D317C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Freeform 1">
            <a:extLst>
              <a:ext uri="{FF2B5EF4-FFF2-40B4-BE49-F238E27FC236}">
                <a16:creationId xmlns:a16="http://schemas.microsoft.com/office/drawing/2014/main" id="{EA9D5C7D-8EE4-114D-94F7-B3A8E3576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9392" y="5425783"/>
            <a:ext cx="2555877" cy="1131375"/>
          </a:xfrm>
          <a:custGeom>
            <a:avLst/>
            <a:gdLst>
              <a:gd name="T0" fmla="*/ 1885 w 2191"/>
              <a:gd name="T1" fmla="*/ 969 h 970"/>
              <a:gd name="T2" fmla="*/ 1885 w 2191"/>
              <a:gd name="T3" fmla="*/ 969 h 970"/>
              <a:gd name="T4" fmla="*/ 314 w 2191"/>
              <a:gd name="T5" fmla="*/ 969 h 970"/>
              <a:gd name="T6" fmla="*/ 0 w 2191"/>
              <a:gd name="T7" fmla="*/ 663 h 970"/>
              <a:gd name="T8" fmla="*/ 0 w 2191"/>
              <a:gd name="T9" fmla="*/ 314 h 970"/>
              <a:gd name="T10" fmla="*/ 314 w 2191"/>
              <a:gd name="T11" fmla="*/ 0 h 970"/>
              <a:gd name="T12" fmla="*/ 1885 w 2191"/>
              <a:gd name="T13" fmla="*/ 0 h 970"/>
              <a:gd name="T14" fmla="*/ 2190 w 2191"/>
              <a:gd name="T15" fmla="*/ 314 h 970"/>
              <a:gd name="T16" fmla="*/ 2190 w 2191"/>
              <a:gd name="T17" fmla="*/ 663 h 970"/>
              <a:gd name="T18" fmla="*/ 1885 w 2191"/>
              <a:gd name="T19" fmla="*/ 969 h 970"/>
              <a:gd name="T20" fmla="*/ 314 w 2191"/>
              <a:gd name="T21" fmla="*/ 157 h 970"/>
              <a:gd name="T22" fmla="*/ 314 w 2191"/>
              <a:gd name="T23" fmla="*/ 157 h 970"/>
              <a:gd name="T24" fmla="*/ 157 w 2191"/>
              <a:gd name="T25" fmla="*/ 314 h 970"/>
              <a:gd name="T26" fmla="*/ 157 w 2191"/>
              <a:gd name="T27" fmla="*/ 663 h 970"/>
              <a:gd name="T28" fmla="*/ 314 w 2191"/>
              <a:gd name="T29" fmla="*/ 812 h 970"/>
              <a:gd name="T30" fmla="*/ 1885 w 2191"/>
              <a:gd name="T31" fmla="*/ 812 h 970"/>
              <a:gd name="T32" fmla="*/ 2033 w 2191"/>
              <a:gd name="T33" fmla="*/ 663 h 970"/>
              <a:gd name="T34" fmla="*/ 2033 w 2191"/>
              <a:gd name="T35" fmla="*/ 314 h 970"/>
              <a:gd name="T36" fmla="*/ 1885 w 2191"/>
              <a:gd name="T37" fmla="*/ 157 h 970"/>
              <a:gd name="T38" fmla="*/ 314 w 2191"/>
              <a:gd name="T39" fmla="*/ 157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91" h="970">
                <a:moveTo>
                  <a:pt x="1885" y="969"/>
                </a:moveTo>
                <a:lnTo>
                  <a:pt x="1885" y="969"/>
                </a:lnTo>
                <a:cubicBezTo>
                  <a:pt x="314" y="969"/>
                  <a:pt x="314" y="969"/>
                  <a:pt x="314" y="969"/>
                </a:cubicBezTo>
                <a:cubicBezTo>
                  <a:pt x="140" y="969"/>
                  <a:pt x="0" y="829"/>
                  <a:pt x="0" y="663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140"/>
                  <a:pt x="140" y="0"/>
                  <a:pt x="314" y="0"/>
                </a:cubicBezTo>
                <a:cubicBezTo>
                  <a:pt x="1885" y="0"/>
                  <a:pt x="1885" y="0"/>
                  <a:pt x="1885" y="0"/>
                </a:cubicBezTo>
                <a:cubicBezTo>
                  <a:pt x="2051" y="0"/>
                  <a:pt x="2190" y="140"/>
                  <a:pt x="2190" y="314"/>
                </a:cubicBezTo>
                <a:cubicBezTo>
                  <a:pt x="2190" y="663"/>
                  <a:pt x="2190" y="663"/>
                  <a:pt x="2190" y="663"/>
                </a:cubicBezTo>
                <a:cubicBezTo>
                  <a:pt x="2190" y="829"/>
                  <a:pt x="2051" y="969"/>
                  <a:pt x="1885" y="969"/>
                </a:cubicBezTo>
                <a:close/>
                <a:moveTo>
                  <a:pt x="314" y="157"/>
                </a:moveTo>
                <a:lnTo>
                  <a:pt x="314" y="157"/>
                </a:lnTo>
                <a:cubicBezTo>
                  <a:pt x="227" y="157"/>
                  <a:pt x="157" y="227"/>
                  <a:pt x="157" y="314"/>
                </a:cubicBezTo>
                <a:cubicBezTo>
                  <a:pt x="157" y="663"/>
                  <a:pt x="157" y="663"/>
                  <a:pt x="157" y="663"/>
                </a:cubicBezTo>
                <a:cubicBezTo>
                  <a:pt x="157" y="742"/>
                  <a:pt x="227" y="812"/>
                  <a:pt x="314" y="812"/>
                </a:cubicBezTo>
                <a:cubicBezTo>
                  <a:pt x="1885" y="812"/>
                  <a:pt x="1885" y="812"/>
                  <a:pt x="1885" y="812"/>
                </a:cubicBezTo>
                <a:cubicBezTo>
                  <a:pt x="1964" y="812"/>
                  <a:pt x="2033" y="742"/>
                  <a:pt x="2033" y="663"/>
                </a:cubicBezTo>
                <a:cubicBezTo>
                  <a:pt x="2033" y="314"/>
                  <a:pt x="2033" y="314"/>
                  <a:pt x="2033" y="314"/>
                </a:cubicBezTo>
                <a:cubicBezTo>
                  <a:pt x="2033" y="227"/>
                  <a:pt x="1964" y="157"/>
                  <a:pt x="1885" y="157"/>
                </a:cubicBezTo>
                <a:lnTo>
                  <a:pt x="314" y="157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1">
            <a:extLst>
              <a:ext uri="{FF2B5EF4-FFF2-40B4-BE49-F238E27FC236}">
                <a16:creationId xmlns:a16="http://schemas.microsoft.com/office/drawing/2014/main" id="{50D70E0B-18DE-714B-9ABD-CB90CE6F9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5342" y="5426620"/>
            <a:ext cx="2555877" cy="1131375"/>
          </a:xfrm>
          <a:custGeom>
            <a:avLst/>
            <a:gdLst>
              <a:gd name="T0" fmla="*/ 1885 w 2191"/>
              <a:gd name="T1" fmla="*/ 969 h 970"/>
              <a:gd name="T2" fmla="*/ 1885 w 2191"/>
              <a:gd name="T3" fmla="*/ 969 h 970"/>
              <a:gd name="T4" fmla="*/ 314 w 2191"/>
              <a:gd name="T5" fmla="*/ 969 h 970"/>
              <a:gd name="T6" fmla="*/ 0 w 2191"/>
              <a:gd name="T7" fmla="*/ 663 h 970"/>
              <a:gd name="T8" fmla="*/ 0 w 2191"/>
              <a:gd name="T9" fmla="*/ 314 h 970"/>
              <a:gd name="T10" fmla="*/ 314 w 2191"/>
              <a:gd name="T11" fmla="*/ 0 h 970"/>
              <a:gd name="T12" fmla="*/ 1885 w 2191"/>
              <a:gd name="T13" fmla="*/ 0 h 970"/>
              <a:gd name="T14" fmla="*/ 2190 w 2191"/>
              <a:gd name="T15" fmla="*/ 314 h 970"/>
              <a:gd name="T16" fmla="*/ 2190 w 2191"/>
              <a:gd name="T17" fmla="*/ 663 h 970"/>
              <a:gd name="T18" fmla="*/ 1885 w 2191"/>
              <a:gd name="T19" fmla="*/ 969 h 970"/>
              <a:gd name="T20" fmla="*/ 314 w 2191"/>
              <a:gd name="T21" fmla="*/ 157 h 970"/>
              <a:gd name="T22" fmla="*/ 314 w 2191"/>
              <a:gd name="T23" fmla="*/ 157 h 970"/>
              <a:gd name="T24" fmla="*/ 157 w 2191"/>
              <a:gd name="T25" fmla="*/ 314 h 970"/>
              <a:gd name="T26" fmla="*/ 157 w 2191"/>
              <a:gd name="T27" fmla="*/ 663 h 970"/>
              <a:gd name="T28" fmla="*/ 314 w 2191"/>
              <a:gd name="T29" fmla="*/ 812 h 970"/>
              <a:gd name="T30" fmla="*/ 1885 w 2191"/>
              <a:gd name="T31" fmla="*/ 812 h 970"/>
              <a:gd name="T32" fmla="*/ 2033 w 2191"/>
              <a:gd name="T33" fmla="*/ 663 h 970"/>
              <a:gd name="T34" fmla="*/ 2033 w 2191"/>
              <a:gd name="T35" fmla="*/ 314 h 970"/>
              <a:gd name="T36" fmla="*/ 1885 w 2191"/>
              <a:gd name="T37" fmla="*/ 157 h 970"/>
              <a:gd name="T38" fmla="*/ 314 w 2191"/>
              <a:gd name="T39" fmla="*/ 157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91" h="970">
                <a:moveTo>
                  <a:pt x="1885" y="969"/>
                </a:moveTo>
                <a:lnTo>
                  <a:pt x="1885" y="969"/>
                </a:lnTo>
                <a:cubicBezTo>
                  <a:pt x="314" y="969"/>
                  <a:pt x="314" y="969"/>
                  <a:pt x="314" y="969"/>
                </a:cubicBezTo>
                <a:cubicBezTo>
                  <a:pt x="140" y="969"/>
                  <a:pt x="0" y="829"/>
                  <a:pt x="0" y="663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140"/>
                  <a:pt x="140" y="0"/>
                  <a:pt x="314" y="0"/>
                </a:cubicBezTo>
                <a:cubicBezTo>
                  <a:pt x="1885" y="0"/>
                  <a:pt x="1885" y="0"/>
                  <a:pt x="1885" y="0"/>
                </a:cubicBezTo>
                <a:cubicBezTo>
                  <a:pt x="2051" y="0"/>
                  <a:pt x="2190" y="140"/>
                  <a:pt x="2190" y="314"/>
                </a:cubicBezTo>
                <a:cubicBezTo>
                  <a:pt x="2190" y="663"/>
                  <a:pt x="2190" y="663"/>
                  <a:pt x="2190" y="663"/>
                </a:cubicBezTo>
                <a:cubicBezTo>
                  <a:pt x="2190" y="829"/>
                  <a:pt x="2051" y="969"/>
                  <a:pt x="1885" y="969"/>
                </a:cubicBezTo>
                <a:close/>
                <a:moveTo>
                  <a:pt x="314" y="157"/>
                </a:moveTo>
                <a:lnTo>
                  <a:pt x="314" y="157"/>
                </a:lnTo>
                <a:cubicBezTo>
                  <a:pt x="227" y="157"/>
                  <a:pt x="157" y="227"/>
                  <a:pt x="157" y="314"/>
                </a:cubicBezTo>
                <a:cubicBezTo>
                  <a:pt x="157" y="663"/>
                  <a:pt x="157" y="663"/>
                  <a:pt x="157" y="663"/>
                </a:cubicBezTo>
                <a:cubicBezTo>
                  <a:pt x="157" y="742"/>
                  <a:pt x="227" y="812"/>
                  <a:pt x="314" y="812"/>
                </a:cubicBezTo>
                <a:cubicBezTo>
                  <a:pt x="1885" y="812"/>
                  <a:pt x="1885" y="812"/>
                  <a:pt x="1885" y="812"/>
                </a:cubicBezTo>
                <a:cubicBezTo>
                  <a:pt x="1964" y="812"/>
                  <a:pt x="2033" y="742"/>
                  <a:pt x="2033" y="663"/>
                </a:cubicBezTo>
                <a:cubicBezTo>
                  <a:pt x="2033" y="314"/>
                  <a:pt x="2033" y="314"/>
                  <a:pt x="2033" y="314"/>
                </a:cubicBezTo>
                <a:cubicBezTo>
                  <a:pt x="2033" y="227"/>
                  <a:pt x="1964" y="157"/>
                  <a:pt x="1885" y="157"/>
                </a:cubicBezTo>
                <a:lnTo>
                  <a:pt x="314" y="157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1">
            <a:extLst>
              <a:ext uri="{FF2B5EF4-FFF2-40B4-BE49-F238E27FC236}">
                <a16:creationId xmlns:a16="http://schemas.microsoft.com/office/drawing/2014/main" id="{3EC38C6B-D398-9645-A74A-6921C366F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811" y="5425783"/>
            <a:ext cx="2555877" cy="1131375"/>
          </a:xfrm>
          <a:custGeom>
            <a:avLst/>
            <a:gdLst>
              <a:gd name="T0" fmla="*/ 1885 w 2191"/>
              <a:gd name="T1" fmla="*/ 969 h 970"/>
              <a:gd name="T2" fmla="*/ 1885 w 2191"/>
              <a:gd name="T3" fmla="*/ 969 h 970"/>
              <a:gd name="T4" fmla="*/ 314 w 2191"/>
              <a:gd name="T5" fmla="*/ 969 h 970"/>
              <a:gd name="T6" fmla="*/ 0 w 2191"/>
              <a:gd name="T7" fmla="*/ 663 h 970"/>
              <a:gd name="T8" fmla="*/ 0 w 2191"/>
              <a:gd name="T9" fmla="*/ 314 h 970"/>
              <a:gd name="T10" fmla="*/ 314 w 2191"/>
              <a:gd name="T11" fmla="*/ 0 h 970"/>
              <a:gd name="T12" fmla="*/ 1885 w 2191"/>
              <a:gd name="T13" fmla="*/ 0 h 970"/>
              <a:gd name="T14" fmla="*/ 2190 w 2191"/>
              <a:gd name="T15" fmla="*/ 314 h 970"/>
              <a:gd name="T16" fmla="*/ 2190 w 2191"/>
              <a:gd name="T17" fmla="*/ 663 h 970"/>
              <a:gd name="T18" fmla="*/ 1885 w 2191"/>
              <a:gd name="T19" fmla="*/ 969 h 970"/>
              <a:gd name="T20" fmla="*/ 314 w 2191"/>
              <a:gd name="T21" fmla="*/ 157 h 970"/>
              <a:gd name="T22" fmla="*/ 314 w 2191"/>
              <a:gd name="T23" fmla="*/ 157 h 970"/>
              <a:gd name="T24" fmla="*/ 157 w 2191"/>
              <a:gd name="T25" fmla="*/ 314 h 970"/>
              <a:gd name="T26" fmla="*/ 157 w 2191"/>
              <a:gd name="T27" fmla="*/ 663 h 970"/>
              <a:gd name="T28" fmla="*/ 314 w 2191"/>
              <a:gd name="T29" fmla="*/ 812 h 970"/>
              <a:gd name="T30" fmla="*/ 1885 w 2191"/>
              <a:gd name="T31" fmla="*/ 812 h 970"/>
              <a:gd name="T32" fmla="*/ 2033 w 2191"/>
              <a:gd name="T33" fmla="*/ 663 h 970"/>
              <a:gd name="T34" fmla="*/ 2033 w 2191"/>
              <a:gd name="T35" fmla="*/ 314 h 970"/>
              <a:gd name="T36" fmla="*/ 1885 w 2191"/>
              <a:gd name="T37" fmla="*/ 157 h 970"/>
              <a:gd name="T38" fmla="*/ 314 w 2191"/>
              <a:gd name="T39" fmla="*/ 157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91" h="970">
                <a:moveTo>
                  <a:pt x="1885" y="969"/>
                </a:moveTo>
                <a:lnTo>
                  <a:pt x="1885" y="969"/>
                </a:lnTo>
                <a:cubicBezTo>
                  <a:pt x="314" y="969"/>
                  <a:pt x="314" y="969"/>
                  <a:pt x="314" y="969"/>
                </a:cubicBezTo>
                <a:cubicBezTo>
                  <a:pt x="140" y="969"/>
                  <a:pt x="0" y="829"/>
                  <a:pt x="0" y="663"/>
                </a:cubicBezTo>
                <a:cubicBezTo>
                  <a:pt x="0" y="314"/>
                  <a:pt x="0" y="314"/>
                  <a:pt x="0" y="314"/>
                </a:cubicBezTo>
                <a:cubicBezTo>
                  <a:pt x="0" y="140"/>
                  <a:pt x="140" y="0"/>
                  <a:pt x="314" y="0"/>
                </a:cubicBezTo>
                <a:cubicBezTo>
                  <a:pt x="1885" y="0"/>
                  <a:pt x="1885" y="0"/>
                  <a:pt x="1885" y="0"/>
                </a:cubicBezTo>
                <a:cubicBezTo>
                  <a:pt x="2051" y="0"/>
                  <a:pt x="2190" y="140"/>
                  <a:pt x="2190" y="314"/>
                </a:cubicBezTo>
                <a:cubicBezTo>
                  <a:pt x="2190" y="663"/>
                  <a:pt x="2190" y="663"/>
                  <a:pt x="2190" y="663"/>
                </a:cubicBezTo>
                <a:cubicBezTo>
                  <a:pt x="2190" y="829"/>
                  <a:pt x="2051" y="969"/>
                  <a:pt x="1885" y="969"/>
                </a:cubicBezTo>
                <a:close/>
                <a:moveTo>
                  <a:pt x="314" y="157"/>
                </a:moveTo>
                <a:lnTo>
                  <a:pt x="314" y="157"/>
                </a:lnTo>
                <a:cubicBezTo>
                  <a:pt x="227" y="157"/>
                  <a:pt x="157" y="227"/>
                  <a:pt x="157" y="314"/>
                </a:cubicBezTo>
                <a:cubicBezTo>
                  <a:pt x="157" y="663"/>
                  <a:pt x="157" y="663"/>
                  <a:pt x="157" y="663"/>
                </a:cubicBezTo>
                <a:cubicBezTo>
                  <a:pt x="157" y="742"/>
                  <a:pt x="227" y="812"/>
                  <a:pt x="314" y="812"/>
                </a:cubicBezTo>
                <a:cubicBezTo>
                  <a:pt x="1885" y="812"/>
                  <a:pt x="1885" y="812"/>
                  <a:pt x="1885" y="812"/>
                </a:cubicBezTo>
                <a:cubicBezTo>
                  <a:pt x="1964" y="812"/>
                  <a:pt x="2033" y="742"/>
                  <a:pt x="2033" y="663"/>
                </a:cubicBezTo>
                <a:cubicBezTo>
                  <a:pt x="2033" y="314"/>
                  <a:pt x="2033" y="314"/>
                  <a:pt x="2033" y="314"/>
                </a:cubicBezTo>
                <a:cubicBezTo>
                  <a:pt x="2033" y="227"/>
                  <a:pt x="1964" y="157"/>
                  <a:pt x="1885" y="157"/>
                </a:cubicBezTo>
                <a:lnTo>
                  <a:pt x="314" y="157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44">
            <a:extLst>
              <a:ext uri="{FF2B5EF4-FFF2-40B4-BE49-F238E27FC236}">
                <a16:creationId xmlns:a16="http://schemas.microsoft.com/office/drawing/2014/main" id="{4BEBA6D1-EA85-4248-900C-7C40851A0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044" y="6192031"/>
            <a:ext cx="6464263" cy="4011238"/>
          </a:xfrm>
          <a:custGeom>
            <a:avLst/>
            <a:gdLst>
              <a:gd name="T0" fmla="*/ 5261 w 5541"/>
              <a:gd name="T1" fmla="*/ 3437 h 3438"/>
              <a:gd name="T2" fmla="*/ 5261 w 5541"/>
              <a:gd name="T3" fmla="*/ 3437 h 3438"/>
              <a:gd name="T4" fmla="*/ 287 w 5541"/>
              <a:gd name="T5" fmla="*/ 3437 h 3438"/>
              <a:gd name="T6" fmla="*/ 0 w 5541"/>
              <a:gd name="T7" fmla="*/ 3157 h 3438"/>
              <a:gd name="T8" fmla="*/ 0 w 5541"/>
              <a:gd name="T9" fmla="*/ 279 h 3438"/>
              <a:gd name="T10" fmla="*/ 287 w 5541"/>
              <a:gd name="T11" fmla="*/ 0 h 3438"/>
              <a:gd name="T12" fmla="*/ 5261 w 5541"/>
              <a:gd name="T13" fmla="*/ 0 h 3438"/>
              <a:gd name="T14" fmla="*/ 5540 w 5541"/>
              <a:gd name="T15" fmla="*/ 279 h 3438"/>
              <a:gd name="T16" fmla="*/ 5540 w 5541"/>
              <a:gd name="T17" fmla="*/ 3157 h 3438"/>
              <a:gd name="T18" fmla="*/ 5261 w 5541"/>
              <a:gd name="T19" fmla="*/ 3437 h 3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1" h="3438">
                <a:moveTo>
                  <a:pt x="5261" y="3437"/>
                </a:moveTo>
                <a:lnTo>
                  <a:pt x="5261" y="3437"/>
                </a:lnTo>
                <a:cubicBezTo>
                  <a:pt x="287" y="3437"/>
                  <a:pt x="287" y="3437"/>
                  <a:pt x="287" y="3437"/>
                </a:cubicBezTo>
                <a:cubicBezTo>
                  <a:pt x="130" y="3437"/>
                  <a:pt x="0" y="3314"/>
                  <a:pt x="0" y="3157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122"/>
                  <a:pt x="130" y="0"/>
                  <a:pt x="287" y="0"/>
                </a:cubicBezTo>
                <a:cubicBezTo>
                  <a:pt x="5261" y="0"/>
                  <a:pt x="5261" y="0"/>
                  <a:pt x="5261" y="0"/>
                </a:cubicBezTo>
                <a:cubicBezTo>
                  <a:pt x="5418" y="0"/>
                  <a:pt x="5540" y="122"/>
                  <a:pt x="5540" y="279"/>
                </a:cubicBezTo>
                <a:cubicBezTo>
                  <a:pt x="5540" y="3157"/>
                  <a:pt x="5540" y="3157"/>
                  <a:pt x="5540" y="3157"/>
                </a:cubicBezTo>
                <a:cubicBezTo>
                  <a:pt x="5540" y="3314"/>
                  <a:pt x="5418" y="3437"/>
                  <a:pt x="5261" y="34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45">
            <a:extLst>
              <a:ext uri="{FF2B5EF4-FFF2-40B4-BE49-F238E27FC236}">
                <a16:creationId xmlns:a16="http://schemas.microsoft.com/office/drawing/2014/main" id="{DC17D9AE-B3C3-614F-803A-CEAF42D2D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549" y="6192031"/>
            <a:ext cx="365127" cy="4011238"/>
          </a:xfrm>
          <a:custGeom>
            <a:avLst/>
            <a:gdLst>
              <a:gd name="T0" fmla="*/ 157 w 315"/>
              <a:gd name="T1" fmla="*/ 3437 h 3438"/>
              <a:gd name="T2" fmla="*/ 0 w 315"/>
              <a:gd name="T3" fmla="*/ 3437 h 3438"/>
              <a:gd name="T4" fmla="*/ 0 w 315"/>
              <a:gd name="T5" fmla="*/ 0 h 3438"/>
              <a:gd name="T6" fmla="*/ 314 w 315"/>
              <a:gd name="T7" fmla="*/ 0 h 3438"/>
              <a:gd name="T8" fmla="*/ 314 w 315"/>
              <a:gd name="T9" fmla="*/ 3437 h 3438"/>
              <a:gd name="T10" fmla="*/ 157 w 315"/>
              <a:gd name="T11" fmla="*/ 3437 h 3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5" h="3438">
                <a:moveTo>
                  <a:pt x="157" y="3437"/>
                </a:moveTo>
                <a:lnTo>
                  <a:pt x="0" y="3437"/>
                </a:lnTo>
                <a:lnTo>
                  <a:pt x="0" y="0"/>
                </a:lnTo>
                <a:lnTo>
                  <a:pt x="314" y="0"/>
                </a:lnTo>
                <a:lnTo>
                  <a:pt x="314" y="3437"/>
                </a:lnTo>
                <a:lnTo>
                  <a:pt x="157" y="343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46">
            <a:extLst>
              <a:ext uri="{FF2B5EF4-FFF2-40B4-BE49-F238E27FC236}">
                <a16:creationId xmlns:a16="http://schemas.microsoft.com/office/drawing/2014/main" id="{60AB4F04-56AC-5D45-ADF6-F1332FC15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537" y="6192031"/>
            <a:ext cx="365124" cy="4011238"/>
          </a:xfrm>
          <a:custGeom>
            <a:avLst/>
            <a:gdLst>
              <a:gd name="T0" fmla="*/ 157 w 315"/>
              <a:gd name="T1" fmla="*/ 3437 h 3438"/>
              <a:gd name="T2" fmla="*/ 0 w 315"/>
              <a:gd name="T3" fmla="*/ 3437 h 3438"/>
              <a:gd name="T4" fmla="*/ 0 w 315"/>
              <a:gd name="T5" fmla="*/ 0 h 3438"/>
              <a:gd name="T6" fmla="*/ 314 w 315"/>
              <a:gd name="T7" fmla="*/ 0 h 3438"/>
              <a:gd name="T8" fmla="*/ 314 w 315"/>
              <a:gd name="T9" fmla="*/ 3437 h 3438"/>
              <a:gd name="T10" fmla="*/ 157 w 315"/>
              <a:gd name="T11" fmla="*/ 3437 h 3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5" h="3438">
                <a:moveTo>
                  <a:pt x="157" y="3437"/>
                </a:moveTo>
                <a:lnTo>
                  <a:pt x="0" y="3437"/>
                </a:lnTo>
                <a:lnTo>
                  <a:pt x="0" y="0"/>
                </a:lnTo>
                <a:lnTo>
                  <a:pt x="314" y="0"/>
                </a:lnTo>
                <a:lnTo>
                  <a:pt x="314" y="3437"/>
                </a:lnTo>
                <a:lnTo>
                  <a:pt x="157" y="343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47">
            <a:extLst>
              <a:ext uri="{FF2B5EF4-FFF2-40B4-BE49-F238E27FC236}">
                <a16:creationId xmlns:a16="http://schemas.microsoft.com/office/drawing/2014/main" id="{D2B713EF-F949-1749-8583-09D773F9F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059" y="6192031"/>
            <a:ext cx="766248" cy="761107"/>
          </a:xfrm>
          <a:custGeom>
            <a:avLst/>
            <a:gdLst>
              <a:gd name="T0" fmla="*/ 654 w 655"/>
              <a:gd name="T1" fmla="*/ 0 h 654"/>
              <a:gd name="T2" fmla="*/ 654 w 655"/>
              <a:gd name="T3" fmla="*/ 653 h 654"/>
              <a:gd name="T4" fmla="*/ 0 w 655"/>
              <a:gd name="T5" fmla="*/ 0 h 654"/>
              <a:gd name="T6" fmla="*/ 654 w 655"/>
              <a:gd name="T7" fmla="*/ 0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5" h="654">
                <a:moveTo>
                  <a:pt x="654" y="0"/>
                </a:moveTo>
                <a:lnTo>
                  <a:pt x="654" y="653"/>
                </a:lnTo>
                <a:cubicBezTo>
                  <a:pt x="297" y="653"/>
                  <a:pt x="0" y="357"/>
                  <a:pt x="0" y="0"/>
                </a:cubicBezTo>
                <a:lnTo>
                  <a:pt x="65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8">
            <a:extLst>
              <a:ext uri="{FF2B5EF4-FFF2-40B4-BE49-F238E27FC236}">
                <a16:creationId xmlns:a16="http://schemas.microsoft.com/office/drawing/2014/main" id="{B046A590-F31D-314C-A746-29AE8CD5F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059" y="9437022"/>
            <a:ext cx="766248" cy="766248"/>
          </a:xfrm>
          <a:custGeom>
            <a:avLst/>
            <a:gdLst>
              <a:gd name="T0" fmla="*/ 654 w 655"/>
              <a:gd name="T1" fmla="*/ 655 h 656"/>
              <a:gd name="T2" fmla="*/ 0 w 655"/>
              <a:gd name="T3" fmla="*/ 655 h 656"/>
              <a:gd name="T4" fmla="*/ 654 w 655"/>
              <a:gd name="T5" fmla="*/ 0 h 656"/>
              <a:gd name="T6" fmla="*/ 654 w 655"/>
              <a:gd name="T7" fmla="*/ 655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5" h="656">
                <a:moveTo>
                  <a:pt x="654" y="655"/>
                </a:moveTo>
                <a:lnTo>
                  <a:pt x="0" y="655"/>
                </a:lnTo>
                <a:cubicBezTo>
                  <a:pt x="0" y="297"/>
                  <a:pt x="297" y="0"/>
                  <a:pt x="654" y="0"/>
                </a:cubicBezTo>
                <a:lnTo>
                  <a:pt x="654" y="65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9">
            <a:extLst>
              <a:ext uri="{FF2B5EF4-FFF2-40B4-BE49-F238E27FC236}">
                <a16:creationId xmlns:a16="http://schemas.microsoft.com/office/drawing/2014/main" id="{C699DE27-AF64-AD44-8837-2B702E805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044" y="6192031"/>
            <a:ext cx="776533" cy="761107"/>
          </a:xfrm>
          <a:custGeom>
            <a:avLst/>
            <a:gdLst>
              <a:gd name="T0" fmla="*/ 0 w 664"/>
              <a:gd name="T1" fmla="*/ 0 h 654"/>
              <a:gd name="T2" fmla="*/ 663 w 664"/>
              <a:gd name="T3" fmla="*/ 0 h 654"/>
              <a:gd name="T4" fmla="*/ 0 w 664"/>
              <a:gd name="T5" fmla="*/ 653 h 654"/>
              <a:gd name="T6" fmla="*/ 0 w 664"/>
              <a:gd name="T7" fmla="*/ 0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4" h="654">
                <a:moveTo>
                  <a:pt x="0" y="0"/>
                </a:moveTo>
                <a:lnTo>
                  <a:pt x="663" y="0"/>
                </a:lnTo>
                <a:cubicBezTo>
                  <a:pt x="663" y="357"/>
                  <a:pt x="366" y="653"/>
                  <a:pt x="0" y="653"/>
                </a:cubicBezTo>
                <a:lnTo>
                  <a:pt x="0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50">
            <a:extLst>
              <a:ext uri="{FF2B5EF4-FFF2-40B4-BE49-F238E27FC236}">
                <a16:creationId xmlns:a16="http://schemas.microsoft.com/office/drawing/2014/main" id="{7868869C-1A25-6047-81C3-810471FA3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044" y="9437022"/>
            <a:ext cx="776533" cy="766248"/>
          </a:xfrm>
          <a:custGeom>
            <a:avLst/>
            <a:gdLst>
              <a:gd name="T0" fmla="*/ 0 w 664"/>
              <a:gd name="T1" fmla="*/ 655 h 656"/>
              <a:gd name="T2" fmla="*/ 0 w 664"/>
              <a:gd name="T3" fmla="*/ 0 h 656"/>
              <a:gd name="T4" fmla="*/ 663 w 664"/>
              <a:gd name="T5" fmla="*/ 655 h 656"/>
              <a:gd name="T6" fmla="*/ 0 w 664"/>
              <a:gd name="T7" fmla="*/ 655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4" h="656">
                <a:moveTo>
                  <a:pt x="0" y="655"/>
                </a:moveTo>
                <a:lnTo>
                  <a:pt x="0" y="0"/>
                </a:lnTo>
                <a:cubicBezTo>
                  <a:pt x="366" y="0"/>
                  <a:pt x="663" y="297"/>
                  <a:pt x="663" y="655"/>
                </a:cubicBezTo>
                <a:lnTo>
                  <a:pt x="0" y="65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51">
            <a:extLst>
              <a:ext uri="{FF2B5EF4-FFF2-40B4-BE49-F238E27FC236}">
                <a16:creationId xmlns:a16="http://schemas.microsoft.com/office/drawing/2014/main" id="{B22BF6C0-81C9-504F-8862-DF64D6C7D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0981" y="6192031"/>
            <a:ext cx="6464263" cy="4011238"/>
          </a:xfrm>
          <a:custGeom>
            <a:avLst/>
            <a:gdLst>
              <a:gd name="T0" fmla="*/ 5261 w 5541"/>
              <a:gd name="T1" fmla="*/ 3437 h 3438"/>
              <a:gd name="T2" fmla="*/ 5261 w 5541"/>
              <a:gd name="T3" fmla="*/ 3437 h 3438"/>
              <a:gd name="T4" fmla="*/ 288 w 5541"/>
              <a:gd name="T5" fmla="*/ 3437 h 3438"/>
              <a:gd name="T6" fmla="*/ 0 w 5541"/>
              <a:gd name="T7" fmla="*/ 3157 h 3438"/>
              <a:gd name="T8" fmla="*/ 0 w 5541"/>
              <a:gd name="T9" fmla="*/ 279 h 3438"/>
              <a:gd name="T10" fmla="*/ 288 w 5541"/>
              <a:gd name="T11" fmla="*/ 0 h 3438"/>
              <a:gd name="T12" fmla="*/ 5261 w 5541"/>
              <a:gd name="T13" fmla="*/ 0 h 3438"/>
              <a:gd name="T14" fmla="*/ 5540 w 5541"/>
              <a:gd name="T15" fmla="*/ 279 h 3438"/>
              <a:gd name="T16" fmla="*/ 5540 w 5541"/>
              <a:gd name="T17" fmla="*/ 3157 h 3438"/>
              <a:gd name="T18" fmla="*/ 5261 w 5541"/>
              <a:gd name="T19" fmla="*/ 3437 h 3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1" h="3438">
                <a:moveTo>
                  <a:pt x="5261" y="3437"/>
                </a:moveTo>
                <a:lnTo>
                  <a:pt x="5261" y="3437"/>
                </a:lnTo>
                <a:cubicBezTo>
                  <a:pt x="288" y="3437"/>
                  <a:pt x="288" y="3437"/>
                  <a:pt x="288" y="3437"/>
                </a:cubicBezTo>
                <a:cubicBezTo>
                  <a:pt x="131" y="3437"/>
                  <a:pt x="0" y="3314"/>
                  <a:pt x="0" y="3157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122"/>
                  <a:pt x="131" y="0"/>
                  <a:pt x="288" y="0"/>
                </a:cubicBezTo>
                <a:cubicBezTo>
                  <a:pt x="5261" y="0"/>
                  <a:pt x="5261" y="0"/>
                  <a:pt x="5261" y="0"/>
                </a:cubicBezTo>
                <a:cubicBezTo>
                  <a:pt x="5418" y="0"/>
                  <a:pt x="5540" y="122"/>
                  <a:pt x="5540" y="279"/>
                </a:cubicBezTo>
                <a:cubicBezTo>
                  <a:pt x="5540" y="3157"/>
                  <a:pt x="5540" y="3157"/>
                  <a:pt x="5540" y="3157"/>
                </a:cubicBezTo>
                <a:cubicBezTo>
                  <a:pt x="5540" y="3314"/>
                  <a:pt x="5418" y="3437"/>
                  <a:pt x="5261" y="34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52">
            <a:extLst>
              <a:ext uri="{FF2B5EF4-FFF2-40B4-BE49-F238E27FC236}">
                <a16:creationId xmlns:a16="http://schemas.microsoft.com/office/drawing/2014/main" id="{89839D25-9921-D747-8B7E-EBFCC6665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3486" y="6192031"/>
            <a:ext cx="365127" cy="4011238"/>
          </a:xfrm>
          <a:custGeom>
            <a:avLst/>
            <a:gdLst>
              <a:gd name="T0" fmla="*/ 157 w 315"/>
              <a:gd name="T1" fmla="*/ 3437 h 3438"/>
              <a:gd name="T2" fmla="*/ 0 w 315"/>
              <a:gd name="T3" fmla="*/ 3437 h 3438"/>
              <a:gd name="T4" fmla="*/ 0 w 315"/>
              <a:gd name="T5" fmla="*/ 0 h 3438"/>
              <a:gd name="T6" fmla="*/ 314 w 315"/>
              <a:gd name="T7" fmla="*/ 0 h 3438"/>
              <a:gd name="T8" fmla="*/ 314 w 315"/>
              <a:gd name="T9" fmla="*/ 3437 h 3438"/>
              <a:gd name="T10" fmla="*/ 157 w 315"/>
              <a:gd name="T11" fmla="*/ 3437 h 3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5" h="3438">
                <a:moveTo>
                  <a:pt x="157" y="3437"/>
                </a:moveTo>
                <a:lnTo>
                  <a:pt x="0" y="3437"/>
                </a:lnTo>
                <a:lnTo>
                  <a:pt x="0" y="0"/>
                </a:lnTo>
                <a:lnTo>
                  <a:pt x="314" y="0"/>
                </a:lnTo>
                <a:lnTo>
                  <a:pt x="314" y="3437"/>
                </a:lnTo>
                <a:lnTo>
                  <a:pt x="157" y="343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53">
            <a:extLst>
              <a:ext uri="{FF2B5EF4-FFF2-40B4-BE49-F238E27FC236}">
                <a16:creationId xmlns:a16="http://schemas.microsoft.com/office/drawing/2014/main" id="{E55B7AC2-C24E-F545-AC65-191961084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0474" y="6192031"/>
            <a:ext cx="359983" cy="4011238"/>
          </a:xfrm>
          <a:custGeom>
            <a:avLst/>
            <a:gdLst>
              <a:gd name="T0" fmla="*/ 153 w 307"/>
              <a:gd name="T1" fmla="*/ 3437 h 3438"/>
              <a:gd name="T2" fmla="*/ 0 w 307"/>
              <a:gd name="T3" fmla="*/ 3437 h 3438"/>
              <a:gd name="T4" fmla="*/ 0 w 307"/>
              <a:gd name="T5" fmla="*/ 0 h 3438"/>
              <a:gd name="T6" fmla="*/ 306 w 307"/>
              <a:gd name="T7" fmla="*/ 0 h 3438"/>
              <a:gd name="T8" fmla="*/ 306 w 307"/>
              <a:gd name="T9" fmla="*/ 3437 h 3438"/>
              <a:gd name="T10" fmla="*/ 153 w 307"/>
              <a:gd name="T11" fmla="*/ 3437 h 3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3438">
                <a:moveTo>
                  <a:pt x="153" y="3437"/>
                </a:moveTo>
                <a:lnTo>
                  <a:pt x="0" y="3437"/>
                </a:lnTo>
                <a:lnTo>
                  <a:pt x="0" y="0"/>
                </a:lnTo>
                <a:lnTo>
                  <a:pt x="306" y="0"/>
                </a:lnTo>
                <a:lnTo>
                  <a:pt x="306" y="3437"/>
                </a:lnTo>
                <a:lnTo>
                  <a:pt x="153" y="343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54">
            <a:extLst>
              <a:ext uri="{FF2B5EF4-FFF2-40B4-BE49-F238E27FC236}">
                <a16:creationId xmlns:a16="http://schemas.microsoft.com/office/drawing/2014/main" id="{308D92F0-382F-9346-8589-7B7726CDA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8996" y="6192031"/>
            <a:ext cx="766248" cy="761107"/>
          </a:xfrm>
          <a:custGeom>
            <a:avLst/>
            <a:gdLst>
              <a:gd name="T0" fmla="*/ 654 w 655"/>
              <a:gd name="T1" fmla="*/ 0 h 654"/>
              <a:gd name="T2" fmla="*/ 654 w 655"/>
              <a:gd name="T3" fmla="*/ 653 h 654"/>
              <a:gd name="T4" fmla="*/ 0 w 655"/>
              <a:gd name="T5" fmla="*/ 0 h 654"/>
              <a:gd name="T6" fmla="*/ 654 w 655"/>
              <a:gd name="T7" fmla="*/ 0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5" h="654">
                <a:moveTo>
                  <a:pt x="654" y="0"/>
                </a:moveTo>
                <a:lnTo>
                  <a:pt x="654" y="653"/>
                </a:lnTo>
                <a:cubicBezTo>
                  <a:pt x="297" y="653"/>
                  <a:pt x="0" y="357"/>
                  <a:pt x="0" y="0"/>
                </a:cubicBezTo>
                <a:lnTo>
                  <a:pt x="65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55">
            <a:extLst>
              <a:ext uri="{FF2B5EF4-FFF2-40B4-BE49-F238E27FC236}">
                <a16:creationId xmlns:a16="http://schemas.microsoft.com/office/drawing/2014/main" id="{B163F913-8A5E-5648-9391-991BA21D6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8996" y="9437022"/>
            <a:ext cx="766248" cy="766248"/>
          </a:xfrm>
          <a:custGeom>
            <a:avLst/>
            <a:gdLst>
              <a:gd name="T0" fmla="*/ 654 w 655"/>
              <a:gd name="T1" fmla="*/ 655 h 656"/>
              <a:gd name="T2" fmla="*/ 0 w 655"/>
              <a:gd name="T3" fmla="*/ 655 h 656"/>
              <a:gd name="T4" fmla="*/ 654 w 655"/>
              <a:gd name="T5" fmla="*/ 0 h 656"/>
              <a:gd name="T6" fmla="*/ 654 w 655"/>
              <a:gd name="T7" fmla="*/ 655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5" h="656">
                <a:moveTo>
                  <a:pt x="654" y="655"/>
                </a:moveTo>
                <a:lnTo>
                  <a:pt x="0" y="655"/>
                </a:lnTo>
                <a:cubicBezTo>
                  <a:pt x="0" y="297"/>
                  <a:pt x="297" y="0"/>
                  <a:pt x="654" y="0"/>
                </a:cubicBezTo>
                <a:lnTo>
                  <a:pt x="654" y="65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56">
            <a:extLst>
              <a:ext uri="{FF2B5EF4-FFF2-40B4-BE49-F238E27FC236}">
                <a16:creationId xmlns:a16="http://schemas.microsoft.com/office/drawing/2014/main" id="{8D860F79-EC8F-FA4B-B034-F9E712169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0981" y="6192031"/>
            <a:ext cx="776533" cy="761107"/>
          </a:xfrm>
          <a:custGeom>
            <a:avLst/>
            <a:gdLst>
              <a:gd name="T0" fmla="*/ 0 w 664"/>
              <a:gd name="T1" fmla="*/ 0 h 654"/>
              <a:gd name="T2" fmla="*/ 663 w 664"/>
              <a:gd name="T3" fmla="*/ 0 h 654"/>
              <a:gd name="T4" fmla="*/ 0 w 664"/>
              <a:gd name="T5" fmla="*/ 653 h 654"/>
              <a:gd name="T6" fmla="*/ 0 w 664"/>
              <a:gd name="T7" fmla="*/ 0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4" h="654">
                <a:moveTo>
                  <a:pt x="0" y="0"/>
                </a:moveTo>
                <a:lnTo>
                  <a:pt x="663" y="0"/>
                </a:lnTo>
                <a:cubicBezTo>
                  <a:pt x="663" y="357"/>
                  <a:pt x="367" y="653"/>
                  <a:pt x="0" y="653"/>
                </a:cubicBezTo>
                <a:lnTo>
                  <a:pt x="0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57">
            <a:extLst>
              <a:ext uri="{FF2B5EF4-FFF2-40B4-BE49-F238E27FC236}">
                <a16:creationId xmlns:a16="http://schemas.microsoft.com/office/drawing/2014/main" id="{6BD13C51-D314-C147-9100-D18849B0D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0981" y="9437022"/>
            <a:ext cx="776533" cy="766248"/>
          </a:xfrm>
          <a:custGeom>
            <a:avLst/>
            <a:gdLst>
              <a:gd name="T0" fmla="*/ 0 w 664"/>
              <a:gd name="T1" fmla="*/ 655 h 656"/>
              <a:gd name="T2" fmla="*/ 0 w 664"/>
              <a:gd name="T3" fmla="*/ 0 h 656"/>
              <a:gd name="T4" fmla="*/ 663 w 664"/>
              <a:gd name="T5" fmla="*/ 655 h 656"/>
              <a:gd name="T6" fmla="*/ 0 w 664"/>
              <a:gd name="T7" fmla="*/ 655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4" h="656">
                <a:moveTo>
                  <a:pt x="0" y="655"/>
                </a:moveTo>
                <a:lnTo>
                  <a:pt x="0" y="0"/>
                </a:lnTo>
                <a:cubicBezTo>
                  <a:pt x="367" y="0"/>
                  <a:pt x="663" y="297"/>
                  <a:pt x="663" y="655"/>
                </a:cubicBezTo>
                <a:lnTo>
                  <a:pt x="0" y="65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58">
            <a:extLst>
              <a:ext uri="{FF2B5EF4-FFF2-40B4-BE49-F238E27FC236}">
                <a16:creationId xmlns:a16="http://schemas.microsoft.com/office/drawing/2014/main" id="{3D99E488-5042-9042-AEEB-7E1B0DCD4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626" y="6192031"/>
            <a:ext cx="6464263" cy="4011238"/>
          </a:xfrm>
          <a:custGeom>
            <a:avLst/>
            <a:gdLst>
              <a:gd name="T0" fmla="*/ 5262 w 5543"/>
              <a:gd name="T1" fmla="*/ 3437 h 3438"/>
              <a:gd name="T2" fmla="*/ 5262 w 5543"/>
              <a:gd name="T3" fmla="*/ 3437 h 3438"/>
              <a:gd name="T4" fmla="*/ 289 w 5543"/>
              <a:gd name="T5" fmla="*/ 3437 h 3438"/>
              <a:gd name="T6" fmla="*/ 0 w 5543"/>
              <a:gd name="T7" fmla="*/ 3157 h 3438"/>
              <a:gd name="T8" fmla="*/ 0 w 5543"/>
              <a:gd name="T9" fmla="*/ 279 h 3438"/>
              <a:gd name="T10" fmla="*/ 289 w 5543"/>
              <a:gd name="T11" fmla="*/ 0 h 3438"/>
              <a:gd name="T12" fmla="*/ 5262 w 5543"/>
              <a:gd name="T13" fmla="*/ 0 h 3438"/>
              <a:gd name="T14" fmla="*/ 5542 w 5543"/>
              <a:gd name="T15" fmla="*/ 279 h 3438"/>
              <a:gd name="T16" fmla="*/ 5542 w 5543"/>
              <a:gd name="T17" fmla="*/ 3157 h 3438"/>
              <a:gd name="T18" fmla="*/ 5262 w 5543"/>
              <a:gd name="T19" fmla="*/ 3437 h 3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3" h="3438">
                <a:moveTo>
                  <a:pt x="5262" y="3437"/>
                </a:moveTo>
                <a:lnTo>
                  <a:pt x="5262" y="3437"/>
                </a:lnTo>
                <a:cubicBezTo>
                  <a:pt x="289" y="3437"/>
                  <a:pt x="289" y="3437"/>
                  <a:pt x="289" y="3437"/>
                </a:cubicBezTo>
                <a:cubicBezTo>
                  <a:pt x="131" y="3437"/>
                  <a:pt x="0" y="3314"/>
                  <a:pt x="0" y="3157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122"/>
                  <a:pt x="131" y="0"/>
                  <a:pt x="289" y="0"/>
                </a:cubicBezTo>
                <a:cubicBezTo>
                  <a:pt x="5262" y="0"/>
                  <a:pt x="5262" y="0"/>
                  <a:pt x="5262" y="0"/>
                </a:cubicBezTo>
                <a:cubicBezTo>
                  <a:pt x="5420" y="0"/>
                  <a:pt x="5542" y="122"/>
                  <a:pt x="5542" y="279"/>
                </a:cubicBezTo>
                <a:cubicBezTo>
                  <a:pt x="5542" y="3157"/>
                  <a:pt x="5542" y="3157"/>
                  <a:pt x="5542" y="3157"/>
                </a:cubicBezTo>
                <a:cubicBezTo>
                  <a:pt x="5542" y="3314"/>
                  <a:pt x="5420" y="3437"/>
                  <a:pt x="5262" y="34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59">
            <a:extLst>
              <a:ext uri="{FF2B5EF4-FFF2-40B4-BE49-F238E27FC236}">
                <a16:creationId xmlns:a16="http://schemas.microsoft.com/office/drawing/2014/main" id="{667ECE9A-D3F6-8C4A-A475-FE3B05A36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6276" y="6192031"/>
            <a:ext cx="365124" cy="4011238"/>
          </a:xfrm>
          <a:custGeom>
            <a:avLst/>
            <a:gdLst>
              <a:gd name="T0" fmla="*/ 157 w 315"/>
              <a:gd name="T1" fmla="*/ 3437 h 3438"/>
              <a:gd name="T2" fmla="*/ 0 w 315"/>
              <a:gd name="T3" fmla="*/ 3437 h 3438"/>
              <a:gd name="T4" fmla="*/ 0 w 315"/>
              <a:gd name="T5" fmla="*/ 0 h 3438"/>
              <a:gd name="T6" fmla="*/ 314 w 315"/>
              <a:gd name="T7" fmla="*/ 0 h 3438"/>
              <a:gd name="T8" fmla="*/ 314 w 315"/>
              <a:gd name="T9" fmla="*/ 3437 h 3438"/>
              <a:gd name="T10" fmla="*/ 157 w 315"/>
              <a:gd name="T11" fmla="*/ 3437 h 3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5" h="3438">
                <a:moveTo>
                  <a:pt x="157" y="3437"/>
                </a:moveTo>
                <a:lnTo>
                  <a:pt x="0" y="3437"/>
                </a:lnTo>
                <a:lnTo>
                  <a:pt x="0" y="0"/>
                </a:lnTo>
                <a:lnTo>
                  <a:pt x="314" y="0"/>
                </a:lnTo>
                <a:lnTo>
                  <a:pt x="314" y="3437"/>
                </a:lnTo>
                <a:lnTo>
                  <a:pt x="157" y="343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60">
            <a:extLst>
              <a:ext uri="{FF2B5EF4-FFF2-40B4-BE49-F238E27FC236}">
                <a16:creationId xmlns:a16="http://schemas.microsoft.com/office/drawing/2014/main" id="{AD7C7A19-BCE5-EE45-8594-47E4157CC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3260" y="6192031"/>
            <a:ext cx="365127" cy="4011238"/>
          </a:xfrm>
          <a:custGeom>
            <a:avLst/>
            <a:gdLst>
              <a:gd name="T0" fmla="*/ 157 w 315"/>
              <a:gd name="T1" fmla="*/ 3437 h 3438"/>
              <a:gd name="T2" fmla="*/ 0 w 315"/>
              <a:gd name="T3" fmla="*/ 3437 h 3438"/>
              <a:gd name="T4" fmla="*/ 0 w 315"/>
              <a:gd name="T5" fmla="*/ 0 h 3438"/>
              <a:gd name="T6" fmla="*/ 314 w 315"/>
              <a:gd name="T7" fmla="*/ 0 h 3438"/>
              <a:gd name="T8" fmla="*/ 314 w 315"/>
              <a:gd name="T9" fmla="*/ 3437 h 3438"/>
              <a:gd name="T10" fmla="*/ 157 w 315"/>
              <a:gd name="T11" fmla="*/ 3437 h 3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5" h="3438">
                <a:moveTo>
                  <a:pt x="157" y="3437"/>
                </a:moveTo>
                <a:lnTo>
                  <a:pt x="0" y="3437"/>
                </a:lnTo>
                <a:lnTo>
                  <a:pt x="0" y="0"/>
                </a:lnTo>
                <a:lnTo>
                  <a:pt x="314" y="0"/>
                </a:lnTo>
                <a:lnTo>
                  <a:pt x="314" y="3437"/>
                </a:lnTo>
                <a:lnTo>
                  <a:pt x="157" y="343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61">
            <a:extLst>
              <a:ext uri="{FF2B5EF4-FFF2-40B4-BE49-F238E27FC236}">
                <a16:creationId xmlns:a16="http://schemas.microsoft.com/office/drawing/2014/main" id="{4ECC4081-8776-7B4A-B719-68370438D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1782" y="6192031"/>
            <a:ext cx="766251" cy="761107"/>
          </a:xfrm>
          <a:custGeom>
            <a:avLst/>
            <a:gdLst>
              <a:gd name="T0" fmla="*/ 655 w 656"/>
              <a:gd name="T1" fmla="*/ 0 h 654"/>
              <a:gd name="T2" fmla="*/ 655 w 656"/>
              <a:gd name="T3" fmla="*/ 653 h 654"/>
              <a:gd name="T4" fmla="*/ 0 w 656"/>
              <a:gd name="T5" fmla="*/ 0 h 654"/>
              <a:gd name="T6" fmla="*/ 655 w 656"/>
              <a:gd name="T7" fmla="*/ 0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6" h="654">
                <a:moveTo>
                  <a:pt x="655" y="0"/>
                </a:moveTo>
                <a:lnTo>
                  <a:pt x="655" y="653"/>
                </a:lnTo>
                <a:cubicBezTo>
                  <a:pt x="297" y="653"/>
                  <a:pt x="0" y="357"/>
                  <a:pt x="0" y="0"/>
                </a:cubicBezTo>
                <a:lnTo>
                  <a:pt x="655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62">
            <a:extLst>
              <a:ext uri="{FF2B5EF4-FFF2-40B4-BE49-F238E27FC236}">
                <a16:creationId xmlns:a16="http://schemas.microsoft.com/office/drawing/2014/main" id="{5CDEA4B5-323D-C543-8B09-2C547ED88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1782" y="9437022"/>
            <a:ext cx="766251" cy="766248"/>
          </a:xfrm>
          <a:custGeom>
            <a:avLst/>
            <a:gdLst>
              <a:gd name="T0" fmla="*/ 655 w 656"/>
              <a:gd name="T1" fmla="*/ 655 h 656"/>
              <a:gd name="T2" fmla="*/ 0 w 656"/>
              <a:gd name="T3" fmla="*/ 655 h 656"/>
              <a:gd name="T4" fmla="*/ 655 w 656"/>
              <a:gd name="T5" fmla="*/ 0 h 656"/>
              <a:gd name="T6" fmla="*/ 655 w 656"/>
              <a:gd name="T7" fmla="*/ 655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6" h="656">
                <a:moveTo>
                  <a:pt x="655" y="655"/>
                </a:moveTo>
                <a:lnTo>
                  <a:pt x="0" y="655"/>
                </a:lnTo>
                <a:cubicBezTo>
                  <a:pt x="0" y="297"/>
                  <a:pt x="297" y="0"/>
                  <a:pt x="655" y="0"/>
                </a:cubicBezTo>
                <a:lnTo>
                  <a:pt x="655" y="65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63">
            <a:extLst>
              <a:ext uri="{FF2B5EF4-FFF2-40B4-BE49-F238E27FC236}">
                <a16:creationId xmlns:a16="http://schemas.microsoft.com/office/drawing/2014/main" id="{A3DA7362-C05E-5B47-84CB-2859793A8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626" y="6192031"/>
            <a:ext cx="776533" cy="761107"/>
          </a:xfrm>
          <a:custGeom>
            <a:avLst/>
            <a:gdLst>
              <a:gd name="T0" fmla="*/ 0 w 665"/>
              <a:gd name="T1" fmla="*/ 0 h 654"/>
              <a:gd name="T2" fmla="*/ 664 w 665"/>
              <a:gd name="T3" fmla="*/ 0 h 654"/>
              <a:gd name="T4" fmla="*/ 0 w 665"/>
              <a:gd name="T5" fmla="*/ 653 h 654"/>
              <a:gd name="T6" fmla="*/ 0 w 665"/>
              <a:gd name="T7" fmla="*/ 0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5" h="654">
                <a:moveTo>
                  <a:pt x="0" y="0"/>
                </a:moveTo>
                <a:lnTo>
                  <a:pt x="664" y="0"/>
                </a:lnTo>
                <a:cubicBezTo>
                  <a:pt x="664" y="357"/>
                  <a:pt x="367" y="653"/>
                  <a:pt x="0" y="653"/>
                </a:cubicBezTo>
                <a:lnTo>
                  <a:pt x="0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64">
            <a:extLst>
              <a:ext uri="{FF2B5EF4-FFF2-40B4-BE49-F238E27FC236}">
                <a16:creationId xmlns:a16="http://schemas.microsoft.com/office/drawing/2014/main" id="{55EDF844-1A48-B943-8440-344A8A1E9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626" y="9437022"/>
            <a:ext cx="776533" cy="766248"/>
          </a:xfrm>
          <a:custGeom>
            <a:avLst/>
            <a:gdLst>
              <a:gd name="T0" fmla="*/ 0 w 665"/>
              <a:gd name="T1" fmla="*/ 655 h 656"/>
              <a:gd name="T2" fmla="*/ 0 w 665"/>
              <a:gd name="T3" fmla="*/ 0 h 656"/>
              <a:gd name="T4" fmla="*/ 664 w 665"/>
              <a:gd name="T5" fmla="*/ 655 h 656"/>
              <a:gd name="T6" fmla="*/ 0 w 665"/>
              <a:gd name="T7" fmla="*/ 655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5" h="656">
                <a:moveTo>
                  <a:pt x="0" y="655"/>
                </a:moveTo>
                <a:lnTo>
                  <a:pt x="0" y="0"/>
                </a:lnTo>
                <a:cubicBezTo>
                  <a:pt x="367" y="0"/>
                  <a:pt x="664" y="297"/>
                  <a:pt x="664" y="655"/>
                </a:cubicBezTo>
                <a:lnTo>
                  <a:pt x="0" y="65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65">
            <a:extLst>
              <a:ext uri="{FF2B5EF4-FFF2-40B4-BE49-F238E27FC236}">
                <a16:creationId xmlns:a16="http://schemas.microsoft.com/office/drawing/2014/main" id="{64D05488-9879-194A-A0B8-3E9AAE659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9939" y="7462258"/>
            <a:ext cx="1681636" cy="1455358"/>
          </a:xfrm>
          <a:custGeom>
            <a:avLst/>
            <a:gdLst>
              <a:gd name="T0" fmla="*/ 724 w 1441"/>
              <a:gd name="T1" fmla="*/ 1248 h 1249"/>
              <a:gd name="T2" fmla="*/ 724 w 1441"/>
              <a:gd name="T3" fmla="*/ 1248 h 1249"/>
              <a:gd name="T4" fmla="*/ 690 w 1441"/>
              <a:gd name="T5" fmla="*/ 1239 h 1249"/>
              <a:gd name="T6" fmla="*/ 210 w 1441"/>
              <a:gd name="T7" fmla="*/ 759 h 1249"/>
              <a:gd name="T8" fmla="*/ 210 w 1441"/>
              <a:gd name="T9" fmla="*/ 759 h 1249"/>
              <a:gd name="T10" fmla="*/ 114 w 1441"/>
              <a:gd name="T11" fmla="*/ 663 h 1249"/>
              <a:gd name="T12" fmla="*/ 0 w 1441"/>
              <a:gd name="T13" fmla="*/ 393 h 1249"/>
              <a:gd name="T14" fmla="*/ 114 w 1441"/>
              <a:gd name="T15" fmla="*/ 114 h 1249"/>
              <a:gd name="T16" fmla="*/ 384 w 1441"/>
              <a:gd name="T17" fmla="*/ 0 h 1249"/>
              <a:gd name="T18" fmla="*/ 663 w 1441"/>
              <a:gd name="T19" fmla="*/ 114 h 1249"/>
              <a:gd name="T20" fmla="*/ 724 w 1441"/>
              <a:gd name="T21" fmla="*/ 184 h 1249"/>
              <a:gd name="T22" fmla="*/ 786 w 1441"/>
              <a:gd name="T23" fmla="*/ 114 h 1249"/>
              <a:gd name="T24" fmla="*/ 1056 w 1441"/>
              <a:gd name="T25" fmla="*/ 0 h 1249"/>
              <a:gd name="T26" fmla="*/ 1335 w 1441"/>
              <a:gd name="T27" fmla="*/ 114 h 1249"/>
              <a:gd name="T28" fmla="*/ 1440 w 1441"/>
              <a:gd name="T29" fmla="*/ 393 h 1249"/>
              <a:gd name="T30" fmla="*/ 1335 w 1441"/>
              <a:gd name="T31" fmla="*/ 663 h 1249"/>
              <a:gd name="T32" fmla="*/ 1335 w 1441"/>
              <a:gd name="T33" fmla="*/ 663 h 1249"/>
              <a:gd name="T34" fmla="*/ 1239 w 1441"/>
              <a:gd name="T35" fmla="*/ 759 h 1249"/>
              <a:gd name="T36" fmla="*/ 1230 w 1441"/>
              <a:gd name="T37" fmla="*/ 759 h 1249"/>
              <a:gd name="T38" fmla="*/ 751 w 1441"/>
              <a:gd name="T39" fmla="*/ 1239 h 1249"/>
              <a:gd name="T40" fmla="*/ 724 w 1441"/>
              <a:gd name="T41" fmla="*/ 1248 h 1249"/>
              <a:gd name="T42" fmla="*/ 279 w 1441"/>
              <a:gd name="T43" fmla="*/ 698 h 1249"/>
              <a:gd name="T44" fmla="*/ 279 w 1441"/>
              <a:gd name="T45" fmla="*/ 698 h 1249"/>
              <a:gd name="T46" fmla="*/ 724 w 1441"/>
              <a:gd name="T47" fmla="*/ 1143 h 1249"/>
              <a:gd name="T48" fmla="*/ 1170 w 1441"/>
              <a:gd name="T49" fmla="*/ 698 h 1249"/>
              <a:gd name="T50" fmla="*/ 1170 w 1441"/>
              <a:gd name="T51" fmla="*/ 698 h 1249"/>
              <a:gd name="T52" fmla="*/ 1265 w 1441"/>
              <a:gd name="T53" fmla="*/ 602 h 1249"/>
              <a:gd name="T54" fmla="*/ 1353 w 1441"/>
              <a:gd name="T55" fmla="*/ 393 h 1249"/>
              <a:gd name="T56" fmla="*/ 1265 w 1441"/>
              <a:gd name="T57" fmla="*/ 184 h 1249"/>
              <a:gd name="T58" fmla="*/ 1056 w 1441"/>
              <a:gd name="T59" fmla="*/ 96 h 1249"/>
              <a:gd name="T60" fmla="*/ 847 w 1441"/>
              <a:gd name="T61" fmla="*/ 184 h 1249"/>
              <a:gd name="T62" fmla="*/ 751 w 1441"/>
              <a:gd name="T63" fmla="*/ 279 h 1249"/>
              <a:gd name="T64" fmla="*/ 724 w 1441"/>
              <a:gd name="T65" fmla="*/ 288 h 1249"/>
              <a:gd name="T66" fmla="*/ 690 w 1441"/>
              <a:gd name="T67" fmla="*/ 279 h 1249"/>
              <a:gd name="T68" fmla="*/ 594 w 1441"/>
              <a:gd name="T69" fmla="*/ 184 h 1249"/>
              <a:gd name="T70" fmla="*/ 384 w 1441"/>
              <a:gd name="T71" fmla="*/ 96 h 1249"/>
              <a:gd name="T72" fmla="*/ 175 w 1441"/>
              <a:gd name="T73" fmla="*/ 184 h 1249"/>
              <a:gd name="T74" fmla="*/ 96 w 1441"/>
              <a:gd name="T75" fmla="*/ 393 h 1249"/>
              <a:gd name="T76" fmla="*/ 175 w 1441"/>
              <a:gd name="T77" fmla="*/ 602 h 1249"/>
              <a:gd name="T78" fmla="*/ 279 w 1441"/>
              <a:gd name="T79" fmla="*/ 698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41" h="1249">
                <a:moveTo>
                  <a:pt x="724" y="1248"/>
                </a:moveTo>
                <a:lnTo>
                  <a:pt x="724" y="1248"/>
                </a:lnTo>
                <a:cubicBezTo>
                  <a:pt x="707" y="1248"/>
                  <a:pt x="698" y="1248"/>
                  <a:pt x="690" y="1239"/>
                </a:cubicBezTo>
                <a:cubicBezTo>
                  <a:pt x="210" y="759"/>
                  <a:pt x="210" y="759"/>
                  <a:pt x="210" y="759"/>
                </a:cubicBezTo>
                <a:lnTo>
                  <a:pt x="210" y="759"/>
                </a:lnTo>
                <a:cubicBezTo>
                  <a:pt x="114" y="663"/>
                  <a:pt x="114" y="663"/>
                  <a:pt x="114" y="663"/>
                </a:cubicBezTo>
                <a:cubicBezTo>
                  <a:pt x="44" y="593"/>
                  <a:pt x="0" y="498"/>
                  <a:pt x="0" y="393"/>
                </a:cubicBezTo>
                <a:cubicBezTo>
                  <a:pt x="0" y="288"/>
                  <a:pt x="44" y="192"/>
                  <a:pt x="114" y="114"/>
                </a:cubicBezTo>
                <a:cubicBezTo>
                  <a:pt x="183" y="44"/>
                  <a:pt x="279" y="0"/>
                  <a:pt x="384" y="0"/>
                </a:cubicBezTo>
                <a:cubicBezTo>
                  <a:pt x="489" y="0"/>
                  <a:pt x="585" y="44"/>
                  <a:pt x="663" y="114"/>
                </a:cubicBezTo>
                <a:cubicBezTo>
                  <a:pt x="724" y="184"/>
                  <a:pt x="724" y="184"/>
                  <a:pt x="724" y="184"/>
                </a:cubicBezTo>
                <a:cubicBezTo>
                  <a:pt x="786" y="114"/>
                  <a:pt x="786" y="114"/>
                  <a:pt x="786" y="114"/>
                </a:cubicBezTo>
                <a:cubicBezTo>
                  <a:pt x="855" y="44"/>
                  <a:pt x="951" y="0"/>
                  <a:pt x="1056" y="0"/>
                </a:cubicBezTo>
                <a:cubicBezTo>
                  <a:pt x="1161" y="0"/>
                  <a:pt x="1257" y="44"/>
                  <a:pt x="1335" y="114"/>
                </a:cubicBezTo>
                <a:cubicBezTo>
                  <a:pt x="1405" y="192"/>
                  <a:pt x="1440" y="288"/>
                  <a:pt x="1440" y="393"/>
                </a:cubicBezTo>
                <a:cubicBezTo>
                  <a:pt x="1440" y="498"/>
                  <a:pt x="1405" y="593"/>
                  <a:pt x="1335" y="663"/>
                </a:cubicBezTo>
                <a:lnTo>
                  <a:pt x="1335" y="663"/>
                </a:lnTo>
                <a:cubicBezTo>
                  <a:pt x="1239" y="759"/>
                  <a:pt x="1239" y="759"/>
                  <a:pt x="1239" y="759"/>
                </a:cubicBezTo>
                <a:cubicBezTo>
                  <a:pt x="1239" y="759"/>
                  <a:pt x="1239" y="759"/>
                  <a:pt x="1230" y="759"/>
                </a:cubicBezTo>
                <a:cubicBezTo>
                  <a:pt x="751" y="1239"/>
                  <a:pt x="751" y="1239"/>
                  <a:pt x="751" y="1239"/>
                </a:cubicBezTo>
                <a:cubicBezTo>
                  <a:pt x="742" y="1248"/>
                  <a:pt x="733" y="1248"/>
                  <a:pt x="724" y="1248"/>
                </a:cubicBezTo>
                <a:close/>
                <a:moveTo>
                  <a:pt x="279" y="698"/>
                </a:moveTo>
                <a:lnTo>
                  <a:pt x="279" y="698"/>
                </a:lnTo>
                <a:cubicBezTo>
                  <a:pt x="724" y="1143"/>
                  <a:pt x="724" y="1143"/>
                  <a:pt x="724" y="1143"/>
                </a:cubicBezTo>
                <a:cubicBezTo>
                  <a:pt x="1170" y="698"/>
                  <a:pt x="1170" y="698"/>
                  <a:pt x="1170" y="698"/>
                </a:cubicBezTo>
                <a:lnTo>
                  <a:pt x="1170" y="698"/>
                </a:lnTo>
                <a:cubicBezTo>
                  <a:pt x="1265" y="602"/>
                  <a:pt x="1265" y="602"/>
                  <a:pt x="1265" y="602"/>
                </a:cubicBezTo>
                <a:cubicBezTo>
                  <a:pt x="1318" y="541"/>
                  <a:pt x="1353" y="471"/>
                  <a:pt x="1353" y="393"/>
                </a:cubicBezTo>
                <a:cubicBezTo>
                  <a:pt x="1353" y="314"/>
                  <a:pt x="1318" y="236"/>
                  <a:pt x="1265" y="184"/>
                </a:cubicBezTo>
                <a:cubicBezTo>
                  <a:pt x="1213" y="131"/>
                  <a:pt x="1135" y="96"/>
                  <a:pt x="1056" y="96"/>
                </a:cubicBezTo>
                <a:cubicBezTo>
                  <a:pt x="977" y="96"/>
                  <a:pt x="908" y="131"/>
                  <a:pt x="847" y="184"/>
                </a:cubicBezTo>
                <a:cubicBezTo>
                  <a:pt x="751" y="279"/>
                  <a:pt x="751" y="279"/>
                  <a:pt x="751" y="279"/>
                </a:cubicBezTo>
                <a:cubicBezTo>
                  <a:pt x="751" y="288"/>
                  <a:pt x="733" y="288"/>
                  <a:pt x="724" y="288"/>
                </a:cubicBezTo>
                <a:cubicBezTo>
                  <a:pt x="707" y="288"/>
                  <a:pt x="698" y="288"/>
                  <a:pt x="690" y="279"/>
                </a:cubicBezTo>
                <a:cubicBezTo>
                  <a:pt x="594" y="184"/>
                  <a:pt x="594" y="184"/>
                  <a:pt x="594" y="184"/>
                </a:cubicBezTo>
                <a:cubicBezTo>
                  <a:pt x="541" y="131"/>
                  <a:pt x="463" y="96"/>
                  <a:pt x="384" y="96"/>
                </a:cubicBezTo>
                <a:cubicBezTo>
                  <a:pt x="306" y="96"/>
                  <a:pt x="236" y="131"/>
                  <a:pt x="175" y="184"/>
                </a:cubicBezTo>
                <a:cubicBezTo>
                  <a:pt x="122" y="236"/>
                  <a:pt x="96" y="314"/>
                  <a:pt x="96" y="393"/>
                </a:cubicBezTo>
                <a:cubicBezTo>
                  <a:pt x="96" y="471"/>
                  <a:pt x="122" y="541"/>
                  <a:pt x="175" y="602"/>
                </a:cubicBezTo>
                <a:cubicBezTo>
                  <a:pt x="279" y="698"/>
                  <a:pt x="279" y="698"/>
                  <a:pt x="279" y="69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431">
            <a:extLst>
              <a:ext uri="{FF2B5EF4-FFF2-40B4-BE49-F238E27FC236}">
                <a16:creationId xmlns:a16="http://schemas.microsoft.com/office/drawing/2014/main" id="{A52EFF52-8AD0-B149-A4AE-DB8CF61F3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91" y="7509912"/>
            <a:ext cx="1293676" cy="1396053"/>
          </a:xfrm>
          <a:custGeom>
            <a:avLst/>
            <a:gdLst>
              <a:gd name="T0" fmla="*/ 945 w 1224"/>
              <a:gd name="T1" fmla="*/ 1323 h 1324"/>
              <a:gd name="T2" fmla="*/ 765 w 1224"/>
              <a:gd name="T3" fmla="*/ 1296 h 1324"/>
              <a:gd name="T4" fmla="*/ 702 w 1224"/>
              <a:gd name="T5" fmla="*/ 1287 h 1324"/>
              <a:gd name="T6" fmla="*/ 297 w 1224"/>
              <a:gd name="T7" fmla="*/ 1197 h 1324"/>
              <a:gd name="T8" fmla="*/ 72 w 1224"/>
              <a:gd name="T9" fmla="*/ 1152 h 1324"/>
              <a:gd name="T10" fmla="*/ 81 w 1224"/>
              <a:gd name="T11" fmla="*/ 594 h 1324"/>
              <a:gd name="T12" fmla="*/ 333 w 1224"/>
              <a:gd name="T13" fmla="*/ 576 h 1324"/>
              <a:gd name="T14" fmla="*/ 504 w 1224"/>
              <a:gd name="T15" fmla="*/ 342 h 1324"/>
              <a:gd name="T16" fmla="*/ 477 w 1224"/>
              <a:gd name="T17" fmla="*/ 126 h 1324"/>
              <a:gd name="T18" fmla="*/ 684 w 1224"/>
              <a:gd name="T19" fmla="*/ 27 h 1324"/>
              <a:gd name="T20" fmla="*/ 810 w 1224"/>
              <a:gd name="T21" fmla="*/ 360 h 1324"/>
              <a:gd name="T22" fmla="*/ 810 w 1224"/>
              <a:gd name="T23" fmla="*/ 468 h 1324"/>
              <a:gd name="T24" fmla="*/ 1106 w 1224"/>
              <a:gd name="T25" fmla="*/ 513 h 1324"/>
              <a:gd name="T26" fmla="*/ 1178 w 1224"/>
              <a:gd name="T27" fmla="*/ 747 h 1324"/>
              <a:gd name="T28" fmla="*/ 1169 w 1224"/>
              <a:gd name="T29" fmla="*/ 954 h 1324"/>
              <a:gd name="T30" fmla="*/ 1106 w 1224"/>
              <a:gd name="T31" fmla="*/ 1143 h 1324"/>
              <a:gd name="T32" fmla="*/ 1061 w 1224"/>
              <a:gd name="T33" fmla="*/ 1287 h 1324"/>
              <a:gd name="T34" fmla="*/ 729 w 1224"/>
              <a:gd name="T35" fmla="*/ 1206 h 1324"/>
              <a:gd name="T36" fmla="*/ 792 w 1224"/>
              <a:gd name="T37" fmla="*/ 1215 h 1324"/>
              <a:gd name="T38" fmla="*/ 1008 w 1224"/>
              <a:gd name="T39" fmla="*/ 1224 h 1324"/>
              <a:gd name="T40" fmla="*/ 1017 w 1224"/>
              <a:gd name="T41" fmla="*/ 1143 h 1324"/>
              <a:gd name="T42" fmla="*/ 1034 w 1224"/>
              <a:gd name="T43" fmla="*/ 1080 h 1324"/>
              <a:gd name="T44" fmla="*/ 1070 w 1224"/>
              <a:gd name="T45" fmla="*/ 972 h 1324"/>
              <a:gd name="T46" fmla="*/ 1088 w 1224"/>
              <a:gd name="T47" fmla="*/ 900 h 1324"/>
              <a:gd name="T48" fmla="*/ 1133 w 1224"/>
              <a:gd name="T49" fmla="*/ 837 h 1324"/>
              <a:gd name="T50" fmla="*/ 1061 w 1224"/>
              <a:gd name="T51" fmla="*/ 747 h 1324"/>
              <a:gd name="T52" fmla="*/ 1124 w 1224"/>
              <a:gd name="T53" fmla="*/ 666 h 1324"/>
              <a:gd name="T54" fmla="*/ 981 w 1224"/>
              <a:gd name="T55" fmla="*/ 594 h 1324"/>
              <a:gd name="T56" fmla="*/ 729 w 1224"/>
              <a:gd name="T57" fmla="*/ 342 h 1324"/>
              <a:gd name="T58" fmla="*/ 594 w 1224"/>
              <a:gd name="T59" fmla="*/ 90 h 1324"/>
              <a:gd name="T60" fmla="*/ 567 w 1224"/>
              <a:gd name="T61" fmla="*/ 135 h 1324"/>
              <a:gd name="T62" fmla="*/ 486 w 1224"/>
              <a:gd name="T63" fmla="*/ 531 h 1324"/>
              <a:gd name="T64" fmla="*/ 342 w 1224"/>
              <a:gd name="T65" fmla="*/ 666 h 1324"/>
              <a:gd name="T66" fmla="*/ 162 w 1224"/>
              <a:gd name="T67" fmla="*/ 648 h 1324"/>
              <a:gd name="T68" fmla="*/ 90 w 1224"/>
              <a:gd name="T69" fmla="*/ 891 h 1324"/>
              <a:gd name="T70" fmla="*/ 234 w 1224"/>
              <a:gd name="T71" fmla="*/ 1125 h 1324"/>
              <a:gd name="T72" fmla="*/ 360 w 1224"/>
              <a:gd name="T73" fmla="*/ 1098 h 1324"/>
              <a:gd name="T74" fmla="*/ 450 w 1224"/>
              <a:gd name="T75" fmla="*/ 1098 h 1324"/>
              <a:gd name="T76" fmla="*/ 711 w 1224"/>
              <a:gd name="T77" fmla="*/ 1206 h 1324"/>
              <a:gd name="T78" fmla="*/ 558 w 1224"/>
              <a:gd name="T79" fmla="*/ 108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24" h="1324">
                <a:moveTo>
                  <a:pt x="945" y="1323"/>
                </a:moveTo>
                <a:lnTo>
                  <a:pt x="945" y="1323"/>
                </a:lnTo>
                <a:cubicBezTo>
                  <a:pt x="936" y="1323"/>
                  <a:pt x="918" y="1323"/>
                  <a:pt x="909" y="1314"/>
                </a:cubicBezTo>
                <a:cubicBezTo>
                  <a:pt x="854" y="1314"/>
                  <a:pt x="801" y="1305"/>
                  <a:pt x="765" y="1296"/>
                </a:cubicBezTo>
                <a:cubicBezTo>
                  <a:pt x="756" y="1287"/>
                  <a:pt x="738" y="1287"/>
                  <a:pt x="720" y="1287"/>
                </a:cubicBezTo>
                <a:cubicBezTo>
                  <a:pt x="720" y="1287"/>
                  <a:pt x="711" y="1287"/>
                  <a:pt x="702" y="1287"/>
                </a:cubicBezTo>
                <a:cubicBezTo>
                  <a:pt x="639" y="1287"/>
                  <a:pt x="504" y="1260"/>
                  <a:pt x="414" y="1179"/>
                </a:cubicBezTo>
                <a:cubicBezTo>
                  <a:pt x="387" y="1179"/>
                  <a:pt x="324" y="1188"/>
                  <a:pt x="297" y="1197"/>
                </a:cubicBezTo>
                <a:cubicBezTo>
                  <a:pt x="288" y="1206"/>
                  <a:pt x="270" y="1206"/>
                  <a:pt x="252" y="1215"/>
                </a:cubicBezTo>
                <a:cubicBezTo>
                  <a:pt x="189" y="1233"/>
                  <a:pt x="117" y="1206"/>
                  <a:pt x="72" y="1152"/>
                </a:cubicBezTo>
                <a:cubicBezTo>
                  <a:pt x="27" y="1098"/>
                  <a:pt x="0" y="1008"/>
                  <a:pt x="0" y="891"/>
                </a:cubicBezTo>
                <a:cubicBezTo>
                  <a:pt x="0" y="729"/>
                  <a:pt x="45" y="639"/>
                  <a:pt x="81" y="594"/>
                </a:cubicBezTo>
                <a:cubicBezTo>
                  <a:pt x="108" y="576"/>
                  <a:pt x="144" y="558"/>
                  <a:pt x="171" y="567"/>
                </a:cubicBezTo>
                <a:cubicBezTo>
                  <a:pt x="333" y="576"/>
                  <a:pt x="333" y="576"/>
                  <a:pt x="333" y="576"/>
                </a:cubicBezTo>
                <a:cubicBezTo>
                  <a:pt x="351" y="558"/>
                  <a:pt x="378" y="522"/>
                  <a:pt x="414" y="486"/>
                </a:cubicBezTo>
                <a:cubicBezTo>
                  <a:pt x="504" y="378"/>
                  <a:pt x="504" y="342"/>
                  <a:pt x="504" y="342"/>
                </a:cubicBezTo>
                <a:cubicBezTo>
                  <a:pt x="504" y="216"/>
                  <a:pt x="495" y="189"/>
                  <a:pt x="486" y="162"/>
                </a:cubicBezTo>
                <a:cubicBezTo>
                  <a:pt x="486" y="154"/>
                  <a:pt x="486" y="144"/>
                  <a:pt x="477" y="126"/>
                </a:cubicBezTo>
                <a:cubicBezTo>
                  <a:pt x="468" y="82"/>
                  <a:pt x="504" y="27"/>
                  <a:pt x="558" y="10"/>
                </a:cubicBezTo>
                <a:cubicBezTo>
                  <a:pt x="594" y="0"/>
                  <a:pt x="639" y="0"/>
                  <a:pt x="684" y="27"/>
                </a:cubicBezTo>
                <a:cubicBezTo>
                  <a:pt x="729" y="54"/>
                  <a:pt x="774" y="99"/>
                  <a:pt x="810" y="171"/>
                </a:cubicBezTo>
                <a:cubicBezTo>
                  <a:pt x="828" y="216"/>
                  <a:pt x="819" y="288"/>
                  <a:pt x="810" y="360"/>
                </a:cubicBezTo>
                <a:cubicBezTo>
                  <a:pt x="810" y="387"/>
                  <a:pt x="801" y="414"/>
                  <a:pt x="801" y="432"/>
                </a:cubicBezTo>
                <a:cubicBezTo>
                  <a:pt x="801" y="450"/>
                  <a:pt x="801" y="459"/>
                  <a:pt x="810" y="468"/>
                </a:cubicBezTo>
                <a:cubicBezTo>
                  <a:pt x="854" y="504"/>
                  <a:pt x="918" y="504"/>
                  <a:pt x="981" y="504"/>
                </a:cubicBezTo>
                <a:cubicBezTo>
                  <a:pt x="1017" y="504"/>
                  <a:pt x="1061" y="504"/>
                  <a:pt x="1106" y="513"/>
                </a:cubicBezTo>
                <a:cubicBezTo>
                  <a:pt x="1188" y="531"/>
                  <a:pt x="1223" y="585"/>
                  <a:pt x="1214" y="675"/>
                </a:cubicBezTo>
                <a:cubicBezTo>
                  <a:pt x="1214" y="702"/>
                  <a:pt x="1196" y="729"/>
                  <a:pt x="1178" y="747"/>
                </a:cubicBezTo>
                <a:cubicBezTo>
                  <a:pt x="1205" y="774"/>
                  <a:pt x="1223" y="801"/>
                  <a:pt x="1223" y="837"/>
                </a:cubicBezTo>
                <a:cubicBezTo>
                  <a:pt x="1223" y="900"/>
                  <a:pt x="1196" y="936"/>
                  <a:pt x="1169" y="954"/>
                </a:cubicBezTo>
                <a:cubicBezTo>
                  <a:pt x="1178" y="981"/>
                  <a:pt x="1196" y="1017"/>
                  <a:pt x="1188" y="1062"/>
                </a:cubicBezTo>
                <a:cubicBezTo>
                  <a:pt x="1169" y="1098"/>
                  <a:pt x="1152" y="1125"/>
                  <a:pt x="1106" y="1143"/>
                </a:cubicBezTo>
                <a:lnTo>
                  <a:pt x="1106" y="1152"/>
                </a:lnTo>
                <a:cubicBezTo>
                  <a:pt x="1116" y="1206"/>
                  <a:pt x="1106" y="1251"/>
                  <a:pt x="1061" y="1287"/>
                </a:cubicBezTo>
                <a:cubicBezTo>
                  <a:pt x="1044" y="1305"/>
                  <a:pt x="998" y="1323"/>
                  <a:pt x="945" y="1323"/>
                </a:cubicBezTo>
                <a:close/>
                <a:moveTo>
                  <a:pt x="729" y="1206"/>
                </a:moveTo>
                <a:lnTo>
                  <a:pt x="729" y="1206"/>
                </a:lnTo>
                <a:cubicBezTo>
                  <a:pt x="756" y="1206"/>
                  <a:pt x="774" y="1206"/>
                  <a:pt x="792" y="1215"/>
                </a:cubicBezTo>
                <a:cubicBezTo>
                  <a:pt x="819" y="1215"/>
                  <a:pt x="873" y="1233"/>
                  <a:pt x="918" y="1233"/>
                </a:cubicBezTo>
                <a:cubicBezTo>
                  <a:pt x="981" y="1242"/>
                  <a:pt x="1008" y="1224"/>
                  <a:pt x="1008" y="1224"/>
                </a:cubicBezTo>
                <a:cubicBezTo>
                  <a:pt x="1025" y="1206"/>
                  <a:pt x="1034" y="1188"/>
                  <a:pt x="1025" y="1170"/>
                </a:cubicBezTo>
                <a:cubicBezTo>
                  <a:pt x="1025" y="1152"/>
                  <a:pt x="1017" y="1143"/>
                  <a:pt x="1017" y="1143"/>
                </a:cubicBezTo>
                <a:cubicBezTo>
                  <a:pt x="1008" y="1134"/>
                  <a:pt x="1008" y="1116"/>
                  <a:pt x="1008" y="1107"/>
                </a:cubicBezTo>
                <a:cubicBezTo>
                  <a:pt x="1017" y="1089"/>
                  <a:pt x="1025" y="1080"/>
                  <a:pt x="1034" y="1080"/>
                </a:cubicBezTo>
                <a:cubicBezTo>
                  <a:pt x="1070" y="1062"/>
                  <a:pt x="1097" y="1053"/>
                  <a:pt x="1097" y="1035"/>
                </a:cubicBezTo>
                <a:cubicBezTo>
                  <a:pt x="1106" y="1017"/>
                  <a:pt x="1080" y="981"/>
                  <a:pt x="1070" y="972"/>
                </a:cubicBezTo>
                <a:cubicBezTo>
                  <a:pt x="1061" y="954"/>
                  <a:pt x="1053" y="945"/>
                  <a:pt x="1061" y="927"/>
                </a:cubicBezTo>
                <a:cubicBezTo>
                  <a:pt x="1061" y="909"/>
                  <a:pt x="1080" y="900"/>
                  <a:pt x="1088" y="900"/>
                </a:cubicBezTo>
                <a:cubicBezTo>
                  <a:pt x="1097" y="900"/>
                  <a:pt x="1106" y="891"/>
                  <a:pt x="1116" y="882"/>
                </a:cubicBezTo>
                <a:cubicBezTo>
                  <a:pt x="1133" y="873"/>
                  <a:pt x="1133" y="864"/>
                  <a:pt x="1133" y="837"/>
                </a:cubicBezTo>
                <a:cubicBezTo>
                  <a:pt x="1133" y="837"/>
                  <a:pt x="1133" y="810"/>
                  <a:pt x="1088" y="783"/>
                </a:cubicBezTo>
                <a:cubicBezTo>
                  <a:pt x="1070" y="783"/>
                  <a:pt x="1061" y="765"/>
                  <a:pt x="1061" y="747"/>
                </a:cubicBezTo>
                <a:cubicBezTo>
                  <a:pt x="1061" y="729"/>
                  <a:pt x="1070" y="720"/>
                  <a:pt x="1088" y="711"/>
                </a:cubicBezTo>
                <a:cubicBezTo>
                  <a:pt x="1106" y="702"/>
                  <a:pt x="1124" y="684"/>
                  <a:pt x="1124" y="666"/>
                </a:cubicBezTo>
                <a:cubicBezTo>
                  <a:pt x="1133" y="603"/>
                  <a:pt x="1116" y="603"/>
                  <a:pt x="1088" y="594"/>
                </a:cubicBezTo>
                <a:cubicBezTo>
                  <a:pt x="1053" y="594"/>
                  <a:pt x="1017" y="594"/>
                  <a:pt x="981" y="594"/>
                </a:cubicBezTo>
                <a:cubicBezTo>
                  <a:pt x="909" y="585"/>
                  <a:pt x="828" y="585"/>
                  <a:pt x="756" y="531"/>
                </a:cubicBezTo>
                <a:cubicBezTo>
                  <a:pt x="702" y="495"/>
                  <a:pt x="720" y="423"/>
                  <a:pt x="729" y="342"/>
                </a:cubicBezTo>
                <a:cubicBezTo>
                  <a:pt x="729" y="297"/>
                  <a:pt x="738" y="234"/>
                  <a:pt x="729" y="207"/>
                </a:cubicBezTo>
                <a:cubicBezTo>
                  <a:pt x="693" y="126"/>
                  <a:pt x="639" y="82"/>
                  <a:pt x="594" y="90"/>
                </a:cubicBezTo>
                <a:cubicBezTo>
                  <a:pt x="576" y="90"/>
                  <a:pt x="567" y="108"/>
                  <a:pt x="558" y="108"/>
                </a:cubicBezTo>
                <a:cubicBezTo>
                  <a:pt x="567" y="118"/>
                  <a:pt x="567" y="126"/>
                  <a:pt x="567" y="135"/>
                </a:cubicBezTo>
                <a:cubicBezTo>
                  <a:pt x="576" y="162"/>
                  <a:pt x="594" y="198"/>
                  <a:pt x="594" y="342"/>
                </a:cubicBezTo>
                <a:cubicBezTo>
                  <a:pt x="594" y="369"/>
                  <a:pt x="576" y="414"/>
                  <a:pt x="486" y="531"/>
                </a:cubicBezTo>
                <a:cubicBezTo>
                  <a:pt x="432" y="594"/>
                  <a:pt x="378" y="648"/>
                  <a:pt x="378" y="648"/>
                </a:cubicBezTo>
                <a:cubicBezTo>
                  <a:pt x="369" y="657"/>
                  <a:pt x="360" y="666"/>
                  <a:pt x="342" y="666"/>
                </a:cubicBezTo>
                <a:cubicBezTo>
                  <a:pt x="162" y="648"/>
                  <a:pt x="162" y="648"/>
                  <a:pt x="162" y="648"/>
                </a:cubicBezTo>
                <a:lnTo>
                  <a:pt x="162" y="648"/>
                </a:lnTo>
                <a:cubicBezTo>
                  <a:pt x="162" y="648"/>
                  <a:pt x="153" y="648"/>
                  <a:pt x="144" y="657"/>
                </a:cubicBezTo>
                <a:cubicBezTo>
                  <a:pt x="126" y="684"/>
                  <a:pt x="90" y="747"/>
                  <a:pt x="90" y="891"/>
                </a:cubicBezTo>
                <a:cubicBezTo>
                  <a:pt x="90" y="981"/>
                  <a:pt x="108" y="1053"/>
                  <a:pt x="144" y="1098"/>
                </a:cubicBezTo>
                <a:cubicBezTo>
                  <a:pt x="162" y="1125"/>
                  <a:pt x="198" y="1134"/>
                  <a:pt x="234" y="1125"/>
                </a:cubicBezTo>
                <a:cubicBezTo>
                  <a:pt x="243" y="1125"/>
                  <a:pt x="261" y="1125"/>
                  <a:pt x="279" y="1116"/>
                </a:cubicBezTo>
                <a:cubicBezTo>
                  <a:pt x="297" y="1107"/>
                  <a:pt x="333" y="1098"/>
                  <a:pt x="360" y="1098"/>
                </a:cubicBezTo>
                <a:cubicBezTo>
                  <a:pt x="378" y="1098"/>
                  <a:pt x="387" y="1089"/>
                  <a:pt x="405" y="1089"/>
                </a:cubicBezTo>
                <a:cubicBezTo>
                  <a:pt x="423" y="1089"/>
                  <a:pt x="441" y="1089"/>
                  <a:pt x="450" y="1098"/>
                </a:cubicBezTo>
                <a:cubicBezTo>
                  <a:pt x="504" y="1143"/>
                  <a:pt x="558" y="1170"/>
                  <a:pt x="603" y="1188"/>
                </a:cubicBezTo>
                <a:cubicBezTo>
                  <a:pt x="648" y="1197"/>
                  <a:pt x="693" y="1206"/>
                  <a:pt x="711" y="1206"/>
                </a:cubicBezTo>
                <a:cubicBezTo>
                  <a:pt x="720" y="1206"/>
                  <a:pt x="729" y="1206"/>
                  <a:pt x="729" y="1206"/>
                </a:cubicBezTo>
                <a:close/>
                <a:moveTo>
                  <a:pt x="558" y="108"/>
                </a:moveTo>
                <a:lnTo>
                  <a:pt x="558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16" name="Grupo 415">
            <a:extLst>
              <a:ext uri="{FF2B5EF4-FFF2-40B4-BE49-F238E27FC236}">
                <a16:creationId xmlns:a16="http://schemas.microsoft.com/office/drawing/2014/main" id="{75A9F8EB-C3E9-EA45-B9D0-BB01847827D6}"/>
              </a:ext>
            </a:extLst>
          </p:cNvPr>
          <p:cNvGrpSpPr/>
          <p:nvPr/>
        </p:nvGrpSpPr>
        <p:grpSpPr>
          <a:xfrm>
            <a:off x="11612815" y="7414461"/>
            <a:ext cx="1002886" cy="1569731"/>
            <a:chOff x="26474743" y="10648267"/>
            <a:chExt cx="548879" cy="859113"/>
          </a:xfrm>
        </p:grpSpPr>
        <p:sp>
          <p:nvSpPr>
            <p:cNvPr id="417" name="Freeform 422">
              <a:extLst>
                <a:ext uri="{FF2B5EF4-FFF2-40B4-BE49-F238E27FC236}">
                  <a16:creationId xmlns:a16="http://schemas.microsoft.com/office/drawing/2014/main" id="{1B3EE7D4-A744-6040-9A6F-6817A0FE3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4743" y="10648267"/>
              <a:ext cx="548879" cy="859113"/>
            </a:xfrm>
            <a:custGeom>
              <a:avLst/>
              <a:gdLst>
                <a:gd name="T0" fmla="*/ 252 w 505"/>
                <a:gd name="T1" fmla="*/ 792 h 793"/>
                <a:gd name="T2" fmla="*/ 252 w 505"/>
                <a:gd name="T3" fmla="*/ 792 h 793"/>
                <a:gd name="T4" fmla="*/ 234 w 505"/>
                <a:gd name="T5" fmla="*/ 774 h 793"/>
                <a:gd name="T6" fmla="*/ 117 w 505"/>
                <a:gd name="T7" fmla="*/ 576 h 793"/>
                <a:gd name="T8" fmla="*/ 0 w 505"/>
                <a:gd name="T9" fmla="*/ 252 h 793"/>
                <a:gd name="T10" fmla="*/ 252 w 505"/>
                <a:gd name="T11" fmla="*/ 0 h 793"/>
                <a:gd name="T12" fmla="*/ 504 w 505"/>
                <a:gd name="T13" fmla="*/ 252 h 793"/>
                <a:gd name="T14" fmla="*/ 387 w 505"/>
                <a:gd name="T15" fmla="*/ 576 h 793"/>
                <a:gd name="T16" fmla="*/ 279 w 505"/>
                <a:gd name="T17" fmla="*/ 774 h 793"/>
                <a:gd name="T18" fmla="*/ 252 w 505"/>
                <a:gd name="T19" fmla="*/ 792 h 793"/>
                <a:gd name="T20" fmla="*/ 252 w 505"/>
                <a:gd name="T21" fmla="*/ 54 h 793"/>
                <a:gd name="T22" fmla="*/ 252 w 505"/>
                <a:gd name="T23" fmla="*/ 54 h 793"/>
                <a:gd name="T24" fmla="*/ 54 w 505"/>
                <a:gd name="T25" fmla="*/ 252 h 793"/>
                <a:gd name="T26" fmla="*/ 162 w 505"/>
                <a:gd name="T27" fmla="*/ 549 h 793"/>
                <a:gd name="T28" fmla="*/ 252 w 505"/>
                <a:gd name="T29" fmla="*/ 711 h 793"/>
                <a:gd name="T30" fmla="*/ 342 w 505"/>
                <a:gd name="T31" fmla="*/ 549 h 793"/>
                <a:gd name="T32" fmla="*/ 450 w 505"/>
                <a:gd name="T33" fmla="*/ 252 h 793"/>
                <a:gd name="T34" fmla="*/ 252 w 505"/>
                <a:gd name="T35" fmla="*/ 54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5" h="793">
                  <a:moveTo>
                    <a:pt x="252" y="792"/>
                  </a:moveTo>
                  <a:lnTo>
                    <a:pt x="252" y="792"/>
                  </a:lnTo>
                  <a:cubicBezTo>
                    <a:pt x="243" y="792"/>
                    <a:pt x="243" y="783"/>
                    <a:pt x="234" y="774"/>
                  </a:cubicBezTo>
                  <a:cubicBezTo>
                    <a:pt x="234" y="774"/>
                    <a:pt x="180" y="684"/>
                    <a:pt x="117" y="576"/>
                  </a:cubicBezTo>
                  <a:cubicBezTo>
                    <a:pt x="45" y="423"/>
                    <a:pt x="0" y="315"/>
                    <a:pt x="0" y="252"/>
                  </a:cubicBezTo>
                  <a:cubicBezTo>
                    <a:pt x="0" y="117"/>
                    <a:pt x="117" y="0"/>
                    <a:pt x="252" y="0"/>
                  </a:cubicBezTo>
                  <a:cubicBezTo>
                    <a:pt x="387" y="0"/>
                    <a:pt x="504" y="117"/>
                    <a:pt x="504" y="252"/>
                  </a:cubicBezTo>
                  <a:cubicBezTo>
                    <a:pt x="504" y="315"/>
                    <a:pt x="459" y="423"/>
                    <a:pt x="387" y="576"/>
                  </a:cubicBezTo>
                  <a:cubicBezTo>
                    <a:pt x="333" y="684"/>
                    <a:pt x="279" y="774"/>
                    <a:pt x="279" y="774"/>
                  </a:cubicBezTo>
                  <a:cubicBezTo>
                    <a:pt x="270" y="783"/>
                    <a:pt x="261" y="792"/>
                    <a:pt x="252" y="792"/>
                  </a:cubicBezTo>
                  <a:close/>
                  <a:moveTo>
                    <a:pt x="252" y="54"/>
                  </a:moveTo>
                  <a:lnTo>
                    <a:pt x="252" y="54"/>
                  </a:lnTo>
                  <a:cubicBezTo>
                    <a:pt x="144" y="54"/>
                    <a:pt x="54" y="144"/>
                    <a:pt x="54" y="252"/>
                  </a:cubicBezTo>
                  <a:cubicBezTo>
                    <a:pt x="54" y="288"/>
                    <a:pt x="72" y="378"/>
                    <a:pt x="162" y="549"/>
                  </a:cubicBezTo>
                  <a:cubicBezTo>
                    <a:pt x="198" y="621"/>
                    <a:pt x="234" y="675"/>
                    <a:pt x="252" y="711"/>
                  </a:cubicBezTo>
                  <a:cubicBezTo>
                    <a:pt x="279" y="675"/>
                    <a:pt x="306" y="621"/>
                    <a:pt x="342" y="549"/>
                  </a:cubicBezTo>
                  <a:cubicBezTo>
                    <a:pt x="432" y="378"/>
                    <a:pt x="450" y="288"/>
                    <a:pt x="450" y="252"/>
                  </a:cubicBezTo>
                  <a:cubicBezTo>
                    <a:pt x="450" y="144"/>
                    <a:pt x="360" y="54"/>
                    <a:pt x="252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8" name="Freeform 423">
              <a:extLst>
                <a:ext uri="{FF2B5EF4-FFF2-40B4-BE49-F238E27FC236}">
                  <a16:creationId xmlns:a16="http://schemas.microsoft.com/office/drawing/2014/main" id="{99A9ED7F-B50A-244D-AB76-B1BB02637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2703" y="10786678"/>
              <a:ext cx="252960" cy="252963"/>
            </a:xfrm>
            <a:custGeom>
              <a:avLst/>
              <a:gdLst>
                <a:gd name="T0" fmla="*/ 117 w 235"/>
                <a:gd name="T1" fmla="*/ 234 h 235"/>
                <a:gd name="T2" fmla="*/ 117 w 235"/>
                <a:gd name="T3" fmla="*/ 234 h 235"/>
                <a:gd name="T4" fmla="*/ 0 w 235"/>
                <a:gd name="T5" fmla="*/ 117 h 235"/>
                <a:gd name="T6" fmla="*/ 117 w 235"/>
                <a:gd name="T7" fmla="*/ 0 h 235"/>
                <a:gd name="T8" fmla="*/ 234 w 235"/>
                <a:gd name="T9" fmla="*/ 117 h 235"/>
                <a:gd name="T10" fmla="*/ 117 w 235"/>
                <a:gd name="T11" fmla="*/ 234 h 235"/>
                <a:gd name="T12" fmla="*/ 117 w 235"/>
                <a:gd name="T13" fmla="*/ 54 h 235"/>
                <a:gd name="T14" fmla="*/ 117 w 235"/>
                <a:gd name="T15" fmla="*/ 54 h 235"/>
                <a:gd name="T16" fmla="*/ 54 w 235"/>
                <a:gd name="T17" fmla="*/ 117 h 235"/>
                <a:gd name="T18" fmla="*/ 117 w 235"/>
                <a:gd name="T19" fmla="*/ 180 h 235"/>
                <a:gd name="T20" fmla="*/ 180 w 235"/>
                <a:gd name="T21" fmla="*/ 117 h 235"/>
                <a:gd name="T22" fmla="*/ 117 w 235"/>
                <a:gd name="T23" fmla="*/ 5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235">
                  <a:moveTo>
                    <a:pt x="117" y="234"/>
                  </a:moveTo>
                  <a:lnTo>
                    <a:pt x="117" y="234"/>
                  </a:lnTo>
                  <a:cubicBezTo>
                    <a:pt x="54" y="234"/>
                    <a:pt x="0" y="180"/>
                    <a:pt x="0" y="117"/>
                  </a:cubicBezTo>
                  <a:cubicBezTo>
                    <a:pt x="0" y="54"/>
                    <a:pt x="54" y="0"/>
                    <a:pt x="117" y="0"/>
                  </a:cubicBezTo>
                  <a:cubicBezTo>
                    <a:pt x="180" y="0"/>
                    <a:pt x="234" y="54"/>
                    <a:pt x="234" y="117"/>
                  </a:cubicBezTo>
                  <a:cubicBezTo>
                    <a:pt x="234" y="180"/>
                    <a:pt x="180" y="234"/>
                    <a:pt x="117" y="234"/>
                  </a:cubicBezTo>
                  <a:close/>
                  <a:moveTo>
                    <a:pt x="117" y="54"/>
                  </a:moveTo>
                  <a:lnTo>
                    <a:pt x="117" y="54"/>
                  </a:lnTo>
                  <a:cubicBezTo>
                    <a:pt x="81" y="54"/>
                    <a:pt x="54" y="81"/>
                    <a:pt x="54" y="117"/>
                  </a:cubicBezTo>
                  <a:cubicBezTo>
                    <a:pt x="54" y="153"/>
                    <a:pt x="81" y="180"/>
                    <a:pt x="117" y="180"/>
                  </a:cubicBezTo>
                  <a:cubicBezTo>
                    <a:pt x="153" y="180"/>
                    <a:pt x="180" y="153"/>
                    <a:pt x="180" y="117"/>
                  </a:cubicBezTo>
                  <a:cubicBezTo>
                    <a:pt x="180" y="81"/>
                    <a:pt x="153" y="54"/>
                    <a:pt x="117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28" name="CuadroTexto 427">
            <a:extLst>
              <a:ext uri="{FF2B5EF4-FFF2-40B4-BE49-F238E27FC236}">
                <a16:creationId xmlns:a16="http://schemas.microsoft.com/office/drawing/2014/main" id="{694A9313-35B9-BA42-9C30-CA22909E5D54}"/>
              </a:ext>
            </a:extLst>
          </p:cNvPr>
          <p:cNvSpPr txBox="1"/>
          <p:nvPr/>
        </p:nvSpPr>
        <p:spPr>
          <a:xfrm>
            <a:off x="10651394" y="1542606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429" name="CuadroTexto 428">
            <a:extLst>
              <a:ext uri="{FF2B5EF4-FFF2-40B4-BE49-F238E27FC236}">
                <a16:creationId xmlns:a16="http://schemas.microsoft.com/office/drawing/2014/main" id="{1B466127-1B31-B14D-8A53-34AB66C9AFBF}"/>
              </a:ext>
            </a:extLst>
          </p:cNvPr>
          <p:cNvSpPr txBox="1"/>
          <p:nvPr/>
        </p:nvSpPr>
        <p:spPr>
          <a:xfrm>
            <a:off x="2451398" y="305803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42BBCF3-23EF-C343-8F56-C650D0EE538E}"/>
              </a:ext>
            </a:extLst>
          </p:cNvPr>
          <p:cNvGrpSpPr/>
          <p:nvPr/>
        </p:nvGrpSpPr>
        <p:grpSpPr>
          <a:xfrm>
            <a:off x="2568188" y="10542086"/>
            <a:ext cx="4518438" cy="1592908"/>
            <a:chOff x="1795277" y="4756924"/>
            <a:chExt cx="4518438" cy="1592908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EF4457EA-1F0B-F74F-86CE-F5CE0F576991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23A52264-4B08-D84E-B93D-3ABB1BCF2487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D74DCA-79FD-CB49-8741-41D74F433B48}"/>
              </a:ext>
            </a:extLst>
          </p:cNvPr>
          <p:cNvGrpSpPr/>
          <p:nvPr/>
        </p:nvGrpSpPr>
        <p:grpSpPr>
          <a:xfrm>
            <a:off x="9929606" y="10542086"/>
            <a:ext cx="4518438" cy="1592908"/>
            <a:chOff x="1795277" y="4756924"/>
            <a:chExt cx="4518438" cy="1592908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8DFD3538-30D1-634F-9A33-B7829774F1A9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D59D3708-3468-334E-BA79-1EF614B86D49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9810B65-586C-0048-AAB4-906F3732F2E5}"/>
              </a:ext>
            </a:extLst>
          </p:cNvPr>
          <p:cNvGrpSpPr/>
          <p:nvPr/>
        </p:nvGrpSpPr>
        <p:grpSpPr>
          <a:xfrm>
            <a:off x="17358111" y="10542086"/>
            <a:ext cx="4518438" cy="1592908"/>
            <a:chOff x="1795277" y="4756924"/>
            <a:chExt cx="4518438" cy="1592908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2AD7C753-36A3-2344-9648-58BAABB1FDFA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A25A3733-327E-124C-964D-C5569F418202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reeform 161">
            <a:extLst>
              <a:ext uri="{FF2B5EF4-FFF2-40B4-BE49-F238E27FC236}">
                <a16:creationId xmlns:a16="http://schemas.microsoft.com/office/drawing/2014/main" id="{9166EEBD-0D7C-9D47-87CE-C9028A2DA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3252" y="1011397"/>
            <a:ext cx="7773913" cy="3436387"/>
          </a:xfrm>
          <a:custGeom>
            <a:avLst/>
            <a:gdLst>
              <a:gd name="T0" fmla="*/ 7536 w 7949"/>
              <a:gd name="T1" fmla="*/ 3514 h 3515"/>
              <a:gd name="T2" fmla="*/ 7536 w 7949"/>
              <a:gd name="T3" fmla="*/ 3514 h 3515"/>
              <a:gd name="T4" fmla="*/ 401 w 7949"/>
              <a:gd name="T5" fmla="*/ 3514 h 3515"/>
              <a:gd name="T6" fmla="*/ 0 w 7949"/>
              <a:gd name="T7" fmla="*/ 3113 h 3515"/>
              <a:gd name="T8" fmla="*/ 0 w 7949"/>
              <a:gd name="T9" fmla="*/ 411 h 3515"/>
              <a:gd name="T10" fmla="*/ 401 w 7949"/>
              <a:gd name="T11" fmla="*/ 0 h 3515"/>
              <a:gd name="T12" fmla="*/ 7536 w 7949"/>
              <a:gd name="T13" fmla="*/ 0 h 3515"/>
              <a:gd name="T14" fmla="*/ 7948 w 7949"/>
              <a:gd name="T15" fmla="*/ 411 h 3515"/>
              <a:gd name="T16" fmla="*/ 7948 w 7949"/>
              <a:gd name="T17" fmla="*/ 3113 h 3515"/>
              <a:gd name="T18" fmla="*/ 7536 w 7949"/>
              <a:gd name="T19" fmla="*/ 3514 h 3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49" h="3515">
                <a:moveTo>
                  <a:pt x="7536" y="3514"/>
                </a:moveTo>
                <a:lnTo>
                  <a:pt x="7536" y="3514"/>
                </a:lnTo>
                <a:cubicBezTo>
                  <a:pt x="401" y="3514"/>
                  <a:pt x="401" y="3514"/>
                  <a:pt x="401" y="3514"/>
                </a:cubicBezTo>
                <a:cubicBezTo>
                  <a:pt x="179" y="3514"/>
                  <a:pt x="0" y="3335"/>
                  <a:pt x="0" y="3113"/>
                </a:cubicBezTo>
                <a:cubicBezTo>
                  <a:pt x="0" y="411"/>
                  <a:pt x="0" y="411"/>
                  <a:pt x="0" y="411"/>
                </a:cubicBezTo>
                <a:cubicBezTo>
                  <a:pt x="0" y="179"/>
                  <a:pt x="179" y="0"/>
                  <a:pt x="401" y="0"/>
                </a:cubicBezTo>
                <a:cubicBezTo>
                  <a:pt x="7536" y="0"/>
                  <a:pt x="7536" y="0"/>
                  <a:pt x="7536" y="0"/>
                </a:cubicBezTo>
                <a:cubicBezTo>
                  <a:pt x="7768" y="0"/>
                  <a:pt x="7948" y="179"/>
                  <a:pt x="7948" y="411"/>
                </a:cubicBezTo>
                <a:cubicBezTo>
                  <a:pt x="7948" y="3113"/>
                  <a:pt x="7948" y="3113"/>
                  <a:pt x="7948" y="3113"/>
                </a:cubicBezTo>
                <a:cubicBezTo>
                  <a:pt x="7948" y="3335"/>
                  <a:pt x="7768" y="3514"/>
                  <a:pt x="7536" y="35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13" name="Freeform 162">
            <a:extLst>
              <a:ext uri="{FF2B5EF4-FFF2-40B4-BE49-F238E27FC236}">
                <a16:creationId xmlns:a16="http://schemas.microsoft.com/office/drawing/2014/main" id="{1E2B7BE8-2A28-5A4F-AA34-621AC2448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3252" y="5137649"/>
            <a:ext cx="7773913" cy="3436390"/>
          </a:xfrm>
          <a:custGeom>
            <a:avLst/>
            <a:gdLst>
              <a:gd name="T0" fmla="*/ 7536 w 7949"/>
              <a:gd name="T1" fmla="*/ 3514 h 3515"/>
              <a:gd name="T2" fmla="*/ 7536 w 7949"/>
              <a:gd name="T3" fmla="*/ 3514 h 3515"/>
              <a:gd name="T4" fmla="*/ 401 w 7949"/>
              <a:gd name="T5" fmla="*/ 3514 h 3515"/>
              <a:gd name="T6" fmla="*/ 0 w 7949"/>
              <a:gd name="T7" fmla="*/ 3113 h 3515"/>
              <a:gd name="T8" fmla="*/ 0 w 7949"/>
              <a:gd name="T9" fmla="*/ 412 h 3515"/>
              <a:gd name="T10" fmla="*/ 401 w 7949"/>
              <a:gd name="T11" fmla="*/ 0 h 3515"/>
              <a:gd name="T12" fmla="*/ 7536 w 7949"/>
              <a:gd name="T13" fmla="*/ 0 h 3515"/>
              <a:gd name="T14" fmla="*/ 7948 w 7949"/>
              <a:gd name="T15" fmla="*/ 412 h 3515"/>
              <a:gd name="T16" fmla="*/ 7948 w 7949"/>
              <a:gd name="T17" fmla="*/ 3113 h 3515"/>
              <a:gd name="T18" fmla="*/ 7536 w 7949"/>
              <a:gd name="T19" fmla="*/ 3514 h 3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49" h="3515">
                <a:moveTo>
                  <a:pt x="7536" y="3514"/>
                </a:moveTo>
                <a:lnTo>
                  <a:pt x="7536" y="3514"/>
                </a:lnTo>
                <a:cubicBezTo>
                  <a:pt x="401" y="3514"/>
                  <a:pt x="401" y="3514"/>
                  <a:pt x="401" y="3514"/>
                </a:cubicBezTo>
                <a:cubicBezTo>
                  <a:pt x="179" y="3514"/>
                  <a:pt x="0" y="3334"/>
                  <a:pt x="0" y="3113"/>
                </a:cubicBezTo>
                <a:cubicBezTo>
                  <a:pt x="0" y="412"/>
                  <a:pt x="0" y="412"/>
                  <a:pt x="0" y="412"/>
                </a:cubicBezTo>
                <a:cubicBezTo>
                  <a:pt x="0" y="180"/>
                  <a:pt x="179" y="0"/>
                  <a:pt x="401" y="0"/>
                </a:cubicBezTo>
                <a:cubicBezTo>
                  <a:pt x="7536" y="0"/>
                  <a:pt x="7536" y="0"/>
                  <a:pt x="7536" y="0"/>
                </a:cubicBezTo>
                <a:cubicBezTo>
                  <a:pt x="7768" y="0"/>
                  <a:pt x="7948" y="180"/>
                  <a:pt x="7948" y="412"/>
                </a:cubicBezTo>
                <a:cubicBezTo>
                  <a:pt x="7948" y="3113"/>
                  <a:pt x="7948" y="3113"/>
                  <a:pt x="7948" y="3113"/>
                </a:cubicBezTo>
                <a:cubicBezTo>
                  <a:pt x="7948" y="3334"/>
                  <a:pt x="7768" y="3514"/>
                  <a:pt x="7536" y="35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63">
            <a:extLst>
              <a:ext uri="{FF2B5EF4-FFF2-40B4-BE49-F238E27FC236}">
                <a16:creationId xmlns:a16="http://schemas.microsoft.com/office/drawing/2014/main" id="{EB190657-FC23-614F-8FE6-D3D3516A3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675" y="9268213"/>
            <a:ext cx="7773913" cy="3436390"/>
          </a:xfrm>
          <a:custGeom>
            <a:avLst/>
            <a:gdLst>
              <a:gd name="T0" fmla="*/ 7536 w 7949"/>
              <a:gd name="T1" fmla="*/ 3514 h 3515"/>
              <a:gd name="T2" fmla="*/ 7536 w 7949"/>
              <a:gd name="T3" fmla="*/ 3514 h 3515"/>
              <a:gd name="T4" fmla="*/ 401 w 7949"/>
              <a:gd name="T5" fmla="*/ 3514 h 3515"/>
              <a:gd name="T6" fmla="*/ 0 w 7949"/>
              <a:gd name="T7" fmla="*/ 3113 h 3515"/>
              <a:gd name="T8" fmla="*/ 0 w 7949"/>
              <a:gd name="T9" fmla="*/ 411 h 3515"/>
              <a:gd name="T10" fmla="*/ 401 w 7949"/>
              <a:gd name="T11" fmla="*/ 0 h 3515"/>
              <a:gd name="T12" fmla="*/ 7536 w 7949"/>
              <a:gd name="T13" fmla="*/ 0 h 3515"/>
              <a:gd name="T14" fmla="*/ 7948 w 7949"/>
              <a:gd name="T15" fmla="*/ 411 h 3515"/>
              <a:gd name="T16" fmla="*/ 7948 w 7949"/>
              <a:gd name="T17" fmla="*/ 3113 h 3515"/>
              <a:gd name="T18" fmla="*/ 7536 w 7949"/>
              <a:gd name="T19" fmla="*/ 3514 h 3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49" h="3515">
                <a:moveTo>
                  <a:pt x="7536" y="3514"/>
                </a:moveTo>
                <a:lnTo>
                  <a:pt x="7536" y="3514"/>
                </a:lnTo>
                <a:cubicBezTo>
                  <a:pt x="401" y="3514"/>
                  <a:pt x="401" y="3514"/>
                  <a:pt x="401" y="3514"/>
                </a:cubicBezTo>
                <a:cubicBezTo>
                  <a:pt x="179" y="3514"/>
                  <a:pt x="0" y="3335"/>
                  <a:pt x="0" y="3113"/>
                </a:cubicBezTo>
                <a:cubicBezTo>
                  <a:pt x="0" y="411"/>
                  <a:pt x="0" y="411"/>
                  <a:pt x="0" y="411"/>
                </a:cubicBezTo>
                <a:cubicBezTo>
                  <a:pt x="0" y="179"/>
                  <a:pt x="179" y="0"/>
                  <a:pt x="401" y="0"/>
                </a:cubicBezTo>
                <a:cubicBezTo>
                  <a:pt x="7536" y="0"/>
                  <a:pt x="7536" y="0"/>
                  <a:pt x="7536" y="0"/>
                </a:cubicBezTo>
                <a:cubicBezTo>
                  <a:pt x="7768" y="0"/>
                  <a:pt x="7948" y="179"/>
                  <a:pt x="7948" y="411"/>
                </a:cubicBezTo>
                <a:cubicBezTo>
                  <a:pt x="7948" y="3113"/>
                  <a:pt x="7948" y="3113"/>
                  <a:pt x="7948" y="3113"/>
                </a:cubicBezTo>
                <a:cubicBezTo>
                  <a:pt x="7948" y="3335"/>
                  <a:pt x="7768" y="3514"/>
                  <a:pt x="7536" y="35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Line 164">
            <a:extLst>
              <a:ext uri="{FF2B5EF4-FFF2-40B4-BE49-F238E27FC236}">
                <a16:creationId xmlns:a16="http://schemas.microsoft.com/office/drawing/2014/main" id="{AFFC4935-CD94-3C45-9105-5FE3A0939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19961" y="1011397"/>
            <a:ext cx="4310" cy="81920"/>
          </a:xfrm>
          <a:prstGeom prst="line">
            <a:avLst/>
          </a:prstGeom>
          <a:noFill/>
          <a:ln w="2664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6" name="Line 165">
            <a:extLst>
              <a:ext uri="{FF2B5EF4-FFF2-40B4-BE49-F238E27FC236}">
                <a16:creationId xmlns:a16="http://schemas.microsoft.com/office/drawing/2014/main" id="{4D61BA7B-269D-5243-A8FA-80DCEC072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19961" y="1360640"/>
            <a:ext cx="4310" cy="163843"/>
          </a:xfrm>
          <a:prstGeom prst="line">
            <a:avLst/>
          </a:prstGeom>
          <a:noFill/>
          <a:ln w="2664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7" name="Line 166">
            <a:extLst>
              <a:ext uri="{FF2B5EF4-FFF2-40B4-BE49-F238E27FC236}">
                <a16:creationId xmlns:a16="http://schemas.microsoft.com/office/drawing/2014/main" id="{F8712936-D5C1-EE44-A894-0630794D0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19961" y="1804742"/>
            <a:ext cx="4310" cy="163843"/>
          </a:xfrm>
          <a:prstGeom prst="line">
            <a:avLst/>
          </a:prstGeom>
          <a:noFill/>
          <a:ln w="2664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8" name="Line 167">
            <a:extLst>
              <a:ext uri="{FF2B5EF4-FFF2-40B4-BE49-F238E27FC236}">
                <a16:creationId xmlns:a16="http://schemas.microsoft.com/office/drawing/2014/main" id="{D784E482-4EFC-494B-ADB9-E8D977B98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19961" y="2240217"/>
            <a:ext cx="4310" cy="163843"/>
          </a:xfrm>
          <a:prstGeom prst="line">
            <a:avLst/>
          </a:prstGeom>
          <a:noFill/>
          <a:ln w="2664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9" name="Line 168">
            <a:extLst>
              <a:ext uri="{FF2B5EF4-FFF2-40B4-BE49-F238E27FC236}">
                <a16:creationId xmlns:a16="http://schemas.microsoft.com/office/drawing/2014/main" id="{D441DE79-FBF5-1D4F-BC02-1A42EE943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19961" y="2684319"/>
            <a:ext cx="4310" cy="163843"/>
          </a:xfrm>
          <a:prstGeom prst="line">
            <a:avLst/>
          </a:prstGeom>
          <a:noFill/>
          <a:ln w="2664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0" name="Line 169">
            <a:extLst>
              <a:ext uri="{FF2B5EF4-FFF2-40B4-BE49-F238E27FC236}">
                <a16:creationId xmlns:a16="http://schemas.microsoft.com/office/drawing/2014/main" id="{1D3463E2-FE7D-4047-A3E8-F102614BC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19961" y="3128418"/>
            <a:ext cx="4310" cy="163843"/>
          </a:xfrm>
          <a:prstGeom prst="line">
            <a:avLst/>
          </a:prstGeom>
          <a:noFill/>
          <a:ln w="2664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1" name="Line 170">
            <a:extLst>
              <a:ext uri="{FF2B5EF4-FFF2-40B4-BE49-F238E27FC236}">
                <a16:creationId xmlns:a16="http://schemas.microsoft.com/office/drawing/2014/main" id="{781241EC-DD58-2940-B4D9-3782FC9355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19961" y="3559583"/>
            <a:ext cx="4310" cy="163843"/>
          </a:xfrm>
          <a:prstGeom prst="line">
            <a:avLst/>
          </a:prstGeom>
          <a:noFill/>
          <a:ln w="2664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2" name="Line 171">
            <a:extLst>
              <a:ext uri="{FF2B5EF4-FFF2-40B4-BE49-F238E27FC236}">
                <a16:creationId xmlns:a16="http://schemas.microsoft.com/office/drawing/2014/main" id="{25E1C1B8-3EDD-B241-B225-9251F12AB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19961" y="4003685"/>
            <a:ext cx="4310" cy="163843"/>
          </a:xfrm>
          <a:prstGeom prst="line">
            <a:avLst/>
          </a:prstGeom>
          <a:noFill/>
          <a:ln w="2664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3" name="Line 172">
            <a:extLst>
              <a:ext uri="{FF2B5EF4-FFF2-40B4-BE49-F238E27FC236}">
                <a16:creationId xmlns:a16="http://schemas.microsoft.com/office/drawing/2014/main" id="{05AB9017-6ED4-CC4B-AEA2-EB2A6F7A9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19961" y="4365864"/>
            <a:ext cx="4310" cy="81920"/>
          </a:xfrm>
          <a:prstGeom prst="line">
            <a:avLst/>
          </a:prstGeom>
          <a:noFill/>
          <a:ln w="2664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4" name="Line 173">
            <a:extLst>
              <a:ext uri="{FF2B5EF4-FFF2-40B4-BE49-F238E27FC236}">
                <a16:creationId xmlns:a16="http://schemas.microsoft.com/office/drawing/2014/main" id="{3EBE587B-7286-B044-A00E-29BB741DC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19961" y="5137649"/>
            <a:ext cx="4310" cy="81923"/>
          </a:xfrm>
          <a:prstGeom prst="line">
            <a:avLst/>
          </a:prstGeom>
          <a:noFill/>
          <a:ln w="2664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5" name="Line 174">
            <a:extLst>
              <a:ext uri="{FF2B5EF4-FFF2-40B4-BE49-F238E27FC236}">
                <a16:creationId xmlns:a16="http://schemas.microsoft.com/office/drawing/2014/main" id="{34843F8B-1187-4543-AD23-97570D63B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19961" y="5491204"/>
            <a:ext cx="4310" cy="163843"/>
          </a:xfrm>
          <a:prstGeom prst="line">
            <a:avLst/>
          </a:prstGeom>
          <a:noFill/>
          <a:ln w="2664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6" name="Line 175">
            <a:extLst>
              <a:ext uri="{FF2B5EF4-FFF2-40B4-BE49-F238E27FC236}">
                <a16:creationId xmlns:a16="http://schemas.microsoft.com/office/drawing/2014/main" id="{50065D90-00FA-C545-97DF-FEB1A0406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19961" y="5935306"/>
            <a:ext cx="4310" cy="163843"/>
          </a:xfrm>
          <a:prstGeom prst="line">
            <a:avLst/>
          </a:prstGeom>
          <a:noFill/>
          <a:ln w="2664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7" name="Line 176">
            <a:extLst>
              <a:ext uri="{FF2B5EF4-FFF2-40B4-BE49-F238E27FC236}">
                <a16:creationId xmlns:a16="http://schemas.microsoft.com/office/drawing/2014/main" id="{CEA30114-DE8B-004F-A467-DFF1EA5EF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19961" y="6366471"/>
            <a:ext cx="4310" cy="163843"/>
          </a:xfrm>
          <a:prstGeom prst="line">
            <a:avLst/>
          </a:prstGeom>
          <a:noFill/>
          <a:ln w="2664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8" name="Line 177">
            <a:extLst>
              <a:ext uri="{FF2B5EF4-FFF2-40B4-BE49-F238E27FC236}">
                <a16:creationId xmlns:a16="http://schemas.microsoft.com/office/drawing/2014/main" id="{4DB3A539-811F-8C41-A08E-DD382CD67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19961" y="6810570"/>
            <a:ext cx="4310" cy="163843"/>
          </a:xfrm>
          <a:prstGeom prst="line">
            <a:avLst/>
          </a:prstGeom>
          <a:noFill/>
          <a:ln w="2664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9" name="Line 178">
            <a:extLst>
              <a:ext uri="{FF2B5EF4-FFF2-40B4-BE49-F238E27FC236}">
                <a16:creationId xmlns:a16="http://schemas.microsoft.com/office/drawing/2014/main" id="{94E1FF9A-3D12-8645-ADFE-8CB0B1C85C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19961" y="7254672"/>
            <a:ext cx="4310" cy="163843"/>
          </a:xfrm>
          <a:prstGeom prst="line">
            <a:avLst/>
          </a:prstGeom>
          <a:noFill/>
          <a:ln w="2664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0" name="Line 179">
            <a:extLst>
              <a:ext uri="{FF2B5EF4-FFF2-40B4-BE49-F238E27FC236}">
                <a16:creationId xmlns:a16="http://schemas.microsoft.com/office/drawing/2014/main" id="{180A1CD1-F065-1D4C-AFAF-90F89BC4F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19961" y="7685838"/>
            <a:ext cx="4310" cy="163843"/>
          </a:xfrm>
          <a:prstGeom prst="line">
            <a:avLst/>
          </a:prstGeom>
          <a:noFill/>
          <a:ln w="2664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1" name="Line 180">
            <a:extLst>
              <a:ext uri="{FF2B5EF4-FFF2-40B4-BE49-F238E27FC236}">
                <a16:creationId xmlns:a16="http://schemas.microsoft.com/office/drawing/2014/main" id="{33263D32-63E2-4F4D-BD68-8DF6C0DC6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19961" y="8129937"/>
            <a:ext cx="4310" cy="163843"/>
          </a:xfrm>
          <a:prstGeom prst="line">
            <a:avLst/>
          </a:prstGeom>
          <a:noFill/>
          <a:ln w="2664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2" name="Line 181">
            <a:extLst>
              <a:ext uri="{FF2B5EF4-FFF2-40B4-BE49-F238E27FC236}">
                <a16:creationId xmlns:a16="http://schemas.microsoft.com/office/drawing/2014/main" id="{8F40B2DB-D08D-A947-8214-09A2267AC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19961" y="8492115"/>
            <a:ext cx="4310" cy="81923"/>
          </a:xfrm>
          <a:prstGeom prst="line">
            <a:avLst/>
          </a:prstGeom>
          <a:noFill/>
          <a:ln w="2664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3" name="Line 182">
            <a:extLst>
              <a:ext uri="{FF2B5EF4-FFF2-40B4-BE49-F238E27FC236}">
                <a16:creationId xmlns:a16="http://schemas.microsoft.com/office/drawing/2014/main" id="{71DA67A4-30DF-6B44-B3A0-BFF04790E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19961" y="9268213"/>
            <a:ext cx="4310" cy="81923"/>
          </a:xfrm>
          <a:prstGeom prst="line">
            <a:avLst/>
          </a:prstGeom>
          <a:noFill/>
          <a:ln w="2664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4" name="Line 183">
            <a:extLst>
              <a:ext uri="{FF2B5EF4-FFF2-40B4-BE49-F238E27FC236}">
                <a16:creationId xmlns:a16="http://schemas.microsoft.com/office/drawing/2014/main" id="{A08B1F69-E77B-4F48-AD46-2DB84AB1B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19961" y="9617458"/>
            <a:ext cx="4310" cy="163843"/>
          </a:xfrm>
          <a:prstGeom prst="line">
            <a:avLst/>
          </a:prstGeom>
          <a:noFill/>
          <a:ln w="2664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5" name="Line 184">
            <a:extLst>
              <a:ext uri="{FF2B5EF4-FFF2-40B4-BE49-F238E27FC236}">
                <a16:creationId xmlns:a16="http://schemas.microsoft.com/office/drawing/2014/main" id="{AE61ADDC-E37C-2644-815C-B5D026E13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19961" y="10061557"/>
            <a:ext cx="4310" cy="163843"/>
          </a:xfrm>
          <a:prstGeom prst="line">
            <a:avLst/>
          </a:prstGeom>
          <a:noFill/>
          <a:ln w="2664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6" name="Line 185">
            <a:extLst>
              <a:ext uri="{FF2B5EF4-FFF2-40B4-BE49-F238E27FC236}">
                <a16:creationId xmlns:a16="http://schemas.microsoft.com/office/drawing/2014/main" id="{03847B25-41DA-2944-AE8D-192EDFEA8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19961" y="10492723"/>
            <a:ext cx="4310" cy="163843"/>
          </a:xfrm>
          <a:prstGeom prst="line">
            <a:avLst/>
          </a:prstGeom>
          <a:noFill/>
          <a:ln w="2664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7" name="Line 186">
            <a:extLst>
              <a:ext uri="{FF2B5EF4-FFF2-40B4-BE49-F238E27FC236}">
                <a16:creationId xmlns:a16="http://schemas.microsoft.com/office/drawing/2014/main" id="{99E3B33F-D4BD-2343-8C79-66909661C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19961" y="10936825"/>
            <a:ext cx="4310" cy="163843"/>
          </a:xfrm>
          <a:prstGeom prst="line">
            <a:avLst/>
          </a:prstGeom>
          <a:noFill/>
          <a:ln w="2664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8" name="Line 187">
            <a:extLst>
              <a:ext uri="{FF2B5EF4-FFF2-40B4-BE49-F238E27FC236}">
                <a16:creationId xmlns:a16="http://schemas.microsoft.com/office/drawing/2014/main" id="{35B7E19D-49FD-D244-910D-03129DD49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19961" y="11380924"/>
            <a:ext cx="4310" cy="163843"/>
          </a:xfrm>
          <a:prstGeom prst="line">
            <a:avLst/>
          </a:prstGeom>
          <a:noFill/>
          <a:ln w="2664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9" name="Line 188">
            <a:extLst>
              <a:ext uri="{FF2B5EF4-FFF2-40B4-BE49-F238E27FC236}">
                <a16:creationId xmlns:a16="http://schemas.microsoft.com/office/drawing/2014/main" id="{2F4242A3-80A7-2E40-802D-96674BC65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19961" y="11816402"/>
            <a:ext cx="4310" cy="163843"/>
          </a:xfrm>
          <a:prstGeom prst="line">
            <a:avLst/>
          </a:prstGeom>
          <a:noFill/>
          <a:ln w="2664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0" name="Line 189">
            <a:extLst>
              <a:ext uri="{FF2B5EF4-FFF2-40B4-BE49-F238E27FC236}">
                <a16:creationId xmlns:a16="http://schemas.microsoft.com/office/drawing/2014/main" id="{F517EADE-F814-5248-98A4-91ECDB611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19961" y="12260501"/>
            <a:ext cx="4310" cy="163843"/>
          </a:xfrm>
          <a:prstGeom prst="line">
            <a:avLst/>
          </a:prstGeom>
          <a:noFill/>
          <a:ln w="2664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1" name="Line 190">
            <a:extLst>
              <a:ext uri="{FF2B5EF4-FFF2-40B4-BE49-F238E27FC236}">
                <a16:creationId xmlns:a16="http://schemas.microsoft.com/office/drawing/2014/main" id="{1A27E473-CA94-C142-B734-8956CA4C3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19961" y="12618370"/>
            <a:ext cx="4310" cy="81920"/>
          </a:xfrm>
          <a:prstGeom prst="line">
            <a:avLst/>
          </a:prstGeom>
          <a:noFill/>
          <a:ln w="2664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8" name="Freeform 377">
            <a:extLst>
              <a:ext uri="{FF2B5EF4-FFF2-40B4-BE49-F238E27FC236}">
                <a16:creationId xmlns:a16="http://schemas.microsoft.com/office/drawing/2014/main" id="{D243498B-2CF9-3A42-861B-957EDA002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7540" y="6172446"/>
            <a:ext cx="1013240" cy="1384042"/>
          </a:xfrm>
          <a:custGeom>
            <a:avLst/>
            <a:gdLst>
              <a:gd name="T0" fmla="*/ 971 w 1035"/>
              <a:gd name="T1" fmla="*/ 147 h 1414"/>
              <a:gd name="T2" fmla="*/ 971 w 1035"/>
              <a:gd name="T3" fmla="*/ 147 h 1414"/>
              <a:gd name="T4" fmla="*/ 760 w 1035"/>
              <a:gd name="T5" fmla="*/ 147 h 1414"/>
              <a:gd name="T6" fmla="*/ 675 w 1035"/>
              <a:gd name="T7" fmla="*/ 42 h 1414"/>
              <a:gd name="T8" fmla="*/ 517 w 1035"/>
              <a:gd name="T9" fmla="*/ 0 h 1414"/>
              <a:gd name="T10" fmla="*/ 359 w 1035"/>
              <a:gd name="T11" fmla="*/ 42 h 1414"/>
              <a:gd name="T12" fmla="*/ 274 w 1035"/>
              <a:gd name="T13" fmla="*/ 147 h 1414"/>
              <a:gd name="T14" fmla="*/ 63 w 1035"/>
              <a:gd name="T15" fmla="*/ 147 h 1414"/>
              <a:gd name="T16" fmla="*/ 0 w 1035"/>
              <a:gd name="T17" fmla="*/ 221 h 1414"/>
              <a:gd name="T18" fmla="*/ 0 w 1035"/>
              <a:gd name="T19" fmla="*/ 1371 h 1414"/>
              <a:gd name="T20" fmla="*/ 42 w 1035"/>
              <a:gd name="T21" fmla="*/ 1413 h 1414"/>
              <a:gd name="T22" fmla="*/ 992 w 1035"/>
              <a:gd name="T23" fmla="*/ 1413 h 1414"/>
              <a:gd name="T24" fmla="*/ 1034 w 1035"/>
              <a:gd name="T25" fmla="*/ 1371 h 1414"/>
              <a:gd name="T26" fmla="*/ 1034 w 1035"/>
              <a:gd name="T27" fmla="*/ 221 h 1414"/>
              <a:gd name="T28" fmla="*/ 971 w 1035"/>
              <a:gd name="T29" fmla="*/ 147 h 1414"/>
              <a:gd name="T30" fmla="*/ 337 w 1035"/>
              <a:gd name="T31" fmla="*/ 190 h 1414"/>
              <a:gd name="T32" fmla="*/ 337 w 1035"/>
              <a:gd name="T33" fmla="*/ 190 h 1414"/>
              <a:gd name="T34" fmla="*/ 401 w 1035"/>
              <a:gd name="T35" fmla="*/ 116 h 1414"/>
              <a:gd name="T36" fmla="*/ 517 w 1035"/>
              <a:gd name="T37" fmla="*/ 84 h 1414"/>
              <a:gd name="T38" fmla="*/ 633 w 1035"/>
              <a:gd name="T39" fmla="*/ 116 h 1414"/>
              <a:gd name="T40" fmla="*/ 696 w 1035"/>
              <a:gd name="T41" fmla="*/ 190 h 1414"/>
              <a:gd name="T42" fmla="*/ 696 w 1035"/>
              <a:gd name="T43" fmla="*/ 264 h 1414"/>
              <a:gd name="T44" fmla="*/ 337 w 1035"/>
              <a:gd name="T45" fmla="*/ 264 h 1414"/>
              <a:gd name="T46" fmla="*/ 337 w 1035"/>
              <a:gd name="T47" fmla="*/ 190 h 1414"/>
              <a:gd name="T48" fmla="*/ 211 w 1035"/>
              <a:gd name="T49" fmla="*/ 221 h 1414"/>
              <a:gd name="T50" fmla="*/ 211 w 1035"/>
              <a:gd name="T51" fmla="*/ 221 h 1414"/>
              <a:gd name="T52" fmla="*/ 253 w 1035"/>
              <a:gd name="T53" fmla="*/ 221 h 1414"/>
              <a:gd name="T54" fmla="*/ 253 w 1035"/>
              <a:gd name="T55" fmla="*/ 306 h 1414"/>
              <a:gd name="T56" fmla="*/ 306 w 1035"/>
              <a:gd name="T57" fmla="*/ 348 h 1414"/>
              <a:gd name="T58" fmla="*/ 728 w 1035"/>
              <a:gd name="T59" fmla="*/ 348 h 1414"/>
              <a:gd name="T60" fmla="*/ 781 w 1035"/>
              <a:gd name="T61" fmla="*/ 306 h 1414"/>
              <a:gd name="T62" fmla="*/ 781 w 1035"/>
              <a:gd name="T63" fmla="*/ 221 h 1414"/>
              <a:gd name="T64" fmla="*/ 823 w 1035"/>
              <a:gd name="T65" fmla="*/ 221 h 1414"/>
              <a:gd name="T66" fmla="*/ 823 w 1035"/>
              <a:gd name="T67" fmla="*/ 1181 h 1414"/>
              <a:gd name="T68" fmla="*/ 211 w 1035"/>
              <a:gd name="T69" fmla="*/ 1181 h 1414"/>
              <a:gd name="T70" fmla="*/ 211 w 1035"/>
              <a:gd name="T71" fmla="*/ 221 h 1414"/>
              <a:gd name="T72" fmla="*/ 950 w 1035"/>
              <a:gd name="T73" fmla="*/ 1328 h 1414"/>
              <a:gd name="T74" fmla="*/ 950 w 1035"/>
              <a:gd name="T75" fmla="*/ 1328 h 1414"/>
              <a:gd name="T76" fmla="*/ 84 w 1035"/>
              <a:gd name="T77" fmla="*/ 1328 h 1414"/>
              <a:gd name="T78" fmla="*/ 84 w 1035"/>
              <a:gd name="T79" fmla="*/ 221 h 1414"/>
              <a:gd name="T80" fmla="*/ 137 w 1035"/>
              <a:gd name="T81" fmla="*/ 221 h 1414"/>
              <a:gd name="T82" fmla="*/ 137 w 1035"/>
              <a:gd name="T83" fmla="*/ 1223 h 1414"/>
              <a:gd name="T84" fmla="*/ 168 w 1035"/>
              <a:gd name="T85" fmla="*/ 1265 h 1414"/>
              <a:gd name="T86" fmla="*/ 865 w 1035"/>
              <a:gd name="T87" fmla="*/ 1265 h 1414"/>
              <a:gd name="T88" fmla="*/ 907 w 1035"/>
              <a:gd name="T89" fmla="*/ 1223 h 1414"/>
              <a:gd name="T90" fmla="*/ 907 w 1035"/>
              <a:gd name="T91" fmla="*/ 221 h 1414"/>
              <a:gd name="T92" fmla="*/ 950 w 1035"/>
              <a:gd name="T93" fmla="*/ 221 h 1414"/>
              <a:gd name="T94" fmla="*/ 950 w 1035"/>
              <a:gd name="T95" fmla="*/ 1328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35" h="1414">
                <a:moveTo>
                  <a:pt x="971" y="147"/>
                </a:moveTo>
                <a:lnTo>
                  <a:pt x="971" y="147"/>
                </a:lnTo>
                <a:cubicBezTo>
                  <a:pt x="760" y="147"/>
                  <a:pt x="760" y="147"/>
                  <a:pt x="760" y="147"/>
                </a:cubicBezTo>
                <a:cubicBezTo>
                  <a:pt x="739" y="105"/>
                  <a:pt x="717" y="73"/>
                  <a:pt x="675" y="42"/>
                </a:cubicBezTo>
                <a:cubicBezTo>
                  <a:pt x="633" y="10"/>
                  <a:pt x="570" y="0"/>
                  <a:pt x="517" y="0"/>
                </a:cubicBezTo>
                <a:cubicBezTo>
                  <a:pt x="464" y="0"/>
                  <a:pt x="411" y="10"/>
                  <a:pt x="359" y="42"/>
                </a:cubicBezTo>
                <a:cubicBezTo>
                  <a:pt x="327" y="73"/>
                  <a:pt x="295" y="105"/>
                  <a:pt x="274" y="147"/>
                </a:cubicBezTo>
                <a:cubicBezTo>
                  <a:pt x="63" y="147"/>
                  <a:pt x="63" y="147"/>
                  <a:pt x="63" y="147"/>
                </a:cubicBezTo>
                <a:cubicBezTo>
                  <a:pt x="31" y="147"/>
                  <a:pt x="0" y="179"/>
                  <a:pt x="0" y="221"/>
                </a:cubicBezTo>
                <a:cubicBezTo>
                  <a:pt x="0" y="1371"/>
                  <a:pt x="0" y="1371"/>
                  <a:pt x="0" y="1371"/>
                </a:cubicBezTo>
                <a:cubicBezTo>
                  <a:pt x="0" y="1392"/>
                  <a:pt x="21" y="1413"/>
                  <a:pt x="42" y="1413"/>
                </a:cubicBezTo>
                <a:cubicBezTo>
                  <a:pt x="992" y="1413"/>
                  <a:pt x="992" y="1413"/>
                  <a:pt x="992" y="1413"/>
                </a:cubicBezTo>
                <a:cubicBezTo>
                  <a:pt x="1013" y="1413"/>
                  <a:pt x="1034" y="1392"/>
                  <a:pt x="1034" y="1371"/>
                </a:cubicBezTo>
                <a:cubicBezTo>
                  <a:pt x="1034" y="221"/>
                  <a:pt x="1034" y="221"/>
                  <a:pt x="1034" y="221"/>
                </a:cubicBezTo>
                <a:cubicBezTo>
                  <a:pt x="1034" y="179"/>
                  <a:pt x="1013" y="147"/>
                  <a:pt x="971" y="147"/>
                </a:cubicBezTo>
                <a:close/>
                <a:moveTo>
                  <a:pt x="337" y="190"/>
                </a:moveTo>
                <a:lnTo>
                  <a:pt x="337" y="190"/>
                </a:lnTo>
                <a:cubicBezTo>
                  <a:pt x="348" y="158"/>
                  <a:pt x="380" y="137"/>
                  <a:pt x="401" y="116"/>
                </a:cubicBezTo>
                <a:cubicBezTo>
                  <a:pt x="443" y="95"/>
                  <a:pt x="474" y="84"/>
                  <a:pt x="517" y="84"/>
                </a:cubicBezTo>
                <a:cubicBezTo>
                  <a:pt x="559" y="84"/>
                  <a:pt x="601" y="95"/>
                  <a:pt x="633" y="116"/>
                </a:cubicBezTo>
                <a:cubicBezTo>
                  <a:pt x="654" y="137"/>
                  <a:pt x="686" y="158"/>
                  <a:pt x="696" y="190"/>
                </a:cubicBezTo>
                <a:cubicBezTo>
                  <a:pt x="696" y="264"/>
                  <a:pt x="696" y="264"/>
                  <a:pt x="696" y="264"/>
                </a:cubicBezTo>
                <a:cubicBezTo>
                  <a:pt x="337" y="264"/>
                  <a:pt x="337" y="264"/>
                  <a:pt x="337" y="264"/>
                </a:cubicBezTo>
                <a:lnTo>
                  <a:pt x="337" y="190"/>
                </a:lnTo>
                <a:close/>
                <a:moveTo>
                  <a:pt x="211" y="221"/>
                </a:moveTo>
                <a:lnTo>
                  <a:pt x="211" y="221"/>
                </a:lnTo>
                <a:cubicBezTo>
                  <a:pt x="253" y="221"/>
                  <a:pt x="253" y="221"/>
                  <a:pt x="253" y="221"/>
                </a:cubicBezTo>
                <a:cubicBezTo>
                  <a:pt x="253" y="306"/>
                  <a:pt x="253" y="306"/>
                  <a:pt x="253" y="306"/>
                </a:cubicBezTo>
                <a:cubicBezTo>
                  <a:pt x="253" y="327"/>
                  <a:pt x="274" y="348"/>
                  <a:pt x="306" y="348"/>
                </a:cubicBezTo>
                <a:cubicBezTo>
                  <a:pt x="728" y="348"/>
                  <a:pt x="728" y="348"/>
                  <a:pt x="728" y="348"/>
                </a:cubicBezTo>
                <a:cubicBezTo>
                  <a:pt x="760" y="348"/>
                  <a:pt x="781" y="327"/>
                  <a:pt x="781" y="306"/>
                </a:cubicBezTo>
                <a:cubicBezTo>
                  <a:pt x="781" y="221"/>
                  <a:pt x="781" y="221"/>
                  <a:pt x="781" y="221"/>
                </a:cubicBezTo>
                <a:cubicBezTo>
                  <a:pt x="823" y="221"/>
                  <a:pt x="823" y="221"/>
                  <a:pt x="823" y="221"/>
                </a:cubicBezTo>
                <a:cubicBezTo>
                  <a:pt x="823" y="1181"/>
                  <a:pt x="823" y="1181"/>
                  <a:pt x="823" y="1181"/>
                </a:cubicBezTo>
                <a:cubicBezTo>
                  <a:pt x="211" y="1181"/>
                  <a:pt x="211" y="1181"/>
                  <a:pt x="211" y="1181"/>
                </a:cubicBezTo>
                <a:lnTo>
                  <a:pt x="211" y="221"/>
                </a:lnTo>
                <a:close/>
                <a:moveTo>
                  <a:pt x="950" y="1328"/>
                </a:moveTo>
                <a:lnTo>
                  <a:pt x="950" y="1328"/>
                </a:lnTo>
                <a:cubicBezTo>
                  <a:pt x="84" y="1328"/>
                  <a:pt x="84" y="1328"/>
                  <a:pt x="84" y="1328"/>
                </a:cubicBezTo>
                <a:cubicBezTo>
                  <a:pt x="84" y="221"/>
                  <a:pt x="84" y="221"/>
                  <a:pt x="84" y="221"/>
                </a:cubicBezTo>
                <a:cubicBezTo>
                  <a:pt x="137" y="221"/>
                  <a:pt x="137" y="221"/>
                  <a:pt x="137" y="221"/>
                </a:cubicBezTo>
                <a:cubicBezTo>
                  <a:pt x="137" y="1223"/>
                  <a:pt x="137" y="1223"/>
                  <a:pt x="137" y="1223"/>
                </a:cubicBezTo>
                <a:cubicBezTo>
                  <a:pt x="137" y="1254"/>
                  <a:pt x="148" y="1265"/>
                  <a:pt x="168" y="1265"/>
                </a:cubicBezTo>
                <a:cubicBezTo>
                  <a:pt x="865" y="1265"/>
                  <a:pt x="865" y="1265"/>
                  <a:pt x="865" y="1265"/>
                </a:cubicBezTo>
                <a:cubicBezTo>
                  <a:pt x="886" y="1265"/>
                  <a:pt x="907" y="1254"/>
                  <a:pt x="907" y="1223"/>
                </a:cubicBezTo>
                <a:cubicBezTo>
                  <a:pt x="907" y="221"/>
                  <a:pt x="907" y="221"/>
                  <a:pt x="907" y="221"/>
                </a:cubicBezTo>
                <a:cubicBezTo>
                  <a:pt x="950" y="221"/>
                  <a:pt x="950" y="221"/>
                  <a:pt x="950" y="221"/>
                </a:cubicBezTo>
                <a:lnTo>
                  <a:pt x="950" y="13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78">
            <a:extLst>
              <a:ext uri="{FF2B5EF4-FFF2-40B4-BE49-F238E27FC236}">
                <a16:creationId xmlns:a16="http://schemas.microsoft.com/office/drawing/2014/main" id="{B9AB8FE3-7C08-234E-9A5C-D31E2CAF2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6602" y="6616547"/>
            <a:ext cx="370802" cy="73297"/>
          </a:xfrm>
          <a:custGeom>
            <a:avLst/>
            <a:gdLst>
              <a:gd name="T0" fmla="*/ 42 w 381"/>
              <a:gd name="T1" fmla="*/ 74 h 75"/>
              <a:gd name="T2" fmla="*/ 42 w 381"/>
              <a:gd name="T3" fmla="*/ 74 h 75"/>
              <a:gd name="T4" fmla="*/ 338 w 381"/>
              <a:gd name="T5" fmla="*/ 74 h 75"/>
              <a:gd name="T6" fmla="*/ 380 w 381"/>
              <a:gd name="T7" fmla="*/ 43 h 75"/>
              <a:gd name="T8" fmla="*/ 338 w 381"/>
              <a:gd name="T9" fmla="*/ 0 h 75"/>
              <a:gd name="T10" fmla="*/ 42 w 381"/>
              <a:gd name="T11" fmla="*/ 0 h 75"/>
              <a:gd name="T12" fmla="*/ 0 w 381"/>
              <a:gd name="T13" fmla="*/ 43 h 75"/>
              <a:gd name="T14" fmla="*/ 42 w 381"/>
              <a:gd name="T15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1" h="75">
                <a:moveTo>
                  <a:pt x="42" y="74"/>
                </a:moveTo>
                <a:lnTo>
                  <a:pt x="42" y="74"/>
                </a:lnTo>
                <a:cubicBezTo>
                  <a:pt x="338" y="74"/>
                  <a:pt x="338" y="74"/>
                  <a:pt x="338" y="74"/>
                </a:cubicBezTo>
                <a:cubicBezTo>
                  <a:pt x="359" y="74"/>
                  <a:pt x="380" y="64"/>
                  <a:pt x="380" y="43"/>
                </a:cubicBezTo>
                <a:cubicBezTo>
                  <a:pt x="380" y="11"/>
                  <a:pt x="359" y="0"/>
                  <a:pt x="338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21" y="0"/>
                  <a:pt x="0" y="11"/>
                  <a:pt x="0" y="43"/>
                </a:cubicBezTo>
                <a:cubicBezTo>
                  <a:pt x="0" y="64"/>
                  <a:pt x="21" y="74"/>
                  <a:pt x="42" y="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79">
            <a:extLst>
              <a:ext uri="{FF2B5EF4-FFF2-40B4-BE49-F238E27FC236}">
                <a16:creationId xmlns:a16="http://schemas.microsoft.com/office/drawing/2014/main" id="{5AE75F61-0A14-FE4B-9550-A05B7F5C4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6602" y="6832130"/>
            <a:ext cx="370802" cy="81920"/>
          </a:xfrm>
          <a:custGeom>
            <a:avLst/>
            <a:gdLst>
              <a:gd name="T0" fmla="*/ 42 w 381"/>
              <a:gd name="T1" fmla="*/ 84 h 85"/>
              <a:gd name="T2" fmla="*/ 42 w 381"/>
              <a:gd name="T3" fmla="*/ 84 h 85"/>
              <a:gd name="T4" fmla="*/ 338 w 381"/>
              <a:gd name="T5" fmla="*/ 84 h 85"/>
              <a:gd name="T6" fmla="*/ 380 w 381"/>
              <a:gd name="T7" fmla="*/ 41 h 85"/>
              <a:gd name="T8" fmla="*/ 338 w 381"/>
              <a:gd name="T9" fmla="*/ 0 h 85"/>
              <a:gd name="T10" fmla="*/ 42 w 381"/>
              <a:gd name="T11" fmla="*/ 0 h 85"/>
              <a:gd name="T12" fmla="*/ 0 w 381"/>
              <a:gd name="T13" fmla="*/ 41 h 85"/>
              <a:gd name="T14" fmla="*/ 42 w 381"/>
              <a:gd name="T15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1" h="85">
                <a:moveTo>
                  <a:pt x="42" y="84"/>
                </a:moveTo>
                <a:lnTo>
                  <a:pt x="42" y="84"/>
                </a:lnTo>
                <a:cubicBezTo>
                  <a:pt x="338" y="84"/>
                  <a:pt x="338" y="84"/>
                  <a:pt x="338" y="84"/>
                </a:cubicBezTo>
                <a:cubicBezTo>
                  <a:pt x="359" y="84"/>
                  <a:pt x="380" y="62"/>
                  <a:pt x="380" y="41"/>
                </a:cubicBezTo>
                <a:cubicBezTo>
                  <a:pt x="380" y="21"/>
                  <a:pt x="359" y="0"/>
                  <a:pt x="338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21" y="0"/>
                  <a:pt x="0" y="21"/>
                  <a:pt x="0" y="41"/>
                </a:cubicBezTo>
                <a:cubicBezTo>
                  <a:pt x="0" y="62"/>
                  <a:pt x="21" y="84"/>
                  <a:pt x="42" y="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80">
            <a:extLst>
              <a:ext uri="{FF2B5EF4-FFF2-40B4-BE49-F238E27FC236}">
                <a16:creationId xmlns:a16="http://schemas.microsoft.com/office/drawing/2014/main" id="{1C189E2F-D208-3A4D-9228-16ECFAF8C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6602" y="7047713"/>
            <a:ext cx="370802" cy="81920"/>
          </a:xfrm>
          <a:custGeom>
            <a:avLst/>
            <a:gdLst>
              <a:gd name="T0" fmla="*/ 42 w 381"/>
              <a:gd name="T1" fmla="*/ 84 h 85"/>
              <a:gd name="T2" fmla="*/ 42 w 381"/>
              <a:gd name="T3" fmla="*/ 84 h 85"/>
              <a:gd name="T4" fmla="*/ 338 w 381"/>
              <a:gd name="T5" fmla="*/ 84 h 85"/>
              <a:gd name="T6" fmla="*/ 380 w 381"/>
              <a:gd name="T7" fmla="*/ 42 h 85"/>
              <a:gd name="T8" fmla="*/ 338 w 381"/>
              <a:gd name="T9" fmla="*/ 0 h 85"/>
              <a:gd name="T10" fmla="*/ 42 w 381"/>
              <a:gd name="T11" fmla="*/ 0 h 85"/>
              <a:gd name="T12" fmla="*/ 0 w 381"/>
              <a:gd name="T13" fmla="*/ 42 h 85"/>
              <a:gd name="T14" fmla="*/ 42 w 381"/>
              <a:gd name="T15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1" h="85">
                <a:moveTo>
                  <a:pt x="42" y="84"/>
                </a:moveTo>
                <a:lnTo>
                  <a:pt x="42" y="84"/>
                </a:lnTo>
                <a:cubicBezTo>
                  <a:pt x="338" y="84"/>
                  <a:pt x="338" y="84"/>
                  <a:pt x="338" y="84"/>
                </a:cubicBezTo>
                <a:cubicBezTo>
                  <a:pt x="359" y="84"/>
                  <a:pt x="380" y="63"/>
                  <a:pt x="380" y="42"/>
                </a:cubicBezTo>
                <a:cubicBezTo>
                  <a:pt x="380" y="21"/>
                  <a:pt x="359" y="0"/>
                  <a:pt x="338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21" y="0"/>
                  <a:pt x="0" y="21"/>
                  <a:pt x="0" y="42"/>
                </a:cubicBezTo>
                <a:cubicBezTo>
                  <a:pt x="0" y="63"/>
                  <a:pt x="21" y="84"/>
                  <a:pt x="42" y="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81">
            <a:extLst>
              <a:ext uri="{FF2B5EF4-FFF2-40B4-BE49-F238E27FC236}">
                <a16:creationId xmlns:a16="http://schemas.microsoft.com/office/drawing/2014/main" id="{4DE70B3F-DC30-8443-9A73-ED658EE8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9643" y="2158297"/>
            <a:ext cx="879577" cy="1155523"/>
          </a:xfrm>
          <a:custGeom>
            <a:avLst/>
            <a:gdLst>
              <a:gd name="T0" fmla="*/ 844 w 898"/>
              <a:gd name="T1" fmla="*/ 549 h 1183"/>
              <a:gd name="T2" fmla="*/ 844 w 898"/>
              <a:gd name="T3" fmla="*/ 549 h 1183"/>
              <a:gd name="T4" fmla="*/ 823 w 898"/>
              <a:gd name="T5" fmla="*/ 549 h 1183"/>
              <a:gd name="T6" fmla="*/ 823 w 898"/>
              <a:gd name="T7" fmla="*/ 369 h 1183"/>
              <a:gd name="T8" fmla="*/ 443 w 898"/>
              <a:gd name="T9" fmla="*/ 0 h 1183"/>
              <a:gd name="T10" fmla="*/ 74 w 898"/>
              <a:gd name="T11" fmla="*/ 369 h 1183"/>
              <a:gd name="T12" fmla="*/ 74 w 898"/>
              <a:gd name="T13" fmla="*/ 549 h 1183"/>
              <a:gd name="T14" fmla="*/ 52 w 898"/>
              <a:gd name="T15" fmla="*/ 549 h 1183"/>
              <a:gd name="T16" fmla="*/ 0 w 898"/>
              <a:gd name="T17" fmla="*/ 602 h 1183"/>
              <a:gd name="T18" fmla="*/ 0 w 898"/>
              <a:gd name="T19" fmla="*/ 1129 h 1183"/>
              <a:gd name="T20" fmla="*/ 52 w 898"/>
              <a:gd name="T21" fmla="*/ 1182 h 1183"/>
              <a:gd name="T22" fmla="*/ 844 w 898"/>
              <a:gd name="T23" fmla="*/ 1182 h 1183"/>
              <a:gd name="T24" fmla="*/ 897 w 898"/>
              <a:gd name="T25" fmla="*/ 1129 h 1183"/>
              <a:gd name="T26" fmla="*/ 897 w 898"/>
              <a:gd name="T27" fmla="*/ 602 h 1183"/>
              <a:gd name="T28" fmla="*/ 844 w 898"/>
              <a:gd name="T29" fmla="*/ 549 h 1183"/>
              <a:gd name="T30" fmla="*/ 147 w 898"/>
              <a:gd name="T31" fmla="*/ 369 h 1183"/>
              <a:gd name="T32" fmla="*/ 147 w 898"/>
              <a:gd name="T33" fmla="*/ 369 h 1183"/>
              <a:gd name="T34" fmla="*/ 443 w 898"/>
              <a:gd name="T35" fmla="*/ 74 h 1183"/>
              <a:gd name="T36" fmla="*/ 738 w 898"/>
              <a:gd name="T37" fmla="*/ 369 h 1183"/>
              <a:gd name="T38" fmla="*/ 738 w 898"/>
              <a:gd name="T39" fmla="*/ 549 h 1183"/>
              <a:gd name="T40" fmla="*/ 147 w 898"/>
              <a:gd name="T41" fmla="*/ 549 h 1183"/>
              <a:gd name="T42" fmla="*/ 147 w 898"/>
              <a:gd name="T43" fmla="*/ 369 h 1183"/>
              <a:gd name="T44" fmla="*/ 823 w 898"/>
              <a:gd name="T45" fmla="*/ 1098 h 1183"/>
              <a:gd name="T46" fmla="*/ 823 w 898"/>
              <a:gd name="T47" fmla="*/ 1098 h 1183"/>
              <a:gd name="T48" fmla="*/ 74 w 898"/>
              <a:gd name="T49" fmla="*/ 1098 h 1183"/>
              <a:gd name="T50" fmla="*/ 74 w 898"/>
              <a:gd name="T51" fmla="*/ 623 h 1183"/>
              <a:gd name="T52" fmla="*/ 823 w 898"/>
              <a:gd name="T53" fmla="*/ 623 h 1183"/>
              <a:gd name="T54" fmla="*/ 823 w 898"/>
              <a:gd name="T55" fmla="*/ 1098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98" h="1183">
                <a:moveTo>
                  <a:pt x="844" y="549"/>
                </a:moveTo>
                <a:lnTo>
                  <a:pt x="844" y="549"/>
                </a:lnTo>
                <a:cubicBezTo>
                  <a:pt x="823" y="549"/>
                  <a:pt x="823" y="549"/>
                  <a:pt x="823" y="549"/>
                </a:cubicBezTo>
                <a:cubicBezTo>
                  <a:pt x="823" y="369"/>
                  <a:pt x="823" y="369"/>
                  <a:pt x="823" y="369"/>
                </a:cubicBezTo>
                <a:cubicBezTo>
                  <a:pt x="823" y="169"/>
                  <a:pt x="654" y="0"/>
                  <a:pt x="443" y="0"/>
                </a:cubicBezTo>
                <a:cubicBezTo>
                  <a:pt x="243" y="0"/>
                  <a:pt x="74" y="169"/>
                  <a:pt x="74" y="369"/>
                </a:cubicBezTo>
                <a:cubicBezTo>
                  <a:pt x="74" y="549"/>
                  <a:pt x="74" y="549"/>
                  <a:pt x="74" y="549"/>
                </a:cubicBezTo>
                <a:cubicBezTo>
                  <a:pt x="52" y="549"/>
                  <a:pt x="52" y="549"/>
                  <a:pt x="52" y="549"/>
                </a:cubicBezTo>
                <a:cubicBezTo>
                  <a:pt x="21" y="549"/>
                  <a:pt x="0" y="570"/>
                  <a:pt x="0" y="602"/>
                </a:cubicBezTo>
                <a:cubicBezTo>
                  <a:pt x="0" y="1129"/>
                  <a:pt x="0" y="1129"/>
                  <a:pt x="0" y="1129"/>
                </a:cubicBezTo>
                <a:cubicBezTo>
                  <a:pt x="0" y="1151"/>
                  <a:pt x="21" y="1182"/>
                  <a:pt x="52" y="1182"/>
                </a:cubicBezTo>
                <a:cubicBezTo>
                  <a:pt x="844" y="1182"/>
                  <a:pt x="844" y="1182"/>
                  <a:pt x="844" y="1182"/>
                </a:cubicBezTo>
                <a:cubicBezTo>
                  <a:pt x="876" y="1182"/>
                  <a:pt x="897" y="1151"/>
                  <a:pt x="897" y="1129"/>
                </a:cubicBezTo>
                <a:cubicBezTo>
                  <a:pt x="897" y="602"/>
                  <a:pt x="897" y="602"/>
                  <a:pt x="897" y="602"/>
                </a:cubicBezTo>
                <a:cubicBezTo>
                  <a:pt x="897" y="570"/>
                  <a:pt x="876" y="549"/>
                  <a:pt x="844" y="549"/>
                </a:cubicBezTo>
                <a:close/>
                <a:moveTo>
                  <a:pt x="147" y="369"/>
                </a:moveTo>
                <a:lnTo>
                  <a:pt x="147" y="369"/>
                </a:lnTo>
                <a:cubicBezTo>
                  <a:pt x="147" y="211"/>
                  <a:pt x="285" y="74"/>
                  <a:pt x="443" y="74"/>
                </a:cubicBezTo>
                <a:cubicBezTo>
                  <a:pt x="612" y="74"/>
                  <a:pt x="738" y="211"/>
                  <a:pt x="738" y="369"/>
                </a:cubicBezTo>
                <a:cubicBezTo>
                  <a:pt x="738" y="549"/>
                  <a:pt x="738" y="549"/>
                  <a:pt x="738" y="549"/>
                </a:cubicBezTo>
                <a:cubicBezTo>
                  <a:pt x="147" y="549"/>
                  <a:pt x="147" y="549"/>
                  <a:pt x="147" y="549"/>
                </a:cubicBezTo>
                <a:lnTo>
                  <a:pt x="147" y="369"/>
                </a:lnTo>
                <a:close/>
                <a:moveTo>
                  <a:pt x="823" y="1098"/>
                </a:moveTo>
                <a:lnTo>
                  <a:pt x="823" y="1098"/>
                </a:lnTo>
                <a:cubicBezTo>
                  <a:pt x="74" y="1098"/>
                  <a:pt x="74" y="1098"/>
                  <a:pt x="74" y="1098"/>
                </a:cubicBezTo>
                <a:cubicBezTo>
                  <a:pt x="74" y="623"/>
                  <a:pt x="74" y="623"/>
                  <a:pt x="74" y="623"/>
                </a:cubicBezTo>
                <a:cubicBezTo>
                  <a:pt x="823" y="623"/>
                  <a:pt x="823" y="623"/>
                  <a:pt x="823" y="623"/>
                </a:cubicBezTo>
                <a:lnTo>
                  <a:pt x="823" y="10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82">
            <a:extLst>
              <a:ext uri="{FF2B5EF4-FFF2-40B4-BE49-F238E27FC236}">
                <a16:creationId xmlns:a16="http://schemas.microsoft.com/office/drawing/2014/main" id="{81A5A357-4BC6-ED48-B840-DEBC275E3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6211" y="2899902"/>
            <a:ext cx="73297" cy="206959"/>
          </a:xfrm>
          <a:custGeom>
            <a:avLst/>
            <a:gdLst>
              <a:gd name="T0" fmla="*/ 42 w 75"/>
              <a:gd name="T1" fmla="*/ 211 h 212"/>
              <a:gd name="T2" fmla="*/ 42 w 75"/>
              <a:gd name="T3" fmla="*/ 211 h 212"/>
              <a:gd name="T4" fmla="*/ 74 w 75"/>
              <a:gd name="T5" fmla="*/ 180 h 212"/>
              <a:gd name="T6" fmla="*/ 74 w 75"/>
              <a:gd name="T7" fmla="*/ 32 h 212"/>
              <a:gd name="T8" fmla="*/ 42 w 75"/>
              <a:gd name="T9" fmla="*/ 0 h 212"/>
              <a:gd name="T10" fmla="*/ 0 w 75"/>
              <a:gd name="T11" fmla="*/ 32 h 212"/>
              <a:gd name="T12" fmla="*/ 0 w 75"/>
              <a:gd name="T13" fmla="*/ 180 h 212"/>
              <a:gd name="T14" fmla="*/ 42 w 75"/>
              <a:gd name="T15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" h="212">
                <a:moveTo>
                  <a:pt x="42" y="211"/>
                </a:moveTo>
                <a:lnTo>
                  <a:pt x="42" y="211"/>
                </a:lnTo>
                <a:cubicBezTo>
                  <a:pt x="63" y="211"/>
                  <a:pt x="74" y="201"/>
                  <a:pt x="74" y="180"/>
                </a:cubicBezTo>
                <a:cubicBezTo>
                  <a:pt x="74" y="32"/>
                  <a:pt x="74" y="32"/>
                  <a:pt x="74" y="32"/>
                </a:cubicBezTo>
                <a:cubicBezTo>
                  <a:pt x="74" y="11"/>
                  <a:pt x="63" y="0"/>
                  <a:pt x="42" y="0"/>
                </a:cubicBezTo>
                <a:cubicBezTo>
                  <a:pt x="11" y="0"/>
                  <a:pt x="0" y="11"/>
                  <a:pt x="0" y="32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201"/>
                  <a:pt x="11" y="211"/>
                  <a:pt x="42" y="2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83">
            <a:extLst>
              <a:ext uri="{FF2B5EF4-FFF2-40B4-BE49-F238E27FC236}">
                <a16:creationId xmlns:a16="http://schemas.microsoft.com/office/drawing/2014/main" id="{C01016BD-7D44-C348-9585-91626EE0E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4243" y="10587579"/>
            <a:ext cx="1155523" cy="888201"/>
          </a:xfrm>
          <a:custGeom>
            <a:avLst/>
            <a:gdLst>
              <a:gd name="T0" fmla="*/ 1140 w 1183"/>
              <a:gd name="T1" fmla="*/ 232 h 908"/>
              <a:gd name="T2" fmla="*/ 1013 w 1183"/>
              <a:gd name="T3" fmla="*/ 232 h 908"/>
              <a:gd name="T4" fmla="*/ 1013 w 1183"/>
              <a:gd name="T5" fmla="*/ 232 h 908"/>
              <a:gd name="T6" fmla="*/ 675 w 1183"/>
              <a:gd name="T7" fmla="*/ 306 h 908"/>
              <a:gd name="T8" fmla="*/ 570 w 1183"/>
              <a:gd name="T9" fmla="*/ 221 h 908"/>
              <a:gd name="T10" fmla="*/ 411 w 1183"/>
              <a:gd name="T11" fmla="*/ 179 h 908"/>
              <a:gd name="T12" fmla="*/ 411 w 1183"/>
              <a:gd name="T13" fmla="*/ 21 h 908"/>
              <a:gd name="T14" fmla="*/ 148 w 1183"/>
              <a:gd name="T15" fmla="*/ 0 h 908"/>
              <a:gd name="T16" fmla="*/ 105 w 1183"/>
              <a:gd name="T17" fmla="*/ 42 h 908"/>
              <a:gd name="T18" fmla="*/ 21 w 1183"/>
              <a:gd name="T19" fmla="*/ 897 h 908"/>
              <a:gd name="T20" fmla="*/ 369 w 1183"/>
              <a:gd name="T21" fmla="*/ 907 h 908"/>
              <a:gd name="T22" fmla="*/ 411 w 1183"/>
              <a:gd name="T23" fmla="*/ 865 h 908"/>
              <a:gd name="T24" fmla="*/ 528 w 1183"/>
              <a:gd name="T25" fmla="*/ 728 h 908"/>
              <a:gd name="T26" fmla="*/ 570 w 1183"/>
              <a:gd name="T27" fmla="*/ 644 h 908"/>
              <a:gd name="T28" fmla="*/ 1013 w 1183"/>
              <a:gd name="T29" fmla="*/ 728 h 908"/>
              <a:gd name="T30" fmla="*/ 1013 w 1183"/>
              <a:gd name="T31" fmla="*/ 728 h 908"/>
              <a:gd name="T32" fmla="*/ 1013 w 1183"/>
              <a:gd name="T33" fmla="*/ 728 h 908"/>
              <a:gd name="T34" fmla="*/ 1013 w 1183"/>
              <a:gd name="T35" fmla="*/ 728 h 908"/>
              <a:gd name="T36" fmla="*/ 1182 w 1183"/>
              <a:gd name="T37" fmla="*/ 686 h 908"/>
              <a:gd name="T38" fmla="*/ 1140 w 1183"/>
              <a:gd name="T39" fmla="*/ 232 h 908"/>
              <a:gd name="T40" fmla="*/ 717 w 1183"/>
              <a:gd name="T41" fmla="*/ 369 h 908"/>
              <a:gd name="T42" fmla="*/ 981 w 1183"/>
              <a:gd name="T43" fmla="*/ 644 h 908"/>
              <a:gd name="T44" fmla="*/ 717 w 1183"/>
              <a:gd name="T45" fmla="*/ 369 h 908"/>
              <a:gd name="T46" fmla="*/ 1055 w 1183"/>
              <a:gd name="T47" fmla="*/ 306 h 908"/>
              <a:gd name="T48" fmla="*/ 1108 w 1183"/>
              <a:gd name="T49" fmla="*/ 654 h 908"/>
              <a:gd name="T50" fmla="*/ 1055 w 1183"/>
              <a:gd name="T51" fmla="*/ 306 h 908"/>
              <a:gd name="T52" fmla="*/ 74 w 1183"/>
              <a:gd name="T53" fmla="*/ 844 h 908"/>
              <a:gd name="T54" fmla="*/ 337 w 1183"/>
              <a:gd name="T55" fmla="*/ 63 h 908"/>
              <a:gd name="T56" fmla="*/ 74 w 1183"/>
              <a:gd name="T57" fmla="*/ 844 h 908"/>
              <a:gd name="T58" fmla="*/ 496 w 1183"/>
              <a:gd name="T59" fmla="*/ 654 h 908"/>
              <a:gd name="T60" fmla="*/ 411 w 1183"/>
              <a:gd name="T61" fmla="*/ 253 h 908"/>
              <a:gd name="T62" fmla="*/ 496 w 1183"/>
              <a:gd name="T63" fmla="*/ 654 h 908"/>
              <a:gd name="T64" fmla="*/ 570 w 1183"/>
              <a:gd name="T65" fmla="*/ 369 h 908"/>
              <a:gd name="T66" fmla="*/ 644 w 1183"/>
              <a:gd name="T67" fmla="*/ 570 h 908"/>
              <a:gd name="T68" fmla="*/ 570 w 1183"/>
              <a:gd name="T69" fmla="*/ 369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83" h="908">
                <a:moveTo>
                  <a:pt x="1140" y="232"/>
                </a:moveTo>
                <a:lnTo>
                  <a:pt x="1140" y="232"/>
                </a:lnTo>
                <a:cubicBezTo>
                  <a:pt x="1013" y="232"/>
                  <a:pt x="1013" y="232"/>
                  <a:pt x="1013" y="232"/>
                </a:cubicBezTo>
                <a:lnTo>
                  <a:pt x="1013" y="232"/>
                </a:lnTo>
                <a:lnTo>
                  <a:pt x="1013" y="232"/>
                </a:lnTo>
                <a:lnTo>
                  <a:pt x="1013" y="232"/>
                </a:lnTo>
                <a:lnTo>
                  <a:pt x="1013" y="232"/>
                </a:lnTo>
                <a:cubicBezTo>
                  <a:pt x="675" y="306"/>
                  <a:pt x="675" y="306"/>
                  <a:pt x="675" y="306"/>
                </a:cubicBezTo>
                <a:cubicBezTo>
                  <a:pt x="570" y="306"/>
                  <a:pt x="570" y="306"/>
                  <a:pt x="570" y="306"/>
                </a:cubicBezTo>
                <a:cubicBezTo>
                  <a:pt x="570" y="221"/>
                  <a:pt x="570" y="221"/>
                  <a:pt x="570" y="221"/>
                </a:cubicBezTo>
                <a:cubicBezTo>
                  <a:pt x="570" y="200"/>
                  <a:pt x="548" y="179"/>
                  <a:pt x="528" y="179"/>
                </a:cubicBezTo>
                <a:cubicBezTo>
                  <a:pt x="411" y="179"/>
                  <a:pt x="411" y="179"/>
                  <a:pt x="411" y="179"/>
                </a:cubicBezTo>
                <a:cubicBezTo>
                  <a:pt x="411" y="42"/>
                  <a:pt x="411" y="42"/>
                  <a:pt x="411" y="42"/>
                </a:cubicBezTo>
                <a:cubicBezTo>
                  <a:pt x="411" y="42"/>
                  <a:pt x="411" y="31"/>
                  <a:pt x="411" y="21"/>
                </a:cubicBezTo>
                <a:cubicBezTo>
                  <a:pt x="401" y="10"/>
                  <a:pt x="390" y="0"/>
                  <a:pt x="369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37" y="0"/>
                  <a:pt x="116" y="10"/>
                  <a:pt x="116" y="21"/>
                </a:cubicBezTo>
                <a:cubicBezTo>
                  <a:pt x="105" y="31"/>
                  <a:pt x="105" y="31"/>
                  <a:pt x="105" y="42"/>
                </a:cubicBezTo>
                <a:cubicBezTo>
                  <a:pt x="0" y="855"/>
                  <a:pt x="0" y="855"/>
                  <a:pt x="0" y="855"/>
                </a:cubicBezTo>
                <a:cubicBezTo>
                  <a:pt x="0" y="865"/>
                  <a:pt x="10" y="886"/>
                  <a:pt x="21" y="897"/>
                </a:cubicBezTo>
                <a:cubicBezTo>
                  <a:pt x="21" y="907"/>
                  <a:pt x="42" y="907"/>
                  <a:pt x="53" y="907"/>
                </a:cubicBezTo>
                <a:cubicBezTo>
                  <a:pt x="369" y="907"/>
                  <a:pt x="369" y="907"/>
                  <a:pt x="369" y="907"/>
                </a:cubicBezTo>
                <a:cubicBezTo>
                  <a:pt x="390" y="907"/>
                  <a:pt x="401" y="897"/>
                  <a:pt x="411" y="886"/>
                </a:cubicBezTo>
                <a:cubicBezTo>
                  <a:pt x="411" y="876"/>
                  <a:pt x="411" y="865"/>
                  <a:pt x="411" y="865"/>
                </a:cubicBezTo>
                <a:cubicBezTo>
                  <a:pt x="411" y="728"/>
                  <a:pt x="411" y="728"/>
                  <a:pt x="411" y="728"/>
                </a:cubicBezTo>
                <a:cubicBezTo>
                  <a:pt x="528" y="728"/>
                  <a:pt x="528" y="728"/>
                  <a:pt x="528" y="728"/>
                </a:cubicBezTo>
                <a:cubicBezTo>
                  <a:pt x="548" y="728"/>
                  <a:pt x="570" y="707"/>
                  <a:pt x="570" y="686"/>
                </a:cubicBezTo>
                <a:cubicBezTo>
                  <a:pt x="570" y="644"/>
                  <a:pt x="570" y="644"/>
                  <a:pt x="570" y="644"/>
                </a:cubicBezTo>
                <a:cubicBezTo>
                  <a:pt x="675" y="644"/>
                  <a:pt x="675" y="644"/>
                  <a:pt x="675" y="644"/>
                </a:cubicBezTo>
                <a:cubicBezTo>
                  <a:pt x="1013" y="728"/>
                  <a:pt x="1013" y="728"/>
                  <a:pt x="1013" y="728"/>
                </a:cubicBezTo>
                <a:lnTo>
                  <a:pt x="1013" y="728"/>
                </a:lnTo>
                <a:lnTo>
                  <a:pt x="1013" y="728"/>
                </a:lnTo>
                <a:lnTo>
                  <a:pt x="1013" y="728"/>
                </a:lnTo>
                <a:lnTo>
                  <a:pt x="1013" y="728"/>
                </a:lnTo>
                <a:lnTo>
                  <a:pt x="1013" y="728"/>
                </a:lnTo>
                <a:lnTo>
                  <a:pt x="1013" y="728"/>
                </a:lnTo>
                <a:cubicBezTo>
                  <a:pt x="1140" y="728"/>
                  <a:pt x="1140" y="728"/>
                  <a:pt x="1140" y="728"/>
                </a:cubicBezTo>
                <a:cubicBezTo>
                  <a:pt x="1161" y="728"/>
                  <a:pt x="1182" y="707"/>
                  <a:pt x="1182" y="686"/>
                </a:cubicBezTo>
                <a:cubicBezTo>
                  <a:pt x="1182" y="264"/>
                  <a:pt x="1182" y="264"/>
                  <a:pt x="1182" y="264"/>
                </a:cubicBezTo>
                <a:cubicBezTo>
                  <a:pt x="1182" y="242"/>
                  <a:pt x="1161" y="232"/>
                  <a:pt x="1140" y="232"/>
                </a:cubicBezTo>
                <a:close/>
                <a:moveTo>
                  <a:pt x="717" y="369"/>
                </a:moveTo>
                <a:lnTo>
                  <a:pt x="717" y="369"/>
                </a:lnTo>
                <a:cubicBezTo>
                  <a:pt x="981" y="316"/>
                  <a:pt x="981" y="316"/>
                  <a:pt x="981" y="316"/>
                </a:cubicBezTo>
                <a:cubicBezTo>
                  <a:pt x="981" y="644"/>
                  <a:pt x="981" y="644"/>
                  <a:pt x="981" y="644"/>
                </a:cubicBezTo>
                <a:cubicBezTo>
                  <a:pt x="717" y="580"/>
                  <a:pt x="717" y="580"/>
                  <a:pt x="717" y="580"/>
                </a:cubicBezTo>
                <a:lnTo>
                  <a:pt x="717" y="369"/>
                </a:lnTo>
                <a:close/>
                <a:moveTo>
                  <a:pt x="1055" y="306"/>
                </a:moveTo>
                <a:lnTo>
                  <a:pt x="1055" y="306"/>
                </a:lnTo>
                <a:cubicBezTo>
                  <a:pt x="1108" y="306"/>
                  <a:pt x="1108" y="306"/>
                  <a:pt x="1108" y="306"/>
                </a:cubicBezTo>
                <a:cubicBezTo>
                  <a:pt x="1108" y="654"/>
                  <a:pt x="1108" y="654"/>
                  <a:pt x="1108" y="654"/>
                </a:cubicBezTo>
                <a:cubicBezTo>
                  <a:pt x="1055" y="654"/>
                  <a:pt x="1055" y="654"/>
                  <a:pt x="1055" y="654"/>
                </a:cubicBezTo>
                <a:lnTo>
                  <a:pt x="1055" y="306"/>
                </a:lnTo>
                <a:close/>
                <a:moveTo>
                  <a:pt x="74" y="844"/>
                </a:moveTo>
                <a:lnTo>
                  <a:pt x="74" y="844"/>
                </a:lnTo>
                <a:cubicBezTo>
                  <a:pt x="179" y="63"/>
                  <a:pt x="179" y="63"/>
                  <a:pt x="179" y="63"/>
                </a:cubicBezTo>
                <a:cubicBezTo>
                  <a:pt x="337" y="63"/>
                  <a:pt x="337" y="63"/>
                  <a:pt x="337" y="63"/>
                </a:cubicBezTo>
                <a:cubicBezTo>
                  <a:pt x="337" y="844"/>
                  <a:pt x="337" y="844"/>
                  <a:pt x="337" y="844"/>
                </a:cubicBezTo>
                <a:lnTo>
                  <a:pt x="74" y="844"/>
                </a:lnTo>
                <a:close/>
                <a:moveTo>
                  <a:pt x="496" y="654"/>
                </a:moveTo>
                <a:lnTo>
                  <a:pt x="496" y="654"/>
                </a:lnTo>
                <a:cubicBezTo>
                  <a:pt x="411" y="654"/>
                  <a:pt x="411" y="654"/>
                  <a:pt x="411" y="654"/>
                </a:cubicBezTo>
                <a:cubicBezTo>
                  <a:pt x="411" y="253"/>
                  <a:pt x="411" y="253"/>
                  <a:pt x="411" y="253"/>
                </a:cubicBezTo>
                <a:cubicBezTo>
                  <a:pt x="496" y="253"/>
                  <a:pt x="496" y="253"/>
                  <a:pt x="496" y="253"/>
                </a:cubicBezTo>
                <a:lnTo>
                  <a:pt x="496" y="654"/>
                </a:lnTo>
                <a:close/>
                <a:moveTo>
                  <a:pt x="570" y="369"/>
                </a:moveTo>
                <a:lnTo>
                  <a:pt x="570" y="369"/>
                </a:lnTo>
                <a:cubicBezTo>
                  <a:pt x="644" y="369"/>
                  <a:pt x="644" y="369"/>
                  <a:pt x="644" y="369"/>
                </a:cubicBezTo>
                <a:cubicBezTo>
                  <a:pt x="644" y="570"/>
                  <a:pt x="644" y="570"/>
                  <a:pt x="644" y="570"/>
                </a:cubicBezTo>
                <a:cubicBezTo>
                  <a:pt x="570" y="570"/>
                  <a:pt x="570" y="570"/>
                  <a:pt x="570" y="570"/>
                </a:cubicBezTo>
                <a:lnTo>
                  <a:pt x="570" y="3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84">
            <a:extLst>
              <a:ext uri="{FF2B5EF4-FFF2-40B4-BE49-F238E27FC236}">
                <a16:creationId xmlns:a16="http://schemas.microsoft.com/office/drawing/2014/main" id="{0AE1C92B-D8EC-774E-AA87-F8D973FDC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2314" y="1313213"/>
            <a:ext cx="651061" cy="642435"/>
          </a:xfrm>
          <a:custGeom>
            <a:avLst/>
            <a:gdLst>
              <a:gd name="T0" fmla="*/ 665 w 666"/>
              <a:gd name="T1" fmla="*/ 327 h 655"/>
              <a:gd name="T2" fmla="*/ 665 w 666"/>
              <a:gd name="T3" fmla="*/ 327 h 655"/>
              <a:gd name="T4" fmla="*/ 327 w 666"/>
              <a:gd name="T5" fmla="*/ 654 h 655"/>
              <a:gd name="T6" fmla="*/ 0 w 666"/>
              <a:gd name="T7" fmla="*/ 327 h 655"/>
              <a:gd name="T8" fmla="*/ 327 w 666"/>
              <a:gd name="T9" fmla="*/ 0 h 655"/>
              <a:gd name="T10" fmla="*/ 665 w 666"/>
              <a:gd name="T11" fmla="*/ 327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6" h="655">
                <a:moveTo>
                  <a:pt x="665" y="327"/>
                </a:moveTo>
                <a:lnTo>
                  <a:pt x="665" y="327"/>
                </a:lnTo>
                <a:cubicBezTo>
                  <a:pt x="665" y="506"/>
                  <a:pt x="517" y="654"/>
                  <a:pt x="327" y="654"/>
                </a:cubicBezTo>
                <a:cubicBezTo>
                  <a:pt x="148" y="654"/>
                  <a:pt x="0" y="506"/>
                  <a:pt x="0" y="327"/>
                </a:cubicBezTo>
                <a:cubicBezTo>
                  <a:pt x="0" y="147"/>
                  <a:pt x="148" y="0"/>
                  <a:pt x="327" y="0"/>
                </a:cubicBezTo>
                <a:cubicBezTo>
                  <a:pt x="517" y="0"/>
                  <a:pt x="665" y="147"/>
                  <a:pt x="665" y="327"/>
                </a:cubicBezTo>
              </a:path>
            </a:pathLst>
          </a:custGeom>
          <a:noFill/>
          <a:ln w="151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85">
            <a:extLst>
              <a:ext uri="{FF2B5EF4-FFF2-40B4-BE49-F238E27FC236}">
                <a16:creationId xmlns:a16="http://schemas.microsoft.com/office/drawing/2014/main" id="{8EE1D7BA-645F-9541-AE5F-9464075DE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2314" y="5430841"/>
            <a:ext cx="651061" cy="651061"/>
          </a:xfrm>
          <a:custGeom>
            <a:avLst/>
            <a:gdLst>
              <a:gd name="T0" fmla="*/ 665 w 666"/>
              <a:gd name="T1" fmla="*/ 327 h 666"/>
              <a:gd name="T2" fmla="*/ 665 w 666"/>
              <a:gd name="T3" fmla="*/ 327 h 666"/>
              <a:gd name="T4" fmla="*/ 327 w 666"/>
              <a:gd name="T5" fmla="*/ 665 h 666"/>
              <a:gd name="T6" fmla="*/ 0 w 666"/>
              <a:gd name="T7" fmla="*/ 327 h 666"/>
              <a:gd name="T8" fmla="*/ 327 w 666"/>
              <a:gd name="T9" fmla="*/ 0 h 666"/>
              <a:gd name="T10" fmla="*/ 665 w 666"/>
              <a:gd name="T11" fmla="*/ 32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6" h="666">
                <a:moveTo>
                  <a:pt x="665" y="327"/>
                </a:moveTo>
                <a:lnTo>
                  <a:pt x="665" y="327"/>
                </a:lnTo>
                <a:cubicBezTo>
                  <a:pt x="665" y="517"/>
                  <a:pt x="517" y="665"/>
                  <a:pt x="327" y="665"/>
                </a:cubicBezTo>
                <a:cubicBezTo>
                  <a:pt x="148" y="665"/>
                  <a:pt x="0" y="517"/>
                  <a:pt x="0" y="327"/>
                </a:cubicBezTo>
                <a:cubicBezTo>
                  <a:pt x="0" y="147"/>
                  <a:pt x="148" y="0"/>
                  <a:pt x="327" y="0"/>
                </a:cubicBezTo>
                <a:cubicBezTo>
                  <a:pt x="517" y="0"/>
                  <a:pt x="665" y="147"/>
                  <a:pt x="665" y="327"/>
                </a:cubicBezTo>
              </a:path>
            </a:pathLst>
          </a:custGeom>
          <a:noFill/>
          <a:ln w="151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86">
            <a:extLst>
              <a:ext uri="{FF2B5EF4-FFF2-40B4-BE49-F238E27FC236}">
                <a16:creationId xmlns:a16="http://schemas.microsoft.com/office/drawing/2014/main" id="{BE1DE5C4-54D5-F341-B9D2-49D2585A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2314" y="9544159"/>
            <a:ext cx="651061" cy="651061"/>
          </a:xfrm>
          <a:custGeom>
            <a:avLst/>
            <a:gdLst>
              <a:gd name="T0" fmla="*/ 665 w 666"/>
              <a:gd name="T1" fmla="*/ 337 h 666"/>
              <a:gd name="T2" fmla="*/ 665 w 666"/>
              <a:gd name="T3" fmla="*/ 337 h 666"/>
              <a:gd name="T4" fmla="*/ 327 w 666"/>
              <a:gd name="T5" fmla="*/ 665 h 666"/>
              <a:gd name="T6" fmla="*/ 0 w 666"/>
              <a:gd name="T7" fmla="*/ 337 h 666"/>
              <a:gd name="T8" fmla="*/ 327 w 666"/>
              <a:gd name="T9" fmla="*/ 0 h 666"/>
              <a:gd name="T10" fmla="*/ 665 w 666"/>
              <a:gd name="T11" fmla="*/ 33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6" h="666">
                <a:moveTo>
                  <a:pt x="665" y="337"/>
                </a:moveTo>
                <a:lnTo>
                  <a:pt x="665" y="337"/>
                </a:lnTo>
                <a:cubicBezTo>
                  <a:pt x="665" y="517"/>
                  <a:pt x="517" y="665"/>
                  <a:pt x="327" y="665"/>
                </a:cubicBezTo>
                <a:cubicBezTo>
                  <a:pt x="148" y="665"/>
                  <a:pt x="0" y="517"/>
                  <a:pt x="0" y="337"/>
                </a:cubicBezTo>
                <a:cubicBezTo>
                  <a:pt x="0" y="148"/>
                  <a:pt x="148" y="0"/>
                  <a:pt x="327" y="0"/>
                </a:cubicBezTo>
                <a:cubicBezTo>
                  <a:pt x="517" y="0"/>
                  <a:pt x="665" y="148"/>
                  <a:pt x="665" y="337"/>
                </a:cubicBezTo>
              </a:path>
            </a:pathLst>
          </a:custGeom>
          <a:noFill/>
          <a:ln w="151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87">
            <a:extLst>
              <a:ext uri="{FF2B5EF4-FFF2-40B4-BE49-F238E27FC236}">
                <a16:creationId xmlns:a16="http://schemas.microsoft.com/office/drawing/2014/main" id="{91A6239E-9685-444F-9AAC-EE9BEC1E6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5689" y="1632275"/>
            <a:ext cx="4656586" cy="2405903"/>
          </a:xfrm>
          <a:custGeom>
            <a:avLst/>
            <a:gdLst>
              <a:gd name="T0" fmla="*/ 4761 w 4762"/>
              <a:gd name="T1" fmla="*/ 2459 h 2460"/>
              <a:gd name="T2" fmla="*/ 0 w 4762"/>
              <a:gd name="T3" fmla="*/ 2459 h 2460"/>
              <a:gd name="T4" fmla="*/ 0 w 4762"/>
              <a:gd name="T5" fmla="*/ 0 h 2460"/>
              <a:gd name="T6" fmla="*/ 4761 w 4762"/>
              <a:gd name="T7" fmla="*/ 0 h 2460"/>
              <a:gd name="T8" fmla="*/ 4761 w 4762"/>
              <a:gd name="T9" fmla="*/ 2459 h 2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62" h="2460">
                <a:moveTo>
                  <a:pt x="4761" y="2459"/>
                </a:moveTo>
                <a:lnTo>
                  <a:pt x="0" y="2459"/>
                </a:lnTo>
                <a:lnTo>
                  <a:pt x="0" y="0"/>
                </a:lnTo>
                <a:lnTo>
                  <a:pt x="4761" y="0"/>
                </a:lnTo>
                <a:lnTo>
                  <a:pt x="4761" y="2459"/>
                </a:lnTo>
              </a:path>
            </a:pathLst>
          </a:custGeom>
          <a:noFill/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88">
            <a:extLst>
              <a:ext uri="{FF2B5EF4-FFF2-40B4-BE49-F238E27FC236}">
                <a16:creationId xmlns:a16="http://schemas.microsoft.com/office/drawing/2014/main" id="{B9D9BF07-DB33-C849-9333-79B6193C2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5689" y="5801643"/>
            <a:ext cx="4656586" cy="2405903"/>
          </a:xfrm>
          <a:custGeom>
            <a:avLst/>
            <a:gdLst>
              <a:gd name="T0" fmla="*/ 4761 w 4762"/>
              <a:gd name="T1" fmla="*/ 2458 h 2459"/>
              <a:gd name="T2" fmla="*/ 0 w 4762"/>
              <a:gd name="T3" fmla="*/ 2458 h 2459"/>
              <a:gd name="T4" fmla="*/ 0 w 4762"/>
              <a:gd name="T5" fmla="*/ 0 h 2459"/>
              <a:gd name="T6" fmla="*/ 4761 w 4762"/>
              <a:gd name="T7" fmla="*/ 0 h 2459"/>
              <a:gd name="T8" fmla="*/ 4761 w 4762"/>
              <a:gd name="T9" fmla="*/ 2458 h 2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62" h="2459">
                <a:moveTo>
                  <a:pt x="4761" y="2458"/>
                </a:moveTo>
                <a:lnTo>
                  <a:pt x="0" y="2458"/>
                </a:lnTo>
                <a:lnTo>
                  <a:pt x="0" y="0"/>
                </a:lnTo>
                <a:lnTo>
                  <a:pt x="4761" y="0"/>
                </a:lnTo>
                <a:lnTo>
                  <a:pt x="4761" y="2458"/>
                </a:lnTo>
              </a:path>
            </a:pathLst>
          </a:custGeom>
          <a:noFill/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89">
            <a:extLst>
              <a:ext uri="{FF2B5EF4-FFF2-40B4-BE49-F238E27FC236}">
                <a16:creationId xmlns:a16="http://schemas.microsoft.com/office/drawing/2014/main" id="{2D29FE51-E791-AC46-9632-295F185E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5689" y="9958078"/>
            <a:ext cx="4656586" cy="2414526"/>
          </a:xfrm>
          <a:custGeom>
            <a:avLst/>
            <a:gdLst>
              <a:gd name="T0" fmla="*/ 4761 w 4762"/>
              <a:gd name="T1" fmla="*/ 2470 h 2471"/>
              <a:gd name="T2" fmla="*/ 0 w 4762"/>
              <a:gd name="T3" fmla="*/ 2470 h 2471"/>
              <a:gd name="T4" fmla="*/ 0 w 4762"/>
              <a:gd name="T5" fmla="*/ 0 h 2471"/>
              <a:gd name="T6" fmla="*/ 4761 w 4762"/>
              <a:gd name="T7" fmla="*/ 0 h 2471"/>
              <a:gd name="T8" fmla="*/ 4761 w 4762"/>
              <a:gd name="T9" fmla="*/ 2470 h 2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62" h="2471">
                <a:moveTo>
                  <a:pt x="4761" y="2470"/>
                </a:moveTo>
                <a:lnTo>
                  <a:pt x="0" y="2470"/>
                </a:lnTo>
                <a:lnTo>
                  <a:pt x="0" y="0"/>
                </a:lnTo>
                <a:lnTo>
                  <a:pt x="4761" y="0"/>
                </a:lnTo>
                <a:lnTo>
                  <a:pt x="4761" y="2470"/>
                </a:lnTo>
              </a:path>
            </a:pathLst>
          </a:custGeom>
          <a:noFill/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90">
            <a:extLst>
              <a:ext uri="{FF2B5EF4-FFF2-40B4-BE49-F238E27FC236}">
                <a16:creationId xmlns:a16="http://schemas.microsoft.com/office/drawing/2014/main" id="{2EC3BDC5-0431-D344-8641-B63DAF887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4742" y="1002774"/>
            <a:ext cx="319062" cy="280256"/>
          </a:xfrm>
          <a:custGeom>
            <a:avLst/>
            <a:gdLst>
              <a:gd name="T0" fmla="*/ 158 w 328"/>
              <a:gd name="T1" fmla="*/ 285 h 286"/>
              <a:gd name="T2" fmla="*/ 0 w 328"/>
              <a:gd name="T3" fmla="*/ 0 h 286"/>
              <a:gd name="T4" fmla="*/ 327 w 328"/>
              <a:gd name="T5" fmla="*/ 0 h 286"/>
              <a:gd name="T6" fmla="*/ 158 w 328"/>
              <a:gd name="T7" fmla="*/ 285 h 286"/>
              <a:gd name="T8" fmla="*/ 0 w 328"/>
              <a:gd name="T9" fmla="*/ 0 h 286"/>
              <a:gd name="T10" fmla="*/ 327 w 328"/>
              <a:gd name="T11" fmla="*/ 0 h 286"/>
              <a:gd name="T12" fmla="*/ 158 w 328"/>
              <a:gd name="T13" fmla="*/ 285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" h="286">
                <a:moveTo>
                  <a:pt x="158" y="285"/>
                </a:moveTo>
                <a:lnTo>
                  <a:pt x="0" y="0"/>
                </a:lnTo>
                <a:lnTo>
                  <a:pt x="327" y="0"/>
                </a:lnTo>
                <a:lnTo>
                  <a:pt x="158" y="285"/>
                </a:lnTo>
                <a:lnTo>
                  <a:pt x="0" y="0"/>
                </a:lnTo>
                <a:lnTo>
                  <a:pt x="327" y="0"/>
                </a:lnTo>
                <a:lnTo>
                  <a:pt x="158" y="285"/>
                </a:lnTo>
              </a:path>
            </a:pathLst>
          </a:custGeom>
          <a:solidFill>
            <a:srgbClr val="FFFFFF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91">
            <a:extLst>
              <a:ext uri="{FF2B5EF4-FFF2-40B4-BE49-F238E27FC236}">
                <a16:creationId xmlns:a16="http://schemas.microsoft.com/office/drawing/2014/main" id="{C454CD5A-8500-C54D-B9C1-45B406D58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4742" y="4167528"/>
            <a:ext cx="319062" cy="280256"/>
          </a:xfrm>
          <a:custGeom>
            <a:avLst/>
            <a:gdLst>
              <a:gd name="T0" fmla="*/ 158 w 328"/>
              <a:gd name="T1" fmla="*/ 0 h 286"/>
              <a:gd name="T2" fmla="*/ 0 w 328"/>
              <a:gd name="T3" fmla="*/ 285 h 286"/>
              <a:gd name="T4" fmla="*/ 327 w 328"/>
              <a:gd name="T5" fmla="*/ 285 h 286"/>
              <a:gd name="T6" fmla="*/ 158 w 328"/>
              <a:gd name="T7" fmla="*/ 0 h 286"/>
              <a:gd name="T8" fmla="*/ 0 w 328"/>
              <a:gd name="T9" fmla="*/ 285 h 286"/>
              <a:gd name="T10" fmla="*/ 327 w 328"/>
              <a:gd name="T11" fmla="*/ 285 h 286"/>
              <a:gd name="T12" fmla="*/ 158 w 328"/>
              <a:gd name="T13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" h="286">
                <a:moveTo>
                  <a:pt x="158" y="0"/>
                </a:moveTo>
                <a:lnTo>
                  <a:pt x="0" y="285"/>
                </a:lnTo>
                <a:lnTo>
                  <a:pt x="327" y="285"/>
                </a:lnTo>
                <a:lnTo>
                  <a:pt x="158" y="0"/>
                </a:lnTo>
                <a:lnTo>
                  <a:pt x="0" y="285"/>
                </a:lnTo>
                <a:lnTo>
                  <a:pt x="327" y="285"/>
                </a:lnTo>
                <a:lnTo>
                  <a:pt x="158" y="0"/>
                </a:lnTo>
              </a:path>
            </a:pathLst>
          </a:custGeom>
          <a:solidFill>
            <a:srgbClr val="FFFFFF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92">
            <a:extLst>
              <a:ext uri="{FF2B5EF4-FFF2-40B4-BE49-F238E27FC236}">
                <a16:creationId xmlns:a16="http://schemas.microsoft.com/office/drawing/2014/main" id="{CFB24E99-E360-8843-A5B3-AE73E5BB4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4742" y="5129025"/>
            <a:ext cx="319062" cy="280259"/>
          </a:xfrm>
          <a:custGeom>
            <a:avLst/>
            <a:gdLst>
              <a:gd name="T0" fmla="*/ 158 w 328"/>
              <a:gd name="T1" fmla="*/ 285 h 286"/>
              <a:gd name="T2" fmla="*/ 0 w 328"/>
              <a:gd name="T3" fmla="*/ 0 h 286"/>
              <a:gd name="T4" fmla="*/ 327 w 328"/>
              <a:gd name="T5" fmla="*/ 0 h 286"/>
              <a:gd name="T6" fmla="*/ 158 w 328"/>
              <a:gd name="T7" fmla="*/ 285 h 286"/>
              <a:gd name="T8" fmla="*/ 0 w 328"/>
              <a:gd name="T9" fmla="*/ 0 h 286"/>
              <a:gd name="T10" fmla="*/ 327 w 328"/>
              <a:gd name="T11" fmla="*/ 0 h 286"/>
              <a:gd name="T12" fmla="*/ 158 w 328"/>
              <a:gd name="T13" fmla="*/ 285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" h="286">
                <a:moveTo>
                  <a:pt x="158" y="285"/>
                </a:moveTo>
                <a:lnTo>
                  <a:pt x="0" y="0"/>
                </a:lnTo>
                <a:lnTo>
                  <a:pt x="327" y="0"/>
                </a:lnTo>
                <a:lnTo>
                  <a:pt x="158" y="285"/>
                </a:lnTo>
                <a:lnTo>
                  <a:pt x="0" y="0"/>
                </a:lnTo>
                <a:lnTo>
                  <a:pt x="327" y="0"/>
                </a:lnTo>
                <a:lnTo>
                  <a:pt x="158" y="285"/>
                </a:lnTo>
              </a:path>
            </a:pathLst>
          </a:custGeom>
          <a:solidFill>
            <a:srgbClr val="FFFFFF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93">
            <a:extLst>
              <a:ext uri="{FF2B5EF4-FFF2-40B4-BE49-F238E27FC236}">
                <a16:creationId xmlns:a16="http://schemas.microsoft.com/office/drawing/2014/main" id="{F834FDCE-52F8-664E-B14C-40D0DB502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4742" y="8298092"/>
            <a:ext cx="319062" cy="288879"/>
          </a:xfrm>
          <a:custGeom>
            <a:avLst/>
            <a:gdLst>
              <a:gd name="T0" fmla="*/ 158 w 328"/>
              <a:gd name="T1" fmla="*/ 0 h 296"/>
              <a:gd name="T2" fmla="*/ 0 w 328"/>
              <a:gd name="T3" fmla="*/ 295 h 296"/>
              <a:gd name="T4" fmla="*/ 327 w 328"/>
              <a:gd name="T5" fmla="*/ 295 h 296"/>
              <a:gd name="T6" fmla="*/ 158 w 328"/>
              <a:gd name="T7" fmla="*/ 0 h 296"/>
              <a:gd name="T8" fmla="*/ 0 w 328"/>
              <a:gd name="T9" fmla="*/ 295 h 296"/>
              <a:gd name="T10" fmla="*/ 327 w 328"/>
              <a:gd name="T11" fmla="*/ 295 h 296"/>
              <a:gd name="T12" fmla="*/ 158 w 328"/>
              <a:gd name="T13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" h="296">
                <a:moveTo>
                  <a:pt x="158" y="0"/>
                </a:moveTo>
                <a:lnTo>
                  <a:pt x="0" y="295"/>
                </a:lnTo>
                <a:lnTo>
                  <a:pt x="327" y="295"/>
                </a:lnTo>
                <a:lnTo>
                  <a:pt x="158" y="0"/>
                </a:lnTo>
                <a:lnTo>
                  <a:pt x="0" y="295"/>
                </a:lnTo>
                <a:lnTo>
                  <a:pt x="327" y="295"/>
                </a:lnTo>
                <a:lnTo>
                  <a:pt x="158" y="0"/>
                </a:lnTo>
              </a:path>
            </a:pathLst>
          </a:custGeom>
          <a:solidFill>
            <a:srgbClr val="FFFFFF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94">
            <a:extLst>
              <a:ext uri="{FF2B5EF4-FFF2-40B4-BE49-F238E27FC236}">
                <a16:creationId xmlns:a16="http://schemas.microsoft.com/office/drawing/2014/main" id="{65FAB347-B24A-3245-8C5A-E17CFE6A1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4742" y="9255280"/>
            <a:ext cx="319062" cy="280256"/>
          </a:xfrm>
          <a:custGeom>
            <a:avLst/>
            <a:gdLst>
              <a:gd name="T0" fmla="*/ 158 w 328"/>
              <a:gd name="T1" fmla="*/ 285 h 286"/>
              <a:gd name="T2" fmla="*/ 0 w 328"/>
              <a:gd name="T3" fmla="*/ 0 h 286"/>
              <a:gd name="T4" fmla="*/ 327 w 328"/>
              <a:gd name="T5" fmla="*/ 0 h 286"/>
              <a:gd name="T6" fmla="*/ 158 w 328"/>
              <a:gd name="T7" fmla="*/ 285 h 286"/>
              <a:gd name="T8" fmla="*/ 0 w 328"/>
              <a:gd name="T9" fmla="*/ 0 h 286"/>
              <a:gd name="T10" fmla="*/ 327 w 328"/>
              <a:gd name="T11" fmla="*/ 0 h 286"/>
              <a:gd name="T12" fmla="*/ 158 w 328"/>
              <a:gd name="T13" fmla="*/ 285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" h="286">
                <a:moveTo>
                  <a:pt x="158" y="285"/>
                </a:moveTo>
                <a:lnTo>
                  <a:pt x="0" y="0"/>
                </a:lnTo>
                <a:lnTo>
                  <a:pt x="327" y="0"/>
                </a:lnTo>
                <a:lnTo>
                  <a:pt x="158" y="285"/>
                </a:lnTo>
                <a:lnTo>
                  <a:pt x="0" y="0"/>
                </a:lnTo>
                <a:lnTo>
                  <a:pt x="327" y="0"/>
                </a:lnTo>
                <a:lnTo>
                  <a:pt x="158" y="285"/>
                </a:lnTo>
              </a:path>
            </a:pathLst>
          </a:custGeom>
          <a:solidFill>
            <a:srgbClr val="FFFFFF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95">
            <a:extLst>
              <a:ext uri="{FF2B5EF4-FFF2-40B4-BE49-F238E27FC236}">
                <a16:creationId xmlns:a16="http://schemas.microsoft.com/office/drawing/2014/main" id="{0EAA4DA7-D3B6-8046-B424-CD12AC5AB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4742" y="12424344"/>
            <a:ext cx="319062" cy="288882"/>
          </a:xfrm>
          <a:custGeom>
            <a:avLst/>
            <a:gdLst>
              <a:gd name="T0" fmla="*/ 158 w 328"/>
              <a:gd name="T1" fmla="*/ 0 h 297"/>
              <a:gd name="T2" fmla="*/ 0 w 328"/>
              <a:gd name="T3" fmla="*/ 296 h 297"/>
              <a:gd name="T4" fmla="*/ 327 w 328"/>
              <a:gd name="T5" fmla="*/ 296 h 297"/>
              <a:gd name="T6" fmla="*/ 158 w 328"/>
              <a:gd name="T7" fmla="*/ 0 h 297"/>
              <a:gd name="T8" fmla="*/ 0 w 328"/>
              <a:gd name="T9" fmla="*/ 296 h 297"/>
              <a:gd name="T10" fmla="*/ 327 w 328"/>
              <a:gd name="T11" fmla="*/ 296 h 297"/>
              <a:gd name="T12" fmla="*/ 158 w 328"/>
              <a:gd name="T13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" h="297">
                <a:moveTo>
                  <a:pt x="158" y="0"/>
                </a:moveTo>
                <a:lnTo>
                  <a:pt x="0" y="296"/>
                </a:lnTo>
                <a:lnTo>
                  <a:pt x="327" y="296"/>
                </a:lnTo>
                <a:lnTo>
                  <a:pt x="158" y="0"/>
                </a:lnTo>
                <a:lnTo>
                  <a:pt x="0" y="296"/>
                </a:lnTo>
                <a:lnTo>
                  <a:pt x="327" y="296"/>
                </a:lnTo>
                <a:lnTo>
                  <a:pt x="158" y="0"/>
                </a:lnTo>
              </a:path>
            </a:pathLst>
          </a:custGeom>
          <a:solidFill>
            <a:srgbClr val="FFFFFF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50" name="Group 54">
            <a:extLst>
              <a:ext uri="{FF2B5EF4-FFF2-40B4-BE49-F238E27FC236}">
                <a16:creationId xmlns:a16="http://schemas.microsoft.com/office/drawing/2014/main" id="{B0375E52-F606-4D4A-962C-537CF3E94AB9}"/>
              </a:ext>
            </a:extLst>
          </p:cNvPr>
          <p:cNvGrpSpPr/>
          <p:nvPr/>
        </p:nvGrpSpPr>
        <p:grpSpPr>
          <a:xfrm>
            <a:off x="14983908" y="10467018"/>
            <a:ext cx="3702158" cy="1396646"/>
            <a:chOff x="5517310" y="11149735"/>
            <a:chExt cx="3702158" cy="1396646"/>
          </a:xfrm>
        </p:grpSpPr>
        <p:sp>
          <p:nvSpPr>
            <p:cNvPr id="451" name="CuadroTexto 395">
              <a:extLst>
                <a:ext uri="{FF2B5EF4-FFF2-40B4-BE49-F238E27FC236}">
                  <a16:creationId xmlns:a16="http://schemas.microsoft.com/office/drawing/2014/main" id="{772D10BA-048E-A64D-9D87-F228626ED90B}"/>
                </a:ext>
              </a:extLst>
            </p:cNvPr>
            <p:cNvSpPr txBox="1"/>
            <p:nvPr/>
          </p:nvSpPr>
          <p:spPr>
            <a:xfrm>
              <a:off x="6836793" y="1114973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52" name="Rectangle 56">
              <a:extLst>
                <a:ext uri="{FF2B5EF4-FFF2-40B4-BE49-F238E27FC236}">
                  <a16:creationId xmlns:a16="http://schemas.microsoft.com/office/drawing/2014/main" id="{516AE515-A27A-EF43-A2E8-1D3796B9F2E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3" name="Group 54">
            <a:extLst>
              <a:ext uri="{FF2B5EF4-FFF2-40B4-BE49-F238E27FC236}">
                <a16:creationId xmlns:a16="http://schemas.microsoft.com/office/drawing/2014/main" id="{40586965-D468-964F-8AA4-34ABA8529F32}"/>
              </a:ext>
            </a:extLst>
          </p:cNvPr>
          <p:cNvGrpSpPr/>
          <p:nvPr/>
        </p:nvGrpSpPr>
        <p:grpSpPr>
          <a:xfrm>
            <a:off x="14963375" y="6289192"/>
            <a:ext cx="3702158" cy="1396646"/>
            <a:chOff x="5517310" y="11149735"/>
            <a:chExt cx="3702158" cy="1396646"/>
          </a:xfrm>
        </p:grpSpPr>
        <p:sp>
          <p:nvSpPr>
            <p:cNvPr id="454" name="CuadroTexto 395">
              <a:extLst>
                <a:ext uri="{FF2B5EF4-FFF2-40B4-BE49-F238E27FC236}">
                  <a16:creationId xmlns:a16="http://schemas.microsoft.com/office/drawing/2014/main" id="{C7B2DF71-EB47-F849-B299-9B1D6F59F52A}"/>
                </a:ext>
              </a:extLst>
            </p:cNvPr>
            <p:cNvSpPr txBox="1"/>
            <p:nvPr/>
          </p:nvSpPr>
          <p:spPr>
            <a:xfrm>
              <a:off x="6836793" y="1114973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55" name="Rectangle 56">
              <a:extLst>
                <a:ext uri="{FF2B5EF4-FFF2-40B4-BE49-F238E27FC236}">
                  <a16:creationId xmlns:a16="http://schemas.microsoft.com/office/drawing/2014/main" id="{645F3BEA-0184-324C-8EE4-D0CF9AD9AD87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6" name="Group 54">
            <a:extLst>
              <a:ext uri="{FF2B5EF4-FFF2-40B4-BE49-F238E27FC236}">
                <a16:creationId xmlns:a16="http://schemas.microsoft.com/office/drawing/2014/main" id="{E3CFC9D7-36C6-CF43-873C-49E12DC7A2FA}"/>
              </a:ext>
            </a:extLst>
          </p:cNvPr>
          <p:cNvGrpSpPr/>
          <p:nvPr/>
        </p:nvGrpSpPr>
        <p:grpSpPr>
          <a:xfrm>
            <a:off x="14938156" y="2136903"/>
            <a:ext cx="3702158" cy="1396646"/>
            <a:chOff x="5517310" y="11149735"/>
            <a:chExt cx="3702158" cy="1396646"/>
          </a:xfrm>
        </p:grpSpPr>
        <p:sp>
          <p:nvSpPr>
            <p:cNvPr id="457" name="CuadroTexto 395">
              <a:extLst>
                <a:ext uri="{FF2B5EF4-FFF2-40B4-BE49-F238E27FC236}">
                  <a16:creationId xmlns:a16="http://schemas.microsoft.com/office/drawing/2014/main" id="{F13EE5D8-76A5-0B42-A274-EE394C72992E}"/>
                </a:ext>
              </a:extLst>
            </p:cNvPr>
            <p:cNvSpPr txBox="1"/>
            <p:nvPr/>
          </p:nvSpPr>
          <p:spPr>
            <a:xfrm>
              <a:off x="6836793" y="1114973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58" name="Rectangle 56">
              <a:extLst>
                <a:ext uri="{FF2B5EF4-FFF2-40B4-BE49-F238E27FC236}">
                  <a16:creationId xmlns:a16="http://schemas.microsoft.com/office/drawing/2014/main" id="{0E9AEBB6-328D-094F-BC95-A926B94AFC9A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6CB14C9-B36E-3F43-AE7C-2F416385F99F}"/>
              </a:ext>
            </a:extLst>
          </p:cNvPr>
          <p:cNvGrpSpPr/>
          <p:nvPr/>
        </p:nvGrpSpPr>
        <p:grpSpPr>
          <a:xfrm>
            <a:off x="1552504" y="5269154"/>
            <a:ext cx="9154825" cy="3608596"/>
            <a:chOff x="2232442" y="3643574"/>
            <a:chExt cx="9154825" cy="3608596"/>
          </a:xfrm>
        </p:grpSpPr>
        <p:sp>
          <p:nvSpPr>
            <p:cNvPr id="64" name="CuadroTexto 598">
              <a:extLst>
                <a:ext uri="{FF2B5EF4-FFF2-40B4-BE49-F238E27FC236}">
                  <a16:creationId xmlns:a16="http://schemas.microsoft.com/office/drawing/2014/main" id="{D4812EC0-AA17-5340-92A5-3717A46A2DFA}"/>
                </a:ext>
              </a:extLst>
            </p:cNvPr>
            <p:cNvSpPr txBox="1"/>
            <p:nvPr/>
          </p:nvSpPr>
          <p:spPr>
            <a:xfrm>
              <a:off x="2232442" y="3643574"/>
              <a:ext cx="30748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Travel</a:t>
              </a:r>
            </a:p>
          </p:txBody>
        </p:sp>
        <p:sp>
          <p:nvSpPr>
            <p:cNvPr id="65" name="CuadroTexto 599">
              <a:extLst>
                <a:ext uri="{FF2B5EF4-FFF2-40B4-BE49-F238E27FC236}">
                  <a16:creationId xmlns:a16="http://schemas.microsoft.com/office/drawing/2014/main" id="{775576C8-8C0B-5743-9F2E-BEB845E17637}"/>
                </a:ext>
              </a:extLst>
            </p:cNvPr>
            <p:cNvSpPr txBox="1"/>
            <p:nvPr/>
          </p:nvSpPr>
          <p:spPr>
            <a:xfrm>
              <a:off x="2236244" y="4943846"/>
              <a:ext cx="915102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Freeform 161">
            <a:extLst>
              <a:ext uri="{FF2B5EF4-FFF2-40B4-BE49-F238E27FC236}">
                <a16:creationId xmlns:a16="http://schemas.microsoft.com/office/drawing/2014/main" id="{EC1BB9DB-FB80-0442-BDCD-7D6C9B9E4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3578" y="2905309"/>
            <a:ext cx="5004417" cy="7905383"/>
          </a:xfrm>
          <a:custGeom>
            <a:avLst/>
            <a:gdLst>
              <a:gd name="T0" fmla="*/ 4426 w 4427"/>
              <a:gd name="T1" fmla="*/ 6992 h 6993"/>
              <a:gd name="T2" fmla="*/ 0 w 4427"/>
              <a:gd name="T3" fmla="*/ 6653 h 6993"/>
              <a:gd name="T4" fmla="*/ 0 w 4427"/>
              <a:gd name="T5" fmla="*/ 0 h 6993"/>
              <a:gd name="T6" fmla="*/ 4426 w 4427"/>
              <a:gd name="T7" fmla="*/ 339 h 6993"/>
              <a:gd name="T8" fmla="*/ 4426 w 4427"/>
              <a:gd name="T9" fmla="*/ 6992 h 6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7" h="6993">
                <a:moveTo>
                  <a:pt x="4426" y="6992"/>
                </a:moveTo>
                <a:lnTo>
                  <a:pt x="0" y="6653"/>
                </a:lnTo>
                <a:lnTo>
                  <a:pt x="0" y="0"/>
                </a:lnTo>
                <a:lnTo>
                  <a:pt x="4426" y="339"/>
                </a:lnTo>
                <a:lnTo>
                  <a:pt x="4426" y="6992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62">
            <a:extLst>
              <a:ext uri="{FF2B5EF4-FFF2-40B4-BE49-F238E27FC236}">
                <a16:creationId xmlns:a16="http://schemas.microsoft.com/office/drawing/2014/main" id="{9B18EBAC-B934-B843-A8AC-F59EFE3C6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2442" y="2905309"/>
            <a:ext cx="5004417" cy="7905383"/>
          </a:xfrm>
          <a:custGeom>
            <a:avLst/>
            <a:gdLst>
              <a:gd name="T0" fmla="*/ 4428 w 4429"/>
              <a:gd name="T1" fmla="*/ 6992 h 6993"/>
              <a:gd name="T2" fmla="*/ 0 w 4429"/>
              <a:gd name="T3" fmla="*/ 6653 h 6993"/>
              <a:gd name="T4" fmla="*/ 0 w 4429"/>
              <a:gd name="T5" fmla="*/ 0 h 6993"/>
              <a:gd name="T6" fmla="*/ 4428 w 4429"/>
              <a:gd name="T7" fmla="*/ 339 h 6993"/>
              <a:gd name="T8" fmla="*/ 4428 w 4429"/>
              <a:gd name="T9" fmla="*/ 6992 h 6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9" h="6993">
                <a:moveTo>
                  <a:pt x="4428" y="6992"/>
                </a:moveTo>
                <a:lnTo>
                  <a:pt x="0" y="6653"/>
                </a:lnTo>
                <a:lnTo>
                  <a:pt x="0" y="0"/>
                </a:lnTo>
                <a:lnTo>
                  <a:pt x="4428" y="339"/>
                </a:lnTo>
                <a:lnTo>
                  <a:pt x="4428" y="6992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63">
            <a:extLst>
              <a:ext uri="{FF2B5EF4-FFF2-40B4-BE49-F238E27FC236}">
                <a16:creationId xmlns:a16="http://schemas.microsoft.com/office/drawing/2014/main" id="{DF2F4D30-3E9A-A64B-9780-F7F3791E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3012" y="2905309"/>
            <a:ext cx="4994448" cy="7905383"/>
          </a:xfrm>
          <a:custGeom>
            <a:avLst/>
            <a:gdLst>
              <a:gd name="T0" fmla="*/ 0 w 4420"/>
              <a:gd name="T1" fmla="*/ 6992 h 6993"/>
              <a:gd name="T2" fmla="*/ 4419 w 4420"/>
              <a:gd name="T3" fmla="*/ 6653 h 6993"/>
              <a:gd name="T4" fmla="*/ 4419 w 4420"/>
              <a:gd name="T5" fmla="*/ 0 h 6993"/>
              <a:gd name="T6" fmla="*/ 0 w 4420"/>
              <a:gd name="T7" fmla="*/ 339 h 6993"/>
              <a:gd name="T8" fmla="*/ 0 w 4420"/>
              <a:gd name="T9" fmla="*/ 6992 h 6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0" h="6993">
                <a:moveTo>
                  <a:pt x="0" y="6992"/>
                </a:moveTo>
                <a:lnTo>
                  <a:pt x="4419" y="6653"/>
                </a:lnTo>
                <a:lnTo>
                  <a:pt x="4419" y="0"/>
                </a:lnTo>
                <a:lnTo>
                  <a:pt x="0" y="339"/>
                </a:lnTo>
                <a:lnTo>
                  <a:pt x="0" y="6992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64">
            <a:extLst>
              <a:ext uri="{FF2B5EF4-FFF2-40B4-BE49-F238E27FC236}">
                <a16:creationId xmlns:a16="http://schemas.microsoft.com/office/drawing/2014/main" id="{3AD3B070-EA7E-7F4C-8678-BE3381929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012" y="3403757"/>
            <a:ext cx="4496000" cy="6928425"/>
          </a:xfrm>
          <a:custGeom>
            <a:avLst/>
            <a:gdLst>
              <a:gd name="T0" fmla="*/ 3978 w 3979"/>
              <a:gd name="T1" fmla="*/ 6128 h 6129"/>
              <a:gd name="T2" fmla="*/ 0 w 3979"/>
              <a:gd name="T3" fmla="*/ 5790 h 6129"/>
              <a:gd name="T4" fmla="*/ 0 w 3979"/>
              <a:gd name="T5" fmla="*/ 0 h 6129"/>
              <a:gd name="T6" fmla="*/ 3978 w 3979"/>
              <a:gd name="T7" fmla="*/ 339 h 6129"/>
              <a:gd name="T8" fmla="*/ 3978 w 3979"/>
              <a:gd name="T9" fmla="*/ 6128 h 6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79" h="6129">
                <a:moveTo>
                  <a:pt x="3978" y="6128"/>
                </a:moveTo>
                <a:lnTo>
                  <a:pt x="0" y="5790"/>
                </a:lnTo>
                <a:lnTo>
                  <a:pt x="0" y="0"/>
                </a:lnTo>
                <a:lnTo>
                  <a:pt x="3978" y="339"/>
                </a:lnTo>
                <a:lnTo>
                  <a:pt x="3978" y="612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65">
            <a:extLst>
              <a:ext uri="{FF2B5EF4-FFF2-40B4-BE49-F238E27FC236}">
                <a16:creationId xmlns:a16="http://schemas.microsoft.com/office/drawing/2014/main" id="{952700D0-0BFD-C14A-AC5E-AE408F68A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2442" y="3403757"/>
            <a:ext cx="4391327" cy="6928425"/>
          </a:xfrm>
          <a:custGeom>
            <a:avLst/>
            <a:gdLst>
              <a:gd name="T0" fmla="*/ 0 w 3887"/>
              <a:gd name="T1" fmla="*/ 0 h 6129"/>
              <a:gd name="T2" fmla="*/ 3886 w 3887"/>
              <a:gd name="T3" fmla="*/ 339 h 6129"/>
              <a:gd name="T4" fmla="*/ 3886 w 3887"/>
              <a:gd name="T5" fmla="*/ 6128 h 6129"/>
              <a:gd name="T6" fmla="*/ 0 w 3887"/>
              <a:gd name="T7" fmla="*/ 5790 h 6129"/>
              <a:gd name="T8" fmla="*/ 0 w 3887"/>
              <a:gd name="T9" fmla="*/ 0 h 6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87" h="6129">
                <a:moveTo>
                  <a:pt x="0" y="0"/>
                </a:moveTo>
                <a:lnTo>
                  <a:pt x="3886" y="339"/>
                </a:lnTo>
                <a:lnTo>
                  <a:pt x="3886" y="6128"/>
                </a:lnTo>
                <a:lnTo>
                  <a:pt x="0" y="579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66">
            <a:extLst>
              <a:ext uri="{FF2B5EF4-FFF2-40B4-BE49-F238E27FC236}">
                <a16:creationId xmlns:a16="http://schemas.microsoft.com/office/drawing/2014/main" id="{1AC69BBE-0A66-7B47-B949-B2048049C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3012" y="3403757"/>
            <a:ext cx="4994448" cy="6928425"/>
          </a:xfrm>
          <a:custGeom>
            <a:avLst/>
            <a:gdLst>
              <a:gd name="T0" fmla="*/ 0 w 4420"/>
              <a:gd name="T1" fmla="*/ 6128 h 6129"/>
              <a:gd name="T2" fmla="*/ 4419 w 4420"/>
              <a:gd name="T3" fmla="*/ 5790 h 6129"/>
              <a:gd name="T4" fmla="*/ 4419 w 4420"/>
              <a:gd name="T5" fmla="*/ 0 h 6129"/>
              <a:gd name="T6" fmla="*/ 0 w 4420"/>
              <a:gd name="T7" fmla="*/ 339 h 6129"/>
              <a:gd name="T8" fmla="*/ 0 w 4420"/>
              <a:gd name="T9" fmla="*/ 6128 h 6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0" h="6129">
                <a:moveTo>
                  <a:pt x="0" y="6128"/>
                </a:moveTo>
                <a:lnTo>
                  <a:pt x="4419" y="5790"/>
                </a:lnTo>
                <a:lnTo>
                  <a:pt x="4419" y="0"/>
                </a:lnTo>
                <a:lnTo>
                  <a:pt x="0" y="339"/>
                </a:lnTo>
                <a:lnTo>
                  <a:pt x="0" y="612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Line 167">
            <a:extLst>
              <a:ext uri="{FF2B5EF4-FFF2-40B4-BE49-F238E27FC236}">
                <a16:creationId xmlns:a16="http://schemas.microsoft.com/office/drawing/2014/main" id="{435BB3AF-9908-3344-81FD-C15054318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6919" y="5681662"/>
            <a:ext cx="134579" cy="74769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8" name="Freeform 168">
            <a:extLst>
              <a:ext uri="{FF2B5EF4-FFF2-40B4-BE49-F238E27FC236}">
                <a16:creationId xmlns:a16="http://schemas.microsoft.com/office/drawing/2014/main" id="{7D258A77-B497-C941-8C31-E8A77B8A2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0753" y="5721538"/>
            <a:ext cx="144551" cy="49845"/>
          </a:xfrm>
          <a:custGeom>
            <a:avLst/>
            <a:gdLst>
              <a:gd name="T0" fmla="*/ 0 w 128"/>
              <a:gd name="T1" fmla="*/ 42 h 43"/>
              <a:gd name="T2" fmla="*/ 127 w 128"/>
              <a:gd name="T3" fmla="*/ 0 h 43"/>
              <a:gd name="T4" fmla="*/ 127 w 128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43">
                <a:moveTo>
                  <a:pt x="0" y="42"/>
                </a:moveTo>
                <a:lnTo>
                  <a:pt x="127" y="0"/>
                </a:lnTo>
                <a:lnTo>
                  <a:pt x="127" y="0"/>
                </a:lnTo>
              </a:path>
            </a:pathLst>
          </a:cu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9" name="Line 169">
            <a:extLst>
              <a:ext uri="{FF2B5EF4-FFF2-40B4-BE49-F238E27FC236}">
                <a16:creationId xmlns:a16="http://schemas.microsoft.com/office/drawing/2014/main" id="{E390C0C8-8B5C-6A4D-ACC7-4FBE0403DC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4684" y="5467331"/>
            <a:ext cx="124610" cy="104672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0" name="Freeform 170">
            <a:extLst>
              <a:ext uri="{FF2B5EF4-FFF2-40B4-BE49-F238E27FC236}">
                <a16:creationId xmlns:a16="http://schemas.microsoft.com/office/drawing/2014/main" id="{5C2B97B9-A86E-F74A-919C-B91998D80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753" y="5163276"/>
            <a:ext cx="99690" cy="124614"/>
          </a:xfrm>
          <a:custGeom>
            <a:avLst/>
            <a:gdLst>
              <a:gd name="T0" fmla="*/ 0 w 86"/>
              <a:gd name="T1" fmla="*/ 110 h 111"/>
              <a:gd name="T2" fmla="*/ 51 w 86"/>
              <a:gd name="T3" fmla="*/ 34 h 111"/>
              <a:gd name="T4" fmla="*/ 85 w 86"/>
              <a:gd name="T5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111">
                <a:moveTo>
                  <a:pt x="0" y="110"/>
                </a:moveTo>
                <a:lnTo>
                  <a:pt x="51" y="34"/>
                </a:lnTo>
                <a:lnTo>
                  <a:pt x="85" y="0"/>
                </a:lnTo>
              </a:path>
            </a:pathLst>
          </a:cu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1" name="Line 171">
            <a:extLst>
              <a:ext uri="{FF2B5EF4-FFF2-40B4-BE49-F238E27FC236}">
                <a16:creationId xmlns:a16="http://schemas.microsoft.com/office/drawing/2014/main" id="{97D588C0-FCD5-BB4A-AA4A-E77678E8A9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87866" y="4894114"/>
            <a:ext cx="104676" cy="114645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2" name="Freeform 172">
            <a:extLst>
              <a:ext uri="{FF2B5EF4-FFF2-40B4-BE49-F238E27FC236}">
                <a16:creationId xmlns:a16="http://schemas.microsoft.com/office/drawing/2014/main" id="{AF091277-9322-0A4C-A8EB-083E06D81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6935" y="4639908"/>
            <a:ext cx="124614" cy="89721"/>
          </a:xfrm>
          <a:custGeom>
            <a:avLst/>
            <a:gdLst>
              <a:gd name="T0" fmla="*/ 0 w 111"/>
              <a:gd name="T1" fmla="*/ 77 h 78"/>
              <a:gd name="T2" fmla="*/ 85 w 111"/>
              <a:gd name="T3" fmla="*/ 9 h 78"/>
              <a:gd name="T4" fmla="*/ 110 w 111"/>
              <a:gd name="T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1" h="78">
                <a:moveTo>
                  <a:pt x="0" y="77"/>
                </a:moveTo>
                <a:lnTo>
                  <a:pt x="85" y="9"/>
                </a:lnTo>
                <a:lnTo>
                  <a:pt x="110" y="0"/>
                </a:lnTo>
              </a:path>
            </a:pathLst>
          </a:cu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3" name="Line 173">
            <a:extLst>
              <a:ext uri="{FF2B5EF4-FFF2-40B4-BE49-F238E27FC236}">
                <a16:creationId xmlns:a16="http://schemas.microsoft.com/office/drawing/2014/main" id="{1DBEFE8F-C697-C946-80B6-4577FEBC6A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60773" y="4535232"/>
            <a:ext cx="154517" cy="49845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4" name="Line 174">
            <a:extLst>
              <a:ext uri="{FF2B5EF4-FFF2-40B4-BE49-F238E27FC236}">
                <a16:creationId xmlns:a16="http://schemas.microsoft.com/office/drawing/2014/main" id="{8B9B01D2-F3B2-2C43-8812-9FFD0A5C6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49562" y="4515294"/>
            <a:ext cx="154517" cy="39876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5" name="Freeform 175">
            <a:extLst>
              <a:ext uri="{FF2B5EF4-FFF2-40B4-BE49-F238E27FC236}">
                <a16:creationId xmlns:a16="http://schemas.microsoft.com/office/drawing/2014/main" id="{B84F435B-A4E9-3746-9EA7-06EE10F98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3303" y="4629939"/>
            <a:ext cx="144551" cy="39876"/>
          </a:xfrm>
          <a:custGeom>
            <a:avLst/>
            <a:gdLst>
              <a:gd name="T0" fmla="*/ 0 w 128"/>
              <a:gd name="T1" fmla="*/ 0 h 35"/>
              <a:gd name="T2" fmla="*/ 93 w 128"/>
              <a:gd name="T3" fmla="*/ 25 h 35"/>
              <a:gd name="T4" fmla="*/ 127 w 128"/>
              <a:gd name="T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35">
                <a:moveTo>
                  <a:pt x="0" y="0"/>
                </a:moveTo>
                <a:lnTo>
                  <a:pt x="93" y="25"/>
                </a:lnTo>
                <a:lnTo>
                  <a:pt x="127" y="34"/>
                </a:lnTo>
              </a:path>
            </a:pathLst>
          </a:cu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6" name="Line 176">
            <a:extLst>
              <a:ext uri="{FF2B5EF4-FFF2-40B4-BE49-F238E27FC236}">
                <a16:creationId xmlns:a16="http://schemas.microsoft.com/office/drawing/2014/main" id="{EEE5A01F-278C-F04E-BAD3-EE288271E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47079" y="4734611"/>
            <a:ext cx="144548" cy="49845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7" name="Line 177">
            <a:extLst>
              <a:ext uri="{FF2B5EF4-FFF2-40B4-BE49-F238E27FC236}">
                <a16:creationId xmlns:a16="http://schemas.microsoft.com/office/drawing/2014/main" id="{6F092F49-1EA0-234B-B3B0-26C6DC3B9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95992" y="4924021"/>
            <a:ext cx="114641" cy="94707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8" name="Line 178">
            <a:extLst>
              <a:ext uri="{FF2B5EF4-FFF2-40B4-BE49-F238E27FC236}">
                <a16:creationId xmlns:a16="http://schemas.microsoft.com/office/drawing/2014/main" id="{E4FA854D-7340-014C-A2B9-1F133D541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24968" y="5143338"/>
            <a:ext cx="154517" cy="19938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9" name="Freeform 179">
            <a:extLst>
              <a:ext uri="{FF2B5EF4-FFF2-40B4-BE49-F238E27FC236}">
                <a16:creationId xmlns:a16="http://schemas.microsoft.com/office/drawing/2014/main" id="{3C2528BF-939F-BF47-90C3-39ECCA81A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3726" y="5193183"/>
            <a:ext cx="154517" cy="19938"/>
          </a:xfrm>
          <a:custGeom>
            <a:avLst/>
            <a:gdLst>
              <a:gd name="T0" fmla="*/ 0 w 136"/>
              <a:gd name="T1" fmla="*/ 0 h 18"/>
              <a:gd name="T2" fmla="*/ 25 w 136"/>
              <a:gd name="T3" fmla="*/ 9 h 18"/>
              <a:gd name="T4" fmla="*/ 135 w 136"/>
              <a:gd name="T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">
                <a:moveTo>
                  <a:pt x="0" y="0"/>
                </a:moveTo>
                <a:lnTo>
                  <a:pt x="25" y="9"/>
                </a:lnTo>
                <a:lnTo>
                  <a:pt x="135" y="17"/>
                </a:lnTo>
              </a:path>
            </a:pathLst>
          </a:cu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0" name="Freeform 180">
            <a:extLst>
              <a:ext uri="{FF2B5EF4-FFF2-40B4-BE49-F238E27FC236}">
                <a16:creationId xmlns:a16="http://schemas.microsoft.com/office/drawing/2014/main" id="{C560C0A1-D6FB-5145-80BD-58133A312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7436" y="5203152"/>
            <a:ext cx="144551" cy="49845"/>
          </a:xfrm>
          <a:custGeom>
            <a:avLst/>
            <a:gdLst>
              <a:gd name="T0" fmla="*/ 0 w 128"/>
              <a:gd name="T1" fmla="*/ 42 h 43"/>
              <a:gd name="T2" fmla="*/ 8 w 128"/>
              <a:gd name="T3" fmla="*/ 42 h 43"/>
              <a:gd name="T4" fmla="*/ 127 w 128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43">
                <a:moveTo>
                  <a:pt x="0" y="42"/>
                </a:moveTo>
                <a:lnTo>
                  <a:pt x="8" y="42"/>
                </a:lnTo>
                <a:lnTo>
                  <a:pt x="127" y="0"/>
                </a:lnTo>
              </a:path>
            </a:pathLst>
          </a:cu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1" name="Freeform 181">
            <a:extLst>
              <a:ext uri="{FF2B5EF4-FFF2-40B4-BE49-F238E27FC236}">
                <a16:creationId xmlns:a16="http://schemas.microsoft.com/office/drawing/2014/main" id="{7B009618-0366-514C-A7E3-CA9812139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1243" y="5023711"/>
            <a:ext cx="114641" cy="99690"/>
          </a:xfrm>
          <a:custGeom>
            <a:avLst/>
            <a:gdLst>
              <a:gd name="T0" fmla="*/ 0 w 103"/>
              <a:gd name="T1" fmla="*/ 85 h 86"/>
              <a:gd name="T2" fmla="*/ 34 w 103"/>
              <a:gd name="T3" fmla="*/ 68 h 86"/>
              <a:gd name="T4" fmla="*/ 102 w 10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" h="86">
                <a:moveTo>
                  <a:pt x="0" y="85"/>
                </a:moveTo>
                <a:lnTo>
                  <a:pt x="34" y="68"/>
                </a:lnTo>
                <a:lnTo>
                  <a:pt x="102" y="0"/>
                </a:lnTo>
              </a:path>
            </a:pathLst>
          </a:cu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2" name="Freeform 182">
            <a:extLst>
              <a:ext uri="{FF2B5EF4-FFF2-40B4-BE49-F238E27FC236}">
                <a16:creationId xmlns:a16="http://schemas.microsoft.com/office/drawing/2014/main" id="{F328FA72-9490-0E43-9A67-5D6C932DD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5356" y="4714673"/>
            <a:ext cx="104676" cy="114645"/>
          </a:xfrm>
          <a:custGeom>
            <a:avLst/>
            <a:gdLst>
              <a:gd name="T0" fmla="*/ 0 w 93"/>
              <a:gd name="T1" fmla="*/ 102 h 103"/>
              <a:gd name="T2" fmla="*/ 16 w 93"/>
              <a:gd name="T3" fmla="*/ 85 h 103"/>
              <a:gd name="T4" fmla="*/ 92 w 93"/>
              <a:gd name="T5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3" h="103">
                <a:moveTo>
                  <a:pt x="0" y="102"/>
                </a:moveTo>
                <a:lnTo>
                  <a:pt x="16" y="85"/>
                </a:lnTo>
                <a:lnTo>
                  <a:pt x="92" y="0"/>
                </a:lnTo>
              </a:path>
            </a:pathLst>
          </a:cu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3" name="Freeform 183">
            <a:extLst>
              <a:ext uri="{FF2B5EF4-FFF2-40B4-BE49-F238E27FC236}">
                <a16:creationId xmlns:a16="http://schemas.microsoft.com/office/drawing/2014/main" id="{CD900F8C-F3EA-5743-9286-7FD3D1988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4487" y="4390684"/>
            <a:ext cx="49845" cy="144548"/>
          </a:xfrm>
          <a:custGeom>
            <a:avLst/>
            <a:gdLst>
              <a:gd name="T0" fmla="*/ 0 w 43"/>
              <a:gd name="T1" fmla="*/ 127 h 128"/>
              <a:gd name="T2" fmla="*/ 8 w 43"/>
              <a:gd name="T3" fmla="*/ 119 h 128"/>
              <a:gd name="T4" fmla="*/ 42 w 43"/>
              <a:gd name="T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128">
                <a:moveTo>
                  <a:pt x="0" y="127"/>
                </a:moveTo>
                <a:lnTo>
                  <a:pt x="8" y="119"/>
                </a:lnTo>
                <a:lnTo>
                  <a:pt x="42" y="0"/>
                </a:lnTo>
              </a:path>
            </a:pathLst>
          </a:cu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4" name="Freeform 184">
            <a:extLst>
              <a:ext uri="{FF2B5EF4-FFF2-40B4-BE49-F238E27FC236}">
                <a16:creationId xmlns:a16="http://schemas.microsoft.com/office/drawing/2014/main" id="{F0CEE24E-775C-EA44-9D9C-8F98EBF69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9132" y="3996908"/>
            <a:ext cx="19938" cy="144551"/>
          </a:xfrm>
          <a:custGeom>
            <a:avLst/>
            <a:gdLst>
              <a:gd name="T0" fmla="*/ 8 w 17"/>
              <a:gd name="T1" fmla="*/ 127 h 128"/>
              <a:gd name="T2" fmla="*/ 16 w 17"/>
              <a:gd name="T3" fmla="*/ 93 h 128"/>
              <a:gd name="T4" fmla="*/ 0 w 17"/>
              <a:gd name="T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128">
                <a:moveTo>
                  <a:pt x="8" y="127"/>
                </a:moveTo>
                <a:lnTo>
                  <a:pt x="16" y="93"/>
                </a:lnTo>
                <a:lnTo>
                  <a:pt x="0" y="0"/>
                </a:lnTo>
              </a:path>
            </a:pathLst>
          </a:cu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" name="Line 185">
            <a:extLst>
              <a:ext uri="{FF2B5EF4-FFF2-40B4-BE49-F238E27FC236}">
                <a16:creationId xmlns:a16="http://schemas.microsoft.com/office/drawing/2014/main" id="{58E67551-1BA3-8441-8681-49BDA3D567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434332" y="3702826"/>
            <a:ext cx="19938" cy="39876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6" name="Line 186">
            <a:extLst>
              <a:ext uri="{FF2B5EF4-FFF2-40B4-BE49-F238E27FC236}">
                <a16:creationId xmlns:a16="http://schemas.microsoft.com/office/drawing/2014/main" id="{FB380E05-E04C-B049-9429-B5D2E42BC7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484266" y="8677335"/>
            <a:ext cx="154517" cy="29907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7" name="Line 187">
            <a:extLst>
              <a:ext uri="{FF2B5EF4-FFF2-40B4-BE49-F238E27FC236}">
                <a16:creationId xmlns:a16="http://schemas.microsoft.com/office/drawing/2014/main" id="{082C2419-7D17-A44D-A45A-C2B1529D3A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80522" y="8742132"/>
            <a:ext cx="154520" cy="19938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8" name="Freeform 188">
            <a:extLst>
              <a:ext uri="{FF2B5EF4-FFF2-40B4-BE49-F238E27FC236}">
                <a16:creationId xmlns:a16="http://schemas.microsoft.com/office/drawing/2014/main" id="{B413FDCD-EF99-1248-A2B3-432A6AB5B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76781" y="8801946"/>
            <a:ext cx="154517" cy="19938"/>
          </a:xfrm>
          <a:custGeom>
            <a:avLst/>
            <a:gdLst>
              <a:gd name="T0" fmla="*/ 135 w 136"/>
              <a:gd name="T1" fmla="*/ 0 h 18"/>
              <a:gd name="T2" fmla="*/ 59 w 136"/>
              <a:gd name="T3" fmla="*/ 8 h 18"/>
              <a:gd name="T4" fmla="*/ 0 w 136"/>
              <a:gd name="T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18">
                <a:moveTo>
                  <a:pt x="135" y="0"/>
                </a:moveTo>
                <a:lnTo>
                  <a:pt x="59" y="8"/>
                </a:lnTo>
                <a:lnTo>
                  <a:pt x="0" y="17"/>
                </a:lnTo>
              </a:path>
            </a:pathLst>
          </a:cu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9" name="Freeform 189">
            <a:extLst>
              <a:ext uri="{FF2B5EF4-FFF2-40B4-BE49-F238E27FC236}">
                <a16:creationId xmlns:a16="http://schemas.microsoft.com/office/drawing/2014/main" id="{7491080B-EDF2-5E48-A136-68FF305F3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3037" y="8866745"/>
            <a:ext cx="154520" cy="19938"/>
          </a:xfrm>
          <a:custGeom>
            <a:avLst/>
            <a:gdLst>
              <a:gd name="T0" fmla="*/ 136 w 137"/>
              <a:gd name="T1" fmla="*/ 0 h 18"/>
              <a:gd name="T2" fmla="*/ 60 w 137"/>
              <a:gd name="T3" fmla="*/ 9 h 18"/>
              <a:gd name="T4" fmla="*/ 0 w 137"/>
              <a:gd name="T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18">
                <a:moveTo>
                  <a:pt x="136" y="0"/>
                </a:moveTo>
                <a:lnTo>
                  <a:pt x="60" y="9"/>
                </a:lnTo>
                <a:lnTo>
                  <a:pt x="0" y="17"/>
                </a:lnTo>
              </a:path>
            </a:pathLst>
          </a:cu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0" name="Freeform 190">
            <a:extLst>
              <a:ext uri="{FF2B5EF4-FFF2-40B4-BE49-F238E27FC236}">
                <a16:creationId xmlns:a16="http://schemas.microsoft.com/office/drawing/2014/main" id="{3EC31468-2938-8947-ACA3-E88E5AA39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4278" y="8926559"/>
            <a:ext cx="154520" cy="9969"/>
          </a:xfrm>
          <a:custGeom>
            <a:avLst/>
            <a:gdLst>
              <a:gd name="T0" fmla="*/ 135 w 136"/>
              <a:gd name="T1" fmla="*/ 0 h 9"/>
              <a:gd name="T2" fmla="*/ 42 w 136"/>
              <a:gd name="T3" fmla="*/ 8 h 9"/>
              <a:gd name="T4" fmla="*/ 0 w 136"/>
              <a:gd name="T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9">
                <a:moveTo>
                  <a:pt x="135" y="0"/>
                </a:moveTo>
                <a:lnTo>
                  <a:pt x="42" y="8"/>
                </a:lnTo>
                <a:lnTo>
                  <a:pt x="0" y="0"/>
                </a:lnTo>
              </a:path>
            </a:pathLst>
          </a:cu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1" name="Freeform 191">
            <a:extLst>
              <a:ext uri="{FF2B5EF4-FFF2-40B4-BE49-F238E27FC236}">
                <a16:creationId xmlns:a16="http://schemas.microsoft.com/office/drawing/2014/main" id="{FE2679CE-E046-5747-8D74-A3651617E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0537" y="8826870"/>
            <a:ext cx="154517" cy="39876"/>
          </a:xfrm>
          <a:custGeom>
            <a:avLst/>
            <a:gdLst>
              <a:gd name="T0" fmla="*/ 136 w 137"/>
              <a:gd name="T1" fmla="*/ 34 h 35"/>
              <a:gd name="T2" fmla="*/ 51 w 137"/>
              <a:gd name="T3" fmla="*/ 17 h 35"/>
              <a:gd name="T4" fmla="*/ 0 w 137"/>
              <a:gd name="T5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7" h="35">
                <a:moveTo>
                  <a:pt x="136" y="34"/>
                </a:moveTo>
                <a:lnTo>
                  <a:pt x="51" y="17"/>
                </a:lnTo>
                <a:lnTo>
                  <a:pt x="0" y="0"/>
                </a:lnTo>
              </a:path>
            </a:pathLst>
          </a:cu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2" name="Freeform 192">
            <a:extLst>
              <a:ext uri="{FF2B5EF4-FFF2-40B4-BE49-F238E27FC236}">
                <a16:creationId xmlns:a16="http://schemas.microsoft.com/office/drawing/2014/main" id="{0C9FFFA3-0B99-7043-8756-A44D26F48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6700" y="8697273"/>
            <a:ext cx="134582" cy="69783"/>
          </a:xfrm>
          <a:custGeom>
            <a:avLst/>
            <a:gdLst>
              <a:gd name="T0" fmla="*/ 119 w 120"/>
              <a:gd name="T1" fmla="*/ 59 h 60"/>
              <a:gd name="T2" fmla="*/ 8 w 120"/>
              <a:gd name="T3" fmla="*/ 0 h 60"/>
              <a:gd name="T4" fmla="*/ 0 w 120"/>
              <a:gd name="T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" h="60">
                <a:moveTo>
                  <a:pt x="119" y="59"/>
                </a:moveTo>
                <a:lnTo>
                  <a:pt x="8" y="0"/>
                </a:lnTo>
                <a:lnTo>
                  <a:pt x="0" y="0"/>
                </a:lnTo>
              </a:path>
            </a:pathLst>
          </a:cu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3" name="Line 193">
            <a:extLst>
              <a:ext uri="{FF2B5EF4-FFF2-40B4-BE49-F238E27FC236}">
                <a16:creationId xmlns:a16="http://schemas.microsoft.com/office/drawing/2014/main" id="{1003BD93-73D0-2F41-BBA7-AC547EE5E28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707910" y="8532784"/>
            <a:ext cx="154520" cy="69783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4" name="Freeform 194">
            <a:extLst>
              <a:ext uri="{FF2B5EF4-FFF2-40B4-BE49-F238E27FC236}">
                <a16:creationId xmlns:a16="http://schemas.microsoft.com/office/drawing/2014/main" id="{831541D8-CA4D-4548-B2F7-FC15FCE93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4076" y="8408173"/>
            <a:ext cx="144548" cy="39876"/>
          </a:xfrm>
          <a:custGeom>
            <a:avLst/>
            <a:gdLst>
              <a:gd name="T0" fmla="*/ 127 w 128"/>
              <a:gd name="T1" fmla="*/ 34 h 35"/>
              <a:gd name="T2" fmla="*/ 101 w 128"/>
              <a:gd name="T3" fmla="*/ 25 h 35"/>
              <a:gd name="T4" fmla="*/ 0 w 128"/>
              <a:gd name="T5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35">
                <a:moveTo>
                  <a:pt x="127" y="34"/>
                </a:moveTo>
                <a:lnTo>
                  <a:pt x="101" y="25"/>
                </a:lnTo>
                <a:lnTo>
                  <a:pt x="0" y="0"/>
                </a:lnTo>
              </a:path>
            </a:pathLst>
          </a:cu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5" name="Freeform 195">
            <a:extLst>
              <a:ext uri="{FF2B5EF4-FFF2-40B4-BE49-F238E27FC236}">
                <a16:creationId xmlns:a16="http://schemas.microsoft.com/office/drawing/2014/main" id="{C4483E18-01EA-4A40-B369-7B73DA4A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0301" y="8303498"/>
            <a:ext cx="144551" cy="39876"/>
          </a:xfrm>
          <a:custGeom>
            <a:avLst/>
            <a:gdLst>
              <a:gd name="T0" fmla="*/ 126 w 127"/>
              <a:gd name="T1" fmla="*/ 33 h 34"/>
              <a:gd name="T2" fmla="*/ 25 w 127"/>
              <a:gd name="T3" fmla="*/ 0 h 34"/>
              <a:gd name="T4" fmla="*/ 0 w 127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" h="34">
                <a:moveTo>
                  <a:pt x="126" y="33"/>
                </a:moveTo>
                <a:lnTo>
                  <a:pt x="25" y="0"/>
                </a:lnTo>
                <a:lnTo>
                  <a:pt x="0" y="0"/>
                </a:lnTo>
              </a:path>
            </a:pathLst>
          </a:cu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6" name="Line 196">
            <a:extLst>
              <a:ext uri="{FF2B5EF4-FFF2-40B4-BE49-F238E27FC236}">
                <a16:creationId xmlns:a16="http://schemas.microsoft.com/office/drawing/2014/main" id="{74F36A6E-CBED-5B49-800C-A7D331622D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521604" y="8238701"/>
            <a:ext cx="164489" cy="29907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7" name="Freeform 197">
            <a:extLst>
              <a:ext uri="{FF2B5EF4-FFF2-40B4-BE49-F238E27FC236}">
                <a16:creationId xmlns:a16="http://schemas.microsoft.com/office/drawing/2014/main" id="{818DD986-2A43-B042-962D-C37E87789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7832" y="8208794"/>
            <a:ext cx="154517" cy="9969"/>
          </a:xfrm>
          <a:custGeom>
            <a:avLst/>
            <a:gdLst>
              <a:gd name="T0" fmla="*/ 135 w 136"/>
              <a:gd name="T1" fmla="*/ 0 h 9"/>
              <a:gd name="T2" fmla="*/ 85 w 136"/>
              <a:gd name="T3" fmla="*/ 0 h 9"/>
              <a:gd name="T4" fmla="*/ 0 w 136"/>
              <a:gd name="T5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" h="9">
                <a:moveTo>
                  <a:pt x="135" y="0"/>
                </a:moveTo>
                <a:lnTo>
                  <a:pt x="85" y="0"/>
                </a:lnTo>
                <a:lnTo>
                  <a:pt x="0" y="8"/>
                </a:lnTo>
              </a:path>
            </a:pathLst>
          </a:cu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8" name="Line 198">
            <a:extLst>
              <a:ext uri="{FF2B5EF4-FFF2-40B4-BE49-F238E27FC236}">
                <a16:creationId xmlns:a16="http://schemas.microsoft.com/office/drawing/2014/main" id="{5057A912-A6C9-144F-AB6F-110C82B1A5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19105" y="8253653"/>
            <a:ext cx="164486" cy="19938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9" name="Line 199">
            <a:extLst>
              <a:ext uri="{FF2B5EF4-FFF2-40B4-BE49-F238E27FC236}">
                <a16:creationId xmlns:a16="http://schemas.microsoft.com/office/drawing/2014/main" id="{3962A8BA-7986-2449-885F-6C4E2534BD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439974" y="8463001"/>
            <a:ext cx="114641" cy="114645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0" name="Freeform 200">
            <a:extLst>
              <a:ext uri="{FF2B5EF4-FFF2-40B4-BE49-F238E27FC236}">
                <a16:creationId xmlns:a16="http://schemas.microsoft.com/office/drawing/2014/main" id="{510EFCE8-BAD8-B947-B949-2E3830CD5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5392" y="8816901"/>
            <a:ext cx="59814" cy="144548"/>
          </a:xfrm>
          <a:custGeom>
            <a:avLst/>
            <a:gdLst>
              <a:gd name="T0" fmla="*/ 51 w 52"/>
              <a:gd name="T1" fmla="*/ 0 h 128"/>
              <a:gd name="T2" fmla="*/ 8 w 52"/>
              <a:gd name="T3" fmla="*/ 110 h 128"/>
              <a:gd name="T4" fmla="*/ 0 w 52"/>
              <a:gd name="T5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128">
                <a:moveTo>
                  <a:pt x="51" y="0"/>
                </a:moveTo>
                <a:lnTo>
                  <a:pt x="8" y="110"/>
                </a:lnTo>
                <a:lnTo>
                  <a:pt x="0" y="127"/>
                </a:lnTo>
              </a:path>
            </a:pathLst>
          </a:cu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1" name="Freeform 201">
            <a:extLst>
              <a:ext uri="{FF2B5EF4-FFF2-40B4-BE49-F238E27FC236}">
                <a16:creationId xmlns:a16="http://schemas.microsoft.com/office/drawing/2014/main" id="{7C0E3E2C-9038-9946-A9A2-4F289A3FA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5733" y="9200704"/>
            <a:ext cx="29907" cy="144551"/>
          </a:xfrm>
          <a:custGeom>
            <a:avLst/>
            <a:gdLst>
              <a:gd name="T0" fmla="*/ 25 w 26"/>
              <a:gd name="T1" fmla="*/ 0 h 128"/>
              <a:gd name="T2" fmla="*/ 0 w 26"/>
              <a:gd name="T3" fmla="*/ 76 h 128"/>
              <a:gd name="T4" fmla="*/ 0 w 26"/>
              <a:gd name="T5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128">
                <a:moveTo>
                  <a:pt x="25" y="0"/>
                </a:moveTo>
                <a:lnTo>
                  <a:pt x="0" y="76"/>
                </a:lnTo>
                <a:lnTo>
                  <a:pt x="0" y="127"/>
                </a:lnTo>
              </a:path>
            </a:pathLst>
          </a:cu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2" name="Freeform 202">
            <a:extLst>
              <a:ext uri="{FF2B5EF4-FFF2-40B4-BE49-F238E27FC236}">
                <a16:creationId xmlns:a16="http://schemas.microsoft.com/office/drawing/2014/main" id="{F07BDB45-15E1-3B4A-8E89-D61B33E49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5702" y="9604448"/>
            <a:ext cx="19938" cy="154517"/>
          </a:xfrm>
          <a:custGeom>
            <a:avLst/>
            <a:gdLst>
              <a:gd name="T0" fmla="*/ 0 w 18"/>
              <a:gd name="T1" fmla="*/ 0 h 136"/>
              <a:gd name="T2" fmla="*/ 9 w 18"/>
              <a:gd name="T3" fmla="*/ 59 h 136"/>
              <a:gd name="T4" fmla="*/ 17 w 18"/>
              <a:gd name="T5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136">
                <a:moveTo>
                  <a:pt x="0" y="0"/>
                </a:moveTo>
                <a:lnTo>
                  <a:pt x="9" y="59"/>
                </a:lnTo>
                <a:lnTo>
                  <a:pt x="17" y="135"/>
                </a:lnTo>
              </a:path>
            </a:pathLst>
          </a:cu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3" name="Line 203">
            <a:extLst>
              <a:ext uri="{FF2B5EF4-FFF2-40B4-BE49-F238E27FC236}">
                <a16:creationId xmlns:a16="http://schemas.microsoft.com/office/drawing/2014/main" id="{5215542E-E1C4-E94D-B107-2605ABC6B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55547" y="10008189"/>
            <a:ext cx="4986" cy="29907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4" name="Line 204">
            <a:extLst>
              <a:ext uri="{FF2B5EF4-FFF2-40B4-BE49-F238E27FC236}">
                <a16:creationId xmlns:a16="http://schemas.microsoft.com/office/drawing/2014/main" id="{2CDD00DD-56B7-0F40-BCD2-184465BD7E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25243" y="9943393"/>
            <a:ext cx="154517" cy="49845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5" name="Line 205">
            <a:extLst>
              <a:ext uri="{FF2B5EF4-FFF2-40B4-BE49-F238E27FC236}">
                <a16:creationId xmlns:a16="http://schemas.microsoft.com/office/drawing/2014/main" id="{039965FE-1D05-234B-B998-04F0F08D47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4032" y="9843703"/>
            <a:ext cx="154517" cy="49845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6" name="Line 206">
            <a:extLst>
              <a:ext uri="{FF2B5EF4-FFF2-40B4-BE49-F238E27FC236}">
                <a16:creationId xmlns:a16="http://schemas.microsoft.com/office/drawing/2014/main" id="{8BFB644A-3438-744E-BFF1-289A3FC2D3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17773" y="9748996"/>
            <a:ext cx="144551" cy="49845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7" name="Line 207">
            <a:extLst>
              <a:ext uri="{FF2B5EF4-FFF2-40B4-BE49-F238E27FC236}">
                <a16:creationId xmlns:a16="http://schemas.microsoft.com/office/drawing/2014/main" id="{13B796DE-FCC3-3547-893C-72E088C9DA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11549" y="9654293"/>
            <a:ext cx="154517" cy="49845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8" name="Line 208">
            <a:extLst>
              <a:ext uri="{FF2B5EF4-FFF2-40B4-BE49-F238E27FC236}">
                <a16:creationId xmlns:a16="http://schemas.microsoft.com/office/drawing/2014/main" id="{70E3FC70-5180-3549-8E43-30F1D3299A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10307" y="9559586"/>
            <a:ext cx="144548" cy="49845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9" name="Line 209">
            <a:extLst>
              <a:ext uri="{FF2B5EF4-FFF2-40B4-BE49-F238E27FC236}">
                <a16:creationId xmlns:a16="http://schemas.microsoft.com/office/drawing/2014/main" id="{1499F91C-3BD9-CC46-9BE0-F06D11090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14048" y="9564572"/>
            <a:ext cx="154520" cy="4983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0" name="Line 210">
            <a:extLst>
              <a:ext uri="{FF2B5EF4-FFF2-40B4-BE49-F238E27FC236}">
                <a16:creationId xmlns:a16="http://schemas.microsoft.com/office/drawing/2014/main" id="{AAAB6546-B78B-3C4E-A30C-5A4E01D1D5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22775" y="9574541"/>
            <a:ext cx="154520" cy="4983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1" name="Line 211">
            <a:extLst>
              <a:ext uri="{FF2B5EF4-FFF2-40B4-BE49-F238E27FC236}">
                <a16:creationId xmlns:a16="http://schemas.microsoft.com/office/drawing/2014/main" id="{790A8CD8-053B-3B46-B373-5C2A1BF6E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26520" y="9584510"/>
            <a:ext cx="154517" cy="4983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2" name="Line 212">
            <a:extLst>
              <a:ext uri="{FF2B5EF4-FFF2-40B4-BE49-F238E27FC236}">
                <a16:creationId xmlns:a16="http://schemas.microsoft.com/office/drawing/2014/main" id="{4C55BC56-D929-9B46-A83A-FF605B63F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35247" y="9594479"/>
            <a:ext cx="154517" cy="4983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3" name="Freeform 213">
            <a:extLst>
              <a:ext uri="{FF2B5EF4-FFF2-40B4-BE49-F238E27FC236}">
                <a16:creationId xmlns:a16="http://schemas.microsoft.com/office/drawing/2014/main" id="{42BD1BBD-D53E-3E46-9B1A-1A936655C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8957" y="9604448"/>
            <a:ext cx="144551" cy="39876"/>
          </a:xfrm>
          <a:custGeom>
            <a:avLst/>
            <a:gdLst>
              <a:gd name="T0" fmla="*/ 0 w 128"/>
              <a:gd name="T1" fmla="*/ 0 h 35"/>
              <a:gd name="T2" fmla="*/ 9 w 128"/>
              <a:gd name="T3" fmla="*/ 0 h 35"/>
              <a:gd name="T4" fmla="*/ 127 w 128"/>
              <a:gd name="T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8" h="35">
                <a:moveTo>
                  <a:pt x="0" y="0"/>
                </a:moveTo>
                <a:lnTo>
                  <a:pt x="9" y="0"/>
                </a:lnTo>
                <a:lnTo>
                  <a:pt x="127" y="34"/>
                </a:lnTo>
              </a:path>
            </a:pathLst>
          </a:cu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4" name="Line 214">
            <a:extLst>
              <a:ext uri="{FF2B5EF4-FFF2-40B4-BE49-F238E27FC236}">
                <a16:creationId xmlns:a16="http://schemas.microsoft.com/office/drawing/2014/main" id="{F21818C1-3657-6E48-8C54-CD8868FC4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42733" y="9719090"/>
            <a:ext cx="144548" cy="34893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5" name="Line 215">
            <a:extLst>
              <a:ext uri="{FF2B5EF4-FFF2-40B4-BE49-F238E27FC236}">
                <a16:creationId xmlns:a16="http://schemas.microsoft.com/office/drawing/2014/main" id="{EF4B1448-02D6-4C4C-9159-D65998674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1522" y="9833734"/>
            <a:ext cx="144548" cy="39876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6" name="Line 216">
            <a:extLst>
              <a:ext uri="{FF2B5EF4-FFF2-40B4-BE49-F238E27FC236}">
                <a16:creationId xmlns:a16="http://schemas.microsoft.com/office/drawing/2014/main" id="{474DA379-EE8D-9B48-95A5-511245543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25294" y="9948376"/>
            <a:ext cx="144551" cy="39876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7" name="Line 217">
            <a:extLst>
              <a:ext uri="{FF2B5EF4-FFF2-40B4-BE49-F238E27FC236}">
                <a16:creationId xmlns:a16="http://schemas.microsoft.com/office/drawing/2014/main" id="{6BD1B840-81A0-2C48-8E20-DE082F155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09101" y="10063020"/>
            <a:ext cx="154517" cy="39876"/>
          </a:xfrm>
          <a:prstGeom prst="line">
            <a:avLst/>
          </a:prstGeom>
          <a:noFill/>
          <a:ln w="90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8" name="Freeform 218">
            <a:extLst>
              <a:ext uri="{FF2B5EF4-FFF2-40B4-BE49-F238E27FC236}">
                <a16:creationId xmlns:a16="http://schemas.microsoft.com/office/drawing/2014/main" id="{4729CB62-2E97-5E4C-B991-1F428F3EC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7059" y="5950824"/>
            <a:ext cx="1320888" cy="1156399"/>
          </a:xfrm>
          <a:custGeom>
            <a:avLst/>
            <a:gdLst>
              <a:gd name="T0" fmla="*/ 1169 w 1170"/>
              <a:gd name="T1" fmla="*/ 246 h 1024"/>
              <a:gd name="T2" fmla="*/ 1169 w 1170"/>
              <a:gd name="T3" fmla="*/ 246 h 1024"/>
              <a:gd name="T4" fmla="*/ 1160 w 1170"/>
              <a:gd name="T5" fmla="*/ 220 h 1024"/>
              <a:gd name="T6" fmla="*/ 1152 w 1170"/>
              <a:gd name="T7" fmla="*/ 212 h 1024"/>
              <a:gd name="T8" fmla="*/ 974 w 1170"/>
              <a:gd name="T9" fmla="*/ 9 h 1024"/>
              <a:gd name="T10" fmla="*/ 948 w 1170"/>
              <a:gd name="T11" fmla="*/ 0 h 1024"/>
              <a:gd name="T12" fmla="*/ 221 w 1170"/>
              <a:gd name="T13" fmla="*/ 0 h 1024"/>
              <a:gd name="T14" fmla="*/ 187 w 1170"/>
              <a:gd name="T15" fmla="*/ 9 h 1024"/>
              <a:gd name="T16" fmla="*/ 9 w 1170"/>
              <a:gd name="T17" fmla="*/ 212 h 1024"/>
              <a:gd name="T18" fmla="*/ 9 w 1170"/>
              <a:gd name="T19" fmla="*/ 212 h 1024"/>
              <a:gd name="T20" fmla="*/ 0 w 1170"/>
              <a:gd name="T21" fmla="*/ 246 h 1024"/>
              <a:gd name="T22" fmla="*/ 119 w 1170"/>
              <a:gd name="T23" fmla="*/ 407 h 1024"/>
              <a:gd name="T24" fmla="*/ 119 w 1170"/>
              <a:gd name="T25" fmla="*/ 964 h 1024"/>
              <a:gd name="T26" fmla="*/ 170 w 1170"/>
              <a:gd name="T27" fmla="*/ 1023 h 1024"/>
              <a:gd name="T28" fmla="*/ 407 w 1170"/>
              <a:gd name="T29" fmla="*/ 1023 h 1024"/>
              <a:gd name="T30" fmla="*/ 754 w 1170"/>
              <a:gd name="T31" fmla="*/ 1023 h 1024"/>
              <a:gd name="T32" fmla="*/ 991 w 1170"/>
              <a:gd name="T33" fmla="*/ 1023 h 1024"/>
              <a:gd name="T34" fmla="*/ 1050 w 1170"/>
              <a:gd name="T35" fmla="*/ 964 h 1024"/>
              <a:gd name="T36" fmla="*/ 1050 w 1170"/>
              <a:gd name="T37" fmla="*/ 407 h 1024"/>
              <a:gd name="T38" fmla="*/ 1169 w 1170"/>
              <a:gd name="T39" fmla="*/ 246 h 1024"/>
              <a:gd name="T40" fmla="*/ 441 w 1170"/>
              <a:gd name="T41" fmla="*/ 939 h 1024"/>
              <a:gd name="T42" fmla="*/ 441 w 1170"/>
              <a:gd name="T43" fmla="*/ 939 h 1024"/>
              <a:gd name="T44" fmla="*/ 441 w 1170"/>
              <a:gd name="T45" fmla="*/ 694 h 1024"/>
              <a:gd name="T46" fmla="*/ 729 w 1170"/>
              <a:gd name="T47" fmla="*/ 694 h 1024"/>
              <a:gd name="T48" fmla="*/ 729 w 1170"/>
              <a:gd name="T49" fmla="*/ 939 h 1024"/>
              <a:gd name="T50" fmla="*/ 441 w 1170"/>
              <a:gd name="T51" fmla="*/ 939 h 1024"/>
              <a:gd name="T52" fmla="*/ 805 w 1170"/>
              <a:gd name="T53" fmla="*/ 939 h 1024"/>
              <a:gd name="T54" fmla="*/ 805 w 1170"/>
              <a:gd name="T55" fmla="*/ 939 h 1024"/>
              <a:gd name="T56" fmla="*/ 805 w 1170"/>
              <a:gd name="T57" fmla="*/ 669 h 1024"/>
              <a:gd name="T58" fmla="*/ 754 w 1170"/>
              <a:gd name="T59" fmla="*/ 618 h 1024"/>
              <a:gd name="T60" fmla="*/ 407 w 1170"/>
              <a:gd name="T61" fmla="*/ 618 h 1024"/>
              <a:gd name="T62" fmla="*/ 356 w 1170"/>
              <a:gd name="T63" fmla="*/ 669 h 1024"/>
              <a:gd name="T64" fmla="*/ 356 w 1170"/>
              <a:gd name="T65" fmla="*/ 939 h 1024"/>
              <a:gd name="T66" fmla="*/ 195 w 1170"/>
              <a:gd name="T67" fmla="*/ 939 h 1024"/>
              <a:gd name="T68" fmla="*/ 195 w 1170"/>
              <a:gd name="T69" fmla="*/ 415 h 1024"/>
              <a:gd name="T70" fmla="*/ 314 w 1170"/>
              <a:gd name="T71" fmla="*/ 356 h 1024"/>
              <a:gd name="T72" fmla="*/ 449 w 1170"/>
              <a:gd name="T73" fmla="*/ 415 h 1024"/>
              <a:gd name="T74" fmla="*/ 585 w 1170"/>
              <a:gd name="T75" fmla="*/ 356 h 1024"/>
              <a:gd name="T76" fmla="*/ 720 w 1170"/>
              <a:gd name="T77" fmla="*/ 415 h 1024"/>
              <a:gd name="T78" fmla="*/ 856 w 1170"/>
              <a:gd name="T79" fmla="*/ 356 h 1024"/>
              <a:gd name="T80" fmla="*/ 966 w 1170"/>
              <a:gd name="T81" fmla="*/ 415 h 1024"/>
              <a:gd name="T82" fmla="*/ 966 w 1170"/>
              <a:gd name="T83" fmla="*/ 939 h 1024"/>
              <a:gd name="T84" fmla="*/ 805 w 1170"/>
              <a:gd name="T85" fmla="*/ 939 h 1024"/>
              <a:gd name="T86" fmla="*/ 991 w 1170"/>
              <a:gd name="T87" fmla="*/ 339 h 1024"/>
              <a:gd name="T88" fmla="*/ 991 w 1170"/>
              <a:gd name="T89" fmla="*/ 339 h 1024"/>
              <a:gd name="T90" fmla="*/ 889 w 1170"/>
              <a:gd name="T91" fmla="*/ 246 h 1024"/>
              <a:gd name="T92" fmla="*/ 856 w 1170"/>
              <a:gd name="T93" fmla="*/ 203 h 1024"/>
              <a:gd name="T94" fmla="*/ 813 w 1170"/>
              <a:gd name="T95" fmla="*/ 246 h 1024"/>
              <a:gd name="T96" fmla="*/ 720 w 1170"/>
              <a:gd name="T97" fmla="*/ 339 h 1024"/>
              <a:gd name="T98" fmla="*/ 619 w 1170"/>
              <a:gd name="T99" fmla="*/ 246 h 1024"/>
              <a:gd name="T100" fmla="*/ 585 w 1170"/>
              <a:gd name="T101" fmla="*/ 203 h 1024"/>
              <a:gd name="T102" fmla="*/ 542 w 1170"/>
              <a:gd name="T103" fmla="*/ 246 h 1024"/>
              <a:gd name="T104" fmla="*/ 449 w 1170"/>
              <a:gd name="T105" fmla="*/ 339 h 1024"/>
              <a:gd name="T106" fmla="*/ 348 w 1170"/>
              <a:gd name="T107" fmla="*/ 246 h 1024"/>
              <a:gd name="T108" fmla="*/ 314 w 1170"/>
              <a:gd name="T109" fmla="*/ 203 h 1024"/>
              <a:gd name="T110" fmla="*/ 271 w 1170"/>
              <a:gd name="T111" fmla="*/ 246 h 1024"/>
              <a:gd name="T112" fmla="*/ 178 w 1170"/>
              <a:gd name="T113" fmla="*/ 339 h 1024"/>
              <a:gd name="T114" fmla="*/ 77 w 1170"/>
              <a:gd name="T115" fmla="*/ 254 h 1024"/>
              <a:gd name="T116" fmla="*/ 237 w 1170"/>
              <a:gd name="T117" fmla="*/ 76 h 1024"/>
              <a:gd name="T118" fmla="*/ 923 w 1170"/>
              <a:gd name="T119" fmla="*/ 76 h 1024"/>
              <a:gd name="T120" fmla="*/ 1084 w 1170"/>
              <a:gd name="T121" fmla="*/ 254 h 1024"/>
              <a:gd name="T122" fmla="*/ 991 w 1170"/>
              <a:gd name="T123" fmla="*/ 339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70" h="1024">
                <a:moveTo>
                  <a:pt x="1169" y="246"/>
                </a:moveTo>
                <a:lnTo>
                  <a:pt x="1169" y="246"/>
                </a:lnTo>
                <a:cubicBezTo>
                  <a:pt x="1169" y="237"/>
                  <a:pt x="1160" y="229"/>
                  <a:pt x="1160" y="220"/>
                </a:cubicBezTo>
                <a:lnTo>
                  <a:pt x="1152" y="212"/>
                </a:lnTo>
                <a:cubicBezTo>
                  <a:pt x="974" y="9"/>
                  <a:pt x="974" y="9"/>
                  <a:pt x="974" y="9"/>
                </a:cubicBezTo>
                <a:cubicBezTo>
                  <a:pt x="966" y="0"/>
                  <a:pt x="957" y="0"/>
                  <a:pt x="948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12" y="0"/>
                  <a:pt x="195" y="0"/>
                  <a:pt x="187" y="9"/>
                </a:cubicBezTo>
                <a:cubicBezTo>
                  <a:pt x="9" y="212"/>
                  <a:pt x="9" y="212"/>
                  <a:pt x="9" y="212"/>
                </a:cubicBezTo>
                <a:lnTo>
                  <a:pt x="9" y="212"/>
                </a:lnTo>
                <a:cubicBezTo>
                  <a:pt x="0" y="229"/>
                  <a:pt x="0" y="237"/>
                  <a:pt x="0" y="246"/>
                </a:cubicBezTo>
                <a:cubicBezTo>
                  <a:pt x="0" y="322"/>
                  <a:pt x="51" y="381"/>
                  <a:pt x="119" y="407"/>
                </a:cubicBezTo>
                <a:cubicBezTo>
                  <a:pt x="119" y="964"/>
                  <a:pt x="119" y="964"/>
                  <a:pt x="119" y="964"/>
                </a:cubicBezTo>
                <a:cubicBezTo>
                  <a:pt x="119" y="998"/>
                  <a:pt x="144" y="1023"/>
                  <a:pt x="170" y="1023"/>
                </a:cubicBezTo>
                <a:cubicBezTo>
                  <a:pt x="407" y="1023"/>
                  <a:pt x="407" y="1023"/>
                  <a:pt x="407" y="1023"/>
                </a:cubicBezTo>
                <a:cubicBezTo>
                  <a:pt x="754" y="1023"/>
                  <a:pt x="754" y="1023"/>
                  <a:pt x="754" y="1023"/>
                </a:cubicBezTo>
                <a:cubicBezTo>
                  <a:pt x="991" y="1023"/>
                  <a:pt x="991" y="1023"/>
                  <a:pt x="991" y="1023"/>
                </a:cubicBezTo>
                <a:cubicBezTo>
                  <a:pt x="1025" y="1023"/>
                  <a:pt x="1050" y="998"/>
                  <a:pt x="1050" y="964"/>
                </a:cubicBezTo>
                <a:cubicBezTo>
                  <a:pt x="1050" y="407"/>
                  <a:pt x="1050" y="407"/>
                  <a:pt x="1050" y="407"/>
                </a:cubicBezTo>
                <a:cubicBezTo>
                  <a:pt x="1118" y="381"/>
                  <a:pt x="1169" y="322"/>
                  <a:pt x="1169" y="246"/>
                </a:cubicBezTo>
                <a:close/>
                <a:moveTo>
                  <a:pt x="441" y="939"/>
                </a:moveTo>
                <a:lnTo>
                  <a:pt x="441" y="939"/>
                </a:lnTo>
                <a:cubicBezTo>
                  <a:pt x="441" y="694"/>
                  <a:pt x="441" y="694"/>
                  <a:pt x="441" y="694"/>
                </a:cubicBezTo>
                <a:cubicBezTo>
                  <a:pt x="729" y="694"/>
                  <a:pt x="729" y="694"/>
                  <a:pt x="729" y="694"/>
                </a:cubicBezTo>
                <a:cubicBezTo>
                  <a:pt x="729" y="939"/>
                  <a:pt x="729" y="939"/>
                  <a:pt x="729" y="939"/>
                </a:cubicBezTo>
                <a:lnTo>
                  <a:pt x="441" y="939"/>
                </a:lnTo>
                <a:close/>
                <a:moveTo>
                  <a:pt x="805" y="939"/>
                </a:moveTo>
                <a:lnTo>
                  <a:pt x="805" y="939"/>
                </a:lnTo>
                <a:cubicBezTo>
                  <a:pt x="805" y="669"/>
                  <a:pt x="805" y="669"/>
                  <a:pt x="805" y="669"/>
                </a:cubicBezTo>
                <a:cubicBezTo>
                  <a:pt x="805" y="644"/>
                  <a:pt x="779" y="618"/>
                  <a:pt x="754" y="618"/>
                </a:cubicBezTo>
                <a:cubicBezTo>
                  <a:pt x="407" y="618"/>
                  <a:pt x="407" y="618"/>
                  <a:pt x="407" y="618"/>
                </a:cubicBezTo>
                <a:cubicBezTo>
                  <a:pt x="381" y="618"/>
                  <a:pt x="356" y="644"/>
                  <a:pt x="356" y="669"/>
                </a:cubicBezTo>
                <a:cubicBezTo>
                  <a:pt x="356" y="939"/>
                  <a:pt x="356" y="939"/>
                  <a:pt x="356" y="939"/>
                </a:cubicBezTo>
                <a:cubicBezTo>
                  <a:pt x="195" y="939"/>
                  <a:pt x="195" y="939"/>
                  <a:pt x="195" y="939"/>
                </a:cubicBezTo>
                <a:cubicBezTo>
                  <a:pt x="195" y="415"/>
                  <a:pt x="195" y="415"/>
                  <a:pt x="195" y="415"/>
                </a:cubicBezTo>
                <a:cubicBezTo>
                  <a:pt x="237" y="415"/>
                  <a:pt x="280" y="389"/>
                  <a:pt x="314" y="356"/>
                </a:cubicBezTo>
                <a:cubicBezTo>
                  <a:pt x="339" y="389"/>
                  <a:pt x="390" y="415"/>
                  <a:pt x="449" y="415"/>
                </a:cubicBezTo>
                <a:cubicBezTo>
                  <a:pt x="500" y="415"/>
                  <a:pt x="551" y="389"/>
                  <a:pt x="585" y="356"/>
                </a:cubicBezTo>
                <a:cubicBezTo>
                  <a:pt x="619" y="389"/>
                  <a:pt x="661" y="415"/>
                  <a:pt x="720" y="415"/>
                </a:cubicBezTo>
                <a:cubicBezTo>
                  <a:pt x="771" y="415"/>
                  <a:pt x="822" y="389"/>
                  <a:pt x="856" y="356"/>
                </a:cubicBezTo>
                <a:cubicBezTo>
                  <a:pt x="881" y="389"/>
                  <a:pt x="923" y="415"/>
                  <a:pt x="966" y="415"/>
                </a:cubicBezTo>
                <a:cubicBezTo>
                  <a:pt x="966" y="939"/>
                  <a:pt x="966" y="939"/>
                  <a:pt x="966" y="939"/>
                </a:cubicBezTo>
                <a:lnTo>
                  <a:pt x="805" y="939"/>
                </a:lnTo>
                <a:close/>
                <a:moveTo>
                  <a:pt x="991" y="339"/>
                </a:moveTo>
                <a:lnTo>
                  <a:pt x="991" y="339"/>
                </a:lnTo>
                <a:cubicBezTo>
                  <a:pt x="940" y="339"/>
                  <a:pt x="889" y="297"/>
                  <a:pt x="889" y="246"/>
                </a:cubicBezTo>
                <a:cubicBezTo>
                  <a:pt x="889" y="220"/>
                  <a:pt x="872" y="203"/>
                  <a:pt x="856" y="203"/>
                </a:cubicBezTo>
                <a:cubicBezTo>
                  <a:pt x="830" y="203"/>
                  <a:pt x="813" y="220"/>
                  <a:pt x="813" y="246"/>
                </a:cubicBezTo>
                <a:cubicBezTo>
                  <a:pt x="813" y="297"/>
                  <a:pt x="771" y="339"/>
                  <a:pt x="720" y="339"/>
                </a:cubicBezTo>
                <a:cubicBezTo>
                  <a:pt x="661" y="339"/>
                  <a:pt x="619" y="297"/>
                  <a:pt x="619" y="246"/>
                </a:cubicBezTo>
                <a:cubicBezTo>
                  <a:pt x="619" y="220"/>
                  <a:pt x="601" y="203"/>
                  <a:pt x="585" y="203"/>
                </a:cubicBezTo>
                <a:cubicBezTo>
                  <a:pt x="559" y="203"/>
                  <a:pt x="542" y="220"/>
                  <a:pt x="542" y="246"/>
                </a:cubicBezTo>
                <a:cubicBezTo>
                  <a:pt x="542" y="297"/>
                  <a:pt x="500" y="339"/>
                  <a:pt x="449" y="339"/>
                </a:cubicBezTo>
                <a:cubicBezTo>
                  <a:pt x="390" y="339"/>
                  <a:pt x="348" y="297"/>
                  <a:pt x="348" y="246"/>
                </a:cubicBezTo>
                <a:cubicBezTo>
                  <a:pt x="348" y="220"/>
                  <a:pt x="331" y="203"/>
                  <a:pt x="314" y="203"/>
                </a:cubicBezTo>
                <a:cubicBezTo>
                  <a:pt x="288" y="203"/>
                  <a:pt x="271" y="220"/>
                  <a:pt x="271" y="246"/>
                </a:cubicBezTo>
                <a:cubicBezTo>
                  <a:pt x="271" y="297"/>
                  <a:pt x="229" y="339"/>
                  <a:pt x="178" y="339"/>
                </a:cubicBezTo>
                <a:cubicBezTo>
                  <a:pt x="127" y="339"/>
                  <a:pt x="85" y="305"/>
                  <a:pt x="77" y="254"/>
                </a:cubicBezTo>
                <a:cubicBezTo>
                  <a:pt x="237" y="76"/>
                  <a:pt x="237" y="76"/>
                  <a:pt x="237" y="76"/>
                </a:cubicBezTo>
                <a:cubicBezTo>
                  <a:pt x="923" y="76"/>
                  <a:pt x="923" y="76"/>
                  <a:pt x="923" y="76"/>
                </a:cubicBezTo>
                <a:cubicBezTo>
                  <a:pt x="1084" y="254"/>
                  <a:pt x="1084" y="254"/>
                  <a:pt x="1084" y="254"/>
                </a:cubicBezTo>
                <a:cubicBezTo>
                  <a:pt x="1076" y="305"/>
                  <a:pt x="1042" y="339"/>
                  <a:pt x="991" y="3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219">
            <a:extLst>
              <a:ext uri="{FF2B5EF4-FFF2-40B4-BE49-F238E27FC236}">
                <a16:creationId xmlns:a16="http://schemas.microsoft.com/office/drawing/2014/main" id="{14D2FEE6-0DAC-2043-AF54-E03C23417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7507" y="4669814"/>
            <a:ext cx="1390671" cy="1176337"/>
          </a:xfrm>
          <a:custGeom>
            <a:avLst/>
            <a:gdLst>
              <a:gd name="T0" fmla="*/ 1211 w 1229"/>
              <a:gd name="T1" fmla="*/ 431 h 1042"/>
              <a:gd name="T2" fmla="*/ 1211 w 1229"/>
              <a:gd name="T3" fmla="*/ 431 h 1042"/>
              <a:gd name="T4" fmla="*/ 635 w 1229"/>
              <a:gd name="T5" fmla="*/ 8 h 1042"/>
              <a:gd name="T6" fmla="*/ 593 w 1229"/>
              <a:gd name="T7" fmla="*/ 8 h 1042"/>
              <a:gd name="T8" fmla="*/ 17 w 1229"/>
              <a:gd name="T9" fmla="*/ 431 h 1042"/>
              <a:gd name="T10" fmla="*/ 9 w 1229"/>
              <a:gd name="T11" fmla="*/ 491 h 1042"/>
              <a:gd name="T12" fmla="*/ 68 w 1229"/>
              <a:gd name="T13" fmla="*/ 499 h 1042"/>
              <a:gd name="T14" fmla="*/ 153 w 1229"/>
              <a:gd name="T15" fmla="*/ 440 h 1042"/>
              <a:gd name="T16" fmla="*/ 153 w 1229"/>
              <a:gd name="T17" fmla="*/ 982 h 1042"/>
              <a:gd name="T18" fmla="*/ 203 w 1229"/>
              <a:gd name="T19" fmla="*/ 1041 h 1042"/>
              <a:gd name="T20" fmla="*/ 440 w 1229"/>
              <a:gd name="T21" fmla="*/ 1041 h 1042"/>
              <a:gd name="T22" fmla="*/ 788 w 1229"/>
              <a:gd name="T23" fmla="*/ 1041 h 1042"/>
              <a:gd name="T24" fmla="*/ 1025 w 1229"/>
              <a:gd name="T25" fmla="*/ 1041 h 1042"/>
              <a:gd name="T26" fmla="*/ 1084 w 1229"/>
              <a:gd name="T27" fmla="*/ 982 h 1042"/>
              <a:gd name="T28" fmla="*/ 1084 w 1229"/>
              <a:gd name="T29" fmla="*/ 440 h 1042"/>
              <a:gd name="T30" fmla="*/ 1160 w 1229"/>
              <a:gd name="T31" fmla="*/ 499 h 1042"/>
              <a:gd name="T32" fmla="*/ 1185 w 1229"/>
              <a:gd name="T33" fmla="*/ 508 h 1042"/>
              <a:gd name="T34" fmla="*/ 1219 w 1229"/>
              <a:gd name="T35" fmla="*/ 491 h 1042"/>
              <a:gd name="T36" fmla="*/ 1211 w 1229"/>
              <a:gd name="T37" fmla="*/ 431 h 1042"/>
              <a:gd name="T38" fmla="*/ 762 w 1229"/>
              <a:gd name="T39" fmla="*/ 956 h 1042"/>
              <a:gd name="T40" fmla="*/ 762 w 1229"/>
              <a:gd name="T41" fmla="*/ 956 h 1042"/>
              <a:gd name="T42" fmla="*/ 474 w 1229"/>
              <a:gd name="T43" fmla="*/ 956 h 1042"/>
              <a:gd name="T44" fmla="*/ 474 w 1229"/>
              <a:gd name="T45" fmla="*/ 719 h 1042"/>
              <a:gd name="T46" fmla="*/ 762 w 1229"/>
              <a:gd name="T47" fmla="*/ 719 h 1042"/>
              <a:gd name="T48" fmla="*/ 762 w 1229"/>
              <a:gd name="T49" fmla="*/ 956 h 1042"/>
              <a:gd name="T50" fmla="*/ 999 w 1229"/>
              <a:gd name="T51" fmla="*/ 956 h 1042"/>
              <a:gd name="T52" fmla="*/ 999 w 1229"/>
              <a:gd name="T53" fmla="*/ 956 h 1042"/>
              <a:gd name="T54" fmla="*/ 838 w 1229"/>
              <a:gd name="T55" fmla="*/ 956 h 1042"/>
              <a:gd name="T56" fmla="*/ 838 w 1229"/>
              <a:gd name="T57" fmla="*/ 686 h 1042"/>
              <a:gd name="T58" fmla="*/ 788 w 1229"/>
              <a:gd name="T59" fmla="*/ 635 h 1042"/>
              <a:gd name="T60" fmla="*/ 440 w 1229"/>
              <a:gd name="T61" fmla="*/ 635 h 1042"/>
              <a:gd name="T62" fmla="*/ 390 w 1229"/>
              <a:gd name="T63" fmla="*/ 686 h 1042"/>
              <a:gd name="T64" fmla="*/ 390 w 1229"/>
              <a:gd name="T65" fmla="*/ 956 h 1042"/>
              <a:gd name="T66" fmla="*/ 229 w 1229"/>
              <a:gd name="T67" fmla="*/ 956 h 1042"/>
              <a:gd name="T68" fmla="*/ 229 w 1229"/>
              <a:gd name="T69" fmla="*/ 381 h 1042"/>
              <a:gd name="T70" fmla="*/ 618 w 1229"/>
              <a:gd name="T71" fmla="*/ 93 h 1042"/>
              <a:gd name="T72" fmla="*/ 999 w 1229"/>
              <a:gd name="T73" fmla="*/ 381 h 1042"/>
              <a:gd name="T74" fmla="*/ 999 w 1229"/>
              <a:gd name="T75" fmla="*/ 956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29" h="1042">
                <a:moveTo>
                  <a:pt x="1211" y="431"/>
                </a:moveTo>
                <a:lnTo>
                  <a:pt x="1211" y="431"/>
                </a:lnTo>
                <a:cubicBezTo>
                  <a:pt x="635" y="8"/>
                  <a:pt x="635" y="8"/>
                  <a:pt x="635" y="8"/>
                </a:cubicBezTo>
                <a:cubicBezTo>
                  <a:pt x="627" y="0"/>
                  <a:pt x="610" y="0"/>
                  <a:pt x="593" y="8"/>
                </a:cubicBezTo>
                <a:cubicBezTo>
                  <a:pt x="17" y="431"/>
                  <a:pt x="17" y="431"/>
                  <a:pt x="17" y="431"/>
                </a:cubicBezTo>
                <a:cubicBezTo>
                  <a:pt x="0" y="449"/>
                  <a:pt x="0" y="474"/>
                  <a:pt x="9" y="491"/>
                </a:cubicBezTo>
                <a:cubicBezTo>
                  <a:pt x="26" y="508"/>
                  <a:pt x="51" y="508"/>
                  <a:pt x="68" y="499"/>
                </a:cubicBezTo>
                <a:cubicBezTo>
                  <a:pt x="153" y="440"/>
                  <a:pt x="153" y="440"/>
                  <a:pt x="153" y="440"/>
                </a:cubicBezTo>
                <a:cubicBezTo>
                  <a:pt x="153" y="982"/>
                  <a:pt x="153" y="982"/>
                  <a:pt x="153" y="982"/>
                </a:cubicBezTo>
                <a:cubicBezTo>
                  <a:pt x="153" y="1016"/>
                  <a:pt x="178" y="1041"/>
                  <a:pt x="203" y="1041"/>
                </a:cubicBezTo>
                <a:cubicBezTo>
                  <a:pt x="440" y="1041"/>
                  <a:pt x="440" y="1041"/>
                  <a:pt x="440" y="1041"/>
                </a:cubicBezTo>
                <a:cubicBezTo>
                  <a:pt x="788" y="1041"/>
                  <a:pt x="788" y="1041"/>
                  <a:pt x="788" y="1041"/>
                </a:cubicBezTo>
                <a:cubicBezTo>
                  <a:pt x="1025" y="1041"/>
                  <a:pt x="1025" y="1041"/>
                  <a:pt x="1025" y="1041"/>
                </a:cubicBezTo>
                <a:cubicBezTo>
                  <a:pt x="1059" y="1041"/>
                  <a:pt x="1084" y="1016"/>
                  <a:pt x="1084" y="982"/>
                </a:cubicBezTo>
                <a:cubicBezTo>
                  <a:pt x="1084" y="440"/>
                  <a:pt x="1084" y="440"/>
                  <a:pt x="1084" y="440"/>
                </a:cubicBezTo>
                <a:cubicBezTo>
                  <a:pt x="1160" y="499"/>
                  <a:pt x="1160" y="499"/>
                  <a:pt x="1160" y="499"/>
                </a:cubicBezTo>
                <a:cubicBezTo>
                  <a:pt x="1169" y="508"/>
                  <a:pt x="1177" y="508"/>
                  <a:pt x="1185" y="508"/>
                </a:cubicBezTo>
                <a:cubicBezTo>
                  <a:pt x="1203" y="508"/>
                  <a:pt x="1211" y="499"/>
                  <a:pt x="1219" y="491"/>
                </a:cubicBezTo>
                <a:cubicBezTo>
                  <a:pt x="1228" y="474"/>
                  <a:pt x="1228" y="449"/>
                  <a:pt x="1211" y="431"/>
                </a:cubicBezTo>
                <a:close/>
                <a:moveTo>
                  <a:pt x="762" y="956"/>
                </a:moveTo>
                <a:lnTo>
                  <a:pt x="762" y="956"/>
                </a:lnTo>
                <a:cubicBezTo>
                  <a:pt x="474" y="956"/>
                  <a:pt x="474" y="956"/>
                  <a:pt x="474" y="956"/>
                </a:cubicBezTo>
                <a:cubicBezTo>
                  <a:pt x="474" y="719"/>
                  <a:pt x="474" y="719"/>
                  <a:pt x="474" y="719"/>
                </a:cubicBezTo>
                <a:cubicBezTo>
                  <a:pt x="762" y="719"/>
                  <a:pt x="762" y="719"/>
                  <a:pt x="762" y="719"/>
                </a:cubicBezTo>
                <a:lnTo>
                  <a:pt x="762" y="956"/>
                </a:lnTo>
                <a:close/>
                <a:moveTo>
                  <a:pt x="999" y="956"/>
                </a:moveTo>
                <a:lnTo>
                  <a:pt x="999" y="956"/>
                </a:lnTo>
                <a:cubicBezTo>
                  <a:pt x="838" y="956"/>
                  <a:pt x="838" y="956"/>
                  <a:pt x="838" y="956"/>
                </a:cubicBezTo>
                <a:cubicBezTo>
                  <a:pt x="838" y="686"/>
                  <a:pt x="838" y="686"/>
                  <a:pt x="838" y="686"/>
                </a:cubicBezTo>
                <a:cubicBezTo>
                  <a:pt x="838" y="660"/>
                  <a:pt x="813" y="635"/>
                  <a:pt x="788" y="635"/>
                </a:cubicBezTo>
                <a:cubicBezTo>
                  <a:pt x="440" y="635"/>
                  <a:pt x="440" y="635"/>
                  <a:pt x="440" y="635"/>
                </a:cubicBezTo>
                <a:cubicBezTo>
                  <a:pt x="415" y="635"/>
                  <a:pt x="390" y="660"/>
                  <a:pt x="390" y="686"/>
                </a:cubicBezTo>
                <a:cubicBezTo>
                  <a:pt x="390" y="956"/>
                  <a:pt x="390" y="956"/>
                  <a:pt x="390" y="956"/>
                </a:cubicBezTo>
                <a:cubicBezTo>
                  <a:pt x="229" y="956"/>
                  <a:pt x="229" y="956"/>
                  <a:pt x="229" y="956"/>
                </a:cubicBezTo>
                <a:cubicBezTo>
                  <a:pt x="229" y="381"/>
                  <a:pt x="229" y="381"/>
                  <a:pt x="229" y="381"/>
                </a:cubicBezTo>
                <a:cubicBezTo>
                  <a:pt x="618" y="93"/>
                  <a:pt x="618" y="93"/>
                  <a:pt x="618" y="93"/>
                </a:cubicBezTo>
                <a:cubicBezTo>
                  <a:pt x="999" y="381"/>
                  <a:pt x="999" y="381"/>
                  <a:pt x="999" y="381"/>
                </a:cubicBezTo>
                <a:lnTo>
                  <a:pt x="999" y="9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220">
            <a:extLst>
              <a:ext uri="{FF2B5EF4-FFF2-40B4-BE49-F238E27FC236}">
                <a16:creationId xmlns:a16="http://schemas.microsoft.com/office/drawing/2014/main" id="{ECBBBFD0-CD57-E046-8125-7719AD024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6307" y="5252997"/>
            <a:ext cx="687858" cy="1390671"/>
          </a:xfrm>
          <a:custGeom>
            <a:avLst/>
            <a:gdLst>
              <a:gd name="T0" fmla="*/ 525 w 610"/>
              <a:gd name="T1" fmla="*/ 93 h 1229"/>
              <a:gd name="T2" fmla="*/ 305 w 610"/>
              <a:gd name="T3" fmla="*/ 0 h 1229"/>
              <a:gd name="T4" fmla="*/ 0 w 610"/>
              <a:gd name="T5" fmla="*/ 313 h 1229"/>
              <a:gd name="T6" fmla="*/ 127 w 610"/>
              <a:gd name="T7" fmla="*/ 601 h 1229"/>
              <a:gd name="T8" fmla="*/ 169 w 610"/>
              <a:gd name="T9" fmla="*/ 703 h 1229"/>
              <a:gd name="T10" fmla="*/ 161 w 610"/>
              <a:gd name="T11" fmla="*/ 796 h 1229"/>
              <a:gd name="T12" fmla="*/ 220 w 610"/>
              <a:gd name="T13" fmla="*/ 864 h 1229"/>
              <a:gd name="T14" fmla="*/ 161 w 610"/>
              <a:gd name="T15" fmla="*/ 940 h 1229"/>
              <a:gd name="T16" fmla="*/ 211 w 610"/>
              <a:gd name="T17" fmla="*/ 1007 h 1229"/>
              <a:gd name="T18" fmla="*/ 161 w 610"/>
              <a:gd name="T19" fmla="*/ 1084 h 1229"/>
              <a:gd name="T20" fmla="*/ 279 w 610"/>
              <a:gd name="T21" fmla="*/ 1211 h 1229"/>
              <a:gd name="T22" fmla="*/ 305 w 610"/>
              <a:gd name="T23" fmla="*/ 1228 h 1229"/>
              <a:gd name="T24" fmla="*/ 440 w 610"/>
              <a:gd name="T25" fmla="*/ 1109 h 1229"/>
              <a:gd name="T26" fmla="*/ 448 w 610"/>
              <a:gd name="T27" fmla="*/ 635 h 1229"/>
              <a:gd name="T28" fmla="*/ 491 w 610"/>
              <a:gd name="T29" fmla="*/ 559 h 1229"/>
              <a:gd name="T30" fmla="*/ 567 w 610"/>
              <a:gd name="T31" fmla="*/ 466 h 1229"/>
              <a:gd name="T32" fmla="*/ 525 w 610"/>
              <a:gd name="T33" fmla="*/ 93 h 1229"/>
              <a:gd name="T34" fmla="*/ 499 w 610"/>
              <a:gd name="T35" fmla="*/ 423 h 1229"/>
              <a:gd name="T36" fmla="*/ 398 w 610"/>
              <a:gd name="T37" fmla="*/ 567 h 1229"/>
              <a:gd name="T38" fmla="*/ 381 w 610"/>
              <a:gd name="T39" fmla="*/ 584 h 1229"/>
              <a:gd name="T40" fmla="*/ 372 w 610"/>
              <a:gd name="T41" fmla="*/ 1067 h 1229"/>
              <a:gd name="T42" fmla="*/ 254 w 610"/>
              <a:gd name="T43" fmla="*/ 1084 h 1229"/>
              <a:gd name="T44" fmla="*/ 313 w 610"/>
              <a:gd name="T45" fmla="*/ 1007 h 1229"/>
              <a:gd name="T46" fmla="*/ 254 w 610"/>
              <a:gd name="T47" fmla="*/ 940 h 1229"/>
              <a:gd name="T48" fmla="*/ 321 w 610"/>
              <a:gd name="T49" fmla="*/ 864 h 1229"/>
              <a:gd name="T50" fmla="*/ 237 w 610"/>
              <a:gd name="T51" fmla="*/ 779 h 1229"/>
              <a:gd name="T52" fmla="*/ 288 w 610"/>
              <a:gd name="T53" fmla="*/ 686 h 1229"/>
              <a:gd name="T54" fmla="*/ 288 w 610"/>
              <a:gd name="T55" fmla="*/ 627 h 1229"/>
              <a:gd name="T56" fmla="*/ 186 w 610"/>
              <a:gd name="T57" fmla="*/ 508 h 1229"/>
              <a:gd name="T58" fmla="*/ 305 w 610"/>
              <a:gd name="T59" fmla="*/ 85 h 1229"/>
              <a:gd name="T60" fmla="*/ 465 w 610"/>
              <a:gd name="T61" fmla="*/ 153 h 1229"/>
              <a:gd name="T62" fmla="*/ 499 w 610"/>
              <a:gd name="T63" fmla="*/ 423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10" h="1229">
                <a:moveTo>
                  <a:pt x="525" y="93"/>
                </a:moveTo>
                <a:lnTo>
                  <a:pt x="525" y="93"/>
                </a:lnTo>
                <a:cubicBezTo>
                  <a:pt x="465" y="34"/>
                  <a:pt x="389" y="0"/>
                  <a:pt x="305" y="0"/>
                </a:cubicBezTo>
                <a:lnTo>
                  <a:pt x="305" y="0"/>
                </a:lnTo>
                <a:cubicBezTo>
                  <a:pt x="220" y="0"/>
                  <a:pt x="144" y="34"/>
                  <a:pt x="84" y="93"/>
                </a:cubicBezTo>
                <a:cubicBezTo>
                  <a:pt x="25" y="153"/>
                  <a:pt x="0" y="229"/>
                  <a:pt x="0" y="313"/>
                </a:cubicBezTo>
                <a:cubicBezTo>
                  <a:pt x="0" y="407"/>
                  <a:pt x="42" y="500"/>
                  <a:pt x="118" y="550"/>
                </a:cubicBezTo>
                <a:cubicBezTo>
                  <a:pt x="110" y="567"/>
                  <a:pt x="118" y="584"/>
                  <a:pt x="127" y="601"/>
                </a:cubicBezTo>
                <a:cubicBezTo>
                  <a:pt x="203" y="660"/>
                  <a:pt x="203" y="660"/>
                  <a:pt x="203" y="660"/>
                </a:cubicBezTo>
                <a:cubicBezTo>
                  <a:pt x="169" y="703"/>
                  <a:pt x="169" y="703"/>
                  <a:pt x="169" y="703"/>
                </a:cubicBezTo>
                <a:cubicBezTo>
                  <a:pt x="161" y="711"/>
                  <a:pt x="161" y="720"/>
                  <a:pt x="161" y="728"/>
                </a:cubicBezTo>
                <a:cubicBezTo>
                  <a:pt x="161" y="796"/>
                  <a:pt x="161" y="796"/>
                  <a:pt x="161" y="796"/>
                </a:cubicBezTo>
                <a:cubicBezTo>
                  <a:pt x="161" y="804"/>
                  <a:pt x="161" y="821"/>
                  <a:pt x="169" y="821"/>
                </a:cubicBezTo>
                <a:cubicBezTo>
                  <a:pt x="220" y="864"/>
                  <a:pt x="220" y="864"/>
                  <a:pt x="220" y="864"/>
                </a:cubicBezTo>
                <a:cubicBezTo>
                  <a:pt x="169" y="915"/>
                  <a:pt x="169" y="915"/>
                  <a:pt x="169" y="915"/>
                </a:cubicBezTo>
                <a:cubicBezTo>
                  <a:pt x="161" y="923"/>
                  <a:pt x="161" y="931"/>
                  <a:pt x="161" y="940"/>
                </a:cubicBezTo>
                <a:cubicBezTo>
                  <a:pt x="161" y="957"/>
                  <a:pt x="161" y="965"/>
                  <a:pt x="169" y="974"/>
                </a:cubicBezTo>
                <a:cubicBezTo>
                  <a:pt x="211" y="1007"/>
                  <a:pt x="211" y="1007"/>
                  <a:pt x="211" y="1007"/>
                </a:cubicBezTo>
                <a:cubicBezTo>
                  <a:pt x="169" y="1050"/>
                  <a:pt x="169" y="1050"/>
                  <a:pt x="169" y="1050"/>
                </a:cubicBezTo>
                <a:cubicBezTo>
                  <a:pt x="161" y="1058"/>
                  <a:pt x="161" y="1067"/>
                  <a:pt x="161" y="1084"/>
                </a:cubicBezTo>
                <a:cubicBezTo>
                  <a:pt x="161" y="1092"/>
                  <a:pt x="161" y="1101"/>
                  <a:pt x="169" y="1109"/>
                </a:cubicBezTo>
                <a:cubicBezTo>
                  <a:pt x="279" y="1211"/>
                  <a:pt x="279" y="1211"/>
                  <a:pt x="279" y="1211"/>
                </a:cubicBezTo>
                <a:cubicBezTo>
                  <a:pt x="288" y="1219"/>
                  <a:pt x="296" y="1228"/>
                  <a:pt x="305" y="1228"/>
                </a:cubicBezTo>
                <a:lnTo>
                  <a:pt x="305" y="1228"/>
                </a:lnTo>
                <a:cubicBezTo>
                  <a:pt x="313" y="1228"/>
                  <a:pt x="330" y="1219"/>
                  <a:pt x="330" y="1211"/>
                </a:cubicBezTo>
                <a:cubicBezTo>
                  <a:pt x="440" y="1109"/>
                  <a:pt x="440" y="1109"/>
                  <a:pt x="440" y="1109"/>
                </a:cubicBezTo>
                <a:cubicBezTo>
                  <a:pt x="440" y="1101"/>
                  <a:pt x="448" y="1092"/>
                  <a:pt x="448" y="1084"/>
                </a:cubicBezTo>
                <a:cubicBezTo>
                  <a:pt x="448" y="635"/>
                  <a:pt x="448" y="635"/>
                  <a:pt x="448" y="635"/>
                </a:cubicBezTo>
                <a:cubicBezTo>
                  <a:pt x="482" y="601"/>
                  <a:pt x="482" y="601"/>
                  <a:pt x="482" y="601"/>
                </a:cubicBezTo>
                <a:cubicBezTo>
                  <a:pt x="491" y="593"/>
                  <a:pt x="499" y="576"/>
                  <a:pt x="491" y="559"/>
                </a:cubicBezTo>
                <a:lnTo>
                  <a:pt x="491" y="559"/>
                </a:lnTo>
                <a:cubicBezTo>
                  <a:pt x="525" y="533"/>
                  <a:pt x="550" y="500"/>
                  <a:pt x="567" y="466"/>
                </a:cubicBezTo>
                <a:cubicBezTo>
                  <a:pt x="601" y="423"/>
                  <a:pt x="609" y="364"/>
                  <a:pt x="609" y="313"/>
                </a:cubicBezTo>
                <a:cubicBezTo>
                  <a:pt x="609" y="229"/>
                  <a:pt x="584" y="153"/>
                  <a:pt x="525" y="93"/>
                </a:cubicBezTo>
                <a:close/>
                <a:moveTo>
                  <a:pt x="499" y="423"/>
                </a:moveTo>
                <a:lnTo>
                  <a:pt x="499" y="423"/>
                </a:lnTo>
                <a:cubicBezTo>
                  <a:pt x="482" y="457"/>
                  <a:pt x="457" y="491"/>
                  <a:pt x="423" y="508"/>
                </a:cubicBezTo>
                <a:cubicBezTo>
                  <a:pt x="398" y="525"/>
                  <a:pt x="389" y="550"/>
                  <a:pt x="398" y="567"/>
                </a:cubicBezTo>
                <a:lnTo>
                  <a:pt x="398" y="576"/>
                </a:lnTo>
                <a:cubicBezTo>
                  <a:pt x="381" y="584"/>
                  <a:pt x="381" y="584"/>
                  <a:pt x="381" y="584"/>
                </a:cubicBezTo>
                <a:cubicBezTo>
                  <a:pt x="372" y="593"/>
                  <a:pt x="372" y="601"/>
                  <a:pt x="372" y="618"/>
                </a:cubicBezTo>
                <a:cubicBezTo>
                  <a:pt x="372" y="1067"/>
                  <a:pt x="372" y="1067"/>
                  <a:pt x="372" y="1067"/>
                </a:cubicBezTo>
                <a:cubicBezTo>
                  <a:pt x="305" y="1135"/>
                  <a:pt x="305" y="1135"/>
                  <a:pt x="305" y="1135"/>
                </a:cubicBezTo>
                <a:cubicBezTo>
                  <a:pt x="254" y="1084"/>
                  <a:pt x="254" y="1084"/>
                  <a:pt x="254" y="1084"/>
                </a:cubicBezTo>
                <a:cubicBezTo>
                  <a:pt x="305" y="1041"/>
                  <a:pt x="305" y="1041"/>
                  <a:pt x="305" y="1041"/>
                </a:cubicBezTo>
                <a:cubicBezTo>
                  <a:pt x="313" y="1033"/>
                  <a:pt x="313" y="1016"/>
                  <a:pt x="313" y="1007"/>
                </a:cubicBezTo>
                <a:cubicBezTo>
                  <a:pt x="313" y="999"/>
                  <a:pt x="313" y="982"/>
                  <a:pt x="305" y="982"/>
                </a:cubicBezTo>
                <a:cubicBezTo>
                  <a:pt x="254" y="940"/>
                  <a:pt x="254" y="940"/>
                  <a:pt x="254" y="940"/>
                </a:cubicBezTo>
                <a:cubicBezTo>
                  <a:pt x="313" y="897"/>
                  <a:pt x="313" y="897"/>
                  <a:pt x="313" y="897"/>
                </a:cubicBezTo>
                <a:cubicBezTo>
                  <a:pt x="321" y="889"/>
                  <a:pt x="321" y="881"/>
                  <a:pt x="321" y="864"/>
                </a:cubicBezTo>
                <a:cubicBezTo>
                  <a:pt x="321" y="855"/>
                  <a:pt x="321" y="847"/>
                  <a:pt x="305" y="838"/>
                </a:cubicBezTo>
                <a:cubicBezTo>
                  <a:pt x="237" y="779"/>
                  <a:pt x="237" y="779"/>
                  <a:pt x="237" y="779"/>
                </a:cubicBezTo>
                <a:cubicBezTo>
                  <a:pt x="237" y="745"/>
                  <a:pt x="237" y="745"/>
                  <a:pt x="237" y="745"/>
                </a:cubicBezTo>
                <a:cubicBezTo>
                  <a:pt x="288" y="686"/>
                  <a:pt x="288" y="686"/>
                  <a:pt x="288" y="686"/>
                </a:cubicBezTo>
                <a:cubicBezTo>
                  <a:pt x="296" y="678"/>
                  <a:pt x="296" y="669"/>
                  <a:pt x="296" y="652"/>
                </a:cubicBezTo>
                <a:cubicBezTo>
                  <a:pt x="296" y="644"/>
                  <a:pt x="288" y="635"/>
                  <a:pt x="288" y="627"/>
                </a:cubicBezTo>
                <a:cubicBezTo>
                  <a:pt x="211" y="559"/>
                  <a:pt x="211" y="559"/>
                  <a:pt x="211" y="559"/>
                </a:cubicBezTo>
                <a:cubicBezTo>
                  <a:pt x="211" y="542"/>
                  <a:pt x="203" y="517"/>
                  <a:pt x="186" y="508"/>
                </a:cubicBezTo>
                <a:cubicBezTo>
                  <a:pt x="118" y="466"/>
                  <a:pt x="76" y="390"/>
                  <a:pt x="76" y="313"/>
                </a:cubicBezTo>
                <a:cubicBezTo>
                  <a:pt x="76" y="186"/>
                  <a:pt x="178" y="85"/>
                  <a:pt x="305" y="85"/>
                </a:cubicBezTo>
                <a:lnTo>
                  <a:pt x="305" y="85"/>
                </a:lnTo>
                <a:cubicBezTo>
                  <a:pt x="364" y="85"/>
                  <a:pt x="423" y="110"/>
                  <a:pt x="465" y="153"/>
                </a:cubicBezTo>
                <a:cubicBezTo>
                  <a:pt x="508" y="195"/>
                  <a:pt x="533" y="254"/>
                  <a:pt x="533" y="313"/>
                </a:cubicBezTo>
                <a:cubicBezTo>
                  <a:pt x="533" y="356"/>
                  <a:pt x="525" y="390"/>
                  <a:pt x="499" y="4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221">
            <a:extLst>
              <a:ext uri="{FF2B5EF4-FFF2-40B4-BE49-F238E27FC236}">
                <a16:creationId xmlns:a16="http://schemas.microsoft.com/office/drawing/2014/main" id="{01F2C29A-D0CF-1D42-9680-CF508C329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5531" y="5422469"/>
            <a:ext cx="194393" cy="199379"/>
          </a:xfrm>
          <a:custGeom>
            <a:avLst/>
            <a:gdLst>
              <a:gd name="T0" fmla="*/ 85 w 170"/>
              <a:gd name="T1" fmla="*/ 0 h 178"/>
              <a:gd name="T2" fmla="*/ 85 w 170"/>
              <a:gd name="T3" fmla="*/ 0 h 178"/>
              <a:gd name="T4" fmla="*/ 0 w 170"/>
              <a:gd name="T5" fmla="*/ 93 h 178"/>
              <a:gd name="T6" fmla="*/ 85 w 170"/>
              <a:gd name="T7" fmla="*/ 177 h 178"/>
              <a:gd name="T8" fmla="*/ 169 w 170"/>
              <a:gd name="T9" fmla="*/ 93 h 178"/>
              <a:gd name="T10" fmla="*/ 85 w 170"/>
              <a:gd name="T11" fmla="*/ 0 h 178"/>
              <a:gd name="T12" fmla="*/ 85 w 170"/>
              <a:gd name="T13" fmla="*/ 143 h 178"/>
              <a:gd name="T14" fmla="*/ 85 w 170"/>
              <a:gd name="T15" fmla="*/ 143 h 178"/>
              <a:gd name="T16" fmla="*/ 34 w 170"/>
              <a:gd name="T17" fmla="*/ 93 h 178"/>
              <a:gd name="T18" fmla="*/ 85 w 170"/>
              <a:gd name="T19" fmla="*/ 42 h 178"/>
              <a:gd name="T20" fmla="*/ 135 w 170"/>
              <a:gd name="T21" fmla="*/ 93 h 178"/>
              <a:gd name="T22" fmla="*/ 85 w 170"/>
              <a:gd name="T23" fmla="*/ 14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" h="178">
                <a:moveTo>
                  <a:pt x="85" y="0"/>
                </a:moveTo>
                <a:lnTo>
                  <a:pt x="85" y="0"/>
                </a:lnTo>
                <a:cubicBezTo>
                  <a:pt x="34" y="0"/>
                  <a:pt x="0" y="42"/>
                  <a:pt x="0" y="93"/>
                </a:cubicBezTo>
                <a:cubicBezTo>
                  <a:pt x="0" y="143"/>
                  <a:pt x="34" y="177"/>
                  <a:pt x="85" y="177"/>
                </a:cubicBezTo>
                <a:cubicBezTo>
                  <a:pt x="135" y="177"/>
                  <a:pt x="169" y="143"/>
                  <a:pt x="169" y="93"/>
                </a:cubicBezTo>
                <a:cubicBezTo>
                  <a:pt x="169" y="42"/>
                  <a:pt x="135" y="0"/>
                  <a:pt x="85" y="0"/>
                </a:cubicBezTo>
                <a:close/>
                <a:moveTo>
                  <a:pt x="85" y="143"/>
                </a:moveTo>
                <a:lnTo>
                  <a:pt x="85" y="143"/>
                </a:lnTo>
                <a:cubicBezTo>
                  <a:pt x="59" y="143"/>
                  <a:pt x="34" y="118"/>
                  <a:pt x="34" y="93"/>
                </a:cubicBezTo>
                <a:cubicBezTo>
                  <a:pt x="34" y="67"/>
                  <a:pt x="59" y="42"/>
                  <a:pt x="85" y="42"/>
                </a:cubicBezTo>
                <a:cubicBezTo>
                  <a:pt x="110" y="42"/>
                  <a:pt x="135" y="67"/>
                  <a:pt x="135" y="93"/>
                </a:cubicBezTo>
                <a:cubicBezTo>
                  <a:pt x="135" y="118"/>
                  <a:pt x="110" y="143"/>
                  <a:pt x="85" y="1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CuadroTexto 395">
            <a:extLst>
              <a:ext uri="{FF2B5EF4-FFF2-40B4-BE49-F238E27FC236}">
                <a16:creationId xmlns:a16="http://schemas.microsoft.com/office/drawing/2014/main" id="{0EBCDD43-7DCC-8649-ACE2-BF1E57DE560D}"/>
              </a:ext>
            </a:extLst>
          </p:cNvPr>
          <p:cNvSpPr txBox="1"/>
          <p:nvPr/>
        </p:nvSpPr>
        <p:spPr>
          <a:xfrm>
            <a:off x="9537002" y="7357158"/>
            <a:ext cx="2963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42" name="Rectangle 56">
            <a:extLst>
              <a:ext uri="{FF2B5EF4-FFF2-40B4-BE49-F238E27FC236}">
                <a16:creationId xmlns:a16="http://schemas.microsoft.com/office/drawing/2014/main" id="{379198D9-718A-FA44-A6C8-DE2C5DD7B9EA}"/>
              </a:ext>
            </a:extLst>
          </p:cNvPr>
          <p:cNvSpPr/>
          <p:nvPr/>
        </p:nvSpPr>
        <p:spPr>
          <a:xfrm>
            <a:off x="9109113" y="7975873"/>
            <a:ext cx="3780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44" name="CuadroTexto 395">
            <a:extLst>
              <a:ext uri="{FF2B5EF4-FFF2-40B4-BE49-F238E27FC236}">
                <a16:creationId xmlns:a16="http://schemas.microsoft.com/office/drawing/2014/main" id="{1CE495D9-08D2-BE4A-981E-03B29DF04B5D}"/>
              </a:ext>
            </a:extLst>
          </p:cNvPr>
          <p:cNvSpPr txBox="1"/>
          <p:nvPr/>
        </p:nvSpPr>
        <p:spPr>
          <a:xfrm>
            <a:off x="14297830" y="6883661"/>
            <a:ext cx="2963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45" name="Rectangle 56">
            <a:extLst>
              <a:ext uri="{FF2B5EF4-FFF2-40B4-BE49-F238E27FC236}">
                <a16:creationId xmlns:a16="http://schemas.microsoft.com/office/drawing/2014/main" id="{C8B5B03B-9882-C548-9177-18405A8B6C5B}"/>
              </a:ext>
            </a:extLst>
          </p:cNvPr>
          <p:cNvSpPr/>
          <p:nvPr/>
        </p:nvSpPr>
        <p:spPr>
          <a:xfrm>
            <a:off x="13869941" y="7502376"/>
            <a:ext cx="3780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47" name="CuadroTexto 395">
            <a:extLst>
              <a:ext uri="{FF2B5EF4-FFF2-40B4-BE49-F238E27FC236}">
                <a16:creationId xmlns:a16="http://schemas.microsoft.com/office/drawing/2014/main" id="{439B984E-71EC-EA44-9AB3-13F03F52D541}"/>
              </a:ext>
            </a:extLst>
          </p:cNvPr>
          <p:cNvSpPr txBox="1"/>
          <p:nvPr/>
        </p:nvSpPr>
        <p:spPr>
          <a:xfrm>
            <a:off x="19056840" y="6120260"/>
            <a:ext cx="2963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48" name="Rectangle 56">
            <a:extLst>
              <a:ext uri="{FF2B5EF4-FFF2-40B4-BE49-F238E27FC236}">
                <a16:creationId xmlns:a16="http://schemas.microsoft.com/office/drawing/2014/main" id="{6A32DEE3-D2BF-A14F-93E9-40F67C578545}"/>
              </a:ext>
            </a:extLst>
          </p:cNvPr>
          <p:cNvSpPr/>
          <p:nvPr/>
        </p:nvSpPr>
        <p:spPr>
          <a:xfrm>
            <a:off x="18628951" y="6738975"/>
            <a:ext cx="3780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339AE2A-AB01-3847-A56D-D1F960A091B2}"/>
              </a:ext>
            </a:extLst>
          </p:cNvPr>
          <p:cNvGrpSpPr/>
          <p:nvPr/>
        </p:nvGrpSpPr>
        <p:grpSpPr>
          <a:xfrm>
            <a:off x="1552504" y="4502143"/>
            <a:ext cx="6278339" cy="4716592"/>
            <a:chOff x="2232442" y="3643574"/>
            <a:chExt cx="6278339" cy="4716592"/>
          </a:xfrm>
        </p:grpSpPr>
        <p:sp>
          <p:nvSpPr>
            <p:cNvPr id="76" name="CuadroTexto 598">
              <a:extLst>
                <a:ext uri="{FF2B5EF4-FFF2-40B4-BE49-F238E27FC236}">
                  <a16:creationId xmlns:a16="http://schemas.microsoft.com/office/drawing/2014/main" id="{89910DD4-A990-F04D-A496-7B36EF5005B3}"/>
                </a:ext>
              </a:extLst>
            </p:cNvPr>
            <p:cNvSpPr txBox="1"/>
            <p:nvPr/>
          </p:nvSpPr>
          <p:spPr>
            <a:xfrm>
              <a:off x="2232442" y="3643574"/>
              <a:ext cx="30748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Travel</a:t>
              </a:r>
            </a:p>
          </p:txBody>
        </p:sp>
        <p:sp>
          <p:nvSpPr>
            <p:cNvPr id="77" name="CuadroTexto 599">
              <a:extLst>
                <a:ext uri="{FF2B5EF4-FFF2-40B4-BE49-F238E27FC236}">
                  <a16:creationId xmlns:a16="http://schemas.microsoft.com/office/drawing/2014/main" id="{F2E167F8-8AE7-C740-979B-F47DF6419397}"/>
                </a:ext>
              </a:extLst>
            </p:cNvPr>
            <p:cNvSpPr txBox="1"/>
            <p:nvPr/>
          </p:nvSpPr>
          <p:spPr>
            <a:xfrm>
              <a:off x="2236244" y="4943846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">
            <a:extLst>
              <a:ext uri="{FF2B5EF4-FFF2-40B4-BE49-F238E27FC236}">
                <a16:creationId xmlns:a16="http://schemas.microsoft.com/office/drawing/2014/main" id="{B8353768-A99C-634F-94C6-45B1EB8C8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9277" y="9938038"/>
            <a:ext cx="1769015" cy="1779300"/>
          </a:xfrm>
          <a:custGeom>
            <a:avLst/>
            <a:gdLst>
              <a:gd name="T0" fmla="*/ 1515 w 1516"/>
              <a:gd name="T1" fmla="*/ 762 h 1524"/>
              <a:gd name="T2" fmla="*/ 1515 w 1516"/>
              <a:gd name="T3" fmla="*/ 762 h 1524"/>
              <a:gd name="T4" fmla="*/ 762 w 1516"/>
              <a:gd name="T5" fmla="*/ 1523 h 1524"/>
              <a:gd name="T6" fmla="*/ 0 w 1516"/>
              <a:gd name="T7" fmla="*/ 762 h 1524"/>
              <a:gd name="T8" fmla="*/ 762 w 1516"/>
              <a:gd name="T9" fmla="*/ 0 h 1524"/>
              <a:gd name="T10" fmla="*/ 1515 w 1516"/>
              <a:gd name="T11" fmla="*/ 762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6" h="1524">
                <a:moveTo>
                  <a:pt x="1515" y="762"/>
                </a:moveTo>
                <a:lnTo>
                  <a:pt x="1515" y="762"/>
                </a:lnTo>
                <a:cubicBezTo>
                  <a:pt x="1515" y="1182"/>
                  <a:pt x="1182" y="1523"/>
                  <a:pt x="762" y="1523"/>
                </a:cubicBezTo>
                <a:cubicBezTo>
                  <a:pt x="342" y="1523"/>
                  <a:pt x="0" y="1182"/>
                  <a:pt x="0" y="762"/>
                </a:cubicBezTo>
                <a:cubicBezTo>
                  <a:pt x="0" y="341"/>
                  <a:pt x="342" y="0"/>
                  <a:pt x="762" y="0"/>
                </a:cubicBezTo>
                <a:cubicBezTo>
                  <a:pt x="1182" y="0"/>
                  <a:pt x="1515" y="341"/>
                  <a:pt x="1515" y="762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2">
            <a:extLst>
              <a:ext uri="{FF2B5EF4-FFF2-40B4-BE49-F238E27FC236}">
                <a16:creationId xmlns:a16="http://schemas.microsoft.com/office/drawing/2014/main" id="{F0E8C6E9-48BE-9245-BB69-63761D411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6375" y="10560280"/>
            <a:ext cx="529678" cy="529675"/>
          </a:xfrm>
          <a:custGeom>
            <a:avLst/>
            <a:gdLst>
              <a:gd name="T0" fmla="*/ 452 w 453"/>
              <a:gd name="T1" fmla="*/ 230 h 453"/>
              <a:gd name="T2" fmla="*/ 452 w 453"/>
              <a:gd name="T3" fmla="*/ 230 h 453"/>
              <a:gd name="T4" fmla="*/ 230 w 453"/>
              <a:gd name="T5" fmla="*/ 452 h 453"/>
              <a:gd name="T6" fmla="*/ 0 w 453"/>
              <a:gd name="T7" fmla="*/ 230 h 453"/>
              <a:gd name="T8" fmla="*/ 230 w 453"/>
              <a:gd name="T9" fmla="*/ 0 h 453"/>
              <a:gd name="T10" fmla="*/ 452 w 453"/>
              <a:gd name="T11" fmla="*/ 23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" h="453">
                <a:moveTo>
                  <a:pt x="452" y="230"/>
                </a:moveTo>
                <a:lnTo>
                  <a:pt x="452" y="230"/>
                </a:lnTo>
                <a:cubicBezTo>
                  <a:pt x="452" y="356"/>
                  <a:pt x="349" y="452"/>
                  <a:pt x="230" y="452"/>
                </a:cubicBezTo>
                <a:cubicBezTo>
                  <a:pt x="103" y="452"/>
                  <a:pt x="0" y="356"/>
                  <a:pt x="0" y="230"/>
                </a:cubicBezTo>
                <a:cubicBezTo>
                  <a:pt x="0" y="103"/>
                  <a:pt x="103" y="0"/>
                  <a:pt x="230" y="0"/>
                </a:cubicBezTo>
                <a:cubicBezTo>
                  <a:pt x="349" y="0"/>
                  <a:pt x="452" y="103"/>
                  <a:pt x="452" y="2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3">
            <a:extLst>
              <a:ext uri="{FF2B5EF4-FFF2-40B4-BE49-F238E27FC236}">
                <a16:creationId xmlns:a16="http://schemas.microsoft.com/office/drawing/2014/main" id="{C69A4F02-2511-CD41-A813-722CFC9D4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86" y="9938038"/>
            <a:ext cx="1774160" cy="1779300"/>
          </a:xfrm>
          <a:custGeom>
            <a:avLst/>
            <a:gdLst>
              <a:gd name="T0" fmla="*/ 1522 w 1523"/>
              <a:gd name="T1" fmla="*/ 762 h 1524"/>
              <a:gd name="T2" fmla="*/ 1522 w 1523"/>
              <a:gd name="T3" fmla="*/ 762 h 1524"/>
              <a:gd name="T4" fmla="*/ 761 w 1523"/>
              <a:gd name="T5" fmla="*/ 1523 h 1524"/>
              <a:gd name="T6" fmla="*/ 0 w 1523"/>
              <a:gd name="T7" fmla="*/ 762 h 1524"/>
              <a:gd name="T8" fmla="*/ 761 w 1523"/>
              <a:gd name="T9" fmla="*/ 0 h 1524"/>
              <a:gd name="T10" fmla="*/ 1522 w 1523"/>
              <a:gd name="T11" fmla="*/ 762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3" h="1524">
                <a:moveTo>
                  <a:pt x="1522" y="762"/>
                </a:moveTo>
                <a:lnTo>
                  <a:pt x="1522" y="762"/>
                </a:lnTo>
                <a:cubicBezTo>
                  <a:pt x="1522" y="1182"/>
                  <a:pt x="1181" y="1523"/>
                  <a:pt x="761" y="1523"/>
                </a:cubicBezTo>
                <a:cubicBezTo>
                  <a:pt x="341" y="1523"/>
                  <a:pt x="0" y="1182"/>
                  <a:pt x="0" y="762"/>
                </a:cubicBezTo>
                <a:cubicBezTo>
                  <a:pt x="0" y="341"/>
                  <a:pt x="341" y="0"/>
                  <a:pt x="761" y="0"/>
                </a:cubicBezTo>
                <a:cubicBezTo>
                  <a:pt x="1181" y="0"/>
                  <a:pt x="1522" y="341"/>
                  <a:pt x="1522" y="762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4">
            <a:extLst>
              <a:ext uri="{FF2B5EF4-FFF2-40B4-BE49-F238E27FC236}">
                <a16:creationId xmlns:a16="http://schemas.microsoft.com/office/drawing/2014/main" id="{6FA1E828-031A-2E47-A738-E9857B672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028" y="10560280"/>
            <a:ext cx="529675" cy="529675"/>
          </a:xfrm>
          <a:custGeom>
            <a:avLst/>
            <a:gdLst>
              <a:gd name="T0" fmla="*/ 452 w 453"/>
              <a:gd name="T1" fmla="*/ 230 h 453"/>
              <a:gd name="T2" fmla="*/ 452 w 453"/>
              <a:gd name="T3" fmla="*/ 230 h 453"/>
              <a:gd name="T4" fmla="*/ 230 w 453"/>
              <a:gd name="T5" fmla="*/ 452 h 453"/>
              <a:gd name="T6" fmla="*/ 0 w 453"/>
              <a:gd name="T7" fmla="*/ 230 h 453"/>
              <a:gd name="T8" fmla="*/ 230 w 453"/>
              <a:gd name="T9" fmla="*/ 0 h 453"/>
              <a:gd name="T10" fmla="*/ 452 w 453"/>
              <a:gd name="T11" fmla="*/ 23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" h="453">
                <a:moveTo>
                  <a:pt x="452" y="230"/>
                </a:moveTo>
                <a:lnTo>
                  <a:pt x="452" y="230"/>
                </a:lnTo>
                <a:cubicBezTo>
                  <a:pt x="452" y="356"/>
                  <a:pt x="357" y="452"/>
                  <a:pt x="230" y="452"/>
                </a:cubicBezTo>
                <a:cubicBezTo>
                  <a:pt x="103" y="452"/>
                  <a:pt x="0" y="356"/>
                  <a:pt x="0" y="230"/>
                </a:cubicBezTo>
                <a:cubicBezTo>
                  <a:pt x="0" y="103"/>
                  <a:pt x="103" y="0"/>
                  <a:pt x="230" y="0"/>
                </a:cubicBezTo>
                <a:cubicBezTo>
                  <a:pt x="357" y="0"/>
                  <a:pt x="452" y="103"/>
                  <a:pt x="452" y="2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B4DE7ECA-15F1-EC4B-B342-B2D4C0390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199" y="9938038"/>
            <a:ext cx="1779300" cy="1779300"/>
          </a:xfrm>
          <a:custGeom>
            <a:avLst/>
            <a:gdLst>
              <a:gd name="T0" fmla="*/ 1523 w 1524"/>
              <a:gd name="T1" fmla="*/ 762 h 1524"/>
              <a:gd name="T2" fmla="*/ 1523 w 1524"/>
              <a:gd name="T3" fmla="*/ 762 h 1524"/>
              <a:gd name="T4" fmla="*/ 762 w 1524"/>
              <a:gd name="T5" fmla="*/ 1523 h 1524"/>
              <a:gd name="T6" fmla="*/ 0 w 1524"/>
              <a:gd name="T7" fmla="*/ 762 h 1524"/>
              <a:gd name="T8" fmla="*/ 762 w 1524"/>
              <a:gd name="T9" fmla="*/ 0 h 1524"/>
              <a:gd name="T10" fmla="*/ 1523 w 1524"/>
              <a:gd name="T11" fmla="*/ 762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4" h="1524">
                <a:moveTo>
                  <a:pt x="1523" y="762"/>
                </a:moveTo>
                <a:lnTo>
                  <a:pt x="1523" y="762"/>
                </a:lnTo>
                <a:cubicBezTo>
                  <a:pt x="1523" y="1182"/>
                  <a:pt x="1182" y="1523"/>
                  <a:pt x="762" y="1523"/>
                </a:cubicBezTo>
                <a:cubicBezTo>
                  <a:pt x="341" y="1523"/>
                  <a:pt x="0" y="1182"/>
                  <a:pt x="0" y="762"/>
                </a:cubicBezTo>
                <a:cubicBezTo>
                  <a:pt x="0" y="341"/>
                  <a:pt x="341" y="0"/>
                  <a:pt x="762" y="0"/>
                </a:cubicBezTo>
                <a:cubicBezTo>
                  <a:pt x="1182" y="0"/>
                  <a:pt x="1523" y="341"/>
                  <a:pt x="1523" y="762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BE2BA587-AD16-5E45-91C6-48348A0F1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582" y="10560280"/>
            <a:ext cx="529675" cy="529675"/>
          </a:xfrm>
          <a:custGeom>
            <a:avLst/>
            <a:gdLst>
              <a:gd name="T0" fmla="*/ 452 w 453"/>
              <a:gd name="T1" fmla="*/ 230 h 453"/>
              <a:gd name="T2" fmla="*/ 452 w 453"/>
              <a:gd name="T3" fmla="*/ 230 h 453"/>
              <a:gd name="T4" fmla="*/ 222 w 453"/>
              <a:gd name="T5" fmla="*/ 452 h 453"/>
              <a:gd name="T6" fmla="*/ 0 w 453"/>
              <a:gd name="T7" fmla="*/ 230 h 453"/>
              <a:gd name="T8" fmla="*/ 222 w 453"/>
              <a:gd name="T9" fmla="*/ 0 h 453"/>
              <a:gd name="T10" fmla="*/ 452 w 453"/>
              <a:gd name="T11" fmla="*/ 23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" h="453">
                <a:moveTo>
                  <a:pt x="452" y="230"/>
                </a:moveTo>
                <a:lnTo>
                  <a:pt x="452" y="230"/>
                </a:lnTo>
                <a:cubicBezTo>
                  <a:pt x="452" y="356"/>
                  <a:pt x="349" y="452"/>
                  <a:pt x="222" y="452"/>
                </a:cubicBezTo>
                <a:cubicBezTo>
                  <a:pt x="103" y="452"/>
                  <a:pt x="0" y="356"/>
                  <a:pt x="0" y="230"/>
                </a:cubicBezTo>
                <a:cubicBezTo>
                  <a:pt x="0" y="103"/>
                  <a:pt x="103" y="0"/>
                  <a:pt x="222" y="0"/>
                </a:cubicBezTo>
                <a:cubicBezTo>
                  <a:pt x="349" y="0"/>
                  <a:pt x="452" y="103"/>
                  <a:pt x="452" y="2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B3183FD0-1966-1C4C-AACC-7F16BA11E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314" y="9938038"/>
            <a:ext cx="1769015" cy="1779300"/>
          </a:xfrm>
          <a:custGeom>
            <a:avLst/>
            <a:gdLst>
              <a:gd name="T0" fmla="*/ 1515 w 1516"/>
              <a:gd name="T1" fmla="*/ 762 h 1524"/>
              <a:gd name="T2" fmla="*/ 1515 w 1516"/>
              <a:gd name="T3" fmla="*/ 762 h 1524"/>
              <a:gd name="T4" fmla="*/ 753 w 1516"/>
              <a:gd name="T5" fmla="*/ 1523 h 1524"/>
              <a:gd name="T6" fmla="*/ 0 w 1516"/>
              <a:gd name="T7" fmla="*/ 762 h 1524"/>
              <a:gd name="T8" fmla="*/ 753 w 1516"/>
              <a:gd name="T9" fmla="*/ 0 h 1524"/>
              <a:gd name="T10" fmla="*/ 1515 w 1516"/>
              <a:gd name="T11" fmla="*/ 762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6" h="1524">
                <a:moveTo>
                  <a:pt x="1515" y="762"/>
                </a:moveTo>
                <a:lnTo>
                  <a:pt x="1515" y="762"/>
                </a:lnTo>
                <a:cubicBezTo>
                  <a:pt x="1515" y="1182"/>
                  <a:pt x="1174" y="1523"/>
                  <a:pt x="753" y="1523"/>
                </a:cubicBezTo>
                <a:cubicBezTo>
                  <a:pt x="333" y="1523"/>
                  <a:pt x="0" y="1182"/>
                  <a:pt x="0" y="762"/>
                </a:cubicBezTo>
                <a:cubicBezTo>
                  <a:pt x="0" y="341"/>
                  <a:pt x="333" y="0"/>
                  <a:pt x="753" y="0"/>
                </a:cubicBezTo>
                <a:cubicBezTo>
                  <a:pt x="1174" y="0"/>
                  <a:pt x="1515" y="341"/>
                  <a:pt x="1515" y="762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8">
            <a:extLst>
              <a:ext uri="{FF2B5EF4-FFF2-40B4-BE49-F238E27FC236}">
                <a16:creationId xmlns:a16="http://schemas.microsoft.com/office/drawing/2014/main" id="{D3261FE3-6672-E149-B63D-86CCD6CF9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7556" y="10560280"/>
            <a:ext cx="529675" cy="529675"/>
          </a:xfrm>
          <a:custGeom>
            <a:avLst/>
            <a:gdLst>
              <a:gd name="T0" fmla="*/ 453 w 454"/>
              <a:gd name="T1" fmla="*/ 230 h 453"/>
              <a:gd name="T2" fmla="*/ 453 w 454"/>
              <a:gd name="T3" fmla="*/ 230 h 453"/>
              <a:gd name="T4" fmla="*/ 222 w 454"/>
              <a:gd name="T5" fmla="*/ 452 h 453"/>
              <a:gd name="T6" fmla="*/ 0 w 454"/>
              <a:gd name="T7" fmla="*/ 230 h 453"/>
              <a:gd name="T8" fmla="*/ 222 w 454"/>
              <a:gd name="T9" fmla="*/ 0 h 453"/>
              <a:gd name="T10" fmla="*/ 453 w 454"/>
              <a:gd name="T11" fmla="*/ 23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4" h="453">
                <a:moveTo>
                  <a:pt x="453" y="230"/>
                </a:moveTo>
                <a:lnTo>
                  <a:pt x="453" y="230"/>
                </a:lnTo>
                <a:cubicBezTo>
                  <a:pt x="453" y="356"/>
                  <a:pt x="349" y="452"/>
                  <a:pt x="222" y="452"/>
                </a:cubicBezTo>
                <a:cubicBezTo>
                  <a:pt x="104" y="452"/>
                  <a:pt x="0" y="356"/>
                  <a:pt x="0" y="230"/>
                </a:cubicBezTo>
                <a:cubicBezTo>
                  <a:pt x="0" y="103"/>
                  <a:pt x="104" y="0"/>
                  <a:pt x="222" y="0"/>
                </a:cubicBezTo>
                <a:cubicBezTo>
                  <a:pt x="349" y="0"/>
                  <a:pt x="453" y="103"/>
                  <a:pt x="453" y="2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FCA305F0-67FD-084C-B0B3-10E6FD009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5028" y="9938038"/>
            <a:ext cx="1769015" cy="1779300"/>
          </a:xfrm>
          <a:custGeom>
            <a:avLst/>
            <a:gdLst>
              <a:gd name="T0" fmla="*/ 1514 w 1515"/>
              <a:gd name="T1" fmla="*/ 762 h 1524"/>
              <a:gd name="T2" fmla="*/ 1514 w 1515"/>
              <a:gd name="T3" fmla="*/ 762 h 1524"/>
              <a:gd name="T4" fmla="*/ 753 w 1515"/>
              <a:gd name="T5" fmla="*/ 1523 h 1524"/>
              <a:gd name="T6" fmla="*/ 0 w 1515"/>
              <a:gd name="T7" fmla="*/ 762 h 1524"/>
              <a:gd name="T8" fmla="*/ 753 w 1515"/>
              <a:gd name="T9" fmla="*/ 0 h 1524"/>
              <a:gd name="T10" fmla="*/ 1514 w 1515"/>
              <a:gd name="T11" fmla="*/ 762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5" h="1524">
                <a:moveTo>
                  <a:pt x="1514" y="762"/>
                </a:moveTo>
                <a:lnTo>
                  <a:pt x="1514" y="762"/>
                </a:lnTo>
                <a:cubicBezTo>
                  <a:pt x="1514" y="1182"/>
                  <a:pt x="1173" y="1523"/>
                  <a:pt x="753" y="1523"/>
                </a:cubicBezTo>
                <a:cubicBezTo>
                  <a:pt x="333" y="1523"/>
                  <a:pt x="0" y="1182"/>
                  <a:pt x="0" y="762"/>
                </a:cubicBezTo>
                <a:cubicBezTo>
                  <a:pt x="0" y="341"/>
                  <a:pt x="333" y="0"/>
                  <a:pt x="753" y="0"/>
                </a:cubicBezTo>
                <a:cubicBezTo>
                  <a:pt x="1173" y="0"/>
                  <a:pt x="1514" y="341"/>
                  <a:pt x="1514" y="762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10">
            <a:extLst>
              <a:ext uri="{FF2B5EF4-FFF2-40B4-BE49-F238E27FC236}">
                <a16:creationId xmlns:a16="http://schemas.microsoft.com/office/drawing/2014/main" id="{953B15D3-197F-8E48-A239-B18886D1C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2127" y="10560280"/>
            <a:ext cx="529678" cy="529675"/>
          </a:xfrm>
          <a:custGeom>
            <a:avLst/>
            <a:gdLst>
              <a:gd name="T0" fmla="*/ 452 w 453"/>
              <a:gd name="T1" fmla="*/ 230 h 453"/>
              <a:gd name="T2" fmla="*/ 452 w 453"/>
              <a:gd name="T3" fmla="*/ 230 h 453"/>
              <a:gd name="T4" fmla="*/ 222 w 453"/>
              <a:gd name="T5" fmla="*/ 452 h 453"/>
              <a:gd name="T6" fmla="*/ 0 w 453"/>
              <a:gd name="T7" fmla="*/ 230 h 453"/>
              <a:gd name="T8" fmla="*/ 222 w 453"/>
              <a:gd name="T9" fmla="*/ 0 h 453"/>
              <a:gd name="T10" fmla="*/ 452 w 453"/>
              <a:gd name="T11" fmla="*/ 23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" h="453">
                <a:moveTo>
                  <a:pt x="452" y="230"/>
                </a:moveTo>
                <a:lnTo>
                  <a:pt x="452" y="230"/>
                </a:lnTo>
                <a:cubicBezTo>
                  <a:pt x="452" y="356"/>
                  <a:pt x="349" y="452"/>
                  <a:pt x="222" y="452"/>
                </a:cubicBezTo>
                <a:cubicBezTo>
                  <a:pt x="103" y="452"/>
                  <a:pt x="0" y="356"/>
                  <a:pt x="0" y="230"/>
                </a:cubicBezTo>
                <a:cubicBezTo>
                  <a:pt x="0" y="103"/>
                  <a:pt x="103" y="0"/>
                  <a:pt x="222" y="0"/>
                </a:cubicBezTo>
                <a:cubicBezTo>
                  <a:pt x="349" y="0"/>
                  <a:pt x="452" y="103"/>
                  <a:pt x="452" y="2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FFDE2D24-FF5F-674E-BC5B-88A40AA24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3281" y="9938038"/>
            <a:ext cx="1779300" cy="1779300"/>
          </a:xfrm>
          <a:custGeom>
            <a:avLst/>
            <a:gdLst>
              <a:gd name="T0" fmla="*/ 1523 w 1524"/>
              <a:gd name="T1" fmla="*/ 762 h 1524"/>
              <a:gd name="T2" fmla="*/ 1523 w 1524"/>
              <a:gd name="T3" fmla="*/ 762 h 1524"/>
              <a:gd name="T4" fmla="*/ 762 w 1524"/>
              <a:gd name="T5" fmla="*/ 1523 h 1524"/>
              <a:gd name="T6" fmla="*/ 0 w 1524"/>
              <a:gd name="T7" fmla="*/ 762 h 1524"/>
              <a:gd name="T8" fmla="*/ 762 w 1524"/>
              <a:gd name="T9" fmla="*/ 0 h 1524"/>
              <a:gd name="T10" fmla="*/ 1523 w 1524"/>
              <a:gd name="T11" fmla="*/ 762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4" h="1524">
                <a:moveTo>
                  <a:pt x="1523" y="762"/>
                </a:moveTo>
                <a:lnTo>
                  <a:pt x="1523" y="762"/>
                </a:lnTo>
                <a:cubicBezTo>
                  <a:pt x="1523" y="1182"/>
                  <a:pt x="1182" y="1523"/>
                  <a:pt x="762" y="1523"/>
                </a:cubicBezTo>
                <a:cubicBezTo>
                  <a:pt x="341" y="1523"/>
                  <a:pt x="0" y="1182"/>
                  <a:pt x="0" y="762"/>
                </a:cubicBezTo>
                <a:cubicBezTo>
                  <a:pt x="0" y="341"/>
                  <a:pt x="341" y="0"/>
                  <a:pt x="762" y="0"/>
                </a:cubicBezTo>
                <a:cubicBezTo>
                  <a:pt x="1182" y="0"/>
                  <a:pt x="1523" y="341"/>
                  <a:pt x="1523" y="762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0" name="Freeform 12">
            <a:extLst>
              <a:ext uri="{FF2B5EF4-FFF2-40B4-BE49-F238E27FC236}">
                <a16:creationId xmlns:a16="http://schemas.microsoft.com/office/drawing/2014/main" id="{7453BA0B-F5B9-5841-861F-7EB20C827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5520" y="10560280"/>
            <a:ext cx="539963" cy="529675"/>
          </a:xfrm>
          <a:custGeom>
            <a:avLst/>
            <a:gdLst>
              <a:gd name="T0" fmla="*/ 460 w 461"/>
              <a:gd name="T1" fmla="*/ 230 h 453"/>
              <a:gd name="T2" fmla="*/ 460 w 461"/>
              <a:gd name="T3" fmla="*/ 230 h 453"/>
              <a:gd name="T4" fmla="*/ 230 w 461"/>
              <a:gd name="T5" fmla="*/ 452 h 453"/>
              <a:gd name="T6" fmla="*/ 0 w 461"/>
              <a:gd name="T7" fmla="*/ 230 h 453"/>
              <a:gd name="T8" fmla="*/ 230 w 461"/>
              <a:gd name="T9" fmla="*/ 0 h 453"/>
              <a:gd name="T10" fmla="*/ 460 w 461"/>
              <a:gd name="T11" fmla="*/ 23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1" h="453">
                <a:moveTo>
                  <a:pt x="460" y="230"/>
                </a:moveTo>
                <a:lnTo>
                  <a:pt x="460" y="230"/>
                </a:lnTo>
                <a:cubicBezTo>
                  <a:pt x="460" y="356"/>
                  <a:pt x="357" y="452"/>
                  <a:pt x="230" y="452"/>
                </a:cubicBezTo>
                <a:cubicBezTo>
                  <a:pt x="103" y="452"/>
                  <a:pt x="0" y="356"/>
                  <a:pt x="0" y="230"/>
                </a:cubicBezTo>
                <a:cubicBezTo>
                  <a:pt x="0" y="103"/>
                  <a:pt x="103" y="0"/>
                  <a:pt x="230" y="0"/>
                </a:cubicBezTo>
                <a:cubicBezTo>
                  <a:pt x="357" y="0"/>
                  <a:pt x="460" y="103"/>
                  <a:pt x="460" y="2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73">
            <a:extLst>
              <a:ext uri="{FF2B5EF4-FFF2-40B4-BE49-F238E27FC236}">
                <a16:creationId xmlns:a16="http://schemas.microsoft.com/office/drawing/2014/main" id="{2A90C8AC-8512-8A49-BC06-47C9D150C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75" y="9938038"/>
            <a:ext cx="22791501" cy="1779300"/>
          </a:xfrm>
          <a:custGeom>
            <a:avLst/>
            <a:gdLst>
              <a:gd name="T0" fmla="*/ 18780 w 19542"/>
              <a:gd name="T1" fmla="*/ 1523 h 1524"/>
              <a:gd name="T2" fmla="*/ 18780 w 19542"/>
              <a:gd name="T3" fmla="*/ 1523 h 1524"/>
              <a:gd name="T4" fmla="*/ 761 w 19542"/>
              <a:gd name="T5" fmla="*/ 1523 h 1524"/>
              <a:gd name="T6" fmla="*/ 0 w 19542"/>
              <a:gd name="T7" fmla="*/ 762 h 1524"/>
              <a:gd name="T8" fmla="*/ 0 w 19542"/>
              <a:gd name="T9" fmla="*/ 762 h 1524"/>
              <a:gd name="T10" fmla="*/ 761 w 19542"/>
              <a:gd name="T11" fmla="*/ 0 h 1524"/>
              <a:gd name="T12" fmla="*/ 18780 w 19542"/>
              <a:gd name="T13" fmla="*/ 0 h 1524"/>
              <a:gd name="T14" fmla="*/ 19541 w 19542"/>
              <a:gd name="T15" fmla="*/ 762 h 1524"/>
              <a:gd name="T16" fmla="*/ 19541 w 19542"/>
              <a:gd name="T17" fmla="*/ 762 h 1524"/>
              <a:gd name="T18" fmla="*/ 18780 w 19542"/>
              <a:gd name="T19" fmla="*/ 1523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542" h="1524">
                <a:moveTo>
                  <a:pt x="18780" y="1523"/>
                </a:moveTo>
                <a:lnTo>
                  <a:pt x="18780" y="1523"/>
                </a:lnTo>
                <a:cubicBezTo>
                  <a:pt x="761" y="1523"/>
                  <a:pt x="761" y="1523"/>
                  <a:pt x="761" y="1523"/>
                </a:cubicBezTo>
                <a:cubicBezTo>
                  <a:pt x="341" y="1523"/>
                  <a:pt x="0" y="1182"/>
                  <a:pt x="0" y="762"/>
                </a:cubicBezTo>
                <a:lnTo>
                  <a:pt x="0" y="762"/>
                </a:lnTo>
                <a:cubicBezTo>
                  <a:pt x="0" y="341"/>
                  <a:pt x="341" y="0"/>
                  <a:pt x="761" y="0"/>
                </a:cubicBezTo>
                <a:cubicBezTo>
                  <a:pt x="18780" y="0"/>
                  <a:pt x="18780" y="0"/>
                  <a:pt x="18780" y="0"/>
                </a:cubicBezTo>
                <a:cubicBezTo>
                  <a:pt x="19200" y="0"/>
                  <a:pt x="19541" y="341"/>
                  <a:pt x="19541" y="762"/>
                </a:cubicBezTo>
                <a:lnTo>
                  <a:pt x="19541" y="762"/>
                </a:lnTo>
                <a:cubicBezTo>
                  <a:pt x="19541" y="1182"/>
                  <a:pt x="19200" y="1523"/>
                  <a:pt x="18780" y="1523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74">
            <a:extLst>
              <a:ext uri="{FF2B5EF4-FFF2-40B4-BE49-F238E27FC236}">
                <a16:creationId xmlns:a16="http://schemas.microsoft.com/office/drawing/2014/main" id="{4AEC1E96-A733-F546-AB7A-5117E598D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588" y="5762652"/>
            <a:ext cx="4124274" cy="4124274"/>
          </a:xfrm>
          <a:custGeom>
            <a:avLst/>
            <a:gdLst>
              <a:gd name="T0" fmla="*/ 2998 w 3538"/>
              <a:gd name="T1" fmla="*/ 3537 h 3538"/>
              <a:gd name="T2" fmla="*/ 2998 w 3538"/>
              <a:gd name="T3" fmla="*/ 3537 h 3538"/>
              <a:gd name="T4" fmla="*/ 539 w 3538"/>
              <a:gd name="T5" fmla="*/ 3537 h 3538"/>
              <a:gd name="T6" fmla="*/ 0 w 3538"/>
              <a:gd name="T7" fmla="*/ 2997 h 3538"/>
              <a:gd name="T8" fmla="*/ 0 w 3538"/>
              <a:gd name="T9" fmla="*/ 540 h 3538"/>
              <a:gd name="T10" fmla="*/ 539 w 3538"/>
              <a:gd name="T11" fmla="*/ 0 h 3538"/>
              <a:gd name="T12" fmla="*/ 2998 w 3538"/>
              <a:gd name="T13" fmla="*/ 0 h 3538"/>
              <a:gd name="T14" fmla="*/ 3537 w 3538"/>
              <a:gd name="T15" fmla="*/ 540 h 3538"/>
              <a:gd name="T16" fmla="*/ 3537 w 3538"/>
              <a:gd name="T17" fmla="*/ 2997 h 3538"/>
              <a:gd name="T18" fmla="*/ 2998 w 3538"/>
              <a:gd name="T19" fmla="*/ 3537 h 3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8" h="3538">
                <a:moveTo>
                  <a:pt x="2998" y="3537"/>
                </a:moveTo>
                <a:lnTo>
                  <a:pt x="2998" y="3537"/>
                </a:lnTo>
                <a:cubicBezTo>
                  <a:pt x="539" y="3537"/>
                  <a:pt x="539" y="3537"/>
                  <a:pt x="539" y="3537"/>
                </a:cubicBezTo>
                <a:cubicBezTo>
                  <a:pt x="246" y="3537"/>
                  <a:pt x="0" y="3299"/>
                  <a:pt x="0" y="2997"/>
                </a:cubicBezTo>
                <a:cubicBezTo>
                  <a:pt x="0" y="540"/>
                  <a:pt x="0" y="540"/>
                  <a:pt x="0" y="540"/>
                </a:cubicBezTo>
                <a:cubicBezTo>
                  <a:pt x="0" y="246"/>
                  <a:pt x="246" y="0"/>
                  <a:pt x="539" y="0"/>
                </a:cubicBezTo>
                <a:cubicBezTo>
                  <a:pt x="2998" y="0"/>
                  <a:pt x="2998" y="0"/>
                  <a:pt x="2998" y="0"/>
                </a:cubicBezTo>
                <a:cubicBezTo>
                  <a:pt x="3291" y="0"/>
                  <a:pt x="3537" y="246"/>
                  <a:pt x="3537" y="540"/>
                </a:cubicBezTo>
                <a:cubicBezTo>
                  <a:pt x="3537" y="2997"/>
                  <a:pt x="3537" y="2997"/>
                  <a:pt x="3537" y="2997"/>
                </a:cubicBezTo>
                <a:cubicBezTo>
                  <a:pt x="3537" y="3299"/>
                  <a:pt x="3291" y="3537"/>
                  <a:pt x="2998" y="35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75">
            <a:extLst>
              <a:ext uri="{FF2B5EF4-FFF2-40B4-BE49-F238E27FC236}">
                <a16:creationId xmlns:a16="http://schemas.microsoft.com/office/drawing/2014/main" id="{302289C4-9470-9343-994E-F78D4BD63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468" y="5762652"/>
            <a:ext cx="4124274" cy="4124274"/>
          </a:xfrm>
          <a:custGeom>
            <a:avLst/>
            <a:gdLst>
              <a:gd name="T0" fmla="*/ 2998 w 3538"/>
              <a:gd name="T1" fmla="*/ 3537 h 3538"/>
              <a:gd name="T2" fmla="*/ 2998 w 3538"/>
              <a:gd name="T3" fmla="*/ 3537 h 3538"/>
              <a:gd name="T4" fmla="*/ 539 w 3538"/>
              <a:gd name="T5" fmla="*/ 3537 h 3538"/>
              <a:gd name="T6" fmla="*/ 0 w 3538"/>
              <a:gd name="T7" fmla="*/ 2997 h 3538"/>
              <a:gd name="T8" fmla="*/ 0 w 3538"/>
              <a:gd name="T9" fmla="*/ 540 h 3538"/>
              <a:gd name="T10" fmla="*/ 539 w 3538"/>
              <a:gd name="T11" fmla="*/ 0 h 3538"/>
              <a:gd name="T12" fmla="*/ 2998 w 3538"/>
              <a:gd name="T13" fmla="*/ 0 h 3538"/>
              <a:gd name="T14" fmla="*/ 3537 w 3538"/>
              <a:gd name="T15" fmla="*/ 540 h 3538"/>
              <a:gd name="T16" fmla="*/ 3537 w 3538"/>
              <a:gd name="T17" fmla="*/ 2997 h 3538"/>
              <a:gd name="T18" fmla="*/ 2998 w 3538"/>
              <a:gd name="T19" fmla="*/ 3537 h 3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8" h="3538">
                <a:moveTo>
                  <a:pt x="2998" y="3537"/>
                </a:moveTo>
                <a:lnTo>
                  <a:pt x="2998" y="3537"/>
                </a:lnTo>
                <a:cubicBezTo>
                  <a:pt x="539" y="3537"/>
                  <a:pt x="539" y="3537"/>
                  <a:pt x="539" y="3537"/>
                </a:cubicBezTo>
                <a:cubicBezTo>
                  <a:pt x="238" y="3537"/>
                  <a:pt x="0" y="3299"/>
                  <a:pt x="0" y="2997"/>
                </a:cubicBezTo>
                <a:cubicBezTo>
                  <a:pt x="0" y="540"/>
                  <a:pt x="0" y="540"/>
                  <a:pt x="0" y="540"/>
                </a:cubicBezTo>
                <a:cubicBezTo>
                  <a:pt x="0" y="246"/>
                  <a:pt x="238" y="0"/>
                  <a:pt x="539" y="0"/>
                </a:cubicBezTo>
                <a:cubicBezTo>
                  <a:pt x="2998" y="0"/>
                  <a:pt x="2998" y="0"/>
                  <a:pt x="2998" y="0"/>
                </a:cubicBezTo>
                <a:cubicBezTo>
                  <a:pt x="3291" y="0"/>
                  <a:pt x="3537" y="246"/>
                  <a:pt x="3537" y="540"/>
                </a:cubicBezTo>
                <a:cubicBezTo>
                  <a:pt x="3537" y="2997"/>
                  <a:pt x="3537" y="2997"/>
                  <a:pt x="3537" y="2997"/>
                </a:cubicBezTo>
                <a:cubicBezTo>
                  <a:pt x="3537" y="3299"/>
                  <a:pt x="3291" y="3537"/>
                  <a:pt x="2998" y="35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76">
            <a:extLst>
              <a:ext uri="{FF2B5EF4-FFF2-40B4-BE49-F238E27FC236}">
                <a16:creationId xmlns:a16="http://schemas.microsoft.com/office/drawing/2014/main" id="{79634D11-EBB3-794B-B094-875AA294E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2205" y="5762652"/>
            <a:ext cx="4124274" cy="4124274"/>
          </a:xfrm>
          <a:custGeom>
            <a:avLst/>
            <a:gdLst>
              <a:gd name="T0" fmla="*/ 2998 w 3538"/>
              <a:gd name="T1" fmla="*/ 3537 h 3538"/>
              <a:gd name="T2" fmla="*/ 2998 w 3538"/>
              <a:gd name="T3" fmla="*/ 3537 h 3538"/>
              <a:gd name="T4" fmla="*/ 539 w 3538"/>
              <a:gd name="T5" fmla="*/ 3537 h 3538"/>
              <a:gd name="T6" fmla="*/ 0 w 3538"/>
              <a:gd name="T7" fmla="*/ 2997 h 3538"/>
              <a:gd name="T8" fmla="*/ 0 w 3538"/>
              <a:gd name="T9" fmla="*/ 540 h 3538"/>
              <a:gd name="T10" fmla="*/ 539 w 3538"/>
              <a:gd name="T11" fmla="*/ 0 h 3538"/>
              <a:gd name="T12" fmla="*/ 2998 w 3538"/>
              <a:gd name="T13" fmla="*/ 0 h 3538"/>
              <a:gd name="T14" fmla="*/ 3537 w 3538"/>
              <a:gd name="T15" fmla="*/ 540 h 3538"/>
              <a:gd name="T16" fmla="*/ 3537 w 3538"/>
              <a:gd name="T17" fmla="*/ 2997 h 3538"/>
              <a:gd name="T18" fmla="*/ 2998 w 3538"/>
              <a:gd name="T19" fmla="*/ 3537 h 3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8" h="3538">
                <a:moveTo>
                  <a:pt x="2998" y="3537"/>
                </a:moveTo>
                <a:lnTo>
                  <a:pt x="2998" y="3537"/>
                </a:lnTo>
                <a:cubicBezTo>
                  <a:pt x="539" y="3537"/>
                  <a:pt x="539" y="3537"/>
                  <a:pt x="539" y="3537"/>
                </a:cubicBezTo>
                <a:cubicBezTo>
                  <a:pt x="238" y="3537"/>
                  <a:pt x="0" y="3299"/>
                  <a:pt x="0" y="2997"/>
                </a:cubicBezTo>
                <a:cubicBezTo>
                  <a:pt x="0" y="540"/>
                  <a:pt x="0" y="540"/>
                  <a:pt x="0" y="540"/>
                </a:cubicBezTo>
                <a:cubicBezTo>
                  <a:pt x="0" y="246"/>
                  <a:pt x="238" y="0"/>
                  <a:pt x="539" y="0"/>
                </a:cubicBezTo>
                <a:cubicBezTo>
                  <a:pt x="2998" y="0"/>
                  <a:pt x="2998" y="0"/>
                  <a:pt x="2998" y="0"/>
                </a:cubicBezTo>
                <a:cubicBezTo>
                  <a:pt x="3291" y="0"/>
                  <a:pt x="3537" y="246"/>
                  <a:pt x="3537" y="540"/>
                </a:cubicBezTo>
                <a:cubicBezTo>
                  <a:pt x="3537" y="2997"/>
                  <a:pt x="3537" y="2997"/>
                  <a:pt x="3537" y="2997"/>
                </a:cubicBezTo>
                <a:cubicBezTo>
                  <a:pt x="3537" y="3299"/>
                  <a:pt x="3291" y="3537"/>
                  <a:pt x="2998" y="35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77">
            <a:extLst>
              <a:ext uri="{FF2B5EF4-FFF2-40B4-BE49-F238E27FC236}">
                <a16:creationId xmlns:a16="http://schemas.microsoft.com/office/drawing/2014/main" id="{7A536C88-C5FB-8947-888B-244619D05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2944" y="5762652"/>
            <a:ext cx="4124274" cy="4124274"/>
          </a:xfrm>
          <a:custGeom>
            <a:avLst/>
            <a:gdLst>
              <a:gd name="T0" fmla="*/ 2998 w 3538"/>
              <a:gd name="T1" fmla="*/ 3537 h 3538"/>
              <a:gd name="T2" fmla="*/ 2998 w 3538"/>
              <a:gd name="T3" fmla="*/ 3537 h 3538"/>
              <a:gd name="T4" fmla="*/ 539 w 3538"/>
              <a:gd name="T5" fmla="*/ 3537 h 3538"/>
              <a:gd name="T6" fmla="*/ 0 w 3538"/>
              <a:gd name="T7" fmla="*/ 2997 h 3538"/>
              <a:gd name="T8" fmla="*/ 0 w 3538"/>
              <a:gd name="T9" fmla="*/ 540 h 3538"/>
              <a:gd name="T10" fmla="*/ 539 w 3538"/>
              <a:gd name="T11" fmla="*/ 0 h 3538"/>
              <a:gd name="T12" fmla="*/ 2998 w 3538"/>
              <a:gd name="T13" fmla="*/ 0 h 3538"/>
              <a:gd name="T14" fmla="*/ 3537 w 3538"/>
              <a:gd name="T15" fmla="*/ 540 h 3538"/>
              <a:gd name="T16" fmla="*/ 3537 w 3538"/>
              <a:gd name="T17" fmla="*/ 2997 h 3538"/>
              <a:gd name="T18" fmla="*/ 2998 w 3538"/>
              <a:gd name="T19" fmla="*/ 3537 h 3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38" h="3538">
                <a:moveTo>
                  <a:pt x="2998" y="3537"/>
                </a:moveTo>
                <a:lnTo>
                  <a:pt x="2998" y="3537"/>
                </a:lnTo>
                <a:cubicBezTo>
                  <a:pt x="539" y="3537"/>
                  <a:pt x="539" y="3537"/>
                  <a:pt x="539" y="3537"/>
                </a:cubicBezTo>
                <a:cubicBezTo>
                  <a:pt x="238" y="3537"/>
                  <a:pt x="0" y="3299"/>
                  <a:pt x="0" y="2997"/>
                </a:cubicBezTo>
                <a:cubicBezTo>
                  <a:pt x="0" y="540"/>
                  <a:pt x="0" y="540"/>
                  <a:pt x="0" y="540"/>
                </a:cubicBezTo>
                <a:cubicBezTo>
                  <a:pt x="0" y="246"/>
                  <a:pt x="238" y="0"/>
                  <a:pt x="539" y="0"/>
                </a:cubicBezTo>
                <a:cubicBezTo>
                  <a:pt x="2998" y="0"/>
                  <a:pt x="2998" y="0"/>
                  <a:pt x="2998" y="0"/>
                </a:cubicBezTo>
                <a:cubicBezTo>
                  <a:pt x="3291" y="0"/>
                  <a:pt x="3537" y="246"/>
                  <a:pt x="3537" y="540"/>
                </a:cubicBezTo>
                <a:cubicBezTo>
                  <a:pt x="3537" y="2997"/>
                  <a:pt x="3537" y="2997"/>
                  <a:pt x="3537" y="2997"/>
                </a:cubicBezTo>
                <a:cubicBezTo>
                  <a:pt x="3537" y="3299"/>
                  <a:pt x="3291" y="3537"/>
                  <a:pt x="2998" y="35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24">
            <a:extLst>
              <a:ext uri="{FF2B5EF4-FFF2-40B4-BE49-F238E27FC236}">
                <a16:creationId xmlns:a16="http://schemas.microsoft.com/office/drawing/2014/main" id="{1FFAB0AC-7D68-3443-9983-B9F1752B0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185" y="6379751"/>
            <a:ext cx="905078" cy="1018212"/>
          </a:xfrm>
          <a:custGeom>
            <a:avLst/>
            <a:gdLst>
              <a:gd name="T0" fmla="*/ 769 w 778"/>
              <a:gd name="T1" fmla="*/ 246 h 872"/>
              <a:gd name="T2" fmla="*/ 769 w 778"/>
              <a:gd name="T3" fmla="*/ 246 h 872"/>
              <a:gd name="T4" fmla="*/ 745 w 778"/>
              <a:gd name="T5" fmla="*/ 237 h 872"/>
              <a:gd name="T6" fmla="*/ 714 w 778"/>
              <a:gd name="T7" fmla="*/ 237 h 872"/>
              <a:gd name="T8" fmla="*/ 523 w 778"/>
              <a:gd name="T9" fmla="*/ 15 h 872"/>
              <a:gd name="T10" fmla="*/ 476 w 778"/>
              <a:gd name="T11" fmla="*/ 15 h 872"/>
              <a:gd name="T12" fmla="*/ 476 w 778"/>
              <a:gd name="T13" fmla="*/ 63 h 872"/>
              <a:gd name="T14" fmla="*/ 626 w 778"/>
              <a:gd name="T15" fmla="*/ 237 h 872"/>
              <a:gd name="T16" fmla="*/ 135 w 778"/>
              <a:gd name="T17" fmla="*/ 237 h 872"/>
              <a:gd name="T18" fmla="*/ 293 w 778"/>
              <a:gd name="T19" fmla="*/ 63 h 872"/>
              <a:gd name="T20" fmla="*/ 285 w 778"/>
              <a:gd name="T21" fmla="*/ 15 h 872"/>
              <a:gd name="T22" fmla="*/ 246 w 778"/>
              <a:gd name="T23" fmla="*/ 15 h 872"/>
              <a:gd name="T24" fmla="*/ 55 w 778"/>
              <a:gd name="T25" fmla="*/ 237 h 872"/>
              <a:gd name="T26" fmla="*/ 32 w 778"/>
              <a:gd name="T27" fmla="*/ 237 h 872"/>
              <a:gd name="T28" fmla="*/ 32 w 778"/>
              <a:gd name="T29" fmla="*/ 237 h 872"/>
              <a:gd name="T30" fmla="*/ 8 w 778"/>
              <a:gd name="T31" fmla="*/ 246 h 872"/>
              <a:gd name="T32" fmla="*/ 0 w 778"/>
              <a:gd name="T33" fmla="*/ 293 h 872"/>
              <a:gd name="T34" fmla="*/ 8 w 778"/>
              <a:gd name="T35" fmla="*/ 333 h 872"/>
              <a:gd name="T36" fmla="*/ 32 w 778"/>
              <a:gd name="T37" fmla="*/ 475 h 872"/>
              <a:gd name="T38" fmla="*/ 87 w 778"/>
              <a:gd name="T39" fmla="*/ 736 h 872"/>
              <a:gd name="T40" fmla="*/ 87 w 778"/>
              <a:gd name="T41" fmla="*/ 744 h 872"/>
              <a:gd name="T42" fmla="*/ 198 w 778"/>
              <a:gd name="T43" fmla="*/ 839 h 872"/>
              <a:gd name="T44" fmla="*/ 381 w 778"/>
              <a:gd name="T45" fmla="*/ 871 h 872"/>
              <a:gd name="T46" fmla="*/ 404 w 778"/>
              <a:gd name="T47" fmla="*/ 871 h 872"/>
              <a:gd name="T48" fmla="*/ 579 w 778"/>
              <a:gd name="T49" fmla="*/ 847 h 872"/>
              <a:gd name="T50" fmla="*/ 698 w 778"/>
              <a:gd name="T51" fmla="*/ 760 h 872"/>
              <a:gd name="T52" fmla="*/ 737 w 778"/>
              <a:gd name="T53" fmla="*/ 514 h 872"/>
              <a:gd name="T54" fmla="*/ 769 w 778"/>
              <a:gd name="T55" fmla="*/ 349 h 872"/>
              <a:gd name="T56" fmla="*/ 777 w 778"/>
              <a:gd name="T57" fmla="*/ 293 h 872"/>
              <a:gd name="T58" fmla="*/ 769 w 778"/>
              <a:gd name="T59" fmla="*/ 246 h 872"/>
              <a:gd name="T60" fmla="*/ 674 w 778"/>
              <a:gd name="T61" fmla="*/ 514 h 872"/>
              <a:gd name="T62" fmla="*/ 674 w 778"/>
              <a:gd name="T63" fmla="*/ 514 h 872"/>
              <a:gd name="T64" fmla="*/ 634 w 778"/>
              <a:gd name="T65" fmla="*/ 744 h 872"/>
              <a:gd name="T66" fmla="*/ 563 w 778"/>
              <a:gd name="T67" fmla="*/ 784 h 872"/>
              <a:gd name="T68" fmla="*/ 388 w 778"/>
              <a:gd name="T69" fmla="*/ 808 h 872"/>
              <a:gd name="T70" fmla="*/ 214 w 778"/>
              <a:gd name="T71" fmla="*/ 784 h 872"/>
              <a:gd name="T72" fmla="*/ 150 w 778"/>
              <a:gd name="T73" fmla="*/ 736 h 872"/>
              <a:gd name="T74" fmla="*/ 143 w 778"/>
              <a:gd name="T75" fmla="*/ 720 h 872"/>
              <a:gd name="T76" fmla="*/ 71 w 778"/>
              <a:gd name="T77" fmla="*/ 301 h 872"/>
              <a:gd name="T78" fmla="*/ 71 w 778"/>
              <a:gd name="T79" fmla="*/ 301 h 872"/>
              <a:gd name="T80" fmla="*/ 71 w 778"/>
              <a:gd name="T81" fmla="*/ 301 h 872"/>
              <a:gd name="T82" fmla="*/ 71 w 778"/>
              <a:gd name="T83" fmla="*/ 301 h 872"/>
              <a:gd name="T84" fmla="*/ 698 w 778"/>
              <a:gd name="T85" fmla="*/ 301 h 872"/>
              <a:gd name="T86" fmla="*/ 698 w 778"/>
              <a:gd name="T87" fmla="*/ 301 h 872"/>
              <a:gd name="T88" fmla="*/ 698 w 778"/>
              <a:gd name="T89" fmla="*/ 301 h 872"/>
              <a:gd name="T90" fmla="*/ 706 w 778"/>
              <a:gd name="T91" fmla="*/ 301 h 872"/>
              <a:gd name="T92" fmla="*/ 674 w 778"/>
              <a:gd name="T93" fmla="*/ 514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8" h="872">
                <a:moveTo>
                  <a:pt x="769" y="246"/>
                </a:moveTo>
                <a:lnTo>
                  <a:pt x="769" y="246"/>
                </a:lnTo>
                <a:cubicBezTo>
                  <a:pt x="761" y="237"/>
                  <a:pt x="753" y="237"/>
                  <a:pt x="745" y="237"/>
                </a:cubicBezTo>
                <a:cubicBezTo>
                  <a:pt x="714" y="237"/>
                  <a:pt x="714" y="237"/>
                  <a:pt x="714" y="237"/>
                </a:cubicBezTo>
                <a:cubicBezTo>
                  <a:pt x="523" y="15"/>
                  <a:pt x="523" y="15"/>
                  <a:pt x="523" y="15"/>
                </a:cubicBezTo>
                <a:cubicBezTo>
                  <a:pt x="515" y="8"/>
                  <a:pt x="492" y="0"/>
                  <a:pt x="476" y="15"/>
                </a:cubicBezTo>
                <a:cubicBezTo>
                  <a:pt x="468" y="24"/>
                  <a:pt x="468" y="47"/>
                  <a:pt x="476" y="63"/>
                </a:cubicBezTo>
                <a:cubicBezTo>
                  <a:pt x="626" y="237"/>
                  <a:pt x="626" y="237"/>
                  <a:pt x="626" y="237"/>
                </a:cubicBezTo>
                <a:cubicBezTo>
                  <a:pt x="135" y="237"/>
                  <a:pt x="135" y="237"/>
                  <a:pt x="135" y="237"/>
                </a:cubicBezTo>
                <a:cubicBezTo>
                  <a:pt x="293" y="63"/>
                  <a:pt x="293" y="63"/>
                  <a:pt x="293" y="63"/>
                </a:cubicBezTo>
                <a:cubicBezTo>
                  <a:pt x="301" y="47"/>
                  <a:pt x="301" y="24"/>
                  <a:pt x="285" y="15"/>
                </a:cubicBezTo>
                <a:cubicBezTo>
                  <a:pt x="277" y="0"/>
                  <a:pt x="254" y="8"/>
                  <a:pt x="246" y="15"/>
                </a:cubicBezTo>
                <a:cubicBezTo>
                  <a:pt x="55" y="237"/>
                  <a:pt x="55" y="237"/>
                  <a:pt x="55" y="237"/>
                </a:cubicBezTo>
                <a:cubicBezTo>
                  <a:pt x="32" y="237"/>
                  <a:pt x="32" y="237"/>
                  <a:pt x="32" y="237"/>
                </a:cubicBezTo>
                <a:lnTo>
                  <a:pt x="32" y="237"/>
                </a:lnTo>
                <a:cubicBezTo>
                  <a:pt x="24" y="237"/>
                  <a:pt x="16" y="237"/>
                  <a:pt x="8" y="246"/>
                </a:cubicBezTo>
                <a:cubicBezTo>
                  <a:pt x="0" y="261"/>
                  <a:pt x="0" y="269"/>
                  <a:pt x="0" y="293"/>
                </a:cubicBezTo>
                <a:cubicBezTo>
                  <a:pt x="0" y="301"/>
                  <a:pt x="8" y="317"/>
                  <a:pt x="8" y="333"/>
                </a:cubicBezTo>
                <a:cubicBezTo>
                  <a:pt x="16" y="372"/>
                  <a:pt x="24" y="419"/>
                  <a:pt x="32" y="475"/>
                </a:cubicBezTo>
                <a:cubicBezTo>
                  <a:pt x="55" y="578"/>
                  <a:pt x="79" y="697"/>
                  <a:pt x="87" y="736"/>
                </a:cubicBezTo>
                <a:cubicBezTo>
                  <a:pt x="87" y="744"/>
                  <a:pt x="87" y="744"/>
                  <a:pt x="87" y="744"/>
                </a:cubicBezTo>
                <a:cubicBezTo>
                  <a:pt x="95" y="792"/>
                  <a:pt x="135" y="823"/>
                  <a:pt x="198" y="839"/>
                </a:cubicBezTo>
                <a:cubicBezTo>
                  <a:pt x="246" y="855"/>
                  <a:pt x="317" y="871"/>
                  <a:pt x="381" y="871"/>
                </a:cubicBezTo>
                <a:cubicBezTo>
                  <a:pt x="388" y="871"/>
                  <a:pt x="396" y="871"/>
                  <a:pt x="404" y="871"/>
                </a:cubicBezTo>
                <a:cubicBezTo>
                  <a:pt x="468" y="871"/>
                  <a:pt x="531" y="863"/>
                  <a:pt x="579" y="847"/>
                </a:cubicBezTo>
                <a:cubicBezTo>
                  <a:pt x="642" y="831"/>
                  <a:pt x="682" y="800"/>
                  <a:pt x="698" y="760"/>
                </a:cubicBezTo>
                <a:cubicBezTo>
                  <a:pt x="698" y="744"/>
                  <a:pt x="721" y="625"/>
                  <a:pt x="737" y="514"/>
                </a:cubicBezTo>
                <a:cubicBezTo>
                  <a:pt x="753" y="443"/>
                  <a:pt x="761" y="387"/>
                  <a:pt x="769" y="349"/>
                </a:cubicBezTo>
                <a:cubicBezTo>
                  <a:pt x="769" y="325"/>
                  <a:pt x="769" y="309"/>
                  <a:pt x="777" y="293"/>
                </a:cubicBezTo>
                <a:cubicBezTo>
                  <a:pt x="777" y="269"/>
                  <a:pt x="777" y="261"/>
                  <a:pt x="769" y="246"/>
                </a:cubicBezTo>
                <a:close/>
                <a:moveTo>
                  <a:pt x="674" y="514"/>
                </a:moveTo>
                <a:lnTo>
                  <a:pt x="674" y="514"/>
                </a:lnTo>
                <a:cubicBezTo>
                  <a:pt x="650" y="633"/>
                  <a:pt x="634" y="736"/>
                  <a:pt x="634" y="744"/>
                </a:cubicBezTo>
                <a:cubicBezTo>
                  <a:pt x="626" y="752"/>
                  <a:pt x="611" y="776"/>
                  <a:pt x="563" y="784"/>
                </a:cubicBezTo>
                <a:cubicBezTo>
                  <a:pt x="515" y="800"/>
                  <a:pt x="452" y="808"/>
                  <a:pt x="388" y="808"/>
                </a:cubicBezTo>
                <a:cubicBezTo>
                  <a:pt x="325" y="808"/>
                  <a:pt x="262" y="800"/>
                  <a:pt x="214" y="784"/>
                </a:cubicBezTo>
                <a:cubicBezTo>
                  <a:pt x="159" y="760"/>
                  <a:pt x="150" y="744"/>
                  <a:pt x="150" y="736"/>
                </a:cubicBezTo>
                <a:cubicBezTo>
                  <a:pt x="150" y="736"/>
                  <a:pt x="150" y="728"/>
                  <a:pt x="143" y="720"/>
                </a:cubicBezTo>
                <a:cubicBezTo>
                  <a:pt x="95" y="451"/>
                  <a:pt x="71" y="341"/>
                  <a:pt x="71" y="301"/>
                </a:cubicBezTo>
                <a:lnTo>
                  <a:pt x="71" y="301"/>
                </a:lnTo>
                <a:lnTo>
                  <a:pt x="71" y="301"/>
                </a:lnTo>
                <a:lnTo>
                  <a:pt x="71" y="301"/>
                </a:lnTo>
                <a:cubicBezTo>
                  <a:pt x="698" y="301"/>
                  <a:pt x="698" y="301"/>
                  <a:pt x="698" y="301"/>
                </a:cubicBezTo>
                <a:lnTo>
                  <a:pt x="698" y="301"/>
                </a:lnTo>
                <a:lnTo>
                  <a:pt x="698" y="301"/>
                </a:lnTo>
                <a:cubicBezTo>
                  <a:pt x="706" y="301"/>
                  <a:pt x="706" y="301"/>
                  <a:pt x="706" y="301"/>
                </a:cubicBezTo>
                <a:cubicBezTo>
                  <a:pt x="706" y="325"/>
                  <a:pt x="698" y="387"/>
                  <a:pt x="674" y="51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25">
            <a:extLst>
              <a:ext uri="{FF2B5EF4-FFF2-40B4-BE49-F238E27FC236}">
                <a16:creationId xmlns:a16="http://schemas.microsoft.com/office/drawing/2014/main" id="{C960A0D3-DDFD-B540-A0BA-AD2418780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6883" y="6816861"/>
            <a:ext cx="77136" cy="344548"/>
          </a:xfrm>
          <a:custGeom>
            <a:avLst/>
            <a:gdLst>
              <a:gd name="T0" fmla="*/ 32 w 64"/>
              <a:gd name="T1" fmla="*/ 0 h 294"/>
              <a:gd name="T2" fmla="*/ 32 w 64"/>
              <a:gd name="T3" fmla="*/ 0 h 294"/>
              <a:gd name="T4" fmla="*/ 0 w 64"/>
              <a:gd name="T5" fmla="*/ 31 h 294"/>
              <a:gd name="T6" fmla="*/ 0 w 64"/>
              <a:gd name="T7" fmla="*/ 261 h 294"/>
              <a:gd name="T8" fmla="*/ 32 w 64"/>
              <a:gd name="T9" fmla="*/ 293 h 294"/>
              <a:gd name="T10" fmla="*/ 63 w 64"/>
              <a:gd name="T11" fmla="*/ 261 h 294"/>
              <a:gd name="T12" fmla="*/ 63 w 64"/>
              <a:gd name="T13" fmla="*/ 31 h 294"/>
              <a:gd name="T14" fmla="*/ 32 w 64"/>
              <a:gd name="T1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294">
                <a:moveTo>
                  <a:pt x="32" y="0"/>
                </a:moveTo>
                <a:lnTo>
                  <a:pt x="32" y="0"/>
                </a:lnTo>
                <a:cubicBezTo>
                  <a:pt x="16" y="0"/>
                  <a:pt x="0" y="15"/>
                  <a:pt x="0" y="31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77"/>
                  <a:pt x="16" y="293"/>
                  <a:pt x="32" y="293"/>
                </a:cubicBezTo>
                <a:cubicBezTo>
                  <a:pt x="48" y="293"/>
                  <a:pt x="63" y="277"/>
                  <a:pt x="63" y="261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15"/>
                  <a:pt x="48" y="0"/>
                  <a:pt x="3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26">
            <a:extLst>
              <a:ext uri="{FF2B5EF4-FFF2-40B4-BE49-F238E27FC236}">
                <a16:creationId xmlns:a16="http://schemas.microsoft.com/office/drawing/2014/main" id="{4D18CDAE-4675-574F-955D-E3707EF35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443" y="6852860"/>
            <a:ext cx="77136" cy="344545"/>
          </a:xfrm>
          <a:custGeom>
            <a:avLst/>
            <a:gdLst>
              <a:gd name="T0" fmla="*/ 32 w 64"/>
              <a:gd name="T1" fmla="*/ 0 h 295"/>
              <a:gd name="T2" fmla="*/ 32 w 64"/>
              <a:gd name="T3" fmla="*/ 0 h 295"/>
              <a:gd name="T4" fmla="*/ 0 w 64"/>
              <a:gd name="T5" fmla="*/ 32 h 295"/>
              <a:gd name="T6" fmla="*/ 0 w 64"/>
              <a:gd name="T7" fmla="*/ 262 h 295"/>
              <a:gd name="T8" fmla="*/ 32 w 64"/>
              <a:gd name="T9" fmla="*/ 294 h 295"/>
              <a:gd name="T10" fmla="*/ 63 w 64"/>
              <a:gd name="T11" fmla="*/ 262 h 295"/>
              <a:gd name="T12" fmla="*/ 63 w 64"/>
              <a:gd name="T13" fmla="*/ 32 h 295"/>
              <a:gd name="T14" fmla="*/ 32 w 64"/>
              <a:gd name="T15" fmla="*/ 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295">
                <a:moveTo>
                  <a:pt x="32" y="0"/>
                </a:moveTo>
                <a:lnTo>
                  <a:pt x="32" y="0"/>
                </a:lnTo>
                <a:cubicBezTo>
                  <a:pt x="16" y="0"/>
                  <a:pt x="0" y="16"/>
                  <a:pt x="0" y="32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78"/>
                  <a:pt x="16" y="294"/>
                  <a:pt x="32" y="294"/>
                </a:cubicBezTo>
                <a:cubicBezTo>
                  <a:pt x="55" y="294"/>
                  <a:pt x="63" y="278"/>
                  <a:pt x="63" y="262"/>
                </a:cubicBezTo>
                <a:cubicBezTo>
                  <a:pt x="63" y="32"/>
                  <a:pt x="63" y="32"/>
                  <a:pt x="63" y="32"/>
                </a:cubicBezTo>
                <a:cubicBezTo>
                  <a:pt x="63" y="16"/>
                  <a:pt x="55" y="0"/>
                  <a:pt x="3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27">
            <a:extLst>
              <a:ext uri="{FF2B5EF4-FFF2-40B4-BE49-F238E27FC236}">
                <a16:creationId xmlns:a16="http://schemas.microsoft.com/office/drawing/2014/main" id="{3DAD8E7D-18B5-7A4C-B929-C3541E58D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287" y="6816861"/>
            <a:ext cx="77136" cy="344548"/>
          </a:xfrm>
          <a:custGeom>
            <a:avLst/>
            <a:gdLst>
              <a:gd name="T0" fmla="*/ 32 w 65"/>
              <a:gd name="T1" fmla="*/ 0 h 294"/>
              <a:gd name="T2" fmla="*/ 32 w 65"/>
              <a:gd name="T3" fmla="*/ 0 h 294"/>
              <a:gd name="T4" fmla="*/ 0 w 65"/>
              <a:gd name="T5" fmla="*/ 31 h 294"/>
              <a:gd name="T6" fmla="*/ 0 w 65"/>
              <a:gd name="T7" fmla="*/ 261 h 294"/>
              <a:gd name="T8" fmla="*/ 32 w 65"/>
              <a:gd name="T9" fmla="*/ 293 h 294"/>
              <a:gd name="T10" fmla="*/ 64 w 65"/>
              <a:gd name="T11" fmla="*/ 261 h 294"/>
              <a:gd name="T12" fmla="*/ 64 w 65"/>
              <a:gd name="T13" fmla="*/ 31 h 294"/>
              <a:gd name="T14" fmla="*/ 32 w 65"/>
              <a:gd name="T15" fmla="*/ 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294">
                <a:moveTo>
                  <a:pt x="32" y="0"/>
                </a:moveTo>
                <a:lnTo>
                  <a:pt x="32" y="0"/>
                </a:lnTo>
                <a:cubicBezTo>
                  <a:pt x="16" y="0"/>
                  <a:pt x="0" y="15"/>
                  <a:pt x="0" y="31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77"/>
                  <a:pt x="16" y="293"/>
                  <a:pt x="32" y="293"/>
                </a:cubicBezTo>
                <a:cubicBezTo>
                  <a:pt x="48" y="293"/>
                  <a:pt x="64" y="277"/>
                  <a:pt x="64" y="261"/>
                </a:cubicBezTo>
                <a:cubicBezTo>
                  <a:pt x="64" y="31"/>
                  <a:pt x="64" y="31"/>
                  <a:pt x="64" y="31"/>
                </a:cubicBezTo>
                <a:cubicBezTo>
                  <a:pt x="64" y="15"/>
                  <a:pt x="48" y="0"/>
                  <a:pt x="3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28">
            <a:extLst>
              <a:ext uri="{FF2B5EF4-FFF2-40B4-BE49-F238E27FC236}">
                <a16:creationId xmlns:a16="http://schemas.microsoft.com/office/drawing/2014/main" id="{2753000E-1C1C-484F-AA89-BF5D68E6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904" y="6683156"/>
            <a:ext cx="77139" cy="488538"/>
          </a:xfrm>
          <a:custGeom>
            <a:avLst/>
            <a:gdLst>
              <a:gd name="T0" fmla="*/ 32 w 64"/>
              <a:gd name="T1" fmla="*/ 420 h 421"/>
              <a:gd name="T2" fmla="*/ 32 w 64"/>
              <a:gd name="T3" fmla="*/ 420 h 421"/>
              <a:gd name="T4" fmla="*/ 63 w 64"/>
              <a:gd name="T5" fmla="*/ 388 h 421"/>
              <a:gd name="T6" fmla="*/ 63 w 64"/>
              <a:gd name="T7" fmla="*/ 32 h 421"/>
              <a:gd name="T8" fmla="*/ 32 w 64"/>
              <a:gd name="T9" fmla="*/ 0 h 421"/>
              <a:gd name="T10" fmla="*/ 0 w 64"/>
              <a:gd name="T11" fmla="*/ 32 h 421"/>
              <a:gd name="T12" fmla="*/ 0 w 64"/>
              <a:gd name="T13" fmla="*/ 388 h 421"/>
              <a:gd name="T14" fmla="*/ 32 w 64"/>
              <a:gd name="T15" fmla="*/ 42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421">
                <a:moveTo>
                  <a:pt x="32" y="420"/>
                </a:moveTo>
                <a:lnTo>
                  <a:pt x="32" y="420"/>
                </a:lnTo>
                <a:cubicBezTo>
                  <a:pt x="48" y="420"/>
                  <a:pt x="63" y="404"/>
                  <a:pt x="63" y="388"/>
                </a:cubicBezTo>
                <a:cubicBezTo>
                  <a:pt x="63" y="32"/>
                  <a:pt x="63" y="32"/>
                  <a:pt x="63" y="32"/>
                </a:cubicBezTo>
                <a:cubicBezTo>
                  <a:pt x="63" y="16"/>
                  <a:pt x="48" y="0"/>
                  <a:pt x="32" y="0"/>
                </a:cubicBezTo>
                <a:cubicBezTo>
                  <a:pt x="16" y="0"/>
                  <a:pt x="0" y="16"/>
                  <a:pt x="0" y="32"/>
                </a:cubicBezTo>
                <a:cubicBezTo>
                  <a:pt x="0" y="388"/>
                  <a:pt x="0" y="388"/>
                  <a:pt x="0" y="388"/>
                </a:cubicBezTo>
                <a:cubicBezTo>
                  <a:pt x="0" y="404"/>
                  <a:pt x="16" y="420"/>
                  <a:pt x="32" y="4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29">
            <a:extLst>
              <a:ext uri="{FF2B5EF4-FFF2-40B4-BE49-F238E27FC236}">
                <a16:creationId xmlns:a16="http://schemas.microsoft.com/office/drawing/2014/main" id="{A055B061-0BA2-214D-AE6C-A250BFD7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7323" y="6750010"/>
            <a:ext cx="77136" cy="478250"/>
          </a:xfrm>
          <a:custGeom>
            <a:avLst/>
            <a:gdLst>
              <a:gd name="T0" fmla="*/ 32 w 64"/>
              <a:gd name="T1" fmla="*/ 411 h 412"/>
              <a:gd name="T2" fmla="*/ 32 w 64"/>
              <a:gd name="T3" fmla="*/ 411 h 412"/>
              <a:gd name="T4" fmla="*/ 63 w 64"/>
              <a:gd name="T5" fmla="*/ 380 h 412"/>
              <a:gd name="T6" fmla="*/ 63 w 64"/>
              <a:gd name="T7" fmla="*/ 32 h 412"/>
              <a:gd name="T8" fmla="*/ 32 w 64"/>
              <a:gd name="T9" fmla="*/ 0 h 412"/>
              <a:gd name="T10" fmla="*/ 0 w 64"/>
              <a:gd name="T11" fmla="*/ 32 h 412"/>
              <a:gd name="T12" fmla="*/ 0 w 64"/>
              <a:gd name="T13" fmla="*/ 380 h 412"/>
              <a:gd name="T14" fmla="*/ 32 w 64"/>
              <a:gd name="T15" fmla="*/ 4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412">
                <a:moveTo>
                  <a:pt x="32" y="411"/>
                </a:moveTo>
                <a:lnTo>
                  <a:pt x="32" y="411"/>
                </a:lnTo>
                <a:cubicBezTo>
                  <a:pt x="55" y="411"/>
                  <a:pt x="63" y="403"/>
                  <a:pt x="63" y="380"/>
                </a:cubicBezTo>
                <a:cubicBezTo>
                  <a:pt x="63" y="32"/>
                  <a:pt x="63" y="32"/>
                  <a:pt x="63" y="32"/>
                </a:cubicBezTo>
                <a:cubicBezTo>
                  <a:pt x="63" y="16"/>
                  <a:pt x="55" y="0"/>
                  <a:pt x="32" y="0"/>
                </a:cubicBezTo>
                <a:cubicBezTo>
                  <a:pt x="16" y="0"/>
                  <a:pt x="0" y="16"/>
                  <a:pt x="0" y="32"/>
                </a:cubicBezTo>
                <a:cubicBezTo>
                  <a:pt x="0" y="380"/>
                  <a:pt x="0" y="380"/>
                  <a:pt x="0" y="380"/>
                </a:cubicBezTo>
                <a:cubicBezTo>
                  <a:pt x="0" y="403"/>
                  <a:pt x="16" y="411"/>
                  <a:pt x="32" y="4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30">
            <a:extLst>
              <a:ext uri="{FF2B5EF4-FFF2-40B4-BE49-F238E27FC236}">
                <a16:creationId xmlns:a16="http://schemas.microsoft.com/office/drawing/2014/main" id="{F5D97E88-17CE-4F43-A669-82B6097B6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1883" y="6683156"/>
            <a:ext cx="77136" cy="488538"/>
          </a:xfrm>
          <a:custGeom>
            <a:avLst/>
            <a:gdLst>
              <a:gd name="T0" fmla="*/ 31 w 64"/>
              <a:gd name="T1" fmla="*/ 420 h 421"/>
              <a:gd name="T2" fmla="*/ 31 w 64"/>
              <a:gd name="T3" fmla="*/ 420 h 421"/>
              <a:gd name="T4" fmla="*/ 63 w 64"/>
              <a:gd name="T5" fmla="*/ 388 h 421"/>
              <a:gd name="T6" fmla="*/ 63 w 64"/>
              <a:gd name="T7" fmla="*/ 32 h 421"/>
              <a:gd name="T8" fmla="*/ 31 w 64"/>
              <a:gd name="T9" fmla="*/ 0 h 421"/>
              <a:gd name="T10" fmla="*/ 0 w 64"/>
              <a:gd name="T11" fmla="*/ 32 h 421"/>
              <a:gd name="T12" fmla="*/ 0 w 64"/>
              <a:gd name="T13" fmla="*/ 388 h 421"/>
              <a:gd name="T14" fmla="*/ 31 w 64"/>
              <a:gd name="T15" fmla="*/ 42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421">
                <a:moveTo>
                  <a:pt x="31" y="420"/>
                </a:moveTo>
                <a:lnTo>
                  <a:pt x="31" y="420"/>
                </a:lnTo>
                <a:cubicBezTo>
                  <a:pt x="47" y="420"/>
                  <a:pt x="63" y="404"/>
                  <a:pt x="63" y="388"/>
                </a:cubicBezTo>
                <a:cubicBezTo>
                  <a:pt x="63" y="32"/>
                  <a:pt x="63" y="32"/>
                  <a:pt x="63" y="32"/>
                </a:cubicBezTo>
                <a:cubicBezTo>
                  <a:pt x="63" y="16"/>
                  <a:pt x="47" y="0"/>
                  <a:pt x="31" y="0"/>
                </a:cubicBezTo>
                <a:cubicBezTo>
                  <a:pt x="16" y="0"/>
                  <a:pt x="0" y="16"/>
                  <a:pt x="0" y="32"/>
                </a:cubicBezTo>
                <a:cubicBezTo>
                  <a:pt x="0" y="388"/>
                  <a:pt x="0" y="388"/>
                  <a:pt x="0" y="388"/>
                </a:cubicBezTo>
                <a:cubicBezTo>
                  <a:pt x="0" y="404"/>
                  <a:pt x="16" y="420"/>
                  <a:pt x="31" y="4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31">
            <a:extLst>
              <a:ext uri="{FF2B5EF4-FFF2-40B4-BE49-F238E27FC236}">
                <a16:creationId xmlns:a16="http://schemas.microsoft.com/office/drawing/2014/main" id="{86413BE5-0D2F-C648-BB01-380396BD0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2194" y="6276901"/>
            <a:ext cx="462824" cy="169700"/>
          </a:xfrm>
          <a:custGeom>
            <a:avLst/>
            <a:gdLst>
              <a:gd name="T0" fmla="*/ 32 w 398"/>
              <a:gd name="T1" fmla="*/ 143 h 144"/>
              <a:gd name="T2" fmla="*/ 32 w 398"/>
              <a:gd name="T3" fmla="*/ 143 h 144"/>
              <a:gd name="T4" fmla="*/ 64 w 398"/>
              <a:gd name="T5" fmla="*/ 112 h 144"/>
              <a:gd name="T6" fmla="*/ 64 w 398"/>
              <a:gd name="T7" fmla="*/ 64 h 144"/>
              <a:gd name="T8" fmla="*/ 333 w 398"/>
              <a:gd name="T9" fmla="*/ 64 h 144"/>
              <a:gd name="T10" fmla="*/ 333 w 398"/>
              <a:gd name="T11" fmla="*/ 112 h 144"/>
              <a:gd name="T12" fmla="*/ 365 w 398"/>
              <a:gd name="T13" fmla="*/ 143 h 144"/>
              <a:gd name="T14" fmla="*/ 397 w 398"/>
              <a:gd name="T15" fmla="*/ 112 h 144"/>
              <a:gd name="T16" fmla="*/ 397 w 398"/>
              <a:gd name="T17" fmla="*/ 32 h 144"/>
              <a:gd name="T18" fmla="*/ 357 w 398"/>
              <a:gd name="T19" fmla="*/ 0 h 144"/>
              <a:gd name="T20" fmla="*/ 40 w 398"/>
              <a:gd name="T21" fmla="*/ 0 h 144"/>
              <a:gd name="T22" fmla="*/ 0 w 398"/>
              <a:gd name="T23" fmla="*/ 32 h 144"/>
              <a:gd name="T24" fmla="*/ 0 w 398"/>
              <a:gd name="T25" fmla="*/ 112 h 144"/>
              <a:gd name="T26" fmla="*/ 32 w 398"/>
              <a:gd name="T27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8" h="144">
                <a:moveTo>
                  <a:pt x="32" y="143"/>
                </a:moveTo>
                <a:lnTo>
                  <a:pt x="32" y="143"/>
                </a:lnTo>
                <a:cubicBezTo>
                  <a:pt x="48" y="143"/>
                  <a:pt x="64" y="135"/>
                  <a:pt x="64" y="112"/>
                </a:cubicBezTo>
                <a:cubicBezTo>
                  <a:pt x="64" y="64"/>
                  <a:pt x="64" y="64"/>
                  <a:pt x="64" y="64"/>
                </a:cubicBezTo>
                <a:cubicBezTo>
                  <a:pt x="333" y="64"/>
                  <a:pt x="333" y="64"/>
                  <a:pt x="333" y="64"/>
                </a:cubicBezTo>
                <a:cubicBezTo>
                  <a:pt x="333" y="112"/>
                  <a:pt x="333" y="112"/>
                  <a:pt x="333" y="112"/>
                </a:cubicBezTo>
                <a:cubicBezTo>
                  <a:pt x="333" y="135"/>
                  <a:pt x="349" y="143"/>
                  <a:pt x="365" y="143"/>
                </a:cubicBezTo>
                <a:cubicBezTo>
                  <a:pt x="381" y="143"/>
                  <a:pt x="397" y="135"/>
                  <a:pt x="397" y="112"/>
                </a:cubicBezTo>
                <a:cubicBezTo>
                  <a:pt x="397" y="32"/>
                  <a:pt x="397" y="32"/>
                  <a:pt x="397" y="32"/>
                </a:cubicBezTo>
                <a:cubicBezTo>
                  <a:pt x="397" y="16"/>
                  <a:pt x="381" y="0"/>
                  <a:pt x="357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6" y="0"/>
                  <a:pt x="0" y="16"/>
                  <a:pt x="0" y="3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35"/>
                  <a:pt x="16" y="143"/>
                  <a:pt x="32" y="1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32">
            <a:extLst>
              <a:ext uri="{FF2B5EF4-FFF2-40B4-BE49-F238E27FC236}">
                <a16:creationId xmlns:a16="http://schemas.microsoft.com/office/drawing/2014/main" id="{83EE29D4-ED8E-0C40-88FD-8DD8E362B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500" y="6472316"/>
            <a:ext cx="1079922" cy="951358"/>
          </a:xfrm>
          <a:custGeom>
            <a:avLst/>
            <a:gdLst>
              <a:gd name="T0" fmla="*/ 896 w 928"/>
              <a:gd name="T1" fmla="*/ 0 h 817"/>
              <a:gd name="T2" fmla="*/ 896 w 928"/>
              <a:gd name="T3" fmla="*/ 0 h 817"/>
              <a:gd name="T4" fmla="*/ 134 w 928"/>
              <a:gd name="T5" fmla="*/ 0 h 817"/>
              <a:gd name="T6" fmla="*/ 134 w 928"/>
              <a:gd name="T7" fmla="*/ 0 h 817"/>
              <a:gd name="T8" fmla="*/ 31 w 928"/>
              <a:gd name="T9" fmla="*/ 0 h 817"/>
              <a:gd name="T10" fmla="*/ 0 w 928"/>
              <a:gd name="T11" fmla="*/ 32 h 817"/>
              <a:gd name="T12" fmla="*/ 31 w 928"/>
              <a:gd name="T13" fmla="*/ 63 h 817"/>
              <a:gd name="T14" fmla="*/ 103 w 928"/>
              <a:gd name="T15" fmla="*/ 63 h 817"/>
              <a:gd name="T16" fmla="*/ 103 w 928"/>
              <a:gd name="T17" fmla="*/ 63 h 817"/>
              <a:gd name="T18" fmla="*/ 111 w 928"/>
              <a:gd name="T19" fmla="*/ 143 h 817"/>
              <a:gd name="T20" fmla="*/ 134 w 928"/>
              <a:gd name="T21" fmla="*/ 364 h 817"/>
              <a:gd name="T22" fmla="*/ 182 w 928"/>
              <a:gd name="T23" fmla="*/ 697 h 817"/>
              <a:gd name="T24" fmla="*/ 285 w 928"/>
              <a:gd name="T25" fmla="*/ 792 h 817"/>
              <a:gd name="T26" fmla="*/ 460 w 928"/>
              <a:gd name="T27" fmla="*/ 816 h 817"/>
              <a:gd name="T28" fmla="*/ 475 w 928"/>
              <a:gd name="T29" fmla="*/ 816 h 817"/>
              <a:gd name="T30" fmla="*/ 642 w 928"/>
              <a:gd name="T31" fmla="*/ 792 h 817"/>
              <a:gd name="T32" fmla="*/ 761 w 928"/>
              <a:gd name="T33" fmla="*/ 705 h 817"/>
              <a:gd name="T34" fmla="*/ 801 w 928"/>
              <a:gd name="T35" fmla="*/ 372 h 817"/>
              <a:gd name="T36" fmla="*/ 824 w 928"/>
              <a:gd name="T37" fmla="*/ 143 h 817"/>
              <a:gd name="T38" fmla="*/ 832 w 928"/>
              <a:gd name="T39" fmla="*/ 63 h 817"/>
              <a:gd name="T40" fmla="*/ 832 w 928"/>
              <a:gd name="T41" fmla="*/ 63 h 817"/>
              <a:gd name="T42" fmla="*/ 896 w 928"/>
              <a:gd name="T43" fmla="*/ 63 h 817"/>
              <a:gd name="T44" fmla="*/ 927 w 928"/>
              <a:gd name="T45" fmla="*/ 32 h 817"/>
              <a:gd name="T46" fmla="*/ 896 w 928"/>
              <a:gd name="T47" fmla="*/ 0 h 817"/>
              <a:gd name="T48" fmla="*/ 697 w 928"/>
              <a:gd name="T49" fmla="*/ 697 h 817"/>
              <a:gd name="T50" fmla="*/ 697 w 928"/>
              <a:gd name="T51" fmla="*/ 697 h 817"/>
              <a:gd name="T52" fmla="*/ 626 w 928"/>
              <a:gd name="T53" fmla="*/ 737 h 817"/>
              <a:gd name="T54" fmla="*/ 468 w 928"/>
              <a:gd name="T55" fmla="*/ 752 h 817"/>
              <a:gd name="T56" fmla="*/ 309 w 928"/>
              <a:gd name="T57" fmla="*/ 729 h 817"/>
              <a:gd name="T58" fmla="*/ 245 w 928"/>
              <a:gd name="T59" fmla="*/ 689 h 817"/>
              <a:gd name="T60" fmla="*/ 166 w 928"/>
              <a:gd name="T61" fmla="*/ 63 h 817"/>
              <a:gd name="T62" fmla="*/ 769 w 928"/>
              <a:gd name="T63" fmla="*/ 63 h 817"/>
              <a:gd name="T64" fmla="*/ 697 w 928"/>
              <a:gd name="T65" fmla="*/ 697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28" h="817">
                <a:moveTo>
                  <a:pt x="896" y="0"/>
                </a:moveTo>
                <a:lnTo>
                  <a:pt x="896" y="0"/>
                </a:lnTo>
                <a:cubicBezTo>
                  <a:pt x="134" y="0"/>
                  <a:pt x="134" y="0"/>
                  <a:pt x="134" y="0"/>
                </a:cubicBezTo>
                <a:lnTo>
                  <a:pt x="134" y="0"/>
                </a:lnTo>
                <a:cubicBezTo>
                  <a:pt x="31" y="0"/>
                  <a:pt x="31" y="0"/>
                  <a:pt x="31" y="0"/>
                </a:cubicBezTo>
                <a:cubicBezTo>
                  <a:pt x="16" y="0"/>
                  <a:pt x="0" y="16"/>
                  <a:pt x="0" y="32"/>
                </a:cubicBezTo>
                <a:cubicBezTo>
                  <a:pt x="0" y="48"/>
                  <a:pt x="16" y="63"/>
                  <a:pt x="31" y="63"/>
                </a:cubicBezTo>
                <a:cubicBezTo>
                  <a:pt x="103" y="63"/>
                  <a:pt x="103" y="63"/>
                  <a:pt x="103" y="63"/>
                </a:cubicBezTo>
                <a:lnTo>
                  <a:pt x="103" y="63"/>
                </a:lnTo>
                <a:cubicBezTo>
                  <a:pt x="103" y="87"/>
                  <a:pt x="103" y="111"/>
                  <a:pt x="111" y="143"/>
                </a:cubicBezTo>
                <a:cubicBezTo>
                  <a:pt x="119" y="198"/>
                  <a:pt x="126" y="270"/>
                  <a:pt x="134" y="364"/>
                </a:cubicBezTo>
                <a:cubicBezTo>
                  <a:pt x="158" y="515"/>
                  <a:pt x="182" y="689"/>
                  <a:pt x="182" y="697"/>
                </a:cubicBezTo>
                <a:cubicBezTo>
                  <a:pt x="190" y="737"/>
                  <a:pt x="222" y="768"/>
                  <a:pt x="285" y="792"/>
                </a:cubicBezTo>
                <a:cubicBezTo>
                  <a:pt x="333" y="808"/>
                  <a:pt x="396" y="816"/>
                  <a:pt x="460" y="816"/>
                </a:cubicBezTo>
                <a:cubicBezTo>
                  <a:pt x="468" y="816"/>
                  <a:pt x="475" y="816"/>
                  <a:pt x="475" y="816"/>
                </a:cubicBezTo>
                <a:cubicBezTo>
                  <a:pt x="539" y="816"/>
                  <a:pt x="602" y="808"/>
                  <a:pt x="642" y="792"/>
                </a:cubicBezTo>
                <a:cubicBezTo>
                  <a:pt x="713" y="776"/>
                  <a:pt x="745" y="744"/>
                  <a:pt x="761" y="705"/>
                </a:cubicBezTo>
                <a:cubicBezTo>
                  <a:pt x="761" y="697"/>
                  <a:pt x="785" y="506"/>
                  <a:pt x="801" y="372"/>
                </a:cubicBezTo>
                <a:cubicBezTo>
                  <a:pt x="808" y="278"/>
                  <a:pt x="816" y="198"/>
                  <a:pt x="824" y="143"/>
                </a:cubicBezTo>
                <a:cubicBezTo>
                  <a:pt x="832" y="111"/>
                  <a:pt x="832" y="87"/>
                  <a:pt x="832" y="63"/>
                </a:cubicBezTo>
                <a:lnTo>
                  <a:pt x="832" y="63"/>
                </a:lnTo>
                <a:cubicBezTo>
                  <a:pt x="896" y="63"/>
                  <a:pt x="896" y="63"/>
                  <a:pt x="896" y="63"/>
                </a:cubicBezTo>
                <a:cubicBezTo>
                  <a:pt x="920" y="63"/>
                  <a:pt x="927" y="48"/>
                  <a:pt x="927" y="32"/>
                </a:cubicBezTo>
                <a:cubicBezTo>
                  <a:pt x="927" y="16"/>
                  <a:pt x="920" y="0"/>
                  <a:pt x="896" y="0"/>
                </a:cubicBezTo>
                <a:close/>
                <a:moveTo>
                  <a:pt x="697" y="697"/>
                </a:moveTo>
                <a:lnTo>
                  <a:pt x="697" y="697"/>
                </a:lnTo>
                <a:cubicBezTo>
                  <a:pt x="690" y="705"/>
                  <a:pt x="674" y="721"/>
                  <a:pt x="626" y="737"/>
                </a:cubicBezTo>
                <a:cubicBezTo>
                  <a:pt x="587" y="744"/>
                  <a:pt x="523" y="752"/>
                  <a:pt x="468" y="752"/>
                </a:cubicBezTo>
                <a:cubicBezTo>
                  <a:pt x="404" y="752"/>
                  <a:pt x="348" y="744"/>
                  <a:pt x="309" y="729"/>
                </a:cubicBezTo>
                <a:cubicBezTo>
                  <a:pt x="261" y="713"/>
                  <a:pt x="245" y="697"/>
                  <a:pt x="245" y="689"/>
                </a:cubicBezTo>
                <a:cubicBezTo>
                  <a:pt x="238" y="657"/>
                  <a:pt x="174" y="190"/>
                  <a:pt x="166" y="63"/>
                </a:cubicBezTo>
                <a:cubicBezTo>
                  <a:pt x="769" y="63"/>
                  <a:pt x="769" y="63"/>
                  <a:pt x="769" y="63"/>
                </a:cubicBezTo>
                <a:cubicBezTo>
                  <a:pt x="761" y="190"/>
                  <a:pt x="697" y="657"/>
                  <a:pt x="697" y="69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33">
            <a:extLst>
              <a:ext uri="{FF2B5EF4-FFF2-40B4-BE49-F238E27FC236}">
                <a16:creationId xmlns:a16="http://schemas.microsoft.com/office/drawing/2014/main" id="{FC9E0466-BD4E-3746-860F-BDDF945F2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5236" y="6415747"/>
            <a:ext cx="1007927" cy="1090207"/>
          </a:xfrm>
          <a:custGeom>
            <a:avLst/>
            <a:gdLst>
              <a:gd name="T0" fmla="*/ 183 w 866"/>
              <a:gd name="T1" fmla="*/ 610 h 936"/>
              <a:gd name="T2" fmla="*/ 722 w 866"/>
              <a:gd name="T3" fmla="*/ 610 h 936"/>
              <a:gd name="T4" fmla="*/ 730 w 866"/>
              <a:gd name="T5" fmla="*/ 610 h 936"/>
              <a:gd name="T6" fmla="*/ 738 w 866"/>
              <a:gd name="T7" fmla="*/ 610 h 936"/>
              <a:gd name="T8" fmla="*/ 746 w 866"/>
              <a:gd name="T9" fmla="*/ 610 h 936"/>
              <a:gd name="T10" fmla="*/ 746 w 866"/>
              <a:gd name="T11" fmla="*/ 602 h 936"/>
              <a:gd name="T12" fmla="*/ 754 w 866"/>
              <a:gd name="T13" fmla="*/ 602 h 936"/>
              <a:gd name="T14" fmla="*/ 754 w 866"/>
              <a:gd name="T15" fmla="*/ 594 h 936"/>
              <a:gd name="T16" fmla="*/ 754 w 866"/>
              <a:gd name="T17" fmla="*/ 586 h 936"/>
              <a:gd name="T18" fmla="*/ 857 w 866"/>
              <a:gd name="T19" fmla="*/ 159 h 936"/>
              <a:gd name="T20" fmla="*/ 857 w 866"/>
              <a:gd name="T21" fmla="*/ 159 h 936"/>
              <a:gd name="T22" fmla="*/ 849 w 866"/>
              <a:gd name="T23" fmla="*/ 151 h 936"/>
              <a:gd name="T24" fmla="*/ 849 w 866"/>
              <a:gd name="T25" fmla="*/ 143 h 936"/>
              <a:gd name="T26" fmla="*/ 849 w 866"/>
              <a:gd name="T27" fmla="*/ 135 h 936"/>
              <a:gd name="T28" fmla="*/ 841 w 866"/>
              <a:gd name="T29" fmla="*/ 135 h 936"/>
              <a:gd name="T30" fmla="*/ 841 w 866"/>
              <a:gd name="T31" fmla="*/ 127 h 936"/>
              <a:gd name="T32" fmla="*/ 833 w 866"/>
              <a:gd name="T33" fmla="*/ 127 h 936"/>
              <a:gd name="T34" fmla="*/ 825 w 866"/>
              <a:gd name="T35" fmla="*/ 127 h 936"/>
              <a:gd name="T36" fmla="*/ 825 w 866"/>
              <a:gd name="T37" fmla="*/ 127 h 936"/>
              <a:gd name="T38" fmla="*/ 230 w 866"/>
              <a:gd name="T39" fmla="*/ 191 h 936"/>
              <a:gd name="T40" fmla="*/ 159 w 866"/>
              <a:gd name="T41" fmla="*/ 24 h 936"/>
              <a:gd name="T42" fmla="*/ 159 w 866"/>
              <a:gd name="T43" fmla="*/ 24 h 936"/>
              <a:gd name="T44" fmla="*/ 159 w 866"/>
              <a:gd name="T45" fmla="*/ 16 h 936"/>
              <a:gd name="T46" fmla="*/ 151 w 866"/>
              <a:gd name="T47" fmla="*/ 16 h 936"/>
              <a:gd name="T48" fmla="*/ 151 w 866"/>
              <a:gd name="T49" fmla="*/ 8 h 936"/>
              <a:gd name="T50" fmla="*/ 143 w 866"/>
              <a:gd name="T51" fmla="*/ 0 h 936"/>
              <a:gd name="T52" fmla="*/ 135 w 866"/>
              <a:gd name="T53" fmla="*/ 0 h 936"/>
              <a:gd name="T54" fmla="*/ 127 w 866"/>
              <a:gd name="T55" fmla="*/ 0 h 936"/>
              <a:gd name="T56" fmla="*/ 0 w 866"/>
              <a:gd name="T57" fmla="*/ 32 h 936"/>
              <a:gd name="T58" fmla="*/ 167 w 866"/>
              <a:gd name="T59" fmla="*/ 547 h 936"/>
              <a:gd name="T60" fmla="*/ 159 w 866"/>
              <a:gd name="T61" fmla="*/ 547 h 936"/>
              <a:gd name="T62" fmla="*/ 159 w 866"/>
              <a:gd name="T63" fmla="*/ 554 h 936"/>
              <a:gd name="T64" fmla="*/ 151 w 866"/>
              <a:gd name="T65" fmla="*/ 554 h 936"/>
              <a:gd name="T66" fmla="*/ 143 w 866"/>
              <a:gd name="T67" fmla="*/ 554 h 936"/>
              <a:gd name="T68" fmla="*/ 143 w 866"/>
              <a:gd name="T69" fmla="*/ 563 h 936"/>
              <a:gd name="T70" fmla="*/ 56 w 866"/>
              <a:gd name="T71" fmla="*/ 697 h 936"/>
              <a:gd name="T72" fmla="*/ 56 w 866"/>
              <a:gd name="T73" fmla="*/ 697 h 936"/>
              <a:gd name="T74" fmla="*/ 56 w 866"/>
              <a:gd name="T75" fmla="*/ 705 h 936"/>
              <a:gd name="T76" fmla="*/ 56 w 866"/>
              <a:gd name="T77" fmla="*/ 713 h 936"/>
              <a:gd name="T78" fmla="*/ 56 w 866"/>
              <a:gd name="T79" fmla="*/ 721 h 936"/>
              <a:gd name="T80" fmla="*/ 56 w 866"/>
              <a:gd name="T81" fmla="*/ 721 h 936"/>
              <a:gd name="T82" fmla="*/ 56 w 866"/>
              <a:gd name="T83" fmla="*/ 729 h 936"/>
              <a:gd name="T84" fmla="*/ 64 w 866"/>
              <a:gd name="T85" fmla="*/ 737 h 936"/>
              <a:gd name="T86" fmla="*/ 64 w 866"/>
              <a:gd name="T87" fmla="*/ 737 h 936"/>
              <a:gd name="T88" fmla="*/ 72 w 866"/>
              <a:gd name="T89" fmla="*/ 737 h 936"/>
              <a:gd name="T90" fmla="*/ 80 w 866"/>
              <a:gd name="T91" fmla="*/ 745 h 936"/>
              <a:gd name="T92" fmla="*/ 88 w 866"/>
              <a:gd name="T93" fmla="*/ 745 h 936"/>
              <a:gd name="T94" fmla="*/ 325 w 866"/>
              <a:gd name="T95" fmla="*/ 935 h 936"/>
              <a:gd name="T96" fmla="*/ 579 w 866"/>
              <a:gd name="T97" fmla="*/ 808 h 936"/>
              <a:gd name="T98" fmla="*/ 833 w 866"/>
              <a:gd name="T99" fmla="*/ 745 h 936"/>
              <a:gd name="T100" fmla="*/ 389 w 866"/>
              <a:gd name="T101" fmla="*/ 808 h 936"/>
              <a:gd name="T102" fmla="*/ 389 w 866"/>
              <a:gd name="T103" fmla="*/ 808 h 936"/>
              <a:gd name="T104" fmla="*/ 651 w 866"/>
              <a:gd name="T105" fmla="*/ 808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66" h="936">
                <a:moveTo>
                  <a:pt x="833" y="681"/>
                </a:moveTo>
                <a:lnTo>
                  <a:pt x="833" y="681"/>
                </a:lnTo>
                <a:cubicBezTo>
                  <a:pt x="143" y="681"/>
                  <a:pt x="143" y="681"/>
                  <a:pt x="143" y="681"/>
                </a:cubicBezTo>
                <a:cubicBezTo>
                  <a:pt x="183" y="610"/>
                  <a:pt x="183" y="610"/>
                  <a:pt x="183" y="610"/>
                </a:cubicBezTo>
                <a:cubicBezTo>
                  <a:pt x="230" y="610"/>
                  <a:pt x="230" y="610"/>
                  <a:pt x="230" y="610"/>
                </a:cubicBezTo>
                <a:lnTo>
                  <a:pt x="230" y="610"/>
                </a:lnTo>
                <a:lnTo>
                  <a:pt x="230" y="610"/>
                </a:lnTo>
                <a:cubicBezTo>
                  <a:pt x="722" y="610"/>
                  <a:pt x="722" y="610"/>
                  <a:pt x="722" y="610"/>
                </a:cubicBezTo>
                <a:lnTo>
                  <a:pt x="722" y="610"/>
                </a:lnTo>
                <a:cubicBezTo>
                  <a:pt x="730" y="610"/>
                  <a:pt x="730" y="610"/>
                  <a:pt x="730" y="610"/>
                </a:cubicBezTo>
                <a:lnTo>
                  <a:pt x="730" y="610"/>
                </a:lnTo>
                <a:lnTo>
                  <a:pt x="730" y="610"/>
                </a:lnTo>
                <a:lnTo>
                  <a:pt x="730" y="610"/>
                </a:lnTo>
                <a:cubicBezTo>
                  <a:pt x="730" y="610"/>
                  <a:pt x="730" y="610"/>
                  <a:pt x="738" y="610"/>
                </a:cubicBezTo>
                <a:lnTo>
                  <a:pt x="738" y="610"/>
                </a:lnTo>
                <a:lnTo>
                  <a:pt x="738" y="610"/>
                </a:lnTo>
                <a:lnTo>
                  <a:pt x="738" y="610"/>
                </a:lnTo>
                <a:lnTo>
                  <a:pt x="738" y="610"/>
                </a:lnTo>
                <a:lnTo>
                  <a:pt x="738" y="610"/>
                </a:lnTo>
                <a:lnTo>
                  <a:pt x="746" y="610"/>
                </a:lnTo>
                <a:lnTo>
                  <a:pt x="746" y="610"/>
                </a:lnTo>
                <a:lnTo>
                  <a:pt x="746" y="602"/>
                </a:lnTo>
                <a:lnTo>
                  <a:pt x="746" y="602"/>
                </a:lnTo>
                <a:lnTo>
                  <a:pt x="746" y="602"/>
                </a:lnTo>
                <a:lnTo>
                  <a:pt x="746" y="602"/>
                </a:lnTo>
                <a:lnTo>
                  <a:pt x="746" y="602"/>
                </a:lnTo>
                <a:lnTo>
                  <a:pt x="754" y="602"/>
                </a:lnTo>
                <a:lnTo>
                  <a:pt x="754" y="602"/>
                </a:lnTo>
                <a:cubicBezTo>
                  <a:pt x="754" y="602"/>
                  <a:pt x="754" y="602"/>
                  <a:pt x="754" y="594"/>
                </a:cubicBezTo>
                <a:lnTo>
                  <a:pt x="754" y="594"/>
                </a:lnTo>
                <a:lnTo>
                  <a:pt x="754" y="594"/>
                </a:lnTo>
                <a:lnTo>
                  <a:pt x="754" y="594"/>
                </a:lnTo>
                <a:lnTo>
                  <a:pt x="754" y="594"/>
                </a:lnTo>
                <a:lnTo>
                  <a:pt x="754" y="594"/>
                </a:lnTo>
                <a:cubicBezTo>
                  <a:pt x="754" y="586"/>
                  <a:pt x="754" y="586"/>
                  <a:pt x="754" y="586"/>
                </a:cubicBezTo>
                <a:lnTo>
                  <a:pt x="754" y="586"/>
                </a:lnTo>
                <a:cubicBezTo>
                  <a:pt x="857" y="167"/>
                  <a:pt x="857" y="167"/>
                  <a:pt x="857" y="167"/>
                </a:cubicBezTo>
                <a:lnTo>
                  <a:pt x="857" y="167"/>
                </a:lnTo>
                <a:lnTo>
                  <a:pt x="857" y="159"/>
                </a:lnTo>
                <a:lnTo>
                  <a:pt x="857" y="159"/>
                </a:lnTo>
                <a:lnTo>
                  <a:pt x="857" y="159"/>
                </a:lnTo>
                <a:lnTo>
                  <a:pt x="857" y="159"/>
                </a:lnTo>
                <a:lnTo>
                  <a:pt x="857" y="159"/>
                </a:lnTo>
                <a:lnTo>
                  <a:pt x="857" y="159"/>
                </a:lnTo>
                <a:lnTo>
                  <a:pt x="857" y="151"/>
                </a:lnTo>
                <a:lnTo>
                  <a:pt x="857" y="151"/>
                </a:lnTo>
                <a:lnTo>
                  <a:pt x="857" y="151"/>
                </a:lnTo>
                <a:cubicBezTo>
                  <a:pt x="857" y="151"/>
                  <a:pt x="857" y="151"/>
                  <a:pt x="849" y="151"/>
                </a:cubicBezTo>
                <a:lnTo>
                  <a:pt x="849" y="151"/>
                </a:lnTo>
                <a:lnTo>
                  <a:pt x="849" y="143"/>
                </a:lnTo>
                <a:lnTo>
                  <a:pt x="849" y="143"/>
                </a:lnTo>
                <a:lnTo>
                  <a:pt x="849" y="143"/>
                </a:lnTo>
                <a:lnTo>
                  <a:pt x="849" y="143"/>
                </a:lnTo>
                <a:lnTo>
                  <a:pt x="849" y="143"/>
                </a:lnTo>
                <a:lnTo>
                  <a:pt x="849" y="143"/>
                </a:lnTo>
                <a:cubicBezTo>
                  <a:pt x="849" y="135"/>
                  <a:pt x="849" y="135"/>
                  <a:pt x="849" y="135"/>
                </a:cubicBezTo>
                <a:lnTo>
                  <a:pt x="849" y="135"/>
                </a:lnTo>
                <a:lnTo>
                  <a:pt x="849" y="135"/>
                </a:lnTo>
                <a:cubicBezTo>
                  <a:pt x="849" y="135"/>
                  <a:pt x="849" y="135"/>
                  <a:pt x="841" y="135"/>
                </a:cubicBezTo>
                <a:lnTo>
                  <a:pt x="841" y="135"/>
                </a:lnTo>
                <a:lnTo>
                  <a:pt x="841" y="135"/>
                </a:lnTo>
                <a:lnTo>
                  <a:pt x="841" y="135"/>
                </a:lnTo>
                <a:lnTo>
                  <a:pt x="841" y="127"/>
                </a:lnTo>
                <a:lnTo>
                  <a:pt x="841" y="127"/>
                </a:lnTo>
                <a:lnTo>
                  <a:pt x="841" y="127"/>
                </a:lnTo>
                <a:lnTo>
                  <a:pt x="833" y="127"/>
                </a:lnTo>
                <a:lnTo>
                  <a:pt x="833" y="127"/>
                </a:lnTo>
                <a:lnTo>
                  <a:pt x="833" y="127"/>
                </a:lnTo>
                <a:lnTo>
                  <a:pt x="833" y="127"/>
                </a:lnTo>
                <a:lnTo>
                  <a:pt x="833" y="127"/>
                </a:lnTo>
                <a:cubicBezTo>
                  <a:pt x="833" y="127"/>
                  <a:pt x="833" y="127"/>
                  <a:pt x="825" y="127"/>
                </a:cubicBezTo>
                <a:lnTo>
                  <a:pt x="825" y="127"/>
                </a:lnTo>
                <a:lnTo>
                  <a:pt x="825" y="127"/>
                </a:lnTo>
                <a:lnTo>
                  <a:pt x="825" y="127"/>
                </a:lnTo>
                <a:lnTo>
                  <a:pt x="825" y="127"/>
                </a:lnTo>
                <a:lnTo>
                  <a:pt x="825" y="127"/>
                </a:lnTo>
                <a:lnTo>
                  <a:pt x="825" y="127"/>
                </a:lnTo>
                <a:cubicBezTo>
                  <a:pt x="230" y="127"/>
                  <a:pt x="230" y="127"/>
                  <a:pt x="230" y="127"/>
                </a:cubicBezTo>
                <a:cubicBezTo>
                  <a:pt x="215" y="127"/>
                  <a:pt x="199" y="143"/>
                  <a:pt x="199" y="159"/>
                </a:cubicBezTo>
                <a:cubicBezTo>
                  <a:pt x="199" y="175"/>
                  <a:pt x="215" y="191"/>
                  <a:pt x="230" y="191"/>
                </a:cubicBezTo>
                <a:cubicBezTo>
                  <a:pt x="786" y="191"/>
                  <a:pt x="786" y="191"/>
                  <a:pt x="786" y="191"/>
                </a:cubicBezTo>
                <a:cubicBezTo>
                  <a:pt x="698" y="547"/>
                  <a:pt x="698" y="547"/>
                  <a:pt x="698" y="547"/>
                </a:cubicBezTo>
                <a:cubicBezTo>
                  <a:pt x="262" y="547"/>
                  <a:pt x="262" y="547"/>
                  <a:pt x="262" y="547"/>
                </a:cubicBezTo>
                <a:cubicBezTo>
                  <a:pt x="159" y="24"/>
                  <a:pt x="159" y="24"/>
                  <a:pt x="159" y="24"/>
                </a:cubicBezTo>
                <a:lnTo>
                  <a:pt x="159" y="24"/>
                </a:lnTo>
                <a:lnTo>
                  <a:pt x="159" y="24"/>
                </a:lnTo>
                <a:lnTo>
                  <a:pt x="159" y="24"/>
                </a:lnTo>
                <a:lnTo>
                  <a:pt x="159" y="24"/>
                </a:lnTo>
                <a:lnTo>
                  <a:pt x="159" y="24"/>
                </a:lnTo>
                <a:lnTo>
                  <a:pt x="159" y="16"/>
                </a:lnTo>
                <a:lnTo>
                  <a:pt x="159" y="16"/>
                </a:lnTo>
                <a:lnTo>
                  <a:pt x="159" y="16"/>
                </a:lnTo>
                <a:lnTo>
                  <a:pt x="159" y="16"/>
                </a:lnTo>
                <a:lnTo>
                  <a:pt x="151" y="16"/>
                </a:lnTo>
                <a:lnTo>
                  <a:pt x="151" y="16"/>
                </a:lnTo>
                <a:lnTo>
                  <a:pt x="151" y="16"/>
                </a:lnTo>
                <a:cubicBezTo>
                  <a:pt x="151" y="8"/>
                  <a:pt x="151" y="8"/>
                  <a:pt x="151" y="8"/>
                </a:cubicBezTo>
                <a:lnTo>
                  <a:pt x="151" y="8"/>
                </a:lnTo>
                <a:lnTo>
                  <a:pt x="151" y="8"/>
                </a:lnTo>
                <a:lnTo>
                  <a:pt x="151" y="8"/>
                </a:lnTo>
                <a:cubicBezTo>
                  <a:pt x="143" y="8"/>
                  <a:pt x="143" y="8"/>
                  <a:pt x="143" y="8"/>
                </a:cubicBezTo>
                <a:lnTo>
                  <a:pt x="143" y="8"/>
                </a:lnTo>
                <a:lnTo>
                  <a:pt x="143" y="8"/>
                </a:lnTo>
                <a:cubicBezTo>
                  <a:pt x="143" y="8"/>
                  <a:pt x="143" y="8"/>
                  <a:pt x="143" y="0"/>
                </a:cubicBezTo>
                <a:lnTo>
                  <a:pt x="143" y="0"/>
                </a:lnTo>
                <a:lnTo>
                  <a:pt x="143" y="0"/>
                </a:lnTo>
                <a:cubicBezTo>
                  <a:pt x="135" y="0"/>
                  <a:pt x="135" y="0"/>
                  <a:pt x="135" y="0"/>
                </a:cubicBezTo>
                <a:lnTo>
                  <a:pt x="135" y="0"/>
                </a:lnTo>
                <a:lnTo>
                  <a:pt x="135" y="0"/>
                </a:lnTo>
                <a:lnTo>
                  <a:pt x="135" y="0"/>
                </a:lnTo>
                <a:lnTo>
                  <a:pt x="135" y="0"/>
                </a:lnTo>
                <a:cubicBezTo>
                  <a:pt x="135" y="0"/>
                  <a:pt x="135" y="0"/>
                  <a:pt x="127" y="0"/>
                </a:cubicBezTo>
                <a:lnTo>
                  <a:pt x="127" y="0"/>
                </a:lnTo>
                <a:lnTo>
                  <a:pt x="127" y="0"/>
                </a:lnTo>
                <a:cubicBezTo>
                  <a:pt x="32" y="0"/>
                  <a:pt x="32" y="0"/>
                  <a:pt x="32" y="0"/>
                </a:cubicBezTo>
                <a:cubicBezTo>
                  <a:pt x="16" y="0"/>
                  <a:pt x="0" y="16"/>
                  <a:pt x="0" y="32"/>
                </a:cubicBezTo>
                <a:cubicBezTo>
                  <a:pt x="0" y="48"/>
                  <a:pt x="16" y="64"/>
                  <a:pt x="32" y="64"/>
                </a:cubicBezTo>
                <a:cubicBezTo>
                  <a:pt x="103" y="64"/>
                  <a:pt x="103" y="64"/>
                  <a:pt x="103" y="64"/>
                </a:cubicBezTo>
                <a:cubicBezTo>
                  <a:pt x="191" y="547"/>
                  <a:pt x="191" y="547"/>
                  <a:pt x="191" y="547"/>
                </a:cubicBezTo>
                <a:cubicBezTo>
                  <a:pt x="167" y="547"/>
                  <a:pt x="167" y="547"/>
                  <a:pt x="167" y="547"/>
                </a:cubicBezTo>
                <a:lnTo>
                  <a:pt x="167" y="547"/>
                </a:lnTo>
                <a:lnTo>
                  <a:pt x="167" y="547"/>
                </a:lnTo>
                <a:lnTo>
                  <a:pt x="167" y="547"/>
                </a:lnTo>
                <a:cubicBezTo>
                  <a:pt x="159" y="547"/>
                  <a:pt x="159" y="547"/>
                  <a:pt x="159" y="547"/>
                </a:cubicBezTo>
                <a:lnTo>
                  <a:pt x="159" y="547"/>
                </a:lnTo>
                <a:lnTo>
                  <a:pt x="159" y="547"/>
                </a:lnTo>
                <a:lnTo>
                  <a:pt x="159" y="547"/>
                </a:lnTo>
                <a:cubicBezTo>
                  <a:pt x="159" y="547"/>
                  <a:pt x="159" y="547"/>
                  <a:pt x="159" y="554"/>
                </a:cubicBezTo>
                <a:lnTo>
                  <a:pt x="151" y="554"/>
                </a:lnTo>
                <a:lnTo>
                  <a:pt x="151" y="554"/>
                </a:lnTo>
                <a:lnTo>
                  <a:pt x="151" y="554"/>
                </a:lnTo>
                <a:lnTo>
                  <a:pt x="151" y="554"/>
                </a:lnTo>
                <a:lnTo>
                  <a:pt x="151" y="554"/>
                </a:lnTo>
                <a:lnTo>
                  <a:pt x="151" y="554"/>
                </a:lnTo>
                <a:cubicBezTo>
                  <a:pt x="143" y="554"/>
                  <a:pt x="143" y="554"/>
                  <a:pt x="143" y="554"/>
                </a:cubicBezTo>
                <a:lnTo>
                  <a:pt x="143" y="554"/>
                </a:lnTo>
                <a:lnTo>
                  <a:pt x="143" y="554"/>
                </a:lnTo>
                <a:cubicBezTo>
                  <a:pt x="143" y="563"/>
                  <a:pt x="143" y="563"/>
                  <a:pt x="143" y="563"/>
                </a:cubicBezTo>
                <a:lnTo>
                  <a:pt x="143" y="563"/>
                </a:lnTo>
                <a:lnTo>
                  <a:pt x="143" y="563"/>
                </a:lnTo>
                <a:lnTo>
                  <a:pt x="143" y="563"/>
                </a:lnTo>
                <a:lnTo>
                  <a:pt x="143" y="563"/>
                </a:lnTo>
                <a:cubicBezTo>
                  <a:pt x="56" y="689"/>
                  <a:pt x="56" y="689"/>
                  <a:pt x="56" y="689"/>
                </a:cubicBezTo>
                <a:cubicBezTo>
                  <a:pt x="56" y="697"/>
                  <a:pt x="56" y="697"/>
                  <a:pt x="56" y="697"/>
                </a:cubicBezTo>
                <a:lnTo>
                  <a:pt x="56" y="697"/>
                </a:lnTo>
                <a:lnTo>
                  <a:pt x="56" y="697"/>
                </a:lnTo>
                <a:lnTo>
                  <a:pt x="56" y="697"/>
                </a:lnTo>
                <a:lnTo>
                  <a:pt x="56" y="697"/>
                </a:lnTo>
                <a:cubicBezTo>
                  <a:pt x="56" y="697"/>
                  <a:pt x="56" y="697"/>
                  <a:pt x="56" y="705"/>
                </a:cubicBezTo>
                <a:lnTo>
                  <a:pt x="56" y="705"/>
                </a:lnTo>
                <a:lnTo>
                  <a:pt x="56" y="705"/>
                </a:lnTo>
                <a:lnTo>
                  <a:pt x="56" y="705"/>
                </a:lnTo>
                <a:lnTo>
                  <a:pt x="56" y="705"/>
                </a:lnTo>
                <a:cubicBezTo>
                  <a:pt x="56" y="705"/>
                  <a:pt x="56" y="705"/>
                  <a:pt x="56" y="713"/>
                </a:cubicBezTo>
                <a:lnTo>
                  <a:pt x="56" y="713"/>
                </a:lnTo>
                <a:lnTo>
                  <a:pt x="56" y="713"/>
                </a:lnTo>
                <a:lnTo>
                  <a:pt x="56" y="713"/>
                </a:lnTo>
                <a:lnTo>
                  <a:pt x="56" y="713"/>
                </a:lnTo>
                <a:lnTo>
                  <a:pt x="56" y="713"/>
                </a:lnTo>
                <a:cubicBezTo>
                  <a:pt x="56" y="713"/>
                  <a:pt x="56" y="713"/>
                  <a:pt x="56" y="721"/>
                </a:cubicBezTo>
                <a:lnTo>
                  <a:pt x="56" y="721"/>
                </a:lnTo>
                <a:lnTo>
                  <a:pt x="56" y="721"/>
                </a:lnTo>
                <a:lnTo>
                  <a:pt x="56" y="721"/>
                </a:lnTo>
                <a:lnTo>
                  <a:pt x="56" y="721"/>
                </a:lnTo>
                <a:lnTo>
                  <a:pt x="56" y="721"/>
                </a:lnTo>
                <a:lnTo>
                  <a:pt x="56" y="729"/>
                </a:lnTo>
                <a:lnTo>
                  <a:pt x="56" y="729"/>
                </a:lnTo>
                <a:lnTo>
                  <a:pt x="56" y="729"/>
                </a:lnTo>
                <a:lnTo>
                  <a:pt x="56" y="729"/>
                </a:lnTo>
                <a:lnTo>
                  <a:pt x="56" y="729"/>
                </a:lnTo>
                <a:lnTo>
                  <a:pt x="64" y="729"/>
                </a:lnTo>
                <a:cubicBezTo>
                  <a:pt x="64" y="729"/>
                  <a:pt x="64" y="729"/>
                  <a:pt x="64" y="737"/>
                </a:cubicBezTo>
                <a:lnTo>
                  <a:pt x="64" y="737"/>
                </a:lnTo>
                <a:lnTo>
                  <a:pt x="64" y="737"/>
                </a:lnTo>
                <a:lnTo>
                  <a:pt x="64" y="737"/>
                </a:lnTo>
                <a:lnTo>
                  <a:pt x="64" y="737"/>
                </a:lnTo>
                <a:lnTo>
                  <a:pt x="64" y="737"/>
                </a:lnTo>
                <a:cubicBezTo>
                  <a:pt x="64" y="737"/>
                  <a:pt x="64" y="737"/>
                  <a:pt x="72" y="737"/>
                </a:cubicBezTo>
                <a:lnTo>
                  <a:pt x="72" y="737"/>
                </a:lnTo>
                <a:lnTo>
                  <a:pt x="72" y="737"/>
                </a:lnTo>
                <a:lnTo>
                  <a:pt x="72" y="737"/>
                </a:lnTo>
                <a:lnTo>
                  <a:pt x="72" y="737"/>
                </a:lnTo>
                <a:cubicBezTo>
                  <a:pt x="72" y="737"/>
                  <a:pt x="72" y="737"/>
                  <a:pt x="72" y="745"/>
                </a:cubicBezTo>
                <a:lnTo>
                  <a:pt x="80" y="745"/>
                </a:lnTo>
                <a:lnTo>
                  <a:pt x="80" y="745"/>
                </a:lnTo>
                <a:lnTo>
                  <a:pt x="80" y="745"/>
                </a:lnTo>
                <a:lnTo>
                  <a:pt x="80" y="745"/>
                </a:lnTo>
                <a:cubicBezTo>
                  <a:pt x="80" y="745"/>
                  <a:pt x="80" y="745"/>
                  <a:pt x="88" y="745"/>
                </a:cubicBezTo>
                <a:lnTo>
                  <a:pt x="88" y="745"/>
                </a:lnTo>
                <a:cubicBezTo>
                  <a:pt x="215" y="745"/>
                  <a:pt x="215" y="745"/>
                  <a:pt x="215" y="745"/>
                </a:cubicBezTo>
                <a:cubicBezTo>
                  <a:pt x="207" y="761"/>
                  <a:pt x="199" y="785"/>
                  <a:pt x="199" y="808"/>
                </a:cubicBezTo>
                <a:cubicBezTo>
                  <a:pt x="199" y="872"/>
                  <a:pt x="254" y="935"/>
                  <a:pt x="325" y="935"/>
                </a:cubicBezTo>
                <a:cubicBezTo>
                  <a:pt x="397" y="935"/>
                  <a:pt x="452" y="872"/>
                  <a:pt x="452" y="808"/>
                </a:cubicBezTo>
                <a:cubicBezTo>
                  <a:pt x="452" y="785"/>
                  <a:pt x="444" y="761"/>
                  <a:pt x="437" y="745"/>
                </a:cubicBezTo>
                <a:cubicBezTo>
                  <a:pt x="603" y="745"/>
                  <a:pt x="603" y="745"/>
                  <a:pt x="603" y="745"/>
                </a:cubicBezTo>
                <a:cubicBezTo>
                  <a:pt x="587" y="761"/>
                  <a:pt x="579" y="785"/>
                  <a:pt x="579" y="808"/>
                </a:cubicBezTo>
                <a:cubicBezTo>
                  <a:pt x="579" y="872"/>
                  <a:pt x="643" y="935"/>
                  <a:pt x="706" y="935"/>
                </a:cubicBezTo>
                <a:cubicBezTo>
                  <a:pt x="778" y="935"/>
                  <a:pt x="833" y="872"/>
                  <a:pt x="833" y="808"/>
                </a:cubicBezTo>
                <a:cubicBezTo>
                  <a:pt x="833" y="785"/>
                  <a:pt x="833" y="761"/>
                  <a:pt x="817" y="745"/>
                </a:cubicBezTo>
                <a:cubicBezTo>
                  <a:pt x="833" y="745"/>
                  <a:pt x="833" y="745"/>
                  <a:pt x="833" y="745"/>
                </a:cubicBezTo>
                <a:cubicBezTo>
                  <a:pt x="857" y="745"/>
                  <a:pt x="865" y="729"/>
                  <a:pt x="865" y="713"/>
                </a:cubicBezTo>
                <a:cubicBezTo>
                  <a:pt x="865" y="689"/>
                  <a:pt x="857" y="681"/>
                  <a:pt x="833" y="681"/>
                </a:cubicBezTo>
                <a:close/>
                <a:moveTo>
                  <a:pt x="389" y="808"/>
                </a:moveTo>
                <a:lnTo>
                  <a:pt x="389" y="808"/>
                </a:lnTo>
                <a:cubicBezTo>
                  <a:pt x="389" y="840"/>
                  <a:pt x="365" y="872"/>
                  <a:pt x="325" y="872"/>
                </a:cubicBezTo>
                <a:cubicBezTo>
                  <a:pt x="294" y="872"/>
                  <a:pt x="262" y="840"/>
                  <a:pt x="262" y="808"/>
                </a:cubicBezTo>
                <a:cubicBezTo>
                  <a:pt x="262" y="769"/>
                  <a:pt x="294" y="745"/>
                  <a:pt x="325" y="745"/>
                </a:cubicBezTo>
                <a:cubicBezTo>
                  <a:pt x="365" y="745"/>
                  <a:pt x="389" y="769"/>
                  <a:pt x="389" y="808"/>
                </a:cubicBezTo>
                <a:close/>
                <a:moveTo>
                  <a:pt x="770" y="808"/>
                </a:moveTo>
                <a:lnTo>
                  <a:pt x="770" y="808"/>
                </a:lnTo>
                <a:cubicBezTo>
                  <a:pt x="770" y="840"/>
                  <a:pt x="746" y="872"/>
                  <a:pt x="706" y="872"/>
                </a:cubicBezTo>
                <a:cubicBezTo>
                  <a:pt x="674" y="872"/>
                  <a:pt x="651" y="840"/>
                  <a:pt x="651" y="808"/>
                </a:cubicBezTo>
                <a:cubicBezTo>
                  <a:pt x="651" y="769"/>
                  <a:pt x="674" y="745"/>
                  <a:pt x="706" y="745"/>
                </a:cubicBezTo>
                <a:cubicBezTo>
                  <a:pt x="746" y="745"/>
                  <a:pt x="770" y="769"/>
                  <a:pt x="770" y="8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34">
            <a:extLst>
              <a:ext uri="{FF2B5EF4-FFF2-40B4-BE49-F238E27FC236}">
                <a16:creationId xmlns:a16="http://schemas.microsoft.com/office/drawing/2014/main" id="{A6E53B29-6EA9-514B-BD9E-001E06982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2826" y="6410606"/>
            <a:ext cx="889652" cy="1079922"/>
          </a:xfrm>
          <a:custGeom>
            <a:avLst/>
            <a:gdLst>
              <a:gd name="T0" fmla="*/ 761 w 762"/>
              <a:gd name="T1" fmla="*/ 261 h 927"/>
              <a:gd name="T2" fmla="*/ 761 w 762"/>
              <a:gd name="T3" fmla="*/ 261 h 927"/>
              <a:gd name="T4" fmla="*/ 745 w 762"/>
              <a:gd name="T5" fmla="*/ 237 h 927"/>
              <a:gd name="T6" fmla="*/ 515 w 762"/>
              <a:gd name="T7" fmla="*/ 7 h 927"/>
              <a:gd name="T8" fmla="*/ 492 w 762"/>
              <a:gd name="T9" fmla="*/ 0 h 927"/>
              <a:gd name="T10" fmla="*/ 484 w 762"/>
              <a:gd name="T11" fmla="*/ 0 h 927"/>
              <a:gd name="T12" fmla="*/ 47 w 762"/>
              <a:gd name="T13" fmla="*/ 0 h 927"/>
              <a:gd name="T14" fmla="*/ 0 w 762"/>
              <a:gd name="T15" fmla="*/ 55 h 927"/>
              <a:gd name="T16" fmla="*/ 0 w 762"/>
              <a:gd name="T17" fmla="*/ 895 h 927"/>
              <a:gd name="T18" fmla="*/ 32 w 762"/>
              <a:gd name="T19" fmla="*/ 926 h 927"/>
              <a:gd name="T20" fmla="*/ 730 w 762"/>
              <a:gd name="T21" fmla="*/ 926 h 927"/>
              <a:gd name="T22" fmla="*/ 761 w 762"/>
              <a:gd name="T23" fmla="*/ 895 h 927"/>
              <a:gd name="T24" fmla="*/ 761 w 762"/>
              <a:gd name="T25" fmla="*/ 261 h 927"/>
              <a:gd name="T26" fmla="*/ 523 w 762"/>
              <a:gd name="T27" fmla="*/ 222 h 927"/>
              <a:gd name="T28" fmla="*/ 523 w 762"/>
              <a:gd name="T29" fmla="*/ 222 h 927"/>
              <a:gd name="T30" fmla="*/ 523 w 762"/>
              <a:gd name="T31" fmla="*/ 103 h 927"/>
              <a:gd name="T32" fmla="*/ 642 w 762"/>
              <a:gd name="T33" fmla="*/ 222 h 927"/>
              <a:gd name="T34" fmla="*/ 523 w 762"/>
              <a:gd name="T35" fmla="*/ 222 h 927"/>
              <a:gd name="T36" fmla="*/ 63 w 762"/>
              <a:gd name="T37" fmla="*/ 863 h 927"/>
              <a:gd name="T38" fmla="*/ 63 w 762"/>
              <a:gd name="T39" fmla="*/ 863 h 927"/>
              <a:gd name="T40" fmla="*/ 63 w 762"/>
              <a:gd name="T41" fmla="*/ 63 h 927"/>
              <a:gd name="T42" fmla="*/ 460 w 762"/>
              <a:gd name="T43" fmla="*/ 63 h 927"/>
              <a:gd name="T44" fmla="*/ 460 w 762"/>
              <a:gd name="T45" fmla="*/ 253 h 927"/>
              <a:gd name="T46" fmla="*/ 492 w 762"/>
              <a:gd name="T47" fmla="*/ 285 h 927"/>
              <a:gd name="T48" fmla="*/ 690 w 762"/>
              <a:gd name="T49" fmla="*/ 285 h 927"/>
              <a:gd name="T50" fmla="*/ 698 w 762"/>
              <a:gd name="T51" fmla="*/ 285 h 927"/>
              <a:gd name="T52" fmla="*/ 698 w 762"/>
              <a:gd name="T53" fmla="*/ 863 h 927"/>
              <a:gd name="T54" fmla="*/ 63 w 762"/>
              <a:gd name="T55" fmla="*/ 863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62" h="927">
                <a:moveTo>
                  <a:pt x="761" y="261"/>
                </a:moveTo>
                <a:lnTo>
                  <a:pt x="761" y="261"/>
                </a:lnTo>
                <a:cubicBezTo>
                  <a:pt x="761" y="253"/>
                  <a:pt x="753" y="245"/>
                  <a:pt x="745" y="237"/>
                </a:cubicBezTo>
                <a:cubicBezTo>
                  <a:pt x="515" y="7"/>
                  <a:pt x="515" y="7"/>
                  <a:pt x="515" y="7"/>
                </a:cubicBezTo>
                <a:cubicBezTo>
                  <a:pt x="508" y="0"/>
                  <a:pt x="500" y="0"/>
                  <a:pt x="492" y="0"/>
                </a:cubicBezTo>
                <a:lnTo>
                  <a:pt x="484" y="0"/>
                </a:lnTo>
                <a:cubicBezTo>
                  <a:pt x="47" y="0"/>
                  <a:pt x="47" y="0"/>
                  <a:pt x="47" y="0"/>
                </a:cubicBezTo>
                <a:cubicBezTo>
                  <a:pt x="16" y="0"/>
                  <a:pt x="0" y="23"/>
                  <a:pt x="0" y="55"/>
                </a:cubicBezTo>
                <a:cubicBezTo>
                  <a:pt x="0" y="895"/>
                  <a:pt x="0" y="895"/>
                  <a:pt x="0" y="895"/>
                </a:cubicBezTo>
                <a:cubicBezTo>
                  <a:pt x="0" y="910"/>
                  <a:pt x="16" y="926"/>
                  <a:pt x="32" y="926"/>
                </a:cubicBezTo>
                <a:cubicBezTo>
                  <a:pt x="730" y="926"/>
                  <a:pt x="730" y="926"/>
                  <a:pt x="730" y="926"/>
                </a:cubicBezTo>
                <a:cubicBezTo>
                  <a:pt x="745" y="926"/>
                  <a:pt x="761" y="910"/>
                  <a:pt x="761" y="895"/>
                </a:cubicBezTo>
                <a:cubicBezTo>
                  <a:pt x="761" y="261"/>
                  <a:pt x="761" y="261"/>
                  <a:pt x="761" y="261"/>
                </a:cubicBezTo>
                <a:close/>
                <a:moveTo>
                  <a:pt x="523" y="222"/>
                </a:moveTo>
                <a:lnTo>
                  <a:pt x="523" y="222"/>
                </a:lnTo>
                <a:cubicBezTo>
                  <a:pt x="523" y="103"/>
                  <a:pt x="523" y="103"/>
                  <a:pt x="523" y="103"/>
                </a:cubicBezTo>
                <a:cubicBezTo>
                  <a:pt x="642" y="222"/>
                  <a:pt x="642" y="222"/>
                  <a:pt x="642" y="222"/>
                </a:cubicBezTo>
                <a:lnTo>
                  <a:pt x="523" y="222"/>
                </a:lnTo>
                <a:close/>
                <a:moveTo>
                  <a:pt x="63" y="863"/>
                </a:moveTo>
                <a:lnTo>
                  <a:pt x="63" y="863"/>
                </a:lnTo>
                <a:cubicBezTo>
                  <a:pt x="63" y="63"/>
                  <a:pt x="63" y="63"/>
                  <a:pt x="63" y="63"/>
                </a:cubicBezTo>
                <a:cubicBezTo>
                  <a:pt x="460" y="63"/>
                  <a:pt x="460" y="63"/>
                  <a:pt x="460" y="63"/>
                </a:cubicBezTo>
                <a:cubicBezTo>
                  <a:pt x="460" y="253"/>
                  <a:pt x="460" y="253"/>
                  <a:pt x="460" y="253"/>
                </a:cubicBezTo>
                <a:cubicBezTo>
                  <a:pt x="460" y="269"/>
                  <a:pt x="476" y="285"/>
                  <a:pt x="492" y="285"/>
                </a:cubicBezTo>
                <a:cubicBezTo>
                  <a:pt x="690" y="285"/>
                  <a:pt x="690" y="285"/>
                  <a:pt x="690" y="285"/>
                </a:cubicBezTo>
                <a:lnTo>
                  <a:pt x="698" y="285"/>
                </a:lnTo>
                <a:cubicBezTo>
                  <a:pt x="698" y="863"/>
                  <a:pt x="698" y="863"/>
                  <a:pt x="698" y="863"/>
                </a:cubicBezTo>
                <a:lnTo>
                  <a:pt x="63" y="8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35">
            <a:extLst>
              <a:ext uri="{FF2B5EF4-FFF2-40B4-BE49-F238E27FC236}">
                <a16:creationId xmlns:a16="http://schemas.microsoft.com/office/drawing/2014/main" id="{CC2F2806-25F3-5A41-9BDD-C273B004B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8810" y="6842575"/>
            <a:ext cx="462824" cy="77136"/>
          </a:xfrm>
          <a:custGeom>
            <a:avLst/>
            <a:gdLst>
              <a:gd name="T0" fmla="*/ 365 w 398"/>
              <a:gd name="T1" fmla="*/ 0 h 65"/>
              <a:gd name="T2" fmla="*/ 365 w 398"/>
              <a:gd name="T3" fmla="*/ 0 h 65"/>
              <a:gd name="T4" fmla="*/ 32 w 398"/>
              <a:gd name="T5" fmla="*/ 0 h 65"/>
              <a:gd name="T6" fmla="*/ 0 w 398"/>
              <a:gd name="T7" fmla="*/ 32 h 65"/>
              <a:gd name="T8" fmla="*/ 32 w 398"/>
              <a:gd name="T9" fmla="*/ 64 h 65"/>
              <a:gd name="T10" fmla="*/ 365 w 398"/>
              <a:gd name="T11" fmla="*/ 64 h 65"/>
              <a:gd name="T12" fmla="*/ 397 w 398"/>
              <a:gd name="T13" fmla="*/ 32 h 65"/>
              <a:gd name="T14" fmla="*/ 365 w 398"/>
              <a:gd name="T1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" h="65">
                <a:moveTo>
                  <a:pt x="365" y="0"/>
                </a:moveTo>
                <a:lnTo>
                  <a:pt x="365" y="0"/>
                </a:lnTo>
                <a:cubicBezTo>
                  <a:pt x="32" y="0"/>
                  <a:pt x="32" y="0"/>
                  <a:pt x="32" y="0"/>
                </a:cubicBezTo>
                <a:cubicBezTo>
                  <a:pt x="16" y="0"/>
                  <a:pt x="0" y="16"/>
                  <a:pt x="0" y="32"/>
                </a:cubicBezTo>
                <a:cubicBezTo>
                  <a:pt x="0" y="48"/>
                  <a:pt x="16" y="64"/>
                  <a:pt x="32" y="64"/>
                </a:cubicBezTo>
                <a:cubicBezTo>
                  <a:pt x="365" y="64"/>
                  <a:pt x="365" y="64"/>
                  <a:pt x="365" y="64"/>
                </a:cubicBezTo>
                <a:cubicBezTo>
                  <a:pt x="381" y="64"/>
                  <a:pt x="397" y="48"/>
                  <a:pt x="397" y="32"/>
                </a:cubicBezTo>
                <a:cubicBezTo>
                  <a:pt x="397" y="16"/>
                  <a:pt x="381" y="0"/>
                  <a:pt x="36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36">
            <a:extLst>
              <a:ext uri="{FF2B5EF4-FFF2-40B4-BE49-F238E27FC236}">
                <a16:creationId xmlns:a16="http://schemas.microsoft.com/office/drawing/2014/main" id="{4C0058E5-F38C-F940-BD67-D0DA4C9E9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8810" y="7037989"/>
            <a:ext cx="462824" cy="77136"/>
          </a:xfrm>
          <a:custGeom>
            <a:avLst/>
            <a:gdLst>
              <a:gd name="T0" fmla="*/ 365 w 398"/>
              <a:gd name="T1" fmla="*/ 0 h 64"/>
              <a:gd name="T2" fmla="*/ 365 w 398"/>
              <a:gd name="T3" fmla="*/ 0 h 64"/>
              <a:gd name="T4" fmla="*/ 32 w 398"/>
              <a:gd name="T5" fmla="*/ 0 h 64"/>
              <a:gd name="T6" fmla="*/ 0 w 398"/>
              <a:gd name="T7" fmla="*/ 32 h 64"/>
              <a:gd name="T8" fmla="*/ 32 w 398"/>
              <a:gd name="T9" fmla="*/ 63 h 64"/>
              <a:gd name="T10" fmla="*/ 365 w 398"/>
              <a:gd name="T11" fmla="*/ 63 h 64"/>
              <a:gd name="T12" fmla="*/ 397 w 398"/>
              <a:gd name="T13" fmla="*/ 32 h 64"/>
              <a:gd name="T14" fmla="*/ 365 w 398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" h="64">
                <a:moveTo>
                  <a:pt x="365" y="0"/>
                </a:moveTo>
                <a:lnTo>
                  <a:pt x="365" y="0"/>
                </a:lnTo>
                <a:cubicBezTo>
                  <a:pt x="32" y="0"/>
                  <a:pt x="32" y="0"/>
                  <a:pt x="32" y="0"/>
                </a:cubicBezTo>
                <a:cubicBezTo>
                  <a:pt x="16" y="0"/>
                  <a:pt x="0" y="8"/>
                  <a:pt x="0" y="32"/>
                </a:cubicBezTo>
                <a:cubicBezTo>
                  <a:pt x="0" y="47"/>
                  <a:pt x="16" y="63"/>
                  <a:pt x="32" y="63"/>
                </a:cubicBezTo>
                <a:cubicBezTo>
                  <a:pt x="365" y="63"/>
                  <a:pt x="365" y="63"/>
                  <a:pt x="365" y="63"/>
                </a:cubicBezTo>
                <a:cubicBezTo>
                  <a:pt x="381" y="63"/>
                  <a:pt x="397" y="47"/>
                  <a:pt x="397" y="32"/>
                </a:cubicBezTo>
                <a:cubicBezTo>
                  <a:pt x="397" y="8"/>
                  <a:pt x="381" y="0"/>
                  <a:pt x="36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37">
            <a:extLst>
              <a:ext uri="{FF2B5EF4-FFF2-40B4-BE49-F238E27FC236}">
                <a16:creationId xmlns:a16="http://schemas.microsoft.com/office/drawing/2014/main" id="{930384E1-112A-A44D-A893-02A034F47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8810" y="7223119"/>
            <a:ext cx="462824" cy="77136"/>
          </a:xfrm>
          <a:custGeom>
            <a:avLst/>
            <a:gdLst>
              <a:gd name="T0" fmla="*/ 365 w 398"/>
              <a:gd name="T1" fmla="*/ 0 h 65"/>
              <a:gd name="T2" fmla="*/ 365 w 398"/>
              <a:gd name="T3" fmla="*/ 0 h 65"/>
              <a:gd name="T4" fmla="*/ 32 w 398"/>
              <a:gd name="T5" fmla="*/ 0 h 65"/>
              <a:gd name="T6" fmla="*/ 0 w 398"/>
              <a:gd name="T7" fmla="*/ 32 h 65"/>
              <a:gd name="T8" fmla="*/ 32 w 398"/>
              <a:gd name="T9" fmla="*/ 64 h 65"/>
              <a:gd name="T10" fmla="*/ 365 w 398"/>
              <a:gd name="T11" fmla="*/ 64 h 65"/>
              <a:gd name="T12" fmla="*/ 397 w 398"/>
              <a:gd name="T13" fmla="*/ 32 h 65"/>
              <a:gd name="T14" fmla="*/ 365 w 398"/>
              <a:gd name="T1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" h="65">
                <a:moveTo>
                  <a:pt x="365" y="0"/>
                </a:moveTo>
                <a:lnTo>
                  <a:pt x="365" y="0"/>
                </a:lnTo>
                <a:cubicBezTo>
                  <a:pt x="32" y="0"/>
                  <a:pt x="32" y="0"/>
                  <a:pt x="32" y="0"/>
                </a:cubicBezTo>
                <a:cubicBezTo>
                  <a:pt x="16" y="0"/>
                  <a:pt x="0" y="16"/>
                  <a:pt x="0" y="32"/>
                </a:cubicBezTo>
                <a:cubicBezTo>
                  <a:pt x="0" y="48"/>
                  <a:pt x="16" y="64"/>
                  <a:pt x="32" y="64"/>
                </a:cubicBezTo>
                <a:cubicBezTo>
                  <a:pt x="365" y="64"/>
                  <a:pt x="365" y="64"/>
                  <a:pt x="365" y="64"/>
                </a:cubicBezTo>
                <a:cubicBezTo>
                  <a:pt x="381" y="64"/>
                  <a:pt x="397" y="48"/>
                  <a:pt x="397" y="32"/>
                </a:cubicBezTo>
                <a:cubicBezTo>
                  <a:pt x="397" y="16"/>
                  <a:pt x="381" y="0"/>
                  <a:pt x="36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CuadroTexto 512">
            <a:extLst>
              <a:ext uri="{FF2B5EF4-FFF2-40B4-BE49-F238E27FC236}">
                <a16:creationId xmlns:a16="http://schemas.microsoft.com/office/drawing/2014/main" id="{455DF41B-31AD-2540-865E-56F8436399FE}"/>
              </a:ext>
            </a:extLst>
          </p:cNvPr>
          <p:cNvSpPr txBox="1"/>
          <p:nvPr/>
        </p:nvSpPr>
        <p:spPr>
          <a:xfrm>
            <a:off x="10651394" y="1542606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514" name="CuadroTexto 513">
            <a:extLst>
              <a:ext uri="{FF2B5EF4-FFF2-40B4-BE49-F238E27FC236}">
                <a16:creationId xmlns:a16="http://schemas.microsoft.com/office/drawing/2014/main" id="{7DB881F0-8F6C-0F4A-AD5B-BAD581B31D29}"/>
              </a:ext>
            </a:extLst>
          </p:cNvPr>
          <p:cNvSpPr txBox="1"/>
          <p:nvPr/>
        </p:nvSpPr>
        <p:spPr>
          <a:xfrm>
            <a:off x="2451398" y="305803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16" name="CuadroTexto 395">
            <a:extLst>
              <a:ext uri="{FF2B5EF4-FFF2-40B4-BE49-F238E27FC236}">
                <a16:creationId xmlns:a16="http://schemas.microsoft.com/office/drawing/2014/main" id="{DE12C1E4-EFD7-124D-A1F5-7F717561574B}"/>
              </a:ext>
            </a:extLst>
          </p:cNvPr>
          <p:cNvSpPr txBox="1"/>
          <p:nvPr/>
        </p:nvSpPr>
        <p:spPr>
          <a:xfrm>
            <a:off x="2505452" y="7819125"/>
            <a:ext cx="2378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17" name="Rectangle 56">
            <a:extLst>
              <a:ext uri="{FF2B5EF4-FFF2-40B4-BE49-F238E27FC236}">
                <a16:creationId xmlns:a16="http://schemas.microsoft.com/office/drawing/2014/main" id="{9A5B0439-5B35-6D45-8C05-2E1343AD8858}"/>
              </a:ext>
            </a:extLst>
          </p:cNvPr>
          <p:cNvSpPr/>
          <p:nvPr/>
        </p:nvSpPr>
        <p:spPr>
          <a:xfrm>
            <a:off x="1832682" y="8412440"/>
            <a:ext cx="3670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19" name="CuadroTexto 395">
            <a:extLst>
              <a:ext uri="{FF2B5EF4-FFF2-40B4-BE49-F238E27FC236}">
                <a16:creationId xmlns:a16="http://schemas.microsoft.com/office/drawing/2014/main" id="{BBC38D4D-5608-244B-B5B0-68483CFF5AF0}"/>
              </a:ext>
            </a:extLst>
          </p:cNvPr>
          <p:cNvSpPr txBox="1"/>
          <p:nvPr/>
        </p:nvSpPr>
        <p:spPr>
          <a:xfrm>
            <a:off x="8131333" y="7822557"/>
            <a:ext cx="2378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20" name="Rectangle 56">
            <a:extLst>
              <a:ext uri="{FF2B5EF4-FFF2-40B4-BE49-F238E27FC236}">
                <a16:creationId xmlns:a16="http://schemas.microsoft.com/office/drawing/2014/main" id="{3730E406-0535-3045-B6F4-4A6C0720252A}"/>
              </a:ext>
            </a:extLst>
          </p:cNvPr>
          <p:cNvSpPr/>
          <p:nvPr/>
        </p:nvSpPr>
        <p:spPr>
          <a:xfrm>
            <a:off x="7458563" y="8415872"/>
            <a:ext cx="3670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22" name="CuadroTexto 395">
            <a:extLst>
              <a:ext uri="{FF2B5EF4-FFF2-40B4-BE49-F238E27FC236}">
                <a16:creationId xmlns:a16="http://schemas.microsoft.com/office/drawing/2014/main" id="{11C0FBE0-1779-C54B-9412-F510C5EC7946}"/>
              </a:ext>
            </a:extLst>
          </p:cNvPr>
          <p:cNvSpPr txBox="1"/>
          <p:nvPr/>
        </p:nvSpPr>
        <p:spPr>
          <a:xfrm>
            <a:off x="13746927" y="7828677"/>
            <a:ext cx="2378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23" name="Rectangle 56">
            <a:extLst>
              <a:ext uri="{FF2B5EF4-FFF2-40B4-BE49-F238E27FC236}">
                <a16:creationId xmlns:a16="http://schemas.microsoft.com/office/drawing/2014/main" id="{385E4C7B-E462-9343-8292-AC3CCE1DE13A}"/>
              </a:ext>
            </a:extLst>
          </p:cNvPr>
          <p:cNvSpPr/>
          <p:nvPr/>
        </p:nvSpPr>
        <p:spPr>
          <a:xfrm>
            <a:off x="13074157" y="8421992"/>
            <a:ext cx="3670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25" name="CuadroTexto 395">
            <a:extLst>
              <a:ext uri="{FF2B5EF4-FFF2-40B4-BE49-F238E27FC236}">
                <a16:creationId xmlns:a16="http://schemas.microsoft.com/office/drawing/2014/main" id="{80EF8A54-E2B1-0B45-86FF-0DB1EF47ADBD}"/>
              </a:ext>
            </a:extLst>
          </p:cNvPr>
          <p:cNvSpPr txBox="1"/>
          <p:nvPr/>
        </p:nvSpPr>
        <p:spPr>
          <a:xfrm>
            <a:off x="19389061" y="7819125"/>
            <a:ext cx="2378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26" name="Rectangle 56">
            <a:extLst>
              <a:ext uri="{FF2B5EF4-FFF2-40B4-BE49-F238E27FC236}">
                <a16:creationId xmlns:a16="http://schemas.microsoft.com/office/drawing/2014/main" id="{A750A78D-2171-F14A-A59D-F0C8DD2E9B74}"/>
              </a:ext>
            </a:extLst>
          </p:cNvPr>
          <p:cNvSpPr/>
          <p:nvPr/>
        </p:nvSpPr>
        <p:spPr>
          <a:xfrm>
            <a:off x="18716291" y="8412440"/>
            <a:ext cx="3670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3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D0F3C8"/>
      </a:accent1>
      <a:accent2>
        <a:srgbClr val="A7EB9B"/>
      </a:accent2>
      <a:accent3>
        <a:srgbClr val="84CB99"/>
      </a:accent3>
      <a:accent4>
        <a:srgbClr val="65A2A2"/>
      </a:accent4>
      <a:accent5>
        <a:srgbClr val="395879"/>
      </a:accent5>
      <a:accent6>
        <a:srgbClr val="D9D9D9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93885</TotalTime>
  <Words>480</Words>
  <Application>Microsoft Macintosh PowerPoint</Application>
  <PresentationFormat>Custom</PresentationFormat>
  <Paragraphs>108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16194</cp:revision>
  <dcterms:created xsi:type="dcterms:W3CDTF">2014-11-12T21:47:38Z</dcterms:created>
  <dcterms:modified xsi:type="dcterms:W3CDTF">2019-09-26T20:37:00Z</dcterms:modified>
  <cp:category/>
</cp:coreProperties>
</file>