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 autoAdjust="0"/>
    <p:restoredTop sz="50000" autoAdjust="0"/>
  </p:normalViewPr>
  <p:slideViewPr>
    <p:cSldViewPr snapToGrid="0" snapToObjects="1">
      <p:cViewPr varScale="1">
        <p:scale>
          <a:sx n="48" d="100"/>
          <a:sy n="48" d="100"/>
        </p:scale>
        <p:origin x="1136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">
            <a:extLst>
              <a:ext uri="{FF2B5EF4-FFF2-40B4-BE49-F238E27FC236}">
                <a16:creationId xmlns:a16="http://schemas.microsoft.com/office/drawing/2014/main" id="{9013F8AB-6CD6-9249-878B-C47EB2D19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112" y="5878445"/>
            <a:ext cx="1563280" cy="420883"/>
          </a:xfrm>
          <a:custGeom>
            <a:avLst/>
            <a:gdLst>
              <a:gd name="T0" fmla="*/ 1377 w 1378"/>
              <a:gd name="T1" fmla="*/ 0 h 370"/>
              <a:gd name="T2" fmla="*/ 0 w 1378"/>
              <a:gd name="T3" fmla="*/ 0 h 370"/>
              <a:gd name="T4" fmla="*/ 0 w 1378"/>
              <a:gd name="T5" fmla="*/ 369 h 370"/>
              <a:gd name="T6" fmla="*/ 1377 w 1378"/>
              <a:gd name="T7" fmla="*/ 369 h 370"/>
              <a:gd name="T8" fmla="*/ 1377 w 1378"/>
              <a:gd name="T9" fmla="*/ 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8" h="370">
                <a:moveTo>
                  <a:pt x="1377" y="0"/>
                </a:moveTo>
                <a:lnTo>
                  <a:pt x="0" y="0"/>
                </a:lnTo>
                <a:lnTo>
                  <a:pt x="0" y="369"/>
                </a:lnTo>
                <a:lnTo>
                  <a:pt x="1377" y="369"/>
                </a:lnTo>
                <a:lnTo>
                  <a:pt x="1377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1FC0C2A5-855B-4D42-93A6-3BE74C402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762" y="5938572"/>
            <a:ext cx="821724" cy="360757"/>
          </a:xfrm>
          <a:custGeom>
            <a:avLst/>
            <a:gdLst>
              <a:gd name="T0" fmla="*/ 720 w 721"/>
              <a:gd name="T1" fmla="*/ 0 h 316"/>
              <a:gd name="T2" fmla="*/ 0 w 721"/>
              <a:gd name="T3" fmla="*/ 0 h 316"/>
              <a:gd name="T4" fmla="*/ 0 w 721"/>
              <a:gd name="T5" fmla="*/ 315 h 316"/>
              <a:gd name="T6" fmla="*/ 720 w 721"/>
              <a:gd name="T7" fmla="*/ 315 h 316"/>
              <a:gd name="T8" fmla="*/ 720 w 721"/>
              <a:gd name="T9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1" h="316">
                <a:moveTo>
                  <a:pt x="720" y="0"/>
                </a:moveTo>
                <a:lnTo>
                  <a:pt x="0" y="0"/>
                </a:lnTo>
                <a:lnTo>
                  <a:pt x="0" y="315"/>
                </a:lnTo>
                <a:lnTo>
                  <a:pt x="720" y="315"/>
                </a:lnTo>
                <a:lnTo>
                  <a:pt x="720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45">
            <a:extLst>
              <a:ext uri="{FF2B5EF4-FFF2-40B4-BE49-F238E27FC236}">
                <a16:creationId xmlns:a16="http://schemas.microsoft.com/office/drawing/2014/main" id="{175E0ACA-46B4-BD4E-B306-53EF53A88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993" y="6294316"/>
            <a:ext cx="5306136" cy="3006308"/>
          </a:xfrm>
          <a:custGeom>
            <a:avLst/>
            <a:gdLst>
              <a:gd name="T0" fmla="*/ 4472 w 4671"/>
              <a:gd name="T1" fmla="*/ 2644 h 2645"/>
              <a:gd name="T2" fmla="*/ 4472 w 4671"/>
              <a:gd name="T3" fmla="*/ 2644 h 2645"/>
              <a:gd name="T4" fmla="*/ 198 w 4671"/>
              <a:gd name="T5" fmla="*/ 2644 h 2645"/>
              <a:gd name="T6" fmla="*/ 0 w 4671"/>
              <a:gd name="T7" fmla="*/ 2455 h 2645"/>
              <a:gd name="T8" fmla="*/ 0 w 4671"/>
              <a:gd name="T9" fmla="*/ 189 h 2645"/>
              <a:gd name="T10" fmla="*/ 198 w 4671"/>
              <a:gd name="T11" fmla="*/ 0 h 2645"/>
              <a:gd name="T12" fmla="*/ 4472 w 4671"/>
              <a:gd name="T13" fmla="*/ 0 h 2645"/>
              <a:gd name="T14" fmla="*/ 4670 w 4671"/>
              <a:gd name="T15" fmla="*/ 189 h 2645"/>
              <a:gd name="T16" fmla="*/ 4670 w 4671"/>
              <a:gd name="T17" fmla="*/ 2455 h 2645"/>
              <a:gd name="T18" fmla="*/ 4472 w 4671"/>
              <a:gd name="T19" fmla="*/ 2644 h 2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71" h="2645">
                <a:moveTo>
                  <a:pt x="4472" y="2644"/>
                </a:moveTo>
                <a:lnTo>
                  <a:pt x="4472" y="2644"/>
                </a:lnTo>
                <a:cubicBezTo>
                  <a:pt x="198" y="2644"/>
                  <a:pt x="198" y="2644"/>
                  <a:pt x="198" y="2644"/>
                </a:cubicBezTo>
                <a:cubicBezTo>
                  <a:pt x="90" y="2644"/>
                  <a:pt x="0" y="2563"/>
                  <a:pt x="0" y="2455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81"/>
                  <a:pt x="90" y="0"/>
                  <a:pt x="198" y="0"/>
                </a:cubicBezTo>
                <a:cubicBezTo>
                  <a:pt x="4472" y="0"/>
                  <a:pt x="4472" y="0"/>
                  <a:pt x="4472" y="0"/>
                </a:cubicBezTo>
                <a:cubicBezTo>
                  <a:pt x="4580" y="0"/>
                  <a:pt x="4670" y="81"/>
                  <a:pt x="4670" y="189"/>
                </a:cubicBezTo>
                <a:cubicBezTo>
                  <a:pt x="4670" y="2455"/>
                  <a:pt x="4670" y="2455"/>
                  <a:pt x="4670" y="2455"/>
                </a:cubicBezTo>
                <a:cubicBezTo>
                  <a:pt x="4670" y="2563"/>
                  <a:pt x="4580" y="2644"/>
                  <a:pt x="4472" y="2644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46">
            <a:extLst>
              <a:ext uri="{FF2B5EF4-FFF2-40B4-BE49-F238E27FC236}">
                <a16:creationId xmlns:a16="http://schemas.microsoft.com/office/drawing/2014/main" id="{2CB3D11D-C52A-8F46-9391-FFFE95E63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158" y="6184085"/>
            <a:ext cx="3241804" cy="3231783"/>
          </a:xfrm>
          <a:custGeom>
            <a:avLst/>
            <a:gdLst>
              <a:gd name="T0" fmla="*/ 2853 w 2854"/>
              <a:gd name="T1" fmla="*/ 1421 h 2843"/>
              <a:gd name="T2" fmla="*/ 2853 w 2854"/>
              <a:gd name="T3" fmla="*/ 1421 h 2843"/>
              <a:gd name="T4" fmla="*/ 1431 w 2854"/>
              <a:gd name="T5" fmla="*/ 2842 h 2843"/>
              <a:gd name="T6" fmla="*/ 0 w 2854"/>
              <a:gd name="T7" fmla="*/ 1421 h 2843"/>
              <a:gd name="T8" fmla="*/ 1431 w 2854"/>
              <a:gd name="T9" fmla="*/ 0 h 2843"/>
              <a:gd name="T10" fmla="*/ 2853 w 2854"/>
              <a:gd name="T11" fmla="*/ 1421 h 2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4" h="2843">
                <a:moveTo>
                  <a:pt x="2853" y="1421"/>
                </a:moveTo>
                <a:lnTo>
                  <a:pt x="2853" y="1421"/>
                </a:lnTo>
                <a:cubicBezTo>
                  <a:pt x="2853" y="2203"/>
                  <a:pt x="2214" y="2842"/>
                  <a:pt x="1431" y="2842"/>
                </a:cubicBezTo>
                <a:cubicBezTo>
                  <a:pt x="639" y="2842"/>
                  <a:pt x="0" y="2203"/>
                  <a:pt x="0" y="1421"/>
                </a:cubicBezTo>
                <a:cubicBezTo>
                  <a:pt x="0" y="638"/>
                  <a:pt x="639" y="0"/>
                  <a:pt x="1431" y="0"/>
                </a:cubicBezTo>
                <a:cubicBezTo>
                  <a:pt x="2214" y="0"/>
                  <a:pt x="2853" y="638"/>
                  <a:pt x="2853" y="1421"/>
                </a:cubicBezTo>
              </a:path>
            </a:pathLst>
          </a:custGeom>
          <a:solidFill>
            <a:srgbClr val="71BD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47">
            <a:extLst>
              <a:ext uri="{FF2B5EF4-FFF2-40B4-BE49-F238E27FC236}">
                <a16:creationId xmlns:a16="http://schemas.microsoft.com/office/drawing/2014/main" id="{EF55BAEF-0C7B-B349-9EB1-68D20501A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1095" y="6154022"/>
            <a:ext cx="3301930" cy="3291909"/>
          </a:xfrm>
          <a:custGeom>
            <a:avLst/>
            <a:gdLst>
              <a:gd name="T0" fmla="*/ 1457 w 2907"/>
              <a:gd name="T1" fmla="*/ 2896 h 2897"/>
              <a:gd name="T2" fmla="*/ 1457 w 2907"/>
              <a:gd name="T3" fmla="*/ 2896 h 2897"/>
              <a:gd name="T4" fmla="*/ 0 w 2907"/>
              <a:gd name="T5" fmla="*/ 1448 h 2897"/>
              <a:gd name="T6" fmla="*/ 1457 w 2907"/>
              <a:gd name="T7" fmla="*/ 0 h 2897"/>
              <a:gd name="T8" fmla="*/ 2906 w 2907"/>
              <a:gd name="T9" fmla="*/ 1448 h 2897"/>
              <a:gd name="T10" fmla="*/ 1457 w 2907"/>
              <a:gd name="T11" fmla="*/ 2896 h 2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07" h="2897">
                <a:moveTo>
                  <a:pt x="1457" y="2896"/>
                </a:moveTo>
                <a:lnTo>
                  <a:pt x="1457" y="2896"/>
                </a:lnTo>
                <a:cubicBezTo>
                  <a:pt x="647" y="2896"/>
                  <a:pt x="0" y="2248"/>
                  <a:pt x="0" y="1448"/>
                </a:cubicBezTo>
                <a:cubicBezTo>
                  <a:pt x="0" y="647"/>
                  <a:pt x="647" y="0"/>
                  <a:pt x="1457" y="0"/>
                </a:cubicBezTo>
                <a:cubicBezTo>
                  <a:pt x="2258" y="0"/>
                  <a:pt x="2906" y="647"/>
                  <a:pt x="2906" y="1448"/>
                </a:cubicBezTo>
                <a:cubicBezTo>
                  <a:pt x="2906" y="2248"/>
                  <a:pt x="2258" y="2896"/>
                  <a:pt x="1457" y="289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48">
            <a:extLst>
              <a:ext uri="{FF2B5EF4-FFF2-40B4-BE49-F238E27FC236}">
                <a16:creationId xmlns:a16="http://schemas.microsoft.com/office/drawing/2014/main" id="{0C44CA36-3F06-0944-B8C3-081603C74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023" y="6108929"/>
            <a:ext cx="3367065" cy="3372074"/>
          </a:xfrm>
          <a:custGeom>
            <a:avLst/>
            <a:gdLst>
              <a:gd name="T0" fmla="*/ 1485 w 2962"/>
              <a:gd name="T1" fmla="*/ 63 h 2969"/>
              <a:gd name="T2" fmla="*/ 1485 w 2962"/>
              <a:gd name="T3" fmla="*/ 63 h 2969"/>
              <a:gd name="T4" fmla="*/ 2907 w 2962"/>
              <a:gd name="T5" fmla="*/ 1484 h 2969"/>
              <a:gd name="T6" fmla="*/ 1485 w 2962"/>
              <a:gd name="T7" fmla="*/ 2905 h 2969"/>
              <a:gd name="T8" fmla="*/ 54 w 2962"/>
              <a:gd name="T9" fmla="*/ 1484 h 2969"/>
              <a:gd name="T10" fmla="*/ 1485 w 2962"/>
              <a:gd name="T11" fmla="*/ 63 h 2969"/>
              <a:gd name="T12" fmla="*/ 1485 w 2962"/>
              <a:gd name="T13" fmla="*/ 0 h 2969"/>
              <a:gd name="T14" fmla="*/ 1485 w 2962"/>
              <a:gd name="T15" fmla="*/ 0 h 2969"/>
              <a:gd name="T16" fmla="*/ 432 w 2962"/>
              <a:gd name="T17" fmla="*/ 432 h 2969"/>
              <a:gd name="T18" fmla="*/ 0 w 2962"/>
              <a:gd name="T19" fmla="*/ 1484 h 2969"/>
              <a:gd name="T20" fmla="*/ 432 w 2962"/>
              <a:gd name="T21" fmla="*/ 2536 h 2969"/>
              <a:gd name="T22" fmla="*/ 1485 w 2962"/>
              <a:gd name="T23" fmla="*/ 2968 h 2969"/>
              <a:gd name="T24" fmla="*/ 2529 w 2962"/>
              <a:gd name="T25" fmla="*/ 2536 h 2969"/>
              <a:gd name="T26" fmla="*/ 2961 w 2962"/>
              <a:gd name="T27" fmla="*/ 1484 h 2969"/>
              <a:gd name="T28" fmla="*/ 2529 w 2962"/>
              <a:gd name="T29" fmla="*/ 432 h 2969"/>
              <a:gd name="T30" fmla="*/ 1485 w 2962"/>
              <a:gd name="T31" fmla="*/ 0 h 2969"/>
              <a:gd name="T32" fmla="*/ 1485 w 2962"/>
              <a:gd name="T33" fmla="*/ 63 h 2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62" h="2969">
                <a:moveTo>
                  <a:pt x="1485" y="63"/>
                </a:moveTo>
                <a:lnTo>
                  <a:pt x="1485" y="63"/>
                </a:lnTo>
                <a:cubicBezTo>
                  <a:pt x="2268" y="63"/>
                  <a:pt x="2907" y="701"/>
                  <a:pt x="2907" y="1484"/>
                </a:cubicBezTo>
                <a:cubicBezTo>
                  <a:pt x="2907" y="2266"/>
                  <a:pt x="2268" y="2905"/>
                  <a:pt x="1485" y="2905"/>
                </a:cubicBezTo>
                <a:cubicBezTo>
                  <a:pt x="693" y="2905"/>
                  <a:pt x="54" y="2266"/>
                  <a:pt x="54" y="1484"/>
                </a:cubicBezTo>
                <a:cubicBezTo>
                  <a:pt x="54" y="701"/>
                  <a:pt x="693" y="63"/>
                  <a:pt x="1485" y="63"/>
                </a:cubicBezTo>
                <a:lnTo>
                  <a:pt x="1485" y="0"/>
                </a:lnTo>
                <a:lnTo>
                  <a:pt x="1485" y="0"/>
                </a:lnTo>
                <a:cubicBezTo>
                  <a:pt x="1080" y="0"/>
                  <a:pt x="711" y="153"/>
                  <a:pt x="432" y="432"/>
                </a:cubicBezTo>
                <a:cubicBezTo>
                  <a:pt x="153" y="719"/>
                  <a:pt x="0" y="1088"/>
                  <a:pt x="0" y="1484"/>
                </a:cubicBezTo>
                <a:cubicBezTo>
                  <a:pt x="0" y="1880"/>
                  <a:pt x="153" y="2248"/>
                  <a:pt x="432" y="2536"/>
                </a:cubicBezTo>
                <a:cubicBezTo>
                  <a:pt x="711" y="2815"/>
                  <a:pt x="1080" y="2968"/>
                  <a:pt x="1485" y="2968"/>
                </a:cubicBezTo>
                <a:cubicBezTo>
                  <a:pt x="1881" y="2968"/>
                  <a:pt x="2250" y="2815"/>
                  <a:pt x="2529" y="2536"/>
                </a:cubicBezTo>
                <a:cubicBezTo>
                  <a:pt x="2808" y="2248"/>
                  <a:pt x="2961" y="1880"/>
                  <a:pt x="2961" y="1484"/>
                </a:cubicBezTo>
                <a:cubicBezTo>
                  <a:pt x="2961" y="1088"/>
                  <a:pt x="2808" y="719"/>
                  <a:pt x="2529" y="432"/>
                </a:cubicBezTo>
                <a:cubicBezTo>
                  <a:pt x="2250" y="153"/>
                  <a:pt x="1881" y="0"/>
                  <a:pt x="1485" y="0"/>
                </a:cubicBezTo>
                <a:lnTo>
                  <a:pt x="1485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49">
            <a:extLst>
              <a:ext uri="{FF2B5EF4-FFF2-40B4-BE49-F238E27FC236}">
                <a16:creationId xmlns:a16="http://schemas.microsoft.com/office/drawing/2014/main" id="{C33FBC10-B624-D347-9464-3DDC2F399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654" y="6409560"/>
            <a:ext cx="2770812" cy="2780834"/>
          </a:xfrm>
          <a:custGeom>
            <a:avLst/>
            <a:gdLst>
              <a:gd name="T0" fmla="*/ 2439 w 2440"/>
              <a:gd name="T1" fmla="*/ 1223 h 2447"/>
              <a:gd name="T2" fmla="*/ 2439 w 2440"/>
              <a:gd name="T3" fmla="*/ 1223 h 2447"/>
              <a:gd name="T4" fmla="*/ 1224 w 2440"/>
              <a:gd name="T5" fmla="*/ 2446 h 2447"/>
              <a:gd name="T6" fmla="*/ 0 w 2440"/>
              <a:gd name="T7" fmla="*/ 1223 h 2447"/>
              <a:gd name="T8" fmla="*/ 1224 w 2440"/>
              <a:gd name="T9" fmla="*/ 0 h 2447"/>
              <a:gd name="T10" fmla="*/ 2439 w 2440"/>
              <a:gd name="T11" fmla="*/ 1223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40" h="2447">
                <a:moveTo>
                  <a:pt x="2439" y="1223"/>
                </a:moveTo>
                <a:lnTo>
                  <a:pt x="2439" y="1223"/>
                </a:lnTo>
                <a:cubicBezTo>
                  <a:pt x="2439" y="1897"/>
                  <a:pt x="1890" y="2446"/>
                  <a:pt x="1224" y="2446"/>
                </a:cubicBezTo>
                <a:cubicBezTo>
                  <a:pt x="549" y="2446"/>
                  <a:pt x="0" y="1897"/>
                  <a:pt x="0" y="1223"/>
                </a:cubicBezTo>
                <a:cubicBezTo>
                  <a:pt x="0" y="548"/>
                  <a:pt x="549" y="0"/>
                  <a:pt x="1224" y="0"/>
                </a:cubicBezTo>
                <a:cubicBezTo>
                  <a:pt x="1890" y="0"/>
                  <a:pt x="2439" y="548"/>
                  <a:pt x="2439" y="12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50">
            <a:extLst>
              <a:ext uri="{FF2B5EF4-FFF2-40B4-BE49-F238E27FC236}">
                <a16:creationId xmlns:a16="http://schemas.microsoft.com/office/drawing/2014/main" id="{9370F911-292A-D046-9B01-B09A4FCCD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3770" y="5878445"/>
            <a:ext cx="1563280" cy="420883"/>
          </a:xfrm>
          <a:custGeom>
            <a:avLst/>
            <a:gdLst>
              <a:gd name="T0" fmla="*/ 1377 w 1378"/>
              <a:gd name="T1" fmla="*/ 0 h 370"/>
              <a:gd name="T2" fmla="*/ 0 w 1378"/>
              <a:gd name="T3" fmla="*/ 0 h 370"/>
              <a:gd name="T4" fmla="*/ 0 w 1378"/>
              <a:gd name="T5" fmla="*/ 369 h 370"/>
              <a:gd name="T6" fmla="*/ 1377 w 1378"/>
              <a:gd name="T7" fmla="*/ 369 h 370"/>
              <a:gd name="T8" fmla="*/ 1377 w 1378"/>
              <a:gd name="T9" fmla="*/ 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8" h="370">
                <a:moveTo>
                  <a:pt x="1377" y="0"/>
                </a:moveTo>
                <a:lnTo>
                  <a:pt x="0" y="0"/>
                </a:lnTo>
                <a:lnTo>
                  <a:pt x="0" y="369"/>
                </a:lnTo>
                <a:lnTo>
                  <a:pt x="1377" y="369"/>
                </a:lnTo>
                <a:lnTo>
                  <a:pt x="1377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51">
            <a:extLst>
              <a:ext uri="{FF2B5EF4-FFF2-40B4-BE49-F238E27FC236}">
                <a16:creationId xmlns:a16="http://schemas.microsoft.com/office/drawing/2014/main" id="{E519AB3B-F4DD-824B-A9E0-2D93FFFDC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420" y="5938572"/>
            <a:ext cx="821724" cy="360757"/>
          </a:xfrm>
          <a:custGeom>
            <a:avLst/>
            <a:gdLst>
              <a:gd name="T0" fmla="*/ 720 w 721"/>
              <a:gd name="T1" fmla="*/ 0 h 316"/>
              <a:gd name="T2" fmla="*/ 0 w 721"/>
              <a:gd name="T3" fmla="*/ 0 h 316"/>
              <a:gd name="T4" fmla="*/ 0 w 721"/>
              <a:gd name="T5" fmla="*/ 315 h 316"/>
              <a:gd name="T6" fmla="*/ 720 w 721"/>
              <a:gd name="T7" fmla="*/ 315 h 316"/>
              <a:gd name="T8" fmla="*/ 720 w 721"/>
              <a:gd name="T9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1" h="316">
                <a:moveTo>
                  <a:pt x="720" y="0"/>
                </a:moveTo>
                <a:lnTo>
                  <a:pt x="0" y="0"/>
                </a:lnTo>
                <a:lnTo>
                  <a:pt x="0" y="315"/>
                </a:lnTo>
                <a:lnTo>
                  <a:pt x="720" y="315"/>
                </a:lnTo>
                <a:lnTo>
                  <a:pt x="720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52">
            <a:extLst>
              <a:ext uri="{FF2B5EF4-FFF2-40B4-BE49-F238E27FC236}">
                <a16:creationId xmlns:a16="http://schemas.microsoft.com/office/drawing/2014/main" id="{723FE9F2-D68E-4847-8992-F1D398467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1651" y="6294316"/>
            <a:ext cx="5296114" cy="3006308"/>
          </a:xfrm>
          <a:custGeom>
            <a:avLst/>
            <a:gdLst>
              <a:gd name="T0" fmla="*/ 4471 w 4661"/>
              <a:gd name="T1" fmla="*/ 2644 h 2645"/>
              <a:gd name="T2" fmla="*/ 4471 w 4661"/>
              <a:gd name="T3" fmla="*/ 2644 h 2645"/>
              <a:gd name="T4" fmla="*/ 198 w 4661"/>
              <a:gd name="T5" fmla="*/ 2644 h 2645"/>
              <a:gd name="T6" fmla="*/ 0 w 4661"/>
              <a:gd name="T7" fmla="*/ 2455 h 2645"/>
              <a:gd name="T8" fmla="*/ 0 w 4661"/>
              <a:gd name="T9" fmla="*/ 189 h 2645"/>
              <a:gd name="T10" fmla="*/ 198 w 4661"/>
              <a:gd name="T11" fmla="*/ 0 h 2645"/>
              <a:gd name="T12" fmla="*/ 4471 w 4661"/>
              <a:gd name="T13" fmla="*/ 0 h 2645"/>
              <a:gd name="T14" fmla="*/ 4660 w 4661"/>
              <a:gd name="T15" fmla="*/ 189 h 2645"/>
              <a:gd name="T16" fmla="*/ 4660 w 4661"/>
              <a:gd name="T17" fmla="*/ 2455 h 2645"/>
              <a:gd name="T18" fmla="*/ 4471 w 4661"/>
              <a:gd name="T19" fmla="*/ 2644 h 2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61" h="2645">
                <a:moveTo>
                  <a:pt x="4471" y="2644"/>
                </a:moveTo>
                <a:lnTo>
                  <a:pt x="4471" y="2644"/>
                </a:lnTo>
                <a:cubicBezTo>
                  <a:pt x="198" y="2644"/>
                  <a:pt x="198" y="2644"/>
                  <a:pt x="198" y="2644"/>
                </a:cubicBezTo>
                <a:cubicBezTo>
                  <a:pt x="90" y="2644"/>
                  <a:pt x="0" y="2563"/>
                  <a:pt x="0" y="2455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81"/>
                  <a:pt x="90" y="0"/>
                  <a:pt x="198" y="0"/>
                </a:cubicBezTo>
                <a:cubicBezTo>
                  <a:pt x="4471" y="0"/>
                  <a:pt x="4471" y="0"/>
                  <a:pt x="4471" y="0"/>
                </a:cubicBezTo>
                <a:cubicBezTo>
                  <a:pt x="4579" y="0"/>
                  <a:pt x="4660" y="81"/>
                  <a:pt x="4660" y="189"/>
                </a:cubicBezTo>
                <a:cubicBezTo>
                  <a:pt x="4660" y="2455"/>
                  <a:pt x="4660" y="2455"/>
                  <a:pt x="4660" y="2455"/>
                </a:cubicBezTo>
                <a:cubicBezTo>
                  <a:pt x="4660" y="2563"/>
                  <a:pt x="4579" y="2644"/>
                  <a:pt x="4471" y="264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53">
            <a:extLst>
              <a:ext uri="{FF2B5EF4-FFF2-40B4-BE49-F238E27FC236}">
                <a16:creationId xmlns:a16="http://schemas.microsoft.com/office/drawing/2014/main" id="{B7263D65-AF6D-A943-BD33-79C41013A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3817" y="6184085"/>
            <a:ext cx="3231783" cy="3231783"/>
          </a:xfrm>
          <a:custGeom>
            <a:avLst/>
            <a:gdLst>
              <a:gd name="T0" fmla="*/ 2842 w 2843"/>
              <a:gd name="T1" fmla="*/ 1421 h 2843"/>
              <a:gd name="T2" fmla="*/ 2842 w 2843"/>
              <a:gd name="T3" fmla="*/ 1421 h 2843"/>
              <a:gd name="T4" fmla="*/ 1420 w 2843"/>
              <a:gd name="T5" fmla="*/ 2842 h 2843"/>
              <a:gd name="T6" fmla="*/ 0 w 2843"/>
              <a:gd name="T7" fmla="*/ 1421 h 2843"/>
              <a:gd name="T8" fmla="*/ 1420 w 2843"/>
              <a:gd name="T9" fmla="*/ 0 h 2843"/>
              <a:gd name="T10" fmla="*/ 2842 w 2843"/>
              <a:gd name="T11" fmla="*/ 1421 h 2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43" h="2843">
                <a:moveTo>
                  <a:pt x="2842" y="1421"/>
                </a:moveTo>
                <a:lnTo>
                  <a:pt x="2842" y="1421"/>
                </a:lnTo>
                <a:cubicBezTo>
                  <a:pt x="2842" y="2203"/>
                  <a:pt x="2212" y="2842"/>
                  <a:pt x="1420" y="2842"/>
                </a:cubicBezTo>
                <a:cubicBezTo>
                  <a:pt x="638" y="2842"/>
                  <a:pt x="0" y="2203"/>
                  <a:pt x="0" y="1421"/>
                </a:cubicBezTo>
                <a:cubicBezTo>
                  <a:pt x="0" y="638"/>
                  <a:pt x="638" y="0"/>
                  <a:pt x="1420" y="0"/>
                </a:cubicBezTo>
                <a:cubicBezTo>
                  <a:pt x="2212" y="0"/>
                  <a:pt x="2842" y="638"/>
                  <a:pt x="2842" y="1421"/>
                </a:cubicBezTo>
              </a:path>
            </a:pathLst>
          </a:custGeom>
          <a:solidFill>
            <a:srgbClr val="71BD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54">
            <a:extLst>
              <a:ext uri="{FF2B5EF4-FFF2-40B4-BE49-F238E27FC236}">
                <a16:creationId xmlns:a16="http://schemas.microsoft.com/office/drawing/2014/main" id="{43E5C26B-5DFF-8B48-BC5F-DC94B750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3754" y="6154022"/>
            <a:ext cx="3301930" cy="3291909"/>
          </a:xfrm>
          <a:custGeom>
            <a:avLst/>
            <a:gdLst>
              <a:gd name="T0" fmla="*/ 1447 w 2906"/>
              <a:gd name="T1" fmla="*/ 2896 h 2897"/>
              <a:gd name="T2" fmla="*/ 1447 w 2906"/>
              <a:gd name="T3" fmla="*/ 2896 h 2897"/>
              <a:gd name="T4" fmla="*/ 0 w 2906"/>
              <a:gd name="T5" fmla="*/ 1448 h 2897"/>
              <a:gd name="T6" fmla="*/ 1447 w 2906"/>
              <a:gd name="T7" fmla="*/ 0 h 2897"/>
              <a:gd name="T8" fmla="*/ 2905 w 2906"/>
              <a:gd name="T9" fmla="*/ 1448 h 2897"/>
              <a:gd name="T10" fmla="*/ 1447 w 2906"/>
              <a:gd name="T11" fmla="*/ 2896 h 2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06" h="2897">
                <a:moveTo>
                  <a:pt x="1447" y="2896"/>
                </a:moveTo>
                <a:lnTo>
                  <a:pt x="1447" y="2896"/>
                </a:lnTo>
                <a:cubicBezTo>
                  <a:pt x="647" y="2896"/>
                  <a:pt x="0" y="2248"/>
                  <a:pt x="0" y="1448"/>
                </a:cubicBezTo>
                <a:cubicBezTo>
                  <a:pt x="0" y="647"/>
                  <a:pt x="647" y="0"/>
                  <a:pt x="1447" y="0"/>
                </a:cubicBezTo>
                <a:cubicBezTo>
                  <a:pt x="2248" y="0"/>
                  <a:pt x="2905" y="647"/>
                  <a:pt x="2905" y="1448"/>
                </a:cubicBezTo>
                <a:cubicBezTo>
                  <a:pt x="2905" y="2248"/>
                  <a:pt x="2248" y="2896"/>
                  <a:pt x="1447" y="289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55">
            <a:extLst>
              <a:ext uri="{FF2B5EF4-FFF2-40B4-BE49-F238E27FC236}">
                <a16:creationId xmlns:a16="http://schemas.microsoft.com/office/drawing/2014/main" id="{C59E44C3-8871-B044-9F16-7DC699477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8682" y="6108929"/>
            <a:ext cx="3362053" cy="3372074"/>
          </a:xfrm>
          <a:custGeom>
            <a:avLst/>
            <a:gdLst>
              <a:gd name="T0" fmla="*/ 1475 w 2961"/>
              <a:gd name="T1" fmla="*/ 63 h 2969"/>
              <a:gd name="T2" fmla="*/ 1475 w 2961"/>
              <a:gd name="T3" fmla="*/ 63 h 2969"/>
              <a:gd name="T4" fmla="*/ 2897 w 2961"/>
              <a:gd name="T5" fmla="*/ 1484 h 2969"/>
              <a:gd name="T6" fmla="*/ 1475 w 2961"/>
              <a:gd name="T7" fmla="*/ 2905 h 2969"/>
              <a:gd name="T8" fmla="*/ 55 w 2961"/>
              <a:gd name="T9" fmla="*/ 1484 h 2969"/>
              <a:gd name="T10" fmla="*/ 1475 w 2961"/>
              <a:gd name="T11" fmla="*/ 63 h 2969"/>
              <a:gd name="T12" fmla="*/ 1475 w 2961"/>
              <a:gd name="T13" fmla="*/ 0 h 2969"/>
              <a:gd name="T14" fmla="*/ 1475 w 2961"/>
              <a:gd name="T15" fmla="*/ 0 h 2969"/>
              <a:gd name="T16" fmla="*/ 432 w 2961"/>
              <a:gd name="T17" fmla="*/ 432 h 2969"/>
              <a:gd name="T18" fmla="*/ 0 w 2961"/>
              <a:gd name="T19" fmla="*/ 1484 h 2969"/>
              <a:gd name="T20" fmla="*/ 432 w 2961"/>
              <a:gd name="T21" fmla="*/ 2536 h 2969"/>
              <a:gd name="T22" fmla="*/ 1475 w 2961"/>
              <a:gd name="T23" fmla="*/ 2968 h 2969"/>
              <a:gd name="T24" fmla="*/ 2528 w 2961"/>
              <a:gd name="T25" fmla="*/ 2536 h 2969"/>
              <a:gd name="T26" fmla="*/ 2960 w 2961"/>
              <a:gd name="T27" fmla="*/ 1484 h 2969"/>
              <a:gd name="T28" fmla="*/ 2528 w 2961"/>
              <a:gd name="T29" fmla="*/ 432 h 2969"/>
              <a:gd name="T30" fmla="*/ 1475 w 2961"/>
              <a:gd name="T31" fmla="*/ 0 h 2969"/>
              <a:gd name="T32" fmla="*/ 1475 w 2961"/>
              <a:gd name="T33" fmla="*/ 63 h 2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61" h="2969">
                <a:moveTo>
                  <a:pt x="1475" y="63"/>
                </a:moveTo>
                <a:lnTo>
                  <a:pt x="1475" y="63"/>
                </a:lnTo>
                <a:cubicBezTo>
                  <a:pt x="2267" y="63"/>
                  <a:pt x="2897" y="701"/>
                  <a:pt x="2897" y="1484"/>
                </a:cubicBezTo>
                <a:cubicBezTo>
                  <a:pt x="2897" y="2266"/>
                  <a:pt x="2267" y="2905"/>
                  <a:pt x="1475" y="2905"/>
                </a:cubicBezTo>
                <a:cubicBezTo>
                  <a:pt x="693" y="2905"/>
                  <a:pt x="55" y="2266"/>
                  <a:pt x="55" y="1484"/>
                </a:cubicBezTo>
                <a:cubicBezTo>
                  <a:pt x="55" y="701"/>
                  <a:pt x="693" y="63"/>
                  <a:pt x="1475" y="63"/>
                </a:cubicBezTo>
                <a:lnTo>
                  <a:pt x="1475" y="0"/>
                </a:lnTo>
                <a:lnTo>
                  <a:pt x="1475" y="0"/>
                </a:lnTo>
                <a:cubicBezTo>
                  <a:pt x="1080" y="0"/>
                  <a:pt x="711" y="153"/>
                  <a:pt x="432" y="432"/>
                </a:cubicBezTo>
                <a:cubicBezTo>
                  <a:pt x="154" y="719"/>
                  <a:pt x="0" y="1088"/>
                  <a:pt x="0" y="1484"/>
                </a:cubicBezTo>
                <a:cubicBezTo>
                  <a:pt x="0" y="1880"/>
                  <a:pt x="154" y="2248"/>
                  <a:pt x="432" y="2536"/>
                </a:cubicBezTo>
                <a:cubicBezTo>
                  <a:pt x="711" y="2815"/>
                  <a:pt x="1080" y="2968"/>
                  <a:pt x="1475" y="2968"/>
                </a:cubicBezTo>
                <a:cubicBezTo>
                  <a:pt x="1871" y="2968"/>
                  <a:pt x="2249" y="2815"/>
                  <a:pt x="2528" y="2536"/>
                </a:cubicBezTo>
                <a:cubicBezTo>
                  <a:pt x="2807" y="2248"/>
                  <a:pt x="2960" y="1880"/>
                  <a:pt x="2960" y="1484"/>
                </a:cubicBezTo>
                <a:cubicBezTo>
                  <a:pt x="2960" y="1088"/>
                  <a:pt x="2807" y="719"/>
                  <a:pt x="2528" y="432"/>
                </a:cubicBezTo>
                <a:cubicBezTo>
                  <a:pt x="2249" y="153"/>
                  <a:pt x="1871" y="0"/>
                  <a:pt x="1475" y="0"/>
                </a:cubicBezTo>
                <a:lnTo>
                  <a:pt x="1475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56">
            <a:extLst>
              <a:ext uri="{FF2B5EF4-FFF2-40B4-BE49-F238E27FC236}">
                <a16:creationId xmlns:a16="http://schemas.microsoft.com/office/drawing/2014/main" id="{085F8B40-A559-1545-9F17-32EF5F1D3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9312" y="6409560"/>
            <a:ext cx="2770812" cy="2780834"/>
          </a:xfrm>
          <a:custGeom>
            <a:avLst/>
            <a:gdLst>
              <a:gd name="T0" fmla="*/ 2437 w 2438"/>
              <a:gd name="T1" fmla="*/ 1223 h 2447"/>
              <a:gd name="T2" fmla="*/ 2437 w 2438"/>
              <a:gd name="T3" fmla="*/ 1223 h 2447"/>
              <a:gd name="T4" fmla="*/ 1213 w 2438"/>
              <a:gd name="T5" fmla="*/ 2446 h 2447"/>
              <a:gd name="T6" fmla="*/ 0 w 2438"/>
              <a:gd name="T7" fmla="*/ 1223 h 2447"/>
              <a:gd name="T8" fmla="*/ 1213 w 2438"/>
              <a:gd name="T9" fmla="*/ 0 h 2447"/>
              <a:gd name="T10" fmla="*/ 2437 w 2438"/>
              <a:gd name="T11" fmla="*/ 1223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38" h="2447">
                <a:moveTo>
                  <a:pt x="2437" y="1223"/>
                </a:moveTo>
                <a:lnTo>
                  <a:pt x="2437" y="1223"/>
                </a:lnTo>
                <a:cubicBezTo>
                  <a:pt x="2437" y="1897"/>
                  <a:pt x="1888" y="2446"/>
                  <a:pt x="1213" y="2446"/>
                </a:cubicBezTo>
                <a:cubicBezTo>
                  <a:pt x="540" y="2446"/>
                  <a:pt x="0" y="1897"/>
                  <a:pt x="0" y="1223"/>
                </a:cubicBezTo>
                <a:cubicBezTo>
                  <a:pt x="0" y="548"/>
                  <a:pt x="540" y="0"/>
                  <a:pt x="1213" y="0"/>
                </a:cubicBezTo>
                <a:cubicBezTo>
                  <a:pt x="1888" y="0"/>
                  <a:pt x="2437" y="548"/>
                  <a:pt x="2437" y="12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57">
            <a:extLst>
              <a:ext uri="{FF2B5EF4-FFF2-40B4-BE49-F238E27FC236}">
                <a16:creationId xmlns:a16="http://schemas.microsoft.com/office/drawing/2014/main" id="{5A0E26CD-CA82-914F-A344-474978DD8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6429" y="5878445"/>
            <a:ext cx="1553259" cy="420883"/>
          </a:xfrm>
          <a:custGeom>
            <a:avLst/>
            <a:gdLst>
              <a:gd name="T0" fmla="*/ 1368 w 1369"/>
              <a:gd name="T1" fmla="*/ 0 h 370"/>
              <a:gd name="T2" fmla="*/ 0 w 1369"/>
              <a:gd name="T3" fmla="*/ 0 h 370"/>
              <a:gd name="T4" fmla="*/ 0 w 1369"/>
              <a:gd name="T5" fmla="*/ 369 h 370"/>
              <a:gd name="T6" fmla="*/ 1368 w 1369"/>
              <a:gd name="T7" fmla="*/ 369 h 370"/>
              <a:gd name="T8" fmla="*/ 1368 w 1369"/>
              <a:gd name="T9" fmla="*/ 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9" h="370">
                <a:moveTo>
                  <a:pt x="1368" y="0"/>
                </a:moveTo>
                <a:lnTo>
                  <a:pt x="0" y="0"/>
                </a:lnTo>
                <a:lnTo>
                  <a:pt x="0" y="369"/>
                </a:lnTo>
                <a:lnTo>
                  <a:pt x="1368" y="369"/>
                </a:lnTo>
                <a:lnTo>
                  <a:pt x="1368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58">
            <a:extLst>
              <a:ext uri="{FF2B5EF4-FFF2-40B4-BE49-F238E27FC236}">
                <a16:creationId xmlns:a16="http://schemas.microsoft.com/office/drawing/2014/main" id="{802E6FD6-9A92-5C49-93EE-12D309863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0078" y="5938572"/>
            <a:ext cx="821724" cy="360757"/>
          </a:xfrm>
          <a:custGeom>
            <a:avLst/>
            <a:gdLst>
              <a:gd name="T0" fmla="*/ 720 w 721"/>
              <a:gd name="T1" fmla="*/ 0 h 316"/>
              <a:gd name="T2" fmla="*/ 0 w 721"/>
              <a:gd name="T3" fmla="*/ 0 h 316"/>
              <a:gd name="T4" fmla="*/ 0 w 721"/>
              <a:gd name="T5" fmla="*/ 315 h 316"/>
              <a:gd name="T6" fmla="*/ 720 w 721"/>
              <a:gd name="T7" fmla="*/ 315 h 316"/>
              <a:gd name="T8" fmla="*/ 720 w 721"/>
              <a:gd name="T9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1" h="316">
                <a:moveTo>
                  <a:pt x="720" y="0"/>
                </a:moveTo>
                <a:lnTo>
                  <a:pt x="0" y="0"/>
                </a:lnTo>
                <a:lnTo>
                  <a:pt x="0" y="315"/>
                </a:lnTo>
                <a:lnTo>
                  <a:pt x="720" y="315"/>
                </a:lnTo>
                <a:lnTo>
                  <a:pt x="720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59">
            <a:extLst>
              <a:ext uri="{FF2B5EF4-FFF2-40B4-BE49-F238E27FC236}">
                <a16:creationId xmlns:a16="http://schemas.microsoft.com/office/drawing/2014/main" id="{383489FA-44DB-1643-B5C3-0FA152C16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9300" y="6294316"/>
            <a:ext cx="5296111" cy="3006308"/>
          </a:xfrm>
          <a:custGeom>
            <a:avLst/>
            <a:gdLst>
              <a:gd name="T0" fmla="*/ 4472 w 4662"/>
              <a:gd name="T1" fmla="*/ 2644 h 2645"/>
              <a:gd name="T2" fmla="*/ 4472 w 4662"/>
              <a:gd name="T3" fmla="*/ 2644 h 2645"/>
              <a:gd name="T4" fmla="*/ 189 w 4662"/>
              <a:gd name="T5" fmla="*/ 2644 h 2645"/>
              <a:gd name="T6" fmla="*/ 0 w 4662"/>
              <a:gd name="T7" fmla="*/ 2455 h 2645"/>
              <a:gd name="T8" fmla="*/ 0 w 4662"/>
              <a:gd name="T9" fmla="*/ 189 h 2645"/>
              <a:gd name="T10" fmla="*/ 189 w 4662"/>
              <a:gd name="T11" fmla="*/ 0 h 2645"/>
              <a:gd name="T12" fmla="*/ 4472 w 4662"/>
              <a:gd name="T13" fmla="*/ 0 h 2645"/>
              <a:gd name="T14" fmla="*/ 4661 w 4662"/>
              <a:gd name="T15" fmla="*/ 189 h 2645"/>
              <a:gd name="T16" fmla="*/ 4661 w 4662"/>
              <a:gd name="T17" fmla="*/ 2455 h 2645"/>
              <a:gd name="T18" fmla="*/ 4472 w 4662"/>
              <a:gd name="T19" fmla="*/ 2644 h 2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62" h="2645">
                <a:moveTo>
                  <a:pt x="4472" y="2644"/>
                </a:moveTo>
                <a:lnTo>
                  <a:pt x="4472" y="2644"/>
                </a:lnTo>
                <a:cubicBezTo>
                  <a:pt x="189" y="2644"/>
                  <a:pt x="189" y="2644"/>
                  <a:pt x="189" y="2644"/>
                </a:cubicBezTo>
                <a:cubicBezTo>
                  <a:pt x="90" y="2644"/>
                  <a:pt x="0" y="2563"/>
                  <a:pt x="0" y="2455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81"/>
                  <a:pt x="90" y="0"/>
                  <a:pt x="189" y="0"/>
                </a:cubicBezTo>
                <a:cubicBezTo>
                  <a:pt x="4472" y="0"/>
                  <a:pt x="4472" y="0"/>
                  <a:pt x="4472" y="0"/>
                </a:cubicBezTo>
                <a:cubicBezTo>
                  <a:pt x="4580" y="0"/>
                  <a:pt x="4661" y="81"/>
                  <a:pt x="4661" y="189"/>
                </a:cubicBezTo>
                <a:cubicBezTo>
                  <a:pt x="4661" y="2455"/>
                  <a:pt x="4661" y="2455"/>
                  <a:pt x="4661" y="2455"/>
                </a:cubicBezTo>
                <a:cubicBezTo>
                  <a:pt x="4661" y="2563"/>
                  <a:pt x="4580" y="2644"/>
                  <a:pt x="4472" y="2644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60">
            <a:extLst>
              <a:ext uri="{FF2B5EF4-FFF2-40B4-BE49-F238E27FC236}">
                <a16:creationId xmlns:a16="http://schemas.microsoft.com/office/drawing/2014/main" id="{EF070511-44B7-904C-BAF4-4AF86B667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1466" y="6184085"/>
            <a:ext cx="3231780" cy="3231783"/>
          </a:xfrm>
          <a:custGeom>
            <a:avLst/>
            <a:gdLst>
              <a:gd name="T0" fmla="*/ 2843 w 2844"/>
              <a:gd name="T1" fmla="*/ 1421 h 2843"/>
              <a:gd name="T2" fmla="*/ 2843 w 2844"/>
              <a:gd name="T3" fmla="*/ 1421 h 2843"/>
              <a:gd name="T4" fmla="*/ 1421 w 2844"/>
              <a:gd name="T5" fmla="*/ 2842 h 2843"/>
              <a:gd name="T6" fmla="*/ 0 w 2844"/>
              <a:gd name="T7" fmla="*/ 1421 h 2843"/>
              <a:gd name="T8" fmla="*/ 1421 w 2844"/>
              <a:gd name="T9" fmla="*/ 0 h 2843"/>
              <a:gd name="T10" fmla="*/ 2843 w 2844"/>
              <a:gd name="T11" fmla="*/ 1421 h 2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44" h="2843">
                <a:moveTo>
                  <a:pt x="2843" y="1421"/>
                </a:moveTo>
                <a:lnTo>
                  <a:pt x="2843" y="1421"/>
                </a:lnTo>
                <a:cubicBezTo>
                  <a:pt x="2843" y="2203"/>
                  <a:pt x="2204" y="2842"/>
                  <a:pt x="1421" y="2842"/>
                </a:cubicBezTo>
                <a:cubicBezTo>
                  <a:pt x="639" y="2842"/>
                  <a:pt x="0" y="2203"/>
                  <a:pt x="0" y="1421"/>
                </a:cubicBezTo>
                <a:cubicBezTo>
                  <a:pt x="0" y="638"/>
                  <a:pt x="639" y="0"/>
                  <a:pt x="1421" y="0"/>
                </a:cubicBezTo>
                <a:cubicBezTo>
                  <a:pt x="2204" y="0"/>
                  <a:pt x="2843" y="638"/>
                  <a:pt x="2843" y="1421"/>
                </a:cubicBezTo>
              </a:path>
            </a:pathLst>
          </a:custGeom>
          <a:solidFill>
            <a:srgbClr val="71BD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61">
            <a:extLst>
              <a:ext uri="{FF2B5EF4-FFF2-40B4-BE49-F238E27FC236}">
                <a16:creationId xmlns:a16="http://schemas.microsoft.com/office/drawing/2014/main" id="{630FC1F6-9813-514D-BF56-67F7067D2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1403" y="6154022"/>
            <a:ext cx="3301927" cy="3291909"/>
          </a:xfrm>
          <a:custGeom>
            <a:avLst/>
            <a:gdLst>
              <a:gd name="T0" fmla="*/ 1448 w 2907"/>
              <a:gd name="T1" fmla="*/ 2896 h 2897"/>
              <a:gd name="T2" fmla="*/ 1448 w 2907"/>
              <a:gd name="T3" fmla="*/ 2896 h 2897"/>
              <a:gd name="T4" fmla="*/ 0 w 2907"/>
              <a:gd name="T5" fmla="*/ 1448 h 2897"/>
              <a:gd name="T6" fmla="*/ 1448 w 2907"/>
              <a:gd name="T7" fmla="*/ 0 h 2897"/>
              <a:gd name="T8" fmla="*/ 2906 w 2907"/>
              <a:gd name="T9" fmla="*/ 1448 h 2897"/>
              <a:gd name="T10" fmla="*/ 1448 w 2907"/>
              <a:gd name="T11" fmla="*/ 2896 h 2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07" h="2897">
                <a:moveTo>
                  <a:pt x="1448" y="2896"/>
                </a:moveTo>
                <a:lnTo>
                  <a:pt x="1448" y="2896"/>
                </a:lnTo>
                <a:cubicBezTo>
                  <a:pt x="648" y="2896"/>
                  <a:pt x="0" y="2248"/>
                  <a:pt x="0" y="1448"/>
                </a:cubicBezTo>
                <a:cubicBezTo>
                  <a:pt x="0" y="647"/>
                  <a:pt x="648" y="0"/>
                  <a:pt x="1448" y="0"/>
                </a:cubicBezTo>
                <a:cubicBezTo>
                  <a:pt x="2249" y="0"/>
                  <a:pt x="2906" y="647"/>
                  <a:pt x="2906" y="1448"/>
                </a:cubicBezTo>
                <a:cubicBezTo>
                  <a:pt x="2906" y="2248"/>
                  <a:pt x="2249" y="2896"/>
                  <a:pt x="1448" y="289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62">
            <a:extLst>
              <a:ext uri="{FF2B5EF4-FFF2-40B4-BE49-F238E27FC236}">
                <a16:creationId xmlns:a16="http://schemas.microsoft.com/office/drawing/2014/main" id="{C98E98FB-D8AE-8247-9F8A-1F0FC69A5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1319" y="6108929"/>
            <a:ext cx="3377086" cy="3372074"/>
          </a:xfrm>
          <a:custGeom>
            <a:avLst/>
            <a:gdLst>
              <a:gd name="T0" fmla="*/ 1484 w 2970"/>
              <a:gd name="T1" fmla="*/ 63 h 2969"/>
              <a:gd name="T2" fmla="*/ 1484 w 2970"/>
              <a:gd name="T3" fmla="*/ 63 h 2969"/>
              <a:gd name="T4" fmla="*/ 2906 w 2970"/>
              <a:gd name="T5" fmla="*/ 1484 h 2969"/>
              <a:gd name="T6" fmla="*/ 1484 w 2970"/>
              <a:gd name="T7" fmla="*/ 2905 h 2969"/>
              <a:gd name="T8" fmla="*/ 63 w 2970"/>
              <a:gd name="T9" fmla="*/ 1484 h 2969"/>
              <a:gd name="T10" fmla="*/ 1484 w 2970"/>
              <a:gd name="T11" fmla="*/ 63 h 2969"/>
              <a:gd name="T12" fmla="*/ 1484 w 2970"/>
              <a:gd name="T13" fmla="*/ 0 h 2969"/>
              <a:gd name="T14" fmla="*/ 1484 w 2970"/>
              <a:gd name="T15" fmla="*/ 0 h 2969"/>
              <a:gd name="T16" fmla="*/ 441 w 2970"/>
              <a:gd name="T17" fmla="*/ 432 h 2969"/>
              <a:gd name="T18" fmla="*/ 0 w 2970"/>
              <a:gd name="T19" fmla="*/ 1484 h 2969"/>
              <a:gd name="T20" fmla="*/ 441 w 2970"/>
              <a:gd name="T21" fmla="*/ 2536 h 2969"/>
              <a:gd name="T22" fmla="*/ 1484 w 2970"/>
              <a:gd name="T23" fmla="*/ 2968 h 2969"/>
              <a:gd name="T24" fmla="*/ 2537 w 2970"/>
              <a:gd name="T25" fmla="*/ 2536 h 2969"/>
              <a:gd name="T26" fmla="*/ 2969 w 2970"/>
              <a:gd name="T27" fmla="*/ 1484 h 2969"/>
              <a:gd name="T28" fmla="*/ 2537 w 2970"/>
              <a:gd name="T29" fmla="*/ 432 h 2969"/>
              <a:gd name="T30" fmla="*/ 1484 w 2970"/>
              <a:gd name="T31" fmla="*/ 0 h 2969"/>
              <a:gd name="T32" fmla="*/ 1484 w 2970"/>
              <a:gd name="T33" fmla="*/ 63 h 2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70" h="2969">
                <a:moveTo>
                  <a:pt x="1484" y="63"/>
                </a:moveTo>
                <a:lnTo>
                  <a:pt x="1484" y="63"/>
                </a:lnTo>
                <a:cubicBezTo>
                  <a:pt x="2267" y="63"/>
                  <a:pt x="2906" y="701"/>
                  <a:pt x="2906" y="1484"/>
                </a:cubicBezTo>
                <a:cubicBezTo>
                  <a:pt x="2906" y="2266"/>
                  <a:pt x="2267" y="2905"/>
                  <a:pt x="1484" y="2905"/>
                </a:cubicBezTo>
                <a:cubicBezTo>
                  <a:pt x="702" y="2905"/>
                  <a:pt x="63" y="2266"/>
                  <a:pt x="63" y="1484"/>
                </a:cubicBezTo>
                <a:cubicBezTo>
                  <a:pt x="63" y="701"/>
                  <a:pt x="702" y="63"/>
                  <a:pt x="1484" y="63"/>
                </a:cubicBezTo>
                <a:lnTo>
                  <a:pt x="1484" y="0"/>
                </a:lnTo>
                <a:lnTo>
                  <a:pt x="1484" y="0"/>
                </a:lnTo>
                <a:cubicBezTo>
                  <a:pt x="1089" y="0"/>
                  <a:pt x="720" y="153"/>
                  <a:pt x="441" y="432"/>
                </a:cubicBezTo>
                <a:cubicBezTo>
                  <a:pt x="162" y="719"/>
                  <a:pt x="0" y="1088"/>
                  <a:pt x="0" y="1484"/>
                </a:cubicBezTo>
                <a:cubicBezTo>
                  <a:pt x="0" y="1880"/>
                  <a:pt x="162" y="2248"/>
                  <a:pt x="441" y="2536"/>
                </a:cubicBezTo>
                <a:cubicBezTo>
                  <a:pt x="720" y="2815"/>
                  <a:pt x="1089" y="2968"/>
                  <a:pt x="1484" y="2968"/>
                </a:cubicBezTo>
                <a:cubicBezTo>
                  <a:pt x="1880" y="2968"/>
                  <a:pt x="2258" y="2815"/>
                  <a:pt x="2537" y="2536"/>
                </a:cubicBezTo>
                <a:cubicBezTo>
                  <a:pt x="2816" y="2248"/>
                  <a:pt x="2969" y="1880"/>
                  <a:pt x="2969" y="1484"/>
                </a:cubicBezTo>
                <a:cubicBezTo>
                  <a:pt x="2969" y="1088"/>
                  <a:pt x="2816" y="719"/>
                  <a:pt x="2537" y="432"/>
                </a:cubicBezTo>
                <a:cubicBezTo>
                  <a:pt x="2258" y="153"/>
                  <a:pt x="1880" y="0"/>
                  <a:pt x="1484" y="0"/>
                </a:cubicBezTo>
                <a:lnTo>
                  <a:pt x="1484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63">
            <a:extLst>
              <a:ext uri="{FF2B5EF4-FFF2-40B4-BE49-F238E27FC236}">
                <a16:creationId xmlns:a16="http://schemas.microsoft.com/office/drawing/2014/main" id="{2FB550A5-BCD6-BB46-8E04-E0483C493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6959" y="6409560"/>
            <a:ext cx="2770816" cy="2780834"/>
          </a:xfrm>
          <a:custGeom>
            <a:avLst/>
            <a:gdLst>
              <a:gd name="T0" fmla="*/ 2438 w 2439"/>
              <a:gd name="T1" fmla="*/ 1223 h 2447"/>
              <a:gd name="T2" fmla="*/ 2438 w 2439"/>
              <a:gd name="T3" fmla="*/ 1223 h 2447"/>
              <a:gd name="T4" fmla="*/ 1214 w 2439"/>
              <a:gd name="T5" fmla="*/ 2446 h 2447"/>
              <a:gd name="T6" fmla="*/ 0 w 2439"/>
              <a:gd name="T7" fmla="*/ 1223 h 2447"/>
              <a:gd name="T8" fmla="*/ 1214 w 2439"/>
              <a:gd name="T9" fmla="*/ 0 h 2447"/>
              <a:gd name="T10" fmla="*/ 2438 w 2439"/>
              <a:gd name="T11" fmla="*/ 1223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39" h="2447">
                <a:moveTo>
                  <a:pt x="2438" y="1223"/>
                </a:moveTo>
                <a:lnTo>
                  <a:pt x="2438" y="1223"/>
                </a:lnTo>
                <a:cubicBezTo>
                  <a:pt x="2438" y="1897"/>
                  <a:pt x="1889" y="2446"/>
                  <a:pt x="1214" y="2446"/>
                </a:cubicBezTo>
                <a:cubicBezTo>
                  <a:pt x="540" y="2446"/>
                  <a:pt x="0" y="1897"/>
                  <a:pt x="0" y="1223"/>
                </a:cubicBezTo>
                <a:cubicBezTo>
                  <a:pt x="0" y="548"/>
                  <a:pt x="540" y="0"/>
                  <a:pt x="1214" y="0"/>
                </a:cubicBezTo>
                <a:cubicBezTo>
                  <a:pt x="1889" y="0"/>
                  <a:pt x="2438" y="548"/>
                  <a:pt x="2438" y="12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64">
            <a:extLst>
              <a:ext uri="{FF2B5EF4-FFF2-40B4-BE49-F238E27FC236}">
                <a16:creationId xmlns:a16="http://schemas.microsoft.com/office/drawing/2014/main" id="{3298793A-DBD2-764B-A55B-992488F0C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513" y="7266356"/>
            <a:ext cx="1002103" cy="1112334"/>
          </a:xfrm>
          <a:custGeom>
            <a:avLst/>
            <a:gdLst>
              <a:gd name="T0" fmla="*/ 882 w 883"/>
              <a:gd name="T1" fmla="*/ 441 h 981"/>
              <a:gd name="T2" fmla="*/ 882 w 883"/>
              <a:gd name="T3" fmla="*/ 441 h 981"/>
              <a:gd name="T4" fmla="*/ 756 w 883"/>
              <a:gd name="T5" fmla="*/ 126 h 981"/>
              <a:gd name="T6" fmla="*/ 441 w 883"/>
              <a:gd name="T7" fmla="*/ 0 h 981"/>
              <a:gd name="T8" fmla="*/ 126 w 883"/>
              <a:gd name="T9" fmla="*/ 126 h 981"/>
              <a:gd name="T10" fmla="*/ 0 w 883"/>
              <a:gd name="T11" fmla="*/ 441 h 981"/>
              <a:gd name="T12" fmla="*/ 126 w 883"/>
              <a:gd name="T13" fmla="*/ 756 h 981"/>
              <a:gd name="T14" fmla="*/ 153 w 883"/>
              <a:gd name="T15" fmla="*/ 782 h 981"/>
              <a:gd name="T16" fmla="*/ 90 w 883"/>
              <a:gd name="T17" fmla="*/ 926 h 981"/>
              <a:gd name="T18" fmla="*/ 117 w 883"/>
              <a:gd name="T19" fmla="*/ 972 h 981"/>
              <a:gd name="T20" fmla="*/ 126 w 883"/>
              <a:gd name="T21" fmla="*/ 980 h 981"/>
              <a:gd name="T22" fmla="*/ 162 w 883"/>
              <a:gd name="T23" fmla="*/ 953 h 981"/>
              <a:gd name="T24" fmla="*/ 207 w 883"/>
              <a:gd name="T25" fmla="*/ 818 h 981"/>
              <a:gd name="T26" fmla="*/ 441 w 883"/>
              <a:gd name="T27" fmla="*/ 881 h 981"/>
              <a:gd name="T28" fmla="*/ 666 w 883"/>
              <a:gd name="T29" fmla="*/ 818 h 981"/>
              <a:gd name="T30" fmla="*/ 720 w 883"/>
              <a:gd name="T31" fmla="*/ 953 h 981"/>
              <a:gd name="T32" fmla="*/ 756 w 883"/>
              <a:gd name="T33" fmla="*/ 980 h 981"/>
              <a:gd name="T34" fmla="*/ 765 w 883"/>
              <a:gd name="T35" fmla="*/ 972 h 981"/>
              <a:gd name="T36" fmla="*/ 783 w 883"/>
              <a:gd name="T37" fmla="*/ 926 h 981"/>
              <a:gd name="T38" fmla="*/ 729 w 883"/>
              <a:gd name="T39" fmla="*/ 782 h 981"/>
              <a:gd name="T40" fmla="*/ 756 w 883"/>
              <a:gd name="T41" fmla="*/ 756 h 981"/>
              <a:gd name="T42" fmla="*/ 882 w 883"/>
              <a:gd name="T43" fmla="*/ 441 h 981"/>
              <a:gd name="T44" fmla="*/ 171 w 883"/>
              <a:gd name="T45" fmla="*/ 710 h 981"/>
              <a:gd name="T46" fmla="*/ 171 w 883"/>
              <a:gd name="T47" fmla="*/ 710 h 981"/>
              <a:gd name="T48" fmla="*/ 63 w 883"/>
              <a:gd name="T49" fmla="*/ 441 h 981"/>
              <a:gd name="T50" fmla="*/ 171 w 883"/>
              <a:gd name="T51" fmla="*/ 180 h 981"/>
              <a:gd name="T52" fmla="*/ 441 w 883"/>
              <a:gd name="T53" fmla="*/ 63 h 981"/>
              <a:gd name="T54" fmla="*/ 702 w 883"/>
              <a:gd name="T55" fmla="*/ 180 h 981"/>
              <a:gd name="T56" fmla="*/ 819 w 883"/>
              <a:gd name="T57" fmla="*/ 441 h 981"/>
              <a:gd name="T58" fmla="*/ 702 w 883"/>
              <a:gd name="T59" fmla="*/ 710 h 981"/>
              <a:gd name="T60" fmla="*/ 441 w 883"/>
              <a:gd name="T61" fmla="*/ 818 h 981"/>
              <a:gd name="T62" fmla="*/ 171 w 883"/>
              <a:gd name="T63" fmla="*/ 71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3" h="981">
                <a:moveTo>
                  <a:pt x="882" y="441"/>
                </a:moveTo>
                <a:lnTo>
                  <a:pt x="882" y="441"/>
                </a:lnTo>
                <a:cubicBezTo>
                  <a:pt x="882" y="324"/>
                  <a:pt x="837" y="216"/>
                  <a:pt x="756" y="126"/>
                </a:cubicBezTo>
                <a:cubicBezTo>
                  <a:pt x="666" y="45"/>
                  <a:pt x="558" y="0"/>
                  <a:pt x="441" y="0"/>
                </a:cubicBezTo>
                <a:cubicBezTo>
                  <a:pt x="324" y="0"/>
                  <a:pt x="207" y="45"/>
                  <a:pt x="126" y="126"/>
                </a:cubicBezTo>
                <a:cubicBezTo>
                  <a:pt x="45" y="216"/>
                  <a:pt x="0" y="324"/>
                  <a:pt x="0" y="441"/>
                </a:cubicBezTo>
                <a:cubicBezTo>
                  <a:pt x="0" y="558"/>
                  <a:pt x="45" y="674"/>
                  <a:pt x="126" y="756"/>
                </a:cubicBezTo>
                <a:cubicBezTo>
                  <a:pt x="135" y="765"/>
                  <a:pt x="144" y="773"/>
                  <a:pt x="153" y="782"/>
                </a:cubicBezTo>
                <a:cubicBezTo>
                  <a:pt x="90" y="926"/>
                  <a:pt x="90" y="926"/>
                  <a:pt x="90" y="926"/>
                </a:cubicBezTo>
                <a:cubicBezTo>
                  <a:pt x="90" y="944"/>
                  <a:pt x="99" y="972"/>
                  <a:pt x="117" y="972"/>
                </a:cubicBezTo>
                <a:lnTo>
                  <a:pt x="126" y="980"/>
                </a:lnTo>
                <a:cubicBezTo>
                  <a:pt x="144" y="980"/>
                  <a:pt x="153" y="972"/>
                  <a:pt x="162" y="953"/>
                </a:cubicBezTo>
                <a:cubicBezTo>
                  <a:pt x="207" y="818"/>
                  <a:pt x="207" y="818"/>
                  <a:pt x="207" y="818"/>
                </a:cubicBezTo>
                <a:cubicBezTo>
                  <a:pt x="279" y="864"/>
                  <a:pt x="360" y="881"/>
                  <a:pt x="441" y="881"/>
                </a:cubicBezTo>
                <a:cubicBezTo>
                  <a:pt x="522" y="881"/>
                  <a:pt x="603" y="864"/>
                  <a:pt x="666" y="818"/>
                </a:cubicBezTo>
                <a:cubicBezTo>
                  <a:pt x="720" y="953"/>
                  <a:pt x="720" y="953"/>
                  <a:pt x="720" y="953"/>
                </a:cubicBezTo>
                <a:cubicBezTo>
                  <a:pt x="729" y="972"/>
                  <a:pt x="738" y="980"/>
                  <a:pt x="756" y="980"/>
                </a:cubicBezTo>
                <a:cubicBezTo>
                  <a:pt x="756" y="980"/>
                  <a:pt x="756" y="972"/>
                  <a:pt x="765" y="972"/>
                </a:cubicBezTo>
                <a:cubicBezTo>
                  <a:pt x="783" y="972"/>
                  <a:pt x="792" y="944"/>
                  <a:pt x="783" y="926"/>
                </a:cubicBezTo>
                <a:cubicBezTo>
                  <a:pt x="729" y="782"/>
                  <a:pt x="729" y="782"/>
                  <a:pt x="729" y="782"/>
                </a:cubicBezTo>
                <a:cubicBezTo>
                  <a:pt x="738" y="773"/>
                  <a:pt x="747" y="765"/>
                  <a:pt x="756" y="756"/>
                </a:cubicBezTo>
                <a:cubicBezTo>
                  <a:pt x="837" y="674"/>
                  <a:pt x="882" y="558"/>
                  <a:pt x="882" y="441"/>
                </a:cubicBezTo>
                <a:close/>
                <a:moveTo>
                  <a:pt x="171" y="710"/>
                </a:moveTo>
                <a:lnTo>
                  <a:pt x="171" y="710"/>
                </a:lnTo>
                <a:cubicBezTo>
                  <a:pt x="108" y="638"/>
                  <a:pt x="63" y="540"/>
                  <a:pt x="63" y="441"/>
                </a:cubicBezTo>
                <a:cubicBezTo>
                  <a:pt x="63" y="342"/>
                  <a:pt x="108" y="252"/>
                  <a:pt x="171" y="180"/>
                </a:cubicBezTo>
                <a:cubicBezTo>
                  <a:pt x="243" y="108"/>
                  <a:pt x="342" y="63"/>
                  <a:pt x="441" y="63"/>
                </a:cubicBezTo>
                <a:cubicBezTo>
                  <a:pt x="540" y="63"/>
                  <a:pt x="639" y="108"/>
                  <a:pt x="702" y="180"/>
                </a:cubicBezTo>
                <a:cubicBezTo>
                  <a:pt x="774" y="252"/>
                  <a:pt x="819" y="342"/>
                  <a:pt x="819" y="441"/>
                </a:cubicBezTo>
                <a:cubicBezTo>
                  <a:pt x="819" y="540"/>
                  <a:pt x="774" y="638"/>
                  <a:pt x="702" y="710"/>
                </a:cubicBezTo>
                <a:cubicBezTo>
                  <a:pt x="639" y="782"/>
                  <a:pt x="540" y="818"/>
                  <a:pt x="441" y="818"/>
                </a:cubicBezTo>
                <a:cubicBezTo>
                  <a:pt x="342" y="818"/>
                  <a:pt x="243" y="782"/>
                  <a:pt x="171" y="7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65">
            <a:extLst>
              <a:ext uri="{FF2B5EF4-FFF2-40B4-BE49-F238E27FC236}">
                <a16:creationId xmlns:a16="http://schemas.microsoft.com/office/drawing/2014/main" id="{2B0C0699-C47A-104B-BAA8-86ED56E7E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072" y="7471789"/>
            <a:ext cx="521093" cy="340715"/>
          </a:xfrm>
          <a:custGeom>
            <a:avLst/>
            <a:gdLst>
              <a:gd name="T0" fmla="*/ 405 w 460"/>
              <a:gd name="T1" fmla="*/ 9 h 298"/>
              <a:gd name="T2" fmla="*/ 405 w 460"/>
              <a:gd name="T3" fmla="*/ 9 h 298"/>
              <a:gd name="T4" fmla="*/ 189 w 460"/>
              <a:gd name="T5" fmla="*/ 225 h 298"/>
              <a:gd name="T6" fmla="*/ 36 w 460"/>
              <a:gd name="T7" fmla="*/ 225 h 298"/>
              <a:gd name="T8" fmla="*/ 0 w 460"/>
              <a:gd name="T9" fmla="*/ 261 h 298"/>
              <a:gd name="T10" fmla="*/ 36 w 460"/>
              <a:gd name="T11" fmla="*/ 297 h 298"/>
              <a:gd name="T12" fmla="*/ 198 w 460"/>
              <a:gd name="T13" fmla="*/ 297 h 298"/>
              <a:gd name="T14" fmla="*/ 234 w 460"/>
              <a:gd name="T15" fmla="*/ 278 h 298"/>
              <a:gd name="T16" fmla="*/ 450 w 460"/>
              <a:gd name="T17" fmla="*/ 63 h 298"/>
              <a:gd name="T18" fmla="*/ 450 w 460"/>
              <a:gd name="T19" fmla="*/ 9 h 298"/>
              <a:gd name="T20" fmla="*/ 405 w 460"/>
              <a:gd name="T21" fmla="*/ 9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0" h="298">
                <a:moveTo>
                  <a:pt x="405" y="9"/>
                </a:moveTo>
                <a:lnTo>
                  <a:pt x="405" y="9"/>
                </a:lnTo>
                <a:cubicBezTo>
                  <a:pt x="189" y="225"/>
                  <a:pt x="189" y="225"/>
                  <a:pt x="189" y="225"/>
                </a:cubicBezTo>
                <a:cubicBezTo>
                  <a:pt x="36" y="225"/>
                  <a:pt x="36" y="225"/>
                  <a:pt x="36" y="225"/>
                </a:cubicBezTo>
                <a:cubicBezTo>
                  <a:pt x="18" y="225"/>
                  <a:pt x="0" y="242"/>
                  <a:pt x="0" y="261"/>
                </a:cubicBezTo>
                <a:cubicBezTo>
                  <a:pt x="0" y="278"/>
                  <a:pt x="18" y="297"/>
                  <a:pt x="36" y="297"/>
                </a:cubicBezTo>
                <a:cubicBezTo>
                  <a:pt x="198" y="297"/>
                  <a:pt x="198" y="297"/>
                  <a:pt x="198" y="297"/>
                </a:cubicBezTo>
                <a:cubicBezTo>
                  <a:pt x="216" y="297"/>
                  <a:pt x="225" y="288"/>
                  <a:pt x="234" y="278"/>
                </a:cubicBezTo>
                <a:cubicBezTo>
                  <a:pt x="450" y="63"/>
                  <a:pt x="450" y="63"/>
                  <a:pt x="450" y="63"/>
                </a:cubicBezTo>
                <a:cubicBezTo>
                  <a:pt x="459" y="45"/>
                  <a:pt x="459" y="27"/>
                  <a:pt x="450" y="9"/>
                </a:cubicBezTo>
                <a:cubicBezTo>
                  <a:pt x="441" y="0"/>
                  <a:pt x="414" y="0"/>
                  <a:pt x="405" y="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66">
            <a:extLst>
              <a:ext uri="{FF2B5EF4-FFF2-40B4-BE49-F238E27FC236}">
                <a16:creationId xmlns:a16="http://schemas.microsoft.com/office/drawing/2014/main" id="{F1EBFFA5-FE40-1B40-A4FF-50076AECC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271" y="7216251"/>
            <a:ext cx="215451" cy="215454"/>
          </a:xfrm>
          <a:custGeom>
            <a:avLst/>
            <a:gdLst>
              <a:gd name="T0" fmla="*/ 171 w 190"/>
              <a:gd name="T1" fmla="*/ 153 h 190"/>
              <a:gd name="T2" fmla="*/ 171 w 190"/>
              <a:gd name="T3" fmla="*/ 153 h 190"/>
              <a:gd name="T4" fmla="*/ 171 w 190"/>
              <a:gd name="T5" fmla="*/ 153 h 190"/>
              <a:gd name="T6" fmla="*/ 126 w 190"/>
              <a:gd name="T7" fmla="*/ 180 h 190"/>
              <a:gd name="T8" fmla="*/ 108 w 190"/>
              <a:gd name="T9" fmla="*/ 189 h 190"/>
              <a:gd name="T10" fmla="*/ 63 w 190"/>
              <a:gd name="T11" fmla="*/ 171 h 190"/>
              <a:gd name="T12" fmla="*/ 63 w 190"/>
              <a:gd name="T13" fmla="*/ 171 h 190"/>
              <a:gd name="T14" fmla="*/ 63 w 190"/>
              <a:gd name="T15" fmla="*/ 162 h 190"/>
              <a:gd name="T16" fmla="*/ 54 w 190"/>
              <a:gd name="T17" fmla="*/ 162 h 190"/>
              <a:gd name="T18" fmla="*/ 18 w 190"/>
              <a:gd name="T19" fmla="*/ 126 h 190"/>
              <a:gd name="T20" fmla="*/ 0 w 190"/>
              <a:gd name="T21" fmla="*/ 81 h 190"/>
              <a:gd name="T22" fmla="*/ 18 w 190"/>
              <a:gd name="T23" fmla="*/ 27 h 190"/>
              <a:gd name="T24" fmla="*/ 27 w 190"/>
              <a:gd name="T25" fmla="*/ 27 h 190"/>
              <a:gd name="T26" fmla="*/ 126 w 190"/>
              <a:gd name="T27" fmla="*/ 27 h 190"/>
              <a:gd name="T28" fmla="*/ 162 w 190"/>
              <a:gd name="T29" fmla="*/ 63 h 190"/>
              <a:gd name="T30" fmla="*/ 171 w 190"/>
              <a:gd name="T31" fmla="*/ 153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0" h="190">
                <a:moveTo>
                  <a:pt x="171" y="153"/>
                </a:moveTo>
                <a:lnTo>
                  <a:pt x="171" y="153"/>
                </a:lnTo>
                <a:lnTo>
                  <a:pt x="171" y="153"/>
                </a:lnTo>
                <a:cubicBezTo>
                  <a:pt x="162" y="171"/>
                  <a:pt x="144" y="180"/>
                  <a:pt x="126" y="180"/>
                </a:cubicBezTo>
                <a:cubicBezTo>
                  <a:pt x="117" y="180"/>
                  <a:pt x="117" y="189"/>
                  <a:pt x="108" y="189"/>
                </a:cubicBezTo>
                <a:cubicBezTo>
                  <a:pt x="90" y="189"/>
                  <a:pt x="81" y="180"/>
                  <a:pt x="63" y="171"/>
                </a:cubicBezTo>
                <a:lnTo>
                  <a:pt x="63" y="171"/>
                </a:lnTo>
                <a:cubicBezTo>
                  <a:pt x="63" y="171"/>
                  <a:pt x="63" y="171"/>
                  <a:pt x="63" y="162"/>
                </a:cubicBezTo>
                <a:cubicBezTo>
                  <a:pt x="54" y="162"/>
                  <a:pt x="54" y="162"/>
                  <a:pt x="54" y="162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9" y="117"/>
                  <a:pt x="0" y="99"/>
                  <a:pt x="0" y="81"/>
                </a:cubicBezTo>
                <a:cubicBezTo>
                  <a:pt x="0" y="63"/>
                  <a:pt x="9" y="45"/>
                  <a:pt x="18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54" y="0"/>
                  <a:pt x="99" y="0"/>
                  <a:pt x="126" y="27"/>
                </a:cubicBezTo>
                <a:cubicBezTo>
                  <a:pt x="162" y="63"/>
                  <a:pt x="162" y="63"/>
                  <a:pt x="162" y="63"/>
                </a:cubicBezTo>
                <a:cubicBezTo>
                  <a:pt x="180" y="81"/>
                  <a:pt x="189" y="126"/>
                  <a:pt x="171" y="15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67">
            <a:extLst>
              <a:ext uri="{FF2B5EF4-FFF2-40B4-BE49-F238E27FC236}">
                <a16:creationId xmlns:a16="http://schemas.microsoft.com/office/drawing/2014/main" id="{BBC265D7-167E-E746-9248-1A396C1D5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387" y="7216251"/>
            <a:ext cx="215454" cy="215454"/>
          </a:xfrm>
          <a:custGeom>
            <a:avLst/>
            <a:gdLst>
              <a:gd name="T0" fmla="*/ 189 w 190"/>
              <a:gd name="T1" fmla="*/ 81 h 190"/>
              <a:gd name="T2" fmla="*/ 189 w 190"/>
              <a:gd name="T3" fmla="*/ 81 h 190"/>
              <a:gd name="T4" fmla="*/ 171 w 190"/>
              <a:gd name="T5" fmla="*/ 126 h 190"/>
              <a:gd name="T6" fmla="*/ 135 w 190"/>
              <a:gd name="T7" fmla="*/ 162 h 190"/>
              <a:gd name="T8" fmla="*/ 126 w 190"/>
              <a:gd name="T9" fmla="*/ 171 h 190"/>
              <a:gd name="T10" fmla="*/ 126 w 190"/>
              <a:gd name="T11" fmla="*/ 171 h 190"/>
              <a:gd name="T12" fmla="*/ 81 w 190"/>
              <a:gd name="T13" fmla="*/ 189 h 190"/>
              <a:gd name="T14" fmla="*/ 63 w 190"/>
              <a:gd name="T15" fmla="*/ 180 h 190"/>
              <a:gd name="T16" fmla="*/ 18 w 190"/>
              <a:gd name="T17" fmla="*/ 153 h 190"/>
              <a:gd name="T18" fmla="*/ 27 w 190"/>
              <a:gd name="T19" fmla="*/ 63 h 190"/>
              <a:gd name="T20" fmla="*/ 27 w 190"/>
              <a:gd name="T21" fmla="*/ 63 h 190"/>
              <a:gd name="T22" fmla="*/ 63 w 190"/>
              <a:gd name="T23" fmla="*/ 27 h 190"/>
              <a:gd name="T24" fmla="*/ 90 w 190"/>
              <a:gd name="T25" fmla="*/ 9 h 190"/>
              <a:gd name="T26" fmla="*/ 117 w 190"/>
              <a:gd name="T27" fmla="*/ 0 h 190"/>
              <a:gd name="T28" fmla="*/ 162 w 190"/>
              <a:gd name="T29" fmla="*/ 27 h 190"/>
              <a:gd name="T30" fmla="*/ 171 w 190"/>
              <a:gd name="T31" fmla="*/ 27 h 190"/>
              <a:gd name="T32" fmla="*/ 189 w 190"/>
              <a:gd name="T33" fmla="*/ 81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0" h="190">
                <a:moveTo>
                  <a:pt x="189" y="81"/>
                </a:moveTo>
                <a:lnTo>
                  <a:pt x="189" y="81"/>
                </a:lnTo>
                <a:cubicBezTo>
                  <a:pt x="189" y="99"/>
                  <a:pt x="180" y="117"/>
                  <a:pt x="171" y="126"/>
                </a:cubicBezTo>
                <a:cubicBezTo>
                  <a:pt x="135" y="162"/>
                  <a:pt x="135" y="162"/>
                  <a:pt x="135" y="162"/>
                </a:cubicBezTo>
                <a:cubicBezTo>
                  <a:pt x="126" y="162"/>
                  <a:pt x="126" y="171"/>
                  <a:pt x="126" y="171"/>
                </a:cubicBezTo>
                <a:lnTo>
                  <a:pt x="126" y="171"/>
                </a:lnTo>
                <a:cubicBezTo>
                  <a:pt x="108" y="180"/>
                  <a:pt x="99" y="189"/>
                  <a:pt x="81" y="189"/>
                </a:cubicBezTo>
                <a:cubicBezTo>
                  <a:pt x="81" y="189"/>
                  <a:pt x="72" y="180"/>
                  <a:pt x="63" y="180"/>
                </a:cubicBezTo>
                <a:cubicBezTo>
                  <a:pt x="45" y="180"/>
                  <a:pt x="27" y="171"/>
                  <a:pt x="18" y="153"/>
                </a:cubicBezTo>
                <a:cubicBezTo>
                  <a:pt x="0" y="126"/>
                  <a:pt x="9" y="81"/>
                  <a:pt x="27" y="63"/>
                </a:cubicBezTo>
                <a:lnTo>
                  <a:pt x="27" y="63"/>
                </a:lnTo>
                <a:cubicBezTo>
                  <a:pt x="63" y="27"/>
                  <a:pt x="63" y="27"/>
                  <a:pt x="63" y="27"/>
                </a:cubicBezTo>
                <a:cubicBezTo>
                  <a:pt x="72" y="18"/>
                  <a:pt x="81" y="9"/>
                  <a:pt x="90" y="9"/>
                </a:cubicBezTo>
                <a:cubicBezTo>
                  <a:pt x="99" y="9"/>
                  <a:pt x="108" y="0"/>
                  <a:pt x="117" y="0"/>
                </a:cubicBezTo>
                <a:cubicBezTo>
                  <a:pt x="135" y="0"/>
                  <a:pt x="153" y="9"/>
                  <a:pt x="162" y="27"/>
                </a:cubicBezTo>
                <a:cubicBezTo>
                  <a:pt x="171" y="27"/>
                  <a:pt x="171" y="27"/>
                  <a:pt x="171" y="27"/>
                </a:cubicBezTo>
                <a:cubicBezTo>
                  <a:pt x="180" y="45"/>
                  <a:pt x="189" y="63"/>
                  <a:pt x="189" y="8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68">
            <a:extLst>
              <a:ext uri="{FF2B5EF4-FFF2-40B4-BE49-F238E27FC236}">
                <a16:creationId xmlns:a16="http://schemas.microsoft.com/office/drawing/2014/main" id="{ADA9998F-C506-C949-8ADA-673971E61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5961" y="7326482"/>
            <a:ext cx="1197514" cy="941977"/>
          </a:xfrm>
          <a:custGeom>
            <a:avLst/>
            <a:gdLst>
              <a:gd name="T0" fmla="*/ 998 w 1053"/>
              <a:gd name="T1" fmla="*/ 144 h 828"/>
              <a:gd name="T2" fmla="*/ 998 w 1053"/>
              <a:gd name="T3" fmla="*/ 144 h 828"/>
              <a:gd name="T4" fmla="*/ 773 w 1053"/>
              <a:gd name="T5" fmla="*/ 144 h 828"/>
              <a:gd name="T6" fmla="*/ 683 w 1053"/>
              <a:gd name="T7" fmla="*/ 45 h 828"/>
              <a:gd name="T8" fmla="*/ 521 w 1053"/>
              <a:gd name="T9" fmla="*/ 0 h 828"/>
              <a:gd name="T10" fmla="*/ 368 w 1053"/>
              <a:gd name="T11" fmla="*/ 45 h 828"/>
              <a:gd name="T12" fmla="*/ 269 w 1053"/>
              <a:gd name="T13" fmla="*/ 144 h 828"/>
              <a:gd name="T14" fmla="*/ 54 w 1053"/>
              <a:gd name="T15" fmla="*/ 144 h 828"/>
              <a:gd name="T16" fmla="*/ 0 w 1053"/>
              <a:gd name="T17" fmla="*/ 207 h 828"/>
              <a:gd name="T18" fmla="*/ 0 w 1053"/>
              <a:gd name="T19" fmla="*/ 279 h 828"/>
              <a:gd name="T20" fmla="*/ 0 w 1053"/>
              <a:gd name="T21" fmla="*/ 440 h 828"/>
              <a:gd name="T22" fmla="*/ 0 w 1053"/>
              <a:gd name="T23" fmla="*/ 782 h 828"/>
              <a:gd name="T24" fmla="*/ 45 w 1053"/>
              <a:gd name="T25" fmla="*/ 827 h 828"/>
              <a:gd name="T26" fmla="*/ 998 w 1053"/>
              <a:gd name="T27" fmla="*/ 827 h 828"/>
              <a:gd name="T28" fmla="*/ 1052 w 1053"/>
              <a:gd name="T29" fmla="*/ 782 h 828"/>
              <a:gd name="T30" fmla="*/ 1052 w 1053"/>
              <a:gd name="T31" fmla="*/ 440 h 828"/>
              <a:gd name="T32" fmla="*/ 1052 w 1053"/>
              <a:gd name="T33" fmla="*/ 279 h 828"/>
              <a:gd name="T34" fmla="*/ 1052 w 1053"/>
              <a:gd name="T35" fmla="*/ 198 h 828"/>
              <a:gd name="T36" fmla="*/ 998 w 1053"/>
              <a:gd name="T37" fmla="*/ 144 h 828"/>
              <a:gd name="T38" fmla="*/ 404 w 1053"/>
              <a:gd name="T39" fmla="*/ 99 h 828"/>
              <a:gd name="T40" fmla="*/ 404 w 1053"/>
              <a:gd name="T41" fmla="*/ 99 h 828"/>
              <a:gd name="T42" fmla="*/ 521 w 1053"/>
              <a:gd name="T43" fmla="*/ 63 h 828"/>
              <a:gd name="T44" fmla="*/ 647 w 1053"/>
              <a:gd name="T45" fmla="*/ 99 h 828"/>
              <a:gd name="T46" fmla="*/ 692 w 1053"/>
              <a:gd name="T47" fmla="*/ 144 h 828"/>
              <a:gd name="T48" fmla="*/ 521 w 1053"/>
              <a:gd name="T49" fmla="*/ 144 h 828"/>
              <a:gd name="T50" fmla="*/ 350 w 1053"/>
              <a:gd name="T51" fmla="*/ 144 h 828"/>
              <a:gd name="T52" fmla="*/ 404 w 1053"/>
              <a:gd name="T53" fmla="*/ 99 h 828"/>
              <a:gd name="T54" fmla="*/ 63 w 1053"/>
              <a:gd name="T55" fmla="*/ 216 h 828"/>
              <a:gd name="T56" fmla="*/ 63 w 1053"/>
              <a:gd name="T57" fmla="*/ 216 h 828"/>
              <a:gd name="T58" fmla="*/ 242 w 1053"/>
              <a:gd name="T59" fmla="*/ 216 h 828"/>
              <a:gd name="T60" fmla="*/ 242 w 1053"/>
              <a:gd name="T61" fmla="*/ 216 h 828"/>
              <a:gd name="T62" fmla="*/ 800 w 1053"/>
              <a:gd name="T63" fmla="*/ 216 h 828"/>
              <a:gd name="T64" fmla="*/ 800 w 1053"/>
              <a:gd name="T65" fmla="*/ 216 h 828"/>
              <a:gd name="T66" fmla="*/ 980 w 1053"/>
              <a:gd name="T67" fmla="*/ 216 h 828"/>
              <a:gd name="T68" fmla="*/ 980 w 1053"/>
              <a:gd name="T69" fmla="*/ 279 h 828"/>
              <a:gd name="T70" fmla="*/ 980 w 1053"/>
              <a:gd name="T71" fmla="*/ 440 h 828"/>
              <a:gd name="T72" fmla="*/ 917 w 1053"/>
              <a:gd name="T73" fmla="*/ 504 h 828"/>
              <a:gd name="T74" fmla="*/ 126 w 1053"/>
              <a:gd name="T75" fmla="*/ 504 h 828"/>
              <a:gd name="T76" fmla="*/ 63 w 1053"/>
              <a:gd name="T77" fmla="*/ 440 h 828"/>
              <a:gd name="T78" fmla="*/ 63 w 1053"/>
              <a:gd name="T79" fmla="*/ 279 h 828"/>
              <a:gd name="T80" fmla="*/ 63 w 1053"/>
              <a:gd name="T81" fmla="*/ 216 h 828"/>
              <a:gd name="T82" fmla="*/ 63 w 1053"/>
              <a:gd name="T83" fmla="*/ 764 h 828"/>
              <a:gd name="T84" fmla="*/ 63 w 1053"/>
              <a:gd name="T85" fmla="*/ 764 h 828"/>
              <a:gd name="T86" fmla="*/ 63 w 1053"/>
              <a:gd name="T87" fmla="*/ 558 h 828"/>
              <a:gd name="T88" fmla="*/ 126 w 1053"/>
              <a:gd name="T89" fmla="*/ 567 h 828"/>
              <a:gd name="T90" fmla="*/ 917 w 1053"/>
              <a:gd name="T91" fmla="*/ 567 h 828"/>
              <a:gd name="T92" fmla="*/ 980 w 1053"/>
              <a:gd name="T93" fmla="*/ 558 h 828"/>
              <a:gd name="T94" fmla="*/ 980 w 1053"/>
              <a:gd name="T95" fmla="*/ 764 h 828"/>
              <a:gd name="T96" fmla="*/ 63 w 1053"/>
              <a:gd name="T97" fmla="*/ 764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53" h="828">
                <a:moveTo>
                  <a:pt x="998" y="144"/>
                </a:moveTo>
                <a:lnTo>
                  <a:pt x="998" y="144"/>
                </a:lnTo>
                <a:cubicBezTo>
                  <a:pt x="773" y="144"/>
                  <a:pt x="773" y="144"/>
                  <a:pt x="773" y="144"/>
                </a:cubicBezTo>
                <a:cubicBezTo>
                  <a:pt x="755" y="108"/>
                  <a:pt x="719" y="72"/>
                  <a:pt x="683" y="45"/>
                </a:cubicBezTo>
                <a:cubicBezTo>
                  <a:pt x="638" y="9"/>
                  <a:pt x="584" y="0"/>
                  <a:pt x="521" y="0"/>
                </a:cubicBezTo>
                <a:cubicBezTo>
                  <a:pt x="467" y="0"/>
                  <a:pt x="413" y="9"/>
                  <a:pt x="368" y="45"/>
                </a:cubicBezTo>
                <a:cubicBezTo>
                  <a:pt x="323" y="72"/>
                  <a:pt x="296" y="108"/>
                  <a:pt x="269" y="144"/>
                </a:cubicBezTo>
                <a:cubicBezTo>
                  <a:pt x="54" y="144"/>
                  <a:pt x="54" y="144"/>
                  <a:pt x="54" y="144"/>
                </a:cubicBezTo>
                <a:cubicBezTo>
                  <a:pt x="18" y="144"/>
                  <a:pt x="0" y="171"/>
                  <a:pt x="0" y="207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782"/>
                  <a:pt x="0" y="782"/>
                  <a:pt x="0" y="782"/>
                </a:cubicBezTo>
                <a:cubicBezTo>
                  <a:pt x="0" y="810"/>
                  <a:pt x="18" y="827"/>
                  <a:pt x="45" y="827"/>
                </a:cubicBezTo>
                <a:cubicBezTo>
                  <a:pt x="998" y="827"/>
                  <a:pt x="998" y="827"/>
                  <a:pt x="998" y="827"/>
                </a:cubicBezTo>
                <a:cubicBezTo>
                  <a:pt x="1025" y="827"/>
                  <a:pt x="1052" y="810"/>
                  <a:pt x="1052" y="782"/>
                </a:cubicBezTo>
                <a:cubicBezTo>
                  <a:pt x="1052" y="440"/>
                  <a:pt x="1052" y="440"/>
                  <a:pt x="1052" y="440"/>
                </a:cubicBezTo>
                <a:cubicBezTo>
                  <a:pt x="1052" y="279"/>
                  <a:pt x="1052" y="279"/>
                  <a:pt x="1052" y="279"/>
                </a:cubicBezTo>
                <a:cubicBezTo>
                  <a:pt x="1052" y="198"/>
                  <a:pt x="1052" y="198"/>
                  <a:pt x="1052" y="198"/>
                </a:cubicBezTo>
                <a:cubicBezTo>
                  <a:pt x="1052" y="171"/>
                  <a:pt x="1025" y="144"/>
                  <a:pt x="998" y="144"/>
                </a:cubicBezTo>
                <a:close/>
                <a:moveTo>
                  <a:pt x="404" y="99"/>
                </a:moveTo>
                <a:lnTo>
                  <a:pt x="404" y="99"/>
                </a:lnTo>
                <a:cubicBezTo>
                  <a:pt x="440" y="81"/>
                  <a:pt x="476" y="63"/>
                  <a:pt x="521" y="63"/>
                </a:cubicBezTo>
                <a:cubicBezTo>
                  <a:pt x="566" y="63"/>
                  <a:pt x="611" y="81"/>
                  <a:pt x="647" y="99"/>
                </a:cubicBezTo>
                <a:cubicBezTo>
                  <a:pt x="665" y="117"/>
                  <a:pt x="683" y="126"/>
                  <a:pt x="692" y="144"/>
                </a:cubicBezTo>
                <a:cubicBezTo>
                  <a:pt x="521" y="144"/>
                  <a:pt x="521" y="144"/>
                  <a:pt x="521" y="144"/>
                </a:cubicBezTo>
                <a:cubicBezTo>
                  <a:pt x="350" y="144"/>
                  <a:pt x="350" y="144"/>
                  <a:pt x="350" y="144"/>
                </a:cubicBezTo>
                <a:cubicBezTo>
                  <a:pt x="368" y="126"/>
                  <a:pt x="386" y="117"/>
                  <a:pt x="404" y="99"/>
                </a:cubicBezTo>
                <a:close/>
                <a:moveTo>
                  <a:pt x="63" y="216"/>
                </a:moveTo>
                <a:lnTo>
                  <a:pt x="63" y="216"/>
                </a:lnTo>
                <a:cubicBezTo>
                  <a:pt x="242" y="216"/>
                  <a:pt x="242" y="216"/>
                  <a:pt x="242" y="216"/>
                </a:cubicBezTo>
                <a:lnTo>
                  <a:pt x="242" y="216"/>
                </a:lnTo>
                <a:cubicBezTo>
                  <a:pt x="800" y="216"/>
                  <a:pt x="800" y="216"/>
                  <a:pt x="800" y="216"/>
                </a:cubicBezTo>
                <a:lnTo>
                  <a:pt x="800" y="216"/>
                </a:lnTo>
                <a:cubicBezTo>
                  <a:pt x="980" y="216"/>
                  <a:pt x="980" y="216"/>
                  <a:pt x="980" y="216"/>
                </a:cubicBezTo>
                <a:cubicBezTo>
                  <a:pt x="980" y="279"/>
                  <a:pt x="980" y="279"/>
                  <a:pt x="980" y="279"/>
                </a:cubicBezTo>
                <a:cubicBezTo>
                  <a:pt x="980" y="440"/>
                  <a:pt x="980" y="440"/>
                  <a:pt x="980" y="440"/>
                </a:cubicBezTo>
                <a:cubicBezTo>
                  <a:pt x="980" y="476"/>
                  <a:pt x="953" y="504"/>
                  <a:pt x="917" y="504"/>
                </a:cubicBezTo>
                <a:cubicBezTo>
                  <a:pt x="126" y="504"/>
                  <a:pt x="126" y="504"/>
                  <a:pt x="126" y="504"/>
                </a:cubicBezTo>
                <a:cubicBezTo>
                  <a:pt x="90" y="504"/>
                  <a:pt x="63" y="476"/>
                  <a:pt x="63" y="440"/>
                </a:cubicBezTo>
                <a:cubicBezTo>
                  <a:pt x="63" y="279"/>
                  <a:pt x="63" y="279"/>
                  <a:pt x="63" y="279"/>
                </a:cubicBezTo>
                <a:lnTo>
                  <a:pt x="63" y="216"/>
                </a:lnTo>
                <a:close/>
                <a:moveTo>
                  <a:pt x="63" y="764"/>
                </a:moveTo>
                <a:lnTo>
                  <a:pt x="63" y="764"/>
                </a:lnTo>
                <a:cubicBezTo>
                  <a:pt x="63" y="558"/>
                  <a:pt x="63" y="558"/>
                  <a:pt x="63" y="558"/>
                </a:cubicBezTo>
                <a:cubicBezTo>
                  <a:pt x="81" y="567"/>
                  <a:pt x="108" y="567"/>
                  <a:pt x="126" y="567"/>
                </a:cubicBezTo>
                <a:cubicBezTo>
                  <a:pt x="917" y="567"/>
                  <a:pt x="917" y="567"/>
                  <a:pt x="917" y="567"/>
                </a:cubicBezTo>
                <a:cubicBezTo>
                  <a:pt x="944" y="567"/>
                  <a:pt x="962" y="567"/>
                  <a:pt x="980" y="558"/>
                </a:cubicBezTo>
                <a:cubicBezTo>
                  <a:pt x="980" y="764"/>
                  <a:pt x="980" y="764"/>
                  <a:pt x="980" y="764"/>
                </a:cubicBezTo>
                <a:lnTo>
                  <a:pt x="63" y="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69">
            <a:extLst>
              <a:ext uri="{FF2B5EF4-FFF2-40B4-BE49-F238E27FC236}">
                <a16:creationId xmlns:a16="http://schemas.microsoft.com/office/drawing/2014/main" id="{6BF34758-A908-E14E-B287-2017D450F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3590" y="7286398"/>
            <a:ext cx="1207532" cy="1022145"/>
          </a:xfrm>
          <a:custGeom>
            <a:avLst/>
            <a:gdLst>
              <a:gd name="T0" fmla="*/ 1008 w 1063"/>
              <a:gd name="T1" fmla="*/ 135 h 900"/>
              <a:gd name="T2" fmla="*/ 1008 w 1063"/>
              <a:gd name="T3" fmla="*/ 135 h 900"/>
              <a:gd name="T4" fmla="*/ 774 w 1063"/>
              <a:gd name="T5" fmla="*/ 135 h 900"/>
              <a:gd name="T6" fmla="*/ 783 w 1063"/>
              <a:gd name="T7" fmla="*/ 117 h 900"/>
              <a:gd name="T8" fmla="*/ 783 w 1063"/>
              <a:gd name="T9" fmla="*/ 36 h 900"/>
              <a:gd name="T10" fmla="*/ 739 w 1063"/>
              <a:gd name="T11" fmla="*/ 0 h 900"/>
              <a:gd name="T12" fmla="*/ 324 w 1063"/>
              <a:gd name="T13" fmla="*/ 0 h 900"/>
              <a:gd name="T14" fmla="*/ 288 w 1063"/>
              <a:gd name="T15" fmla="*/ 36 h 900"/>
              <a:gd name="T16" fmla="*/ 288 w 1063"/>
              <a:gd name="T17" fmla="*/ 117 h 900"/>
              <a:gd name="T18" fmla="*/ 288 w 1063"/>
              <a:gd name="T19" fmla="*/ 135 h 900"/>
              <a:gd name="T20" fmla="*/ 64 w 1063"/>
              <a:gd name="T21" fmla="*/ 135 h 900"/>
              <a:gd name="T22" fmla="*/ 0 w 1063"/>
              <a:gd name="T23" fmla="*/ 189 h 900"/>
              <a:gd name="T24" fmla="*/ 0 w 1063"/>
              <a:gd name="T25" fmla="*/ 846 h 900"/>
              <a:gd name="T26" fmla="*/ 55 w 1063"/>
              <a:gd name="T27" fmla="*/ 899 h 900"/>
              <a:gd name="T28" fmla="*/ 1008 w 1063"/>
              <a:gd name="T29" fmla="*/ 899 h 900"/>
              <a:gd name="T30" fmla="*/ 1062 w 1063"/>
              <a:gd name="T31" fmla="*/ 846 h 900"/>
              <a:gd name="T32" fmla="*/ 1062 w 1063"/>
              <a:gd name="T33" fmla="*/ 180 h 900"/>
              <a:gd name="T34" fmla="*/ 1008 w 1063"/>
              <a:gd name="T35" fmla="*/ 135 h 900"/>
              <a:gd name="T36" fmla="*/ 351 w 1063"/>
              <a:gd name="T37" fmla="*/ 117 h 900"/>
              <a:gd name="T38" fmla="*/ 351 w 1063"/>
              <a:gd name="T39" fmla="*/ 117 h 900"/>
              <a:gd name="T40" fmla="*/ 351 w 1063"/>
              <a:gd name="T41" fmla="*/ 63 h 900"/>
              <a:gd name="T42" fmla="*/ 711 w 1063"/>
              <a:gd name="T43" fmla="*/ 63 h 900"/>
              <a:gd name="T44" fmla="*/ 711 w 1063"/>
              <a:gd name="T45" fmla="*/ 117 h 900"/>
              <a:gd name="T46" fmla="*/ 711 w 1063"/>
              <a:gd name="T47" fmla="*/ 135 h 900"/>
              <a:gd name="T48" fmla="*/ 531 w 1063"/>
              <a:gd name="T49" fmla="*/ 135 h 900"/>
              <a:gd name="T50" fmla="*/ 351 w 1063"/>
              <a:gd name="T51" fmla="*/ 135 h 900"/>
              <a:gd name="T52" fmla="*/ 351 w 1063"/>
              <a:gd name="T53" fmla="*/ 117 h 900"/>
              <a:gd name="T54" fmla="*/ 531 w 1063"/>
              <a:gd name="T55" fmla="*/ 198 h 900"/>
              <a:gd name="T56" fmla="*/ 531 w 1063"/>
              <a:gd name="T57" fmla="*/ 198 h 900"/>
              <a:gd name="T58" fmla="*/ 990 w 1063"/>
              <a:gd name="T59" fmla="*/ 198 h 900"/>
              <a:gd name="T60" fmla="*/ 990 w 1063"/>
              <a:gd name="T61" fmla="*/ 486 h 900"/>
              <a:gd name="T62" fmla="*/ 873 w 1063"/>
              <a:gd name="T63" fmla="*/ 486 h 900"/>
              <a:gd name="T64" fmla="*/ 873 w 1063"/>
              <a:gd name="T65" fmla="*/ 459 h 900"/>
              <a:gd name="T66" fmla="*/ 837 w 1063"/>
              <a:gd name="T67" fmla="*/ 423 h 900"/>
              <a:gd name="T68" fmla="*/ 801 w 1063"/>
              <a:gd name="T69" fmla="*/ 459 h 900"/>
              <a:gd name="T70" fmla="*/ 801 w 1063"/>
              <a:gd name="T71" fmla="*/ 486 h 900"/>
              <a:gd name="T72" fmla="*/ 261 w 1063"/>
              <a:gd name="T73" fmla="*/ 486 h 900"/>
              <a:gd name="T74" fmla="*/ 261 w 1063"/>
              <a:gd name="T75" fmla="*/ 459 h 900"/>
              <a:gd name="T76" fmla="*/ 225 w 1063"/>
              <a:gd name="T77" fmla="*/ 423 h 900"/>
              <a:gd name="T78" fmla="*/ 189 w 1063"/>
              <a:gd name="T79" fmla="*/ 459 h 900"/>
              <a:gd name="T80" fmla="*/ 189 w 1063"/>
              <a:gd name="T81" fmla="*/ 486 h 900"/>
              <a:gd name="T82" fmla="*/ 72 w 1063"/>
              <a:gd name="T83" fmla="*/ 486 h 900"/>
              <a:gd name="T84" fmla="*/ 72 w 1063"/>
              <a:gd name="T85" fmla="*/ 198 h 900"/>
              <a:gd name="T86" fmla="*/ 531 w 1063"/>
              <a:gd name="T87" fmla="*/ 198 h 900"/>
              <a:gd name="T88" fmla="*/ 72 w 1063"/>
              <a:gd name="T89" fmla="*/ 836 h 900"/>
              <a:gd name="T90" fmla="*/ 72 w 1063"/>
              <a:gd name="T91" fmla="*/ 836 h 900"/>
              <a:gd name="T92" fmla="*/ 72 w 1063"/>
              <a:gd name="T93" fmla="*/ 548 h 900"/>
              <a:gd name="T94" fmla="*/ 189 w 1063"/>
              <a:gd name="T95" fmla="*/ 548 h 900"/>
              <a:gd name="T96" fmla="*/ 189 w 1063"/>
              <a:gd name="T97" fmla="*/ 611 h 900"/>
              <a:gd name="T98" fmla="*/ 225 w 1063"/>
              <a:gd name="T99" fmla="*/ 647 h 900"/>
              <a:gd name="T100" fmla="*/ 261 w 1063"/>
              <a:gd name="T101" fmla="*/ 611 h 900"/>
              <a:gd name="T102" fmla="*/ 261 w 1063"/>
              <a:gd name="T103" fmla="*/ 548 h 900"/>
              <a:gd name="T104" fmla="*/ 801 w 1063"/>
              <a:gd name="T105" fmla="*/ 548 h 900"/>
              <a:gd name="T106" fmla="*/ 801 w 1063"/>
              <a:gd name="T107" fmla="*/ 611 h 900"/>
              <a:gd name="T108" fmla="*/ 837 w 1063"/>
              <a:gd name="T109" fmla="*/ 647 h 900"/>
              <a:gd name="T110" fmla="*/ 873 w 1063"/>
              <a:gd name="T111" fmla="*/ 611 h 900"/>
              <a:gd name="T112" fmla="*/ 873 w 1063"/>
              <a:gd name="T113" fmla="*/ 548 h 900"/>
              <a:gd name="T114" fmla="*/ 990 w 1063"/>
              <a:gd name="T115" fmla="*/ 548 h 900"/>
              <a:gd name="T116" fmla="*/ 990 w 1063"/>
              <a:gd name="T117" fmla="*/ 836 h 900"/>
              <a:gd name="T118" fmla="*/ 72 w 1063"/>
              <a:gd name="T119" fmla="*/ 836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63" h="900">
                <a:moveTo>
                  <a:pt x="1008" y="135"/>
                </a:moveTo>
                <a:lnTo>
                  <a:pt x="1008" y="135"/>
                </a:lnTo>
                <a:cubicBezTo>
                  <a:pt x="774" y="135"/>
                  <a:pt x="774" y="135"/>
                  <a:pt x="774" y="135"/>
                </a:cubicBezTo>
                <a:cubicBezTo>
                  <a:pt x="774" y="126"/>
                  <a:pt x="783" y="126"/>
                  <a:pt x="783" y="117"/>
                </a:cubicBezTo>
                <a:cubicBezTo>
                  <a:pt x="783" y="36"/>
                  <a:pt x="783" y="36"/>
                  <a:pt x="783" y="36"/>
                </a:cubicBezTo>
                <a:cubicBezTo>
                  <a:pt x="783" y="9"/>
                  <a:pt x="756" y="0"/>
                  <a:pt x="739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07" y="0"/>
                  <a:pt x="288" y="9"/>
                  <a:pt x="288" y="36"/>
                </a:cubicBezTo>
                <a:cubicBezTo>
                  <a:pt x="288" y="117"/>
                  <a:pt x="288" y="117"/>
                  <a:pt x="288" y="117"/>
                </a:cubicBezTo>
                <a:cubicBezTo>
                  <a:pt x="288" y="126"/>
                  <a:pt x="288" y="126"/>
                  <a:pt x="288" y="135"/>
                </a:cubicBezTo>
                <a:cubicBezTo>
                  <a:pt x="64" y="135"/>
                  <a:pt x="64" y="135"/>
                  <a:pt x="64" y="135"/>
                </a:cubicBezTo>
                <a:cubicBezTo>
                  <a:pt x="28" y="135"/>
                  <a:pt x="0" y="153"/>
                  <a:pt x="0" y="189"/>
                </a:cubicBezTo>
                <a:cubicBezTo>
                  <a:pt x="0" y="846"/>
                  <a:pt x="0" y="846"/>
                  <a:pt x="0" y="846"/>
                </a:cubicBezTo>
                <a:cubicBezTo>
                  <a:pt x="0" y="882"/>
                  <a:pt x="28" y="899"/>
                  <a:pt x="55" y="899"/>
                </a:cubicBezTo>
                <a:cubicBezTo>
                  <a:pt x="1008" y="899"/>
                  <a:pt x="1008" y="899"/>
                  <a:pt x="1008" y="899"/>
                </a:cubicBezTo>
                <a:cubicBezTo>
                  <a:pt x="1035" y="899"/>
                  <a:pt x="1062" y="882"/>
                  <a:pt x="1062" y="846"/>
                </a:cubicBezTo>
                <a:cubicBezTo>
                  <a:pt x="1062" y="180"/>
                  <a:pt x="1062" y="180"/>
                  <a:pt x="1062" y="180"/>
                </a:cubicBezTo>
                <a:cubicBezTo>
                  <a:pt x="1062" y="153"/>
                  <a:pt x="1035" y="135"/>
                  <a:pt x="1008" y="135"/>
                </a:cubicBezTo>
                <a:close/>
                <a:moveTo>
                  <a:pt x="351" y="117"/>
                </a:moveTo>
                <a:lnTo>
                  <a:pt x="351" y="117"/>
                </a:lnTo>
                <a:cubicBezTo>
                  <a:pt x="351" y="63"/>
                  <a:pt x="351" y="63"/>
                  <a:pt x="351" y="63"/>
                </a:cubicBezTo>
                <a:cubicBezTo>
                  <a:pt x="711" y="63"/>
                  <a:pt x="711" y="63"/>
                  <a:pt x="711" y="63"/>
                </a:cubicBezTo>
                <a:cubicBezTo>
                  <a:pt x="711" y="117"/>
                  <a:pt x="711" y="117"/>
                  <a:pt x="711" y="117"/>
                </a:cubicBezTo>
                <a:cubicBezTo>
                  <a:pt x="711" y="126"/>
                  <a:pt x="711" y="126"/>
                  <a:pt x="711" y="135"/>
                </a:cubicBezTo>
                <a:cubicBezTo>
                  <a:pt x="531" y="135"/>
                  <a:pt x="531" y="135"/>
                  <a:pt x="531" y="135"/>
                </a:cubicBezTo>
                <a:cubicBezTo>
                  <a:pt x="351" y="135"/>
                  <a:pt x="351" y="135"/>
                  <a:pt x="351" y="135"/>
                </a:cubicBezTo>
                <a:cubicBezTo>
                  <a:pt x="351" y="126"/>
                  <a:pt x="351" y="126"/>
                  <a:pt x="351" y="117"/>
                </a:cubicBezTo>
                <a:close/>
                <a:moveTo>
                  <a:pt x="531" y="198"/>
                </a:moveTo>
                <a:lnTo>
                  <a:pt x="531" y="198"/>
                </a:lnTo>
                <a:cubicBezTo>
                  <a:pt x="990" y="198"/>
                  <a:pt x="990" y="198"/>
                  <a:pt x="990" y="198"/>
                </a:cubicBezTo>
                <a:cubicBezTo>
                  <a:pt x="990" y="486"/>
                  <a:pt x="990" y="486"/>
                  <a:pt x="990" y="486"/>
                </a:cubicBezTo>
                <a:cubicBezTo>
                  <a:pt x="873" y="486"/>
                  <a:pt x="873" y="486"/>
                  <a:pt x="873" y="486"/>
                </a:cubicBezTo>
                <a:cubicBezTo>
                  <a:pt x="873" y="459"/>
                  <a:pt x="873" y="459"/>
                  <a:pt x="873" y="459"/>
                </a:cubicBezTo>
                <a:cubicBezTo>
                  <a:pt x="873" y="440"/>
                  <a:pt x="855" y="423"/>
                  <a:pt x="837" y="423"/>
                </a:cubicBezTo>
                <a:cubicBezTo>
                  <a:pt x="819" y="423"/>
                  <a:pt x="801" y="440"/>
                  <a:pt x="801" y="459"/>
                </a:cubicBezTo>
                <a:cubicBezTo>
                  <a:pt x="801" y="486"/>
                  <a:pt x="801" y="486"/>
                  <a:pt x="801" y="486"/>
                </a:cubicBezTo>
                <a:cubicBezTo>
                  <a:pt x="261" y="486"/>
                  <a:pt x="261" y="486"/>
                  <a:pt x="261" y="486"/>
                </a:cubicBezTo>
                <a:cubicBezTo>
                  <a:pt x="261" y="459"/>
                  <a:pt x="261" y="459"/>
                  <a:pt x="261" y="459"/>
                </a:cubicBezTo>
                <a:cubicBezTo>
                  <a:pt x="261" y="440"/>
                  <a:pt x="244" y="423"/>
                  <a:pt x="225" y="423"/>
                </a:cubicBezTo>
                <a:cubicBezTo>
                  <a:pt x="208" y="423"/>
                  <a:pt x="189" y="440"/>
                  <a:pt x="189" y="459"/>
                </a:cubicBezTo>
                <a:cubicBezTo>
                  <a:pt x="189" y="486"/>
                  <a:pt x="189" y="486"/>
                  <a:pt x="189" y="486"/>
                </a:cubicBezTo>
                <a:cubicBezTo>
                  <a:pt x="72" y="486"/>
                  <a:pt x="72" y="486"/>
                  <a:pt x="72" y="486"/>
                </a:cubicBezTo>
                <a:cubicBezTo>
                  <a:pt x="72" y="198"/>
                  <a:pt x="72" y="198"/>
                  <a:pt x="72" y="198"/>
                </a:cubicBezTo>
                <a:lnTo>
                  <a:pt x="531" y="198"/>
                </a:lnTo>
                <a:close/>
                <a:moveTo>
                  <a:pt x="72" y="836"/>
                </a:moveTo>
                <a:lnTo>
                  <a:pt x="72" y="836"/>
                </a:lnTo>
                <a:cubicBezTo>
                  <a:pt x="72" y="548"/>
                  <a:pt x="72" y="548"/>
                  <a:pt x="72" y="548"/>
                </a:cubicBezTo>
                <a:cubicBezTo>
                  <a:pt x="189" y="548"/>
                  <a:pt x="189" y="548"/>
                  <a:pt x="189" y="548"/>
                </a:cubicBezTo>
                <a:cubicBezTo>
                  <a:pt x="189" y="611"/>
                  <a:pt x="189" y="611"/>
                  <a:pt x="189" y="611"/>
                </a:cubicBezTo>
                <a:cubicBezTo>
                  <a:pt x="189" y="630"/>
                  <a:pt x="208" y="647"/>
                  <a:pt x="225" y="647"/>
                </a:cubicBezTo>
                <a:cubicBezTo>
                  <a:pt x="244" y="647"/>
                  <a:pt x="261" y="630"/>
                  <a:pt x="261" y="611"/>
                </a:cubicBezTo>
                <a:cubicBezTo>
                  <a:pt x="261" y="548"/>
                  <a:pt x="261" y="548"/>
                  <a:pt x="261" y="548"/>
                </a:cubicBezTo>
                <a:cubicBezTo>
                  <a:pt x="801" y="548"/>
                  <a:pt x="801" y="548"/>
                  <a:pt x="801" y="548"/>
                </a:cubicBezTo>
                <a:cubicBezTo>
                  <a:pt x="801" y="611"/>
                  <a:pt x="801" y="611"/>
                  <a:pt x="801" y="611"/>
                </a:cubicBezTo>
                <a:cubicBezTo>
                  <a:pt x="801" y="630"/>
                  <a:pt x="819" y="647"/>
                  <a:pt x="837" y="647"/>
                </a:cubicBezTo>
                <a:cubicBezTo>
                  <a:pt x="855" y="647"/>
                  <a:pt x="873" y="630"/>
                  <a:pt x="873" y="611"/>
                </a:cubicBezTo>
                <a:cubicBezTo>
                  <a:pt x="873" y="548"/>
                  <a:pt x="873" y="548"/>
                  <a:pt x="873" y="548"/>
                </a:cubicBezTo>
                <a:cubicBezTo>
                  <a:pt x="990" y="548"/>
                  <a:pt x="990" y="548"/>
                  <a:pt x="990" y="548"/>
                </a:cubicBezTo>
                <a:cubicBezTo>
                  <a:pt x="990" y="836"/>
                  <a:pt x="990" y="836"/>
                  <a:pt x="990" y="836"/>
                </a:cubicBezTo>
                <a:lnTo>
                  <a:pt x="72" y="8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CuadroTexto 408">
            <a:extLst>
              <a:ext uri="{FF2B5EF4-FFF2-40B4-BE49-F238E27FC236}">
                <a16:creationId xmlns:a16="http://schemas.microsoft.com/office/drawing/2014/main" id="{EE21D9DA-8604-F141-988C-C16F092C0591}"/>
              </a:ext>
            </a:extLst>
          </p:cNvPr>
          <p:cNvSpPr txBox="1"/>
          <p:nvPr/>
        </p:nvSpPr>
        <p:spPr>
          <a:xfrm>
            <a:off x="10651394" y="978064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410" name="CuadroTexto 409">
            <a:extLst>
              <a:ext uri="{FF2B5EF4-FFF2-40B4-BE49-F238E27FC236}">
                <a16:creationId xmlns:a16="http://schemas.microsoft.com/office/drawing/2014/main" id="{A1CF6989-54E2-144E-BA6F-8371056AA507}"/>
              </a:ext>
            </a:extLst>
          </p:cNvPr>
          <p:cNvSpPr txBox="1"/>
          <p:nvPr/>
        </p:nvSpPr>
        <p:spPr>
          <a:xfrm>
            <a:off x="2451398" y="249348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72F112-DA9A-FF47-A4CD-348A59269199}"/>
              </a:ext>
            </a:extLst>
          </p:cNvPr>
          <p:cNvGrpSpPr/>
          <p:nvPr/>
        </p:nvGrpSpPr>
        <p:grpSpPr>
          <a:xfrm>
            <a:off x="4282085" y="9896874"/>
            <a:ext cx="4518438" cy="1592908"/>
            <a:chOff x="2088671" y="10759890"/>
            <a:chExt cx="4518438" cy="1592908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D73C864C-0543-0F41-AB9D-967EC822EFF4}"/>
                </a:ext>
              </a:extLst>
            </p:cNvPr>
            <p:cNvSpPr txBox="1"/>
            <p:nvPr/>
          </p:nvSpPr>
          <p:spPr>
            <a:xfrm>
              <a:off x="3156552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17A0FC23-DAE5-0C4B-A251-0E58AA3097CA}"/>
                </a:ext>
              </a:extLst>
            </p:cNvPr>
            <p:cNvSpPr/>
            <p:nvPr/>
          </p:nvSpPr>
          <p:spPr>
            <a:xfrm>
              <a:off x="2088671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D60099-B169-564A-9679-D10AA2AF2287}"/>
              </a:ext>
            </a:extLst>
          </p:cNvPr>
          <p:cNvGrpSpPr/>
          <p:nvPr/>
        </p:nvGrpSpPr>
        <p:grpSpPr>
          <a:xfrm>
            <a:off x="10336717" y="9896874"/>
            <a:ext cx="4518438" cy="1592908"/>
            <a:chOff x="7365137" y="10759890"/>
            <a:chExt cx="4518438" cy="1592908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4E65D7DA-75F8-6E4A-9DAC-E9E00E2778D4}"/>
                </a:ext>
              </a:extLst>
            </p:cNvPr>
            <p:cNvSpPr txBox="1"/>
            <p:nvPr/>
          </p:nvSpPr>
          <p:spPr>
            <a:xfrm>
              <a:off x="8433018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BF82D1E4-52C1-5B41-BE85-C9FFA7C970E9}"/>
                </a:ext>
              </a:extLst>
            </p:cNvPr>
            <p:cNvSpPr/>
            <p:nvPr/>
          </p:nvSpPr>
          <p:spPr>
            <a:xfrm>
              <a:off x="7365137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CEA22-DC82-464A-97A1-0314E6498F27}"/>
              </a:ext>
            </a:extLst>
          </p:cNvPr>
          <p:cNvGrpSpPr/>
          <p:nvPr/>
        </p:nvGrpSpPr>
        <p:grpSpPr>
          <a:xfrm>
            <a:off x="16378136" y="9896874"/>
            <a:ext cx="4518438" cy="1592908"/>
            <a:chOff x="12756028" y="10759890"/>
            <a:chExt cx="4518438" cy="1592908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E0ADC65E-5741-164E-B204-68B954015C0D}"/>
                </a:ext>
              </a:extLst>
            </p:cNvPr>
            <p:cNvSpPr txBox="1"/>
            <p:nvPr/>
          </p:nvSpPr>
          <p:spPr>
            <a:xfrm>
              <a:off x="13823909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E2FE2754-1571-FE4B-865C-EF49EE3789ED}"/>
                </a:ext>
              </a:extLst>
            </p:cNvPr>
            <p:cNvSpPr/>
            <p:nvPr/>
          </p:nvSpPr>
          <p:spPr>
            <a:xfrm>
              <a:off x="12756028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reeform 161">
            <a:extLst>
              <a:ext uri="{FF2B5EF4-FFF2-40B4-BE49-F238E27FC236}">
                <a16:creationId xmlns:a16="http://schemas.microsoft.com/office/drawing/2014/main" id="{FB96D572-2CF5-7D43-A91F-898810C6D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5967" y="1310900"/>
            <a:ext cx="5753092" cy="3340030"/>
          </a:xfrm>
          <a:custGeom>
            <a:avLst/>
            <a:gdLst>
              <a:gd name="T0" fmla="*/ 3577 w 5173"/>
              <a:gd name="T1" fmla="*/ 3001 h 3002"/>
              <a:gd name="T2" fmla="*/ 3577 w 5173"/>
              <a:gd name="T3" fmla="*/ 3001 h 3002"/>
              <a:gd name="T4" fmla="*/ 1234 w 5173"/>
              <a:gd name="T5" fmla="*/ 3001 h 3002"/>
              <a:gd name="T6" fmla="*/ 180 w 5173"/>
              <a:gd name="T7" fmla="*/ 2451 h 3002"/>
              <a:gd name="T8" fmla="*/ 189 w 5173"/>
              <a:gd name="T9" fmla="*/ 1433 h 3002"/>
              <a:gd name="T10" fmla="*/ 649 w 5173"/>
              <a:gd name="T11" fmla="*/ 1000 h 3002"/>
              <a:gd name="T12" fmla="*/ 1414 w 5173"/>
              <a:gd name="T13" fmla="*/ 838 h 3002"/>
              <a:gd name="T14" fmla="*/ 1721 w 5173"/>
              <a:gd name="T15" fmla="*/ 874 h 3002"/>
              <a:gd name="T16" fmla="*/ 2865 w 5173"/>
              <a:gd name="T17" fmla="*/ 0 h 3002"/>
              <a:gd name="T18" fmla="*/ 3784 w 5173"/>
              <a:gd name="T19" fmla="*/ 424 h 3002"/>
              <a:gd name="T20" fmla="*/ 3920 w 5173"/>
              <a:gd name="T21" fmla="*/ 424 h 3002"/>
              <a:gd name="T22" fmla="*/ 4857 w 5173"/>
              <a:gd name="T23" fmla="*/ 802 h 3002"/>
              <a:gd name="T24" fmla="*/ 5172 w 5173"/>
              <a:gd name="T25" fmla="*/ 1640 h 3002"/>
              <a:gd name="T26" fmla="*/ 4766 w 5173"/>
              <a:gd name="T27" fmla="*/ 2577 h 3002"/>
              <a:gd name="T28" fmla="*/ 3577 w 5173"/>
              <a:gd name="T29" fmla="*/ 3001 h 3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73" h="3002">
                <a:moveTo>
                  <a:pt x="3577" y="3001"/>
                </a:moveTo>
                <a:lnTo>
                  <a:pt x="3577" y="3001"/>
                </a:lnTo>
                <a:cubicBezTo>
                  <a:pt x="1234" y="3001"/>
                  <a:pt x="1234" y="3001"/>
                  <a:pt x="1234" y="3001"/>
                </a:cubicBezTo>
                <a:cubicBezTo>
                  <a:pt x="757" y="3001"/>
                  <a:pt x="378" y="2802"/>
                  <a:pt x="180" y="2451"/>
                </a:cubicBezTo>
                <a:cubicBezTo>
                  <a:pt x="0" y="2145"/>
                  <a:pt x="0" y="1748"/>
                  <a:pt x="189" y="1433"/>
                </a:cubicBezTo>
                <a:cubicBezTo>
                  <a:pt x="288" y="1253"/>
                  <a:pt x="450" y="1099"/>
                  <a:pt x="649" y="1000"/>
                </a:cubicBezTo>
                <a:cubicBezTo>
                  <a:pt x="865" y="892"/>
                  <a:pt x="1126" y="829"/>
                  <a:pt x="1414" y="838"/>
                </a:cubicBezTo>
                <a:cubicBezTo>
                  <a:pt x="1523" y="838"/>
                  <a:pt x="1622" y="847"/>
                  <a:pt x="1721" y="874"/>
                </a:cubicBezTo>
                <a:cubicBezTo>
                  <a:pt x="1856" y="360"/>
                  <a:pt x="2325" y="0"/>
                  <a:pt x="2865" y="0"/>
                </a:cubicBezTo>
                <a:cubicBezTo>
                  <a:pt x="3226" y="0"/>
                  <a:pt x="3559" y="153"/>
                  <a:pt x="3784" y="424"/>
                </a:cubicBezTo>
                <a:cubicBezTo>
                  <a:pt x="3829" y="424"/>
                  <a:pt x="3875" y="424"/>
                  <a:pt x="3920" y="424"/>
                </a:cubicBezTo>
                <a:cubicBezTo>
                  <a:pt x="4298" y="424"/>
                  <a:pt x="4622" y="559"/>
                  <a:pt x="4857" y="802"/>
                </a:cubicBezTo>
                <a:cubicBezTo>
                  <a:pt x="5064" y="1027"/>
                  <a:pt x="5172" y="1325"/>
                  <a:pt x="5172" y="1640"/>
                </a:cubicBezTo>
                <a:cubicBezTo>
                  <a:pt x="5172" y="2000"/>
                  <a:pt x="5028" y="2325"/>
                  <a:pt x="4766" y="2577"/>
                </a:cubicBezTo>
                <a:cubicBezTo>
                  <a:pt x="4478" y="2847"/>
                  <a:pt x="4064" y="3001"/>
                  <a:pt x="3577" y="30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2">
            <a:extLst>
              <a:ext uri="{FF2B5EF4-FFF2-40B4-BE49-F238E27FC236}">
                <a16:creationId xmlns:a16="http://schemas.microsoft.com/office/drawing/2014/main" id="{8EB172B6-0460-DD4E-8D37-B86C5C055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0913" y="7392601"/>
            <a:ext cx="5753095" cy="3340030"/>
          </a:xfrm>
          <a:custGeom>
            <a:avLst/>
            <a:gdLst>
              <a:gd name="T0" fmla="*/ 405 w 5173"/>
              <a:gd name="T1" fmla="*/ 2578 h 3002"/>
              <a:gd name="T2" fmla="*/ 405 w 5173"/>
              <a:gd name="T3" fmla="*/ 2578 h 3002"/>
              <a:gd name="T4" fmla="*/ 0 w 5173"/>
              <a:gd name="T5" fmla="*/ 1641 h 3002"/>
              <a:gd name="T6" fmla="*/ 315 w 5173"/>
              <a:gd name="T7" fmla="*/ 802 h 3002"/>
              <a:gd name="T8" fmla="*/ 1252 w 5173"/>
              <a:gd name="T9" fmla="*/ 424 h 3002"/>
              <a:gd name="T10" fmla="*/ 1387 w 5173"/>
              <a:gd name="T11" fmla="*/ 424 h 3002"/>
              <a:gd name="T12" fmla="*/ 2297 w 5173"/>
              <a:gd name="T13" fmla="*/ 0 h 3002"/>
              <a:gd name="T14" fmla="*/ 3451 w 5173"/>
              <a:gd name="T15" fmla="*/ 874 h 3002"/>
              <a:gd name="T16" fmla="*/ 3757 w 5173"/>
              <a:gd name="T17" fmla="*/ 838 h 3002"/>
              <a:gd name="T18" fmla="*/ 4523 w 5173"/>
              <a:gd name="T19" fmla="*/ 1001 h 3002"/>
              <a:gd name="T20" fmla="*/ 4983 w 5173"/>
              <a:gd name="T21" fmla="*/ 1433 h 3002"/>
              <a:gd name="T22" fmla="*/ 4991 w 5173"/>
              <a:gd name="T23" fmla="*/ 2451 h 3002"/>
              <a:gd name="T24" fmla="*/ 3937 w 5173"/>
              <a:gd name="T25" fmla="*/ 3001 h 3002"/>
              <a:gd name="T26" fmla="*/ 1594 w 5173"/>
              <a:gd name="T27" fmla="*/ 3001 h 3002"/>
              <a:gd name="T28" fmla="*/ 405 w 5173"/>
              <a:gd name="T29" fmla="*/ 2578 h 3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73" h="3002">
                <a:moveTo>
                  <a:pt x="405" y="2578"/>
                </a:moveTo>
                <a:lnTo>
                  <a:pt x="405" y="2578"/>
                </a:lnTo>
                <a:cubicBezTo>
                  <a:pt x="144" y="2325"/>
                  <a:pt x="0" y="2001"/>
                  <a:pt x="0" y="1641"/>
                </a:cubicBezTo>
                <a:cubicBezTo>
                  <a:pt x="0" y="1325"/>
                  <a:pt x="108" y="1028"/>
                  <a:pt x="315" y="802"/>
                </a:cubicBezTo>
                <a:cubicBezTo>
                  <a:pt x="549" y="559"/>
                  <a:pt x="874" y="424"/>
                  <a:pt x="1252" y="424"/>
                </a:cubicBezTo>
                <a:cubicBezTo>
                  <a:pt x="1297" y="424"/>
                  <a:pt x="1342" y="424"/>
                  <a:pt x="1387" y="424"/>
                </a:cubicBezTo>
                <a:cubicBezTo>
                  <a:pt x="1612" y="154"/>
                  <a:pt x="1946" y="0"/>
                  <a:pt x="2297" y="0"/>
                </a:cubicBezTo>
                <a:cubicBezTo>
                  <a:pt x="2847" y="0"/>
                  <a:pt x="3316" y="361"/>
                  <a:pt x="3451" y="874"/>
                </a:cubicBezTo>
                <a:cubicBezTo>
                  <a:pt x="3550" y="848"/>
                  <a:pt x="3649" y="838"/>
                  <a:pt x="3757" y="838"/>
                </a:cubicBezTo>
                <a:cubicBezTo>
                  <a:pt x="4045" y="829"/>
                  <a:pt x="4307" y="893"/>
                  <a:pt x="4523" y="1001"/>
                </a:cubicBezTo>
                <a:cubicBezTo>
                  <a:pt x="4721" y="1100"/>
                  <a:pt x="4874" y="1253"/>
                  <a:pt x="4983" y="1433"/>
                </a:cubicBezTo>
                <a:cubicBezTo>
                  <a:pt x="5172" y="1748"/>
                  <a:pt x="5172" y="2145"/>
                  <a:pt x="4991" y="2451"/>
                </a:cubicBezTo>
                <a:cubicBezTo>
                  <a:pt x="4793" y="2803"/>
                  <a:pt x="4415" y="3001"/>
                  <a:pt x="3937" y="3001"/>
                </a:cubicBezTo>
                <a:cubicBezTo>
                  <a:pt x="1594" y="3001"/>
                  <a:pt x="1594" y="3001"/>
                  <a:pt x="1594" y="3001"/>
                </a:cubicBezTo>
                <a:cubicBezTo>
                  <a:pt x="1108" y="3001"/>
                  <a:pt x="693" y="2848"/>
                  <a:pt x="405" y="2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3">
            <a:extLst>
              <a:ext uri="{FF2B5EF4-FFF2-40B4-BE49-F238E27FC236}">
                <a16:creationId xmlns:a16="http://schemas.microsoft.com/office/drawing/2014/main" id="{C1A46096-84E0-C34E-A629-F12F914F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601" y="9123923"/>
            <a:ext cx="5762904" cy="3330223"/>
          </a:xfrm>
          <a:custGeom>
            <a:avLst/>
            <a:gdLst>
              <a:gd name="T0" fmla="*/ 406 w 5181"/>
              <a:gd name="T1" fmla="*/ 2577 h 2993"/>
              <a:gd name="T2" fmla="*/ 406 w 5181"/>
              <a:gd name="T3" fmla="*/ 2577 h 2993"/>
              <a:gd name="T4" fmla="*/ 0 w 5181"/>
              <a:gd name="T5" fmla="*/ 1640 h 2993"/>
              <a:gd name="T6" fmla="*/ 324 w 5181"/>
              <a:gd name="T7" fmla="*/ 802 h 2993"/>
              <a:gd name="T8" fmla="*/ 1262 w 5181"/>
              <a:gd name="T9" fmla="*/ 415 h 2993"/>
              <a:gd name="T10" fmla="*/ 1388 w 5181"/>
              <a:gd name="T11" fmla="*/ 424 h 2993"/>
              <a:gd name="T12" fmla="*/ 2307 w 5181"/>
              <a:gd name="T13" fmla="*/ 0 h 2993"/>
              <a:gd name="T14" fmla="*/ 3460 w 5181"/>
              <a:gd name="T15" fmla="*/ 874 h 2993"/>
              <a:gd name="T16" fmla="*/ 3758 w 5181"/>
              <a:gd name="T17" fmla="*/ 838 h 2993"/>
              <a:gd name="T18" fmla="*/ 4523 w 5181"/>
              <a:gd name="T19" fmla="*/ 1000 h 2993"/>
              <a:gd name="T20" fmla="*/ 4991 w 5181"/>
              <a:gd name="T21" fmla="*/ 1433 h 2993"/>
              <a:gd name="T22" fmla="*/ 5000 w 5181"/>
              <a:gd name="T23" fmla="*/ 2451 h 2993"/>
              <a:gd name="T24" fmla="*/ 3947 w 5181"/>
              <a:gd name="T25" fmla="*/ 2992 h 2993"/>
              <a:gd name="T26" fmla="*/ 1595 w 5181"/>
              <a:gd name="T27" fmla="*/ 2992 h 2993"/>
              <a:gd name="T28" fmla="*/ 406 w 5181"/>
              <a:gd name="T29" fmla="*/ 2577 h 2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81" h="2993">
                <a:moveTo>
                  <a:pt x="406" y="2577"/>
                </a:moveTo>
                <a:lnTo>
                  <a:pt x="406" y="2577"/>
                </a:lnTo>
                <a:cubicBezTo>
                  <a:pt x="153" y="2325"/>
                  <a:pt x="9" y="2001"/>
                  <a:pt x="0" y="1640"/>
                </a:cubicBezTo>
                <a:cubicBezTo>
                  <a:pt x="0" y="1325"/>
                  <a:pt x="117" y="1028"/>
                  <a:pt x="324" y="802"/>
                </a:cubicBezTo>
                <a:cubicBezTo>
                  <a:pt x="550" y="559"/>
                  <a:pt x="874" y="424"/>
                  <a:pt x="1262" y="415"/>
                </a:cubicBezTo>
                <a:cubicBezTo>
                  <a:pt x="1298" y="415"/>
                  <a:pt x="1343" y="424"/>
                  <a:pt x="1388" y="424"/>
                </a:cubicBezTo>
                <a:cubicBezTo>
                  <a:pt x="1613" y="154"/>
                  <a:pt x="1955" y="0"/>
                  <a:pt x="2307" y="0"/>
                </a:cubicBezTo>
                <a:cubicBezTo>
                  <a:pt x="2848" y="0"/>
                  <a:pt x="3316" y="361"/>
                  <a:pt x="3460" y="874"/>
                </a:cubicBezTo>
                <a:cubicBezTo>
                  <a:pt x="3559" y="847"/>
                  <a:pt x="3658" y="838"/>
                  <a:pt x="3758" y="838"/>
                </a:cubicBezTo>
                <a:cubicBezTo>
                  <a:pt x="4055" y="829"/>
                  <a:pt x="4307" y="883"/>
                  <a:pt x="4523" y="1000"/>
                </a:cubicBezTo>
                <a:cubicBezTo>
                  <a:pt x="4722" y="1100"/>
                  <a:pt x="4883" y="1253"/>
                  <a:pt x="4991" y="1433"/>
                </a:cubicBezTo>
                <a:cubicBezTo>
                  <a:pt x="5171" y="1748"/>
                  <a:pt x="5180" y="2136"/>
                  <a:pt x="5000" y="2451"/>
                </a:cubicBezTo>
                <a:cubicBezTo>
                  <a:pt x="4803" y="2794"/>
                  <a:pt x="4415" y="2992"/>
                  <a:pt x="3947" y="2992"/>
                </a:cubicBezTo>
                <a:cubicBezTo>
                  <a:pt x="1595" y="2992"/>
                  <a:pt x="1595" y="2992"/>
                  <a:pt x="1595" y="2992"/>
                </a:cubicBezTo>
                <a:cubicBezTo>
                  <a:pt x="1109" y="2992"/>
                  <a:pt x="703" y="2848"/>
                  <a:pt x="406" y="257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4">
            <a:extLst>
              <a:ext uri="{FF2B5EF4-FFF2-40B4-BE49-F238E27FC236}">
                <a16:creationId xmlns:a16="http://schemas.microsoft.com/office/drawing/2014/main" id="{469D611C-5643-5E4E-AB9C-FB1AEB083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323" y="2443861"/>
            <a:ext cx="3065375" cy="3541120"/>
          </a:xfrm>
          <a:custGeom>
            <a:avLst/>
            <a:gdLst>
              <a:gd name="T0" fmla="*/ 18 w 2758"/>
              <a:gd name="T1" fmla="*/ 280 h 3182"/>
              <a:gd name="T2" fmla="*/ 18 w 2758"/>
              <a:gd name="T3" fmla="*/ 280 h 3182"/>
              <a:gd name="T4" fmla="*/ 1081 w 2758"/>
              <a:gd name="T5" fmla="*/ 3010 h 3182"/>
              <a:gd name="T6" fmla="*/ 1289 w 2758"/>
              <a:gd name="T7" fmla="*/ 3172 h 3182"/>
              <a:gd name="T8" fmla="*/ 2550 w 2758"/>
              <a:gd name="T9" fmla="*/ 3046 h 3182"/>
              <a:gd name="T10" fmla="*/ 2703 w 2758"/>
              <a:gd name="T11" fmla="*/ 2776 h 3182"/>
              <a:gd name="T12" fmla="*/ 802 w 2758"/>
              <a:gd name="T13" fmla="*/ 126 h 3182"/>
              <a:gd name="T14" fmla="*/ 604 w 2758"/>
              <a:gd name="T15" fmla="*/ 9 h 3182"/>
              <a:gd name="T16" fmla="*/ 189 w 2758"/>
              <a:gd name="T17" fmla="*/ 54 h 3182"/>
              <a:gd name="T18" fmla="*/ 18 w 2758"/>
              <a:gd name="T19" fmla="*/ 280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58" h="3182">
                <a:moveTo>
                  <a:pt x="18" y="280"/>
                </a:moveTo>
                <a:lnTo>
                  <a:pt x="18" y="280"/>
                </a:lnTo>
                <a:cubicBezTo>
                  <a:pt x="1081" y="3010"/>
                  <a:pt x="1081" y="3010"/>
                  <a:pt x="1081" y="3010"/>
                </a:cubicBezTo>
                <a:cubicBezTo>
                  <a:pt x="1099" y="3109"/>
                  <a:pt x="1189" y="3181"/>
                  <a:pt x="1289" y="3172"/>
                </a:cubicBezTo>
                <a:cubicBezTo>
                  <a:pt x="2550" y="3046"/>
                  <a:pt x="2550" y="3046"/>
                  <a:pt x="2550" y="3046"/>
                </a:cubicBezTo>
                <a:cubicBezTo>
                  <a:pt x="2676" y="3037"/>
                  <a:pt x="2757" y="2902"/>
                  <a:pt x="2703" y="2776"/>
                </a:cubicBezTo>
                <a:cubicBezTo>
                  <a:pt x="802" y="126"/>
                  <a:pt x="802" y="126"/>
                  <a:pt x="802" y="126"/>
                </a:cubicBezTo>
                <a:cubicBezTo>
                  <a:pt x="766" y="45"/>
                  <a:pt x="694" y="0"/>
                  <a:pt x="604" y="9"/>
                </a:cubicBezTo>
                <a:cubicBezTo>
                  <a:pt x="189" y="54"/>
                  <a:pt x="189" y="54"/>
                  <a:pt x="189" y="54"/>
                </a:cubicBezTo>
                <a:cubicBezTo>
                  <a:pt x="72" y="63"/>
                  <a:pt x="0" y="162"/>
                  <a:pt x="18" y="2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5">
            <a:extLst>
              <a:ext uri="{FF2B5EF4-FFF2-40B4-BE49-F238E27FC236}">
                <a16:creationId xmlns:a16="http://schemas.microsoft.com/office/drawing/2014/main" id="{6A1A7FB1-BD52-3F4F-8A09-E4AD67174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380" y="4317417"/>
            <a:ext cx="1461570" cy="1853938"/>
          </a:xfrm>
          <a:custGeom>
            <a:avLst/>
            <a:gdLst>
              <a:gd name="T0" fmla="*/ 9 w 1316"/>
              <a:gd name="T1" fmla="*/ 144 h 1668"/>
              <a:gd name="T2" fmla="*/ 9 w 1316"/>
              <a:gd name="T3" fmla="*/ 144 h 1668"/>
              <a:gd name="T4" fmla="*/ 441 w 1316"/>
              <a:gd name="T5" fmla="*/ 1586 h 1668"/>
              <a:gd name="T6" fmla="*/ 549 w 1316"/>
              <a:gd name="T7" fmla="*/ 1667 h 1668"/>
              <a:gd name="T8" fmla="*/ 1207 w 1316"/>
              <a:gd name="T9" fmla="*/ 1604 h 1668"/>
              <a:gd name="T10" fmla="*/ 1288 w 1316"/>
              <a:gd name="T11" fmla="*/ 1460 h 1668"/>
              <a:gd name="T12" fmla="*/ 423 w 1316"/>
              <a:gd name="T13" fmla="*/ 63 h 1668"/>
              <a:gd name="T14" fmla="*/ 324 w 1316"/>
              <a:gd name="T15" fmla="*/ 9 h 1668"/>
              <a:gd name="T16" fmla="*/ 99 w 1316"/>
              <a:gd name="T17" fmla="*/ 27 h 1668"/>
              <a:gd name="T18" fmla="*/ 9 w 1316"/>
              <a:gd name="T19" fmla="*/ 144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6" h="1668">
                <a:moveTo>
                  <a:pt x="9" y="144"/>
                </a:moveTo>
                <a:lnTo>
                  <a:pt x="9" y="144"/>
                </a:lnTo>
                <a:cubicBezTo>
                  <a:pt x="441" y="1586"/>
                  <a:pt x="441" y="1586"/>
                  <a:pt x="441" y="1586"/>
                </a:cubicBezTo>
                <a:cubicBezTo>
                  <a:pt x="450" y="1631"/>
                  <a:pt x="495" y="1667"/>
                  <a:pt x="549" y="1667"/>
                </a:cubicBezTo>
                <a:cubicBezTo>
                  <a:pt x="1207" y="1604"/>
                  <a:pt x="1207" y="1604"/>
                  <a:pt x="1207" y="1604"/>
                </a:cubicBezTo>
                <a:cubicBezTo>
                  <a:pt x="1270" y="1595"/>
                  <a:pt x="1315" y="1523"/>
                  <a:pt x="1288" y="1460"/>
                </a:cubicBezTo>
                <a:cubicBezTo>
                  <a:pt x="423" y="63"/>
                  <a:pt x="423" y="63"/>
                  <a:pt x="423" y="63"/>
                </a:cubicBezTo>
                <a:cubicBezTo>
                  <a:pt x="405" y="27"/>
                  <a:pt x="360" y="0"/>
                  <a:pt x="324" y="9"/>
                </a:cubicBezTo>
                <a:cubicBezTo>
                  <a:pt x="99" y="27"/>
                  <a:pt x="99" y="27"/>
                  <a:pt x="99" y="27"/>
                </a:cubicBezTo>
                <a:cubicBezTo>
                  <a:pt x="45" y="36"/>
                  <a:pt x="0" y="90"/>
                  <a:pt x="9" y="1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6">
            <a:extLst>
              <a:ext uri="{FF2B5EF4-FFF2-40B4-BE49-F238E27FC236}">
                <a16:creationId xmlns:a16="http://schemas.microsoft.com/office/drawing/2014/main" id="{6F2DEE3A-C53B-1342-B063-FB12551FB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1898" y="5200244"/>
            <a:ext cx="8048443" cy="2447396"/>
          </a:xfrm>
          <a:custGeom>
            <a:avLst/>
            <a:gdLst>
              <a:gd name="T0" fmla="*/ 7108 w 7235"/>
              <a:gd name="T1" fmla="*/ 1271 h 2199"/>
              <a:gd name="T2" fmla="*/ 7108 w 7235"/>
              <a:gd name="T3" fmla="*/ 1271 h 2199"/>
              <a:gd name="T4" fmla="*/ 7108 w 7235"/>
              <a:gd name="T5" fmla="*/ 919 h 2199"/>
              <a:gd name="T6" fmla="*/ 6324 w 7235"/>
              <a:gd name="T7" fmla="*/ 415 h 2199"/>
              <a:gd name="T8" fmla="*/ 4730 w 7235"/>
              <a:gd name="T9" fmla="*/ 90 h 2199"/>
              <a:gd name="T10" fmla="*/ 216 w 7235"/>
              <a:gd name="T11" fmla="*/ 847 h 2199"/>
              <a:gd name="T12" fmla="*/ 0 w 7235"/>
              <a:gd name="T13" fmla="*/ 1100 h 2199"/>
              <a:gd name="T14" fmla="*/ 0 w 7235"/>
              <a:gd name="T15" fmla="*/ 1100 h 2199"/>
              <a:gd name="T16" fmla="*/ 216 w 7235"/>
              <a:gd name="T17" fmla="*/ 1352 h 2199"/>
              <a:gd name="T18" fmla="*/ 4730 w 7235"/>
              <a:gd name="T19" fmla="*/ 2099 h 2199"/>
              <a:gd name="T20" fmla="*/ 6324 w 7235"/>
              <a:gd name="T21" fmla="*/ 1774 h 2199"/>
              <a:gd name="T22" fmla="*/ 7108 w 7235"/>
              <a:gd name="T23" fmla="*/ 1271 h 2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35" h="2199">
                <a:moveTo>
                  <a:pt x="7108" y="1271"/>
                </a:moveTo>
                <a:lnTo>
                  <a:pt x="7108" y="1271"/>
                </a:lnTo>
                <a:cubicBezTo>
                  <a:pt x="7234" y="1189"/>
                  <a:pt x="7234" y="1000"/>
                  <a:pt x="7108" y="919"/>
                </a:cubicBezTo>
                <a:cubicBezTo>
                  <a:pt x="6324" y="415"/>
                  <a:pt x="6324" y="415"/>
                  <a:pt x="6324" y="415"/>
                </a:cubicBezTo>
                <a:cubicBezTo>
                  <a:pt x="5847" y="117"/>
                  <a:pt x="5279" y="0"/>
                  <a:pt x="4730" y="90"/>
                </a:cubicBezTo>
                <a:cubicBezTo>
                  <a:pt x="216" y="847"/>
                  <a:pt x="216" y="847"/>
                  <a:pt x="216" y="847"/>
                </a:cubicBezTo>
                <a:cubicBezTo>
                  <a:pt x="90" y="865"/>
                  <a:pt x="0" y="973"/>
                  <a:pt x="0" y="1100"/>
                </a:cubicBezTo>
                <a:lnTo>
                  <a:pt x="0" y="1100"/>
                </a:lnTo>
                <a:cubicBezTo>
                  <a:pt x="0" y="1217"/>
                  <a:pt x="90" y="1325"/>
                  <a:pt x="216" y="1352"/>
                </a:cubicBezTo>
                <a:cubicBezTo>
                  <a:pt x="4730" y="2099"/>
                  <a:pt x="4730" y="2099"/>
                  <a:pt x="4730" y="2099"/>
                </a:cubicBezTo>
                <a:cubicBezTo>
                  <a:pt x="5279" y="2198"/>
                  <a:pt x="5847" y="2081"/>
                  <a:pt x="6324" y="1774"/>
                </a:cubicBezTo>
                <a:lnTo>
                  <a:pt x="7108" y="127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67">
            <a:extLst>
              <a:ext uri="{FF2B5EF4-FFF2-40B4-BE49-F238E27FC236}">
                <a16:creationId xmlns:a16="http://schemas.microsoft.com/office/drawing/2014/main" id="{2CFBEF40-FA48-2949-88E1-229500A7E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323" y="6681433"/>
            <a:ext cx="3065375" cy="3526407"/>
          </a:xfrm>
          <a:custGeom>
            <a:avLst/>
            <a:gdLst>
              <a:gd name="T0" fmla="*/ 18 w 2758"/>
              <a:gd name="T1" fmla="*/ 2900 h 3171"/>
              <a:gd name="T2" fmla="*/ 18 w 2758"/>
              <a:gd name="T3" fmla="*/ 2900 h 3171"/>
              <a:gd name="T4" fmla="*/ 1081 w 2758"/>
              <a:gd name="T5" fmla="*/ 161 h 3171"/>
              <a:gd name="T6" fmla="*/ 1289 w 2758"/>
              <a:gd name="T7" fmla="*/ 9 h 3171"/>
              <a:gd name="T8" fmla="*/ 2550 w 2758"/>
              <a:gd name="T9" fmla="*/ 125 h 3171"/>
              <a:gd name="T10" fmla="*/ 2703 w 2758"/>
              <a:gd name="T11" fmla="*/ 395 h 3171"/>
              <a:gd name="T12" fmla="*/ 802 w 2758"/>
              <a:gd name="T13" fmla="*/ 3053 h 3171"/>
              <a:gd name="T14" fmla="*/ 604 w 2758"/>
              <a:gd name="T15" fmla="*/ 3161 h 3171"/>
              <a:gd name="T16" fmla="*/ 189 w 2758"/>
              <a:gd name="T17" fmla="*/ 3125 h 3171"/>
              <a:gd name="T18" fmla="*/ 18 w 2758"/>
              <a:gd name="T19" fmla="*/ 2900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58" h="3171">
                <a:moveTo>
                  <a:pt x="18" y="2900"/>
                </a:moveTo>
                <a:lnTo>
                  <a:pt x="18" y="2900"/>
                </a:lnTo>
                <a:cubicBezTo>
                  <a:pt x="1081" y="161"/>
                  <a:pt x="1081" y="161"/>
                  <a:pt x="1081" y="161"/>
                </a:cubicBezTo>
                <a:cubicBezTo>
                  <a:pt x="1099" y="63"/>
                  <a:pt x="1189" y="0"/>
                  <a:pt x="1289" y="9"/>
                </a:cubicBezTo>
                <a:cubicBezTo>
                  <a:pt x="2550" y="125"/>
                  <a:pt x="2550" y="125"/>
                  <a:pt x="2550" y="125"/>
                </a:cubicBezTo>
                <a:cubicBezTo>
                  <a:pt x="2676" y="143"/>
                  <a:pt x="2757" y="278"/>
                  <a:pt x="2703" y="395"/>
                </a:cubicBezTo>
                <a:cubicBezTo>
                  <a:pt x="802" y="3053"/>
                  <a:pt x="802" y="3053"/>
                  <a:pt x="802" y="3053"/>
                </a:cubicBezTo>
                <a:cubicBezTo>
                  <a:pt x="766" y="3125"/>
                  <a:pt x="694" y="3170"/>
                  <a:pt x="604" y="3161"/>
                </a:cubicBezTo>
                <a:cubicBezTo>
                  <a:pt x="189" y="3125"/>
                  <a:pt x="189" y="3125"/>
                  <a:pt x="189" y="3125"/>
                </a:cubicBezTo>
                <a:cubicBezTo>
                  <a:pt x="72" y="3116"/>
                  <a:pt x="0" y="3008"/>
                  <a:pt x="18" y="29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68">
            <a:extLst>
              <a:ext uri="{FF2B5EF4-FFF2-40B4-BE49-F238E27FC236}">
                <a16:creationId xmlns:a16="http://schemas.microsoft.com/office/drawing/2014/main" id="{6B29997F-8140-204A-8763-B8C98CF52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380" y="6480346"/>
            <a:ext cx="1461570" cy="1853938"/>
          </a:xfrm>
          <a:custGeom>
            <a:avLst/>
            <a:gdLst>
              <a:gd name="T0" fmla="*/ 9 w 1316"/>
              <a:gd name="T1" fmla="*/ 1531 h 1668"/>
              <a:gd name="T2" fmla="*/ 9 w 1316"/>
              <a:gd name="T3" fmla="*/ 1531 h 1668"/>
              <a:gd name="T4" fmla="*/ 441 w 1316"/>
              <a:gd name="T5" fmla="*/ 91 h 1668"/>
              <a:gd name="T6" fmla="*/ 549 w 1316"/>
              <a:gd name="T7" fmla="*/ 10 h 1668"/>
              <a:gd name="T8" fmla="*/ 1207 w 1316"/>
              <a:gd name="T9" fmla="*/ 73 h 1668"/>
              <a:gd name="T10" fmla="*/ 1288 w 1316"/>
              <a:gd name="T11" fmla="*/ 208 h 1668"/>
              <a:gd name="T12" fmla="*/ 423 w 1316"/>
              <a:gd name="T13" fmla="*/ 1603 h 1668"/>
              <a:gd name="T14" fmla="*/ 324 w 1316"/>
              <a:gd name="T15" fmla="*/ 1667 h 1668"/>
              <a:gd name="T16" fmla="*/ 99 w 1316"/>
              <a:gd name="T17" fmla="*/ 1639 h 1668"/>
              <a:gd name="T18" fmla="*/ 9 w 1316"/>
              <a:gd name="T19" fmla="*/ 1531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6" h="1668">
                <a:moveTo>
                  <a:pt x="9" y="1531"/>
                </a:moveTo>
                <a:lnTo>
                  <a:pt x="9" y="1531"/>
                </a:lnTo>
                <a:cubicBezTo>
                  <a:pt x="441" y="91"/>
                  <a:pt x="441" y="91"/>
                  <a:pt x="441" y="91"/>
                </a:cubicBezTo>
                <a:cubicBezTo>
                  <a:pt x="450" y="36"/>
                  <a:pt x="495" y="0"/>
                  <a:pt x="549" y="10"/>
                </a:cubicBezTo>
                <a:cubicBezTo>
                  <a:pt x="1207" y="73"/>
                  <a:pt x="1207" y="73"/>
                  <a:pt x="1207" y="73"/>
                </a:cubicBezTo>
                <a:cubicBezTo>
                  <a:pt x="1270" y="82"/>
                  <a:pt x="1315" y="154"/>
                  <a:pt x="1288" y="208"/>
                </a:cubicBezTo>
                <a:cubicBezTo>
                  <a:pt x="423" y="1603"/>
                  <a:pt x="423" y="1603"/>
                  <a:pt x="423" y="1603"/>
                </a:cubicBezTo>
                <a:cubicBezTo>
                  <a:pt x="405" y="1648"/>
                  <a:pt x="360" y="1667"/>
                  <a:pt x="324" y="1667"/>
                </a:cubicBezTo>
                <a:cubicBezTo>
                  <a:pt x="99" y="1639"/>
                  <a:pt x="99" y="1639"/>
                  <a:pt x="99" y="1639"/>
                </a:cubicBezTo>
                <a:cubicBezTo>
                  <a:pt x="45" y="1639"/>
                  <a:pt x="0" y="1585"/>
                  <a:pt x="9" y="15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69">
            <a:extLst>
              <a:ext uri="{FF2B5EF4-FFF2-40B4-BE49-F238E27FC236}">
                <a16:creationId xmlns:a16="http://schemas.microsoft.com/office/drawing/2014/main" id="{5DCD72E9-3C2D-1943-A31D-13DC02520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8256" y="5528854"/>
            <a:ext cx="961301" cy="760211"/>
          </a:xfrm>
          <a:custGeom>
            <a:avLst/>
            <a:gdLst>
              <a:gd name="T0" fmla="*/ 0 w 866"/>
              <a:gd name="T1" fmla="*/ 99 h 685"/>
              <a:gd name="T2" fmla="*/ 0 w 866"/>
              <a:gd name="T3" fmla="*/ 99 h 685"/>
              <a:gd name="T4" fmla="*/ 0 w 866"/>
              <a:gd name="T5" fmla="*/ 603 h 685"/>
              <a:gd name="T6" fmla="*/ 81 w 866"/>
              <a:gd name="T7" fmla="*/ 684 h 685"/>
              <a:gd name="T8" fmla="*/ 766 w 866"/>
              <a:gd name="T9" fmla="*/ 684 h 685"/>
              <a:gd name="T10" fmla="*/ 838 w 866"/>
              <a:gd name="T11" fmla="*/ 558 h 685"/>
              <a:gd name="T12" fmla="*/ 108 w 866"/>
              <a:gd name="T13" fmla="*/ 18 h 685"/>
              <a:gd name="T14" fmla="*/ 0 w 866"/>
              <a:gd name="T15" fmla="*/ 99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6" h="685">
                <a:moveTo>
                  <a:pt x="0" y="99"/>
                </a:moveTo>
                <a:lnTo>
                  <a:pt x="0" y="99"/>
                </a:lnTo>
                <a:cubicBezTo>
                  <a:pt x="0" y="603"/>
                  <a:pt x="0" y="603"/>
                  <a:pt x="0" y="603"/>
                </a:cubicBezTo>
                <a:cubicBezTo>
                  <a:pt x="0" y="648"/>
                  <a:pt x="36" y="684"/>
                  <a:pt x="81" y="684"/>
                </a:cubicBezTo>
                <a:cubicBezTo>
                  <a:pt x="766" y="684"/>
                  <a:pt x="766" y="684"/>
                  <a:pt x="766" y="684"/>
                </a:cubicBezTo>
                <a:cubicBezTo>
                  <a:pt x="829" y="684"/>
                  <a:pt x="865" y="612"/>
                  <a:pt x="838" y="558"/>
                </a:cubicBezTo>
                <a:cubicBezTo>
                  <a:pt x="739" y="405"/>
                  <a:pt x="531" y="153"/>
                  <a:pt x="108" y="18"/>
                </a:cubicBezTo>
                <a:cubicBezTo>
                  <a:pt x="54" y="0"/>
                  <a:pt x="0" y="45"/>
                  <a:pt x="0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56">
            <a:extLst>
              <a:ext uri="{FF2B5EF4-FFF2-40B4-BE49-F238E27FC236}">
                <a16:creationId xmlns:a16="http://schemas.microsoft.com/office/drawing/2014/main" id="{B7768A5A-C33A-9448-9D9A-5FB68480D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0688" y="2073383"/>
            <a:ext cx="1093727" cy="833782"/>
          </a:xfrm>
          <a:custGeom>
            <a:avLst/>
            <a:gdLst>
              <a:gd name="T0" fmla="*/ 937 w 983"/>
              <a:gd name="T1" fmla="*/ 748 h 749"/>
              <a:gd name="T2" fmla="*/ 937 w 983"/>
              <a:gd name="T3" fmla="*/ 748 h 749"/>
              <a:gd name="T4" fmla="*/ 54 w 983"/>
              <a:gd name="T5" fmla="*/ 748 h 749"/>
              <a:gd name="T6" fmla="*/ 0 w 983"/>
              <a:gd name="T7" fmla="*/ 703 h 749"/>
              <a:gd name="T8" fmla="*/ 0 w 983"/>
              <a:gd name="T9" fmla="*/ 54 h 749"/>
              <a:gd name="T10" fmla="*/ 54 w 983"/>
              <a:gd name="T11" fmla="*/ 0 h 749"/>
              <a:gd name="T12" fmla="*/ 378 w 983"/>
              <a:gd name="T13" fmla="*/ 0 h 749"/>
              <a:gd name="T14" fmla="*/ 405 w 983"/>
              <a:gd name="T15" fmla="*/ 9 h 749"/>
              <a:gd name="T16" fmla="*/ 504 w 983"/>
              <a:gd name="T17" fmla="*/ 117 h 749"/>
              <a:gd name="T18" fmla="*/ 937 w 983"/>
              <a:gd name="T19" fmla="*/ 117 h 749"/>
              <a:gd name="T20" fmla="*/ 982 w 983"/>
              <a:gd name="T21" fmla="*/ 162 h 749"/>
              <a:gd name="T22" fmla="*/ 982 w 983"/>
              <a:gd name="T23" fmla="*/ 703 h 749"/>
              <a:gd name="T24" fmla="*/ 937 w 983"/>
              <a:gd name="T25" fmla="*/ 748 h 749"/>
              <a:gd name="T26" fmla="*/ 63 w 983"/>
              <a:gd name="T27" fmla="*/ 684 h 749"/>
              <a:gd name="T28" fmla="*/ 63 w 983"/>
              <a:gd name="T29" fmla="*/ 684 h 749"/>
              <a:gd name="T30" fmla="*/ 919 w 983"/>
              <a:gd name="T31" fmla="*/ 684 h 749"/>
              <a:gd name="T32" fmla="*/ 919 w 983"/>
              <a:gd name="T33" fmla="*/ 180 h 749"/>
              <a:gd name="T34" fmla="*/ 495 w 983"/>
              <a:gd name="T35" fmla="*/ 180 h 749"/>
              <a:gd name="T36" fmla="*/ 468 w 983"/>
              <a:gd name="T37" fmla="*/ 162 h 749"/>
              <a:gd name="T38" fmla="*/ 369 w 983"/>
              <a:gd name="T39" fmla="*/ 63 h 749"/>
              <a:gd name="T40" fmla="*/ 63 w 983"/>
              <a:gd name="T41" fmla="*/ 63 h 749"/>
              <a:gd name="T42" fmla="*/ 63 w 983"/>
              <a:gd name="T43" fmla="*/ 684 h 749"/>
              <a:gd name="T44" fmla="*/ 513 w 983"/>
              <a:gd name="T45" fmla="*/ 117 h 749"/>
              <a:gd name="T46" fmla="*/ 513 w 983"/>
              <a:gd name="T47" fmla="*/ 117 h 749"/>
              <a:gd name="T48" fmla="*/ 378 w 983"/>
              <a:gd name="T49" fmla="*/ 63 h 749"/>
              <a:gd name="T50" fmla="*/ 378 w 983"/>
              <a:gd name="T51" fmla="*/ 63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83" h="749">
                <a:moveTo>
                  <a:pt x="937" y="748"/>
                </a:moveTo>
                <a:lnTo>
                  <a:pt x="937" y="748"/>
                </a:lnTo>
                <a:cubicBezTo>
                  <a:pt x="54" y="748"/>
                  <a:pt x="54" y="748"/>
                  <a:pt x="54" y="748"/>
                </a:cubicBezTo>
                <a:cubicBezTo>
                  <a:pt x="27" y="748"/>
                  <a:pt x="0" y="730"/>
                  <a:pt x="0" y="703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27" y="0"/>
                  <a:pt x="54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87" y="0"/>
                  <a:pt x="396" y="0"/>
                  <a:pt x="405" y="9"/>
                </a:cubicBezTo>
                <a:cubicBezTo>
                  <a:pt x="504" y="117"/>
                  <a:pt x="504" y="117"/>
                  <a:pt x="504" y="117"/>
                </a:cubicBezTo>
                <a:cubicBezTo>
                  <a:pt x="937" y="117"/>
                  <a:pt x="937" y="117"/>
                  <a:pt x="937" y="117"/>
                </a:cubicBezTo>
                <a:cubicBezTo>
                  <a:pt x="964" y="117"/>
                  <a:pt x="982" y="135"/>
                  <a:pt x="982" y="162"/>
                </a:cubicBezTo>
                <a:cubicBezTo>
                  <a:pt x="982" y="703"/>
                  <a:pt x="982" y="703"/>
                  <a:pt x="982" y="703"/>
                </a:cubicBezTo>
                <a:cubicBezTo>
                  <a:pt x="982" y="730"/>
                  <a:pt x="964" y="748"/>
                  <a:pt x="937" y="748"/>
                </a:cubicBezTo>
                <a:close/>
                <a:moveTo>
                  <a:pt x="63" y="684"/>
                </a:moveTo>
                <a:lnTo>
                  <a:pt x="63" y="684"/>
                </a:lnTo>
                <a:cubicBezTo>
                  <a:pt x="919" y="684"/>
                  <a:pt x="919" y="684"/>
                  <a:pt x="919" y="684"/>
                </a:cubicBezTo>
                <a:cubicBezTo>
                  <a:pt x="919" y="180"/>
                  <a:pt x="919" y="180"/>
                  <a:pt x="919" y="180"/>
                </a:cubicBezTo>
                <a:cubicBezTo>
                  <a:pt x="495" y="180"/>
                  <a:pt x="495" y="180"/>
                  <a:pt x="495" y="180"/>
                </a:cubicBezTo>
                <a:cubicBezTo>
                  <a:pt x="486" y="180"/>
                  <a:pt x="477" y="171"/>
                  <a:pt x="468" y="162"/>
                </a:cubicBezTo>
                <a:cubicBezTo>
                  <a:pt x="369" y="63"/>
                  <a:pt x="369" y="63"/>
                  <a:pt x="369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684"/>
                </a:lnTo>
                <a:close/>
                <a:moveTo>
                  <a:pt x="513" y="117"/>
                </a:moveTo>
                <a:lnTo>
                  <a:pt x="513" y="117"/>
                </a:lnTo>
                <a:close/>
                <a:moveTo>
                  <a:pt x="378" y="63"/>
                </a:moveTo>
                <a:lnTo>
                  <a:pt x="378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57">
            <a:extLst>
              <a:ext uri="{FF2B5EF4-FFF2-40B4-BE49-F238E27FC236}">
                <a16:creationId xmlns:a16="http://schemas.microsoft.com/office/drawing/2014/main" id="{C0DC6A9E-273B-324F-BD53-35753324B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4909" y="2073383"/>
            <a:ext cx="544409" cy="73567"/>
          </a:xfrm>
          <a:custGeom>
            <a:avLst/>
            <a:gdLst>
              <a:gd name="T0" fmla="*/ 460 w 488"/>
              <a:gd name="T1" fmla="*/ 63 h 64"/>
              <a:gd name="T2" fmla="*/ 460 w 488"/>
              <a:gd name="T3" fmla="*/ 63 h 64"/>
              <a:gd name="T4" fmla="*/ 27 w 488"/>
              <a:gd name="T5" fmla="*/ 63 h 64"/>
              <a:gd name="T6" fmla="*/ 0 w 488"/>
              <a:gd name="T7" fmla="*/ 27 h 64"/>
              <a:gd name="T8" fmla="*/ 27 w 488"/>
              <a:gd name="T9" fmla="*/ 0 h 64"/>
              <a:gd name="T10" fmla="*/ 460 w 488"/>
              <a:gd name="T11" fmla="*/ 0 h 64"/>
              <a:gd name="T12" fmla="*/ 487 w 488"/>
              <a:gd name="T13" fmla="*/ 27 h 64"/>
              <a:gd name="T14" fmla="*/ 460 w 48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8" h="64">
                <a:moveTo>
                  <a:pt x="460" y="63"/>
                </a:moveTo>
                <a:lnTo>
                  <a:pt x="460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60" y="0"/>
                  <a:pt x="460" y="0"/>
                  <a:pt x="460" y="0"/>
                </a:cubicBezTo>
                <a:cubicBezTo>
                  <a:pt x="478" y="0"/>
                  <a:pt x="487" y="9"/>
                  <a:pt x="487" y="27"/>
                </a:cubicBezTo>
                <a:cubicBezTo>
                  <a:pt x="487" y="45"/>
                  <a:pt x="478" y="63"/>
                  <a:pt x="460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58">
            <a:extLst>
              <a:ext uri="{FF2B5EF4-FFF2-40B4-BE49-F238E27FC236}">
                <a16:creationId xmlns:a16="http://schemas.microsoft.com/office/drawing/2014/main" id="{D7CCE9BB-EE08-6C42-BC49-9866DCBD0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5141" y="9896813"/>
            <a:ext cx="941683" cy="931874"/>
          </a:xfrm>
          <a:custGeom>
            <a:avLst/>
            <a:gdLst>
              <a:gd name="T0" fmla="*/ 802 w 848"/>
              <a:gd name="T1" fmla="*/ 0 h 839"/>
              <a:gd name="T2" fmla="*/ 802 w 848"/>
              <a:gd name="T3" fmla="*/ 0 h 839"/>
              <a:gd name="T4" fmla="*/ 45 w 848"/>
              <a:gd name="T5" fmla="*/ 0 h 839"/>
              <a:gd name="T6" fmla="*/ 0 w 848"/>
              <a:gd name="T7" fmla="*/ 36 h 839"/>
              <a:gd name="T8" fmla="*/ 0 w 848"/>
              <a:gd name="T9" fmla="*/ 207 h 839"/>
              <a:gd name="T10" fmla="*/ 45 w 848"/>
              <a:gd name="T11" fmla="*/ 243 h 839"/>
              <a:gd name="T12" fmla="*/ 45 w 848"/>
              <a:gd name="T13" fmla="*/ 243 h 839"/>
              <a:gd name="T14" fmla="*/ 45 w 848"/>
              <a:gd name="T15" fmla="*/ 793 h 839"/>
              <a:gd name="T16" fmla="*/ 90 w 848"/>
              <a:gd name="T17" fmla="*/ 838 h 839"/>
              <a:gd name="T18" fmla="*/ 756 w 848"/>
              <a:gd name="T19" fmla="*/ 838 h 839"/>
              <a:gd name="T20" fmla="*/ 792 w 848"/>
              <a:gd name="T21" fmla="*/ 793 h 839"/>
              <a:gd name="T22" fmla="*/ 792 w 848"/>
              <a:gd name="T23" fmla="*/ 243 h 839"/>
              <a:gd name="T24" fmla="*/ 802 w 848"/>
              <a:gd name="T25" fmla="*/ 243 h 839"/>
              <a:gd name="T26" fmla="*/ 847 w 848"/>
              <a:gd name="T27" fmla="*/ 207 h 839"/>
              <a:gd name="T28" fmla="*/ 847 w 848"/>
              <a:gd name="T29" fmla="*/ 36 h 839"/>
              <a:gd name="T30" fmla="*/ 802 w 848"/>
              <a:gd name="T31" fmla="*/ 0 h 839"/>
              <a:gd name="T32" fmla="*/ 63 w 848"/>
              <a:gd name="T33" fmla="*/ 63 h 839"/>
              <a:gd name="T34" fmla="*/ 63 w 848"/>
              <a:gd name="T35" fmla="*/ 63 h 839"/>
              <a:gd name="T36" fmla="*/ 784 w 848"/>
              <a:gd name="T37" fmla="*/ 63 h 839"/>
              <a:gd name="T38" fmla="*/ 784 w 848"/>
              <a:gd name="T39" fmla="*/ 180 h 839"/>
              <a:gd name="T40" fmla="*/ 756 w 848"/>
              <a:gd name="T41" fmla="*/ 180 h 839"/>
              <a:gd name="T42" fmla="*/ 675 w 848"/>
              <a:gd name="T43" fmla="*/ 180 h 839"/>
              <a:gd name="T44" fmla="*/ 162 w 848"/>
              <a:gd name="T45" fmla="*/ 180 h 839"/>
              <a:gd name="T46" fmla="*/ 90 w 848"/>
              <a:gd name="T47" fmla="*/ 180 h 839"/>
              <a:gd name="T48" fmla="*/ 63 w 848"/>
              <a:gd name="T49" fmla="*/ 180 h 839"/>
              <a:gd name="T50" fmla="*/ 63 w 848"/>
              <a:gd name="T51" fmla="*/ 63 h 839"/>
              <a:gd name="T52" fmla="*/ 730 w 848"/>
              <a:gd name="T53" fmla="*/ 775 h 839"/>
              <a:gd name="T54" fmla="*/ 730 w 848"/>
              <a:gd name="T55" fmla="*/ 775 h 839"/>
              <a:gd name="T56" fmla="*/ 108 w 848"/>
              <a:gd name="T57" fmla="*/ 775 h 839"/>
              <a:gd name="T58" fmla="*/ 108 w 848"/>
              <a:gd name="T59" fmla="*/ 243 h 839"/>
              <a:gd name="T60" fmla="*/ 162 w 848"/>
              <a:gd name="T61" fmla="*/ 243 h 839"/>
              <a:gd name="T62" fmla="*/ 675 w 848"/>
              <a:gd name="T63" fmla="*/ 243 h 839"/>
              <a:gd name="T64" fmla="*/ 730 w 848"/>
              <a:gd name="T65" fmla="*/ 243 h 839"/>
              <a:gd name="T66" fmla="*/ 730 w 848"/>
              <a:gd name="T67" fmla="*/ 775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8" h="839">
                <a:moveTo>
                  <a:pt x="802" y="0"/>
                </a:moveTo>
                <a:lnTo>
                  <a:pt x="802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25"/>
                  <a:pt x="18" y="243"/>
                  <a:pt x="45" y="243"/>
                </a:cubicBezTo>
                <a:lnTo>
                  <a:pt x="45" y="243"/>
                </a:lnTo>
                <a:cubicBezTo>
                  <a:pt x="45" y="793"/>
                  <a:pt x="45" y="793"/>
                  <a:pt x="45" y="793"/>
                </a:cubicBezTo>
                <a:cubicBezTo>
                  <a:pt x="45" y="820"/>
                  <a:pt x="72" y="838"/>
                  <a:pt x="90" y="838"/>
                </a:cubicBezTo>
                <a:cubicBezTo>
                  <a:pt x="756" y="838"/>
                  <a:pt x="756" y="838"/>
                  <a:pt x="756" y="838"/>
                </a:cubicBezTo>
                <a:cubicBezTo>
                  <a:pt x="775" y="838"/>
                  <a:pt x="792" y="820"/>
                  <a:pt x="792" y="793"/>
                </a:cubicBezTo>
                <a:cubicBezTo>
                  <a:pt x="792" y="243"/>
                  <a:pt x="792" y="243"/>
                  <a:pt x="792" y="243"/>
                </a:cubicBezTo>
                <a:cubicBezTo>
                  <a:pt x="802" y="243"/>
                  <a:pt x="802" y="243"/>
                  <a:pt x="802" y="243"/>
                </a:cubicBezTo>
                <a:cubicBezTo>
                  <a:pt x="829" y="243"/>
                  <a:pt x="847" y="225"/>
                  <a:pt x="847" y="207"/>
                </a:cubicBezTo>
                <a:cubicBezTo>
                  <a:pt x="847" y="36"/>
                  <a:pt x="847" y="36"/>
                  <a:pt x="847" y="36"/>
                </a:cubicBezTo>
                <a:cubicBezTo>
                  <a:pt x="847" y="18"/>
                  <a:pt x="829" y="0"/>
                  <a:pt x="802" y="0"/>
                </a:cubicBezTo>
                <a:close/>
                <a:moveTo>
                  <a:pt x="63" y="63"/>
                </a:moveTo>
                <a:lnTo>
                  <a:pt x="63" y="63"/>
                </a:lnTo>
                <a:cubicBezTo>
                  <a:pt x="784" y="63"/>
                  <a:pt x="784" y="63"/>
                  <a:pt x="784" y="63"/>
                </a:cubicBezTo>
                <a:cubicBezTo>
                  <a:pt x="784" y="180"/>
                  <a:pt x="784" y="180"/>
                  <a:pt x="784" y="180"/>
                </a:cubicBezTo>
                <a:cubicBezTo>
                  <a:pt x="756" y="180"/>
                  <a:pt x="756" y="180"/>
                  <a:pt x="756" y="180"/>
                </a:cubicBezTo>
                <a:cubicBezTo>
                  <a:pt x="675" y="180"/>
                  <a:pt x="675" y="180"/>
                  <a:pt x="675" y="180"/>
                </a:cubicBezTo>
                <a:cubicBezTo>
                  <a:pt x="162" y="180"/>
                  <a:pt x="162" y="180"/>
                  <a:pt x="162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63" y="180"/>
                  <a:pt x="63" y="180"/>
                  <a:pt x="63" y="180"/>
                </a:cubicBezTo>
                <a:lnTo>
                  <a:pt x="63" y="63"/>
                </a:lnTo>
                <a:close/>
                <a:moveTo>
                  <a:pt x="730" y="775"/>
                </a:moveTo>
                <a:lnTo>
                  <a:pt x="730" y="775"/>
                </a:lnTo>
                <a:cubicBezTo>
                  <a:pt x="108" y="775"/>
                  <a:pt x="108" y="775"/>
                  <a:pt x="108" y="775"/>
                </a:cubicBezTo>
                <a:cubicBezTo>
                  <a:pt x="108" y="243"/>
                  <a:pt x="108" y="243"/>
                  <a:pt x="108" y="243"/>
                </a:cubicBezTo>
                <a:cubicBezTo>
                  <a:pt x="162" y="243"/>
                  <a:pt x="162" y="243"/>
                  <a:pt x="162" y="243"/>
                </a:cubicBezTo>
                <a:cubicBezTo>
                  <a:pt x="675" y="243"/>
                  <a:pt x="675" y="243"/>
                  <a:pt x="675" y="243"/>
                </a:cubicBezTo>
                <a:cubicBezTo>
                  <a:pt x="730" y="243"/>
                  <a:pt x="730" y="243"/>
                  <a:pt x="730" y="243"/>
                </a:cubicBezTo>
                <a:lnTo>
                  <a:pt x="730" y="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59">
            <a:extLst>
              <a:ext uri="{FF2B5EF4-FFF2-40B4-BE49-F238E27FC236}">
                <a16:creationId xmlns:a16="http://schemas.microsoft.com/office/drawing/2014/main" id="{B45B404B-AAA0-914A-BDE0-1ECAE5798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2985" y="10264656"/>
            <a:ext cx="201090" cy="73571"/>
          </a:xfrm>
          <a:custGeom>
            <a:avLst/>
            <a:gdLst>
              <a:gd name="T0" fmla="*/ 144 w 181"/>
              <a:gd name="T1" fmla="*/ 0 h 64"/>
              <a:gd name="T2" fmla="*/ 144 w 181"/>
              <a:gd name="T3" fmla="*/ 0 h 64"/>
              <a:gd name="T4" fmla="*/ 27 w 181"/>
              <a:gd name="T5" fmla="*/ 0 h 64"/>
              <a:gd name="T6" fmla="*/ 0 w 181"/>
              <a:gd name="T7" fmla="*/ 36 h 64"/>
              <a:gd name="T8" fmla="*/ 27 w 181"/>
              <a:gd name="T9" fmla="*/ 63 h 64"/>
              <a:gd name="T10" fmla="*/ 144 w 181"/>
              <a:gd name="T11" fmla="*/ 63 h 64"/>
              <a:gd name="T12" fmla="*/ 180 w 181"/>
              <a:gd name="T13" fmla="*/ 36 h 64"/>
              <a:gd name="T14" fmla="*/ 144 w 181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64">
                <a:moveTo>
                  <a:pt x="144" y="0"/>
                </a:moveTo>
                <a:lnTo>
                  <a:pt x="144" y="0"/>
                </a:ln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63"/>
                  <a:pt x="27" y="63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62" y="63"/>
                  <a:pt x="180" y="54"/>
                  <a:pt x="180" y="36"/>
                </a:cubicBezTo>
                <a:cubicBezTo>
                  <a:pt x="180" y="18"/>
                  <a:pt x="162" y="0"/>
                  <a:pt x="14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60">
            <a:extLst>
              <a:ext uri="{FF2B5EF4-FFF2-40B4-BE49-F238E27FC236}">
                <a16:creationId xmlns:a16="http://schemas.microsoft.com/office/drawing/2014/main" id="{E4C001C7-50CB-2C48-B2CF-35C1FFE2D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6074" y="8084148"/>
            <a:ext cx="941683" cy="892637"/>
          </a:xfrm>
          <a:custGeom>
            <a:avLst/>
            <a:gdLst>
              <a:gd name="T0" fmla="*/ 811 w 848"/>
              <a:gd name="T1" fmla="*/ 9 h 803"/>
              <a:gd name="T2" fmla="*/ 811 w 848"/>
              <a:gd name="T3" fmla="*/ 9 h 803"/>
              <a:gd name="T4" fmla="*/ 802 w 848"/>
              <a:gd name="T5" fmla="*/ 9 h 803"/>
              <a:gd name="T6" fmla="*/ 432 w 848"/>
              <a:gd name="T7" fmla="*/ 54 h 803"/>
              <a:gd name="T8" fmla="*/ 432 w 848"/>
              <a:gd name="T9" fmla="*/ 54 h 803"/>
              <a:gd name="T10" fmla="*/ 415 w 848"/>
              <a:gd name="T11" fmla="*/ 45 h 803"/>
              <a:gd name="T12" fmla="*/ 54 w 848"/>
              <a:gd name="T13" fmla="*/ 0 h 803"/>
              <a:gd name="T14" fmla="*/ 45 w 848"/>
              <a:gd name="T15" fmla="*/ 0 h 803"/>
              <a:gd name="T16" fmla="*/ 9 w 848"/>
              <a:gd name="T17" fmla="*/ 45 h 803"/>
              <a:gd name="T18" fmla="*/ 9 w 848"/>
              <a:gd name="T19" fmla="*/ 135 h 803"/>
              <a:gd name="T20" fmla="*/ 0 w 848"/>
              <a:gd name="T21" fmla="*/ 604 h 803"/>
              <a:gd name="T22" fmla="*/ 0 w 848"/>
              <a:gd name="T23" fmla="*/ 676 h 803"/>
              <a:gd name="T24" fmla="*/ 45 w 848"/>
              <a:gd name="T25" fmla="*/ 721 h 803"/>
              <a:gd name="T26" fmla="*/ 405 w 848"/>
              <a:gd name="T27" fmla="*/ 802 h 803"/>
              <a:gd name="T28" fmla="*/ 415 w 848"/>
              <a:gd name="T29" fmla="*/ 802 h 803"/>
              <a:gd name="T30" fmla="*/ 424 w 848"/>
              <a:gd name="T31" fmla="*/ 802 h 803"/>
              <a:gd name="T32" fmla="*/ 441 w 848"/>
              <a:gd name="T33" fmla="*/ 802 h 803"/>
              <a:gd name="T34" fmla="*/ 441 w 848"/>
              <a:gd name="T35" fmla="*/ 802 h 803"/>
              <a:gd name="T36" fmla="*/ 811 w 848"/>
              <a:gd name="T37" fmla="*/ 721 h 803"/>
              <a:gd name="T38" fmla="*/ 847 w 848"/>
              <a:gd name="T39" fmla="*/ 676 h 803"/>
              <a:gd name="T40" fmla="*/ 847 w 848"/>
              <a:gd name="T41" fmla="*/ 523 h 803"/>
              <a:gd name="T42" fmla="*/ 847 w 848"/>
              <a:gd name="T43" fmla="*/ 523 h 803"/>
              <a:gd name="T44" fmla="*/ 847 w 848"/>
              <a:gd name="T45" fmla="*/ 54 h 803"/>
              <a:gd name="T46" fmla="*/ 811 w 848"/>
              <a:gd name="T47" fmla="*/ 9 h 803"/>
              <a:gd name="T48" fmla="*/ 72 w 848"/>
              <a:gd name="T49" fmla="*/ 604 h 803"/>
              <a:gd name="T50" fmla="*/ 72 w 848"/>
              <a:gd name="T51" fmla="*/ 604 h 803"/>
              <a:gd name="T52" fmla="*/ 72 w 848"/>
              <a:gd name="T53" fmla="*/ 135 h 803"/>
              <a:gd name="T54" fmla="*/ 72 w 848"/>
              <a:gd name="T55" fmla="*/ 135 h 803"/>
              <a:gd name="T56" fmla="*/ 72 w 848"/>
              <a:gd name="T57" fmla="*/ 72 h 803"/>
              <a:gd name="T58" fmla="*/ 396 w 848"/>
              <a:gd name="T59" fmla="*/ 108 h 803"/>
              <a:gd name="T60" fmla="*/ 396 w 848"/>
              <a:gd name="T61" fmla="*/ 280 h 803"/>
              <a:gd name="T62" fmla="*/ 396 w 848"/>
              <a:gd name="T63" fmla="*/ 730 h 803"/>
              <a:gd name="T64" fmla="*/ 72 w 848"/>
              <a:gd name="T65" fmla="*/ 658 h 803"/>
              <a:gd name="T66" fmla="*/ 72 w 848"/>
              <a:gd name="T67" fmla="*/ 604 h 803"/>
              <a:gd name="T68" fmla="*/ 784 w 848"/>
              <a:gd name="T69" fmla="*/ 523 h 803"/>
              <a:gd name="T70" fmla="*/ 784 w 848"/>
              <a:gd name="T71" fmla="*/ 523 h 803"/>
              <a:gd name="T72" fmla="*/ 784 w 848"/>
              <a:gd name="T73" fmla="*/ 658 h 803"/>
              <a:gd name="T74" fmla="*/ 460 w 848"/>
              <a:gd name="T75" fmla="*/ 730 h 803"/>
              <a:gd name="T76" fmla="*/ 460 w 848"/>
              <a:gd name="T77" fmla="*/ 280 h 803"/>
              <a:gd name="T78" fmla="*/ 460 w 848"/>
              <a:gd name="T79" fmla="*/ 135 h 803"/>
              <a:gd name="T80" fmla="*/ 460 w 848"/>
              <a:gd name="T81" fmla="*/ 135 h 803"/>
              <a:gd name="T82" fmla="*/ 460 w 848"/>
              <a:gd name="T83" fmla="*/ 108 h 803"/>
              <a:gd name="T84" fmla="*/ 784 w 848"/>
              <a:gd name="T85" fmla="*/ 72 h 803"/>
              <a:gd name="T86" fmla="*/ 784 w 848"/>
              <a:gd name="T87" fmla="*/ 523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48" h="803">
                <a:moveTo>
                  <a:pt x="811" y="9"/>
                </a:moveTo>
                <a:lnTo>
                  <a:pt x="811" y="9"/>
                </a:lnTo>
                <a:cubicBezTo>
                  <a:pt x="802" y="9"/>
                  <a:pt x="802" y="9"/>
                  <a:pt x="802" y="9"/>
                </a:cubicBezTo>
                <a:cubicBezTo>
                  <a:pt x="432" y="54"/>
                  <a:pt x="432" y="54"/>
                  <a:pt x="432" y="54"/>
                </a:cubicBezTo>
                <a:lnTo>
                  <a:pt x="432" y="54"/>
                </a:lnTo>
                <a:cubicBezTo>
                  <a:pt x="424" y="54"/>
                  <a:pt x="424" y="45"/>
                  <a:pt x="415" y="45"/>
                </a:cubicBezTo>
                <a:cubicBezTo>
                  <a:pt x="54" y="0"/>
                  <a:pt x="54" y="0"/>
                  <a:pt x="54" y="0"/>
                </a:cubicBezTo>
                <a:lnTo>
                  <a:pt x="45" y="0"/>
                </a:lnTo>
                <a:cubicBezTo>
                  <a:pt x="27" y="0"/>
                  <a:pt x="9" y="27"/>
                  <a:pt x="9" y="45"/>
                </a:cubicBezTo>
                <a:cubicBezTo>
                  <a:pt x="9" y="135"/>
                  <a:pt x="9" y="135"/>
                  <a:pt x="9" y="135"/>
                </a:cubicBezTo>
                <a:cubicBezTo>
                  <a:pt x="0" y="604"/>
                  <a:pt x="0" y="604"/>
                  <a:pt x="0" y="604"/>
                </a:cubicBezTo>
                <a:cubicBezTo>
                  <a:pt x="0" y="676"/>
                  <a:pt x="0" y="676"/>
                  <a:pt x="0" y="676"/>
                </a:cubicBezTo>
                <a:cubicBezTo>
                  <a:pt x="0" y="694"/>
                  <a:pt x="18" y="712"/>
                  <a:pt x="45" y="721"/>
                </a:cubicBezTo>
                <a:cubicBezTo>
                  <a:pt x="405" y="802"/>
                  <a:pt x="405" y="802"/>
                  <a:pt x="405" y="802"/>
                </a:cubicBezTo>
                <a:cubicBezTo>
                  <a:pt x="415" y="802"/>
                  <a:pt x="415" y="802"/>
                  <a:pt x="415" y="802"/>
                </a:cubicBezTo>
                <a:cubicBezTo>
                  <a:pt x="424" y="802"/>
                  <a:pt x="424" y="802"/>
                  <a:pt x="424" y="802"/>
                </a:cubicBezTo>
                <a:cubicBezTo>
                  <a:pt x="432" y="802"/>
                  <a:pt x="432" y="802"/>
                  <a:pt x="441" y="802"/>
                </a:cubicBezTo>
                <a:lnTo>
                  <a:pt x="441" y="802"/>
                </a:lnTo>
                <a:cubicBezTo>
                  <a:pt x="811" y="721"/>
                  <a:pt x="811" y="721"/>
                  <a:pt x="811" y="721"/>
                </a:cubicBezTo>
                <a:cubicBezTo>
                  <a:pt x="829" y="712"/>
                  <a:pt x="847" y="694"/>
                  <a:pt x="847" y="676"/>
                </a:cubicBezTo>
                <a:cubicBezTo>
                  <a:pt x="847" y="523"/>
                  <a:pt x="847" y="523"/>
                  <a:pt x="847" y="523"/>
                </a:cubicBezTo>
                <a:lnTo>
                  <a:pt x="847" y="523"/>
                </a:lnTo>
                <a:cubicBezTo>
                  <a:pt x="847" y="54"/>
                  <a:pt x="847" y="54"/>
                  <a:pt x="847" y="54"/>
                </a:cubicBezTo>
                <a:cubicBezTo>
                  <a:pt x="847" y="27"/>
                  <a:pt x="829" y="9"/>
                  <a:pt x="811" y="9"/>
                </a:cubicBezTo>
                <a:close/>
                <a:moveTo>
                  <a:pt x="72" y="604"/>
                </a:moveTo>
                <a:lnTo>
                  <a:pt x="72" y="604"/>
                </a:lnTo>
                <a:cubicBezTo>
                  <a:pt x="72" y="135"/>
                  <a:pt x="72" y="135"/>
                  <a:pt x="72" y="135"/>
                </a:cubicBezTo>
                <a:lnTo>
                  <a:pt x="72" y="135"/>
                </a:lnTo>
                <a:cubicBezTo>
                  <a:pt x="72" y="72"/>
                  <a:pt x="72" y="72"/>
                  <a:pt x="72" y="72"/>
                </a:cubicBezTo>
                <a:cubicBezTo>
                  <a:pt x="396" y="108"/>
                  <a:pt x="396" y="108"/>
                  <a:pt x="396" y="108"/>
                </a:cubicBezTo>
                <a:cubicBezTo>
                  <a:pt x="396" y="280"/>
                  <a:pt x="396" y="280"/>
                  <a:pt x="396" y="280"/>
                </a:cubicBezTo>
                <a:cubicBezTo>
                  <a:pt x="396" y="730"/>
                  <a:pt x="396" y="730"/>
                  <a:pt x="396" y="730"/>
                </a:cubicBezTo>
                <a:cubicBezTo>
                  <a:pt x="72" y="658"/>
                  <a:pt x="72" y="658"/>
                  <a:pt x="72" y="658"/>
                </a:cubicBezTo>
                <a:lnTo>
                  <a:pt x="72" y="604"/>
                </a:lnTo>
                <a:close/>
                <a:moveTo>
                  <a:pt x="784" y="523"/>
                </a:moveTo>
                <a:lnTo>
                  <a:pt x="784" y="523"/>
                </a:lnTo>
                <a:cubicBezTo>
                  <a:pt x="784" y="658"/>
                  <a:pt x="784" y="658"/>
                  <a:pt x="784" y="658"/>
                </a:cubicBezTo>
                <a:cubicBezTo>
                  <a:pt x="460" y="730"/>
                  <a:pt x="460" y="730"/>
                  <a:pt x="460" y="730"/>
                </a:cubicBezTo>
                <a:cubicBezTo>
                  <a:pt x="460" y="280"/>
                  <a:pt x="460" y="280"/>
                  <a:pt x="460" y="280"/>
                </a:cubicBezTo>
                <a:cubicBezTo>
                  <a:pt x="460" y="135"/>
                  <a:pt x="460" y="135"/>
                  <a:pt x="460" y="135"/>
                </a:cubicBezTo>
                <a:lnTo>
                  <a:pt x="460" y="135"/>
                </a:lnTo>
                <a:cubicBezTo>
                  <a:pt x="460" y="108"/>
                  <a:pt x="460" y="108"/>
                  <a:pt x="460" y="108"/>
                </a:cubicBezTo>
                <a:cubicBezTo>
                  <a:pt x="784" y="72"/>
                  <a:pt x="784" y="72"/>
                  <a:pt x="784" y="72"/>
                </a:cubicBezTo>
                <a:lnTo>
                  <a:pt x="784" y="5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03" name="Group 54">
            <a:extLst>
              <a:ext uri="{FF2B5EF4-FFF2-40B4-BE49-F238E27FC236}">
                <a16:creationId xmlns:a16="http://schemas.microsoft.com/office/drawing/2014/main" id="{4918A0E8-F1B5-DB47-B30C-38EBA00300CE}"/>
              </a:ext>
            </a:extLst>
          </p:cNvPr>
          <p:cNvGrpSpPr/>
          <p:nvPr/>
        </p:nvGrpSpPr>
        <p:grpSpPr>
          <a:xfrm>
            <a:off x="8279346" y="10990537"/>
            <a:ext cx="2708368" cy="1016908"/>
            <a:chOff x="5517310" y="11344807"/>
            <a:chExt cx="3676939" cy="1016908"/>
          </a:xfrm>
        </p:grpSpPr>
        <p:sp>
          <p:nvSpPr>
            <p:cNvPr id="404" name="CuadroTexto 395">
              <a:extLst>
                <a:ext uri="{FF2B5EF4-FFF2-40B4-BE49-F238E27FC236}">
                  <a16:creationId xmlns:a16="http://schemas.microsoft.com/office/drawing/2014/main" id="{63E23B98-7706-8E43-85BA-671324D05577}"/>
                </a:ext>
              </a:extLst>
            </p:cNvPr>
            <p:cNvSpPr txBox="1"/>
            <p:nvPr/>
          </p:nvSpPr>
          <p:spPr>
            <a:xfrm>
              <a:off x="6191337" y="1134480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05" name="Rectangle 56">
              <a:extLst>
                <a:ext uri="{FF2B5EF4-FFF2-40B4-BE49-F238E27FC236}">
                  <a16:creationId xmlns:a16="http://schemas.microsoft.com/office/drawing/2014/main" id="{B136ACFD-4C0F-2A40-B52C-0EB4FBEC6FF6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6" name="Group 54">
            <a:extLst>
              <a:ext uri="{FF2B5EF4-FFF2-40B4-BE49-F238E27FC236}">
                <a16:creationId xmlns:a16="http://schemas.microsoft.com/office/drawing/2014/main" id="{33680D61-3063-4644-92B5-DCD53A98691F}"/>
              </a:ext>
            </a:extLst>
          </p:cNvPr>
          <p:cNvGrpSpPr/>
          <p:nvPr/>
        </p:nvGrpSpPr>
        <p:grpSpPr>
          <a:xfrm>
            <a:off x="18772731" y="9097148"/>
            <a:ext cx="2708368" cy="1016908"/>
            <a:chOff x="5517310" y="11344807"/>
            <a:chExt cx="3676939" cy="1016908"/>
          </a:xfrm>
        </p:grpSpPr>
        <p:sp>
          <p:nvSpPr>
            <p:cNvPr id="407" name="CuadroTexto 395">
              <a:extLst>
                <a:ext uri="{FF2B5EF4-FFF2-40B4-BE49-F238E27FC236}">
                  <a16:creationId xmlns:a16="http://schemas.microsoft.com/office/drawing/2014/main" id="{E1B5C937-0A78-C44D-BDEE-0BE60B4BD478}"/>
                </a:ext>
              </a:extLst>
            </p:cNvPr>
            <p:cNvSpPr txBox="1"/>
            <p:nvPr/>
          </p:nvSpPr>
          <p:spPr>
            <a:xfrm>
              <a:off x="6191337" y="1134480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08" name="Rectangle 56">
              <a:extLst>
                <a:ext uri="{FF2B5EF4-FFF2-40B4-BE49-F238E27FC236}">
                  <a16:creationId xmlns:a16="http://schemas.microsoft.com/office/drawing/2014/main" id="{72587991-F61C-A74B-9D70-962329EE67FA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9" name="Group 54">
            <a:extLst>
              <a:ext uri="{FF2B5EF4-FFF2-40B4-BE49-F238E27FC236}">
                <a16:creationId xmlns:a16="http://schemas.microsoft.com/office/drawing/2014/main" id="{9128B32B-3B83-384A-938B-1146E731C85A}"/>
              </a:ext>
            </a:extLst>
          </p:cNvPr>
          <p:cNvGrpSpPr/>
          <p:nvPr/>
        </p:nvGrpSpPr>
        <p:grpSpPr>
          <a:xfrm>
            <a:off x="17590725" y="3066812"/>
            <a:ext cx="2708368" cy="1016908"/>
            <a:chOff x="5517310" y="11344807"/>
            <a:chExt cx="3676939" cy="1016908"/>
          </a:xfrm>
        </p:grpSpPr>
        <p:sp>
          <p:nvSpPr>
            <p:cNvPr id="410" name="CuadroTexto 395">
              <a:extLst>
                <a:ext uri="{FF2B5EF4-FFF2-40B4-BE49-F238E27FC236}">
                  <a16:creationId xmlns:a16="http://schemas.microsoft.com/office/drawing/2014/main" id="{2E1400B0-893E-C84C-AA91-4266021B114F}"/>
                </a:ext>
              </a:extLst>
            </p:cNvPr>
            <p:cNvSpPr txBox="1"/>
            <p:nvPr/>
          </p:nvSpPr>
          <p:spPr>
            <a:xfrm>
              <a:off x="6191337" y="1134480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Autoryze</a:t>
              </a:r>
              <a:endPara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411" name="Rectangle 56">
              <a:extLst>
                <a:ext uri="{FF2B5EF4-FFF2-40B4-BE49-F238E27FC236}">
                  <a16:creationId xmlns:a16="http://schemas.microsoft.com/office/drawing/2014/main" id="{58FFA8FB-BB7F-AB41-974D-6C90C4F7F489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CB91040-62EC-1542-A4D9-82B7F039C795}"/>
              </a:ext>
            </a:extLst>
          </p:cNvPr>
          <p:cNvGrpSpPr/>
          <p:nvPr/>
        </p:nvGrpSpPr>
        <p:grpSpPr>
          <a:xfrm>
            <a:off x="1552504" y="1454763"/>
            <a:ext cx="6278339" cy="4716592"/>
            <a:chOff x="2232442" y="3643574"/>
            <a:chExt cx="6278339" cy="4716592"/>
          </a:xfrm>
        </p:grpSpPr>
        <p:sp>
          <p:nvSpPr>
            <p:cNvPr id="29" name="CuadroTexto 598">
              <a:extLst>
                <a:ext uri="{FF2B5EF4-FFF2-40B4-BE49-F238E27FC236}">
                  <a16:creationId xmlns:a16="http://schemas.microsoft.com/office/drawing/2014/main" id="{3E064235-A530-0B4A-9D38-4C783F8EF59F}"/>
                </a:ext>
              </a:extLst>
            </p:cNvPr>
            <p:cNvSpPr txBox="1"/>
            <p:nvPr/>
          </p:nvSpPr>
          <p:spPr>
            <a:xfrm>
              <a:off x="2232442" y="3643574"/>
              <a:ext cx="30748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Travel</a:t>
              </a:r>
            </a:p>
          </p:txBody>
        </p:sp>
        <p:sp>
          <p:nvSpPr>
            <p:cNvPr id="30" name="CuadroTexto 599">
              <a:extLst>
                <a:ext uri="{FF2B5EF4-FFF2-40B4-BE49-F238E27FC236}">
                  <a16:creationId xmlns:a16="http://schemas.microsoft.com/office/drawing/2014/main" id="{61CC3602-8FC9-DD4E-87D0-83614F69793B}"/>
                </a:ext>
              </a:extLst>
            </p:cNvPr>
            <p:cNvSpPr txBox="1"/>
            <p:nvPr/>
          </p:nvSpPr>
          <p:spPr>
            <a:xfrm>
              <a:off x="2236244" y="4943846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161">
            <a:extLst>
              <a:ext uri="{FF2B5EF4-FFF2-40B4-BE49-F238E27FC236}">
                <a16:creationId xmlns:a16="http://schemas.microsoft.com/office/drawing/2014/main" id="{8BA3D991-8869-4C4D-80AC-A230EE830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452" y="5973370"/>
            <a:ext cx="180836" cy="7742630"/>
          </a:xfrm>
          <a:custGeom>
            <a:avLst/>
            <a:gdLst>
              <a:gd name="T0" fmla="*/ 168 w 169"/>
              <a:gd name="T1" fmla="*/ 7173 h 7174"/>
              <a:gd name="T2" fmla="*/ 0 w 169"/>
              <a:gd name="T3" fmla="*/ 7173 h 7174"/>
              <a:gd name="T4" fmla="*/ 0 w 169"/>
              <a:gd name="T5" fmla="*/ 0 h 7174"/>
              <a:gd name="T6" fmla="*/ 168 w 169"/>
              <a:gd name="T7" fmla="*/ 0 h 7174"/>
              <a:gd name="T8" fmla="*/ 168 w 169"/>
              <a:gd name="T9" fmla="*/ 7173 h 7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" h="7174">
                <a:moveTo>
                  <a:pt x="168" y="7173"/>
                </a:moveTo>
                <a:lnTo>
                  <a:pt x="0" y="7173"/>
                </a:lnTo>
                <a:lnTo>
                  <a:pt x="0" y="0"/>
                </a:lnTo>
                <a:lnTo>
                  <a:pt x="168" y="0"/>
                </a:lnTo>
                <a:lnTo>
                  <a:pt x="168" y="717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62">
            <a:extLst>
              <a:ext uri="{FF2B5EF4-FFF2-40B4-BE49-F238E27FC236}">
                <a16:creationId xmlns:a16="http://schemas.microsoft.com/office/drawing/2014/main" id="{6BF3B3F6-95DC-7E4B-B6CE-F80E28E29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842" y="5973370"/>
            <a:ext cx="190354" cy="7742630"/>
          </a:xfrm>
          <a:custGeom>
            <a:avLst/>
            <a:gdLst>
              <a:gd name="T0" fmla="*/ 176 w 177"/>
              <a:gd name="T1" fmla="*/ 7173 h 7174"/>
              <a:gd name="T2" fmla="*/ 0 w 177"/>
              <a:gd name="T3" fmla="*/ 7173 h 7174"/>
              <a:gd name="T4" fmla="*/ 0 w 177"/>
              <a:gd name="T5" fmla="*/ 0 h 7174"/>
              <a:gd name="T6" fmla="*/ 176 w 177"/>
              <a:gd name="T7" fmla="*/ 0 h 7174"/>
              <a:gd name="T8" fmla="*/ 176 w 177"/>
              <a:gd name="T9" fmla="*/ 7173 h 7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174">
                <a:moveTo>
                  <a:pt x="176" y="7173"/>
                </a:moveTo>
                <a:lnTo>
                  <a:pt x="0" y="7173"/>
                </a:lnTo>
                <a:lnTo>
                  <a:pt x="0" y="0"/>
                </a:lnTo>
                <a:lnTo>
                  <a:pt x="176" y="0"/>
                </a:lnTo>
                <a:lnTo>
                  <a:pt x="176" y="717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3">
            <a:extLst>
              <a:ext uri="{FF2B5EF4-FFF2-40B4-BE49-F238E27FC236}">
                <a16:creationId xmlns:a16="http://schemas.microsoft.com/office/drawing/2014/main" id="{ECFB40C8-6A00-6341-8E73-F0EC42279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790" y="5982888"/>
            <a:ext cx="6372087" cy="2179548"/>
          </a:xfrm>
          <a:custGeom>
            <a:avLst/>
            <a:gdLst>
              <a:gd name="T0" fmla="*/ 5374 w 5904"/>
              <a:gd name="T1" fmla="*/ 2019 h 2020"/>
              <a:gd name="T2" fmla="*/ 5374 w 5904"/>
              <a:gd name="T3" fmla="*/ 2019 h 2020"/>
              <a:gd name="T4" fmla="*/ 115 w 5904"/>
              <a:gd name="T5" fmla="*/ 2019 h 2020"/>
              <a:gd name="T6" fmla="*/ 0 w 5904"/>
              <a:gd name="T7" fmla="*/ 1887 h 2020"/>
              <a:gd name="T8" fmla="*/ 0 w 5904"/>
              <a:gd name="T9" fmla="*/ 141 h 2020"/>
              <a:gd name="T10" fmla="*/ 115 w 5904"/>
              <a:gd name="T11" fmla="*/ 0 h 2020"/>
              <a:gd name="T12" fmla="*/ 5374 w 5904"/>
              <a:gd name="T13" fmla="*/ 0 h 2020"/>
              <a:gd name="T14" fmla="*/ 5480 w 5904"/>
              <a:gd name="T15" fmla="*/ 79 h 2020"/>
              <a:gd name="T16" fmla="*/ 5886 w 5904"/>
              <a:gd name="T17" fmla="*/ 953 h 2020"/>
              <a:gd name="T18" fmla="*/ 5886 w 5904"/>
              <a:gd name="T19" fmla="*/ 1076 h 2020"/>
              <a:gd name="T20" fmla="*/ 5480 w 5904"/>
              <a:gd name="T21" fmla="*/ 1949 h 2020"/>
              <a:gd name="T22" fmla="*/ 5374 w 5904"/>
              <a:gd name="T23" fmla="*/ 2019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04" h="2020">
                <a:moveTo>
                  <a:pt x="5374" y="2019"/>
                </a:moveTo>
                <a:lnTo>
                  <a:pt x="5374" y="2019"/>
                </a:lnTo>
                <a:cubicBezTo>
                  <a:pt x="115" y="2019"/>
                  <a:pt x="115" y="2019"/>
                  <a:pt x="115" y="2019"/>
                </a:cubicBezTo>
                <a:cubicBezTo>
                  <a:pt x="53" y="2019"/>
                  <a:pt x="0" y="1958"/>
                  <a:pt x="0" y="1887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62"/>
                  <a:pt x="53" y="0"/>
                  <a:pt x="115" y="0"/>
                </a:cubicBezTo>
                <a:cubicBezTo>
                  <a:pt x="5374" y="0"/>
                  <a:pt x="5374" y="0"/>
                  <a:pt x="5374" y="0"/>
                </a:cubicBezTo>
                <a:cubicBezTo>
                  <a:pt x="5418" y="0"/>
                  <a:pt x="5462" y="35"/>
                  <a:pt x="5480" y="79"/>
                </a:cubicBezTo>
                <a:cubicBezTo>
                  <a:pt x="5886" y="953"/>
                  <a:pt x="5886" y="953"/>
                  <a:pt x="5886" y="953"/>
                </a:cubicBezTo>
                <a:cubicBezTo>
                  <a:pt x="5903" y="988"/>
                  <a:pt x="5903" y="1041"/>
                  <a:pt x="5886" y="1076"/>
                </a:cubicBezTo>
                <a:cubicBezTo>
                  <a:pt x="5480" y="1949"/>
                  <a:pt x="5480" y="1949"/>
                  <a:pt x="5480" y="1949"/>
                </a:cubicBezTo>
                <a:cubicBezTo>
                  <a:pt x="5462" y="1993"/>
                  <a:pt x="5418" y="2019"/>
                  <a:pt x="5374" y="20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4">
            <a:extLst>
              <a:ext uri="{FF2B5EF4-FFF2-40B4-BE49-F238E27FC236}">
                <a16:creationId xmlns:a16="http://schemas.microsoft.com/office/drawing/2014/main" id="{4BB004A6-498C-BD42-BF51-A0BA24720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4648" y="5973370"/>
            <a:ext cx="190354" cy="7742630"/>
          </a:xfrm>
          <a:custGeom>
            <a:avLst/>
            <a:gdLst>
              <a:gd name="T0" fmla="*/ 176 w 177"/>
              <a:gd name="T1" fmla="*/ 7173 h 7174"/>
              <a:gd name="T2" fmla="*/ 0 w 177"/>
              <a:gd name="T3" fmla="*/ 7173 h 7174"/>
              <a:gd name="T4" fmla="*/ 0 w 177"/>
              <a:gd name="T5" fmla="*/ 0 h 7174"/>
              <a:gd name="T6" fmla="*/ 176 w 177"/>
              <a:gd name="T7" fmla="*/ 0 h 7174"/>
              <a:gd name="T8" fmla="*/ 176 w 177"/>
              <a:gd name="T9" fmla="*/ 7173 h 7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174">
                <a:moveTo>
                  <a:pt x="176" y="7173"/>
                </a:moveTo>
                <a:lnTo>
                  <a:pt x="0" y="7173"/>
                </a:lnTo>
                <a:lnTo>
                  <a:pt x="0" y="0"/>
                </a:lnTo>
                <a:lnTo>
                  <a:pt x="176" y="0"/>
                </a:lnTo>
                <a:lnTo>
                  <a:pt x="176" y="717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5">
            <a:extLst>
              <a:ext uri="{FF2B5EF4-FFF2-40B4-BE49-F238E27FC236}">
                <a16:creationId xmlns:a16="http://schemas.microsoft.com/office/drawing/2014/main" id="{D88E7B18-B7DB-AF40-9F70-425BC4083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555" y="5973370"/>
            <a:ext cx="180836" cy="7742630"/>
          </a:xfrm>
          <a:custGeom>
            <a:avLst/>
            <a:gdLst>
              <a:gd name="T0" fmla="*/ 168 w 169"/>
              <a:gd name="T1" fmla="*/ 7173 h 7174"/>
              <a:gd name="T2" fmla="*/ 0 w 169"/>
              <a:gd name="T3" fmla="*/ 7173 h 7174"/>
              <a:gd name="T4" fmla="*/ 0 w 169"/>
              <a:gd name="T5" fmla="*/ 0 h 7174"/>
              <a:gd name="T6" fmla="*/ 168 w 169"/>
              <a:gd name="T7" fmla="*/ 0 h 7174"/>
              <a:gd name="T8" fmla="*/ 168 w 169"/>
              <a:gd name="T9" fmla="*/ 7173 h 7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" h="7174">
                <a:moveTo>
                  <a:pt x="168" y="7173"/>
                </a:moveTo>
                <a:lnTo>
                  <a:pt x="0" y="7173"/>
                </a:lnTo>
                <a:lnTo>
                  <a:pt x="0" y="0"/>
                </a:lnTo>
                <a:lnTo>
                  <a:pt x="168" y="0"/>
                </a:lnTo>
                <a:lnTo>
                  <a:pt x="168" y="717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6">
            <a:extLst>
              <a:ext uri="{FF2B5EF4-FFF2-40B4-BE49-F238E27FC236}">
                <a16:creationId xmlns:a16="http://schemas.microsoft.com/office/drawing/2014/main" id="{2ECE74F3-25CB-3548-85C5-C4491EF90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4744" y="5982888"/>
            <a:ext cx="6372087" cy="2179548"/>
          </a:xfrm>
          <a:custGeom>
            <a:avLst/>
            <a:gdLst>
              <a:gd name="T0" fmla="*/ 5373 w 5903"/>
              <a:gd name="T1" fmla="*/ 2019 h 2020"/>
              <a:gd name="T2" fmla="*/ 5373 w 5903"/>
              <a:gd name="T3" fmla="*/ 2019 h 2020"/>
              <a:gd name="T4" fmla="*/ 115 w 5903"/>
              <a:gd name="T5" fmla="*/ 2019 h 2020"/>
              <a:gd name="T6" fmla="*/ 0 w 5903"/>
              <a:gd name="T7" fmla="*/ 1887 h 2020"/>
              <a:gd name="T8" fmla="*/ 0 w 5903"/>
              <a:gd name="T9" fmla="*/ 141 h 2020"/>
              <a:gd name="T10" fmla="*/ 115 w 5903"/>
              <a:gd name="T11" fmla="*/ 0 h 2020"/>
              <a:gd name="T12" fmla="*/ 5373 w 5903"/>
              <a:gd name="T13" fmla="*/ 0 h 2020"/>
              <a:gd name="T14" fmla="*/ 5470 w 5903"/>
              <a:gd name="T15" fmla="*/ 79 h 2020"/>
              <a:gd name="T16" fmla="*/ 5876 w 5903"/>
              <a:gd name="T17" fmla="*/ 953 h 2020"/>
              <a:gd name="T18" fmla="*/ 5876 w 5903"/>
              <a:gd name="T19" fmla="*/ 1076 h 2020"/>
              <a:gd name="T20" fmla="*/ 5470 w 5903"/>
              <a:gd name="T21" fmla="*/ 1949 h 2020"/>
              <a:gd name="T22" fmla="*/ 5373 w 5903"/>
              <a:gd name="T23" fmla="*/ 2019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03" h="2020">
                <a:moveTo>
                  <a:pt x="5373" y="2019"/>
                </a:moveTo>
                <a:lnTo>
                  <a:pt x="5373" y="2019"/>
                </a:lnTo>
                <a:cubicBezTo>
                  <a:pt x="115" y="2019"/>
                  <a:pt x="115" y="2019"/>
                  <a:pt x="115" y="2019"/>
                </a:cubicBezTo>
                <a:cubicBezTo>
                  <a:pt x="44" y="2019"/>
                  <a:pt x="0" y="1958"/>
                  <a:pt x="0" y="1887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62"/>
                  <a:pt x="44" y="0"/>
                  <a:pt x="115" y="0"/>
                </a:cubicBezTo>
                <a:cubicBezTo>
                  <a:pt x="5373" y="0"/>
                  <a:pt x="5373" y="0"/>
                  <a:pt x="5373" y="0"/>
                </a:cubicBezTo>
                <a:cubicBezTo>
                  <a:pt x="5417" y="0"/>
                  <a:pt x="5452" y="35"/>
                  <a:pt x="5470" y="79"/>
                </a:cubicBezTo>
                <a:cubicBezTo>
                  <a:pt x="5876" y="953"/>
                  <a:pt x="5876" y="953"/>
                  <a:pt x="5876" y="953"/>
                </a:cubicBezTo>
                <a:cubicBezTo>
                  <a:pt x="5902" y="988"/>
                  <a:pt x="5902" y="1041"/>
                  <a:pt x="5876" y="1076"/>
                </a:cubicBezTo>
                <a:cubicBezTo>
                  <a:pt x="5470" y="1949"/>
                  <a:pt x="5470" y="1949"/>
                  <a:pt x="5470" y="1949"/>
                </a:cubicBezTo>
                <a:cubicBezTo>
                  <a:pt x="5452" y="1993"/>
                  <a:pt x="5417" y="2019"/>
                  <a:pt x="5373" y="20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7">
            <a:extLst>
              <a:ext uri="{FF2B5EF4-FFF2-40B4-BE49-F238E27FC236}">
                <a16:creationId xmlns:a16="http://schemas.microsoft.com/office/drawing/2014/main" id="{72E6633F-C0B5-0748-A3F7-0CAB70C7E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7601" y="5973370"/>
            <a:ext cx="180836" cy="7742630"/>
          </a:xfrm>
          <a:custGeom>
            <a:avLst/>
            <a:gdLst>
              <a:gd name="T0" fmla="*/ 168 w 169"/>
              <a:gd name="T1" fmla="*/ 7173 h 7174"/>
              <a:gd name="T2" fmla="*/ 0 w 169"/>
              <a:gd name="T3" fmla="*/ 7173 h 7174"/>
              <a:gd name="T4" fmla="*/ 0 w 169"/>
              <a:gd name="T5" fmla="*/ 0 h 7174"/>
              <a:gd name="T6" fmla="*/ 168 w 169"/>
              <a:gd name="T7" fmla="*/ 0 h 7174"/>
              <a:gd name="T8" fmla="*/ 168 w 169"/>
              <a:gd name="T9" fmla="*/ 7173 h 7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" h="7174">
                <a:moveTo>
                  <a:pt x="168" y="7173"/>
                </a:moveTo>
                <a:lnTo>
                  <a:pt x="0" y="7173"/>
                </a:lnTo>
                <a:lnTo>
                  <a:pt x="0" y="0"/>
                </a:lnTo>
                <a:lnTo>
                  <a:pt x="168" y="0"/>
                </a:lnTo>
                <a:lnTo>
                  <a:pt x="168" y="717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8">
            <a:extLst>
              <a:ext uri="{FF2B5EF4-FFF2-40B4-BE49-F238E27FC236}">
                <a16:creationId xmlns:a16="http://schemas.microsoft.com/office/drawing/2014/main" id="{152785F8-6FCE-EC46-B8AF-2F412F9AD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0749" y="5973370"/>
            <a:ext cx="180836" cy="7742630"/>
          </a:xfrm>
          <a:custGeom>
            <a:avLst/>
            <a:gdLst>
              <a:gd name="T0" fmla="*/ 167 w 168"/>
              <a:gd name="T1" fmla="*/ 7173 h 7174"/>
              <a:gd name="T2" fmla="*/ 0 w 168"/>
              <a:gd name="T3" fmla="*/ 7173 h 7174"/>
              <a:gd name="T4" fmla="*/ 0 w 168"/>
              <a:gd name="T5" fmla="*/ 0 h 7174"/>
              <a:gd name="T6" fmla="*/ 167 w 168"/>
              <a:gd name="T7" fmla="*/ 0 h 7174"/>
              <a:gd name="T8" fmla="*/ 167 w 168"/>
              <a:gd name="T9" fmla="*/ 7173 h 7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7174">
                <a:moveTo>
                  <a:pt x="167" y="7173"/>
                </a:moveTo>
                <a:lnTo>
                  <a:pt x="0" y="7173"/>
                </a:lnTo>
                <a:lnTo>
                  <a:pt x="0" y="0"/>
                </a:lnTo>
                <a:lnTo>
                  <a:pt x="167" y="0"/>
                </a:lnTo>
                <a:lnTo>
                  <a:pt x="167" y="717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9">
            <a:extLst>
              <a:ext uri="{FF2B5EF4-FFF2-40B4-BE49-F238E27FC236}">
                <a16:creationId xmlns:a16="http://schemas.microsoft.com/office/drawing/2014/main" id="{F3A36150-3AEB-604A-B5DD-37CCC9F00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2940" y="5982888"/>
            <a:ext cx="6372084" cy="2179548"/>
          </a:xfrm>
          <a:custGeom>
            <a:avLst/>
            <a:gdLst>
              <a:gd name="T0" fmla="*/ 5373 w 5904"/>
              <a:gd name="T1" fmla="*/ 2019 h 2020"/>
              <a:gd name="T2" fmla="*/ 5373 w 5904"/>
              <a:gd name="T3" fmla="*/ 2019 h 2020"/>
              <a:gd name="T4" fmla="*/ 114 w 5904"/>
              <a:gd name="T5" fmla="*/ 2019 h 2020"/>
              <a:gd name="T6" fmla="*/ 0 w 5904"/>
              <a:gd name="T7" fmla="*/ 1887 h 2020"/>
              <a:gd name="T8" fmla="*/ 0 w 5904"/>
              <a:gd name="T9" fmla="*/ 141 h 2020"/>
              <a:gd name="T10" fmla="*/ 114 w 5904"/>
              <a:gd name="T11" fmla="*/ 0 h 2020"/>
              <a:gd name="T12" fmla="*/ 5373 w 5904"/>
              <a:gd name="T13" fmla="*/ 0 h 2020"/>
              <a:gd name="T14" fmla="*/ 5479 w 5904"/>
              <a:gd name="T15" fmla="*/ 79 h 2020"/>
              <a:gd name="T16" fmla="*/ 5885 w 5904"/>
              <a:gd name="T17" fmla="*/ 953 h 2020"/>
              <a:gd name="T18" fmla="*/ 5885 w 5904"/>
              <a:gd name="T19" fmla="*/ 1076 h 2020"/>
              <a:gd name="T20" fmla="*/ 5479 w 5904"/>
              <a:gd name="T21" fmla="*/ 1949 h 2020"/>
              <a:gd name="T22" fmla="*/ 5373 w 5904"/>
              <a:gd name="T23" fmla="*/ 2019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04" h="2020">
                <a:moveTo>
                  <a:pt x="5373" y="2019"/>
                </a:moveTo>
                <a:lnTo>
                  <a:pt x="5373" y="2019"/>
                </a:lnTo>
                <a:cubicBezTo>
                  <a:pt x="114" y="2019"/>
                  <a:pt x="114" y="2019"/>
                  <a:pt x="114" y="2019"/>
                </a:cubicBezTo>
                <a:cubicBezTo>
                  <a:pt x="52" y="2019"/>
                  <a:pt x="0" y="1958"/>
                  <a:pt x="0" y="1887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62"/>
                  <a:pt x="52" y="0"/>
                  <a:pt x="114" y="0"/>
                </a:cubicBezTo>
                <a:cubicBezTo>
                  <a:pt x="5373" y="0"/>
                  <a:pt x="5373" y="0"/>
                  <a:pt x="5373" y="0"/>
                </a:cubicBezTo>
                <a:cubicBezTo>
                  <a:pt x="5417" y="0"/>
                  <a:pt x="5453" y="35"/>
                  <a:pt x="5479" y="79"/>
                </a:cubicBezTo>
                <a:cubicBezTo>
                  <a:pt x="5885" y="953"/>
                  <a:pt x="5885" y="953"/>
                  <a:pt x="5885" y="953"/>
                </a:cubicBezTo>
                <a:cubicBezTo>
                  <a:pt x="5903" y="988"/>
                  <a:pt x="5903" y="1041"/>
                  <a:pt x="5885" y="1076"/>
                </a:cubicBezTo>
                <a:cubicBezTo>
                  <a:pt x="5479" y="1949"/>
                  <a:pt x="5479" y="1949"/>
                  <a:pt x="5479" y="1949"/>
                </a:cubicBezTo>
                <a:cubicBezTo>
                  <a:pt x="5453" y="1993"/>
                  <a:pt x="5417" y="2019"/>
                  <a:pt x="5373" y="20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52">
            <a:extLst>
              <a:ext uri="{FF2B5EF4-FFF2-40B4-BE49-F238E27FC236}">
                <a16:creationId xmlns:a16="http://schemas.microsoft.com/office/drawing/2014/main" id="{F7519E23-A06E-A849-8107-99C536725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9215" y="6411183"/>
            <a:ext cx="1256334" cy="1256334"/>
          </a:xfrm>
          <a:custGeom>
            <a:avLst/>
            <a:gdLst>
              <a:gd name="T0" fmla="*/ 988 w 1166"/>
              <a:gd name="T1" fmla="*/ 168 h 1165"/>
              <a:gd name="T2" fmla="*/ 988 w 1166"/>
              <a:gd name="T3" fmla="*/ 168 h 1165"/>
              <a:gd name="T4" fmla="*/ 582 w 1166"/>
              <a:gd name="T5" fmla="*/ 0 h 1165"/>
              <a:gd name="T6" fmla="*/ 168 w 1166"/>
              <a:gd name="T7" fmla="*/ 168 h 1165"/>
              <a:gd name="T8" fmla="*/ 0 w 1166"/>
              <a:gd name="T9" fmla="*/ 582 h 1165"/>
              <a:gd name="T10" fmla="*/ 168 w 1166"/>
              <a:gd name="T11" fmla="*/ 996 h 1165"/>
              <a:gd name="T12" fmla="*/ 574 w 1166"/>
              <a:gd name="T13" fmla="*/ 1164 h 1165"/>
              <a:gd name="T14" fmla="*/ 582 w 1166"/>
              <a:gd name="T15" fmla="*/ 1164 h 1165"/>
              <a:gd name="T16" fmla="*/ 582 w 1166"/>
              <a:gd name="T17" fmla="*/ 1164 h 1165"/>
              <a:gd name="T18" fmla="*/ 582 w 1166"/>
              <a:gd name="T19" fmla="*/ 1164 h 1165"/>
              <a:gd name="T20" fmla="*/ 988 w 1166"/>
              <a:gd name="T21" fmla="*/ 996 h 1165"/>
              <a:gd name="T22" fmla="*/ 1165 w 1166"/>
              <a:gd name="T23" fmla="*/ 582 h 1165"/>
              <a:gd name="T24" fmla="*/ 988 w 1166"/>
              <a:gd name="T25" fmla="*/ 168 h 1165"/>
              <a:gd name="T26" fmla="*/ 238 w 1166"/>
              <a:gd name="T27" fmla="*/ 944 h 1165"/>
              <a:gd name="T28" fmla="*/ 238 w 1166"/>
              <a:gd name="T29" fmla="*/ 944 h 1165"/>
              <a:gd name="T30" fmla="*/ 238 w 1166"/>
              <a:gd name="T31" fmla="*/ 944 h 1165"/>
              <a:gd name="T32" fmla="*/ 238 w 1166"/>
              <a:gd name="T33" fmla="*/ 935 h 1165"/>
              <a:gd name="T34" fmla="*/ 574 w 1166"/>
              <a:gd name="T35" fmla="*/ 829 h 1165"/>
              <a:gd name="T36" fmla="*/ 909 w 1166"/>
              <a:gd name="T37" fmla="*/ 944 h 1165"/>
              <a:gd name="T38" fmla="*/ 909 w 1166"/>
              <a:gd name="T39" fmla="*/ 944 h 1165"/>
              <a:gd name="T40" fmla="*/ 909 w 1166"/>
              <a:gd name="T41" fmla="*/ 953 h 1165"/>
              <a:gd name="T42" fmla="*/ 582 w 1166"/>
              <a:gd name="T43" fmla="*/ 1084 h 1165"/>
              <a:gd name="T44" fmla="*/ 565 w 1166"/>
              <a:gd name="T45" fmla="*/ 1084 h 1165"/>
              <a:gd name="T46" fmla="*/ 238 w 1166"/>
              <a:gd name="T47" fmla="*/ 944 h 1165"/>
              <a:gd name="T48" fmla="*/ 971 w 1166"/>
              <a:gd name="T49" fmla="*/ 900 h 1165"/>
              <a:gd name="T50" fmla="*/ 971 w 1166"/>
              <a:gd name="T51" fmla="*/ 900 h 1165"/>
              <a:gd name="T52" fmla="*/ 962 w 1166"/>
              <a:gd name="T53" fmla="*/ 891 h 1165"/>
              <a:gd name="T54" fmla="*/ 794 w 1166"/>
              <a:gd name="T55" fmla="*/ 794 h 1165"/>
              <a:gd name="T56" fmla="*/ 574 w 1166"/>
              <a:gd name="T57" fmla="*/ 759 h 1165"/>
              <a:gd name="T58" fmla="*/ 194 w 1166"/>
              <a:gd name="T59" fmla="*/ 882 h 1165"/>
              <a:gd name="T60" fmla="*/ 185 w 1166"/>
              <a:gd name="T61" fmla="*/ 891 h 1165"/>
              <a:gd name="T62" fmla="*/ 71 w 1166"/>
              <a:gd name="T63" fmla="*/ 582 h 1165"/>
              <a:gd name="T64" fmla="*/ 221 w 1166"/>
              <a:gd name="T65" fmla="*/ 221 h 1165"/>
              <a:gd name="T66" fmla="*/ 582 w 1166"/>
              <a:gd name="T67" fmla="*/ 79 h 1165"/>
              <a:gd name="T68" fmla="*/ 935 w 1166"/>
              <a:gd name="T69" fmla="*/ 221 h 1165"/>
              <a:gd name="T70" fmla="*/ 1085 w 1166"/>
              <a:gd name="T71" fmla="*/ 582 h 1165"/>
              <a:gd name="T72" fmla="*/ 971 w 1166"/>
              <a:gd name="T73" fmla="*/ 900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66" h="1165">
                <a:moveTo>
                  <a:pt x="988" y="168"/>
                </a:moveTo>
                <a:lnTo>
                  <a:pt x="988" y="168"/>
                </a:lnTo>
                <a:cubicBezTo>
                  <a:pt x="883" y="62"/>
                  <a:pt x="732" y="0"/>
                  <a:pt x="582" y="0"/>
                </a:cubicBezTo>
                <a:cubicBezTo>
                  <a:pt x="424" y="0"/>
                  <a:pt x="274" y="62"/>
                  <a:pt x="168" y="168"/>
                </a:cubicBezTo>
                <a:cubicBezTo>
                  <a:pt x="62" y="282"/>
                  <a:pt x="0" y="423"/>
                  <a:pt x="0" y="582"/>
                </a:cubicBezTo>
                <a:cubicBezTo>
                  <a:pt x="0" y="741"/>
                  <a:pt x="62" y="882"/>
                  <a:pt x="168" y="996"/>
                </a:cubicBezTo>
                <a:cubicBezTo>
                  <a:pt x="274" y="1102"/>
                  <a:pt x="424" y="1164"/>
                  <a:pt x="574" y="1164"/>
                </a:cubicBezTo>
                <a:cubicBezTo>
                  <a:pt x="574" y="1164"/>
                  <a:pt x="574" y="1164"/>
                  <a:pt x="582" y="1164"/>
                </a:cubicBezTo>
                <a:lnTo>
                  <a:pt x="582" y="1164"/>
                </a:lnTo>
                <a:lnTo>
                  <a:pt x="582" y="1164"/>
                </a:lnTo>
                <a:cubicBezTo>
                  <a:pt x="732" y="1164"/>
                  <a:pt x="883" y="1102"/>
                  <a:pt x="988" y="996"/>
                </a:cubicBezTo>
                <a:cubicBezTo>
                  <a:pt x="1103" y="882"/>
                  <a:pt x="1165" y="741"/>
                  <a:pt x="1165" y="582"/>
                </a:cubicBezTo>
                <a:cubicBezTo>
                  <a:pt x="1165" y="423"/>
                  <a:pt x="1103" y="282"/>
                  <a:pt x="988" y="168"/>
                </a:cubicBezTo>
                <a:close/>
                <a:moveTo>
                  <a:pt x="238" y="944"/>
                </a:moveTo>
                <a:lnTo>
                  <a:pt x="238" y="944"/>
                </a:lnTo>
                <a:lnTo>
                  <a:pt x="238" y="944"/>
                </a:lnTo>
                <a:lnTo>
                  <a:pt x="238" y="935"/>
                </a:lnTo>
                <a:cubicBezTo>
                  <a:pt x="318" y="873"/>
                  <a:pt x="441" y="829"/>
                  <a:pt x="574" y="829"/>
                </a:cubicBezTo>
                <a:cubicBezTo>
                  <a:pt x="706" y="829"/>
                  <a:pt x="838" y="873"/>
                  <a:pt x="909" y="944"/>
                </a:cubicBezTo>
                <a:lnTo>
                  <a:pt x="909" y="944"/>
                </a:lnTo>
                <a:lnTo>
                  <a:pt x="909" y="953"/>
                </a:lnTo>
                <a:cubicBezTo>
                  <a:pt x="821" y="1040"/>
                  <a:pt x="706" y="1084"/>
                  <a:pt x="582" y="1084"/>
                </a:cubicBezTo>
                <a:cubicBezTo>
                  <a:pt x="574" y="1084"/>
                  <a:pt x="574" y="1084"/>
                  <a:pt x="565" y="1084"/>
                </a:cubicBezTo>
                <a:cubicBezTo>
                  <a:pt x="441" y="1084"/>
                  <a:pt x="327" y="1031"/>
                  <a:pt x="238" y="944"/>
                </a:cubicBezTo>
                <a:close/>
                <a:moveTo>
                  <a:pt x="971" y="900"/>
                </a:moveTo>
                <a:lnTo>
                  <a:pt x="971" y="900"/>
                </a:lnTo>
                <a:cubicBezTo>
                  <a:pt x="971" y="891"/>
                  <a:pt x="971" y="891"/>
                  <a:pt x="962" y="891"/>
                </a:cubicBezTo>
                <a:cubicBezTo>
                  <a:pt x="918" y="847"/>
                  <a:pt x="856" y="812"/>
                  <a:pt x="794" y="794"/>
                </a:cubicBezTo>
                <a:cubicBezTo>
                  <a:pt x="724" y="768"/>
                  <a:pt x="653" y="759"/>
                  <a:pt x="574" y="759"/>
                </a:cubicBezTo>
                <a:cubicBezTo>
                  <a:pt x="424" y="759"/>
                  <a:pt x="283" y="803"/>
                  <a:pt x="194" y="882"/>
                </a:cubicBezTo>
                <a:cubicBezTo>
                  <a:pt x="185" y="882"/>
                  <a:pt x="185" y="891"/>
                  <a:pt x="185" y="891"/>
                </a:cubicBezTo>
                <a:cubicBezTo>
                  <a:pt x="115" y="803"/>
                  <a:pt x="71" y="697"/>
                  <a:pt x="71" y="582"/>
                </a:cubicBezTo>
                <a:cubicBezTo>
                  <a:pt x="71" y="450"/>
                  <a:pt x="124" y="318"/>
                  <a:pt x="221" y="221"/>
                </a:cubicBezTo>
                <a:cubicBezTo>
                  <a:pt x="318" y="132"/>
                  <a:pt x="441" y="79"/>
                  <a:pt x="582" y="79"/>
                </a:cubicBezTo>
                <a:cubicBezTo>
                  <a:pt x="715" y="79"/>
                  <a:pt x="838" y="132"/>
                  <a:pt x="935" y="221"/>
                </a:cubicBezTo>
                <a:cubicBezTo>
                  <a:pt x="1033" y="318"/>
                  <a:pt x="1085" y="450"/>
                  <a:pt x="1085" y="582"/>
                </a:cubicBezTo>
                <a:cubicBezTo>
                  <a:pt x="1085" y="697"/>
                  <a:pt x="1041" y="812"/>
                  <a:pt x="971" y="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53">
            <a:extLst>
              <a:ext uri="{FF2B5EF4-FFF2-40B4-BE49-F238E27FC236}">
                <a16:creationId xmlns:a16="http://schemas.microsoft.com/office/drawing/2014/main" id="{BE85E196-2406-B84C-B3C4-5D3A0F19F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63" y="6544431"/>
            <a:ext cx="647202" cy="647202"/>
          </a:xfrm>
          <a:custGeom>
            <a:avLst/>
            <a:gdLst>
              <a:gd name="T0" fmla="*/ 300 w 601"/>
              <a:gd name="T1" fmla="*/ 0 h 601"/>
              <a:gd name="T2" fmla="*/ 300 w 601"/>
              <a:gd name="T3" fmla="*/ 0 h 601"/>
              <a:gd name="T4" fmla="*/ 0 w 601"/>
              <a:gd name="T5" fmla="*/ 299 h 601"/>
              <a:gd name="T6" fmla="*/ 300 w 601"/>
              <a:gd name="T7" fmla="*/ 600 h 601"/>
              <a:gd name="T8" fmla="*/ 600 w 601"/>
              <a:gd name="T9" fmla="*/ 299 h 601"/>
              <a:gd name="T10" fmla="*/ 300 w 601"/>
              <a:gd name="T11" fmla="*/ 0 h 601"/>
              <a:gd name="T12" fmla="*/ 300 w 601"/>
              <a:gd name="T13" fmla="*/ 520 h 601"/>
              <a:gd name="T14" fmla="*/ 300 w 601"/>
              <a:gd name="T15" fmla="*/ 520 h 601"/>
              <a:gd name="T16" fmla="*/ 79 w 601"/>
              <a:gd name="T17" fmla="*/ 299 h 601"/>
              <a:gd name="T18" fmla="*/ 300 w 601"/>
              <a:gd name="T19" fmla="*/ 79 h 601"/>
              <a:gd name="T20" fmla="*/ 520 w 601"/>
              <a:gd name="T21" fmla="*/ 299 h 601"/>
              <a:gd name="T22" fmla="*/ 300 w 601"/>
              <a:gd name="T23" fmla="*/ 52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1" h="601">
                <a:moveTo>
                  <a:pt x="300" y="0"/>
                </a:moveTo>
                <a:lnTo>
                  <a:pt x="300" y="0"/>
                </a:lnTo>
                <a:cubicBezTo>
                  <a:pt x="132" y="0"/>
                  <a:pt x="0" y="132"/>
                  <a:pt x="0" y="299"/>
                </a:cubicBezTo>
                <a:cubicBezTo>
                  <a:pt x="0" y="467"/>
                  <a:pt x="132" y="600"/>
                  <a:pt x="300" y="600"/>
                </a:cubicBezTo>
                <a:cubicBezTo>
                  <a:pt x="467" y="600"/>
                  <a:pt x="600" y="467"/>
                  <a:pt x="600" y="299"/>
                </a:cubicBezTo>
                <a:cubicBezTo>
                  <a:pt x="600" y="132"/>
                  <a:pt x="467" y="0"/>
                  <a:pt x="300" y="0"/>
                </a:cubicBezTo>
                <a:close/>
                <a:moveTo>
                  <a:pt x="300" y="520"/>
                </a:moveTo>
                <a:lnTo>
                  <a:pt x="300" y="520"/>
                </a:lnTo>
                <a:cubicBezTo>
                  <a:pt x="176" y="520"/>
                  <a:pt x="79" y="423"/>
                  <a:pt x="79" y="299"/>
                </a:cubicBezTo>
                <a:cubicBezTo>
                  <a:pt x="79" y="176"/>
                  <a:pt x="176" y="79"/>
                  <a:pt x="300" y="79"/>
                </a:cubicBezTo>
                <a:cubicBezTo>
                  <a:pt x="423" y="79"/>
                  <a:pt x="520" y="176"/>
                  <a:pt x="520" y="299"/>
                </a:cubicBezTo>
                <a:cubicBezTo>
                  <a:pt x="520" y="423"/>
                  <a:pt x="423" y="520"/>
                  <a:pt x="300" y="52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54">
            <a:extLst>
              <a:ext uri="{FF2B5EF4-FFF2-40B4-BE49-F238E27FC236}">
                <a16:creationId xmlns:a16="http://schemas.microsoft.com/office/drawing/2014/main" id="{D9B51B6E-4A02-B54C-A0F3-32D219EBB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7600" y="6410645"/>
            <a:ext cx="1275369" cy="1275369"/>
          </a:xfrm>
          <a:custGeom>
            <a:avLst/>
            <a:gdLst>
              <a:gd name="T0" fmla="*/ 592 w 1184"/>
              <a:gd name="T1" fmla="*/ 1181 h 1182"/>
              <a:gd name="T2" fmla="*/ 592 w 1184"/>
              <a:gd name="T3" fmla="*/ 1181 h 1182"/>
              <a:gd name="T4" fmla="*/ 177 w 1184"/>
              <a:gd name="T5" fmla="*/ 1014 h 1182"/>
              <a:gd name="T6" fmla="*/ 0 w 1184"/>
              <a:gd name="T7" fmla="*/ 591 h 1182"/>
              <a:gd name="T8" fmla="*/ 177 w 1184"/>
              <a:gd name="T9" fmla="*/ 177 h 1182"/>
              <a:gd name="T10" fmla="*/ 592 w 1184"/>
              <a:gd name="T11" fmla="*/ 0 h 1182"/>
              <a:gd name="T12" fmla="*/ 1015 w 1184"/>
              <a:gd name="T13" fmla="*/ 177 h 1182"/>
              <a:gd name="T14" fmla="*/ 1183 w 1184"/>
              <a:gd name="T15" fmla="*/ 591 h 1182"/>
              <a:gd name="T16" fmla="*/ 1015 w 1184"/>
              <a:gd name="T17" fmla="*/ 1014 h 1182"/>
              <a:gd name="T18" fmla="*/ 592 w 1184"/>
              <a:gd name="T19" fmla="*/ 1181 h 1182"/>
              <a:gd name="T20" fmla="*/ 592 w 1184"/>
              <a:gd name="T21" fmla="*/ 80 h 1182"/>
              <a:gd name="T22" fmla="*/ 592 w 1184"/>
              <a:gd name="T23" fmla="*/ 80 h 1182"/>
              <a:gd name="T24" fmla="*/ 230 w 1184"/>
              <a:gd name="T25" fmla="*/ 229 h 1182"/>
              <a:gd name="T26" fmla="*/ 80 w 1184"/>
              <a:gd name="T27" fmla="*/ 591 h 1182"/>
              <a:gd name="T28" fmla="*/ 230 w 1184"/>
              <a:gd name="T29" fmla="*/ 952 h 1182"/>
              <a:gd name="T30" fmla="*/ 592 w 1184"/>
              <a:gd name="T31" fmla="*/ 1111 h 1182"/>
              <a:gd name="T32" fmla="*/ 953 w 1184"/>
              <a:gd name="T33" fmla="*/ 952 h 1182"/>
              <a:gd name="T34" fmla="*/ 1112 w 1184"/>
              <a:gd name="T35" fmla="*/ 591 h 1182"/>
              <a:gd name="T36" fmla="*/ 953 w 1184"/>
              <a:gd name="T37" fmla="*/ 229 h 1182"/>
              <a:gd name="T38" fmla="*/ 592 w 1184"/>
              <a:gd name="T39" fmla="*/ 80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84" h="1182">
                <a:moveTo>
                  <a:pt x="592" y="1181"/>
                </a:moveTo>
                <a:lnTo>
                  <a:pt x="592" y="1181"/>
                </a:lnTo>
                <a:cubicBezTo>
                  <a:pt x="433" y="1181"/>
                  <a:pt x="283" y="1120"/>
                  <a:pt x="177" y="1014"/>
                </a:cubicBezTo>
                <a:cubicBezTo>
                  <a:pt x="62" y="900"/>
                  <a:pt x="0" y="750"/>
                  <a:pt x="0" y="591"/>
                </a:cubicBezTo>
                <a:cubicBezTo>
                  <a:pt x="0" y="432"/>
                  <a:pt x="62" y="283"/>
                  <a:pt x="177" y="177"/>
                </a:cubicBezTo>
                <a:cubicBezTo>
                  <a:pt x="283" y="62"/>
                  <a:pt x="433" y="0"/>
                  <a:pt x="592" y="0"/>
                </a:cubicBezTo>
                <a:cubicBezTo>
                  <a:pt x="750" y="0"/>
                  <a:pt x="900" y="62"/>
                  <a:pt x="1015" y="177"/>
                </a:cubicBezTo>
                <a:cubicBezTo>
                  <a:pt x="1121" y="283"/>
                  <a:pt x="1183" y="432"/>
                  <a:pt x="1183" y="591"/>
                </a:cubicBezTo>
                <a:cubicBezTo>
                  <a:pt x="1183" y="750"/>
                  <a:pt x="1121" y="900"/>
                  <a:pt x="1015" y="1014"/>
                </a:cubicBezTo>
                <a:cubicBezTo>
                  <a:pt x="900" y="1120"/>
                  <a:pt x="750" y="1181"/>
                  <a:pt x="592" y="1181"/>
                </a:cubicBezTo>
                <a:close/>
                <a:moveTo>
                  <a:pt x="592" y="80"/>
                </a:moveTo>
                <a:lnTo>
                  <a:pt x="592" y="80"/>
                </a:lnTo>
                <a:cubicBezTo>
                  <a:pt x="450" y="80"/>
                  <a:pt x="327" y="132"/>
                  <a:pt x="230" y="229"/>
                </a:cubicBezTo>
                <a:cubicBezTo>
                  <a:pt x="133" y="327"/>
                  <a:pt x="80" y="450"/>
                  <a:pt x="80" y="591"/>
                </a:cubicBezTo>
                <a:cubicBezTo>
                  <a:pt x="80" y="732"/>
                  <a:pt x="133" y="856"/>
                  <a:pt x="230" y="952"/>
                </a:cubicBezTo>
                <a:cubicBezTo>
                  <a:pt x="327" y="1049"/>
                  <a:pt x="450" y="1111"/>
                  <a:pt x="592" y="1111"/>
                </a:cubicBezTo>
                <a:cubicBezTo>
                  <a:pt x="733" y="1111"/>
                  <a:pt x="856" y="1049"/>
                  <a:pt x="953" y="952"/>
                </a:cubicBezTo>
                <a:cubicBezTo>
                  <a:pt x="1050" y="856"/>
                  <a:pt x="1112" y="732"/>
                  <a:pt x="1112" y="591"/>
                </a:cubicBezTo>
                <a:cubicBezTo>
                  <a:pt x="1112" y="450"/>
                  <a:pt x="1050" y="327"/>
                  <a:pt x="953" y="229"/>
                </a:cubicBezTo>
                <a:cubicBezTo>
                  <a:pt x="856" y="132"/>
                  <a:pt x="733" y="80"/>
                  <a:pt x="592" y="8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55">
            <a:extLst>
              <a:ext uri="{FF2B5EF4-FFF2-40B4-BE49-F238E27FC236}">
                <a16:creationId xmlns:a16="http://schemas.microsoft.com/office/drawing/2014/main" id="{12FCE543-4B0B-F844-BA51-9F52556C2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4511" y="6677140"/>
            <a:ext cx="656720" cy="409260"/>
          </a:xfrm>
          <a:custGeom>
            <a:avLst/>
            <a:gdLst>
              <a:gd name="T0" fmla="*/ 591 w 610"/>
              <a:gd name="T1" fmla="*/ 71 h 380"/>
              <a:gd name="T2" fmla="*/ 591 w 610"/>
              <a:gd name="T3" fmla="*/ 71 h 380"/>
              <a:gd name="T4" fmla="*/ 291 w 610"/>
              <a:gd name="T5" fmla="*/ 362 h 380"/>
              <a:gd name="T6" fmla="*/ 256 w 610"/>
              <a:gd name="T7" fmla="*/ 379 h 380"/>
              <a:gd name="T8" fmla="*/ 35 w 610"/>
              <a:gd name="T9" fmla="*/ 379 h 380"/>
              <a:gd name="T10" fmla="*/ 0 w 610"/>
              <a:gd name="T11" fmla="*/ 344 h 380"/>
              <a:gd name="T12" fmla="*/ 35 w 610"/>
              <a:gd name="T13" fmla="*/ 300 h 380"/>
              <a:gd name="T14" fmla="*/ 238 w 610"/>
              <a:gd name="T15" fmla="*/ 300 h 380"/>
              <a:gd name="T16" fmla="*/ 538 w 610"/>
              <a:gd name="T17" fmla="*/ 9 h 380"/>
              <a:gd name="T18" fmla="*/ 591 w 610"/>
              <a:gd name="T19" fmla="*/ 9 h 380"/>
              <a:gd name="T20" fmla="*/ 591 w 610"/>
              <a:gd name="T21" fmla="*/ 71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0" h="380">
                <a:moveTo>
                  <a:pt x="591" y="71"/>
                </a:moveTo>
                <a:lnTo>
                  <a:pt x="591" y="71"/>
                </a:lnTo>
                <a:cubicBezTo>
                  <a:pt x="291" y="362"/>
                  <a:pt x="291" y="362"/>
                  <a:pt x="291" y="362"/>
                </a:cubicBezTo>
                <a:cubicBezTo>
                  <a:pt x="282" y="371"/>
                  <a:pt x="273" y="379"/>
                  <a:pt x="256" y="379"/>
                </a:cubicBezTo>
                <a:cubicBezTo>
                  <a:pt x="35" y="379"/>
                  <a:pt x="35" y="379"/>
                  <a:pt x="35" y="379"/>
                </a:cubicBezTo>
                <a:cubicBezTo>
                  <a:pt x="17" y="379"/>
                  <a:pt x="0" y="362"/>
                  <a:pt x="0" y="344"/>
                </a:cubicBezTo>
                <a:cubicBezTo>
                  <a:pt x="0" y="318"/>
                  <a:pt x="17" y="300"/>
                  <a:pt x="35" y="300"/>
                </a:cubicBezTo>
                <a:cubicBezTo>
                  <a:pt x="238" y="300"/>
                  <a:pt x="238" y="300"/>
                  <a:pt x="238" y="300"/>
                </a:cubicBezTo>
                <a:cubicBezTo>
                  <a:pt x="538" y="9"/>
                  <a:pt x="538" y="9"/>
                  <a:pt x="538" y="9"/>
                </a:cubicBezTo>
                <a:cubicBezTo>
                  <a:pt x="547" y="0"/>
                  <a:pt x="573" y="0"/>
                  <a:pt x="591" y="9"/>
                </a:cubicBezTo>
                <a:cubicBezTo>
                  <a:pt x="609" y="27"/>
                  <a:pt x="609" y="53"/>
                  <a:pt x="591" y="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56">
            <a:extLst>
              <a:ext uri="{FF2B5EF4-FFF2-40B4-BE49-F238E27FC236}">
                <a16:creationId xmlns:a16="http://schemas.microsoft.com/office/drawing/2014/main" id="{895E73F2-9195-0C4B-8C47-E1ADD6D15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4646" y="6410645"/>
            <a:ext cx="1284887" cy="1275369"/>
          </a:xfrm>
          <a:custGeom>
            <a:avLst/>
            <a:gdLst>
              <a:gd name="T0" fmla="*/ 600 w 1192"/>
              <a:gd name="T1" fmla="*/ 1181 h 1182"/>
              <a:gd name="T2" fmla="*/ 600 w 1192"/>
              <a:gd name="T3" fmla="*/ 1181 h 1182"/>
              <a:gd name="T4" fmla="*/ 177 w 1192"/>
              <a:gd name="T5" fmla="*/ 1014 h 1182"/>
              <a:gd name="T6" fmla="*/ 0 w 1192"/>
              <a:gd name="T7" fmla="*/ 591 h 1182"/>
              <a:gd name="T8" fmla="*/ 177 w 1192"/>
              <a:gd name="T9" fmla="*/ 177 h 1182"/>
              <a:gd name="T10" fmla="*/ 600 w 1192"/>
              <a:gd name="T11" fmla="*/ 0 h 1182"/>
              <a:gd name="T12" fmla="*/ 1015 w 1192"/>
              <a:gd name="T13" fmla="*/ 177 h 1182"/>
              <a:gd name="T14" fmla="*/ 1191 w 1192"/>
              <a:gd name="T15" fmla="*/ 591 h 1182"/>
              <a:gd name="T16" fmla="*/ 1015 w 1192"/>
              <a:gd name="T17" fmla="*/ 1014 h 1182"/>
              <a:gd name="T18" fmla="*/ 600 w 1192"/>
              <a:gd name="T19" fmla="*/ 1181 h 1182"/>
              <a:gd name="T20" fmla="*/ 600 w 1192"/>
              <a:gd name="T21" fmla="*/ 80 h 1182"/>
              <a:gd name="T22" fmla="*/ 600 w 1192"/>
              <a:gd name="T23" fmla="*/ 80 h 1182"/>
              <a:gd name="T24" fmla="*/ 229 w 1192"/>
              <a:gd name="T25" fmla="*/ 229 h 1182"/>
              <a:gd name="T26" fmla="*/ 79 w 1192"/>
              <a:gd name="T27" fmla="*/ 591 h 1182"/>
              <a:gd name="T28" fmla="*/ 229 w 1192"/>
              <a:gd name="T29" fmla="*/ 952 h 1182"/>
              <a:gd name="T30" fmla="*/ 600 w 1192"/>
              <a:gd name="T31" fmla="*/ 1111 h 1182"/>
              <a:gd name="T32" fmla="*/ 962 w 1192"/>
              <a:gd name="T33" fmla="*/ 952 h 1182"/>
              <a:gd name="T34" fmla="*/ 1112 w 1192"/>
              <a:gd name="T35" fmla="*/ 591 h 1182"/>
              <a:gd name="T36" fmla="*/ 962 w 1192"/>
              <a:gd name="T37" fmla="*/ 229 h 1182"/>
              <a:gd name="T38" fmla="*/ 600 w 1192"/>
              <a:gd name="T39" fmla="*/ 80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92" h="1182">
                <a:moveTo>
                  <a:pt x="600" y="1181"/>
                </a:moveTo>
                <a:lnTo>
                  <a:pt x="600" y="1181"/>
                </a:lnTo>
                <a:cubicBezTo>
                  <a:pt x="441" y="1181"/>
                  <a:pt x="291" y="1120"/>
                  <a:pt x="177" y="1014"/>
                </a:cubicBezTo>
                <a:cubicBezTo>
                  <a:pt x="62" y="900"/>
                  <a:pt x="0" y="750"/>
                  <a:pt x="0" y="591"/>
                </a:cubicBezTo>
                <a:cubicBezTo>
                  <a:pt x="0" y="432"/>
                  <a:pt x="62" y="283"/>
                  <a:pt x="177" y="177"/>
                </a:cubicBezTo>
                <a:cubicBezTo>
                  <a:pt x="291" y="62"/>
                  <a:pt x="441" y="0"/>
                  <a:pt x="600" y="0"/>
                </a:cubicBezTo>
                <a:cubicBezTo>
                  <a:pt x="759" y="0"/>
                  <a:pt x="900" y="62"/>
                  <a:pt x="1015" y="177"/>
                </a:cubicBezTo>
                <a:cubicBezTo>
                  <a:pt x="1130" y="283"/>
                  <a:pt x="1191" y="432"/>
                  <a:pt x="1191" y="591"/>
                </a:cubicBezTo>
                <a:cubicBezTo>
                  <a:pt x="1191" y="750"/>
                  <a:pt x="1130" y="900"/>
                  <a:pt x="1015" y="1014"/>
                </a:cubicBezTo>
                <a:cubicBezTo>
                  <a:pt x="900" y="1120"/>
                  <a:pt x="759" y="1181"/>
                  <a:pt x="600" y="1181"/>
                </a:cubicBezTo>
                <a:close/>
                <a:moveTo>
                  <a:pt x="600" y="80"/>
                </a:moveTo>
                <a:lnTo>
                  <a:pt x="600" y="80"/>
                </a:lnTo>
                <a:cubicBezTo>
                  <a:pt x="459" y="80"/>
                  <a:pt x="327" y="132"/>
                  <a:pt x="229" y="229"/>
                </a:cubicBezTo>
                <a:cubicBezTo>
                  <a:pt x="133" y="327"/>
                  <a:pt x="79" y="450"/>
                  <a:pt x="79" y="591"/>
                </a:cubicBezTo>
                <a:cubicBezTo>
                  <a:pt x="79" y="732"/>
                  <a:pt x="133" y="856"/>
                  <a:pt x="229" y="952"/>
                </a:cubicBezTo>
                <a:cubicBezTo>
                  <a:pt x="327" y="1049"/>
                  <a:pt x="459" y="1111"/>
                  <a:pt x="600" y="1111"/>
                </a:cubicBezTo>
                <a:cubicBezTo>
                  <a:pt x="733" y="1111"/>
                  <a:pt x="865" y="1049"/>
                  <a:pt x="962" y="952"/>
                </a:cubicBezTo>
                <a:cubicBezTo>
                  <a:pt x="1059" y="856"/>
                  <a:pt x="1112" y="732"/>
                  <a:pt x="1112" y="591"/>
                </a:cubicBezTo>
                <a:cubicBezTo>
                  <a:pt x="1112" y="450"/>
                  <a:pt x="1059" y="327"/>
                  <a:pt x="962" y="229"/>
                </a:cubicBezTo>
                <a:cubicBezTo>
                  <a:pt x="865" y="132"/>
                  <a:pt x="733" y="80"/>
                  <a:pt x="600" y="8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57">
            <a:extLst>
              <a:ext uri="{FF2B5EF4-FFF2-40B4-BE49-F238E27FC236}">
                <a16:creationId xmlns:a16="http://schemas.microsoft.com/office/drawing/2014/main" id="{6018F225-7100-394D-B7E5-9B211C150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2106" y="6648587"/>
            <a:ext cx="789967" cy="675755"/>
          </a:xfrm>
          <a:custGeom>
            <a:avLst/>
            <a:gdLst>
              <a:gd name="T0" fmla="*/ 715 w 734"/>
              <a:gd name="T1" fmla="*/ 62 h 627"/>
              <a:gd name="T2" fmla="*/ 715 w 734"/>
              <a:gd name="T3" fmla="*/ 62 h 627"/>
              <a:gd name="T4" fmla="*/ 274 w 734"/>
              <a:gd name="T5" fmla="*/ 608 h 627"/>
              <a:gd name="T6" fmla="*/ 274 w 734"/>
              <a:gd name="T7" fmla="*/ 617 h 627"/>
              <a:gd name="T8" fmla="*/ 274 w 734"/>
              <a:gd name="T9" fmla="*/ 617 h 627"/>
              <a:gd name="T10" fmla="*/ 265 w 734"/>
              <a:gd name="T11" fmla="*/ 617 h 627"/>
              <a:gd name="T12" fmla="*/ 265 w 734"/>
              <a:gd name="T13" fmla="*/ 617 h 627"/>
              <a:gd name="T14" fmla="*/ 265 w 734"/>
              <a:gd name="T15" fmla="*/ 617 h 627"/>
              <a:gd name="T16" fmla="*/ 265 w 734"/>
              <a:gd name="T17" fmla="*/ 617 h 627"/>
              <a:gd name="T18" fmla="*/ 257 w 734"/>
              <a:gd name="T19" fmla="*/ 617 h 627"/>
              <a:gd name="T20" fmla="*/ 257 w 734"/>
              <a:gd name="T21" fmla="*/ 617 h 627"/>
              <a:gd name="T22" fmla="*/ 257 w 734"/>
              <a:gd name="T23" fmla="*/ 617 h 627"/>
              <a:gd name="T24" fmla="*/ 257 w 734"/>
              <a:gd name="T25" fmla="*/ 617 h 627"/>
              <a:gd name="T26" fmla="*/ 257 w 734"/>
              <a:gd name="T27" fmla="*/ 626 h 627"/>
              <a:gd name="T28" fmla="*/ 257 w 734"/>
              <a:gd name="T29" fmla="*/ 626 h 627"/>
              <a:gd name="T30" fmla="*/ 257 w 734"/>
              <a:gd name="T31" fmla="*/ 626 h 627"/>
              <a:gd name="T32" fmla="*/ 247 w 734"/>
              <a:gd name="T33" fmla="*/ 626 h 627"/>
              <a:gd name="T34" fmla="*/ 247 w 734"/>
              <a:gd name="T35" fmla="*/ 626 h 627"/>
              <a:gd name="T36" fmla="*/ 247 w 734"/>
              <a:gd name="T37" fmla="*/ 626 h 627"/>
              <a:gd name="T38" fmla="*/ 247 w 734"/>
              <a:gd name="T39" fmla="*/ 626 h 627"/>
              <a:gd name="T40" fmla="*/ 247 w 734"/>
              <a:gd name="T41" fmla="*/ 626 h 627"/>
              <a:gd name="T42" fmla="*/ 247 w 734"/>
              <a:gd name="T43" fmla="*/ 626 h 627"/>
              <a:gd name="T44" fmla="*/ 239 w 734"/>
              <a:gd name="T45" fmla="*/ 617 h 627"/>
              <a:gd name="T46" fmla="*/ 239 w 734"/>
              <a:gd name="T47" fmla="*/ 617 h 627"/>
              <a:gd name="T48" fmla="*/ 239 w 734"/>
              <a:gd name="T49" fmla="*/ 617 h 627"/>
              <a:gd name="T50" fmla="*/ 239 w 734"/>
              <a:gd name="T51" fmla="*/ 617 h 627"/>
              <a:gd name="T52" fmla="*/ 230 w 734"/>
              <a:gd name="T53" fmla="*/ 617 h 627"/>
              <a:gd name="T54" fmla="*/ 230 w 734"/>
              <a:gd name="T55" fmla="*/ 617 h 627"/>
              <a:gd name="T56" fmla="*/ 230 w 734"/>
              <a:gd name="T57" fmla="*/ 617 h 627"/>
              <a:gd name="T58" fmla="*/ 230 w 734"/>
              <a:gd name="T59" fmla="*/ 617 h 627"/>
              <a:gd name="T60" fmla="*/ 221 w 734"/>
              <a:gd name="T61" fmla="*/ 608 h 627"/>
              <a:gd name="T62" fmla="*/ 9 w 734"/>
              <a:gd name="T63" fmla="*/ 397 h 627"/>
              <a:gd name="T64" fmla="*/ 9 w 734"/>
              <a:gd name="T65" fmla="*/ 344 h 627"/>
              <a:gd name="T66" fmla="*/ 53 w 734"/>
              <a:gd name="T67" fmla="*/ 344 h 627"/>
              <a:gd name="T68" fmla="*/ 247 w 734"/>
              <a:gd name="T69" fmla="*/ 538 h 627"/>
              <a:gd name="T70" fmla="*/ 662 w 734"/>
              <a:gd name="T71" fmla="*/ 17 h 627"/>
              <a:gd name="T72" fmla="*/ 715 w 734"/>
              <a:gd name="T73" fmla="*/ 17 h 627"/>
              <a:gd name="T74" fmla="*/ 715 w 734"/>
              <a:gd name="T75" fmla="*/ 62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34" h="627">
                <a:moveTo>
                  <a:pt x="715" y="62"/>
                </a:moveTo>
                <a:lnTo>
                  <a:pt x="715" y="62"/>
                </a:lnTo>
                <a:cubicBezTo>
                  <a:pt x="274" y="608"/>
                  <a:pt x="274" y="608"/>
                  <a:pt x="274" y="608"/>
                </a:cubicBezTo>
                <a:cubicBezTo>
                  <a:pt x="274" y="608"/>
                  <a:pt x="274" y="608"/>
                  <a:pt x="274" y="617"/>
                </a:cubicBezTo>
                <a:lnTo>
                  <a:pt x="274" y="617"/>
                </a:lnTo>
                <a:lnTo>
                  <a:pt x="265" y="617"/>
                </a:lnTo>
                <a:lnTo>
                  <a:pt x="265" y="617"/>
                </a:lnTo>
                <a:lnTo>
                  <a:pt x="265" y="617"/>
                </a:lnTo>
                <a:lnTo>
                  <a:pt x="265" y="617"/>
                </a:lnTo>
                <a:cubicBezTo>
                  <a:pt x="265" y="617"/>
                  <a:pt x="265" y="617"/>
                  <a:pt x="257" y="617"/>
                </a:cubicBezTo>
                <a:lnTo>
                  <a:pt x="257" y="617"/>
                </a:lnTo>
                <a:lnTo>
                  <a:pt x="257" y="617"/>
                </a:lnTo>
                <a:lnTo>
                  <a:pt x="257" y="617"/>
                </a:lnTo>
                <a:cubicBezTo>
                  <a:pt x="257" y="617"/>
                  <a:pt x="257" y="617"/>
                  <a:pt x="257" y="626"/>
                </a:cubicBezTo>
                <a:lnTo>
                  <a:pt x="257" y="626"/>
                </a:lnTo>
                <a:lnTo>
                  <a:pt x="257" y="626"/>
                </a:lnTo>
                <a:cubicBezTo>
                  <a:pt x="247" y="626"/>
                  <a:pt x="247" y="626"/>
                  <a:pt x="247" y="626"/>
                </a:cubicBezTo>
                <a:lnTo>
                  <a:pt x="247" y="626"/>
                </a:lnTo>
                <a:lnTo>
                  <a:pt x="247" y="626"/>
                </a:lnTo>
                <a:lnTo>
                  <a:pt x="247" y="626"/>
                </a:lnTo>
                <a:lnTo>
                  <a:pt x="247" y="626"/>
                </a:lnTo>
                <a:lnTo>
                  <a:pt x="247" y="626"/>
                </a:lnTo>
                <a:cubicBezTo>
                  <a:pt x="247" y="617"/>
                  <a:pt x="239" y="617"/>
                  <a:pt x="239" y="617"/>
                </a:cubicBezTo>
                <a:lnTo>
                  <a:pt x="239" y="617"/>
                </a:lnTo>
                <a:lnTo>
                  <a:pt x="239" y="617"/>
                </a:lnTo>
                <a:lnTo>
                  <a:pt x="239" y="617"/>
                </a:lnTo>
                <a:cubicBezTo>
                  <a:pt x="230" y="617"/>
                  <a:pt x="230" y="617"/>
                  <a:pt x="230" y="617"/>
                </a:cubicBezTo>
                <a:lnTo>
                  <a:pt x="230" y="617"/>
                </a:lnTo>
                <a:lnTo>
                  <a:pt x="230" y="617"/>
                </a:lnTo>
                <a:lnTo>
                  <a:pt x="230" y="617"/>
                </a:lnTo>
                <a:lnTo>
                  <a:pt x="221" y="608"/>
                </a:lnTo>
                <a:cubicBezTo>
                  <a:pt x="9" y="397"/>
                  <a:pt x="9" y="397"/>
                  <a:pt x="9" y="397"/>
                </a:cubicBezTo>
                <a:cubicBezTo>
                  <a:pt x="0" y="379"/>
                  <a:pt x="0" y="361"/>
                  <a:pt x="9" y="344"/>
                </a:cubicBezTo>
                <a:cubicBezTo>
                  <a:pt x="27" y="335"/>
                  <a:pt x="45" y="335"/>
                  <a:pt x="53" y="344"/>
                </a:cubicBezTo>
                <a:cubicBezTo>
                  <a:pt x="247" y="538"/>
                  <a:pt x="247" y="538"/>
                  <a:pt x="247" y="538"/>
                </a:cubicBezTo>
                <a:cubicBezTo>
                  <a:pt x="662" y="17"/>
                  <a:pt x="662" y="17"/>
                  <a:pt x="662" y="17"/>
                </a:cubicBezTo>
                <a:cubicBezTo>
                  <a:pt x="680" y="0"/>
                  <a:pt x="698" y="0"/>
                  <a:pt x="715" y="17"/>
                </a:cubicBezTo>
                <a:cubicBezTo>
                  <a:pt x="724" y="26"/>
                  <a:pt x="733" y="44"/>
                  <a:pt x="715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CuadroTexto 419">
            <a:extLst>
              <a:ext uri="{FF2B5EF4-FFF2-40B4-BE49-F238E27FC236}">
                <a16:creationId xmlns:a16="http://schemas.microsoft.com/office/drawing/2014/main" id="{A0AAE201-79A6-7745-BA87-FB84F48195EF}"/>
              </a:ext>
            </a:extLst>
          </p:cNvPr>
          <p:cNvSpPr txBox="1"/>
          <p:nvPr/>
        </p:nvSpPr>
        <p:spPr>
          <a:xfrm>
            <a:off x="10651394" y="1526704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421" name="CuadroTexto 420">
            <a:extLst>
              <a:ext uri="{FF2B5EF4-FFF2-40B4-BE49-F238E27FC236}">
                <a16:creationId xmlns:a16="http://schemas.microsoft.com/office/drawing/2014/main" id="{6C404C1F-8418-2649-9F91-693D1054CB7F}"/>
              </a:ext>
            </a:extLst>
          </p:cNvPr>
          <p:cNvSpPr txBox="1"/>
          <p:nvPr/>
        </p:nvSpPr>
        <p:spPr>
          <a:xfrm>
            <a:off x="2451398" y="304212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22" name="Group 54">
            <a:extLst>
              <a:ext uri="{FF2B5EF4-FFF2-40B4-BE49-F238E27FC236}">
                <a16:creationId xmlns:a16="http://schemas.microsoft.com/office/drawing/2014/main" id="{D6655CE0-01BB-6A46-B672-76C5FDCF5825}"/>
              </a:ext>
            </a:extLst>
          </p:cNvPr>
          <p:cNvGrpSpPr/>
          <p:nvPr/>
        </p:nvGrpSpPr>
        <p:grpSpPr>
          <a:xfrm>
            <a:off x="1639077" y="6386582"/>
            <a:ext cx="3702158" cy="1273535"/>
            <a:chOff x="5517310" y="11149735"/>
            <a:chExt cx="3702158" cy="1273535"/>
          </a:xfrm>
        </p:grpSpPr>
        <p:sp>
          <p:nvSpPr>
            <p:cNvPr id="423" name="CuadroTexto 395">
              <a:extLst>
                <a:ext uri="{FF2B5EF4-FFF2-40B4-BE49-F238E27FC236}">
                  <a16:creationId xmlns:a16="http://schemas.microsoft.com/office/drawing/2014/main" id="{18FDE1B7-A5F2-1944-870F-983DF3CB696C}"/>
                </a:ext>
              </a:extLst>
            </p:cNvPr>
            <p:cNvSpPr txBox="1"/>
            <p:nvPr/>
          </p:nvSpPr>
          <p:spPr>
            <a:xfrm>
              <a:off x="6836793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24" name="Rectangle 56">
              <a:extLst>
                <a:ext uri="{FF2B5EF4-FFF2-40B4-BE49-F238E27FC236}">
                  <a16:creationId xmlns:a16="http://schemas.microsoft.com/office/drawing/2014/main" id="{91342628-746D-A047-AF91-DB0619EA5AF5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5" name="Group 54">
            <a:extLst>
              <a:ext uri="{FF2B5EF4-FFF2-40B4-BE49-F238E27FC236}">
                <a16:creationId xmlns:a16="http://schemas.microsoft.com/office/drawing/2014/main" id="{92824B40-8214-9341-A086-49310C827677}"/>
              </a:ext>
            </a:extLst>
          </p:cNvPr>
          <p:cNvGrpSpPr/>
          <p:nvPr/>
        </p:nvGrpSpPr>
        <p:grpSpPr>
          <a:xfrm>
            <a:off x="8734018" y="6382472"/>
            <a:ext cx="3702158" cy="1273535"/>
            <a:chOff x="5517310" y="11149735"/>
            <a:chExt cx="3702158" cy="1273535"/>
          </a:xfrm>
        </p:grpSpPr>
        <p:sp>
          <p:nvSpPr>
            <p:cNvPr id="426" name="CuadroTexto 395">
              <a:extLst>
                <a:ext uri="{FF2B5EF4-FFF2-40B4-BE49-F238E27FC236}">
                  <a16:creationId xmlns:a16="http://schemas.microsoft.com/office/drawing/2014/main" id="{30AB6F5A-EC2A-0B43-AA6A-3280D0ED691E}"/>
                </a:ext>
              </a:extLst>
            </p:cNvPr>
            <p:cNvSpPr txBox="1"/>
            <p:nvPr/>
          </p:nvSpPr>
          <p:spPr>
            <a:xfrm>
              <a:off x="6836793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27" name="Rectangle 56">
              <a:extLst>
                <a:ext uri="{FF2B5EF4-FFF2-40B4-BE49-F238E27FC236}">
                  <a16:creationId xmlns:a16="http://schemas.microsoft.com/office/drawing/2014/main" id="{C0704519-B944-A243-9327-7F9C7190B557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8" name="Group 54">
            <a:extLst>
              <a:ext uri="{FF2B5EF4-FFF2-40B4-BE49-F238E27FC236}">
                <a16:creationId xmlns:a16="http://schemas.microsoft.com/office/drawing/2014/main" id="{21941CD9-7B1B-D740-8743-190830280DAD}"/>
              </a:ext>
            </a:extLst>
          </p:cNvPr>
          <p:cNvGrpSpPr/>
          <p:nvPr/>
        </p:nvGrpSpPr>
        <p:grpSpPr>
          <a:xfrm>
            <a:off x="15919865" y="6436542"/>
            <a:ext cx="3702158" cy="1273535"/>
            <a:chOff x="5517310" y="11149735"/>
            <a:chExt cx="3702158" cy="1273535"/>
          </a:xfrm>
        </p:grpSpPr>
        <p:sp>
          <p:nvSpPr>
            <p:cNvPr id="429" name="CuadroTexto 395">
              <a:extLst>
                <a:ext uri="{FF2B5EF4-FFF2-40B4-BE49-F238E27FC236}">
                  <a16:creationId xmlns:a16="http://schemas.microsoft.com/office/drawing/2014/main" id="{BE526654-2DF0-574A-BBB4-8D225C333AC6}"/>
                </a:ext>
              </a:extLst>
            </p:cNvPr>
            <p:cNvSpPr txBox="1"/>
            <p:nvPr/>
          </p:nvSpPr>
          <p:spPr>
            <a:xfrm>
              <a:off x="6836793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30" name="Rectangle 56">
              <a:extLst>
                <a:ext uri="{FF2B5EF4-FFF2-40B4-BE49-F238E27FC236}">
                  <a16:creationId xmlns:a16="http://schemas.microsoft.com/office/drawing/2014/main" id="{94BBF845-C8A6-5447-954B-8D8EA0C6CFF3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1">
            <a:extLst>
              <a:ext uri="{FF2B5EF4-FFF2-40B4-BE49-F238E27FC236}">
                <a16:creationId xmlns:a16="http://schemas.microsoft.com/office/drawing/2014/main" id="{3942897B-D92E-B84F-B349-55BE8BA3D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248" y="6096142"/>
            <a:ext cx="2493352" cy="1841495"/>
          </a:xfrm>
          <a:custGeom>
            <a:avLst/>
            <a:gdLst>
              <a:gd name="T0" fmla="*/ 2699 w 2700"/>
              <a:gd name="T1" fmla="*/ 0 h 1993"/>
              <a:gd name="T2" fmla="*/ 0 w 2700"/>
              <a:gd name="T3" fmla="*/ 0 h 1993"/>
              <a:gd name="T4" fmla="*/ 0 w 2700"/>
              <a:gd name="T5" fmla="*/ 1992 h 1993"/>
              <a:gd name="T6" fmla="*/ 2699 w 2700"/>
              <a:gd name="T7" fmla="*/ 1992 h 1993"/>
              <a:gd name="T8" fmla="*/ 2699 w 2700"/>
              <a:gd name="T9" fmla="*/ 0 h 1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0" h="1993">
                <a:moveTo>
                  <a:pt x="2699" y="0"/>
                </a:moveTo>
                <a:lnTo>
                  <a:pt x="0" y="0"/>
                </a:lnTo>
                <a:lnTo>
                  <a:pt x="0" y="1992"/>
                </a:lnTo>
                <a:lnTo>
                  <a:pt x="2699" y="1992"/>
                </a:lnTo>
                <a:lnTo>
                  <a:pt x="2699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2">
            <a:extLst>
              <a:ext uri="{FF2B5EF4-FFF2-40B4-BE49-F238E27FC236}">
                <a16:creationId xmlns:a16="http://schemas.microsoft.com/office/drawing/2014/main" id="{3155A114-2A58-E047-B2D7-D3E397249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138" y="2462041"/>
            <a:ext cx="2888541" cy="1841495"/>
          </a:xfrm>
          <a:custGeom>
            <a:avLst/>
            <a:gdLst>
              <a:gd name="T0" fmla="*/ 3125 w 3126"/>
              <a:gd name="T1" fmla="*/ 0 h 1994"/>
              <a:gd name="T2" fmla="*/ 0 w 3126"/>
              <a:gd name="T3" fmla="*/ 0 h 1994"/>
              <a:gd name="T4" fmla="*/ 0 w 3126"/>
              <a:gd name="T5" fmla="*/ 1993 h 1994"/>
              <a:gd name="T6" fmla="*/ 3125 w 3126"/>
              <a:gd name="T7" fmla="*/ 1993 h 1994"/>
              <a:gd name="T8" fmla="*/ 3125 w 3126"/>
              <a:gd name="T9" fmla="*/ 0 h 1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6" h="1994">
                <a:moveTo>
                  <a:pt x="3125" y="0"/>
                </a:moveTo>
                <a:lnTo>
                  <a:pt x="0" y="0"/>
                </a:lnTo>
                <a:lnTo>
                  <a:pt x="0" y="1993"/>
                </a:lnTo>
                <a:lnTo>
                  <a:pt x="3125" y="1993"/>
                </a:lnTo>
                <a:lnTo>
                  <a:pt x="3125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15C09AD2-B75E-814B-8042-079FDF1C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770" y="620546"/>
            <a:ext cx="1975939" cy="1841495"/>
          </a:xfrm>
          <a:custGeom>
            <a:avLst/>
            <a:gdLst>
              <a:gd name="T0" fmla="*/ 2139 w 2140"/>
              <a:gd name="T1" fmla="*/ 0 h 1994"/>
              <a:gd name="T2" fmla="*/ 0 w 2140"/>
              <a:gd name="T3" fmla="*/ 0 h 1994"/>
              <a:gd name="T4" fmla="*/ 0 w 2140"/>
              <a:gd name="T5" fmla="*/ 1993 h 1994"/>
              <a:gd name="T6" fmla="*/ 2139 w 2140"/>
              <a:gd name="T7" fmla="*/ 1993 h 1994"/>
              <a:gd name="T8" fmla="*/ 2139 w 2140"/>
              <a:gd name="T9" fmla="*/ 0 h 1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0" h="1994">
                <a:moveTo>
                  <a:pt x="2139" y="0"/>
                </a:moveTo>
                <a:lnTo>
                  <a:pt x="0" y="0"/>
                </a:lnTo>
                <a:lnTo>
                  <a:pt x="0" y="1993"/>
                </a:lnTo>
                <a:lnTo>
                  <a:pt x="2139" y="1993"/>
                </a:lnTo>
                <a:lnTo>
                  <a:pt x="2139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4">
            <a:extLst>
              <a:ext uri="{FF2B5EF4-FFF2-40B4-BE49-F238E27FC236}">
                <a16:creationId xmlns:a16="http://schemas.microsoft.com/office/drawing/2014/main" id="{34719105-8DF2-B34E-9F94-9A760D10A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01" y="4254647"/>
            <a:ext cx="4347071" cy="1841495"/>
          </a:xfrm>
          <a:custGeom>
            <a:avLst/>
            <a:gdLst>
              <a:gd name="T0" fmla="*/ 4703 w 4704"/>
              <a:gd name="T1" fmla="*/ 0 h 1994"/>
              <a:gd name="T2" fmla="*/ 0 w 4704"/>
              <a:gd name="T3" fmla="*/ 0 h 1994"/>
              <a:gd name="T4" fmla="*/ 0 w 4704"/>
              <a:gd name="T5" fmla="*/ 1993 h 1994"/>
              <a:gd name="T6" fmla="*/ 4703 w 4704"/>
              <a:gd name="T7" fmla="*/ 1993 h 1994"/>
              <a:gd name="T8" fmla="*/ 4703 w 4704"/>
              <a:gd name="T9" fmla="*/ 0 h 1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4" h="1994">
                <a:moveTo>
                  <a:pt x="4703" y="0"/>
                </a:moveTo>
                <a:lnTo>
                  <a:pt x="0" y="0"/>
                </a:lnTo>
                <a:lnTo>
                  <a:pt x="0" y="1993"/>
                </a:lnTo>
                <a:lnTo>
                  <a:pt x="4703" y="1993"/>
                </a:lnTo>
                <a:lnTo>
                  <a:pt x="4703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13">
            <a:extLst>
              <a:ext uri="{FF2B5EF4-FFF2-40B4-BE49-F238E27FC236}">
                <a16:creationId xmlns:a16="http://schemas.microsoft.com/office/drawing/2014/main" id="{ABA8DC96-15A2-B547-B829-BC674362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10" y="10133581"/>
            <a:ext cx="4721888" cy="2224461"/>
          </a:xfrm>
          <a:custGeom>
            <a:avLst/>
            <a:gdLst>
              <a:gd name="T0" fmla="*/ 5108 w 5109"/>
              <a:gd name="T1" fmla="*/ 2408 h 2409"/>
              <a:gd name="T2" fmla="*/ 5108 w 5109"/>
              <a:gd name="T3" fmla="*/ 2408 h 2409"/>
              <a:gd name="T4" fmla="*/ 446 w 5109"/>
              <a:gd name="T5" fmla="*/ 2408 h 2409"/>
              <a:gd name="T6" fmla="*/ 0 w 5109"/>
              <a:gd name="T7" fmla="*/ 1962 h 2409"/>
              <a:gd name="T8" fmla="*/ 0 w 5109"/>
              <a:gd name="T9" fmla="*/ 446 h 2409"/>
              <a:gd name="T10" fmla="*/ 446 w 5109"/>
              <a:gd name="T11" fmla="*/ 0 h 2409"/>
              <a:gd name="T12" fmla="*/ 5108 w 5109"/>
              <a:gd name="T13" fmla="*/ 0 h 2409"/>
              <a:gd name="T14" fmla="*/ 5108 w 5109"/>
              <a:gd name="T15" fmla="*/ 2408 h 2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09" h="2409">
                <a:moveTo>
                  <a:pt x="5108" y="2408"/>
                </a:moveTo>
                <a:lnTo>
                  <a:pt x="5108" y="2408"/>
                </a:lnTo>
                <a:cubicBezTo>
                  <a:pt x="446" y="2408"/>
                  <a:pt x="446" y="2408"/>
                  <a:pt x="446" y="2408"/>
                </a:cubicBezTo>
                <a:cubicBezTo>
                  <a:pt x="208" y="2408"/>
                  <a:pt x="0" y="2211"/>
                  <a:pt x="0" y="1962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197"/>
                  <a:pt x="208" y="0"/>
                  <a:pt x="446" y="0"/>
                </a:cubicBezTo>
                <a:cubicBezTo>
                  <a:pt x="5108" y="0"/>
                  <a:pt x="5108" y="0"/>
                  <a:pt x="5108" y="0"/>
                </a:cubicBezTo>
                <a:lnTo>
                  <a:pt x="5108" y="240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14">
            <a:extLst>
              <a:ext uri="{FF2B5EF4-FFF2-40B4-BE49-F238E27FC236}">
                <a16:creationId xmlns:a16="http://schemas.microsoft.com/office/drawing/2014/main" id="{A5BD28EA-28DF-0646-8267-B35E30D74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498" y="10133581"/>
            <a:ext cx="1584825" cy="2224461"/>
          </a:xfrm>
          <a:custGeom>
            <a:avLst/>
            <a:gdLst>
              <a:gd name="T0" fmla="*/ 1256 w 1714"/>
              <a:gd name="T1" fmla="*/ 2408 h 2409"/>
              <a:gd name="T2" fmla="*/ 1256 w 1714"/>
              <a:gd name="T3" fmla="*/ 2408 h 2409"/>
              <a:gd name="T4" fmla="*/ 0 w 1714"/>
              <a:gd name="T5" fmla="*/ 2408 h 2409"/>
              <a:gd name="T6" fmla="*/ 0 w 1714"/>
              <a:gd name="T7" fmla="*/ 0 h 2409"/>
              <a:gd name="T8" fmla="*/ 1411 w 1714"/>
              <a:gd name="T9" fmla="*/ 519 h 2409"/>
              <a:gd name="T10" fmla="*/ 1713 w 1714"/>
              <a:gd name="T11" fmla="*/ 955 h 2409"/>
              <a:gd name="T12" fmla="*/ 1713 w 1714"/>
              <a:gd name="T13" fmla="*/ 1962 h 2409"/>
              <a:gd name="T14" fmla="*/ 1256 w 1714"/>
              <a:gd name="T15" fmla="*/ 2408 h 2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14" h="2409">
                <a:moveTo>
                  <a:pt x="1256" y="2408"/>
                </a:moveTo>
                <a:lnTo>
                  <a:pt x="1256" y="2408"/>
                </a:lnTo>
                <a:cubicBezTo>
                  <a:pt x="0" y="2408"/>
                  <a:pt x="0" y="2408"/>
                  <a:pt x="0" y="2408"/>
                </a:cubicBezTo>
                <a:cubicBezTo>
                  <a:pt x="0" y="0"/>
                  <a:pt x="0" y="0"/>
                  <a:pt x="0" y="0"/>
                </a:cubicBezTo>
                <a:cubicBezTo>
                  <a:pt x="1411" y="519"/>
                  <a:pt x="1411" y="519"/>
                  <a:pt x="1411" y="519"/>
                </a:cubicBezTo>
                <a:cubicBezTo>
                  <a:pt x="1588" y="581"/>
                  <a:pt x="1713" y="758"/>
                  <a:pt x="1713" y="955"/>
                </a:cubicBezTo>
                <a:cubicBezTo>
                  <a:pt x="1713" y="1962"/>
                  <a:pt x="1713" y="1962"/>
                  <a:pt x="1713" y="1962"/>
                </a:cubicBezTo>
                <a:cubicBezTo>
                  <a:pt x="1713" y="2211"/>
                  <a:pt x="1505" y="2408"/>
                  <a:pt x="1256" y="24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15">
            <a:extLst>
              <a:ext uri="{FF2B5EF4-FFF2-40B4-BE49-F238E27FC236}">
                <a16:creationId xmlns:a16="http://schemas.microsoft.com/office/drawing/2014/main" id="{3EBA04E0-CAE3-3248-B531-D9BD118FF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358" y="8157639"/>
            <a:ext cx="3797065" cy="1975942"/>
          </a:xfrm>
          <a:custGeom>
            <a:avLst/>
            <a:gdLst>
              <a:gd name="T0" fmla="*/ 2387 w 4112"/>
              <a:gd name="T1" fmla="*/ 0 h 2140"/>
              <a:gd name="T2" fmla="*/ 2387 w 4112"/>
              <a:gd name="T3" fmla="*/ 0 h 2140"/>
              <a:gd name="T4" fmla="*/ 934 w 4112"/>
              <a:gd name="T5" fmla="*/ 0 h 2140"/>
              <a:gd name="T6" fmla="*/ 72 w 4112"/>
              <a:gd name="T7" fmla="*/ 820 h 2140"/>
              <a:gd name="T8" fmla="*/ 0 w 4112"/>
              <a:gd name="T9" fmla="*/ 2139 h 2140"/>
              <a:gd name="T10" fmla="*/ 4111 w 4112"/>
              <a:gd name="T11" fmla="*/ 2139 h 2140"/>
              <a:gd name="T12" fmla="*/ 4028 w 4112"/>
              <a:gd name="T13" fmla="*/ 1516 h 2140"/>
              <a:gd name="T14" fmla="*/ 2387 w 4112"/>
              <a:gd name="T15" fmla="*/ 0 h 2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12" h="2140">
                <a:moveTo>
                  <a:pt x="2387" y="0"/>
                </a:moveTo>
                <a:lnTo>
                  <a:pt x="2387" y="0"/>
                </a:lnTo>
                <a:cubicBezTo>
                  <a:pt x="934" y="0"/>
                  <a:pt x="934" y="0"/>
                  <a:pt x="934" y="0"/>
                </a:cubicBezTo>
                <a:cubicBezTo>
                  <a:pt x="467" y="0"/>
                  <a:pt x="93" y="364"/>
                  <a:pt x="72" y="820"/>
                </a:cubicBezTo>
                <a:cubicBezTo>
                  <a:pt x="0" y="2139"/>
                  <a:pt x="0" y="2139"/>
                  <a:pt x="0" y="2139"/>
                </a:cubicBezTo>
                <a:cubicBezTo>
                  <a:pt x="4111" y="2139"/>
                  <a:pt x="4111" y="2139"/>
                  <a:pt x="4111" y="2139"/>
                </a:cubicBezTo>
                <a:cubicBezTo>
                  <a:pt x="4028" y="1516"/>
                  <a:pt x="4028" y="1516"/>
                  <a:pt x="4028" y="1516"/>
                </a:cubicBezTo>
                <a:cubicBezTo>
                  <a:pt x="3955" y="654"/>
                  <a:pt x="3249" y="0"/>
                  <a:pt x="2387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81" name="Freeform 416">
            <a:extLst>
              <a:ext uri="{FF2B5EF4-FFF2-40B4-BE49-F238E27FC236}">
                <a16:creationId xmlns:a16="http://schemas.microsoft.com/office/drawing/2014/main" id="{101C7ACC-A9C6-0A45-985F-27E465536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480" y="8157639"/>
            <a:ext cx="77407" cy="1975942"/>
          </a:xfrm>
          <a:custGeom>
            <a:avLst/>
            <a:gdLst>
              <a:gd name="T0" fmla="*/ 83 w 84"/>
              <a:gd name="T1" fmla="*/ 2139 h 2140"/>
              <a:gd name="T2" fmla="*/ 0 w 84"/>
              <a:gd name="T3" fmla="*/ 2139 h 2140"/>
              <a:gd name="T4" fmla="*/ 0 w 84"/>
              <a:gd name="T5" fmla="*/ 0 h 2140"/>
              <a:gd name="T6" fmla="*/ 83 w 84"/>
              <a:gd name="T7" fmla="*/ 0 h 2140"/>
              <a:gd name="T8" fmla="*/ 83 w 84"/>
              <a:gd name="T9" fmla="*/ 2139 h 2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2140">
                <a:moveTo>
                  <a:pt x="83" y="2139"/>
                </a:moveTo>
                <a:lnTo>
                  <a:pt x="0" y="2139"/>
                </a:lnTo>
                <a:lnTo>
                  <a:pt x="0" y="0"/>
                </a:lnTo>
                <a:lnTo>
                  <a:pt x="83" y="0"/>
                </a:lnTo>
                <a:lnTo>
                  <a:pt x="83" y="21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17">
            <a:extLst>
              <a:ext uri="{FF2B5EF4-FFF2-40B4-BE49-F238E27FC236}">
                <a16:creationId xmlns:a16="http://schemas.microsoft.com/office/drawing/2014/main" id="{D365C288-DD53-0F4C-A336-B5353D25C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379" y="11628776"/>
            <a:ext cx="1470753" cy="1466678"/>
          </a:xfrm>
          <a:custGeom>
            <a:avLst/>
            <a:gdLst>
              <a:gd name="T0" fmla="*/ 1589 w 1590"/>
              <a:gd name="T1" fmla="*/ 789 h 1589"/>
              <a:gd name="T2" fmla="*/ 1589 w 1590"/>
              <a:gd name="T3" fmla="*/ 789 h 1589"/>
              <a:gd name="T4" fmla="*/ 800 w 1590"/>
              <a:gd name="T5" fmla="*/ 1588 h 1589"/>
              <a:gd name="T6" fmla="*/ 0 w 1590"/>
              <a:gd name="T7" fmla="*/ 789 h 1589"/>
              <a:gd name="T8" fmla="*/ 800 w 1590"/>
              <a:gd name="T9" fmla="*/ 0 h 1589"/>
              <a:gd name="T10" fmla="*/ 1589 w 1590"/>
              <a:gd name="T11" fmla="*/ 789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0" h="1589">
                <a:moveTo>
                  <a:pt x="1589" y="789"/>
                </a:moveTo>
                <a:lnTo>
                  <a:pt x="1589" y="789"/>
                </a:lnTo>
                <a:cubicBezTo>
                  <a:pt x="1589" y="1235"/>
                  <a:pt x="1236" y="1588"/>
                  <a:pt x="800" y="1588"/>
                </a:cubicBezTo>
                <a:cubicBezTo>
                  <a:pt x="353" y="1588"/>
                  <a:pt x="0" y="1235"/>
                  <a:pt x="0" y="789"/>
                </a:cubicBezTo>
                <a:cubicBezTo>
                  <a:pt x="0" y="353"/>
                  <a:pt x="353" y="0"/>
                  <a:pt x="800" y="0"/>
                </a:cubicBezTo>
                <a:cubicBezTo>
                  <a:pt x="1236" y="0"/>
                  <a:pt x="1589" y="353"/>
                  <a:pt x="1589" y="789"/>
                </a:cubicBezTo>
              </a:path>
            </a:pathLst>
          </a:custGeom>
          <a:solidFill>
            <a:schemeClr val="tx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18">
            <a:extLst>
              <a:ext uri="{FF2B5EF4-FFF2-40B4-BE49-F238E27FC236}">
                <a16:creationId xmlns:a16="http://schemas.microsoft.com/office/drawing/2014/main" id="{7FB7DAED-BA24-6049-BA5A-ABC0A0173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138" y="11628776"/>
            <a:ext cx="1470753" cy="1466678"/>
          </a:xfrm>
          <a:custGeom>
            <a:avLst/>
            <a:gdLst>
              <a:gd name="T0" fmla="*/ 1589 w 1590"/>
              <a:gd name="T1" fmla="*/ 789 h 1589"/>
              <a:gd name="T2" fmla="*/ 1589 w 1590"/>
              <a:gd name="T3" fmla="*/ 789 h 1589"/>
              <a:gd name="T4" fmla="*/ 800 w 1590"/>
              <a:gd name="T5" fmla="*/ 1588 h 1589"/>
              <a:gd name="T6" fmla="*/ 0 w 1590"/>
              <a:gd name="T7" fmla="*/ 789 h 1589"/>
              <a:gd name="T8" fmla="*/ 800 w 1590"/>
              <a:gd name="T9" fmla="*/ 0 h 1589"/>
              <a:gd name="T10" fmla="*/ 1589 w 1590"/>
              <a:gd name="T11" fmla="*/ 789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0" h="1589">
                <a:moveTo>
                  <a:pt x="1589" y="789"/>
                </a:moveTo>
                <a:lnTo>
                  <a:pt x="1589" y="789"/>
                </a:lnTo>
                <a:cubicBezTo>
                  <a:pt x="1589" y="1235"/>
                  <a:pt x="1236" y="1588"/>
                  <a:pt x="800" y="1588"/>
                </a:cubicBezTo>
                <a:cubicBezTo>
                  <a:pt x="353" y="1588"/>
                  <a:pt x="0" y="1235"/>
                  <a:pt x="0" y="789"/>
                </a:cubicBezTo>
                <a:cubicBezTo>
                  <a:pt x="0" y="353"/>
                  <a:pt x="353" y="0"/>
                  <a:pt x="800" y="0"/>
                </a:cubicBezTo>
                <a:cubicBezTo>
                  <a:pt x="1236" y="0"/>
                  <a:pt x="1589" y="353"/>
                  <a:pt x="1589" y="789"/>
                </a:cubicBezTo>
              </a:path>
            </a:pathLst>
          </a:custGeom>
          <a:solidFill>
            <a:schemeClr val="tx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19">
            <a:extLst>
              <a:ext uri="{FF2B5EF4-FFF2-40B4-BE49-F238E27FC236}">
                <a16:creationId xmlns:a16="http://schemas.microsoft.com/office/drawing/2014/main" id="{4B9163D2-EB84-D54B-B73E-82AF8E61B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066" y="11954705"/>
            <a:ext cx="814821" cy="806673"/>
          </a:xfrm>
          <a:custGeom>
            <a:avLst/>
            <a:gdLst>
              <a:gd name="T0" fmla="*/ 883 w 884"/>
              <a:gd name="T1" fmla="*/ 436 h 873"/>
              <a:gd name="T2" fmla="*/ 883 w 884"/>
              <a:gd name="T3" fmla="*/ 436 h 873"/>
              <a:gd name="T4" fmla="*/ 447 w 884"/>
              <a:gd name="T5" fmla="*/ 872 h 873"/>
              <a:gd name="T6" fmla="*/ 0 w 884"/>
              <a:gd name="T7" fmla="*/ 436 h 873"/>
              <a:gd name="T8" fmla="*/ 447 w 884"/>
              <a:gd name="T9" fmla="*/ 0 h 873"/>
              <a:gd name="T10" fmla="*/ 883 w 884"/>
              <a:gd name="T11" fmla="*/ 436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4" h="873">
                <a:moveTo>
                  <a:pt x="883" y="436"/>
                </a:moveTo>
                <a:lnTo>
                  <a:pt x="883" y="436"/>
                </a:lnTo>
                <a:cubicBezTo>
                  <a:pt x="883" y="675"/>
                  <a:pt x="686" y="872"/>
                  <a:pt x="447" y="872"/>
                </a:cubicBezTo>
                <a:cubicBezTo>
                  <a:pt x="198" y="872"/>
                  <a:pt x="0" y="675"/>
                  <a:pt x="0" y="436"/>
                </a:cubicBezTo>
                <a:cubicBezTo>
                  <a:pt x="0" y="197"/>
                  <a:pt x="198" y="0"/>
                  <a:pt x="447" y="0"/>
                </a:cubicBezTo>
                <a:cubicBezTo>
                  <a:pt x="686" y="0"/>
                  <a:pt x="883" y="197"/>
                  <a:pt x="883" y="4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20">
            <a:extLst>
              <a:ext uri="{FF2B5EF4-FFF2-40B4-BE49-F238E27FC236}">
                <a16:creationId xmlns:a16="http://schemas.microsoft.com/office/drawing/2014/main" id="{18FDD4AC-1F16-8146-B3F0-A3250483E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455" y="11954705"/>
            <a:ext cx="806673" cy="806673"/>
          </a:xfrm>
          <a:custGeom>
            <a:avLst/>
            <a:gdLst>
              <a:gd name="T0" fmla="*/ 872 w 873"/>
              <a:gd name="T1" fmla="*/ 436 h 873"/>
              <a:gd name="T2" fmla="*/ 872 w 873"/>
              <a:gd name="T3" fmla="*/ 436 h 873"/>
              <a:gd name="T4" fmla="*/ 436 w 873"/>
              <a:gd name="T5" fmla="*/ 872 h 873"/>
              <a:gd name="T6" fmla="*/ 0 w 873"/>
              <a:gd name="T7" fmla="*/ 436 h 873"/>
              <a:gd name="T8" fmla="*/ 436 w 873"/>
              <a:gd name="T9" fmla="*/ 0 h 873"/>
              <a:gd name="T10" fmla="*/ 872 w 873"/>
              <a:gd name="T11" fmla="*/ 436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3" h="873">
                <a:moveTo>
                  <a:pt x="872" y="436"/>
                </a:moveTo>
                <a:lnTo>
                  <a:pt x="872" y="436"/>
                </a:lnTo>
                <a:cubicBezTo>
                  <a:pt x="872" y="675"/>
                  <a:pt x="675" y="872"/>
                  <a:pt x="436" y="872"/>
                </a:cubicBezTo>
                <a:cubicBezTo>
                  <a:pt x="187" y="872"/>
                  <a:pt x="0" y="675"/>
                  <a:pt x="0" y="436"/>
                </a:cubicBezTo>
                <a:cubicBezTo>
                  <a:pt x="0" y="197"/>
                  <a:pt x="187" y="0"/>
                  <a:pt x="436" y="0"/>
                </a:cubicBezTo>
                <a:cubicBezTo>
                  <a:pt x="675" y="0"/>
                  <a:pt x="872" y="197"/>
                  <a:pt x="872" y="4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21">
            <a:extLst>
              <a:ext uri="{FF2B5EF4-FFF2-40B4-BE49-F238E27FC236}">
                <a16:creationId xmlns:a16="http://schemas.microsoft.com/office/drawing/2014/main" id="{13CD70D1-F5F3-904B-80E7-5C10389E4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505" y="11033957"/>
            <a:ext cx="700746" cy="354448"/>
          </a:xfrm>
          <a:custGeom>
            <a:avLst/>
            <a:gdLst>
              <a:gd name="T0" fmla="*/ 758 w 759"/>
              <a:gd name="T1" fmla="*/ 384 h 385"/>
              <a:gd name="T2" fmla="*/ 758 w 759"/>
              <a:gd name="T3" fmla="*/ 384 h 385"/>
              <a:gd name="T4" fmla="*/ 145 w 759"/>
              <a:gd name="T5" fmla="*/ 384 h 385"/>
              <a:gd name="T6" fmla="*/ 0 w 759"/>
              <a:gd name="T7" fmla="*/ 238 h 385"/>
              <a:gd name="T8" fmla="*/ 0 w 759"/>
              <a:gd name="T9" fmla="*/ 145 h 385"/>
              <a:gd name="T10" fmla="*/ 145 w 759"/>
              <a:gd name="T11" fmla="*/ 0 h 385"/>
              <a:gd name="T12" fmla="*/ 758 w 759"/>
              <a:gd name="T13" fmla="*/ 0 h 385"/>
              <a:gd name="T14" fmla="*/ 758 w 759"/>
              <a:gd name="T15" fmla="*/ 384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9" h="385">
                <a:moveTo>
                  <a:pt x="758" y="384"/>
                </a:moveTo>
                <a:lnTo>
                  <a:pt x="758" y="384"/>
                </a:lnTo>
                <a:cubicBezTo>
                  <a:pt x="145" y="384"/>
                  <a:pt x="145" y="384"/>
                  <a:pt x="145" y="384"/>
                </a:cubicBezTo>
                <a:cubicBezTo>
                  <a:pt x="72" y="384"/>
                  <a:pt x="0" y="321"/>
                  <a:pt x="0" y="238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62"/>
                  <a:pt x="72" y="0"/>
                  <a:pt x="145" y="0"/>
                </a:cubicBezTo>
                <a:cubicBezTo>
                  <a:pt x="758" y="0"/>
                  <a:pt x="758" y="0"/>
                  <a:pt x="758" y="0"/>
                </a:cubicBezTo>
                <a:lnTo>
                  <a:pt x="758" y="38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22">
            <a:extLst>
              <a:ext uri="{FF2B5EF4-FFF2-40B4-BE49-F238E27FC236}">
                <a16:creationId xmlns:a16="http://schemas.microsoft.com/office/drawing/2014/main" id="{98505A63-0032-8D4E-80F1-EF22D451D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030" y="7917268"/>
            <a:ext cx="77409" cy="240371"/>
          </a:xfrm>
          <a:custGeom>
            <a:avLst/>
            <a:gdLst>
              <a:gd name="T0" fmla="*/ 83 w 84"/>
              <a:gd name="T1" fmla="*/ 259 h 260"/>
              <a:gd name="T2" fmla="*/ 0 w 84"/>
              <a:gd name="T3" fmla="*/ 259 h 260"/>
              <a:gd name="T4" fmla="*/ 0 w 84"/>
              <a:gd name="T5" fmla="*/ 0 h 260"/>
              <a:gd name="T6" fmla="*/ 83 w 84"/>
              <a:gd name="T7" fmla="*/ 0 h 260"/>
              <a:gd name="T8" fmla="*/ 83 w 84"/>
              <a:gd name="T9" fmla="*/ 259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260">
                <a:moveTo>
                  <a:pt x="83" y="259"/>
                </a:moveTo>
                <a:lnTo>
                  <a:pt x="0" y="259"/>
                </a:lnTo>
                <a:lnTo>
                  <a:pt x="0" y="0"/>
                </a:lnTo>
                <a:lnTo>
                  <a:pt x="83" y="0"/>
                </a:lnTo>
                <a:lnTo>
                  <a:pt x="83" y="25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23">
            <a:extLst>
              <a:ext uri="{FF2B5EF4-FFF2-40B4-BE49-F238E27FC236}">
                <a16:creationId xmlns:a16="http://schemas.microsoft.com/office/drawing/2014/main" id="{A54E9183-ED61-0740-A92D-49C1CCD10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005" y="7917268"/>
            <a:ext cx="77407" cy="240371"/>
          </a:xfrm>
          <a:custGeom>
            <a:avLst/>
            <a:gdLst>
              <a:gd name="T0" fmla="*/ 83 w 84"/>
              <a:gd name="T1" fmla="*/ 259 h 260"/>
              <a:gd name="T2" fmla="*/ 0 w 84"/>
              <a:gd name="T3" fmla="*/ 259 h 260"/>
              <a:gd name="T4" fmla="*/ 0 w 84"/>
              <a:gd name="T5" fmla="*/ 0 h 260"/>
              <a:gd name="T6" fmla="*/ 83 w 84"/>
              <a:gd name="T7" fmla="*/ 0 h 260"/>
              <a:gd name="T8" fmla="*/ 83 w 84"/>
              <a:gd name="T9" fmla="*/ 259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260">
                <a:moveTo>
                  <a:pt x="83" y="259"/>
                </a:moveTo>
                <a:lnTo>
                  <a:pt x="0" y="259"/>
                </a:lnTo>
                <a:lnTo>
                  <a:pt x="0" y="0"/>
                </a:lnTo>
                <a:lnTo>
                  <a:pt x="83" y="0"/>
                </a:lnTo>
                <a:lnTo>
                  <a:pt x="83" y="25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24">
            <a:extLst>
              <a:ext uri="{FF2B5EF4-FFF2-40B4-BE49-F238E27FC236}">
                <a16:creationId xmlns:a16="http://schemas.microsoft.com/office/drawing/2014/main" id="{8935FB3E-94A9-404D-8F97-FC00D2C2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283" y="7909120"/>
            <a:ext cx="3271507" cy="77407"/>
          </a:xfrm>
          <a:custGeom>
            <a:avLst/>
            <a:gdLst>
              <a:gd name="T0" fmla="*/ 3540 w 3541"/>
              <a:gd name="T1" fmla="*/ 41 h 84"/>
              <a:gd name="T2" fmla="*/ 3540 w 3541"/>
              <a:gd name="T3" fmla="*/ 41 h 84"/>
              <a:gd name="T4" fmla="*/ 3540 w 3541"/>
              <a:gd name="T5" fmla="*/ 41 h 84"/>
              <a:gd name="T6" fmla="*/ 3499 w 3541"/>
              <a:gd name="T7" fmla="*/ 83 h 84"/>
              <a:gd name="T8" fmla="*/ 42 w 3541"/>
              <a:gd name="T9" fmla="*/ 83 h 84"/>
              <a:gd name="T10" fmla="*/ 0 w 3541"/>
              <a:gd name="T11" fmla="*/ 41 h 84"/>
              <a:gd name="T12" fmla="*/ 0 w 3541"/>
              <a:gd name="T13" fmla="*/ 41 h 84"/>
              <a:gd name="T14" fmla="*/ 42 w 3541"/>
              <a:gd name="T15" fmla="*/ 0 h 84"/>
              <a:gd name="T16" fmla="*/ 3499 w 3541"/>
              <a:gd name="T17" fmla="*/ 0 h 84"/>
              <a:gd name="T18" fmla="*/ 3540 w 3541"/>
              <a:gd name="T19" fmla="*/ 4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41" h="84">
                <a:moveTo>
                  <a:pt x="3540" y="41"/>
                </a:moveTo>
                <a:lnTo>
                  <a:pt x="3540" y="41"/>
                </a:lnTo>
                <a:lnTo>
                  <a:pt x="3540" y="41"/>
                </a:lnTo>
                <a:cubicBezTo>
                  <a:pt x="3540" y="72"/>
                  <a:pt x="3519" y="83"/>
                  <a:pt x="3499" y="83"/>
                </a:cubicBezTo>
                <a:cubicBezTo>
                  <a:pt x="42" y="83"/>
                  <a:pt x="42" y="83"/>
                  <a:pt x="42" y="83"/>
                </a:cubicBezTo>
                <a:cubicBezTo>
                  <a:pt x="21" y="83"/>
                  <a:pt x="0" y="72"/>
                  <a:pt x="0" y="41"/>
                </a:cubicBezTo>
                <a:lnTo>
                  <a:pt x="0" y="41"/>
                </a:lnTo>
                <a:cubicBezTo>
                  <a:pt x="0" y="20"/>
                  <a:pt x="21" y="0"/>
                  <a:pt x="42" y="0"/>
                </a:cubicBezTo>
                <a:cubicBezTo>
                  <a:pt x="3499" y="0"/>
                  <a:pt x="3499" y="0"/>
                  <a:pt x="3499" y="0"/>
                </a:cubicBezTo>
                <a:cubicBezTo>
                  <a:pt x="3519" y="0"/>
                  <a:pt x="3540" y="20"/>
                  <a:pt x="3540" y="4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25">
            <a:extLst>
              <a:ext uri="{FF2B5EF4-FFF2-40B4-BE49-F238E27FC236}">
                <a16:creationId xmlns:a16="http://schemas.microsoft.com/office/drawing/2014/main" id="{C75504BF-5833-5747-A56B-F552F3B8D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223" y="10785438"/>
            <a:ext cx="537782" cy="134444"/>
          </a:xfrm>
          <a:custGeom>
            <a:avLst/>
            <a:gdLst>
              <a:gd name="T0" fmla="*/ 509 w 582"/>
              <a:gd name="T1" fmla="*/ 145 h 146"/>
              <a:gd name="T2" fmla="*/ 509 w 582"/>
              <a:gd name="T3" fmla="*/ 145 h 146"/>
              <a:gd name="T4" fmla="*/ 73 w 582"/>
              <a:gd name="T5" fmla="*/ 145 h 146"/>
              <a:gd name="T6" fmla="*/ 0 w 582"/>
              <a:gd name="T7" fmla="*/ 72 h 146"/>
              <a:gd name="T8" fmla="*/ 0 w 582"/>
              <a:gd name="T9" fmla="*/ 72 h 146"/>
              <a:gd name="T10" fmla="*/ 73 w 582"/>
              <a:gd name="T11" fmla="*/ 0 h 146"/>
              <a:gd name="T12" fmla="*/ 509 w 582"/>
              <a:gd name="T13" fmla="*/ 0 h 146"/>
              <a:gd name="T14" fmla="*/ 581 w 582"/>
              <a:gd name="T15" fmla="*/ 72 h 146"/>
              <a:gd name="T16" fmla="*/ 581 w 582"/>
              <a:gd name="T17" fmla="*/ 72 h 146"/>
              <a:gd name="T18" fmla="*/ 509 w 582"/>
              <a:gd name="T1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2" h="146">
                <a:moveTo>
                  <a:pt x="509" y="145"/>
                </a:moveTo>
                <a:lnTo>
                  <a:pt x="509" y="145"/>
                </a:lnTo>
                <a:cubicBezTo>
                  <a:pt x="73" y="145"/>
                  <a:pt x="73" y="145"/>
                  <a:pt x="73" y="145"/>
                </a:cubicBezTo>
                <a:cubicBezTo>
                  <a:pt x="31" y="145"/>
                  <a:pt x="0" y="114"/>
                  <a:pt x="0" y="72"/>
                </a:cubicBezTo>
                <a:lnTo>
                  <a:pt x="0" y="72"/>
                </a:lnTo>
                <a:cubicBezTo>
                  <a:pt x="0" y="31"/>
                  <a:pt x="31" y="0"/>
                  <a:pt x="73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50" y="0"/>
                  <a:pt x="581" y="31"/>
                  <a:pt x="581" y="72"/>
                </a:cubicBezTo>
                <a:lnTo>
                  <a:pt x="581" y="72"/>
                </a:lnTo>
                <a:cubicBezTo>
                  <a:pt x="581" y="114"/>
                  <a:pt x="550" y="145"/>
                  <a:pt x="509" y="1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26">
            <a:extLst>
              <a:ext uri="{FF2B5EF4-FFF2-40B4-BE49-F238E27FC236}">
                <a16:creationId xmlns:a16="http://schemas.microsoft.com/office/drawing/2014/main" id="{FD4A8086-3CB5-A641-AE32-5C9B59604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10" y="11245811"/>
            <a:ext cx="460375" cy="268891"/>
          </a:xfrm>
          <a:custGeom>
            <a:avLst/>
            <a:gdLst>
              <a:gd name="T0" fmla="*/ 0 w 499"/>
              <a:gd name="T1" fmla="*/ 291 h 292"/>
              <a:gd name="T2" fmla="*/ 0 w 499"/>
              <a:gd name="T3" fmla="*/ 291 h 292"/>
              <a:gd name="T4" fmla="*/ 415 w 499"/>
              <a:gd name="T5" fmla="*/ 291 h 292"/>
              <a:gd name="T6" fmla="*/ 498 w 499"/>
              <a:gd name="T7" fmla="*/ 218 h 292"/>
              <a:gd name="T8" fmla="*/ 498 w 499"/>
              <a:gd name="T9" fmla="*/ 72 h 292"/>
              <a:gd name="T10" fmla="*/ 415 w 499"/>
              <a:gd name="T11" fmla="*/ 0 h 292"/>
              <a:gd name="T12" fmla="*/ 0 w 499"/>
              <a:gd name="T13" fmla="*/ 0 h 292"/>
              <a:gd name="T14" fmla="*/ 0 w 499"/>
              <a:gd name="T15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9" h="292">
                <a:moveTo>
                  <a:pt x="0" y="291"/>
                </a:moveTo>
                <a:lnTo>
                  <a:pt x="0" y="291"/>
                </a:lnTo>
                <a:cubicBezTo>
                  <a:pt x="415" y="291"/>
                  <a:pt x="415" y="291"/>
                  <a:pt x="415" y="291"/>
                </a:cubicBezTo>
                <a:cubicBezTo>
                  <a:pt x="457" y="291"/>
                  <a:pt x="498" y="259"/>
                  <a:pt x="498" y="218"/>
                </a:cubicBezTo>
                <a:cubicBezTo>
                  <a:pt x="498" y="72"/>
                  <a:pt x="498" y="72"/>
                  <a:pt x="498" y="72"/>
                </a:cubicBezTo>
                <a:cubicBezTo>
                  <a:pt x="498" y="31"/>
                  <a:pt x="457" y="0"/>
                  <a:pt x="415" y="0"/>
                </a:cubicBezTo>
                <a:cubicBezTo>
                  <a:pt x="0" y="0"/>
                  <a:pt x="0" y="0"/>
                  <a:pt x="0" y="0"/>
                </a:cubicBezTo>
                <a:lnTo>
                  <a:pt x="0" y="29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7">
            <a:extLst>
              <a:ext uri="{FF2B5EF4-FFF2-40B4-BE49-F238E27FC236}">
                <a16:creationId xmlns:a16="http://schemas.microsoft.com/office/drawing/2014/main" id="{07F0B3D3-A364-1E4F-BAD9-87C83F0CE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10" y="11563591"/>
            <a:ext cx="460375" cy="268891"/>
          </a:xfrm>
          <a:custGeom>
            <a:avLst/>
            <a:gdLst>
              <a:gd name="T0" fmla="*/ 0 w 499"/>
              <a:gd name="T1" fmla="*/ 290 h 291"/>
              <a:gd name="T2" fmla="*/ 0 w 499"/>
              <a:gd name="T3" fmla="*/ 290 h 291"/>
              <a:gd name="T4" fmla="*/ 415 w 499"/>
              <a:gd name="T5" fmla="*/ 290 h 291"/>
              <a:gd name="T6" fmla="*/ 498 w 499"/>
              <a:gd name="T7" fmla="*/ 217 h 291"/>
              <a:gd name="T8" fmla="*/ 498 w 499"/>
              <a:gd name="T9" fmla="*/ 72 h 291"/>
              <a:gd name="T10" fmla="*/ 415 w 499"/>
              <a:gd name="T11" fmla="*/ 0 h 291"/>
              <a:gd name="T12" fmla="*/ 0 w 499"/>
              <a:gd name="T13" fmla="*/ 0 h 291"/>
              <a:gd name="T14" fmla="*/ 0 w 499"/>
              <a:gd name="T15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9" h="291">
                <a:moveTo>
                  <a:pt x="0" y="290"/>
                </a:moveTo>
                <a:lnTo>
                  <a:pt x="0" y="290"/>
                </a:lnTo>
                <a:cubicBezTo>
                  <a:pt x="415" y="290"/>
                  <a:pt x="415" y="290"/>
                  <a:pt x="415" y="290"/>
                </a:cubicBezTo>
                <a:cubicBezTo>
                  <a:pt x="457" y="290"/>
                  <a:pt x="498" y="259"/>
                  <a:pt x="498" y="217"/>
                </a:cubicBezTo>
                <a:cubicBezTo>
                  <a:pt x="498" y="72"/>
                  <a:pt x="498" y="72"/>
                  <a:pt x="498" y="72"/>
                </a:cubicBezTo>
                <a:cubicBezTo>
                  <a:pt x="498" y="31"/>
                  <a:pt x="457" y="0"/>
                  <a:pt x="415" y="0"/>
                </a:cubicBezTo>
                <a:cubicBezTo>
                  <a:pt x="0" y="0"/>
                  <a:pt x="0" y="0"/>
                  <a:pt x="0" y="0"/>
                </a:cubicBezTo>
                <a:lnTo>
                  <a:pt x="0" y="29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32">
            <a:extLst>
              <a:ext uri="{FF2B5EF4-FFF2-40B4-BE49-F238E27FC236}">
                <a16:creationId xmlns:a16="http://schemas.microsoft.com/office/drawing/2014/main" id="{827E7BBE-BE76-A249-8ED4-1C42079B5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441" y="4666133"/>
            <a:ext cx="827042" cy="1018526"/>
          </a:xfrm>
          <a:custGeom>
            <a:avLst/>
            <a:gdLst>
              <a:gd name="T0" fmla="*/ 882 w 894"/>
              <a:gd name="T1" fmla="*/ 861 h 1101"/>
              <a:gd name="T2" fmla="*/ 882 w 894"/>
              <a:gd name="T3" fmla="*/ 861 h 1101"/>
              <a:gd name="T4" fmla="*/ 799 w 894"/>
              <a:gd name="T5" fmla="*/ 633 h 1101"/>
              <a:gd name="T6" fmla="*/ 778 w 894"/>
              <a:gd name="T7" fmla="*/ 405 h 1101"/>
              <a:gd name="T8" fmla="*/ 789 w 894"/>
              <a:gd name="T9" fmla="*/ 332 h 1101"/>
              <a:gd name="T10" fmla="*/ 789 w 894"/>
              <a:gd name="T11" fmla="*/ 280 h 1101"/>
              <a:gd name="T12" fmla="*/ 446 w 894"/>
              <a:gd name="T13" fmla="*/ 0 h 1101"/>
              <a:gd name="T14" fmla="*/ 228 w 894"/>
              <a:gd name="T15" fmla="*/ 83 h 1101"/>
              <a:gd name="T16" fmla="*/ 104 w 894"/>
              <a:gd name="T17" fmla="*/ 270 h 1101"/>
              <a:gd name="T18" fmla="*/ 104 w 894"/>
              <a:gd name="T19" fmla="*/ 342 h 1101"/>
              <a:gd name="T20" fmla="*/ 104 w 894"/>
              <a:gd name="T21" fmla="*/ 415 h 1101"/>
              <a:gd name="T22" fmla="*/ 104 w 894"/>
              <a:gd name="T23" fmla="*/ 425 h 1101"/>
              <a:gd name="T24" fmla="*/ 104 w 894"/>
              <a:gd name="T25" fmla="*/ 425 h 1101"/>
              <a:gd name="T26" fmla="*/ 93 w 894"/>
              <a:gd name="T27" fmla="*/ 643 h 1101"/>
              <a:gd name="T28" fmla="*/ 10 w 894"/>
              <a:gd name="T29" fmla="*/ 861 h 1101"/>
              <a:gd name="T30" fmla="*/ 10 w 894"/>
              <a:gd name="T31" fmla="*/ 913 h 1101"/>
              <a:gd name="T32" fmla="*/ 51 w 894"/>
              <a:gd name="T33" fmla="*/ 944 h 1101"/>
              <a:gd name="T34" fmla="*/ 51 w 894"/>
              <a:gd name="T35" fmla="*/ 944 h 1101"/>
              <a:gd name="T36" fmla="*/ 187 w 894"/>
              <a:gd name="T37" fmla="*/ 944 h 1101"/>
              <a:gd name="T38" fmla="*/ 280 w 894"/>
              <a:gd name="T39" fmla="*/ 1048 h 1101"/>
              <a:gd name="T40" fmla="*/ 446 w 894"/>
              <a:gd name="T41" fmla="*/ 1100 h 1101"/>
              <a:gd name="T42" fmla="*/ 612 w 894"/>
              <a:gd name="T43" fmla="*/ 1048 h 1101"/>
              <a:gd name="T44" fmla="*/ 705 w 894"/>
              <a:gd name="T45" fmla="*/ 944 h 1101"/>
              <a:gd name="T46" fmla="*/ 840 w 894"/>
              <a:gd name="T47" fmla="*/ 944 h 1101"/>
              <a:gd name="T48" fmla="*/ 840 w 894"/>
              <a:gd name="T49" fmla="*/ 944 h 1101"/>
              <a:gd name="T50" fmla="*/ 882 w 894"/>
              <a:gd name="T51" fmla="*/ 913 h 1101"/>
              <a:gd name="T52" fmla="*/ 882 w 894"/>
              <a:gd name="T53" fmla="*/ 861 h 1101"/>
              <a:gd name="T54" fmla="*/ 571 w 894"/>
              <a:gd name="T55" fmla="*/ 986 h 1101"/>
              <a:gd name="T56" fmla="*/ 571 w 894"/>
              <a:gd name="T57" fmla="*/ 986 h 1101"/>
              <a:gd name="T58" fmla="*/ 446 w 894"/>
              <a:gd name="T59" fmla="*/ 1027 h 1101"/>
              <a:gd name="T60" fmla="*/ 321 w 894"/>
              <a:gd name="T61" fmla="*/ 986 h 1101"/>
              <a:gd name="T62" fmla="*/ 270 w 894"/>
              <a:gd name="T63" fmla="*/ 944 h 1101"/>
              <a:gd name="T64" fmla="*/ 446 w 894"/>
              <a:gd name="T65" fmla="*/ 944 h 1101"/>
              <a:gd name="T66" fmla="*/ 622 w 894"/>
              <a:gd name="T67" fmla="*/ 944 h 1101"/>
              <a:gd name="T68" fmla="*/ 571 w 894"/>
              <a:gd name="T69" fmla="*/ 986 h 1101"/>
              <a:gd name="T70" fmla="*/ 737 w 894"/>
              <a:gd name="T71" fmla="*/ 872 h 1101"/>
              <a:gd name="T72" fmla="*/ 737 w 894"/>
              <a:gd name="T73" fmla="*/ 872 h 1101"/>
              <a:gd name="T74" fmla="*/ 737 w 894"/>
              <a:gd name="T75" fmla="*/ 872 h 1101"/>
              <a:gd name="T76" fmla="*/ 446 w 894"/>
              <a:gd name="T77" fmla="*/ 872 h 1101"/>
              <a:gd name="T78" fmla="*/ 93 w 894"/>
              <a:gd name="T79" fmla="*/ 872 h 1101"/>
              <a:gd name="T80" fmla="*/ 166 w 894"/>
              <a:gd name="T81" fmla="*/ 654 h 1101"/>
              <a:gd name="T82" fmla="*/ 176 w 894"/>
              <a:gd name="T83" fmla="*/ 405 h 1101"/>
              <a:gd name="T84" fmla="*/ 176 w 894"/>
              <a:gd name="T85" fmla="*/ 394 h 1101"/>
              <a:gd name="T86" fmla="*/ 176 w 894"/>
              <a:gd name="T87" fmla="*/ 394 h 1101"/>
              <a:gd name="T88" fmla="*/ 176 w 894"/>
              <a:gd name="T89" fmla="*/ 332 h 1101"/>
              <a:gd name="T90" fmla="*/ 176 w 894"/>
              <a:gd name="T91" fmla="*/ 280 h 1101"/>
              <a:gd name="T92" fmla="*/ 270 w 894"/>
              <a:gd name="T93" fmla="*/ 135 h 1101"/>
              <a:gd name="T94" fmla="*/ 446 w 894"/>
              <a:gd name="T95" fmla="*/ 72 h 1101"/>
              <a:gd name="T96" fmla="*/ 716 w 894"/>
              <a:gd name="T97" fmla="*/ 290 h 1101"/>
              <a:gd name="T98" fmla="*/ 716 w 894"/>
              <a:gd name="T99" fmla="*/ 332 h 1101"/>
              <a:gd name="T100" fmla="*/ 716 w 894"/>
              <a:gd name="T101" fmla="*/ 405 h 1101"/>
              <a:gd name="T102" fmla="*/ 726 w 894"/>
              <a:gd name="T103" fmla="*/ 643 h 1101"/>
              <a:gd name="T104" fmla="*/ 799 w 894"/>
              <a:gd name="T105" fmla="*/ 872 h 1101"/>
              <a:gd name="T106" fmla="*/ 737 w 894"/>
              <a:gd name="T107" fmla="*/ 872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4" h="1101">
                <a:moveTo>
                  <a:pt x="882" y="861"/>
                </a:moveTo>
                <a:lnTo>
                  <a:pt x="882" y="861"/>
                </a:lnTo>
                <a:cubicBezTo>
                  <a:pt x="840" y="810"/>
                  <a:pt x="809" y="737"/>
                  <a:pt x="799" y="633"/>
                </a:cubicBezTo>
                <a:cubicBezTo>
                  <a:pt x="778" y="550"/>
                  <a:pt x="778" y="467"/>
                  <a:pt x="778" y="405"/>
                </a:cubicBezTo>
                <a:cubicBezTo>
                  <a:pt x="789" y="384"/>
                  <a:pt x="789" y="353"/>
                  <a:pt x="789" y="332"/>
                </a:cubicBezTo>
                <a:cubicBezTo>
                  <a:pt x="789" y="322"/>
                  <a:pt x="789" y="301"/>
                  <a:pt x="789" y="280"/>
                </a:cubicBezTo>
                <a:cubicBezTo>
                  <a:pt x="757" y="124"/>
                  <a:pt x="612" y="0"/>
                  <a:pt x="446" y="0"/>
                </a:cubicBezTo>
                <a:cubicBezTo>
                  <a:pt x="363" y="0"/>
                  <a:pt x="290" y="31"/>
                  <a:pt x="228" y="83"/>
                </a:cubicBezTo>
                <a:cubicBezTo>
                  <a:pt x="166" y="124"/>
                  <a:pt x="124" y="197"/>
                  <a:pt x="104" y="270"/>
                </a:cubicBezTo>
                <a:cubicBezTo>
                  <a:pt x="104" y="290"/>
                  <a:pt x="104" y="311"/>
                  <a:pt x="104" y="342"/>
                </a:cubicBezTo>
                <a:cubicBezTo>
                  <a:pt x="104" y="353"/>
                  <a:pt x="104" y="373"/>
                  <a:pt x="104" y="415"/>
                </a:cubicBezTo>
                <a:cubicBezTo>
                  <a:pt x="104" y="425"/>
                  <a:pt x="104" y="425"/>
                  <a:pt x="104" y="425"/>
                </a:cubicBezTo>
                <a:lnTo>
                  <a:pt x="104" y="425"/>
                </a:lnTo>
                <a:cubicBezTo>
                  <a:pt x="104" y="477"/>
                  <a:pt x="104" y="560"/>
                  <a:pt x="93" y="643"/>
                </a:cubicBezTo>
                <a:cubicBezTo>
                  <a:pt x="83" y="737"/>
                  <a:pt x="51" y="810"/>
                  <a:pt x="10" y="861"/>
                </a:cubicBezTo>
                <a:cubicBezTo>
                  <a:pt x="0" y="872"/>
                  <a:pt x="0" y="893"/>
                  <a:pt x="10" y="913"/>
                </a:cubicBezTo>
                <a:cubicBezTo>
                  <a:pt x="20" y="934"/>
                  <a:pt x="31" y="944"/>
                  <a:pt x="51" y="944"/>
                </a:cubicBezTo>
                <a:lnTo>
                  <a:pt x="51" y="944"/>
                </a:lnTo>
                <a:cubicBezTo>
                  <a:pt x="187" y="944"/>
                  <a:pt x="187" y="944"/>
                  <a:pt x="187" y="944"/>
                </a:cubicBezTo>
                <a:cubicBezTo>
                  <a:pt x="207" y="986"/>
                  <a:pt x="238" y="1017"/>
                  <a:pt x="280" y="1048"/>
                </a:cubicBezTo>
                <a:cubicBezTo>
                  <a:pt x="332" y="1079"/>
                  <a:pt x="384" y="1100"/>
                  <a:pt x="446" y="1100"/>
                </a:cubicBezTo>
                <a:cubicBezTo>
                  <a:pt x="508" y="1100"/>
                  <a:pt x="560" y="1079"/>
                  <a:pt x="612" y="1048"/>
                </a:cubicBezTo>
                <a:cubicBezTo>
                  <a:pt x="654" y="1017"/>
                  <a:pt x="685" y="986"/>
                  <a:pt x="705" y="944"/>
                </a:cubicBezTo>
                <a:cubicBezTo>
                  <a:pt x="840" y="944"/>
                  <a:pt x="840" y="944"/>
                  <a:pt x="840" y="944"/>
                </a:cubicBezTo>
                <a:lnTo>
                  <a:pt x="840" y="944"/>
                </a:lnTo>
                <a:cubicBezTo>
                  <a:pt x="861" y="944"/>
                  <a:pt x="882" y="934"/>
                  <a:pt x="882" y="913"/>
                </a:cubicBezTo>
                <a:cubicBezTo>
                  <a:pt x="893" y="893"/>
                  <a:pt x="893" y="872"/>
                  <a:pt x="882" y="861"/>
                </a:cubicBezTo>
                <a:close/>
                <a:moveTo>
                  <a:pt x="571" y="986"/>
                </a:moveTo>
                <a:lnTo>
                  <a:pt x="571" y="986"/>
                </a:lnTo>
                <a:cubicBezTo>
                  <a:pt x="539" y="1017"/>
                  <a:pt x="488" y="1027"/>
                  <a:pt x="446" y="1027"/>
                </a:cubicBezTo>
                <a:cubicBezTo>
                  <a:pt x="405" y="1027"/>
                  <a:pt x="363" y="1017"/>
                  <a:pt x="321" y="986"/>
                </a:cubicBezTo>
                <a:cubicBezTo>
                  <a:pt x="301" y="976"/>
                  <a:pt x="280" y="955"/>
                  <a:pt x="270" y="944"/>
                </a:cubicBezTo>
                <a:cubicBezTo>
                  <a:pt x="446" y="944"/>
                  <a:pt x="446" y="944"/>
                  <a:pt x="446" y="944"/>
                </a:cubicBezTo>
                <a:cubicBezTo>
                  <a:pt x="622" y="944"/>
                  <a:pt x="622" y="944"/>
                  <a:pt x="622" y="944"/>
                </a:cubicBezTo>
                <a:cubicBezTo>
                  <a:pt x="612" y="955"/>
                  <a:pt x="591" y="976"/>
                  <a:pt x="571" y="986"/>
                </a:cubicBezTo>
                <a:close/>
                <a:moveTo>
                  <a:pt x="737" y="872"/>
                </a:moveTo>
                <a:lnTo>
                  <a:pt x="737" y="872"/>
                </a:lnTo>
                <a:lnTo>
                  <a:pt x="737" y="872"/>
                </a:lnTo>
                <a:cubicBezTo>
                  <a:pt x="446" y="872"/>
                  <a:pt x="446" y="872"/>
                  <a:pt x="446" y="872"/>
                </a:cubicBezTo>
                <a:cubicBezTo>
                  <a:pt x="93" y="872"/>
                  <a:pt x="93" y="872"/>
                  <a:pt x="93" y="872"/>
                </a:cubicBezTo>
                <a:cubicBezTo>
                  <a:pt x="124" y="820"/>
                  <a:pt x="155" y="747"/>
                  <a:pt x="166" y="654"/>
                </a:cubicBezTo>
                <a:cubicBezTo>
                  <a:pt x="176" y="560"/>
                  <a:pt x="176" y="467"/>
                  <a:pt x="176" y="405"/>
                </a:cubicBezTo>
                <a:cubicBezTo>
                  <a:pt x="176" y="394"/>
                  <a:pt x="176" y="394"/>
                  <a:pt x="176" y="394"/>
                </a:cubicBezTo>
                <a:lnTo>
                  <a:pt x="176" y="394"/>
                </a:lnTo>
                <a:cubicBezTo>
                  <a:pt x="176" y="363"/>
                  <a:pt x="176" y="342"/>
                  <a:pt x="176" y="332"/>
                </a:cubicBezTo>
                <a:cubicBezTo>
                  <a:pt x="166" y="322"/>
                  <a:pt x="176" y="301"/>
                  <a:pt x="176" y="280"/>
                </a:cubicBezTo>
                <a:cubicBezTo>
                  <a:pt x="187" y="228"/>
                  <a:pt x="217" y="176"/>
                  <a:pt x="270" y="135"/>
                </a:cubicBezTo>
                <a:cubicBezTo>
                  <a:pt x="321" y="93"/>
                  <a:pt x="384" y="72"/>
                  <a:pt x="446" y="72"/>
                </a:cubicBezTo>
                <a:cubicBezTo>
                  <a:pt x="581" y="72"/>
                  <a:pt x="695" y="166"/>
                  <a:pt x="716" y="290"/>
                </a:cubicBezTo>
                <a:cubicBezTo>
                  <a:pt x="716" y="301"/>
                  <a:pt x="716" y="322"/>
                  <a:pt x="716" y="332"/>
                </a:cubicBezTo>
                <a:cubicBezTo>
                  <a:pt x="716" y="353"/>
                  <a:pt x="716" y="373"/>
                  <a:pt x="716" y="405"/>
                </a:cubicBezTo>
                <a:cubicBezTo>
                  <a:pt x="705" y="467"/>
                  <a:pt x="705" y="550"/>
                  <a:pt x="726" y="643"/>
                </a:cubicBezTo>
                <a:cubicBezTo>
                  <a:pt x="737" y="737"/>
                  <a:pt x="768" y="810"/>
                  <a:pt x="799" y="872"/>
                </a:cubicBezTo>
                <a:lnTo>
                  <a:pt x="737" y="8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33">
            <a:extLst>
              <a:ext uri="{FF2B5EF4-FFF2-40B4-BE49-F238E27FC236}">
                <a16:creationId xmlns:a16="http://schemas.microsoft.com/office/drawing/2014/main" id="{4DD2B14F-8675-6A4B-98AE-F02E1260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332" y="2930565"/>
            <a:ext cx="778153" cy="892228"/>
          </a:xfrm>
          <a:custGeom>
            <a:avLst/>
            <a:gdLst>
              <a:gd name="T0" fmla="*/ 831 w 842"/>
              <a:gd name="T1" fmla="*/ 955 h 966"/>
              <a:gd name="T2" fmla="*/ 831 w 842"/>
              <a:gd name="T3" fmla="*/ 945 h 966"/>
              <a:gd name="T4" fmla="*/ 841 w 842"/>
              <a:gd name="T5" fmla="*/ 934 h 966"/>
              <a:gd name="T6" fmla="*/ 841 w 842"/>
              <a:gd name="T7" fmla="*/ 934 h 966"/>
              <a:gd name="T8" fmla="*/ 831 w 842"/>
              <a:gd name="T9" fmla="*/ 924 h 966"/>
              <a:gd name="T10" fmla="*/ 831 w 842"/>
              <a:gd name="T11" fmla="*/ 913 h 966"/>
              <a:gd name="T12" fmla="*/ 457 w 842"/>
              <a:gd name="T13" fmla="*/ 20 h 966"/>
              <a:gd name="T14" fmla="*/ 447 w 842"/>
              <a:gd name="T15" fmla="*/ 20 h 966"/>
              <a:gd name="T16" fmla="*/ 447 w 842"/>
              <a:gd name="T17" fmla="*/ 10 h 966"/>
              <a:gd name="T18" fmla="*/ 447 w 842"/>
              <a:gd name="T19" fmla="*/ 10 h 966"/>
              <a:gd name="T20" fmla="*/ 436 w 842"/>
              <a:gd name="T21" fmla="*/ 10 h 966"/>
              <a:gd name="T22" fmla="*/ 436 w 842"/>
              <a:gd name="T23" fmla="*/ 10 h 966"/>
              <a:gd name="T24" fmla="*/ 426 w 842"/>
              <a:gd name="T25" fmla="*/ 0 h 966"/>
              <a:gd name="T26" fmla="*/ 426 w 842"/>
              <a:gd name="T27" fmla="*/ 0 h 966"/>
              <a:gd name="T28" fmla="*/ 415 w 842"/>
              <a:gd name="T29" fmla="*/ 0 h 966"/>
              <a:gd name="T30" fmla="*/ 415 w 842"/>
              <a:gd name="T31" fmla="*/ 0 h 966"/>
              <a:gd name="T32" fmla="*/ 405 w 842"/>
              <a:gd name="T33" fmla="*/ 0 h 966"/>
              <a:gd name="T34" fmla="*/ 405 w 842"/>
              <a:gd name="T35" fmla="*/ 10 h 966"/>
              <a:gd name="T36" fmla="*/ 405 w 842"/>
              <a:gd name="T37" fmla="*/ 10 h 966"/>
              <a:gd name="T38" fmla="*/ 395 w 842"/>
              <a:gd name="T39" fmla="*/ 10 h 966"/>
              <a:gd name="T40" fmla="*/ 395 w 842"/>
              <a:gd name="T41" fmla="*/ 10 h 966"/>
              <a:gd name="T42" fmla="*/ 395 w 842"/>
              <a:gd name="T43" fmla="*/ 20 h 966"/>
              <a:gd name="T44" fmla="*/ 384 w 842"/>
              <a:gd name="T45" fmla="*/ 20 h 966"/>
              <a:gd name="T46" fmla="*/ 11 w 842"/>
              <a:gd name="T47" fmla="*/ 913 h 966"/>
              <a:gd name="T48" fmla="*/ 0 w 842"/>
              <a:gd name="T49" fmla="*/ 924 h 966"/>
              <a:gd name="T50" fmla="*/ 0 w 842"/>
              <a:gd name="T51" fmla="*/ 934 h 966"/>
              <a:gd name="T52" fmla="*/ 0 w 842"/>
              <a:gd name="T53" fmla="*/ 934 h 966"/>
              <a:gd name="T54" fmla="*/ 0 w 842"/>
              <a:gd name="T55" fmla="*/ 934 h 966"/>
              <a:gd name="T56" fmla="*/ 11 w 842"/>
              <a:gd name="T57" fmla="*/ 945 h 966"/>
              <a:gd name="T58" fmla="*/ 11 w 842"/>
              <a:gd name="T59" fmla="*/ 955 h 966"/>
              <a:gd name="T60" fmla="*/ 11 w 842"/>
              <a:gd name="T61" fmla="*/ 955 h 966"/>
              <a:gd name="T62" fmla="*/ 11 w 842"/>
              <a:gd name="T63" fmla="*/ 955 h 966"/>
              <a:gd name="T64" fmla="*/ 21 w 842"/>
              <a:gd name="T65" fmla="*/ 965 h 966"/>
              <a:gd name="T66" fmla="*/ 21 w 842"/>
              <a:gd name="T67" fmla="*/ 965 h 966"/>
              <a:gd name="T68" fmla="*/ 31 w 842"/>
              <a:gd name="T69" fmla="*/ 965 h 966"/>
              <a:gd name="T70" fmla="*/ 31 w 842"/>
              <a:gd name="T71" fmla="*/ 965 h 966"/>
              <a:gd name="T72" fmla="*/ 42 w 842"/>
              <a:gd name="T73" fmla="*/ 965 h 966"/>
              <a:gd name="T74" fmla="*/ 52 w 842"/>
              <a:gd name="T75" fmla="*/ 965 h 966"/>
              <a:gd name="T76" fmla="*/ 415 w 842"/>
              <a:gd name="T77" fmla="*/ 726 h 966"/>
              <a:gd name="T78" fmla="*/ 779 w 842"/>
              <a:gd name="T79" fmla="*/ 965 h 966"/>
              <a:gd name="T80" fmla="*/ 800 w 842"/>
              <a:gd name="T81" fmla="*/ 965 h 966"/>
              <a:gd name="T82" fmla="*/ 800 w 842"/>
              <a:gd name="T83" fmla="*/ 965 h 966"/>
              <a:gd name="T84" fmla="*/ 810 w 842"/>
              <a:gd name="T85" fmla="*/ 965 h 966"/>
              <a:gd name="T86" fmla="*/ 810 w 842"/>
              <a:gd name="T87" fmla="*/ 965 h 966"/>
              <a:gd name="T88" fmla="*/ 820 w 842"/>
              <a:gd name="T89" fmla="*/ 965 h 966"/>
              <a:gd name="T90" fmla="*/ 820 w 842"/>
              <a:gd name="T91" fmla="*/ 955 h 966"/>
              <a:gd name="T92" fmla="*/ 436 w 842"/>
              <a:gd name="T93" fmla="*/ 654 h 966"/>
              <a:gd name="T94" fmla="*/ 436 w 842"/>
              <a:gd name="T95" fmla="*/ 654 h 966"/>
              <a:gd name="T96" fmla="*/ 436 w 842"/>
              <a:gd name="T97" fmla="*/ 643 h 966"/>
              <a:gd name="T98" fmla="*/ 426 w 842"/>
              <a:gd name="T99" fmla="*/ 643 h 966"/>
              <a:gd name="T100" fmla="*/ 426 w 842"/>
              <a:gd name="T101" fmla="*/ 643 h 966"/>
              <a:gd name="T102" fmla="*/ 415 w 842"/>
              <a:gd name="T103" fmla="*/ 643 h 966"/>
              <a:gd name="T104" fmla="*/ 415 w 842"/>
              <a:gd name="T105" fmla="*/ 643 h 966"/>
              <a:gd name="T106" fmla="*/ 405 w 842"/>
              <a:gd name="T107" fmla="*/ 643 h 966"/>
              <a:gd name="T108" fmla="*/ 405 w 842"/>
              <a:gd name="T109" fmla="*/ 654 h 966"/>
              <a:gd name="T110" fmla="*/ 405 w 842"/>
              <a:gd name="T111" fmla="*/ 654 h 966"/>
              <a:gd name="T112" fmla="*/ 415 w 842"/>
              <a:gd name="T113" fmla="*/ 124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42" h="966">
                <a:moveTo>
                  <a:pt x="831" y="955"/>
                </a:moveTo>
                <a:lnTo>
                  <a:pt x="831" y="955"/>
                </a:lnTo>
                <a:lnTo>
                  <a:pt x="831" y="955"/>
                </a:lnTo>
                <a:lnTo>
                  <a:pt x="831" y="955"/>
                </a:lnTo>
                <a:lnTo>
                  <a:pt x="831" y="945"/>
                </a:lnTo>
                <a:lnTo>
                  <a:pt x="831" y="945"/>
                </a:lnTo>
                <a:lnTo>
                  <a:pt x="831" y="945"/>
                </a:lnTo>
                <a:cubicBezTo>
                  <a:pt x="831" y="945"/>
                  <a:pt x="831" y="945"/>
                  <a:pt x="841" y="934"/>
                </a:cubicBezTo>
                <a:lnTo>
                  <a:pt x="841" y="934"/>
                </a:lnTo>
                <a:lnTo>
                  <a:pt x="841" y="934"/>
                </a:lnTo>
                <a:lnTo>
                  <a:pt x="841" y="934"/>
                </a:lnTo>
                <a:lnTo>
                  <a:pt x="841" y="934"/>
                </a:lnTo>
                <a:lnTo>
                  <a:pt x="841" y="934"/>
                </a:lnTo>
                <a:lnTo>
                  <a:pt x="841" y="934"/>
                </a:lnTo>
                <a:cubicBezTo>
                  <a:pt x="841" y="924"/>
                  <a:pt x="841" y="924"/>
                  <a:pt x="831" y="924"/>
                </a:cubicBezTo>
                <a:lnTo>
                  <a:pt x="831" y="924"/>
                </a:lnTo>
                <a:lnTo>
                  <a:pt x="831" y="924"/>
                </a:lnTo>
                <a:cubicBezTo>
                  <a:pt x="831" y="924"/>
                  <a:pt x="831" y="924"/>
                  <a:pt x="831" y="913"/>
                </a:cubicBezTo>
                <a:lnTo>
                  <a:pt x="831" y="913"/>
                </a:lnTo>
                <a:cubicBezTo>
                  <a:pt x="457" y="20"/>
                  <a:pt x="457" y="20"/>
                  <a:pt x="457" y="20"/>
                </a:cubicBezTo>
                <a:lnTo>
                  <a:pt x="457" y="20"/>
                </a:lnTo>
                <a:lnTo>
                  <a:pt x="447" y="20"/>
                </a:lnTo>
                <a:lnTo>
                  <a:pt x="447" y="20"/>
                </a:lnTo>
                <a:lnTo>
                  <a:pt x="447" y="20"/>
                </a:lnTo>
                <a:lnTo>
                  <a:pt x="447" y="20"/>
                </a:lnTo>
                <a:lnTo>
                  <a:pt x="447" y="20"/>
                </a:lnTo>
                <a:lnTo>
                  <a:pt x="447" y="10"/>
                </a:lnTo>
                <a:lnTo>
                  <a:pt x="447" y="10"/>
                </a:lnTo>
                <a:lnTo>
                  <a:pt x="447" y="10"/>
                </a:lnTo>
                <a:lnTo>
                  <a:pt x="447" y="10"/>
                </a:lnTo>
                <a:cubicBezTo>
                  <a:pt x="447" y="10"/>
                  <a:pt x="447" y="10"/>
                  <a:pt x="436" y="10"/>
                </a:cubicBezTo>
                <a:lnTo>
                  <a:pt x="436" y="10"/>
                </a:lnTo>
                <a:lnTo>
                  <a:pt x="436" y="10"/>
                </a:lnTo>
                <a:lnTo>
                  <a:pt x="436" y="10"/>
                </a:lnTo>
                <a:lnTo>
                  <a:pt x="436" y="10"/>
                </a:lnTo>
                <a:lnTo>
                  <a:pt x="436" y="10"/>
                </a:lnTo>
                <a:lnTo>
                  <a:pt x="436" y="10"/>
                </a:lnTo>
                <a:lnTo>
                  <a:pt x="436" y="10"/>
                </a:lnTo>
                <a:lnTo>
                  <a:pt x="426" y="0"/>
                </a:lnTo>
                <a:lnTo>
                  <a:pt x="426" y="0"/>
                </a:lnTo>
                <a:lnTo>
                  <a:pt x="426" y="0"/>
                </a:lnTo>
                <a:lnTo>
                  <a:pt x="426" y="0"/>
                </a:lnTo>
                <a:lnTo>
                  <a:pt x="426" y="0"/>
                </a:lnTo>
                <a:lnTo>
                  <a:pt x="426" y="0"/>
                </a:lnTo>
                <a:cubicBezTo>
                  <a:pt x="426" y="0"/>
                  <a:pt x="426" y="0"/>
                  <a:pt x="415" y="0"/>
                </a:cubicBez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cubicBezTo>
                  <a:pt x="415" y="0"/>
                  <a:pt x="415" y="0"/>
                  <a:pt x="405" y="0"/>
                </a:cubicBezTo>
                <a:lnTo>
                  <a:pt x="405" y="10"/>
                </a:lnTo>
                <a:lnTo>
                  <a:pt x="405" y="10"/>
                </a:lnTo>
                <a:lnTo>
                  <a:pt x="405" y="10"/>
                </a:lnTo>
                <a:lnTo>
                  <a:pt x="405" y="10"/>
                </a:lnTo>
                <a:lnTo>
                  <a:pt x="405" y="10"/>
                </a:lnTo>
                <a:lnTo>
                  <a:pt x="405" y="10"/>
                </a:lnTo>
                <a:lnTo>
                  <a:pt x="405" y="10"/>
                </a:lnTo>
                <a:lnTo>
                  <a:pt x="395" y="10"/>
                </a:lnTo>
                <a:lnTo>
                  <a:pt x="395" y="10"/>
                </a:lnTo>
                <a:lnTo>
                  <a:pt x="395" y="10"/>
                </a:lnTo>
                <a:lnTo>
                  <a:pt x="395" y="10"/>
                </a:lnTo>
                <a:lnTo>
                  <a:pt x="395" y="10"/>
                </a:lnTo>
                <a:lnTo>
                  <a:pt x="395" y="20"/>
                </a:lnTo>
                <a:lnTo>
                  <a:pt x="395" y="20"/>
                </a:lnTo>
                <a:lnTo>
                  <a:pt x="395" y="20"/>
                </a:lnTo>
                <a:lnTo>
                  <a:pt x="395" y="20"/>
                </a:lnTo>
                <a:lnTo>
                  <a:pt x="384" y="20"/>
                </a:lnTo>
                <a:lnTo>
                  <a:pt x="384" y="20"/>
                </a:lnTo>
                <a:lnTo>
                  <a:pt x="384" y="20"/>
                </a:lnTo>
                <a:cubicBezTo>
                  <a:pt x="11" y="913"/>
                  <a:pt x="11" y="913"/>
                  <a:pt x="11" y="913"/>
                </a:cubicBezTo>
                <a:lnTo>
                  <a:pt x="11" y="913"/>
                </a:lnTo>
                <a:cubicBezTo>
                  <a:pt x="0" y="924"/>
                  <a:pt x="0" y="924"/>
                  <a:pt x="0" y="924"/>
                </a:cubicBezTo>
                <a:lnTo>
                  <a:pt x="0" y="924"/>
                </a:lnTo>
                <a:lnTo>
                  <a:pt x="0" y="924"/>
                </a:lnTo>
                <a:lnTo>
                  <a:pt x="0" y="924"/>
                </a:lnTo>
                <a:lnTo>
                  <a:pt x="0" y="924"/>
                </a:lnTo>
                <a:lnTo>
                  <a:pt x="0" y="934"/>
                </a:lnTo>
                <a:lnTo>
                  <a:pt x="0" y="934"/>
                </a:lnTo>
                <a:lnTo>
                  <a:pt x="0" y="934"/>
                </a:lnTo>
                <a:lnTo>
                  <a:pt x="0" y="934"/>
                </a:lnTo>
                <a:lnTo>
                  <a:pt x="0" y="934"/>
                </a:lnTo>
                <a:lnTo>
                  <a:pt x="0" y="934"/>
                </a:lnTo>
                <a:lnTo>
                  <a:pt x="0" y="934"/>
                </a:lnTo>
                <a:cubicBezTo>
                  <a:pt x="0" y="945"/>
                  <a:pt x="0" y="945"/>
                  <a:pt x="0" y="945"/>
                </a:cubicBezTo>
                <a:lnTo>
                  <a:pt x="0" y="945"/>
                </a:lnTo>
                <a:cubicBezTo>
                  <a:pt x="0" y="945"/>
                  <a:pt x="0" y="945"/>
                  <a:pt x="11" y="945"/>
                </a:cubicBezTo>
                <a:lnTo>
                  <a:pt x="11" y="945"/>
                </a:lnTo>
                <a:lnTo>
                  <a:pt x="11" y="945"/>
                </a:lnTo>
                <a:lnTo>
                  <a:pt x="11" y="955"/>
                </a:lnTo>
                <a:lnTo>
                  <a:pt x="11" y="955"/>
                </a:lnTo>
                <a:lnTo>
                  <a:pt x="11" y="955"/>
                </a:lnTo>
                <a:lnTo>
                  <a:pt x="11" y="955"/>
                </a:lnTo>
                <a:lnTo>
                  <a:pt x="11" y="955"/>
                </a:lnTo>
                <a:lnTo>
                  <a:pt x="11" y="955"/>
                </a:lnTo>
                <a:lnTo>
                  <a:pt x="11" y="955"/>
                </a:lnTo>
                <a:lnTo>
                  <a:pt x="11" y="955"/>
                </a:lnTo>
                <a:cubicBezTo>
                  <a:pt x="21" y="965"/>
                  <a:pt x="21" y="965"/>
                  <a:pt x="21" y="965"/>
                </a:cubicBezTo>
                <a:lnTo>
                  <a:pt x="21" y="965"/>
                </a:lnTo>
                <a:lnTo>
                  <a:pt x="21" y="965"/>
                </a:lnTo>
                <a:lnTo>
                  <a:pt x="21" y="965"/>
                </a:lnTo>
                <a:lnTo>
                  <a:pt x="21" y="965"/>
                </a:lnTo>
                <a:lnTo>
                  <a:pt x="31" y="965"/>
                </a:lnTo>
                <a:lnTo>
                  <a:pt x="31" y="965"/>
                </a:lnTo>
                <a:lnTo>
                  <a:pt x="31" y="965"/>
                </a:lnTo>
                <a:lnTo>
                  <a:pt x="31" y="965"/>
                </a:lnTo>
                <a:lnTo>
                  <a:pt x="31" y="965"/>
                </a:lnTo>
                <a:lnTo>
                  <a:pt x="31" y="965"/>
                </a:lnTo>
                <a:lnTo>
                  <a:pt x="42" y="965"/>
                </a:lnTo>
                <a:lnTo>
                  <a:pt x="42" y="965"/>
                </a:lnTo>
                <a:lnTo>
                  <a:pt x="42" y="965"/>
                </a:lnTo>
                <a:lnTo>
                  <a:pt x="52" y="965"/>
                </a:lnTo>
                <a:lnTo>
                  <a:pt x="52" y="965"/>
                </a:lnTo>
                <a:lnTo>
                  <a:pt x="52" y="965"/>
                </a:lnTo>
                <a:cubicBezTo>
                  <a:pt x="52" y="965"/>
                  <a:pt x="52" y="965"/>
                  <a:pt x="63" y="965"/>
                </a:cubicBezTo>
                <a:lnTo>
                  <a:pt x="63" y="965"/>
                </a:lnTo>
                <a:cubicBezTo>
                  <a:pt x="415" y="726"/>
                  <a:pt x="415" y="726"/>
                  <a:pt x="415" y="726"/>
                </a:cubicBezTo>
                <a:cubicBezTo>
                  <a:pt x="779" y="965"/>
                  <a:pt x="779" y="965"/>
                  <a:pt x="779" y="965"/>
                </a:cubicBezTo>
                <a:lnTo>
                  <a:pt x="779" y="965"/>
                </a:lnTo>
                <a:lnTo>
                  <a:pt x="779" y="965"/>
                </a:lnTo>
                <a:lnTo>
                  <a:pt x="789" y="965"/>
                </a:lnTo>
                <a:lnTo>
                  <a:pt x="789" y="965"/>
                </a:lnTo>
                <a:cubicBezTo>
                  <a:pt x="789" y="965"/>
                  <a:pt x="789" y="965"/>
                  <a:pt x="800" y="965"/>
                </a:cubicBezTo>
                <a:lnTo>
                  <a:pt x="800" y="965"/>
                </a:lnTo>
                <a:lnTo>
                  <a:pt x="800" y="965"/>
                </a:lnTo>
                <a:lnTo>
                  <a:pt x="800" y="965"/>
                </a:lnTo>
                <a:lnTo>
                  <a:pt x="810" y="965"/>
                </a:lnTo>
                <a:lnTo>
                  <a:pt x="810" y="965"/>
                </a:lnTo>
                <a:lnTo>
                  <a:pt x="810" y="965"/>
                </a:lnTo>
                <a:lnTo>
                  <a:pt x="810" y="965"/>
                </a:lnTo>
                <a:lnTo>
                  <a:pt x="810" y="965"/>
                </a:lnTo>
                <a:lnTo>
                  <a:pt x="810" y="965"/>
                </a:lnTo>
                <a:cubicBezTo>
                  <a:pt x="820" y="965"/>
                  <a:pt x="820" y="965"/>
                  <a:pt x="820" y="965"/>
                </a:cubicBezTo>
                <a:lnTo>
                  <a:pt x="820" y="965"/>
                </a:lnTo>
                <a:lnTo>
                  <a:pt x="820" y="965"/>
                </a:lnTo>
                <a:lnTo>
                  <a:pt x="820" y="965"/>
                </a:lnTo>
                <a:cubicBezTo>
                  <a:pt x="820" y="965"/>
                  <a:pt x="820" y="965"/>
                  <a:pt x="820" y="955"/>
                </a:cubicBezTo>
                <a:lnTo>
                  <a:pt x="820" y="955"/>
                </a:lnTo>
                <a:lnTo>
                  <a:pt x="831" y="955"/>
                </a:lnTo>
                <a:close/>
                <a:moveTo>
                  <a:pt x="436" y="654"/>
                </a:moveTo>
                <a:lnTo>
                  <a:pt x="436" y="654"/>
                </a:lnTo>
                <a:lnTo>
                  <a:pt x="436" y="654"/>
                </a:lnTo>
                <a:lnTo>
                  <a:pt x="436" y="654"/>
                </a:lnTo>
                <a:lnTo>
                  <a:pt x="436" y="654"/>
                </a:lnTo>
                <a:lnTo>
                  <a:pt x="436" y="654"/>
                </a:lnTo>
                <a:cubicBezTo>
                  <a:pt x="436" y="654"/>
                  <a:pt x="436" y="654"/>
                  <a:pt x="436" y="643"/>
                </a:cubicBezTo>
                <a:lnTo>
                  <a:pt x="436" y="643"/>
                </a:lnTo>
                <a:lnTo>
                  <a:pt x="436" y="643"/>
                </a:lnTo>
                <a:cubicBezTo>
                  <a:pt x="436" y="643"/>
                  <a:pt x="436" y="643"/>
                  <a:pt x="426" y="643"/>
                </a:cubicBezTo>
                <a:lnTo>
                  <a:pt x="426" y="643"/>
                </a:lnTo>
                <a:lnTo>
                  <a:pt x="426" y="643"/>
                </a:lnTo>
                <a:lnTo>
                  <a:pt x="426" y="643"/>
                </a:lnTo>
                <a:lnTo>
                  <a:pt x="426" y="643"/>
                </a:lnTo>
                <a:lnTo>
                  <a:pt x="426" y="643"/>
                </a:lnTo>
                <a:lnTo>
                  <a:pt x="426" y="643"/>
                </a:lnTo>
                <a:cubicBezTo>
                  <a:pt x="415" y="643"/>
                  <a:pt x="415" y="643"/>
                  <a:pt x="415" y="643"/>
                </a:cubicBezTo>
                <a:lnTo>
                  <a:pt x="415" y="643"/>
                </a:lnTo>
                <a:lnTo>
                  <a:pt x="415" y="643"/>
                </a:lnTo>
                <a:lnTo>
                  <a:pt x="415" y="643"/>
                </a:lnTo>
                <a:lnTo>
                  <a:pt x="415" y="643"/>
                </a:lnTo>
                <a:lnTo>
                  <a:pt x="415" y="643"/>
                </a:lnTo>
                <a:cubicBezTo>
                  <a:pt x="405" y="643"/>
                  <a:pt x="405" y="643"/>
                  <a:pt x="405" y="643"/>
                </a:cubicBezTo>
                <a:lnTo>
                  <a:pt x="405" y="643"/>
                </a:lnTo>
                <a:lnTo>
                  <a:pt x="405" y="643"/>
                </a:lnTo>
                <a:cubicBezTo>
                  <a:pt x="405" y="654"/>
                  <a:pt x="405" y="654"/>
                  <a:pt x="405" y="654"/>
                </a:cubicBezTo>
                <a:lnTo>
                  <a:pt x="405" y="654"/>
                </a:lnTo>
                <a:lnTo>
                  <a:pt x="405" y="654"/>
                </a:lnTo>
                <a:lnTo>
                  <a:pt x="405" y="654"/>
                </a:lnTo>
                <a:lnTo>
                  <a:pt x="405" y="654"/>
                </a:lnTo>
                <a:cubicBezTo>
                  <a:pt x="115" y="841"/>
                  <a:pt x="115" y="841"/>
                  <a:pt x="115" y="841"/>
                </a:cubicBezTo>
                <a:cubicBezTo>
                  <a:pt x="415" y="124"/>
                  <a:pt x="415" y="124"/>
                  <a:pt x="415" y="124"/>
                </a:cubicBezTo>
                <a:cubicBezTo>
                  <a:pt x="727" y="841"/>
                  <a:pt x="727" y="841"/>
                  <a:pt x="727" y="841"/>
                </a:cubicBezTo>
                <a:lnTo>
                  <a:pt x="436" y="6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4">
            <a:extLst>
              <a:ext uri="{FF2B5EF4-FFF2-40B4-BE49-F238E27FC236}">
                <a16:creationId xmlns:a16="http://schemas.microsoft.com/office/drawing/2014/main" id="{424628B3-24C1-D44E-A1C5-3C2D345E6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366" y="1089069"/>
            <a:ext cx="1026674" cy="892228"/>
          </a:xfrm>
          <a:custGeom>
            <a:avLst/>
            <a:gdLst>
              <a:gd name="T0" fmla="*/ 561 w 1112"/>
              <a:gd name="T1" fmla="*/ 965 h 966"/>
              <a:gd name="T2" fmla="*/ 561 w 1112"/>
              <a:gd name="T3" fmla="*/ 965 h 966"/>
              <a:gd name="T4" fmla="*/ 530 w 1112"/>
              <a:gd name="T5" fmla="*/ 955 h 966"/>
              <a:gd name="T6" fmla="*/ 166 w 1112"/>
              <a:gd name="T7" fmla="*/ 591 h 966"/>
              <a:gd name="T8" fmla="*/ 156 w 1112"/>
              <a:gd name="T9" fmla="*/ 581 h 966"/>
              <a:gd name="T10" fmla="*/ 83 w 1112"/>
              <a:gd name="T11" fmla="*/ 508 h 966"/>
              <a:gd name="T12" fmla="*/ 0 w 1112"/>
              <a:gd name="T13" fmla="*/ 301 h 966"/>
              <a:gd name="T14" fmla="*/ 83 w 1112"/>
              <a:gd name="T15" fmla="*/ 93 h 966"/>
              <a:gd name="T16" fmla="*/ 301 w 1112"/>
              <a:gd name="T17" fmla="*/ 0 h 966"/>
              <a:gd name="T18" fmla="*/ 509 w 1112"/>
              <a:gd name="T19" fmla="*/ 93 h 966"/>
              <a:gd name="T20" fmla="*/ 561 w 1112"/>
              <a:gd name="T21" fmla="*/ 135 h 966"/>
              <a:gd name="T22" fmla="*/ 602 w 1112"/>
              <a:gd name="T23" fmla="*/ 93 h 966"/>
              <a:gd name="T24" fmla="*/ 820 w 1112"/>
              <a:gd name="T25" fmla="*/ 0 h 966"/>
              <a:gd name="T26" fmla="*/ 1028 w 1112"/>
              <a:gd name="T27" fmla="*/ 93 h 966"/>
              <a:gd name="T28" fmla="*/ 1111 w 1112"/>
              <a:gd name="T29" fmla="*/ 301 h 966"/>
              <a:gd name="T30" fmla="*/ 1028 w 1112"/>
              <a:gd name="T31" fmla="*/ 508 h 966"/>
              <a:gd name="T32" fmla="*/ 1028 w 1112"/>
              <a:gd name="T33" fmla="*/ 508 h 966"/>
              <a:gd name="T34" fmla="*/ 955 w 1112"/>
              <a:gd name="T35" fmla="*/ 581 h 966"/>
              <a:gd name="T36" fmla="*/ 955 w 1112"/>
              <a:gd name="T37" fmla="*/ 591 h 966"/>
              <a:gd name="T38" fmla="*/ 581 w 1112"/>
              <a:gd name="T39" fmla="*/ 955 h 966"/>
              <a:gd name="T40" fmla="*/ 561 w 1112"/>
              <a:gd name="T41" fmla="*/ 965 h 966"/>
              <a:gd name="T42" fmla="*/ 218 w 1112"/>
              <a:gd name="T43" fmla="*/ 540 h 966"/>
              <a:gd name="T44" fmla="*/ 218 w 1112"/>
              <a:gd name="T45" fmla="*/ 540 h 966"/>
              <a:gd name="T46" fmla="*/ 561 w 1112"/>
              <a:gd name="T47" fmla="*/ 882 h 966"/>
              <a:gd name="T48" fmla="*/ 903 w 1112"/>
              <a:gd name="T49" fmla="*/ 540 h 966"/>
              <a:gd name="T50" fmla="*/ 903 w 1112"/>
              <a:gd name="T51" fmla="*/ 540 h 966"/>
              <a:gd name="T52" fmla="*/ 976 w 1112"/>
              <a:gd name="T53" fmla="*/ 467 h 966"/>
              <a:gd name="T54" fmla="*/ 1048 w 1112"/>
              <a:gd name="T55" fmla="*/ 301 h 966"/>
              <a:gd name="T56" fmla="*/ 976 w 1112"/>
              <a:gd name="T57" fmla="*/ 145 h 966"/>
              <a:gd name="T58" fmla="*/ 820 w 1112"/>
              <a:gd name="T59" fmla="*/ 73 h 966"/>
              <a:gd name="T60" fmla="*/ 654 w 1112"/>
              <a:gd name="T61" fmla="*/ 145 h 966"/>
              <a:gd name="T62" fmla="*/ 581 w 1112"/>
              <a:gd name="T63" fmla="*/ 218 h 966"/>
              <a:gd name="T64" fmla="*/ 561 w 1112"/>
              <a:gd name="T65" fmla="*/ 228 h 966"/>
              <a:gd name="T66" fmla="*/ 530 w 1112"/>
              <a:gd name="T67" fmla="*/ 218 h 966"/>
              <a:gd name="T68" fmla="*/ 457 w 1112"/>
              <a:gd name="T69" fmla="*/ 145 h 966"/>
              <a:gd name="T70" fmla="*/ 301 w 1112"/>
              <a:gd name="T71" fmla="*/ 73 h 966"/>
              <a:gd name="T72" fmla="*/ 135 w 1112"/>
              <a:gd name="T73" fmla="*/ 145 h 966"/>
              <a:gd name="T74" fmla="*/ 73 w 1112"/>
              <a:gd name="T75" fmla="*/ 301 h 966"/>
              <a:gd name="T76" fmla="*/ 135 w 1112"/>
              <a:gd name="T77" fmla="*/ 467 h 966"/>
              <a:gd name="T78" fmla="*/ 218 w 1112"/>
              <a:gd name="T79" fmla="*/ 540 h 966"/>
              <a:gd name="T80" fmla="*/ 1007 w 1112"/>
              <a:gd name="T81" fmla="*/ 488 h 966"/>
              <a:gd name="T82" fmla="*/ 1007 w 1112"/>
              <a:gd name="T83" fmla="*/ 488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12" h="966">
                <a:moveTo>
                  <a:pt x="561" y="965"/>
                </a:moveTo>
                <a:lnTo>
                  <a:pt x="561" y="965"/>
                </a:lnTo>
                <a:cubicBezTo>
                  <a:pt x="550" y="965"/>
                  <a:pt x="540" y="965"/>
                  <a:pt x="530" y="955"/>
                </a:cubicBezTo>
                <a:cubicBezTo>
                  <a:pt x="166" y="591"/>
                  <a:pt x="166" y="591"/>
                  <a:pt x="166" y="591"/>
                </a:cubicBezTo>
                <a:cubicBezTo>
                  <a:pt x="166" y="591"/>
                  <a:pt x="166" y="581"/>
                  <a:pt x="156" y="581"/>
                </a:cubicBezTo>
                <a:cubicBezTo>
                  <a:pt x="83" y="508"/>
                  <a:pt x="83" y="508"/>
                  <a:pt x="83" y="508"/>
                </a:cubicBezTo>
                <a:cubicBezTo>
                  <a:pt x="31" y="457"/>
                  <a:pt x="0" y="384"/>
                  <a:pt x="0" y="301"/>
                </a:cubicBezTo>
                <a:cubicBezTo>
                  <a:pt x="0" y="218"/>
                  <a:pt x="31" y="145"/>
                  <a:pt x="83" y="93"/>
                </a:cubicBezTo>
                <a:cubicBezTo>
                  <a:pt x="145" y="31"/>
                  <a:pt x="218" y="0"/>
                  <a:pt x="301" y="0"/>
                </a:cubicBezTo>
                <a:cubicBezTo>
                  <a:pt x="374" y="0"/>
                  <a:pt x="457" y="31"/>
                  <a:pt x="509" y="93"/>
                </a:cubicBezTo>
                <a:cubicBezTo>
                  <a:pt x="561" y="135"/>
                  <a:pt x="561" y="135"/>
                  <a:pt x="561" y="135"/>
                </a:cubicBezTo>
                <a:cubicBezTo>
                  <a:pt x="602" y="93"/>
                  <a:pt x="602" y="93"/>
                  <a:pt x="602" y="93"/>
                </a:cubicBezTo>
                <a:cubicBezTo>
                  <a:pt x="664" y="31"/>
                  <a:pt x="737" y="0"/>
                  <a:pt x="820" y="0"/>
                </a:cubicBezTo>
                <a:cubicBezTo>
                  <a:pt x="893" y="0"/>
                  <a:pt x="976" y="31"/>
                  <a:pt x="1028" y="93"/>
                </a:cubicBezTo>
                <a:cubicBezTo>
                  <a:pt x="1080" y="145"/>
                  <a:pt x="1111" y="218"/>
                  <a:pt x="1111" y="301"/>
                </a:cubicBezTo>
                <a:cubicBezTo>
                  <a:pt x="1111" y="384"/>
                  <a:pt x="1080" y="457"/>
                  <a:pt x="1028" y="508"/>
                </a:cubicBezTo>
                <a:lnTo>
                  <a:pt x="1028" y="508"/>
                </a:lnTo>
                <a:cubicBezTo>
                  <a:pt x="955" y="581"/>
                  <a:pt x="955" y="581"/>
                  <a:pt x="955" y="581"/>
                </a:cubicBezTo>
                <a:lnTo>
                  <a:pt x="955" y="591"/>
                </a:lnTo>
                <a:cubicBezTo>
                  <a:pt x="581" y="955"/>
                  <a:pt x="581" y="955"/>
                  <a:pt x="581" y="955"/>
                </a:cubicBezTo>
                <a:cubicBezTo>
                  <a:pt x="571" y="965"/>
                  <a:pt x="571" y="965"/>
                  <a:pt x="561" y="965"/>
                </a:cubicBezTo>
                <a:close/>
                <a:moveTo>
                  <a:pt x="218" y="540"/>
                </a:moveTo>
                <a:lnTo>
                  <a:pt x="218" y="540"/>
                </a:lnTo>
                <a:cubicBezTo>
                  <a:pt x="561" y="882"/>
                  <a:pt x="561" y="882"/>
                  <a:pt x="561" y="882"/>
                </a:cubicBezTo>
                <a:cubicBezTo>
                  <a:pt x="903" y="540"/>
                  <a:pt x="903" y="540"/>
                  <a:pt x="903" y="540"/>
                </a:cubicBezTo>
                <a:lnTo>
                  <a:pt x="903" y="540"/>
                </a:lnTo>
                <a:cubicBezTo>
                  <a:pt x="976" y="467"/>
                  <a:pt x="976" y="467"/>
                  <a:pt x="976" y="467"/>
                </a:cubicBezTo>
                <a:cubicBezTo>
                  <a:pt x="1018" y="415"/>
                  <a:pt x="1048" y="363"/>
                  <a:pt x="1048" y="301"/>
                </a:cubicBezTo>
                <a:cubicBezTo>
                  <a:pt x="1048" y="239"/>
                  <a:pt x="1018" y="186"/>
                  <a:pt x="976" y="145"/>
                </a:cubicBezTo>
                <a:cubicBezTo>
                  <a:pt x="934" y="93"/>
                  <a:pt x="882" y="73"/>
                  <a:pt x="820" y="73"/>
                </a:cubicBezTo>
                <a:cubicBezTo>
                  <a:pt x="758" y="73"/>
                  <a:pt x="696" y="93"/>
                  <a:pt x="654" y="145"/>
                </a:cubicBezTo>
                <a:cubicBezTo>
                  <a:pt x="581" y="218"/>
                  <a:pt x="581" y="218"/>
                  <a:pt x="581" y="218"/>
                </a:cubicBezTo>
                <a:cubicBezTo>
                  <a:pt x="581" y="218"/>
                  <a:pt x="571" y="228"/>
                  <a:pt x="561" y="228"/>
                </a:cubicBezTo>
                <a:cubicBezTo>
                  <a:pt x="550" y="228"/>
                  <a:pt x="540" y="218"/>
                  <a:pt x="530" y="218"/>
                </a:cubicBezTo>
                <a:cubicBezTo>
                  <a:pt x="457" y="145"/>
                  <a:pt x="457" y="145"/>
                  <a:pt x="457" y="145"/>
                </a:cubicBezTo>
                <a:cubicBezTo>
                  <a:pt x="415" y="93"/>
                  <a:pt x="363" y="73"/>
                  <a:pt x="301" y="73"/>
                </a:cubicBezTo>
                <a:cubicBezTo>
                  <a:pt x="239" y="73"/>
                  <a:pt x="176" y="93"/>
                  <a:pt x="135" y="145"/>
                </a:cubicBezTo>
                <a:cubicBezTo>
                  <a:pt x="93" y="186"/>
                  <a:pt x="73" y="239"/>
                  <a:pt x="73" y="301"/>
                </a:cubicBezTo>
                <a:cubicBezTo>
                  <a:pt x="73" y="363"/>
                  <a:pt x="93" y="415"/>
                  <a:pt x="135" y="467"/>
                </a:cubicBezTo>
                <a:cubicBezTo>
                  <a:pt x="218" y="540"/>
                  <a:pt x="218" y="540"/>
                  <a:pt x="218" y="540"/>
                </a:cubicBezTo>
                <a:close/>
                <a:moveTo>
                  <a:pt x="1007" y="488"/>
                </a:moveTo>
                <a:lnTo>
                  <a:pt x="1007" y="4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5">
            <a:extLst>
              <a:ext uri="{FF2B5EF4-FFF2-40B4-BE49-F238E27FC236}">
                <a16:creationId xmlns:a16="http://schemas.microsoft.com/office/drawing/2014/main" id="{714833EC-185C-CE41-AF86-C2852909B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220" y="6507628"/>
            <a:ext cx="635560" cy="1014451"/>
          </a:xfrm>
          <a:custGeom>
            <a:avLst/>
            <a:gdLst>
              <a:gd name="T0" fmla="*/ 352 w 686"/>
              <a:gd name="T1" fmla="*/ 1099 h 1100"/>
              <a:gd name="T2" fmla="*/ 352 w 686"/>
              <a:gd name="T3" fmla="*/ 1099 h 1100"/>
              <a:gd name="T4" fmla="*/ 321 w 686"/>
              <a:gd name="T5" fmla="*/ 1078 h 1100"/>
              <a:gd name="T6" fmla="*/ 155 w 686"/>
              <a:gd name="T7" fmla="*/ 798 h 1100"/>
              <a:gd name="T8" fmla="*/ 0 w 686"/>
              <a:gd name="T9" fmla="*/ 353 h 1100"/>
              <a:gd name="T10" fmla="*/ 342 w 686"/>
              <a:gd name="T11" fmla="*/ 0 h 1100"/>
              <a:gd name="T12" fmla="*/ 685 w 686"/>
              <a:gd name="T13" fmla="*/ 353 h 1100"/>
              <a:gd name="T14" fmla="*/ 529 w 686"/>
              <a:gd name="T15" fmla="*/ 798 h 1100"/>
              <a:gd name="T16" fmla="*/ 384 w 686"/>
              <a:gd name="T17" fmla="*/ 1078 h 1100"/>
              <a:gd name="T18" fmla="*/ 352 w 686"/>
              <a:gd name="T19" fmla="*/ 1099 h 1100"/>
              <a:gd name="T20" fmla="*/ 342 w 686"/>
              <a:gd name="T21" fmla="*/ 73 h 1100"/>
              <a:gd name="T22" fmla="*/ 342 w 686"/>
              <a:gd name="T23" fmla="*/ 73 h 1100"/>
              <a:gd name="T24" fmla="*/ 72 w 686"/>
              <a:gd name="T25" fmla="*/ 353 h 1100"/>
              <a:gd name="T26" fmla="*/ 217 w 686"/>
              <a:gd name="T27" fmla="*/ 767 h 1100"/>
              <a:gd name="T28" fmla="*/ 352 w 686"/>
              <a:gd name="T29" fmla="*/ 995 h 1100"/>
              <a:gd name="T30" fmla="*/ 467 w 686"/>
              <a:gd name="T31" fmla="*/ 767 h 1100"/>
              <a:gd name="T32" fmla="*/ 622 w 686"/>
              <a:gd name="T33" fmla="*/ 353 h 1100"/>
              <a:gd name="T34" fmla="*/ 342 w 686"/>
              <a:gd name="T35" fmla="*/ 73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6" h="1100">
                <a:moveTo>
                  <a:pt x="352" y="1099"/>
                </a:moveTo>
                <a:lnTo>
                  <a:pt x="352" y="1099"/>
                </a:lnTo>
                <a:cubicBezTo>
                  <a:pt x="332" y="1099"/>
                  <a:pt x="321" y="1089"/>
                  <a:pt x="321" y="1078"/>
                </a:cubicBezTo>
                <a:cubicBezTo>
                  <a:pt x="321" y="1078"/>
                  <a:pt x="238" y="954"/>
                  <a:pt x="155" y="798"/>
                </a:cubicBezTo>
                <a:cubicBezTo>
                  <a:pt x="51" y="590"/>
                  <a:pt x="0" y="435"/>
                  <a:pt x="0" y="353"/>
                </a:cubicBezTo>
                <a:cubicBezTo>
                  <a:pt x="0" y="156"/>
                  <a:pt x="155" y="0"/>
                  <a:pt x="342" y="0"/>
                </a:cubicBezTo>
                <a:cubicBezTo>
                  <a:pt x="529" y="0"/>
                  <a:pt x="685" y="156"/>
                  <a:pt x="685" y="353"/>
                </a:cubicBezTo>
                <a:cubicBezTo>
                  <a:pt x="685" y="435"/>
                  <a:pt x="633" y="590"/>
                  <a:pt x="529" y="798"/>
                </a:cubicBezTo>
                <a:cubicBezTo>
                  <a:pt x="456" y="944"/>
                  <a:pt x="384" y="1078"/>
                  <a:pt x="384" y="1078"/>
                </a:cubicBezTo>
                <a:cubicBezTo>
                  <a:pt x="373" y="1089"/>
                  <a:pt x="363" y="1099"/>
                  <a:pt x="352" y="1099"/>
                </a:cubicBezTo>
                <a:close/>
                <a:moveTo>
                  <a:pt x="342" y="73"/>
                </a:moveTo>
                <a:lnTo>
                  <a:pt x="342" y="73"/>
                </a:lnTo>
                <a:cubicBezTo>
                  <a:pt x="197" y="73"/>
                  <a:pt x="72" y="197"/>
                  <a:pt x="72" y="353"/>
                </a:cubicBezTo>
                <a:cubicBezTo>
                  <a:pt x="72" y="404"/>
                  <a:pt x="93" y="518"/>
                  <a:pt x="217" y="767"/>
                </a:cubicBezTo>
                <a:cubicBezTo>
                  <a:pt x="269" y="860"/>
                  <a:pt x="321" y="944"/>
                  <a:pt x="352" y="995"/>
                </a:cubicBezTo>
                <a:cubicBezTo>
                  <a:pt x="373" y="944"/>
                  <a:pt x="425" y="860"/>
                  <a:pt x="467" y="767"/>
                </a:cubicBezTo>
                <a:cubicBezTo>
                  <a:pt x="591" y="518"/>
                  <a:pt x="622" y="404"/>
                  <a:pt x="622" y="353"/>
                </a:cubicBezTo>
                <a:cubicBezTo>
                  <a:pt x="622" y="197"/>
                  <a:pt x="498" y="73"/>
                  <a:pt x="342" y="7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6">
            <a:extLst>
              <a:ext uri="{FF2B5EF4-FFF2-40B4-BE49-F238E27FC236}">
                <a16:creationId xmlns:a16="http://schemas.microsoft.com/office/drawing/2014/main" id="{56A53E27-A6CD-6343-9A1D-792F8E5B1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332" y="6670592"/>
            <a:ext cx="297408" cy="297408"/>
          </a:xfrm>
          <a:custGeom>
            <a:avLst/>
            <a:gdLst>
              <a:gd name="T0" fmla="*/ 156 w 323"/>
              <a:gd name="T1" fmla="*/ 321 h 322"/>
              <a:gd name="T2" fmla="*/ 156 w 323"/>
              <a:gd name="T3" fmla="*/ 321 h 322"/>
              <a:gd name="T4" fmla="*/ 0 w 323"/>
              <a:gd name="T5" fmla="*/ 166 h 322"/>
              <a:gd name="T6" fmla="*/ 156 w 323"/>
              <a:gd name="T7" fmla="*/ 0 h 322"/>
              <a:gd name="T8" fmla="*/ 322 w 323"/>
              <a:gd name="T9" fmla="*/ 166 h 322"/>
              <a:gd name="T10" fmla="*/ 156 w 323"/>
              <a:gd name="T11" fmla="*/ 321 h 322"/>
              <a:gd name="T12" fmla="*/ 156 w 323"/>
              <a:gd name="T13" fmla="*/ 73 h 322"/>
              <a:gd name="T14" fmla="*/ 156 w 323"/>
              <a:gd name="T15" fmla="*/ 73 h 322"/>
              <a:gd name="T16" fmla="*/ 63 w 323"/>
              <a:gd name="T17" fmla="*/ 166 h 322"/>
              <a:gd name="T18" fmla="*/ 156 w 323"/>
              <a:gd name="T19" fmla="*/ 248 h 322"/>
              <a:gd name="T20" fmla="*/ 249 w 323"/>
              <a:gd name="T21" fmla="*/ 166 h 322"/>
              <a:gd name="T22" fmla="*/ 156 w 323"/>
              <a:gd name="T23" fmla="*/ 73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3" h="322">
                <a:moveTo>
                  <a:pt x="156" y="321"/>
                </a:moveTo>
                <a:lnTo>
                  <a:pt x="156" y="321"/>
                </a:lnTo>
                <a:cubicBezTo>
                  <a:pt x="73" y="321"/>
                  <a:pt x="0" y="248"/>
                  <a:pt x="0" y="166"/>
                </a:cubicBezTo>
                <a:cubicBezTo>
                  <a:pt x="0" y="73"/>
                  <a:pt x="73" y="0"/>
                  <a:pt x="156" y="0"/>
                </a:cubicBezTo>
                <a:cubicBezTo>
                  <a:pt x="249" y="0"/>
                  <a:pt x="322" y="73"/>
                  <a:pt x="322" y="166"/>
                </a:cubicBezTo>
                <a:cubicBezTo>
                  <a:pt x="322" y="248"/>
                  <a:pt x="249" y="321"/>
                  <a:pt x="156" y="321"/>
                </a:cubicBezTo>
                <a:close/>
                <a:moveTo>
                  <a:pt x="156" y="73"/>
                </a:moveTo>
                <a:lnTo>
                  <a:pt x="156" y="73"/>
                </a:lnTo>
                <a:cubicBezTo>
                  <a:pt x="104" y="73"/>
                  <a:pt x="63" y="114"/>
                  <a:pt x="63" y="166"/>
                </a:cubicBezTo>
                <a:cubicBezTo>
                  <a:pt x="63" y="207"/>
                  <a:pt x="104" y="248"/>
                  <a:pt x="156" y="248"/>
                </a:cubicBezTo>
                <a:cubicBezTo>
                  <a:pt x="208" y="248"/>
                  <a:pt x="249" y="207"/>
                  <a:pt x="249" y="166"/>
                </a:cubicBezTo>
                <a:cubicBezTo>
                  <a:pt x="249" y="114"/>
                  <a:pt x="208" y="73"/>
                  <a:pt x="156" y="7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11AF9C-120D-8541-9A59-2F305887F1D5}"/>
              </a:ext>
            </a:extLst>
          </p:cNvPr>
          <p:cNvGrpSpPr/>
          <p:nvPr/>
        </p:nvGrpSpPr>
        <p:grpSpPr>
          <a:xfrm>
            <a:off x="14936810" y="762710"/>
            <a:ext cx="6164729" cy="4716592"/>
            <a:chOff x="2232442" y="3643574"/>
            <a:chExt cx="6164729" cy="4716592"/>
          </a:xfrm>
        </p:grpSpPr>
        <p:sp>
          <p:nvSpPr>
            <p:cNvPr id="50" name="CuadroTexto 598">
              <a:extLst>
                <a:ext uri="{FF2B5EF4-FFF2-40B4-BE49-F238E27FC236}">
                  <a16:creationId xmlns:a16="http://schemas.microsoft.com/office/drawing/2014/main" id="{C4448733-763A-5F42-B923-0E0A973F9B71}"/>
                </a:ext>
              </a:extLst>
            </p:cNvPr>
            <p:cNvSpPr txBox="1"/>
            <p:nvPr/>
          </p:nvSpPr>
          <p:spPr>
            <a:xfrm>
              <a:off x="2232442" y="3643574"/>
              <a:ext cx="30748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Travel</a:t>
              </a:r>
            </a:p>
          </p:txBody>
        </p:sp>
        <p:sp>
          <p:nvSpPr>
            <p:cNvPr id="51" name="CuadroTexto 599">
              <a:extLst>
                <a:ext uri="{FF2B5EF4-FFF2-40B4-BE49-F238E27FC236}">
                  <a16:creationId xmlns:a16="http://schemas.microsoft.com/office/drawing/2014/main" id="{518F700C-3726-B54E-A773-2DC697BF6396}"/>
                </a:ext>
              </a:extLst>
            </p:cNvPr>
            <p:cNvSpPr txBox="1"/>
            <p:nvPr/>
          </p:nvSpPr>
          <p:spPr>
            <a:xfrm>
              <a:off x="2236245" y="4943846"/>
              <a:ext cx="6160926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6D5DD8-050D-A348-BA7F-E39FCB6FFD28}"/>
              </a:ext>
            </a:extLst>
          </p:cNvPr>
          <p:cNvGrpSpPr/>
          <p:nvPr/>
        </p:nvGrpSpPr>
        <p:grpSpPr>
          <a:xfrm>
            <a:off x="14936810" y="5803800"/>
            <a:ext cx="5906821" cy="7100068"/>
            <a:chOff x="14936810" y="5874138"/>
            <a:chExt cx="5906821" cy="7100068"/>
          </a:xfrm>
        </p:grpSpPr>
        <p:sp>
          <p:nvSpPr>
            <p:cNvPr id="512" name="Freeform 428">
              <a:extLst>
                <a:ext uri="{FF2B5EF4-FFF2-40B4-BE49-F238E27FC236}">
                  <a16:creationId xmlns:a16="http://schemas.microsoft.com/office/drawing/2014/main" id="{60D52290-57E6-0D4B-8672-642EB4EAA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6810" y="6181700"/>
              <a:ext cx="843338" cy="855562"/>
            </a:xfrm>
            <a:custGeom>
              <a:avLst/>
              <a:gdLst>
                <a:gd name="T0" fmla="*/ 914 w 915"/>
                <a:gd name="T1" fmla="*/ 457 h 924"/>
                <a:gd name="T2" fmla="*/ 914 w 915"/>
                <a:gd name="T3" fmla="*/ 457 h 924"/>
                <a:gd name="T4" fmla="*/ 457 w 915"/>
                <a:gd name="T5" fmla="*/ 923 h 924"/>
                <a:gd name="T6" fmla="*/ 0 w 915"/>
                <a:gd name="T7" fmla="*/ 457 h 924"/>
                <a:gd name="T8" fmla="*/ 457 w 915"/>
                <a:gd name="T9" fmla="*/ 0 h 924"/>
                <a:gd name="T10" fmla="*/ 914 w 915"/>
                <a:gd name="T11" fmla="*/ 457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5" h="924">
                  <a:moveTo>
                    <a:pt x="914" y="457"/>
                  </a:moveTo>
                  <a:lnTo>
                    <a:pt x="914" y="457"/>
                  </a:lnTo>
                  <a:cubicBezTo>
                    <a:pt x="914" y="716"/>
                    <a:pt x="716" y="923"/>
                    <a:pt x="457" y="923"/>
                  </a:cubicBezTo>
                  <a:cubicBezTo>
                    <a:pt x="208" y="923"/>
                    <a:pt x="0" y="716"/>
                    <a:pt x="0" y="457"/>
                  </a:cubicBezTo>
                  <a:cubicBezTo>
                    <a:pt x="0" y="208"/>
                    <a:pt x="208" y="0"/>
                    <a:pt x="457" y="0"/>
                  </a:cubicBezTo>
                  <a:cubicBezTo>
                    <a:pt x="716" y="0"/>
                    <a:pt x="914" y="208"/>
                    <a:pt x="914" y="457"/>
                  </a:cubicBezTo>
                </a:path>
              </a:pathLst>
            </a:custGeom>
            <a:solidFill>
              <a:schemeClr val="accent1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3" name="Freeform 429">
              <a:extLst>
                <a:ext uri="{FF2B5EF4-FFF2-40B4-BE49-F238E27FC236}">
                  <a16:creationId xmlns:a16="http://schemas.microsoft.com/office/drawing/2014/main" id="{AEA849F6-7CCC-F04A-B313-737F34134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6810" y="8072004"/>
              <a:ext cx="843338" cy="855562"/>
            </a:xfrm>
            <a:custGeom>
              <a:avLst/>
              <a:gdLst>
                <a:gd name="T0" fmla="*/ 914 w 915"/>
                <a:gd name="T1" fmla="*/ 467 h 925"/>
                <a:gd name="T2" fmla="*/ 914 w 915"/>
                <a:gd name="T3" fmla="*/ 467 h 925"/>
                <a:gd name="T4" fmla="*/ 457 w 915"/>
                <a:gd name="T5" fmla="*/ 924 h 925"/>
                <a:gd name="T6" fmla="*/ 0 w 915"/>
                <a:gd name="T7" fmla="*/ 467 h 925"/>
                <a:gd name="T8" fmla="*/ 457 w 915"/>
                <a:gd name="T9" fmla="*/ 0 h 925"/>
                <a:gd name="T10" fmla="*/ 914 w 915"/>
                <a:gd name="T11" fmla="*/ 467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5" h="925">
                  <a:moveTo>
                    <a:pt x="914" y="467"/>
                  </a:moveTo>
                  <a:lnTo>
                    <a:pt x="914" y="467"/>
                  </a:lnTo>
                  <a:cubicBezTo>
                    <a:pt x="914" y="716"/>
                    <a:pt x="716" y="924"/>
                    <a:pt x="457" y="924"/>
                  </a:cubicBezTo>
                  <a:cubicBezTo>
                    <a:pt x="208" y="924"/>
                    <a:pt x="0" y="716"/>
                    <a:pt x="0" y="467"/>
                  </a:cubicBezTo>
                  <a:cubicBezTo>
                    <a:pt x="0" y="207"/>
                    <a:pt x="208" y="0"/>
                    <a:pt x="457" y="0"/>
                  </a:cubicBezTo>
                  <a:cubicBezTo>
                    <a:pt x="716" y="0"/>
                    <a:pt x="914" y="207"/>
                    <a:pt x="914" y="467"/>
                  </a:cubicBezTo>
                </a:path>
              </a:pathLst>
            </a:custGeom>
            <a:solidFill>
              <a:schemeClr val="accent2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7" name="Freeform 430">
              <a:extLst>
                <a:ext uri="{FF2B5EF4-FFF2-40B4-BE49-F238E27FC236}">
                  <a16:creationId xmlns:a16="http://schemas.microsoft.com/office/drawing/2014/main" id="{FD7035BB-3F87-B847-9824-234EF7536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6810" y="9933871"/>
              <a:ext cx="843338" cy="855562"/>
            </a:xfrm>
            <a:custGeom>
              <a:avLst/>
              <a:gdLst>
                <a:gd name="T0" fmla="*/ 914 w 915"/>
                <a:gd name="T1" fmla="*/ 456 h 924"/>
                <a:gd name="T2" fmla="*/ 914 w 915"/>
                <a:gd name="T3" fmla="*/ 456 h 924"/>
                <a:gd name="T4" fmla="*/ 457 w 915"/>
                <a:gd name="T5" fmla="*/ 923 h 924"/>
                <a:gd name="T6" fmla="*/ 0 w 915"/>
                <a:gd name="T7" fmla="*/ 456 h 924"/>
                <a:gd name="T8" fmla="*/ 457 w 915"/>
                <a:gd name="T9" fmla="*/ 0 h 924"/>
                <a:gd name="T10" fmla="*/ 914 w 915"/>
                <a:gd name="T11" fmla="*/ 456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5" h="924">
                  <a:moveTo>
                    <a:pt x="914" y="456"/>
                  </a:moveTo>
                  <a:lnTo>
                    <a:pt x="914" y="456"/>
                  </a:lnTo>
                  <a:cubicBezTo>
                    <a:pt x="914" y="716"/>
                    <a:pt x="716" y="923"/>
                    <a:pt x="457" y="923"/>
                  </a:cubicBezTo>
                  <a:cubicBezTo>
                    <a:pt x="208" y="923"/>
                    <a:pt x="0" y="716"/>
                    <a:pt x="0" y="456"/>
                  </a:cubicBezTo>
                  <a:cubicBezTo>
                    <a:pt x="0" y="207"/>
                    <a:pt x="208" y="0"/>
                    <a:pt x="457" y="0"/>
                  </a:cubicBezTo>
                  <a:cubicBezTo>
                    <a:pt x="716" y="0"/>
                    <a:pt x="914" y="207"/>
                    <a:pt x="914" y="456"/>
                  </a:cubicBezTo>
                </a:path>
              </a:pathLst>
            </a:custGeom>
            <a:solidFill>
              <a:schemeClr val="accent3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8" name="Freeform 431">
              <a:extLst>
                <a:ext uri="{FF2B5EF4-FFF2-40B4-BE49-F238E27FC236}">
                  <a16:creationId xmlns:a16="http://schemas.microsoft.com/office/drawing/2014/main" id="{B9575841-A72C-2442-9C4D-B20DA5908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6810" y="11669439"/>
              <a:ext cx="843338" cy="843338"/>
            </a:xfrm>
            <a:custGeom>
              <a:avLst/>
              <a:gdLst>
                <a:gd name="T0" fmla="*/ 914 w 915"/>
                <a:gd name="T1" fmla="*/ 457 h 915"/>
                <a:gd name="T2" fmla="*/ 914 w 915"/>
                <a:gd name="T3" fmla="*/ 457 h 915"/>
                <a:gd name="T4" fmla="*/ 457 w 915"/>
                <a:gd name="T5" fmla="*/ 914 h 915"/>
                <a:gd name="T6" fmla="*/ 0 w 915"/>
                <a:gd name="T7" fmla="*/ 457 h 915"/>
                <a:gd name="T8" fmla="*/ 457 w 915"/>
                <a:gd name="T9" fmla="*/ 0 h 915"/>
                <a:gd name="T10" fmla="*/ 914 w 915"/>
                <a:gd name="T11" fmla="*/ 457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5" h="915">
                  <a:moveTo>
                    <a:pt x="914" y="457"/>
                  </a:moveTo>
                  <a:lnTo>
                    <a:pt x="914" y="457"/>
                  </a:lnTo>
                  <a:cubicBezTo>
                    <a:pt x="914" y="706"/>
                    <a:pt x="716" y="914"/>
                    <a:pt x="457" y="914"/>
                  </a:cubicBezTo>
                  <a:cubicBezTo>
                    <a:pt x="208" y="914"/>
                    <a:pt x="0" y="706"/>
                    <a:pt x="0" y="457"/>
                  </a:cubicBezTo>
                  <a:cubicBezTo>
                    <a:pt x="0" y="198"/>
                    <a:pt x="208" y="0"/>
                    <a:pt x="457" y="0"/>
                  </a:cubicBezTo>
                  <a:cubicBezTo>
                    <a:pt x="716" y="0"/>
                    <a:pt x="914" y="198"/>
                    <a:pt x="914" y="457"/>
                  </a:cubicBezTo>
                </a:path>
              </a:pathLst>
            </a:custGeom>
            <a:solidFill>
              <a:schemeClr val="accent4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12AB5E3-A2B1-2347-8C6E-E9401938306C}"/>
                </a:ext>
              </a:extLst>
            </p:cNvPr>
            <p:cNvGrpSpPr/>
            <p:nvPr/>
          </p:nvGrpSpPr>
          <p:grpSpPr>
            <a:xfrm>
              <a:off x="15971633" y="5874138"/>
              <a:ext cx="4871998" cy="1592908"/>
              <a:chOff x="2088671" y="10759890"/>
              <a:chExt cx="4871998" cy="1592908"/>
            </a:xfrm>
          </p:grpSpPr>
          <p:sp>
            <p:nvSpPr>
              <p:cNvPr id="53" name="CuadroTexto 395">
                <a:extLst>
                  <a:ext uri="{FF2B5EF4-FFF2-40B4-BE49-F238E27FC236}">
                    <a16:creationId xmlns:a16="http://schemas.microsoft.com/office/drawing/2014/main" id="{FF897C3D-DC24-FA42-957A-0537D38300FC}"/>
                  </a:ext>
                </a:extLst>
              </p:cNvPr>
              <p:cNvSpPr txBox="1"/>
              <p:nvPr/>
            </p:nvSpPr>
            <p:spPr>
              <a:xfrm>
                <a:off x="2112117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54" name="Rectangle 56">
                <a:extLst>
                  <a:ext uri="{FF2B5EF4-FFF2-40B4-BE49-F238E27FC236}">
                    <a16:creationId xmlns:a16="http://schemas.microsoft.com/office/drawing/2014/main" id="{D1B479BF-93A3-EC4B-8FFB-82A392DEC623}"/>
                  </a:ext>
                </a:extLst>
              </p:cNvPr>
              <p:cNvSpPr/>
              <p:nvPr/>
            </p:nvSpPr>
            <p:spPr>
              <a:xfrm>
                <a:off x="2088671" y="11398691"/>
                <a:ext cx="487199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9742C8F-D1CA-614B-A90F-C39A2D2CDA22}"/>
                </a:ext>
              </a:extLst>
            </p:cNvPr>
            <p:cNvGrpSpPr/>
            <p:nvPr/>
          </p:nvGrpSpPr>
          <p:grpSpPr>
            <a:xfrm>
              <a:off x="15971633" y="7744406"/>
              <a:ext cx="4871998" cy="1592908"/>
              <a:chOff x="7365137" y="10759890"/>
              <a:chExt cx="4871998" cy="1592908"/>
            </a:xfrm>
          </p:grpSpPr>
          <p:sp>
            <p:nvSpPr>
              <p:cNvPr id="56" name="CuadroTexto 395">
                <a:extLst>
                  <a:ext uri="{FF2B5EF4-FFF2-40B4-BE49-F238E27FC236}">
                    <a16:creationId xmlns:a16="http://schemas.microsoft.com/office/drawing/2014/main" id="{261B02E9-1B6E-B342-A927-FCDC1C8D583E}"/>
                  </a:ext>
                </a:extLst>
              </p:cNvPr>
              <p:cNvSpPr txBox="1"/>
              <p:nvPr/>
            </p:nvSpPr>
            <p:spPr>
              <a:xfrm>
                <a:off x="7388583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Prioritize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850F2D7-6A9F-0E45-A688-AB94C2F64C1B}"/>
                  </a:ext>
                </a:extLst>
              </p:cNvPr>
              <p:cNvSpPr/>
              <p:nvPr/>
            </p:nvSpPr>
            <p:spPr>
              <a:xfrm>
                <a:off x="7365137" y="11398691"/>
                <a:ext cx="487199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A208849-BC78-1B40-A1A4-6558B9F3D105}"/>
                </a:ext>
              </a:extLst>
            </p:cNvPr>
            <p:cNvGrpSpPr/>
            <p:nvPr/>
          </p:nvGrpSpPr>
          <p:grpSpPr>
            <a:xfrm>
              <a:off x="15971633" y="9636736"/>
              <a:ext cx="4871998" cy="1592908"/>
              <a:chOff x="12756028" y="10759890"/>
              <a:chExt cx="4871998" cy="1592908"/>
            </a:xfrm>
          </p:grpSpPr>
          <p:sp>
            <p:nvSpPr>
              <p:cNvPr id="59" name="CuadroTexto 395">
                <a:extLst>
                  <a:ext uri="{FF2B5EF4-FFF2-40B4-BE49-F238E27FC236}">
                    <a16:creationId xmlns:a16="http://schemas.microsoft.com/office/drawing/2014/main" id="{06F7BFC4-58AC-6F43-B911-6A7CB9A39A31}"/>
                  </a:ext>
                </a:extLst>
              </p:cNvPr>
              <p:cNvSpPr txBox="1"/>
              <p:nvPr/>
            </p:nvSpPr>
            <p:spPr>
              <a:xfrm>
                <a:off x="12779474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5DFF9BAE-CE08-4541-8910-7CCCCEA79733}"/>
                  </a:ext>
                </a:extLst>
              </p:cNvPr>
              <p:cNvSpPr/>
              <p:nvPr/>
            </p:nvSpPr>
            <p:spPr>
              <a:xfrm>
                <a:off x="12756028" y="11398691"/>
                <a:ext cx="487199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AD2147B-4128-0B47-9117-A7EFA4C45888}"/>
                </a:ext>
              </a:extLst>
            </p:cNvPr>
            <p:cNvGrpSpPr/>
            <p:nvPr/>
          </p:nvGrpSpPr>
          <p:grpSpPr>
            <a:xfrm>
              <a:off x="15928283" y="11381298"/>
              <a:ext cx="4871998" cy="1592908"/>
              <a:chOff x="18075106" y="10759890"/>
              <a:chExt cx="4871998" cy="1592908"/>
            </a:xfrm>
          </p:grpSpPr>
          <p:sp>
            <p:nvSpPr>
              <p:cNvPr id="62" name="CuadroTexto 395">
                <a:extLst>
                  <a:ext uri="{FF2B5EF4-FFF2-40B4-BE49-F238E27FC236}">
                    <a16:creationId xmlns:a16="http://schemas.microsoft.com/office/drawing/2014/main" id="{96E824E9-60AF-0A4F-8479-F00A0C6A4332}"/>
                  </a:ext>
                </a:extLst>
              </p:cNvPr>
              <p:cNvSpPr txBox="1"/>
              <p:nvPr/>
            </p:nvSpPr>
            <p:spPr>
              <a:xfrm>
                <a:off x="18098552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63" name="Rectangle 56">
                <a:extLst>
                  <a:ext uri="{FF2B5EF4-FFF2-40B4-BE49-F238E27FC236}">
                    <a16:creationId xmlns:a16="http://schemas.microsoft.com/office/drawing/2014/main" id="{B073CBCE-5DD1-4443-926F-DD7588E28962}"/>
                  </a:ext>
                </a:extLst>
              </p:cNvPr>
              <p:cNvSpPr/>
              <p:nvPr/>
            </p:nvSpPr>
            <p:spPr>
              <a:xfrm>
                <a:off x="18075106" y="11398691"/>
                <a:ext cx="487199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Freeform 405">
            <a:extLst>
              <a:ext uri="{FF2B5EF4-FFF2-40B4-BE49-F238E27FC236}">
                <a16:creationId xmlns:a16="http://schemas.microsoft.com/office/drawing/2014/main" id="{5954F0E6-F32A-B245-8982-DFBBF275A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662" y="8659712"/>
            <a:ext cx="6159465" cy="4236375"/>
          </a:xfrm>
          <a:custGeom>
            <a:avLst/>
            <a:gdLst>
              <a:gd name="T0" fmla="*/ 0 w 5847"/>
              <a:gd name="T1" fmla="*/ 4021 h 4022"/>
              <a:gd name="T2" fmla="*/ 2122 w 5847"/>
              <a:gd name="T3" fmla="*/ 540 h 4022"/>
              <a:gd name="T4" fmla="*/ 5846 w 5847"/>
              <a:gd name="T5" fmla="*/ 0 h 4022"/>
              <a:gd name="T6" fmla="*/ 4641 w 5847"/>
              <a:gd name="T7" fmla="*/ 3283 h 4022"/>
              <a:gd name="T8" fmla="*/ 0 w 5847"/>
              <a:gd name="T9" fmla="*/ 4021 h 4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7" h="4022">
                <a:moveTo>
                  <a:pt x="0" y="4021"/>
                </a:moveTo>
                <a:lnTo>
                  <a:pt x="2122" y="540"/>
                </a:lnTo>
                <a:lnTo>
                  <a:pt x="5846" y="0"/>
                </a:lnTo>
                <a:lnTo>
                  <a:pt x="4641" y="3283"/>
                </a:lnTo>
                <a:lnTo>
                  <a:pt x="0" y="402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06">
            <a:extLst>
              <a:ext uri="{FF2B5EF4-FFF2-40B4-BE49-F238E27FC236}">
                <a16:creationId xmlns:a16="http://schemas.microsoft.com/office/drawing/2014/main" id="{E7EF64F3-37F6-7D4F-84EC-1ABED278F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012" y="9189259"/>
            <a:ext cx="4375729" cy="2996119"/>
          </a:xfrm>
          <a:custGeom>
            <a:avLst/>
            <a:gdLst>
              <a:gd name="T0" fmla="*/ 1421 w 4156"/>
              <a:gd name="T1" fmla="*/ 396 h 2843"/>
              <a:gd name="T2" fmla="*/ 0 w 4156"/>
              <a:gd name="T3" fmla="*/ 2842 h 2843"/>
              <a:gd name="T4" fmla="*/ 3310 w 4156"/>
              <a:gd name="T5" fmla="*/ 2302 h 2843"/>
              <a:gd name="T6" fmla="*/ 4155 w 4156"/>
              <a:gd name="T7" fmla="*/ 0 h 2843"/>
              <a:gd name="T8" fmla="*/ 1421 w 4156"/>
              <a:gd name="T9" fmla="*/ 396 h 2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6" h="2843">
                <a:moveTo>
                  <a:pt x="1421" y="396"/>
                </a:moveTo>
                <a:lnTo>
                  <a:pt x="0" y="2842"/>
                </a:lnTo>
                <a:lnTo>
                  <a:pt x="3310" y="2302"/>
                </a:lnTo>
                <a:lnTo>
                  <a:pt x="4155" y="0"/>
                </a:lnTo>
                <a:lnTo>
                  <a:pt x="1421" y="3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07">
            <a:extLst>
              <a:ext uri="{FF2B5EF4-FFF2-40B4-BE49-F238E27FC236}">
                <a16:creationId xmlns:a16="http://schemas.microsoft.com/office/drawing/2014/main" id="{631466F7-5398-BC42-9752-775444573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357" y="8659712"/>
            <a:ext cx="4282826" cy="4236375"/>
          </a:xfrm>
          <a:custGeom>
            <a:avLst/>
            <a:gdLst>
              <a:gd name="T0" fmla="*/ 4065 w 4066"/>
              <a:gd name="T1" fmla="*/ 4021 h 4022"/>
              <a:gd name="T2" fmla="*/ 4065 w 4066"/>
              <a:gd name="T3" fmla="*/ 504 h 4022"/>
              <a:gd name="T4" fmla="*/ 1205 w 4066"/>
              <a:gd name="T5" fmla="*/ 0 h 4022"/>
              <a:gd name="T6" fmla="*/ 0 w 4066"/>
              <a:gd name="T7" fmla="*/ 3283 h 4022"/>
              <a:gd name="T8" fmla="*/ 4065 w 4066"/>
              <a:gd name="T9" fmla="*/ 4021 h 4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6" h="4022">
                <a:moveTo>
                  <a:pt x="4065" y="4021"/>
                </a:moveTo>
                <a:lnTo>
                  <a:pt x="4065" y="504"/>
                </a:lnTo>
                <a:lnTo>
                  <a:pt x="1205" y="0"/>
                </a:lnTo>
                <a:lnTo>
                  <a:pt x="0" y="3283"/>
                </a:lnTo>
                <a:lnTo>
                  <a:pt x="4065" y="4021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08">
            <a:extLst>
              <a:ext uri="{FF2B5EF4-FFF2-40B4-BE49-F238E27FC236}">
                <a16:creationId xmlns:a16="http://schemas.microsoft.com/office/drawing/2014/main" id="{2A468DE3-D416-334A-8382-499D14CB0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516" y="9189259"/>
            <a:ext cx="4101667" cy="3288764"/>
          </a:xfrm>
          <a:custGeom>
            <a:avLst/>
            <a:gdLst>
              <a:gd name="T0" fmla="*/ 3894 w 3895"/>
              <a:gd name="T1" fmla="*/ 3121 h 3122"/>
              <a:gd name="T2" fmla="*/ 0 w 3895"/>
              <a:gd name="T3" fmla="*/ 2302 h 3122"/>
              <a:gd name="T4" fmla="*/ 845 w 3895"/>
              <a:gd name="T5" fmla="*/ 0 h 3122"/>
              <a:gd name="T6" fmla="*/ 3894 w 3895"/>
              <a:gd name="T7" fmla="*/ 558 h 3122"/>
              <a:gd name="T8" fmla="*/ 3894 w 3895"/>
              <a:gd name="T9" fmla="*/ 3121 h 3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5" h="3122">
                <a:moveTo>
                  <a:pt x="3894" y="3121"/>
                </a:moveTo>
                <a:lnTo>
                  <a:pt x="0" y="2302"/>
                </a:lnTo>
                <a:lnTo>
                  <a:pt x="845" y="0"/>
                </a:lnTo>
                <a:lnTo>
                  <a:pt x="3894" y="558"/>
                </a:lnTo>
                <a:lnTo>
                  <a:pt x="3894" y="31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09">
            <a:extLst>
              <a:ext uri="{FF2B5EF4-FFF2-40B4-BE49-F238E27FC236}">
                <a16:creationId xmlns:a16="http://schemas.microsoft.com/office/drawing/2014/main" id="{72465695-87C0-784F-8F84-2A286FC9C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1528" y="8659712"/>
            <a:ext cx="6150175" cy="4236375"/>
          </a:xfrm>
          <a:custGeom>
            <a:avLst/>
            <a:gdLst>
              <a:gd name="T0" fmla="*/ 5838 w 5839"/>
              <a:gd name="T1" fmla="*/ 4021 h 4022"/>
              <a:gd name="T2" fmla="*/ 3724 w 5839"/>
              <a:gd name="T3" fmla="*/ 540 h 4022"/>
              <a:gd name="T4" fmla="*/ 0 w 5839"/>
              <a:gd name="T5" fmla="*/ 0 h 4022"/>
              <a:gd name="T6" fmla="*/ 1206 w 5839"/>
              <a:gd name="T7" fmla="*/ 3283 h 4022"/>
              <a:gd name="T8" fmla="*/ 5838 w 5839"/>
              <a:gd name="T9" fmla="*/ 4021 h 4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39" h="4022">
                <a:moveTo>
                  <a:pt x="5838" y="4021"/>
                </a:moveTo>
                <a:lnTo>
                  <a:pt x="3724" y="540"/>
                </a:lnTo>
                <a:lnTo>
                  <a:pt x="0" y="0"/>
                </a:lnTo>
                <a:lnTo>
                  <a:pt x="1206" y="3283"/>
                </a:lnTo>
                <a:lnTo>
                  <a:pt x="5838" y="402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10">
            <a:extLst>
              <a:ext uri="{FF2B5EF4-FFF2-40B4-BE49-F238E27FC236}">
                <a16:creationId xmlns:a16="http://schemas.microsoft.com/office/drawing/2014/main" id="{39746775-D6CC-4342-A0F9-4910E1346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1978" y="9189259"/>
            <a:ext cx="4389666" cy="2996119"/>
          </a:xfrm>
          <a:custGeom>
            <a:avLst/>
            <a:gdLst>
              <a:gd name="T0" fmla="*/ 2735 w 4166"/>
              <a:gd name="T1" fmla="*/ 396 h 2843"/>
              <a:gd name="T2" fmla="*/ 4165 w 4166"/>
              <a:gd name="T3" fmla="*/ 2842 h 2843"/>
              <a:gd name="T4" fmla="*/ 846 w 4166"/>
              <a:gd name="T5" fmla="*/ 2302 h 2843"/>
              <a:gd name="T6" fmla="*/ 0 w 4166"/>
              <a:gd name="T7" fmla="*/ 0 h 2843"/>
              <a:gd name="T8" fmla="*/ 2735 w 4166"/>
              <a:gd name="T9" fmla="*/ 396 h 2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6" h="2843">
                <a:moveTo>
                  <a:pt x="2735" y="396"/>
                </a:moveTo>
                <a:lnTo>
                  <a:pt x="4165" y="2842"/>
                </a:lnTo>
                <a:lnTo>
                  <a:pt x="846" y="2302"/>
                </a:lnTo>
                <a:lnTo>
                  <a:pt x="0" y="0"/>
                </a:lnTo>
                <a:lnTo>
                  <a:pt x="2735" y="3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11">
            <a:extLst>
              <a:ext uri="{FF2B5EF4-FFF2-40B4-BE49-F238E27FC236}">
                <a16:creationId xmlns:a16="http://schemas.microsoft.com/office/drawing/2014/main" id="{AC9162FB-8016-6A44-857E-14DEB144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2183" y="8659712"/>
            <a:ext cx="4292116" cy="4236375"/>
          </a:xfrm>
          <a:custGeom>
            <a:avLst/>
            <a:gdLst>
              <a:gd name="T0" fmla="*/ 0 w 4075"/>
              <a:gd name="T1" fmla="*/ 4021 h 4022"/>
              <a:gd name="T2" fmla="*/ 0 w 4075"/>
              <a:gd name="T3" fmla="*/ 504 h 4022"/>
              <a:gd name="T4" fmla="*/ 2868 w 4075"/>
              <a:gd name="T5" fmla="*/ 0 h 4022"/>
              <a:gd name="T6" fmla="*/ 4074 w 4075"/>
              <a:gd name="T7" fmla="*/ 3283 h 4022"/>
              <a:gd name="T8" fmla="*/ 0 w 4075"/>
              <a:gd name="T9" fmla="*/ 4021 h 4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5" h="4022">
                <a:moveTo>
                  <a:pt x="0" y="4021"/>
                </a:moveTo>
                <a:lnTo>
                  <a:pt x="0" y="504"/>
                </a:lnTo>
                <a:lnTo>
                  <a:pt x="2868" y="0"/>
                </a:lnTo>
                <a:lnTo>
                  <a:pt x="4074" y="3283"/>
                </a:lnTo>
                <a:lnTo>
                  <a:pt x="0" y="4021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12">
            <a:extLst>
              <a:ext uri="{FF2B5EF4-FFF2-40B4-BE49-F238E27FC236}">
                <a16:creationId xmlns:a16="http://schemas.microsoft.com/office/drawing/2014/main" id="{1BCCF63D-AEDB-DA4A-AF58-5E4D5FFDE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2183" y="9189259"/>
            <a:ext cx="4101664" cy="3288764"/>
          </a:xfrm>
          <a:custGeom>
            <a:avLst/>
            <a:gdLst>
              <a:gd name="T0" fmla="*/ 0 w 3895"/>
              <a:gd name="T1" fmla="*/ 3121 h 3122"/>
              <a:gd name="T2" fmla="*/ 3894 w 3895"/>
              <a:gd name="T3" fmla="*/ 2302 h 3122"/>
              <a:gd name="T4" fmla="*/ 3048 w 3895"/>
              <a:gd name="T5" fmla="*/ 0 h 3122"/>
              <a:gd name="T6" fmla="*/ 0 w 3895"/>
              <a:gd name="T7" fmla="*/ 558 h 3122"/>
              <a:gd name="T8" fmla="*/ 0 w 3895"/>
              <a:gd name="T9" fmla="*/ 3121 h 3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5" h="3122">
                <a:moveTo>
                  <a:pt x="0" y="3121"/>
                </a:moveTo>
                <a:lnTo>
                  <a:pt x="3894" y="2302"/>
                </a:lnTo>
                <a:lnTo>
                  <a:pt x="3048" y="0"/>
                </a:lnTo>
                <a:lnTo>
                  <a:pt x="0" y="558"/>
                </a:lnTo>
                <a:lnTo>
                  <a:pt x="0" y="31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Line 413">
            <a:extLst>
              <a:ext uri="{FF2B5EF4-FFF2-40B4-BE49-F238E27FC236}">
                <a16:creationId xmlns:a16="http://schemas.microsoft.com/office/drawing/2014/main" id="{F2D05B8E-01FE-A944-8F36-4D03571528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5107" y="11451444"/>
            <a:ext cx="153288" cy="37161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4" name="Line 414">
            <a:extLst>
              <a:ext uri="{FF2B5EF4-FFF2-40B4-BE49-F238E27FC236}">
                <a16:creationId xmlns:a16="http://schemas.microsoft.com/office/drawing/2014/main" id="{D0F68948-4696-2B4F-8A2E-C400ACB981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4590" y="11377122"/>
            <a:ext cx="153288" cy="37161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5" name="Line 415">
            <a:extLst>
              <a:ext uri="{FF2B5EF4-FFF2-40B4-BE49-F238E27FC236}">
                <a16:creationId xmlns:a16="http://schemas.microsoft.com/office/drawing/2014/main" id="{93048DE0-8E47-BB44-AC36-68B0C57B69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4072" y="11307446"/>
            <a:ext cx="153288" cy="37161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6" name="Line 416">
            <a:extLst>
              <a:ext uri="{FF2B5EF4-FFF2-40B4-BE49-F238E27FC236}">
                <a16:creationId xmlns:a16="http://schemas.microsoft.com/office/drawing/2014/main" id="{DA5A8138-F796-964C-8DB2-089A732260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8909" y="11233124"/>
            <a:ext cx="153291" cy="37161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7" name="Freeform 417">
            <a:extLst>
              <a:ext uri="{FF2B5EF4-FFF2-40B4-BE49-F238E27FC236}">
                <a16:creationId xmlns:a16="http://schemas.microsoft.com/office/drawing/2014/main" id="{6FAD4761-39A2-5945-A50D-4793498BE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391" y="11182025"/>
            <a:ext cx="153291" cy="18581"/>
          </a:xfrm>
          <a:custGeom>
            <a:avLst/>
            <a:gdLst>
              <a:gd name="T0" fmla="*/ 0 w 145"/>
              <a:gd name="T1" fmla="*/ 18 h 19"/>
              <a:gd name="T2" fmla="*/ 108 w 145"/>
              <a:gd name="T3" fmla="*/ 0 h 19"/>
              <a:gd name="T4" fmla="*/ 144 w 145"/>
              <a:gd name="T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9">
                <a:moveTo>
                  <a:pt x="0" y="18"/>
                </a:moveTo>
                <a:lnTo>
                  <a:pt x="108" y="0"/>
                </a:lnTo>
                <a:lnTo>
                  <a:pt x="144" y="0"/>
                </a:lnTo>
              </a:path>
            </a:pathLst>
          </a:cu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8" name="Line 418">
            <a:extLst>
              <a:ext uri="{FF2B5EF4-FFF2-40B4-BE49-F238E27FC236}">
                <a16:creationId xmlns:a16="http://schemas.microsoft.com/office/drawing/2014/main" id="{A56921CA-8DF2-0842-9296-615BEC53F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7874" y="11200606"/>
            <a:ext cx="153291" cy="9290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9" name="Line 419">
            <a:extLst>
              <a:ext uri="{FF2B5EF4-FFF2-40B4-BE49-F238E27FC236}">
                <a16:creationId xmlns:a16="http://schemas.microsoft.com/office/drawing/2014/main" id="{0183C7A4-4631-0A49-B388-7DE5C3ED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2003" y="11228477"/>
            <a:ext cx="153288" cy="9290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0" name="Line 420">
            <a:extLst>
              <a:ext uri="{FF2B5EF4-FFF2-40B4-BE49-F238E27FC236}">
                <a16:creationId xmlns:a16="http://schemas.microsoft.com/office/drawing/2014/main" id="{E9C704DE-4080-9947-9D92-AC25F5B3C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1486" y="11256348"/>
            <a:ext cx="153288" cy="18581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1" name="Line 421">
            <a:extLst>
              <a:ext uri="{FF2B5EF4-FFF2-40B4-BE49-F238E27FC236}">
                <a16:creationId xmlns:a16="http://schemas.microsoft.com/office/drawing/2014/main" id="{2891B489-0C98-864D-B57A-646DDBF86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0259" y="11293509"/>
            <a:ext cx="153288" cy="9290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2" name="Line 422">
            <a:extLst>
              <a:ext uri="{FF2B5EF4-FFF2-40B4-BE49-F238E27FC236}">
                <a16:creationId xmlns:a16="http://schemas.microsoft.com/office/drawing/2014/main" id="{3CB21CE4-6D38-9547-B326-42E61DAC5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4385" y="11321380"/>
            <a:ext cx="144001" cy="9290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3" name="Line 423">
            <a:extLst>
              <a:ext uri="{FF2B5EF4-FFF2-40B4-BE49-F238E27FC236}">
                <a16:creationId xmlns:a16="http://schemas.microsoft.com/office/drawing/2014/main" id="{4DDB855C-7FDD-6848-B429-6132FA004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4578" y="11395702"/>
            <a:ext cx="134711" cy="65032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4" name="Line 424">
            <a:extLst>
              <a:ext uri="{FF2B5EF4-FFF2-40B4-BE49-F238E27FC236}">
                <a16:creationId xmlns:a16="http://schemas.microsoft.com/office/drawing/2014/main" id="{F2765F3D-7DE4-DB49-B11E-EABB1B4BC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6899" y="11576864"/>
            <a:ext cx="134711" cy="65032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5" name="Line 425">
            <a:extLst>
              <a:ext uri="{FF2B5EF4-FFF2-40B4-BE49-F238E27FC236}">
                <a16:creationId xmlns:a16="http://schemas.microsoft.com/office/drawing/2014/main" id="{8A547671-89E2-7E45-8A9C-EC15BA336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4577" y="11767314"/>
            <a:ext cx="130064" cy="65032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6" name="Line 426">
            <a:extLst>
              <a:ext uri="{FF2B5EF4-FFF2-40B4-BE49-F238E27FC236}">
                <a16:creationId xmlns:a16="http://schemas.microsoft.com/office/drawing/2014/main" id="{871919A9-2716-484F-ACC5-C42CC2D07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2961" y="11948476"/>
            <a:ext cx="144001" cy="74322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7" name="Line 427">
            <a:extLst>
              <a:ext uri="{FF2B5EF4-FFF2-40B4-BE49-F238E27FC236}">
                <a16:creationId xmlns:a16="http://schemas.microsoft.com/office/drawing/2014/main" id="{24BF9B56-661D-1B4D-BEFF-6803D2F663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195001" y="10466673"/>
            <a:ext cx="162582" cy="27871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8" name="Line 428">
            <a:extLst>
              <a:ext uri="{FF2B5EF4-FFF2-40B4-BE49-F238E27FC236}">
                <a16:creationId xmlns:a16="http://schemas.microsoft.com/office/drawing/2014/main" id="{9455BB7D-E82D-4443-8998-20FB231F73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800165" y="10415578"/>
            <a:ext cx="162579" cy="27871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9" name="Freeform 429">
            <a:extLst>
              <a:ext uri="{FF2B5EF4-FFF2-40B4-BE49-F238E27FC236}">
                <a16:creationId xmlns:a16="http://schemas.microsoft.com/office/drawing/2014/main" id="{8E923866-2DA4-4B49-A015-3FB00DD81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6035" y="10383060"/>
            <a:ext cx="153291" cy="9290"/>
          </a:xfrm>
          <a:custGeom>
            <a:avLst/>
            <a:gdLst>
              <a:gd name="T0" fmla="*/ 144 w 145"/>
              <a:gd name="T1" fmla="*/ 9 h 10"/>
              <a:gd name="T2" fmla="*/ 81 w 145"/>
              <a:gd name="T3" fmla="*/ 9 h 10"/>
              <a:gd name="T4" fmla="*/ 0 w 145"/>
              <a:gd name="T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0">
                <a:moveTo>
                  <a:pt x="144" y="9"/>
                </a:moveTo>
                <a:lnTo>
                  <a:pt x="81" y="9"/>
                </a:lnTo>
                <a:lnTo>
                  <a:pt x="0" y="0"/>
                </a:lnTo>
              </a:path>
            </a:pathLst>
          </a:cu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0" name="Freeform 430">
            <a:extLst>
              <a:ext uri="{FF2B5EF4-FFF2-40B4-BE49-F238E27FC236}">
                <a16:creationId xmlns:a16="http://schemas.microsoft.com/office/drawing/2014/main" id="{416F062E-04EF-5C49-9514-F71FF69F7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1199" y="10336609"/>
            <a:ext cx="153288" cy="18581"/>
          </a:xfrm>
          <a:custGeom>
            <a:avLst/>
            <a:gdLst>
              <a:gd name="T0" fmla="*/ 144 w 145"/>
              <a:gd name="T1" fmla="*/ 18 h 19"/>
              <a:gd name="T2" fmla="*/ 90 w 145"/>
              <a:gd name="T3" fmla="*/ 9 h 19"/>
              <a:gd name="T4" fmla="*/ 0 w 145"/>
              <a:gd name="T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9">
                <a:moveTo>
                  <a:pt x="144" y="18"/>
                </a:moveTo>
                <a:lnTo>
                  <a:pt x="90" y="9"/>
                </a:lnTo>
                <a:lnTo>
                  <a:pt x="0" y="0"/>
                </a:lnTo>
              </a:path>
            </a:pathLst>
          </a:cu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1" name="Freeform 431">
            <a:extLst>
              <a:ext uri="{FF2B5EF4-FFF2-40B4-BE49-F238E27FC236}">
                <a16:creationId xmlns:a16="http://schemas.microsoft.com/office/drawing/2014/main" id="{340596B8-076F-554C-8AD3-2F22F1D49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1716" y="10299447"/>
            <a:ext cx="143998" cy="18581"/>
          </a:xfrm>
          <a:custGeom>
            <a:avLst/>
            <a:gdLst>
              <a:gd name="T0" fmla="*/ 135 w 136"/>
              <a:gd name="T1" fmla="*/ 9 h 19"/>
              <a:gd name="T2" fmla="*/ 90 w 136"/>
              <a:gd name="T3" fmla="*/ 0 h 19"/>
              <a:gd name="T4" fmla="*/ 0 w 136"/>
              <a:gd name="T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9">
                <a:moveTo>
                  <a:pt x="135" y="9"/>
                </a:moveTo>
                <a:lnTo>
                  <a:pt x="90" y="0"/>
                </a:lnTo>
                <a:lnTo>
                  <a:pt x="0" y="18"/>
                </a:lnTo>
              </a:path>
            </a:pathLst>
          </a:cu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2" name="Freeform 432">
            <a:extLst>
              <a:ext uri="{FF2B5EF4-FFF2-40B4-BE49-F238E27FC236}">
                <a16:creationId xmlns:a16="http://schemas.microsoft.com/office/drawing/2014/main" id="{347785E5-1326-3647-952B-A1D7AD082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944" y="10364479"/>
            <a:ext cx="153288" cy="18581"/>
          </a:xfrm>
          <a:custGeom>
            <a:avLst/>
            <a:gdLst>
              <a:gd name="T0" fmla="*/ 143 w 144"/>
              <a:gd name="T1" fmla="*/ 0 h 19"/>
              <a:gd name="T2" fmla="*/ 107 w 144"/>
              <a:gd name="T3" fmla="*/ 0 h 19"/>
              <a:gd name="T4" fmla="*/ 0 w 144"/>
              <a:gd name="T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19">
                <a:moveTo>
                  <a:pt x="143" y="0"/>
                </a:moveTo>
                <a:lnTo>
                  <a:pt x="107" y="0"/>
                </a:lnTo>
                <a:lnTo>
                  <a:pt x="0" y="18"/>
                </a:lnTo>
              </a:path>
            </a:pathLst>
          </a:cu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3" name="Freeform 433">
            <a:extLst>
              <a:ext uri="{FF2B5EF4-FFF2-40B4-BE49-F238E27FC236}">
                <a16:creationId xmlns:a16="http://schemas.microsoft.com/office/drawing/2014/main" id="{C24A6FAD-11E5-7D44-804E-165605526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6685" y="10448092"/>
            <a:ext cx="144001" cy="46451"/>
          </a:xfrm>
          <a:custGeom>
            <a:avLst/>
            <a:gdLst>
              <a:gd name="T0" fmla="*/ 135 w 136"/>
              <a:gd name="T1" fmla="*/ 0 h 46"/>
              <a:gd name="T2" fmla="*/ 81 w 136"/>
              <a:gd name="T3" fmla="*/ 18 h 46"/>
              <a:gd name="T4" fmla="*/ 0 w 136"/>
              <a:gd name="T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46">
                <a:moveTo>
                  <a:pt x="135" y="0"/>
                </a:moveTo>
                <a:lnTo>
                  <a:pt x="81" y="18"/>
                </a:lnTo>
                <a:lnTo>
                  <a:pt x="0" y="45"/>
                </a:lnTo>
              </a:path>
            </a:pathLst>
          </a:cu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4" name="Line 434">
            <a:extLst>
              <a:ext uri="{FF2B5EF4-FFF2-40B4-BE49-F238E27FC236}">
                <a16:creationId xmlns:a16="http://schemas.microsoft.com/office/drawing/2014/main" id="{031A0E01-9BBC-7947-BF78-62A4037E31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21849" y="10573513"/>
            <a:ext cx="153288" cy="37161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5" name="Line 435">
            <a:extLst>
              <a:ext uri="{FF2B5EF4-FFF2-40B4-BE49-F238E27FC236}">
                <a16:creationId xmlns:a16="http://schemas.microsoft.com/office/drawing/2014/main" id="{EC3D806D-45E4-1C40-937A-BCD16CAFDA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22366" y="10675706"/>
            <a:ext cx="162579" cy="27871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6" name="Line 436">
            <a:extLst>
              <a:ext uri="{FF2B5EF4-FFF2-40B4-BE49-F238E27FC236}">
                <a16:creationId xmlns:a16="http://schemas.microsoft.com/office/drawing/2014/main" id="{E593E218-A794-4040-BF76-84AB5210AD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27527" y="10754672"/>
            <a:ext cx="157935" cy="18581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7" name="Freeform 437">
            <a:extLst>
              <a:ext uri="{FF2B5EF4-FFF2-40B4-BE49-F238E27FC236}">
                <a16:creationId xmlns:a16="http://schemas.microsoft.com/office/drawing/2014/main" id="{3277114C-A3C6-1C42-B1F1-845494802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2691" y="10801123"/>
            <a:ext cx="153288" cy="9290"/>
          </a:xfrm>
          <a:custGeom>
            <a:avLst/>
            <a:gdLst>
              <a:gd name="T0" fmla="*/ 144 w 145"/>
              <a:gd name="T1" fmla="*/ 0 h 10"/>
              <a:gd name="T2" fmla="*/ 90 w 145"/>
              <a:gd name="T3" fmla="*/ 0 h 10"/>
              <a:gd name="T4" fmla="*/ 0 w 145"/>
              <a:gd name="T5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0">
                <a:moveTo>
                  <a:pt x="144" y="0"/>
                </a:moveTo>
                <a:lnTo>
                  <a:pt x="90" y="0"/>
                </a:lnTo>
                <a:lnTo>
                  <a:pt x="0" y="9"/>
                </a:lnTo>
              </a:path>
            </a:pathLst>
          </a:cu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8" name="Freeform 438">
            <a:extLst>
              <a:ext uri="{FF2B5EF4-FFF2-40B4-BE49-F238E27FC236}">
                <a16:creationId xmlns:a16="http://schemas.microsoft.com/office/drawing/2014/main" id="{A889E275-0806-3F4D-8254-D5C167B6C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918" y="10801123"/>
            <a:ext cx="153288" cy="18581"/>
          </a:xfrm>
          <a:custGeom>
            <a:avLst/>
            <a:gdLst>
              <a:gd name="T0" fmla="*/ 144 w 145"/>
              <a:gd name="T1" fmla="*/ 18 h 19"/>
              <a:gd name="T2" fmla="*/ 117 w 145"/>
              <a:gd name="T3" fmla="*/ 9 h 19"/>
              <a:gd name="T4" fmla="*/ 0 w 145"/>
              <a:gd name="T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9">
                <a:moveTo>
                  <a:pt x="144" y="18"/>
                </a:moveTo>
                <a:lnTo>
                  <a:pt x="117" y="9"/>
                </a:lnTo>
                <a:lnTo>
                  <a:pt x="0" y="0"/>
                </a:lnTo>
              </a:path>
            </a:pathLst>
          </a:cu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9" name="Line 439">
            <a:extLst>
              <a:ext uri="{FF2B5EF4-FFF2-40B4-BE49-F238E27FC236}">
                <a16:creationId xmlns:a16="http://schemas.microsoft.com/office/drawing/2014/main" id="{79B3454D-BA45-3742-A478-6ADB321130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461597" y="10666416"/>
            <a:ext cx="120774" cy="102193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0" name="Line 440">
            <a:extLst>
              <a:ext uri="{FF2B5EF4-FFF2-40B4-BE49-F238E27FC236}">
                <a16:creationId xmlns:a16="http://schemas.microsoft.com/office/drawing/2014/main" id="{4020FF4F-A21F-044C-91A2-B787831EB78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215403" y="10350545"/>
            <a:ext cx="74322" cy="143998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1" name="Freeform 441">
            <a:extLst>
              <a:ext uri="{FF2B5EF4-FFF2-40B4-BE49-F238E27FC236}">
                <a16:creationId xmlns:a16="http://schemas.microsoft.com/office/drawing/2014/main" id="{A3261AA3-DA83-B440-BA82-34889A90A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6048" y="9983577"/>
            <a:ext cx="37161" cy="144001"/>
          </a:xfrm>
          <a:custGeom>
            <a:avLst/>
            <a:gdLst>
              <a:gd name="T0" fmla="*/ 36 w 37"/>
              <a:gd name="T1" fmla="*/ 135 h 136"/>
              <a:gd name="T2" fmla="*/ 0 w 37"/>
              <a:gd name="T3" fmla="*/ 63 h 136"/>
              <a:gd name="T4" fmla="*/ 9 w 37"/>
              <a:gd name="T5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136">
                <a:moveTo>
                  <a:pt x="36" y="135"/>
                </a:moveTo>
                <a:lnTo>
                  <a:pt x="0" y="63"/>
                </a:lnTo>
                <a:lnTo>
                  <a:pt x="9" y="0"/>
                </a:lnTo>
              </a:path>
            </a:pathLst>
          </a:cu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2" name="Line 442">
            <a:extLst>
              <a:ext uri="{FF2B5EF4-FFF2-40B4-BE49-F238E27FC236}">
                <a16:creationId xmlns:a16="http://schemas.microsoft.com/office/drawing/2014/main" id="{2D42403C-92AD-D64F-8627-8A02CFD58A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03919" y="9574804"/>
            <a:ext cx="27871" cy="162582"/>
          </a:xfrm>
          <a:prstGeom prst="line">
            <a:avLst/>
          </a:prstGeom>
          <a:noFill/>
          <a:ln w="9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3" name="Line 443">
            <a:extLst>
              <a:ext uri="{FF2B5EF4-FFF2-40B4-BE49-F238E27FC236}">
                <a16:creationId xmlns:a16="http://schemas.microsoft.com/office/drawing/2014/main" id="{C0E8DA54-44A3-3147-ABCB-B4B3A179EF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52183" y="9184612"/>
            <a:ext cx="4644" cy="3716118"/>
          </a:xfrm>
          <a:prstGeom prst="line">
            <a:avLst/>
          </a:pr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4" name="Freeform 444">
            <a:extLst>
              <a:ext uri="{FF2B5EF4-FFF2-40B4-BE49-F238E27FC236}">
                <a16:creationId xmlns:a16="http://schemas.microsoft.com/office/drawing/2014/main" id="{08B6DC4F-02D1-C941-B8D5-5D4201A2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107" y="6574039"/>
            <a:ext cx="2921796" cy="4603343"/>
          </a:xfrm>
          <a:custGeom>
            <a:avLst/>
            <a:gdLst>
              <a:gd name="T0" fmla="*/ 1403 w 2772"/>
              <a:gd name="T1" fmla="*/ 4371 h 4372"/>
              <a:gd name="T2" fmla="*/ 1403 w 2772"/>
              <a:gd name="T3" fmla="*/ 4371 h 4372"/>
              <a:gd name="T4" fmla="*/ 1287 w 2772"/>
              <a:gd name="T5" fmla="*/ 4308 h 4372"/>
              <a:gd name="T6" fmla="*/ 648 w 2772"/>
              <a:gd name="T7" fmla="*/ 3175 h 4372"/>
              <a:gd name="T8" fmla="*/ 0 w 2772"/>
              <a:gd name="T9" fmla="*/ 1385 h 4372"/>
              <a:gd name="T10" fmla="*/ 1386 w 2772"/>
              <a:gd name="T11" fmla="*/ 0 h 4372"/>
              <a:gd name="T12" fmla="*/ 2771 w 2772"/>
              <a:gd name="T13" fmla="*/ 1385 h 4372"/>
              <a:gd name="T14" fmla="*/ 2141 w 2772"/>
              <a:gd name="T15" fmla="*/ 3175 h 4372"/>
              <a:gd name="T16" fmla="*/ 1529 w 2772"/>
              <a:gd name="T17" fmla="*/ 4308 h 4372"/>
              <a:gd name="T18" fmla="*/ 1403 w 2772"/>
              <a:gd name="T19" fmla="*/ 4371 h 4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72" h="4372">
                <a:moveTo>
                  <a:pt x="1403" y="4371"/>
                </a:moveTo>
                <a:lnTo>
                  <a:pt x="1403" y="4371"/>
                </a:lnTo>
                <a:cubicBezTo>
                  <a:pt x="1358" y="4371"/>
                  <a:pt x="1314" y="4344"/>
                  <a:pt x="1287" y="4308"/>
                </a:cubicBezTo>
                <a:cubicBezTo>
                  <a:pt x="1278" y="4299"/>
                  <a:pt x="963" y="3786"/>
                  <a:pt x="648" y="3175"/>
                </a:cubicBezTo>
                <a:cubicBezTo>
                  <a:pt x="216" y="2347"/>
                  <a:pt x="0" y="1744"/>
                  <a:pt x="0" y="1385"/>
                </a:cubicBezTo>
                <a:cubicBezTo>
                  <a:pt x="0" y="620"/>
                  <a:pt x="621" y="0"/>
                  <a:pt x="1386" y="0"/>
                </a:cubicBezTo>
                <a:cubicBezTo>
                  <a:pt x="2150" y="0"/>
                  <a:pt x="2771" y="620"/>
                  <a:pt x="2771" y="1385"/>
                </a:cubicBezTo>
                <a:cubicBezTo>
                  <a:pt x="2771" y="1736"/>
                  <a:pt x="2555" y="2338"/>
                  <a:pt x="2141" y="3175"/>
                </a:cubicBezTo>
                <a:cubicBezTo>
                  <a:pt x="1835" y="3786"/>
                  <a:pt x="1529" y="4299"/>
                  <a:pt x="1529" y="4308"/>
                </a:cubicBezTo>
                <a:cubicBezTo>
                  <a:pt x="1502" y="4344"/>
                  <a:pt x="1457" y="4371"/>
                  <a:pt x="1403" y="4371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45">
            <a:extLst>
              <a:ext uri="{FF2B5EF4-FFF2-40B4-BE49-F238E27FC236}">
                <a16:creationId xmlns:a16="http://schemas.microsoft.com/office/drawing/2014/main" id="{7962393A-33F7-354B-BF59-90889F808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8126" y="6072363"/>
            <a:ext cx="2917153" cy="4603343"/>
          </a:xfrm>
          <a:custGeom>
            <a:avLst/>
            <a:gdLst>
              <a:gd name="T0" fmla="*/ 1403 w 2771"/>
              <a:gd name="T1" fmla="*/ 4370 h 4371"/>
              <a:gd name="T2" fmla="*/ 1403 w 2771"/>
              <a:gd name="T3" fmla="*/ 4370 h 4371"/>
              <a:gd name="T4" fmla="*/ 1286 w 2771"/>
              <a:gd name="T5" fmla="*/ 4307 h 4371"/>
              <a:gd name="T6" fmla="*/ 648 w 2771"/>
              <a:gd name="T7" fmla="*/ 3174 h 4371"/>
              <a:gd name="T8" fmla="*/ 0 w 2771"/>
              <a:gd name="T9" fmla="*/ 1384 h 4371"/>
              <a:gd name="T10" fmla="*/ 1385 w 2771"/>
              <a:gd name="T11" fmla="*/ 0 h 4371"/>
              <a:gd name="T12" fmla="*/ 2770 w 2771"/>
              <a:gd name="T13" fmla="*/ 1384 h 4371"/>
              <a:gd name="T14" fmla="*/ 2141 w 2771"/>
              <a:gd name="T15" fmla="*/ 3165 h 4371"/>
              <a:gd name="T16" fmla="*/ 1529 w 2771"/>
              <a:gd name="T17" fmla="*/ 4298 h 4371"/>
              <a:gd name="T18" fmla="*/ 1403 w 2771"/>
              <a:gd name="T19" fmla="*/ 4370 h 4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71" h="4371">
                <a:moveTo>
                  <a:pt x="1403" y="4370"/>
                </a:moveTo>
                <a:lnTo>
                  <a:pt x="1403" y="4370"/>
                </a:lnTo>
                <a:cubicBezTo>
                  <a:pt x="1358" y="4370"/>
                  <a:pt x="1313" y="4343"/>
                  <a:pt x="1286" y="4307"/>
                </a:cubicBezTo>
                <a:cubicBezTo>
                  <a:pt x="1277" y="4298"/>
                  <a:pt x="962" y="3776"/>
                  <a:pt x="648" y="3174"/>
                </a:cubicBezTo>
                <a:cubicBezTo>
                  <a:pt x="216" y="2337"/>
                  <a:pt x="0" y="1735"/>
                  <a:pt x="0" y="1384"/>
                </a:cubicBezTo>
                <a:cubicBezTo>
                  <a:pt x="0" y="620"/>
                  <a:pt x="621" y="0"/>
                  <a:pt x="1385" y="0"/>
                </a:cubicBezTo>
                <a:cubicBezTo>
                  <a:pt x="2150" y="0"/>
                  <a:pt x="2770" y="620"/>
                  <a:pt x="2770" y="1384"/>
                </a:cubicBezTo>
                <a:cubicBezTo>
                  <a:pt x="2770" y="1735"/>
                  <a:pt x="2555" y="2337"/>
                  <a:pt x="2141" y="3165"/>
                </a:cubicBezTo>
                <a:cubicBezTo>
                  <a:pt x="1835" y="3776"/>
                  <a:pt x="1529" y="4298"/>
                  <a:pt x="1529" y="4298"/>
                </a:cubicBezTo>
                <a:cubicBezTo>
                  <a:pt x="1502" y="4343"/>
                  <a:pt x="1457" y="4370"/>
                  <a:pt x="1403" y="437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46">
            <a:extLst>
              <a:ext uri="{FF2B5EF4-FFF2-40B4-BE49-F238E27FC236}">
                <a16:creationId xmlns:a16="http://schemas.microsoft.com/office/drawing/2014/main" id="{C6C74C12-9F1F-5648-8EE4-B15CAFAC3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6501" y="6072363"/>
            <a:ext cx="2917153" cy="4603343"/>
          </a:xfrm>
          <a:custGeom>
            <a:avLst/>
            <a:gdLst>
              <a:gd name="T0" fmla="*/ 1403 w 2771"/>
              <a:gd name="T1" fmla="*/ 4370 h 4371"/>
              <a:gd name="T2" fmla="*/ 1403 w 2771"/>
              <a:gd name="T3" fmla="*/ 4370 h 4371"/>
              <a:gd name="T4" fmla="*/ 1286 w 2771"/>
              <a:gd name="T5" fmla="*/ 4307 h 4371"/>
              <a:gd name="T6" fmla="*/ 647 w 2771"/>
              <a:gd name="T7" fmla="*/ 3174 h 4371"/>
              <a:gd name="T8" fmla="*/ 0 w 2771"/>
              <a:gd name="T9" fmla="*/ 1384 h 4371"/>
              <a:gd name="T10" fmla="*/ 1385 w 2771"/>
              <a:gd name="T11" fmla="*/ 0 h 4371"/>
              <a:gd name="T12" fmla="*/ 2770 w 2771"/>
              <a:gd name="T13" fmla="*/ 1384 h 4371"/>
              <a:gd name="T14" fmla="*/ 2140 w 2771"/>
              <a:gd name="T15" fmla="*/ 3165 h 4371"/>
              <a:gd name="T16" fmla="*/ 1529 w 2771"/>
              <a:gd name="T17" fmla="*/ 4298 h 4371"/>
              <a:gd name="T18" fmla="*/ 1403 w 2771"/>
              <a:gd name="T19" fmla="*/ 4370 h 4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71" h="4371">
                <a:moveTo>
                  <a:pt x="1403" y="4370"/>
                </a:moveTo>
                <a:lnTo>
                  <a:pt x="1403" y="4370"/>
                </a:lnTo>
                <a:cubicBezTo>
                  <a:pt x="1358" y="4370"/>
                  <a:pt x="1313" y="4343"/>
                  <a:pt x="1286" y="4307"/>
                </a:cubicBezTo>
                <a:cubicBezTo>
                  <a:pt x="1277" y="4298"/>
                  <a:pt x="962" y="3776"/>
                  <a:pt x="647" y="3174"/>
                </a:cubicBezTo>
                <a:cubicBezTo>
                  <a:pt x="216" y="2337"/>
                  <a:pt x="0" y="1735"/>
                  <a:pt x="0" y="1384"/>
                </a:cubicBezTo>
                <a:cubicBezTo>
                  <a:pt x="0" y="620"/>
                  <a:pt x="620" y="0"/>
                  <a:pt x="1385" y="0"/>
                </a:cubicBezTo>
                <a:cubicBezTo>
                  <a:pt x="2149" y="0"/>
                  <a:pt x="2770" y="620"/>
                  <a:pt x="2770" y="1384"/>
                </a:cubicBezTo>
                <a:cubicBezTo>
                  <a:pt x="2770" y="1735"/>
                  <a:pt x="2554" y="2337"/>
                  <a:pt x="2140" y="3165"/>
                </a:cubicBezTo>
                <a:cubicBezTo>
                  <a:pt x="1835" y="3776"/>
                  <a:pt x="1529" y="4298"/>
                  <a:pt x="1529" y="4298"/>
                </a:cubicBezTo>
                <a:cubicBezTo>
                  <a:pt x="1502" y="4343"/>
                  <a:pt x="1457" y="4370"/>
                  <a:pt x="1403" y="437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47">
            <a:extLst>
              <a:ext uri="{FF2B5EF4-FFF2-40B4-BE49-F238E27FC236}">
                <a16:creationId xmlns:a16="http://schemas.microsoft.com/office/drawing/2014/main" id="{B8967A26-BFA5-B84C-91D4-4C8CDDF79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9523" y="6574039"/>
            <a:ext cx="2921796" cy="4603343"/>
          </a:xfrm>
          <a:custGeom>
            <a:avLst/>
            <a:gdLst>
              <a:gd name="T0" fmla="*/ 1403 w 2772"/>
              <a:gd name="T1" fmla="*/ 4371 h 4372"/>
              <a:gd name="T2" fmla="*/ 1403 w 2772"/>
              <a:gd name="T3" fmla="*/ 4371 h 4372"/>
              <a:gd name="T4" fmla="*/ 1287 w 2772"/>
              <a:gd name="T5" fmla="*/ 4308 h 4372"/>
              <a:gd name="T6" fmla="*/ 648 w 2772"/>
              <a:gd name="T7" fmla="*/ 3175 h 4372"/>
              <a:gd name="T8" fmla="*/ 0 w 2772"/>
              <a:gd name="T9" fmla="*/ 1385 h 4372"/>
              <a:gd name="T10" fmla="*/ 1386 w 2772"/>
              <a:gd name="T11" fmla="*/ 0 h 4372"/>
              <a:gd name="T12" fmla="*/ 2771 w 2772"/>
              <a:gd name="T13" fmla="*/ 1385 h 4372"/>
              <a:gd name="T14" fmla="*/ 2141 w 2772"/>
              <a:gd name="T15" fmla="*/ 3175 h 4372"/>
              <a:gd name="T16" fmla="*/ 1530 w 2772"/>
              <a:gd name="T17" fmla="*/ 4308 h 4372"/>
              <a:gd name="T18" fmla="*/ 1403 w 2772"/>
              <a:gd name="T19" fmla="*/ 4371 h 4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72" h="4372">
                <a:moveTo>
                  <a:pt x="1403" y="4371"/>
                </a:moveTo>
                <a:lnTo>
                  <a:pt x="1403" y="4371"/>
                </a:lnTo>
                <a:cubicBezTo>
                  <a:pt x="1359" y="4371"/>
                  <a:pt x="1314" y="4344"/>
                  <a:pt x="1287" y="4308"/>
                </a:cubicBezTo>
                <a:cubicBezTo>
                  <a:pt x="1278" y="4299"/>
                  <a:pt x="963" y="3786"/>
                  <a:pt x="648" y="3175"/>
                </a:cubicBezTo>
                <a:cubicBezTo>
                  <a:pt x="216" y="2347"/>
                  <a:pt x="0" y="1744"/>
                  <a:pt x="0" y="1385"/>
                </a:cubicBezTo>
                <a:cubicBezTo>
                  <a:pt x="0" y="620"/>
                  <a:pt x="621" y="0"/>
                  <a:pt x="1386" y="0"/>
                </a:cubicBezTo>
                <a:cubicBezTo>
                  <a:pt x="2150" y="0"/>
                  <a:pt x="2771" y="620"/>
                  <a:pt x="2771" y="1385"/>
                </a:cubicBezTo>
                <a:cubicBezTo>
                  <a:pt x="2771" y="1736"/>
                  <a:pt x="2555" y="2338"/>
                  <a:pt x="2141" y="3175"/>
                </a:cubicBezTo>
                <a:cubicBezTo>
                  <a:pt x="1835" y="3786"/>
                  <a:pt x="1530" y="4299"/>
                  <a:pt x="1530" y="4308"/>
                </a:cubicBezTo>
                <a:cubicBezTo>
                  <a:pt x="1502" y="4344"/>
                  <a:pt x="1458" y="4371"/>
                  <a:pt x="1403" y="4371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48">
            <a:extLst>
              <a:ext uri="{FF2B5EF4-FFF2-40B4-BE49-F238E27FC236}">
                <a16:creationId xmlns:a16="http://schemas.microsoft.com/office/drawing/2014/main" id="{C3E0F34D-3159-064C-87B2-65FEB0730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748" y="7038554"/>
            <a:ext cx="2011347" cy="2020641"/>
          </a:xfrm>
          <a:custGeom>
            <a:avLst/>
            <a:gdLst>
              <a:gd name="T0" fmla="*/ 1907 w 1908"/>
              <a:gd name="T1" fmla="*/ 963 h 1917"/>
              <a:gd name="T2" fmla="*/ 1907 w 1908"/>
              <a:gd name="T3" fmla="*/ 963 h 1917"/>
              <a:gd name="T4" fmla="*/ 954 w 1908"/>
              <a:gd name="T5" fmla="*/ 1916 h 1917"/>
              <a:gd name="T6" fmla="*/ 0 w 1908"/>
              <a:gd name="T7" fmla="*/ 963 h 1917"/>
              <a:gd name="T8" fmla="*/ 954 w 1908"/>
              <a:gd name="T9" fmla="*/ 0 h 1917"/>
              <a:gd name="T10" fmla="*/ 1907 w 1908"/>
              <a:gd name="T11" fmla="*/ 963 h 1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8" h="1917">
                <a:moveTo>
                  <a:pt x="1907" y="963"/>
                </a:moveTo>
                <a:lnTo>
                  <a:pt x="1907" y="963"/>
                </a:lnTo>
                <a:cubicBezTo>
                  <a:pt x="1907" y="1484"/>
                  <a:pt x="1484" y="1916"/>
                  <a:pt x="954" y="1916"/>
                </a:cubicBezTo>
                <a:cubicBezTo>
                  <a:pt x="423" y="1916"/>
                  <a:pt x="0" y="1484"/>
                  <a:pt x="0" y="963"/>
                </a:cubicBezTo>
                <a:cubicBezTo>
                  <a:pt x="0" y="432"/>
                  <a:pt x="423" y="0"/>
                  <a:pt x="954" y="0"/>
                </a:cubicBezTo>
                <a:cubicBezTo>
                  <a:pt x="1484" y="0"/>
                  <a:pt x="1907" y="432"/>
                  <a:pt x="1907" y="9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49">
            <a:extLst>
              <a:ext uri="{FF2B5EF4-FFF2-40B4-BE49-F238E27FC236}">
                <a16:creationId xmlns:a16="http://schemas.microsoft.com/office/drawing/2014/main" id="{4D3E2D1B-5ADB-7943-A9B9-A22BF6DD4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726" y="6574039"/>
            <a:ext cx="2011350" cy="2015994"/>
          </a:xfrm>
          <a:custGeom>
            <a:avLst/>
            <a:gdLst>
              <a:gd name="T0" fmla="*/ 1907 w 1908"/>
              <a:gd name="T1" fmla="*/ 953 h 1916"/>
              <a:gd name="T2" fmla="*/ 1907 w 1908"/>
              <a:gd name="T3" fmla="*/ 953 h 1916"/>
              <a:gd name="T4" fmla="*/ 954 w 1908"/>
              <a:gd name="T5" fmla="*/ 1915 h 1916"/>
              <a:gd name="T6" fmla="*/ 0 w 1908"/>
              <a:gd name="T7" fmla="*/ 953 h 1916"/>
              <a:gd name="T8" fmla="*/ 954 w 1908"/>
              <a:gd name="T9" fmla="*/ 0 h 1916"/>
              <a:gd name="T10" fmla="*/ 1907 w 1908"/>
              <a:gd name="T11" fmla="*/ 953 h 1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8" h="1916">
                <a:moveTo>
                  <a:pt x="1907" y="953"/>
                </a:moveTo>
                <a:lnTo>
                  <a:pt x="1907" y="953"/>
                </a:lnTo>
                <a:cubicBezTo>
                  <a:pt x="1907" y="1484"/>
                  <a:pt x="1484" y="1915"/>
                  <a:pt x="954" y="1915"/>
                </a:cubicBezTo>
                <a:cubicBezTo>
                  <a:pt x="423" y="1915"/>
                  <a:pt x="0" y="1484"/>
                  <a:pt x="0" y="953"/>
                </a:cubicBezTo>
                <a:cubicBezTo>
                  <a:pt x="0" y="431"/>
                  <a:pt x="423" y="0"/>
                  <a:pt x="954" y="0"/>
                </a:cubicBezTo>
                <a:cubicBezTo>
                  <a:pt x="1484" y="0"/>
                  <a:pt x="1907" y="431"/>
                  <a:pt x="1907" y="9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50">
            <a:extLst>
              <a:ext uri="{FF2B5EF4-FFF2-40B4-BE49-F238E27FC236}">
                <a16:creationId xmlns:a16="http://schemas.microsoft.com/office/drawing/2014/main" id="{32021E37-5602-974B-B1CD-7034888E2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351" y="6574039"/>
            <a:ext cx="2011350" cy="2015994"/>
          </a:xfrm>
          <a:custGeom>
            <a:avLst/>
            <a:gdLst>
              <a:gd name="T0" fmla="*/ 1907 w 1908"/>
              <a:gd name="T1" fmla="*/ 953 h 1916"/>
              <a:gd name="T2" fmla="*/ 1907 w 1908"/>
              <a:gd name="T3" fmla="*/ 953 h 1916"/>
              <a:gd name="T4" fmla="*/ 953 w 1908"/>
              <a:gd name="T5" fmla="*/ 1915 h 1916"/>
              <a:gd name="T6" fmla="*/ 0 w 1908"/>
              <a:gd name="T7" fmla="*/ 953 h 1916"/>
              <a:gd name="T8" fmla="*/ 953 w 1908"/>
              <a:gd name="T9" fmla="*/ 0 h 1916"/>
              <a:gd name="T10" fmla="*/ 1907 w 1908"/>
              <a:gd name="T11" fmla="*/ 953 h 1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8" h="1916">
                <a:moveTo>
                  <a:pt x="1907" y="953"/>
                </a:moveTo>
                <a:lnTo>
                  <a:pt x="1907" y="953"/>
                </a:lnTo>
                <a:cubicBezTo>
                  <a:pt x="1907" y="1484"/>
                  <a:pt x="1484" y="1915"/>
                  <a:pt x="953" y="1915"/>
                </a:cubicBezTo>
                <a:cubicBezTo>
                  <a:pt x="422" y="1915"/>
                  <a:pt x="0" y="1484"/>
                  <a:pt x="0" y="953"/>
                </a:cubicBezTo>
                <a:cubicBezTo>
                  <a:pt x="0" y="431"/>
                  <a:pt x="422" y="0"/>
                  <a:pt x="953" y="0"/>
                </a:cubicBezTo>
                <a:cubicBezTo>
                  <a:pt x="1484" y="0"/>
                  <a:pt x="1907" y="431"/>
                  <a:pt x="1907" y="9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51">
            <a:extLst>
              <a:ext uri="{FF2B5EF4-FFF2-40B4-BE49-F238E27FC236}">
                <a16:creationId xmlns:a16="http://schemas.microsoft.com/office/drawing/2014/main" id="{264E3562-BBD6-8C42-94AB-9314AF6EB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332" y="7038554"/>
            <a:ext cx="2011347" cy="2020641"/>
          </a:xfrm>
          <a:custGeom>
            <a:avLst/>
            <a:gdLst>
              <a:gd name="T0" fmla="*/ 1907 w 1908"/>
              <a:gd name="T1" fmla="*/ 963 h 1917"/>
              <a:gd name="T2" fmla="*/ 1907 w 1908"/>
              <a:gd name="T3" fmla="*/ 963 h 1917"/>
              <a:gd name="T4" fmla="*/ 954 w 1908"/>
              <a:gd name="T5" fmla="*/ 1916 h 1917"/>
              <a:gd name="T6" fmla="*/ 0 w 1908"/>
              <a:gd name="T7" fmla="*/ 963 h 1917"/>
              <a:gd name="T8" fmla="*/ 954 w 1908"/>
              <a:gd name="T9" fmla="*/ 0 h 1917"/>
              <a:gd name="T10" fmla="*/ 1907 w 1908"/>
              <a:gd name="T11" fmla="*/ 963 h 1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8" h="1917">
                <a:moveTo>
                  <a:pt x="1907" y="963"/>
                </a:moveTo>
                <a:lnTo>
                  <a:pt x="1907" y="963"/>
                </a:lnTo>
                <a:cubicBezTo>
                  <a:pt x="1907" y="1484"/>
                  <a:pt x="1484" y="1916"/>
                  <a:pt x="954" y="1916"/>
                </a:cubicBezTo>
                <a:cubicBezTo>
                  <a:pt x="423" y="1916"/>
                  <a:pt x="0" y="1484"/>
                  <a:pt x="0" y="963"/>
                </a:cubicBezTo>
                <a:cubicBezTo>
                  <a:pt x="0" y="432"/>
                  <a:pt x="423" y="0"/>
                  <a:pt x="954" y="0"/>
                </a:cubicBezTo>
                <a:cubicBezTo>
                  <a:pt x="1484" y="0"/>
                  <a:pt x="1907" y="432"/>
                  <a:pt x="1907" y="9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52">
            <a:extLst>
              <a:ext uri="{FF2B5EF4-FFF2-40B4-BE49-F238E27FC236}">
                <a16:creationId xmlns:a16="http://schemas.microsoft.com/office/drawing/2014/main" id="{1D92D263-D7AA-9A4A-95A2-C7408409D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4294" y="7730682"/>
            <a:ext cx="947610" cy="636384"/>
          </a:xfrm>
          <a:custGeom>
            <a:avLst/>
            <a:gdLst>
              <a:gd name="T0" fmla="*/ 854 w 900"/>
              <a:gd name="T1" fmla="*/ 603 h 604"/>
              <a:gd name="T2" fmla="*/ 854 w 900"/>
              <a:gd name="T3" fmla="*/ 603 h 604"/>
              <a:gd name="T4" fmla="*/ 45 w 900"/>
              <a:gd name="T5" fmla="*/ 603 h 604"/>
              <a:gd name="T6" fmla="*/ 0 w 900"/>
              <a:gd name="T7" fmla="*/ 557 h 604"/>
              <a:gd name="T8" fmla="*/ 0 w 900"/>
              <a:gd name="T9" fmla="*/ 108 h 604"/>
              <a:gd name="T10" fmla="*/ 45 w 900"/>
              <a:gd name="T11" fmla="*/ 63 h 604"/>
              <a:gd name="T12" fmla="*/ 512 w 900"/>
              <a:gd name="T13" fmla="*/ 63 h 604"/>
              <a:gd name="T14" fmla="*/ 530 w 900"/>
              <a:gd name="T15" fmla="*/ 27 h 604"/>
              <a:gd name="T16" fmla="*/ 566 w 900"/>
              <a:gd name="T17" fmla="*/ 0 h 604"/>
              <a:gd name="T18" fmla="*/ 854 w 900"/>
              <a:gd name="T19" fmla="*/ 0 h 604"/>
              <a:gd name="T20" fmla="*/ 899 w 900"/>
              <a:gd name="T21" fmla="*/ 45 h 604"/>
              <a:gd name="T22" fmla="*/ 899 w 900"/>
              <a:gd name="T23" fmla="*/ 557 h 604"/>
              <a:gd name="T24" fmla="*/ 854 w 900"/>
              <a:gd name="T25" fmla="*/ 603 h 604"/>
              <a:gd name="T26" fmla="*/ 63 w 900"/>
              <a:gd name="T27" fmla="*/ 548 h 604"/>
              <a:gd name="T28" fmla="*/ 63 w 900"/>
              <a:gd name="T29" fmla="*/ 548 h 604"/>
              <a:gd name="T30" fmla="*/ 836 w 900"/>
              <a:gd name="T31" fmla="*/ 548 h 604"/>
              <a:gd name="T32" fmla="*/ 836 w 900"/>
              <a:gd name="T33" fmla="*/ 54 h 604"/>
              <a:gd name="T34" fmla="*/ 575 w 900"/>
              <a:gd name="T35" fmla="*/ 54 h 604"/>
              <a:gd name="T36" fmla="*/ 558 w 900"/>
              <a:gd name="T37" fmla="*/ 99 h 604"/>
              <a:gd name="T38" fmla="*/ 522 w 900"/>
              <a:gd name="T39" fmla="*/ 126 h 604"/>
              <a:gd name="T40" fmla="*/ 63 w 900"/>
              <a:gd name="T41" fmla="*/ 126 h 604"/>
              <a:gd name="T42" fmla="*/ 63 w 900"/>
              <a:gd name="T43" fmla="*/ 548 h 604"/>
              <a:gd name="T44" fmla="*/ 503 w 900"/>
              <a:gd name="T45" fmla="*/ 72 h 604"/>
              <a:gd name="T46" fmla="*/ 503 w 900"/>
              <a:gd name="T47" fmla="*/ 72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00" h="604">
                <a:moveTo>
                  <a:pt x="854" y="603"/>
                </a:moveTo>
                <a:lnTo>
                  <a:pt x="854" y="603"/>
                </a:lnTo>
                <a:cubicBezTo>
                  <a:pt x="45" y="603"/>
                  <a:pt x="45" y="603"/>
                  <a:pt x="45" y="603"/>
                </a:cubicBezTo>
                <a:cubicBezTo>
                  <a:pt x="18" y="603"/>
                  <a:pt x="0" y="584"/>
                  <a:pt x="0" y="557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90"/>
                  <a:pt x="27" y="63"/>
                  <a:pt x="45" y="63"/>
                </a:cubicBezTo>
                <a:cubicBezTo>
                  <a:pt x="512" y="63"/>
                  <a:pt x="512" y="63"/>
                  <a:pt x="512" y="63"/>
                </a:cubicBezTo>
                <a:cubicBezTo>
                  <a:pt x="530" y="27"/>
                  <a:pt x="530" y="27"/>
                  <a:pt x="530" y="27"/>
                </a:cubicBezTo>
                <a:cubicBezTo>
                  <a:pt x="530" y="9"/>
                  <a:pt x="548" y="0"/>
                  <a:pt x="566" y="0"/>
                </a:cubicBezTo>
                <a:cubicBezTo>
                  <a:pt x="854" y="0"/>
                  <a:pt x="854" y="0"/>
                  <a:pt x="854" y="0"/>
                </a:cubicBezTo>
                <a:cubicBezTo>
                  <a:pt x="881" y="0"/>
                  <a:pt x="899" y="18"/>
                  <a:pt x="899" y="45"/>
                </a:cubicBezTo>
                <a:cubicBezTo>
                  <a:pt x="899" y="557"/>
                  <a:pt x="899" y="557"/>
                  <a:pt x="899" y="557"/>
                </a:cubicBezTo>
                <a:cubicBezTo>
                  <a:pt x="899" y="584"/>
                  <a:pt x="881" y="603"/>
                  <a:pt x="854" y="603"/>
                </a:cubicBezTo>
                <a:close/>
                <a:moveTo>
                  <a:pt x="63" y="548"/>
                </a:moveTo>
                <a:lnTo>
                  <a:pt x="63" y="548"/>
                </a:lnTo>
                <a:cubicBezTo>
                  <a:pt x="836" y="548"/>
                  <a:pt x="836" y="548"/>
                  <a:pt x="836" y="548"/>
                </a:cubicBezTo>
                <a:cubicBezTo>
                  <a:pt x="836" y="54"/>
                  <a:pt x="836" y="54"/>
                  <a:pt x="836" y="54"/>
                </a:cubicBezTo>
                <a:cubicBezTo>
                  <a:pt x="575" y="54"/>
                  <a:pt x="575" y="54"/>
                  <a:pt x="575" y="54"/>
                </a:cubicBezTo>
                <a:cubicBezTo>
                  <a:pt x="558" y="99"/>
                  <a:pt x="558" y="99"/>
                  <a:pt x="558" y="99"/>
                </a:cubicBezTo>
                <a:cubicBezTo>
                  <a:pt x="548" y="117"/>
                  <a:pt x="539" y="126"/>
                  <a:pt x="522" y="126"/>
                </a:cubicBezTo>
                <a:cubicBezTo>
                  <a:pt x="63" y="126"/>
                  <a:pt x="63" y="126"/>
                  <a:pt x="63" y="126"/>
                </a:cubicBezTo>
                <a:lnTo>
                  <a:pt x="63" y="548"/>
                </a:lnTo>
                <a:close/>
                <a:moveTo>
                  <a:pt x="503" y="72"/>
                </a:moveTo>
                <a:lnTo>
                  <a:pt x="503" y="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53">
            <a:extLst>
              <a:ext uri="{FF2B5EF4-FFF2-40B4-BE49-F238E27FC236}">
                <a16:creationId xmlns:a16="http://schemas.microsoft.com/office/drawing/2014/main" id="{1A66BAEC-5E5F-DB43-9393-8818AFB22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068" y="7730682"/>
            <a:ext cx="171869" cy="55742"/>
          </a:xfrm>
          <a:custGeom>
            <a:avLst/>
            <a:gdLst>
              <a:gd name="T0" fmla="*/ 135 w 163"/>
              <a:gd name="T1" fmla="*/ 54 h 55"/>
              <a:gd name="T2" fmla="*/ 135 w 163"/>
              <a:gd name="T3" fmla="*/ 54 h 55"/>
              <a:gd name="T4" fmla="*/ 27 w 163"/>
              <a:gd name="T5" fmla="*/ 54 h 55"/>
              <a:gd name="T6" fmla="*/ 0 w 163"/>
              <a:gd name="T7" fmla="*/ 27 h 55"/>
              <a:gd name="T8" fmla="*/ 27 w 163"/>
              <a:gd name="T9" fmla="*/ 0 h 55"/>
              <a:gd name="T10" fmla="*/ 135 w 163"/>
              <a:gd name="T11" fmla="*/ 0 h 55"/>
              <a:gd name="T12" fmla="*/ 162 w 163"/>
              <a:gd name="T13" fmla="*/ 27 h 55"/>
              <a:gd name="T14" fmla="*/ 135 w 163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55">
                <a:moveTo>
                  <a:pt x="135" y="54"/>
                </a:moveTo>
                <a:lnTo>
                  <a:pt x="135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53" y="0"/>
                  <a:pt x="162" y="9"/>
                  <a:pt x="162" y="27"/>
                </a:cubicBezTo>
                <a:cubicBezTo>
                  <a:pt x="162" y="45"/>
                  <a:pt x="153" y="54"/>
                  <a:pt x="135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54">
            <a:extLst>
              <a:ext uri="{FF2B5EF4-FFF2-40B4-BE49-F238E27FC236}">
                <a16:creationId xmlns:a16="http://schemas.microsoft.com/office/drawing/2014/main" id="{A5A002B9-8839-9548-ACD4-490C60BC2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6035" y="7846809"/>
            <a:ext cx="190450" cy="162582"/>
          </a:xfrm>
          <a:custGeom>
            <a:avLst/>
            <a:gdLst>
              <a:gd name="T0" fmla="*/ 144 w 181"/>
              <a:gd name="T1" fmla="*/ 153 h 154"/>
              <a:gd name="T2" fmla="*/ 144 w 181"/>
              <a:gd name="T3" fmla="*/ 153 h 154"/>
              <a:gd name="T4" fmla="*/ 28 w 181"/>
              <a:gd name="T5" fmla="*/ 153 h 154"/>
              <a:gd name="T6" fmla="*/ 0 w 181"/>
              <a:gd name="T7" fmla="*/ 117 h 154"/>
              <a:gd name="T8" fmla="*/ 0 w 181"/>
              <a:gd name="T9" fmla="*/ 27 h 154"/>
              <a:gd name="T10" fmla="*/ 28 w 181"/>
              <a:gd name="T11" fmla="*/ 0 h 154"/>
              <a:gd name="T12" fmla="*/ 144 w 181"/>
              <a:gd name="T13" fmla="*/ 0 h 154"/>
              <a:gd name="T14" fmla="*/ 180 w 181"/>
              <a:gd name="T15" fmla="*/ 27 h 154"/>
              <a:gd name="T16" fmla="*/ 180 w 181"/>
              <a:gd name="T17" fmla="*/ 117 h 154"/>
              <a:gd name="T18" fmla="*/ 144 w 181"/>
              <a:gd name="T19" fmla="*/ 153 h 154"/>
              <a:gd name="T20" fmla="*/ 54 w 181"/>
              <a:gd name="T21" fmla="*/ 90 h 154"/>
              <a:gd name="T22" fmla="*/ 54 w 181"/>
              <a:gd name="T23" fmla="*/ 90 h 154"/>
              <a:gd name="T24" fmla="*/ 117 w 181"/>
              <a:gd name="T25" fmla="*/ 90 h 154"/>
              <a:gd name="T26" fmla="*/ 117 w 181"/>
              <a:gd name="T27" fmla="*/ 54 h 154"/>
              <a:gd name="T28" fmla="*/ 54 w 181"/>
              <a:gd name="T29" fmla="*/ 54 h 154"/>
              <a:gd name="T30" fmla="*/ 54 w 181"/>
              <a:gd name="T31" fmla="*/ 9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154">
                <a:moveTo>
                  <a:pt x="144" y="153"/>
                </a:moveTo>
                <a:lnTo>
                  <a:pt x="144" y="153"/>
                </a:lnTo>
                <a:cubicBezTo>
                  <a:pt x="28" y="153"/>
                  <a:pt x="28" y="153"/>
                  <a:pt x="28" y="153"/>
                </a:cubicBezTo>
                <a:cubicBezTo>
                  <a:pt x="9" y="153"/>
                  <a:pt x="0" y="135"/>
                  <a:pt x="0" y="11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80" y="9"/>
                  <a:pt x="180" y="27"/>
                </a:cubicBezTo>
                <a:cubicBezTo>
                  <a:pt x="180" y="117"/>
                  <a:pt x="180" y="117"/>
                  <a:pt x="180" y="117"/>
                </a:cubicBezTo>
                <a:cubicBezTo>
                  <a:pt x="180" y="135"/>
                  <a:pt x="162" y="153"/>
                  <a:pt x="144" y="153"/>
                </a:cubicBezTo>
                <a:close/>
                <a:moveTo>
                  <a:pt x="54" y="90"/>
                </a:moveTo>
                <a:lnTo>
                  <a:pt x="54" y="90"/>
                </a:lnTo>
                <a:cubicBezTo>
                  <a:pt x="117" y="90"/>
                  <a:pt x="117" y="90"/>
                  <a:pt x="117" y="90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9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55">
            <a:extLst>
              <a:ext uri="{FF2B5EF4-FFF2-40B4-BE49-F238E27FC236}">
                <a16:creationId xmlns:a16="http://schemas.microsoft.com/office/drawing/2014/main" id="{AA43DF90-70B7-1F4F-A355-B56BF5D7A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9776" y="7911842"/>
            <a:ext cx="362321" cy="362322"/>
          </a:xfrm>
          <a:custGeom>
            <a:avLst/>
            <a:gdLst>
              <a:gd name="T0" fmla="*/ 171 w 342"/>
              <a:gd name="T1" fmla="*/ 341 h 342"/>
              <a:gd name="T2" fmla="*/ 171 w 342"/>
              <a:gd name="T3" fmla="*/ 341 h 342"/>
              <a:gd name="T4" fmla="*/ 0 w 342"/>
              <a:gd name="T5" fmla="*/ 171 h 342"/>
              <a:gd name="T6" fmla="*/ 171 w 342"/>
              <a:gd name="T7" fmla="*/ 0 h 342"/>
              <a:gd name="T8" fmla="*/ 341 w 342"/>
              <a:gd name="T9" fmla="*/ 171 h 342"/>
              <a:gd name="T10" fmla="*/ 171 w 342"/>
              <a:gd name="T11" fmla="*/ 341 h 342"/>
              <a:gd name="T12" fmla="*/ 171 w 342"/>
              <a:gd name="T13" fmla="*/ 54 h 342"/>
              <a:gd name="T14" fmla="*/ 171 w 342"/>
              <a:gd name="T15" fmla="*/ 54 h 342"/>
              <a:gd name="T16" fmla="*/ 63 w 342"/>
              <a:gd name="T17" fmla="*/ 171 h 342"/>
              <a:gd name="T18" fmla="*/ 171 w 342"/>
              <a:gd name="T19" fmla="*/ 288 h 342"/>
              <a:gd name="T20" fmla="*/ 287 w 342"/>
              <a:gd name="T21" fmla="*/ 171 h 342"/>
              <a:gd name="T22" fmla="*/ 171 w 342"/>
              <a:gd name="T23" fmla="*/ 54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2" h="342">
                <a:moveTo>
                  <a:pt x="171" y="341"/>
                </a:moveTo>
                <a:lnTo>
                  <a:pt x="171" y="341"/>
                </a:lnTo>
                <a:cubicBezTo>
                  <a:pt x="81" y="341"/>
                  <a:pt x="0" y="261"/>
                  <a:pt x="0" y="171"/>
                </a:cubicBezTo>
                <a:cubicBezTo>
                  <a:pt x="0" y="72"/>
                  <a:pt x="81" y="0"/>
                  <a:pt x="171" y="0"/>
                </a:cubicBezTo>
                <a:cubicBezTo>
                  <a:pt x="269" y="0"/>
                  <a:pt x="341" y="72"/>
                  <a:pt x="341" y="171"/>
                </a:cubicBezTo>
                <a:cubicBezTo>
                  <a:pt x="341" y="261"/>
                  <a:pt x="269" y="341"/>
                  <a:pt x="171" y="341"/>
                </a:cubicBezTo>
                <a:close/>
                <a:moveTo>
                  <a:pt x="171" y="54"/>
                </a:moveTo>
                <a:lnTo>
                  <a:pt x="171" y="54"/>
                </a:lnTo>
                <a:cubicBezTo>
                  <a:pt x="108" y="54"/>
                  <a:pt x="63" y="108"/>
                  <a:pt x="63" y="171"/>
                </a:cubicBezTo>
                <a:cubicBezTo>
                  <a:pt x="63" y="234"/>
                  <a:pt x="108" y="288"/>
                  <a:pt x="171" y="288"/>
                </a:cubicBezTo>
                <a:cubicBezTo>
                  <a:pt x="233" y="288"/>
                  <a:pt x="287" y="234"/>
                  <a:pt x="287" y="171"/>
                </a:cubicBezTo>
                <a:cubicBezTo>
                  <a:pt x="287" y="108"/>
                  <a:pt x="233" y="54"/>
                  <a:pt x="171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56">
            <a:extLst>
              <a:ext uri="{FF2B5EF4-FFF2-40B4-BE49-F238E27FC236}">
                <a16:creationId xmlns:a16="http://schemas.microsoft.com/office/drawing/2014/main" id="{2CB6DE7F-6BD3-9849-972E-3300D58D6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8434" y="7103586"/>
            <a:ext cx="873288" cy="947610"/>
          </a:xfrm>
          <a:custGeom>
            <a:avLst/>
            <a:gdLst>
              <a:gd name="T0" fmla="*/ 639 w 829"/>
              <a:gd name="T1" fmla="*/ 900 h 901"/>
              <a:gd name="T2" fmla="*/ 522 w 829"/>
              <a:gd name="T3" fmla="*/ 882 h 901"/>
              <a:gd name="T4" fmla="*/ 477 w 829"/>
              <a:gd name="T5" fmla="*/ 882 h 901"/>
              <a:gd name="T6" fmla="*/ 198 w 829"/>
              <a:gd name="T7" fmla="*/ 819 h 901"/>
              <a:gd name="T8" fmla="*/ 45 w 829"/>
              <a:gd name="T9" fmla="*/ 792 h 901"/>
              <a:gd name="T10" fmla="*/ 54 w 829"/>
              <a:gd name="T11" fmla="*/ 414 h 901"/>
              <a:gd name="T12" fmla="*/ 225 w 829"/>
              <a:gd name="T13" fmla="*/ 396 h 901"/>
              <a:gd name="T14" fmla="*/ 342 w 829"/>
              <a:gd name="T15" fmla="*/ 234 h 901"/>
              <a:gd name="T16" fmla="*/ 324 w 829"/>
              <a:gd name="T17" fmla="*/ 90 h 901"/>
              <a:gd name="T18" fmla="*/ 459 w 829"/>
              <a:gd name="T19" fmla="*/ 27 h 901"/>
              <a:gd name="T20" fmla="*/ 549 w 829"/>
              <a:gd name="T21" fmla="*/ 243 h 901"/>
              <a:gd name="T22" fmla="*/ 549 w 829"/>
              <a:gd name="T23" fmla="*/ 324 h 901"/>
              <a:gd name="T24" fmla="*/ 747 w 829"/>
              <a:gd name="T25" fmla="*/ 351 h 901"/>
              <a:gd name="T26" fmla="*/ 801 w 829"/>
              <a:gd name="T27" fmla="*/ 513 h 901"/>
              <a:gd name="T28" fmla="*/ 792 w 829"/>
              <a:gd name="T29" fmla="*/ 657 h 901"/>
              <a:gd name="T30" fmla="*/ 747 w 829"/>
              <a:gd name="T31" fmla="*/ 783 h 901"/>
              <a:gd name="T32" fmla="*/ 720 w 829"/>
              <a:gd name="T33" fmla="*/ 873 h 901"/>
              <a:gd name="T34" fmla="*/ 495 w 829"/>
              <a:gd name="T35" fmla="*/ 819 h 901"/>
              <a:gd name="T36" fmla="*/ 531 w 829"/>
              <a:gd name="T37" fmla="*/ 828 h 901"/>
              <a:gd name="T38" fmla="*/ 684 w 829"/>
              <a:gd name="T39" fmla="*/ 837 h 901"/>
              <a:gd name="T40" fmla="*/ 684 w 829"/>
              <a:gd name="T41" fmla="*/ 783 h 901"/>
              <a:gd name="T42" fmla="*/ 702 w 829"/>
              <a:gd name="T43" fmla="*/ 738 h 901"/>
              <a:gd name="T44" fmla="*/ 729 w 829"/>
              <a:gd name="T45" fmla="*/ 666 h 901"/>
              <a:gd name="T46" fmla="*/ 738 w 829"/>
              <a:gd name="T47" fmla="*/ 612 h 901"/>
              <a:gd name="T48" fmla="*/ 774 w 829"/>
              <a:gd name="T49" fmla="*/ 576 h 901"/>
              <a:gd name="T50" fmla="*/ 720 w 829"/>
              <a:gd name="T51" fmla="*/ 513 h 901"/>
              <a:gd name="T52" fmla="*/ 765 w 829"/>
              <a:gd name="T53" fmla="*/ 459 h 901"/>
              <a:gd name="T54" fmla="*/ 666 w 829"/>
              <a:gd name="T55" fmla="*/ 405 h 901"/>
              <a:gd name="T56" fmla="*/ 495 w 829"/>
              <a:gd name="T57" fmla="*/ 243 h 901"/>
              <a:gd name="T58" fmla="*/ 405 w 829"/>
              <a:gd name="T59" fmla="*/ 63 h 901"/>
              <a:gd name="T60" fmla="*/ 387 w 829"/>
              <a:gd name="T61" fmla="*/ 99 h 901"/>
              <a:gd name="T62" fmla="*/ 324 w 829"/>
              <a:gd name="T63" fmla="*/ 369 h 901"/>
              <a:gd name="T64" fmla="*/ 234 w 829"/>
              <a:gd name="T65" fmla="*/ 459 h 901"/>
              <a:gd name="T66" fmla="*/ 108 w 829"/>
              <a:gd name="T67" fmla="*/ 441 h 901"/>
              <a:gd name="T68" fmla="*/ 54 w 829"/>
              <a:gd name="T69" fmla="*/ 612 h 901"/>
              <a:gd name="T70" fmla="*/ 153 w 829"/>
              <a:gd name="T71" fmla="*/ 774 h 901"/>
              <a:gd name="T72" fmla="*/ 243 w 829"/>
              <a:gd name="T73" fmla="*/ 747 h 901"/>
              <a:gd name="T74" fmla="*/ 306 w 829"/>
              <a:gd name="T75" fmla="*/ 756 h 901"/>
              <a:gd name="T76" fmla="*/ 486 w 829"/>
              <a:gd name="T77" fmla="*/ 819 h 901"/>
              <a:gd name="T78" fmla="*/ 378 w 829"/>
              <a:gd name="T79" fmla="*/ 81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29" h="901">
                <a:moveTo>
                  <a:pt x="639" y="900"/>
                </a:moveTo>
                <a:lnTo>
                  <a:pt x="639" y="900"/>
                </a:lnTo>
                <a:cubicBezTo>
                  <a:pt x="630" y="900"/>
                  <a:pt x="621" y="900"/>
                  <a:pt x="612" y="900"/>
                </a:cubicBezTo>
                <a:cubicBezTo>
                  <a:pt x="576" y="900"/>
                  <a:pt x="540" y="891"/>
                  <a:pt x="522" y="882"/>
                </a:cubicBezTo>
                <a:cubicBezTo>
                  <a:pt x="513" y="882"/>
                  <a:pt x="495" y="882"/>
                  <a:pt x="486" y="882"/>
                </a:cubicBezTo>
                <a:lnTo>
                  <a:pt x="477" y="882"/>
                </a:lnTo>
                <a:cubicBezTo>
                  <a:pt x="432" y="882"/>
                  <a:pt x="342" y="855"/>
                  <a:pt x="279" y="801"/>
                </a:cubicBezTo>
                <a:cubicBezTo>
                  <a:pt x="261" y="810"/>
                  <a:pt x="216" y="810"/>
                  <a:pt x="198" y="819"/>
                </a:cubicBezTo>
                <a:cubicBezTo>
                  <a:pt x="189" y="819"/>
                  <a:pt x="180" y="828"/>
                  <a:pt x="171" y="828"/>
                </a:cubicBezTo>
                <a:cubicBezTo>
                  <a:pt x="126" y="837"/>
                  <a:pt x="81" y="828"/>
                  <a:pt x="45" y="792"/>
                </a:cubicBezTo>
                <a:cubicBezTo>
                  <a:pt x="18" y="747"/>
                  <a:pt x="0" y="684"/>
                  <a:pt x="0" y="612"/>
                </a:cubicBezTo>
                <a:cubicBezTo>
                  <a:pt x="0" y="495"/>
                  <a:pt x="27" y="441"/>
                  <a:pt x="54" y="414"/>
                </a:cubicBezTo>
                <a:cubicBezTo>
                  <a:pt x="72" y="396"/>
                  <a:pt x="90" y="387"/>
                  <a:pt x="117" y="387"/>
                </a:cubicBezTo>
                <a:cubicBezTo>
                  <a:pt x="225" y="396"/>
                  <a:pt x="225" y="396"/>
                  <a:pt x="225" y="396"/>
                </a:cubicBezTo>
                <a:cubicBezTo>
                  <a:pt x="234" y="387"/>
                  <a:pt x="261" y="360"/>
                  <a:pt x="279" y="333"/>
                </a:cubicBezTo>
                <a:cubicBezTo>
                  <a:pt x="342" y="261"/>
                  <a:pt x="342" y="234"/>
                  <a:pt x="342" y="234"/>
                </a:cubicBezTo>
                <a:cubicBezTo>
                  <a:pt x="342" y="153"/>
                  <a:pt x="333" y="135"/>
                  <a:pt x="333" y="117"/>
                </a:cubicBezTo>
                <a:cubicBezTo>
                  <a:pt x="324" y="108"/>
                  <a:pt x="324" y="99"/>
                  <a:pt x="324" y="90"/>
                </a:cubicBezTo>
                <a:cubicBezTo>
                  <a:pt x="315" y="63"/>
                  <a:pt x="342" y="27"/>
                  <a:pt x="378" y="9"/>
                </a:cubicBezTo>
                <a:cubicBezTo>
                  <a:pt x="405" y="0"/>
                  <a:pt x="432" y="9"/>
                  <a:pt x="459" y="27"/>
                </a:cubicBezTo>
                <a:cubicBezTo>
                  <a:pt x="495" y="45"/>
                  <a:pt x="522" y="72"/>
                  <a:pt x="549" y="117"/>
                </a:cubicBezTo>
                <a:cubicBezTo>
                  <a:pt x="558" y="153"/>
                  <a:pt x="558" y="198"/>
                  <a:pt x="549" y="243"/>
                </a:cubicBezTo>
                <a:cubicBezTo>
                  <a:pt x="549" y="261"/>
                  <a:pt x="549" y="279"/>
                  <a:pt x="540" y="297"/>
                </a:cubicBezTo>
                <a:cubicBezTo>
                  <a:pt x="540" y="315"/>
                  <a:pt x="549" y="315"/>
                  <a:pt x="549" y="324"/>
                </a:cubicBezTo>
                <a:cubicBezTo>
                  <a:pt x="585" y="342"/>
                  <a:pt x="621" y="351"/>
                  <a:pt x="666" y="351"/>
                </a:cubicBezTo>
                <a:cubicBezTo>
                  <a:pt x="693" y="351"/>
                  <a:pt x="720" y="351"/>
                  <a:pt x="747" y="351"/>
                </a:cubicBezTo>
                <a:cubicBezTo>
                  <a:pt x="801" y="360"/>
                  <a:pt x="828" y="405"/>
                  <a:pt x="819" y="459"/>
                </a:cubicBezTo>
                <a:cubicBezTo>
                  <a:pt x="819" y="486"/>
                  <a:pt x="809" y="495"/>
                  <a:pt x="801" y="513"/>
                </a:cubicBezTo>
                <a:cubicBezTo>
                  <a:pt x="819" y="531"/>
                  <a:pt x="828" y="549"/>
                  <a:pt x="828" y="576"/>
                </a:cubicBezTo>
                <a:cubicBezTo>
                  <a:pt x="828" y="612"/>
                  <a:pt x="809" y="639"/>
                  <a:pt x="792" y="657"/>
                </a:cubicBezTo>
                <a:cubicBezTo>
                  <a:pt x="801" y="675"/>
                  <a:pt x="809" y="702"/>
                  <a:pt x="801" y="720"/>
                </a:cubicBezTo>
                <a:cubicBezTo>
                  <a:pt x="792" y="747"/>
                  <a:pt x="783" y="765"/>
                  <a:pt x="747" y="783"/>
                </a:cubicBezTo>
                <a:cubicBezTo>
                  <a:pt x="756" y="783"/>
                  <a:pt x="756" y="783"/>
                  <a:pt x="756" y="792"/>
                </a:cubicBezTo>
                <a:cubicBezTo>
                  <a:pt x="756" y="819"/>
                  <a:pt x="747" y="855"/>
                  <a:pt x="720" y="873"/>
                </a:cubicBezTo>
                <a:cubicBezTo>
                  <a:pt x="702" y="891"/>
                  <a:pt x="675" y="900"/>
                  <a:pt x="639" y="900"/>
                </a:cubicBezTo>
                <a:close/>
                <a:moveTo>
                  <a:pt x="495" y="819"/>
                </a:moveTo>
                <a:lnTo>
                  <a:pt x="495" y="819"/>
                </a:lnTo>
                <a:cubicBezTo>
                  <a:pt x="513" y="819"/>
                  <a:pt x="522" y="828"/>
                  <a:pt x="531" y="828"/>
                </a:cubicBezTo>
                <a:cubicBezTo>
                  <a:pt x="558" y="828"/>
                  <a:pt x="585" y="837"/>
                  <a:pt x="621" y="846"/>
                </a:cubicBezTo>
                <a:cubicBezTo>
                  <a:pt x="666" y="846"/>
                  <a:pt x="684" y="837"/>
                  <a:pt x="684" y="837"/>
                </a:cubicBezTo>
                <a:cubicBezTo>
                  <a:pt x="693" y="819"/>
                  <a:pt x="702" y="810"/>
                  <a:pt x="693" y="801"/>
                </a:cubicBezTo>
                <a:cubicBezTo>
                  <a:pt x="693" y="792"/>
                  <a:pt x="684" y="783"/>
                  <a:pt x="684" y="783"/>
                </a:cubicBezTo>
                <a:cubicBezTo>
                  <a:pt x="684" y="774"/>
                  <a:pt x="684" y="765"/>
                  <a:pt x="684" y="756"/>
                </a:cubicBezTo>
                <a:cubicBezTo>
                  <a:pt x="684" y="747"/>
                  <a:pt x="693" y="738"/>
                  <a:pt x="702" y="738"/>
                </a:cubicBezTo>
                <a:cubicBezTo>
                  <a:pt x="729" y="729"/>
                  <a:pt x="747" y="720"/>
                  <a:pt x="747" y="711"/>
                </a:cubicBezTo>
                <a:cubicBezTo>
                  <a:pt x="747" y="693"/>
                  <a:pt x="738" y="675"/>
                  <a:pt x="729" y="666"/>
                </a:cubicBezTo>
                <a:cubicBezTo>
                  <a:pt x="720" y="657"/>
                  <a:pt x="720" y="648"/>
                  <a:pt x="720" y="630"/>
                </a:cubicBezTo>
                <a:cubicBezTo>
                  <a:pt x="720" y="621"/>
                  <a:pt x="729" y="621"/>
                  <a:pt x="738" y="612"/>
                </a:cubicBezTo>
                <a:cubicBezTo>
                  <a:pt x="738" y="612"/>
                  <a:pt x="747" y="612"/>
                  <a:pt x="756" y="603"/>
                </a:cubicBezTo>
                <a:cubicBezTo>
                  <a:pt x="765" y="594"/>
                  <a:pt x="774" y="585"/>
                  <a:pt x="774" y="576"/>
                </a:cubicBezTo>
                <a:cubicBezTo>
                  <a:pt x="774" y="567"/>
                  <a:pt x="774" y="558"/>
                  <a:pt x="738" y="540"/>
                </a:cubicBezTo>
                <a:cubicBezTo>
                  <a:pt x="729" y="531"/>
                  <a:pt x="720" y="522"/>
                  <a:pt x="720" y="513"/>
                </a:cubicBezTo>
                <a:cubicBezTo>
                  <a:pt x="720" y="504"/>
                  <a:pt x="729" y="495"/>
                  <a:pt x="738" y="486"/>
                </a:cubicBezTo>
                <a:cubicBezTo>
                  <a:pt x="747" y="477"/>
                  <a:pt x="765" y="468"/>
                  <a:pt x="765" y="459"/>
                </a:cubicBezTo>
                <a:cubicBezTo>
                  <a:pt x="765" y="414"/>
                  <a:pt x="756" y="414"/>
                  <a:pt x="738" y="414"/>
                </a:cubicBezTo>
                <a:cubicBezTo>
                  <a:pt x="711" y="405"/>
                  <a:pt x="693" y="405"/>
                  <a:pt x="666" y="405"/>
                </a:cubicBezTo>
                <a:cubicBezTo>
                  <a:pt x="612" y="405"/>
                  <a:pt x="558" y="405"/>
                  <a:pt x="513" y="369"/>
                </a:cubicBezTo>
                <a:cubicBezTo>
                  <a:pt x="477" y="342"/>
                  <a:pt x="486" y="288"/>
                  <a:pt x="495" y="243"/>
                </a:cubicBezTo>
                <a:cubicBezTo>
                  <a:pt x="495" y="207"/>
                  <a:pt x="504" y="162"/>
                  <a:pt x="495" y="144"/>
                </a:cubicBezTo>
                <a:cubicBezTo>
                  <a:pt x="468" y="90"/>
                  <a:pt x="432" y="63"/>
                  <a:pt x="405" y="63"/>
                </a:cubicBezTo>
                <a:cubicBezTo>
                  <a:pt x="387" y="72"/>
                  <a:pt x="378" y="81"/>
                  <a:pt x="378" y="81"/>
                </a:cubicBezTo>
                <a:cubicBezTo>
                  <a:pt x="378" y="90"/>
                  <a:pt x="387" y="90"/>
                  <a:pt x="387" y="99"/>
                </a:cubicBezTo>
                <a:cubicBezTo>
                  <a:pt x="396" y="117"/>
                  <a:pt x="405" y="144"/>
                  <a:pt x="405" y="234"/>
                </a:cubicBezTo>
                <a:cubicBezTo>
                  <a:pt x="405" y="252"/>
                  <a:pt x="396" y="288"/>
                  <a:pt x="324" y="369"/>
                </a:cubicBezTo>
                <a:cubicBezTo>
                  <a:pt x="288" y="405"/>
                  <a:pt x="261" y="441"/>
                  <a:pt x="252" y="450"/>
                </a:cubicBezTo>
                <a:cubicBezTo>
                  <a:pt x="252" y="450"/>
                  <a:pt x="243" y="459"/>
                  <a:pt x="234" y="459"/>
                </a:cubicBezTo>
                <a:cubicBezTo>
                  <a:pt x="108" y="441"/>
                  <a:pt x="108" y="441"/>
                  <a:pt x="108" y="441"/>
                </a:cubicBezTo>
                <a:lnTo>
                  <a:pt x="108" y="441"/>
                </a:lnTo>
                <a:lnTo>
                  <a:pt x="99" y="450"/>
                </a:lnTo>
                <a:cubicBezTo>
                  <a:pt x="81" y="468"/>
                  <a:pt x="54" y="513"/>
                  <a:pt x="54" y="612"/>
                </a:cubicBezTo>
                <a:cubicBezTo>
                  <a:pt x="54" y="675"/>
                  <a:pt x="72" y="720"/>
                  <a:pt x="90" y="756"/>
                </a:cubicBezTo>
                <a:cubicBezTo>
                  <a:pt x="108" y="774"/>
                  <a:pt x="135" y="774"/>
                  <a:pt x="153" y="774"/>
                </a:cubicBezTo>
                <a:cubicBezTo>
                  <a:pt x="162" y="765"/>
                  <a:pt x="171" y="765"/>
                  <a:pt x="189" y="765"/>
                </a:cubicBezTo>
                <a:cubicBezTo>
                  <a:pt x="198" y="756"/>
                  <a:pt x="225" y="756"/>
                  <a:pt x="243" y="747"/>
                </a:cubicBezTo>
                <a:cubicBezTo>
                  <a:pt x="252" y="747"/>
                  <a:pt x="261" y="747"/>
                  <a:pt x="270" y="747"/>
                </a:cubicBezTo>
                <a:cubicBezTo>
                  <a:pt x="279" y="747"/>
                  <a:pt x="297" y="738"/>
                  <a:pt x="306" y="756"/>
                </a:cubicBezTo>
                <a:cubicBezTo>
                  <a:pt x="342" y="783"/>
                  <a:pt x="378" y="801"/>
                  <a:pt x="405" y="810"/>
                </a:cubicBezTo>
                <a:cubicBezTo>
                  <a:pt x="441" y="819"/>
                  <a:pt x="468" y="828"/>
                  <a:pt x="486" y="819"/>
                </a:cubicBezTo>
                <a:lnTo>
                  <a:pt x="495" y="819"/>
                </a:lnTo>
                <a:close/>
                <a:moveTo>
                  <a:pt x="378" y="81"/>
                </a:moveTo>
                <a:lnTo>
                  <a:pt x="378" y="8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57">
            <a:extLst>
              <a:ext uri="{FF2B5EF4-FFF2-40B4-BE49-F238E27FC236}">
                <a16:creationId xmlns:a16="http://schemas.microsoft.com/office/drawing/2014/main" id="{9688577C-61F6-AC4B-9830-68C7896D4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2897" y="7201135"/>
            <a:ext cx="947610" cy="771094"/>
          </a:xfrm>
          <a:custGeom>
            <a:avLst/>
            <a:gdLst>
              <a:gd name="T0" fmla="*/ 818 w 900"/>
              <a:gd name="T1" fmla="*/ 81 h 730"/>
              <a:gd name="T2" fmla="*/ 818 w 900"/>
              <a:gd name="T3" fmla="*/ 81 h 730"/>
              <a:gd name="T4" fmla="*/ 611 w 900"/>
              <a:gd name="T5" fmla="*/ 0 h 730"/>
              <a:gd name="T6" fmla="*/ 287 w 900"/>
              <a:gd name="T7" fmla="*/ 0 h 730"/>
              <a:gd name="T8" fmla="*/ 80 w 900"/>
              <a:gd name="T9" fmla="*/ 81 h 730"/>
              <a:gd name="T10" fmla="*/ 0 w 900"/>
              <a:gd name="T11" fmla="*/ 279 h 730"/>
              <a:gd name="T12" fmla="*/ 36 w 900"/>
              <a:gd name="T13" fmla="*/ 423 h 730"/>
              <a:gd name="T14" fmla="*/ 125 w 900"/>
              <a:gd name="T15" fmla="*/ 513 h 730"/>
              <a:gd name="T16" fmla="*/ 89 w 900"/>
              <a:gd name="T17" fmla="*/ 702 h 730"/>
              <a:gd name="T18" fmla="*/ 98 w 900"/>
              <a:gd name="T19" fmla="*/ 729 h 730"/>
              <a:gd name="T20" fmla="*/ 116 w 900"/>
              <a:gd name="T21" fmla="*/ 729 h 730"/>
              <a:gd name="T22" fmla="*/ 134 w 900"/>
              <a:gd name="T23" fmla="*/ 729 h 730"/>
              <a:gd name="T24" fmla="*/ 422 w 900"/>
              <a:gd name="T25" fmla="*/ 612 h 730"/>
              <a:gd name="T26" fmla="*/ 611 w 900"/>
              <a:gd name="T27" fmla="*/ 567 h 730"/>
              <a:gd name="T28" fmla="*/ 809 w 900"/>
              <a:gd name="T29" fmla="*/ 486 h 730"/>
              <a:gd name="T30" fmla="*/ 899 w 900"/>
              <a:gd name="T31" fmla="*/ 279 h 730"/>
              <a:gd name="T32" fmla="*/ 818 w 900"/>
              <a:gd name="T33" fmla="*/ 81 h 730"/>
              <a:gd name="T34" fmla="*/ 773 w 900"/>
              <a:gd name="T35" fmla="*/ 441 h 730"/>
              <a:gd name="T36" fmla="*/ 773 w 900"/>
              <a:gd name="T37" fmla="*/ 441 h 730"/>
              <a:gd name="T38" fmla="*/ 611 w 900"/>
              <a:gd name="T39" fmla="*/ 513 h 730"/>
              <a:gd name="T40" fmla="*/ 395 w 900"/>
              <a:gd name="T41" fmla="*/ 558 h 730"/>
              <a:gd name="T42" fmla="*/ 152 w 900"/>
              <a:gd name="T43" fmla="*/ 657 h 730"/>
              <a:gd name="T44" fmla="*/ 188 w 900"/>
              <a:gd name="T45" fmla="*/ 513 h 730"/>
              <a:gd name="T46" fmla="*/ 170 w 900"/>
              <a:gd name="T47" fmla="*/ 477 h 730"/>
              <a:gd name="T48" fmla="*/ 170 w 900"/>
              <a:gd name="T49" fmla="*/ 477 h 730"/>
              <a:gd name="T50" fmla="*/ 89 w 900"/>
              <a:gd name="T51" fmla="*/ 396 h 730"/>
              <a:gd name="T52" fmla="*/ 62 w 900"/>
              <a:gd name="T53" fmla="*/ 279 h 730"/>
              <a:gd name="T54" fmla="*/ 125 w 900"/>
              <a:gd name="T55" fmla="*/ 117 h 730"/>
              <a:gd name="T56" fmla="*/ 287 w 900"/>
              <a:gd name="T57" fmla="*/ 54 h 730"/>
              <a:gd name="T58" fmla="*/ 611 w 900"/>
              <a:gd name="T59" fmla="*/ 54 h 730"/>
              <a:gd name="T60" fmla="*/ 773 w 900"/>
              <a:gd name="T61" fmla="*/ 126 h 730"/>
              <a:gd name="T62" fmla="*/ 836 w 900"/>
              <a:gd name="T63" fmla="*/ 279 h 730"/>
              <a:gd name="T64" fmla="*/ 836 w 900"/>
              <a:gd name="T65" fmla="*/ 279 h 730"/>
              <a:gd name="T66" fmla="*/ 773 w 900"/>
              <a:gd name="T67" fmla="*/ 441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00" h="730">
                <a:moveTo>
                  <a:pt x="818" y="81"/>
                </a:moveTo>
                <a:lnTo>
                  <a:pt x="818" y="81"/>
                </a:lnTo>
                <a:cubicBezTo>
                  <a:pt x="755" y="27"/>
                  <a:pt x="683" y="0"/>
                  <a:pt x="611" y="0"/>
                </a:cubicBezTo>
                <a:cubicBezTo>
                  <a:pt x="287" y="0"/>
                  <a:pt x="287" y="0"/>
                  <a:pt x="287" y="0"/>
                </a:cubicBezTo>
                <a:cubicBezTo>
                  <a:pt x="206" y="0"/>
                  <a:pt x="134" y="27"/>
                  <a:pt x="80" y="81"/>
                </a:cubicBezTo>
                <a:cubicBezTo>
                  <a:pt x="26" y="135"/>
                  <a:pt x="0" y="207"/>
                  <a:pt x="0" y="279"/>
                </a:cubicBezTo>
                <a:cubicBezTo>
                  <a:pt x="0" y="333"/>
                  <a:pt x="17" y="378"/>
                  <a:pt x="36" y="423"/>
                </a:cubicBezTo>
                <a:cubicBezTo>
                  <a:pt x="62" y="459"/>
                  <a:pt x="89" y="495"/>
                  <a:pt x="125" y="513"/>
                </a:cubicBezTo>
                <a:cubicBezTo>
                  <a:pt x="107" y="621"/>
                  <a:pt x="89" y="693"/>
                  <a:pt x="89" y="702"/>
                </a:cubicBezTo>
                <a:cubicBezTo>
                  <a:pt x="89" y="711"/>
                  <a:pt x="98" y="720"/>
                  <a:pt x="98" y="729"/>
                </a:cubicBezTo>
                <a:cubicBezTo>
                  <a:pt x="107" y="729"/>
                  <a:pt x="116" y="729"/>
                  <a:pt x="116" y="729"/>
                </a:cubicBezTo>
                <a:cubicBezTo>
                  <a:pt x="125" y="729"/>
                  <a:pt x="125" y="729"/>
                  <a:pt x="134" y="729"/>
                </a:cubicBezTo>
                <a:cubicBezTo>
                  <a:pt x="134" y="729"/>
                  <a:pt x="278" y="675"/>
                  <a:pt x="422" y="612"/>
                </a:cubicBezTo>
                <a:cubicBezTo>
                  <a:pt x="476" y="585"/>
                  <a:pt x="548" y="567"/>
                  <a:pt x="611" y="567"/>
                </a:cubicBezTo>
                <a:cubicBezTo>
                  <a:pt x="683" y="567"/>
                  <a:pt x="755" y="540"/>
                  <a:pt x="809" y="486"/>
                </a:cubicBezTo>
                <a:cubicBezTo>
                  <a:pt x="863" y="432"/>
                  <a:pt x="899" y="360"/>
                  <a:pt x="899" y="279"/>
                </a:cubicBezTo>
                <a:cubicBezTo>
                  <a:pt x="899" y="207"/>
                  <a:pt x="872" y="135"/>
                  <a:pt x="818" y="81"/>
                </a:cubicBezTo>
                <a:close/>
                <a:moveTo>
                  <a:pt x="773" y="441"/>
                </a:moveTo>
                <a:lnTo>
                  <a:pt x="773" y="441"/>
                </a:lnTo>
                <a:cubicBezTo>
                  <a:pt x="728" y="486"/>
                  <a:pt x="674" y="513"/>
                  <a:pt x="611" y="513"/>
                </a:cubicBezTo>
                <a:cubicBezTo>
                  <a:pt x="539" y="513"/>
                  <a:pt x="467" y="531"/>
                  <a:pt x="395" y="558"/>
                </a:cubicBezTo>
                <a:cubicBezTo>
                  <a:pt x="305" y="603"/>
                  <a:pt x="206" y="639"/>
                  <a:pt x="152" y="657"/>
                </a:cubicBezTo>
                <a:cubicBezTo>
                  <a:pt x="161" y="621"/>
                  <a:pt x="170" y="567"/>
                  <a:pt x="188" y="513"/>
                </a:cubicBezTo>
                <a:cubicBezTo>
                  <a:pt x="188" y="495"/>
                  <a:pt x="179" y="486"/>
                  <a:pt x="170" y="477"/>
                </a:cubicBezTo>
                <a:lnTo>
                  <a:pt x="170" y="477"/>
                </a:lnTo>
                <a:cubicBezTo>
                  <a:pt x="134" y="459"/>
                  <a:pt x="107" y="432"/>
                  <a:pt x="89" y="396"/>
                </a:cubicBezTo>
                <a:cubicBezTo>
                  <a:pt x="72" y="360"/>
                  <a:pt x="62" y="324"/>
                  <a:pt x="62" y="279"/>
                </a:cubicBezTo>
                <a:cubicBezTo>
                  <a:pt x="62" y="225"/>
                  <a:pt x="80" y="162"/>
                  <a:pt x="125" y="117"/>
                </a:cubicBezTo>
                <a:cubicBezTo>
                  <a:pt x="170" y="81"/>
                  <a:pt x="224" y="54"/>
                  <a:pt x="287" y="54"/>
                </a:cubicBezTo>
                <a:cubicBezTo>
                  <a:pt x="611" y="54"/>
                  <a:pt x="611" y="54"/>
                  <a:pt x="611" y="54"/>
                </a:cubicBezTo>
                <a:cubicBezTo>
                  <a:pt x="674" y="54"/>
                  <a:pt x="728" y="81"/>
                  <a:pt x="773" y="126"/>
                </a:cubicBezTo>
                <a:cubicBezTo>
                  <a:pt x="818" y="162"/>
                  <a:pt x="836" y="225"/>
                  <a:pt x="836" y="279"/>
                </a:cubicBezTo>
                <a:lnTo>
                  <a:pt x="836" y="279"/>
                </a:lnTo>
                <a:cubicBezTo>
                  <a:pt x="836" y="342"/>
                  <a:pt x="818" y="396"/>
                  <a:pt x="773" y="44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58">
            <a:extLst>
              <a:ext uri="{FF2B5EF4-FFF2-40B4-BE49-F238E27FC236}">
                <a16:creationId xmlns:a16="http://schemas.microsoft.com/office/drawing/2014/main" id="{99DA2C00-7C89-4346-B724-7C40AA6F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445" y="7428746"/>
            <a:ext cx="125418" cy="125420"/>
          </a:xfrm>
          <a:custGeom>
            <a:avLst/>
            <a:gdLst>
              <a:gd name="T0" fmla="*/ 54 w 118"/>
              <a:gd name="T1" fmla="*/ 0 h 118"/>
              <a:gd name="T2" fmla="*/ 54 w 118"/>
              <a:gd name="T3" fmla="*/ 0 h 118"/>
              <a:gd name="T4" fmla="*/ 0 w 118"/>
              <a:gd name="T5" fmla="*/ 54 h 118"/>
              <a:gd name="T6" fmla="*/ 54 w 118"/>
              <a:gd name="T7" fmla="*/ 117 h 118"/>
              <a:gd name="T8" fmla="*/ 117 w 118"/>
              <a:gd name="T9" fmla="*/ 54 h 118"/>
              <a:gd name="T10" fmla="*/ 54 w 118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8">
                <a:moveTo>
                  <a:pt x="54" y="0"/>
                </a:moveTo>
                <a:lnTo>
                  <a:pt x="54" y="0"/>
                </a:lnTo>
                <a:cubicBezTo>
                  <a:pt x="18" y="0"/>
                  <a:pt x="0" y="27"/>
                  <a:pt x="0" y="54"/>
                </a:cubicBezTo>
                <a:cubicBezTo>
                  <a:pt x="0" y="90"/>
                  <a:pt x="18" y="117"/>
                  <a:pt x="54" y="117"/>
                </a:cubicBezTo>
                <a:cubicBezTo>
                  <a:pt x="90" y="117"/>
                  <a:pt x="117" y="90"/>
                  <a:pt x="117" y="54"/>
                </a:cubicBezTo>
                <a:cubicBezTo>
                  <a:pt x="117" y="27"/>
                  <a:pt x="90" y="0"/>
                  <a:pt x="54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59">
            <a:extLst>
              <a:ext uri="{FF2B5EF4-FFF2-40B4-BE49-F238E27FC236}">
                <a16:creationId xmlns:a16="http://schemas.microsoft.com/office/drawing/2014/main" id="{EFDDAD58-F3F3-504F-BA8C-58A76F297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0961" y="7428746"/>
            <a:ext cx="125420" cy="125420"/>
          </a:xfrm>
          <a:custGeom>
            <a:avLst/>
            <a:gdLst>
              <a:gd name="T0" fmla="*/ 63 w 118"/>
              <a:gd name="T1" fmla="*/ 0 h 118"/>
              <a:gd name="T2" fmla="*/ 63 w 118"/>
              <a:gd name="T3" fmla="*/ 0 h 118"/>
              <a:gd name="T4" fmla="*/ 0 w 118"/>
              <a:gd name="T5" fmla="*/ 63 h 118"/>
              <a:gd name="T6" fmla="*/ 63 w 118"/>
              <a:gd name="T7" fmla="*/ 117 h 118"/>
              <a:gd name="T8" fmla="*/ 117 w 118"/>
              <a:gd name="T9" fmla="*/ 63 h 118"/>
              <a:gd name="T10" fmla="*/ 63 w 118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8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90"/>
                  <a:pt x="27" y="117"/>
                  <a:pt x="63" y="117"/>
                </a:cubicBezTo>
                <a:cubicBezTo>
                  <a:pt x="90" y="117"/>
                  <a:pt x="117" y="90"/>
                  <a:pt x="117" y="63"/>
                </a:cubicBezTo>
                <a:cubicBezTo>
                  <a:pt x="117" y="27"/>
                  <a:pt x="90" y="0"/>
                  <a:pt x="63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60">
            <a:extLst>
              <a:ext uri="{FF2B5EF4-FFF2-40B4-BE49-F238E27FC236}">
                <a16:creationId xmlns:a16="http://schemas.microsoft.com/office/drawing/2014/main" id="{7FEA988C-F1A6-DB45-AB85-D65FA270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4769" y="7428746"/>
            <a:ext cx="125418" cy="125420"/>
          </a:xfrm>
          <a:custGeom>
            <a:avLst/>
            <a:gdLst>
              <a:gd name="T0" fmla="*/ 54 w 118"/>
              <a:gd name="T1" fmla="*/ 0 h 118"/>
              <a:gd name="T2" fmla="*/ 54 w 118"/>
              <a:gd name="T3" fmla="*/ 0 h 118"/>
              <a:gd name="T4" fmla="*/ 0 w 118"/>
              <a:gd name="T5" fmla="*/ 54 h 118"/>
              <a:gd name="T6" fmla="*/ 54 w 118"/>
              <a:gd name="T7" fmla="*/ 117 h 118"/>
              <a:gd name="T8" fmla="*/ 117 w 118"/>
              <a:gd name="T9" fmla="*/ 54 h 118"/>
              <a:gd name="T10" fmla="*/ 54 w 118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8">
                <a:moveTo>
                  <a:pt x="54" y="0"/>
                </a:moveTo>
                <a:lnTo>
                  <a:pt x="54" y="0"/>
                </a:lnTo>
                <a:cubicBezTo>
                  <a:pt x="27" y="0"/>
                  <a:pt x="0" y="27"/>
                  <a:pt x="0" y="54"/>
                </a:cubicBezTo>
                <a:cubicBezTo>
                  <a:pt x="0" y="90"/>
                  <a:pt x="27" y="117"/>
                  <a:pt x="54" y="117"/>
                </a:cubicBezTo>
                <a:cubicBezTo>
                  <a:pt x="90" y="117"/>
                  <a:pt x="117" y="90"/>
                  <a:pt x="117" y="54"/>
                </a:cubicBezTo>
                <a:cubicBezTo>
                  <a:pt x="117" y="27"/>
                  <a:pt x="90" y="0"/>
                  <a:pt x="54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61">
            <a:extLst>
              <a:ext uri="{FF2B5EF4-FFF2-40B4-BE49-F238E27FC236}">
                <a16:creationId xmlns:a16="http://schemas.microsoft.com/office/drawing/2014/main" id="{F612F862-7443-C044-8BB2-42EF6F911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878" y="7693521"/>
            <a:ext cx="947610" cy="599223"/>
          </a:xfrm>
          <a:custGeom>
            <a:avLst/>
            <a:gdLst>
              <a:gd name="T0" fmla="*/ 854 w 900"/>
              <a:gd name="T1" fmla="*/ 567 h 568"/>
              <a:gd name="T2" fmla="*/ 854 w 900"/>
              <a:gd name="T3" fmla="*/ 567 h 568"/>
              <a:gd name="T4" fmla="*/ 45 w 900"/>
              <a:gd name="T5" fmla="*/ 567 h 568"/>
              <a:gd name="T6" fmla="*/ 0 w 900"/>
              <a:gd name="T7" fmla="*/ 531 h 568"/>
              <a:gd name="T8" fmla="*/ 0 w 900"/>
              <a:gd name="T9" fmla="*/ 36 h 568"/>
              <a:gd name="T10" fmla="*/ 45 w 900"/>
              <a:gd name="T11" fmla="*/ 0 h 568"/>
              <a:gd name="T12" fmla="*/ 854 w 900"/>
              <a:gd name="T13" fmla="*/ 0 h 568"/>
              <a:gd name="T14" fmla="*/ 899 w 900"/>
              <a:gd name="T15" fmla="*/ 36 h 568"/>
              <a:gd name="T16" fmla="*/ 899 w 900"/>
              <a:gd name="T17" fmla="*/ 531 h 568"/>
              <a:gd name="T18" fmla="*/ 854 w 900"/>
              <a:gd name="T19" fmla="*/ 567 h 568"/>
              <a:gd name="T20" fmla="*/ 63 w 900"/>
              <a:gd name="T21" fmla="*/ 512 h 568"/>
              <a:gd name="T22" fmla="*/ 63 w 900"/>
              <a:gd name="T23" fmla="*/ 512 h 568"/>
              <a:gd name="T24" fmla="*/ 836 w 900"/>
              <a:gd name="T25" fmla="*/ 512 h 568"/>
              <a:gd name="T26" fmla="*/ 836 w 900"/>
              <a:gd name="T27" fmla="*/ 54 h 568"/>
              <a:gd name="T28" fmla="*/ 63 w 900"/>
              <a:gd name="T29" fmla="*/ 54 h 568"/>
              <a:gd name="T30" fmla="*/ 63 w 900"/>
              <a:gd name="T31" fmla="*/ 512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0" h="568">
                <a:moveTo>
                  <a:pt x="854" y="567"/>
                </a:moveTo>
                <a:lnTo>
                  <a:pt x="854" y="567"/>
                </a:lnTo>
                <a:cubicBezTo>
                  <a:pt x="45" y="567"/>
                  <a:pt x="45" y="567"/>
                  <a:pt x="45" y="567"/>
                </a:cubicBezTo>
                <a:cubicBezTo>
                  <a:pt x="18" y="567"/>
                  <a:pt x="0" y="548"/>
                  <a:pt x="0" y="53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854" y="0"/>
                  <a:pt x="854" y="0"/>
                  <a:pt x="854" y="0"/>
                </a:cubicBezTo>
                <a:cubicBezTo>
                  <a:pt x="881" y="0"/>
                  <a:pt x="899" y="18"/>
                  <a:pt x="899" y="36"/>
                </a:cubicBezTo>
                <a:cubicBezTo>
                  <a:pt x="899" y="531"/>
                  <a:pt x="899" y="531"/>
                  <a:pt x="899" y="531"/>
                </a:cubicBezTo>
                <a:cubicBezTo>
                  <a:pt x="899" y="548"/>
                  <a:pt x="881" y="567"/>
                  <a:pt x="854" y="567"/>
                </a:cubicBezTo>
                <a:close/>
                <a:moveTo>
                  <a:pt x="63" y="512"/>
                </a:moveTo>
                <a:lnTo>
                  <a:pt x="63" y="512"/>
                </a:lnTo>
                <a:cubicBezTo>
                  <a:pt x="836" y="512"/>
                  <a:pt x="836" y="512"/>
                  <a:pt x="836" y="512"/>
                </a:cubicBezTo>
                <a:cubicBezTo>
                  <a:pt x="836" y="54"/>
                  <a:pt x="836" y="54"/>
                  <a:pt x="836" y="54"/>
                </a:cubicBezTo>
                <a:cubicBezTo>
                  <a:pt x="63" y="54"/>
                  <a:pt x="63" y="54"/>
                  <a:pt x="63" y="54"/>
                </a:cubicBezTo>
                <a:lnTo>
                  <a:pt x="63" y="51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62">
            <a:extLst>
              <a:ext uri="{FF2B5EF4-FFF2-40B4-BE49-F238E27FC236}">
                <a16:creationId xmlns:a16="http://schemas.microsoft.com/office/drawing/2014/main" id="{21C8AFD3-5E73-0B47-9A7B-B3D1BA62E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85" y="8348485"/>
            <a:ext cx="1156640" cy="69679"/>
          </a:xfrm>
          <a:custGeom>
            <a:avLst/>
            <a:gdLst>
              <a:gd name="T0" fmla="*/ 1070 w 1098"/>
              <a:gd name="T1" fmla="*/ 63 h 64"/>
              <a:gd name="T2" fmla="*/ 1070 w 1098"/>
              <a:gd name="T3" fmla="*/ 63 h 64"/>
              <a:gd name="T4" fmla="*/ 27 w 1098"/>
              <a:gd name="T5" fmla="*/ 63 h 64"/>
              <a:gd name="T6" fmla="*/ 0 w 1098"/>
              <a:gd name="T7" fmla="*/ 27 h 64"/>
              <a:gd name="T8" fmla="*/ 27 w 1098"/>
              <a:gd name="T9" fmla="*/ 0 h 64"/>
              <a:gd name="T10" fmla="*/ 1070 w 1098"/>
              <a:gd name="T11" fmla="*/ 0 h 64"/>
              <a:gd name="T12" fmla="*/ 1097 w 1098"/>
              <a:gd name="T13" fmla="*/ 27 h 64"/>
              <a:gd name="T14" fmla="*/ 1070 w 109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8" h="64">
                <a:moveTo>
                  <a:pt x="1070" y="63"/>
                </a:moveTo>
                <a:lnTo>
                  <a:pt x="1070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27"/>
                </a:cubicBezTo>
                <a:cubicBezTo>
                  <a:pt x="0" y="19"/>
                  <a:pt x="9" y="0"/>
                  <a:pt x="27" y="0"/>
                </a:cubicBezTo>
                <a:cubicBezTo>
                  <a:pt x="1070" y="0"/>
                  <a:pt x="1070" y="0"/>
                  <a:pt x="1070" y="0"/>
                </a:cubicBezTo>
                <a:cubicBezTo>
                  <a:pt x="1088" y="0"/>
                  <a:pt x="1097" y="19"/>
                  <a:pt x="1097" y="27"/>
                </a:cubicBezTo>
                <a:cubicBezTo>
                  <a:pt x="1097" y="45"/>
                  <a:pt x="1088" y="63"/>
                  <a:pt x="1070" y="6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CuadroTexto 542">
            <a:extLst>
              <a:ext uri="{FF2B5EF4-FFF2-40B4-BE49-F238E27FC236}">
                <a16:creationId xmlns:a16="http://schemas.microsoft.com/office/drawing/2014/main" id="{E73D4043-C74C-C442-ADDF-D68097C29A74}"/>
              </a:ext>
            </a:extLst>
          </p:cNvPr>
          <p:cNvSpPr txBox="1"/>
          <p:nvPr/>
        </p:nvSpPr>
        <p:spPr>
          <a:xfrm>
            <a:off x="10651394" y="764704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544" name="CuadroTexto 543">
            <a:extLst>
              <a:ext uri="{FF2B5EF4-FFF2-40B4-BE49-F238E27FC236}">
                <a16:creationId xmlns:a16="http://schemas.microsoft.com/office/drawing/2014/main" id="{DDCFF027-FC44-D94A-B709-4BC2EEC8461D}"/>
              </a:ext>
            </a:extLst>
          </p:cNvPr>
          <p:cNvSpPr txBox="1"/>
          <p:nvPr/>
        </p:nvSpPr>
        <p:spPr>
          <a:xfrm>
            <a:off x="2451398" y="228012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4C871E9-6D5D-F34C-8956-151CC0CE73FE}"/>
              </a:ext>
            </a:extLst>
          </p:cNvPr>
          <p:cNvGrpSpPr/>
          <p:nvPr/>
        </p:nvGrpSpPr>
        <p:grpSpPr>
          <a:xfrm>
            <a:off x="3879948" y="4783713"/>
            <a:ext cx="4518438" cy="1592908"/>
            <a:chOff x="2088671" y="10759890"/>
            <a:chExt cx="4518438" cy="1592908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6CE16342-352A-EA43-AB51-82C062F5DDC4}"/>
                </a:ext>
              </a:extLst>
            </p:cNvPr>
            <p:cNvSpPr txBox="1"/>
            <p:nvPr/>
          </p:nvSpPr>
          <p:spPr>
            <a:xfrm>
              <a:off x="3156552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020FECE0-35EF-3046-9958-B56B88DF405E}"/>
                </a:ext>
              </a:extLst>
            </p:cNvPr>
            <p:cNvSpPr/>
            <p:nvPr/>
          </p:nvSpPr>
          <p:spPr>
            <a:xfrm>
              <a:off x="2088671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CDA8483-750A-574A-9275-47D5305D8F7A}"/>
              </a:ext>
            </a:extLst>
          </p:cNvPr>
          <p:cNvGrpSpPr/>
          <p:nvPr/>
        </p:nvGrpSpPr>
        <p:grpSpPr>
          <a:xfrm>
            <a:off x="7750591" y="4337999"/>
            <a:ext cx="4518438" cy="1592908"/>
            <a:chOff x="7365137" y="10759890"/>
            <a:chExt cx="4518438" cy="1592908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4A336E18-F5F0-6749-8EEE-0C7E14F746E4}"/>
                </a:ext>
              </a:extLst>
            </p:cNvPr>
            <p:cNvSpPr txBox="1"/>
            <p:nvPr/>
          </p:nvSpPr>
          <p:spPr>
            <a:xfrm>
              <a:off x="8433018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73159CC8-2359-CE49-9293-DCB7D4C8F68F}"/>
                </a:ext>
              </a:extLst>
            </p:cNvPr>
            <p:cNvSpPr/>
            <p:nvPr/>
          </p:nvSpPr>
          <p:spPr>
            <a:xfrm>
              <a:off x="7365137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CA59668-43C8-0448-88C4-6A772D59C35E}"/>
              </a:ext>
            </a:extLst>
          </p:cNvPr>
          <p:cNvGrpSpPr/>
          <p:nvPr/>
        </p:nvGrpSpPr>
        <p:grpSpPr>
          <a:xfrm>
            <a:off x="11785356" y="4384519"/>
            <a:ext cx="4518438" cy="1592908"/>
            <a:chOff x="12756028" y="10759890"/>
            <a:chExt cx="4518438" cy="1592908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F0DD0A28-ED82-A74A-BC75-5082EBCA6A0D}"/>
                </a:ext>
              </a:extLst>
            </p:cNvPr>
            <p:cNvSpPr txBox="1"/>
            <p:nvPr/>
          </p:nvSpPr>
          <p:spPr>
            <a:xfrm>
              <a:off x="13823909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4EE0E160-FBFD-4C4C-8CF3-F5B7FF28FE15}"/>
                </a:ext>
              </a:extLst>
            </p:cNvPr>
            <p:cNvSpPr/>
            <p:nvPr/>
          </p:nvSpPr>
          <p:spPr>
            <a:xfrm>
              <a:off x="12756028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831963C-F650-D54A-AA26-CA866C0536BB}"/>
              </a:ext>
            </a:extLst>
          </p:cNvPr>
          <p:cNvGrpSpPr/>
          <p:nvPr/>
        </p:nvGrpSpPr>
        <p:grpSpPr>
          <a:xfrm>
            <a:off x="15743702" y="4783713"/>
            <a:ext cx="4518438" cy="1592908"/>
            <a:chOff x="2088671" y="10759890"/>
            <a:chExt cx="4518438" cy="1592908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E545B49A-8F9B-264C-96F9-43E5D5F3BE9F}"/>
                </a:ext>
              </a:extLst>
            </p:cNvPr>
            <p:cNvSpPr txBox="1"/>
            <p:nvPr/>
          </p:nvSpPr>
          <p:spPr>
            <a:xfrm>
              <a:off x="3156552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F674A185-712A-B24D-A36E-F92E313F4096}"/>
                </a:ext>
              </a:extLst>
            </p:cNvPr>
            <p:cNvSpPr/>
            <p:nvPr/>
          </p:nvSpPr>
          <p:spPr>
            <a:xfrm>
              <a:off x="2088671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Freeform 161">
            <a:extLst>
              <a:ext uri="{FF2B5EF4-FFF2-40B4-BE49-F238E27FC236}">
                <a16:creationId xmlns:a16="http://schemas.microsoft.com/office/drawing/2014/main" id="{8C4977F1-8A19-A349-AFDB-9B86DC306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082" y="4973848"/>
            <a:ext cx="3724601" cy="7371503"/>
          </a:xfrm>
          <a:custGeom>
            <a:avLst/>
            <a:gdLst>
              <a:gd name="T0" fmla="*/ 3383 w 3384"/>
              <a:gd name="T1" fmla="*/ 1690 h 6696"/>
              <a:gd name="T2" fmla="*/ 3383 w 3384"/>
              <a:gd name="T3" fmla="*/ 1690 h 6696"/>
              <a:gd name="T4" fmla="*/ 1692 w 3384"/>
              <a:gd name="T5" fmla="*/ 0 h 6696"/>
              <a:gd name="T6" fmla="*/ 377 w 3384"/>
              <a:gd name="T7" fmla="*/ 631 h 6696"/>
              <a:gd name="T8" fmla="*/ 605 w 3384"/>
              <a:gd name="T9" fmla="*/ 1104 h 6696"/>
              <a:gd name="T10" fmla="*/ 833 w 3384"/>
              <a:gd name="T11" fmla="*/ 990 h 6696"/>
              <a:gd name="T12" fmla="*/ 1735 w 3384"/>
              <a:gd name="T13" fmla="*/ 578 h 6696"/>
              <a:gd name="T14" fmla="*/ 2796 w 3384"/>
              <a:gd name="T15" fmla="*/ 1647 h 6696"/>
              <a:gd name="T16" fmla="*/ 2796 w 3384"/>
              <a:gd name="T17" fmla="*/ 1647 h 6696"/>
              <a:gd name="T18" fmla="*/ 2752 w 3384"/>
              <a:gd name="T19" fmla="*/ 1690 h 6696"/>
              <a:gd name="T20" fmla="*/ 587 w 3384"/>
              <a:gd name="T21" fmla="*/ 1690 h 6696"/>
              <a:gd name="T22" fmla="*/ 587 w 3384"/>
              <a:gd name="T23" fmla="*/ 1690 h 6696"/>
              <a:gd name="T24" fmla="*/ 482 w 3384"/>
              <a:gd name="T25" fmla="*/ 1690 h 6696"/>
              <a:gd name="T26" fmla="*/ 0 w 3384"/>
              <a:gd name="T27" fmla="*/ 2172 h 6696"/>
              <a:gd name="T28" fmla="*/ 0 w 3384"/>
              <a:gd name="T29" fmla="*/ 6125 h 6696"/>
              <a:gd name="T30" fmla="*/ 570 w 3384"/>
              <a:gd name="T31" fmla="*/ 6695 h 6696"/>
              <a:gd name="T32" fmla="*/ 2813 w 3384"/>
              <a:gd name="T33" fmla="*/ 6695 h 6696"/>
              <a:gd name="T34" fmla="*/ 3383 w 3384"/>
              <a:gd name="T35" fmla="*/ 6125 h 6696"/>
              <a:gd name="T36" fmla="*/ 3383 w 3384"/>
              <a:gd name="T37" fmla="*/ 1690 h 6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84" h="6696">
                <a:moveTo>
                  <a:pt x="3383" y="1690"/>
                </a:moveTo>
                <a:lnTo>
                  <a:pt x="3383" y="1690"/>
                </a:lnTo>
                <a:cubicBezTo>
                  <a:pt x="3383" y="762"/>
                  <a:pt x="2621" y="0"/>
                  <a:pt x="1692" y="0"/>
                </a:cubicBezTo>
                <a:cubicBezTo>
                  <a:pt x="1157" y="0"/>
                  <a:pt x="684" y="245"/>
                  <a:pt x="377" y="631"/>
                </a:cubicBezTo>
                <a:cubicBezTo>
                  <a:pt x="219" y="823"/>
                  <a:pt x="359" y="1104"/>
                  <a:pt x="605" y="1104"/>
                </a:cubicBezTo>
                <a:cubicBezTo>
                  <a:pt x="693" y="1104"/>
                  <a:pt x="780" y="1060"/>
                  <a:pt x="833" y="990"/>
                </a:cubicBezTo>
                <a:cubicBezTo>
                  <a:pt x="1043" y="727"/>
                  <a:pt x="1367" y="569"/>
                  <a:pt x="1735" y="578"/>
                </a:cubicBezTo>
                <a:cubicBezTo>
                  <a:pt x="2305" y="604"/>
                  <a:pt x="2778" y="1069"/>
                  <a:pt x="2796" y="1647"/>
                </a:cubicBezTo>
                <a:lnTo>
                  <a:pt x="2796" y="1647"/>
                </a:lnTo>
                <a:cubicBezTo>
                  <a:pt x="2796" y="1664"/>
                  <a:pt x="2778" y="1690"/>
                  <a:pt x="2752" y="1690"/>
                </a:cubicBezTo>
                <a:cubicBezTo>
                  <a:pt x="587" y="1690"/>
                  <a:pt x="587" y="1690"/>
                  <a:pt x="587" y="1690"/>
                </a:cubicBezTo>
                <a:lnTo>
                  <a:pt x="587" y="1690"/>
                </a:lnTo>
                <a:cubicBezTo>
                  <a:pt x="482" y="1690"/>
                  <a:pt x="482" y="1690"/>
                  <a:pt x="482" y="1690"/>
                </a:cubicBezTo>
                <a:cubicBezTo>
                  <a:pt x="219" y="1690"/>
                  <a:pt x="0" y="1900"/>
                  <a:pt x="0" y="2172"/>
                </a:cubicBezTo>
                <a:cubicBezTo>
                  <a:pt x="0" y="6125"/>
                  <a:pt x="0" y="6125"/>
                  <a:pt x="0" y="6125"/>
                </a:cubicBezTo>
                <a:cubicBezTo>
                  <a:pt x="0" y="6440"/>
                  <a:pt x="254" y="6695"/>
                  <a:pt x="570" y="6695"/>
                </a:cubicBezTo>
                <a:cubicBezTo>
                  <a:pt x="2813" y="6695"/>
                  <a:pt x="2813" y="6695"/>
                  <a:pt x="2813" y="6695"/>
                </a:cubicBezTo>
                <a:cubicBezTo>
                  <a:pt x="3129" y="6695"/>
                  <a:pt x="3383" y="6440"/>
                  <a:pt x="3383" y="6125"/>
                </a:cubicBezTo>
                <a:cubicBezTo>
                  <a:pt x="3383" y="1690"/>
                  <a:pt x="3383" y="1690"/>
                  <a:pt x="3383" y="16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62">
            <a:extLst>
              <a:ext uri="{FF2B5EF4-FFF2-40B4-BE49-F238E27FC236}">
                <a16:creationId xmlns:a16="http://schemas.microsoft.com/office/drawing/2014/main" id="{22AEC8EA-B722-2344-B7C8-BC906AB82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9760" y="4973848"/>
            <a:ext cx="3724598" cy="7371503"/>
          </a:xfrm>
          <a:custGeom>
            <a:avLst/>
            <a:gdLst>
              <a:gd name="T0" fmla="*/ 3383 w 3384"/>
              <a:gd name="T1" fmla="*/ 1690 h 6696"/>
              <a:gd name="T2" fmla="*/ 3383 w 3384"/>
              <a:gd name="T3" fmla="*/ 1690 h 6696"/>
              <a:gd name="T4" fmla="*/ 1692 w 3384"/>
              <a:gd name="T5" fmla="*/ 0 h 6696"/>
              <a:gd name="T6" fmla="*/ 377 w 3384"/>
              <a:gd name="T7" fmla="*/ 631 h 6696"/>
              <a:gd name="T8" fmla="*/ 605 w 3384"/>
              <a:gd name="T9" fmla="*/ 1104 h 6696"/>
              <a:gd name="T10" fmla="*/ 833 w 3384"/>
              <a:gd name="T11" fmla="*/ 990 h 6696"/>
              <a:gd name="T12" fmla="*/ 1736 w 3384"/>
              <a:gd name="T13" fmla="*/ 578 h 6696"/>
              <a:gd name="T14" fmla="*/ 2805 w 3384"/>
              <a:gd name="T15" fmla="*/ 1647 h 6696"/>
              <a:gd name="T16" fmla="*/ 2805 w 3384"/>
              <a:gd name="T17" fmla="*/ 1647 h 6696"/>
              <a:gd name="T18" fmla="*/ 2761 w 3384"/>
              <a:gd name="T19" fmla="*/ 1690 h 6696"/>
              <a:gd name="T20" fmla="*/ 588 w 3384"/>
              <a:gd name="T21" fmla="*/ 1690 h 6696"/>
              <a:gd name="T22" fmla="*/ 588 w 3384"/>
              <a:gd name="T23" fmla="*/ 1690 h 6696"/>
              <a:gd name="T24" fmla="*/ 491 w 3384"/>
              <a:gd name="T25" fmla="*/ 1690 h 6696"/>
              <a:gd name="T26" fmla="*/ 0 w 3384"/>
              <a:gd name="T27" fmla="*/ 2172 h 6696"/>
              <a:gd name="T28" fmla="*/ 0 w 3384"/>
              <a:gd name="T29" fmla="*/ 6125 h 6696"/>
              <a:gd name="T30" fmla="*/ 579 w 3384"/>
              <a:gd name="T31" fmla="*/ 6695 h 6696"/>
              <a:gd name="T32" fmla="*/ 2814 w 3384"/>
              <a:gd name="T33" fmla="*/ 6695 h 6696"/>
              <a:gd name="T34" fmla="*/ 3383 w 3384"/>
              <a:gd name="T35" fmla="*/ 6125 h 6696"/>
              <a:gd name="T36" fmla="*/ 3383 w 3384"/>
              <a:gd name="T37" fmla="*/ 1690 h 6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84" h="6696">
                <a:moveTo>
                  <a:pt x="3383" y="1690"/>
                </a:moveTo>
                <a:lnTo>
                  <a:pt x="3383" y="1690"/>
                </a:lnTo>
                <a:cubicBezTo>
                  <a:pt x="3383" y="762"/>
                  <a:pt x="2621" y="0"/>
                  <a:pt x="1692" y="0"/>
                </a:cubicBezTo>
                <a:cubicBezTo>
                  <a:pt x="1166" y="0"/>
                  <a:pt x="684" y="245"/>
                  <a:pt x="377" y="631"/>
                </a:cubicBezTo>
                <a:cubicBezTo>
                  <a:pt x="219" y="823"/>
                  <a:pt x="359" y="1104"/>
                  <a:pt x="605" y="1104"/>
                </a:cubicBezTo>
                <a:cubicBezTo>
                  <a:pt x="693" y="1104"/>
                  <a:pt x="780" y="1060"/>
                  <a:pt x="833" y="990"/>
                </a:cubicBezTo>
                <a:cubicBezTo>
                  <a:pt x="1043" y="727"/>
                  <a:pt x="1376" y="569"/>
                  <a:pt x="1736" y="578"/>
                </a:cubicBezTo>
                <a:cubicBezTo>
                  <a:pt x="2314" y="604"/>
                  <a:pt x="2779" y="1069"/>
                  <a:pt x="2805" y="1647"/>
                </a:cubicBezTo>
                <a:lnTo>
                  <a:pt x="2805" y="1647"/>
                </a:lnTo>
                <a:cubicBezTo>
                  <a:pt x="2805" y="1664"/>
                  <a:pt x="2779" y="1690"/>
                  <a:pt x="2761" y="1690"/>
                </a:cubicBezTo>
                <a:cubicBezTo>
                  <a:pt x="588" y="1690"/>
                  <a:pt x="588" y="1690"/>
                  <a:pt x="588" y="1690"/>
                </a:cubicBezTo>
                <a:lnTo>
                  <a:pt x="588" y="1690"/>
                </a:lnTo>
                <a:cubicBezTo>
                  <a:pt x="491" y="1690"/>
                  <a:pt x="491" y="1690"/>
                  <a:pt x="491" y="1690"/>
                </a:cubicBezTo>
                <a:cubicBezTo>
                  <a:pt x="219" y="1690"/>
                  <a:pt x="0" y="1900"/>
                  <a:pt x="0" y="2172"/>
                </a:cubicBezTo>
                <a:cubicBezTo>
                  <a:pt x="0" y="6125"/>
                  <a:pt x="0" y="6125"/>
                  <a:pt x="0" y="6125"/>
                </a:cubicBezTo>
                <a:cubicBezTo>
                  <a:pt x="0" y="6440"/>
                  <a:pt x="263" y="6695"/>
                  <a:pt x="579" y="6695"/>
                </a:cubicBezTo>
                <a:cubicBezTo>
                  <a:pt x="2814" y="6695"/>
                  <a:pt x="2814" y="6695"/>
                  <a:pt x="2814" y="6695"/>
                </a:cubicBezTo>
                <a:cubicBezTo>
                  <a:pt x="3129" y="6695"/>
                  <a:pt x="3383" y="6440"/>
                  <a:pt x="3383" y="6125"/>
                </a:cubicBezTo>
                <a:cubicBezTo>
                  <a:pt x="3383" y="1690"/>
                  <a:pt x="3383" y="1690"/>
                  <a:pt x="3383" y="16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63">
            <a:extLst>
              <a:ext uri="{FF2B5EF4-FFF2-40B4-BE49-F238E27FC236}">
                <a16:creationId xmlns:a16="http://schemas.microsoft.com/office/drawing/2014/main" id="{9094526B-E577-9247-A423-09414843F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3292" y="4973848"/>
            <a:ext cx="3729456" cy="7371503"/>
          </a:xfrm>
          <a:custGeom>
            <a:avLst/>
            <a:gdLst>
              <a:gd name="T0" fmla="*/ 3384 w 3385"/>
              <a:gd name="T1" fmla="*/ 1690 h 6696"/>
              <a:gd name="T2" fmla="*/ 3384 w 3385"/>
              <a:gd name="T3" fmla="*/ 1690 h 6696"/>
              <a:gd name="T4" fmla="*/ 1692 w 3385"/>
              <a:gd name="T5" fmla="*/ 0 h 6696"/>
              <a:gd name="T6" fmla="*/ 368 w 3385"/>
              <a:gd name="T7" fmla="*/ 631 h 6696"/>
              <a:gd name="T8" fmla="*/ 596 w 3385"/>
              <a:gd name="T9" fmla="*/ 1104 h 6696"/>
              <a:gd name="T10" fmla="*/ 833 w 3385"/>
              <a:gd name="T11" fmla="*/ 990 h 6696"/>
              <a:gd name="T12" fmla="*/ 1727 w 3385"/>
              <a:gd name="T13" fmla="*/ 578 h 6696"/>
              <a:gd name="T14" fmla="*/ 2796 w 3385"/>
              <a:gd name="T15" fmla="*/ 1647 h 6696"/>
              <a:gd name="T16" fmla="*/ 2796 w 3385"/>
              <a:gd name="T17" fmla="*/ 1647 h 6696"/>
              <a:gd name="T18" fmla="*/ 2752 w 3385"/>
              <a:gd name="T19" fmla="*/ 1690 h 6696"/>
              <a:gd name="T20" fmla="*/ 579 w 3385"/>
              <a:gd name="T21" fmla="*/ 1690 h 6696"/>
              <a:gd name="T22" fmla="*/ 579 w 3385"/>
              <a:gd name="T23" fmla="*/ 1690 h 6696"/>
              <a:gd name="T24" fmla="*/ 482 w 3385"/>
              <a:gd name="T25" fmla="*/ 1690 h 6696"/>
              <a:gd name="T26" fmla="*/ 0 w 3385"/>
              <a:gd name="T27" fmla="*/ 2172 h 6696"/>
              <a:gd name="T28" fmla="*/ 0 w 3385"/>
              <a:gd name="T29" fmla="*/ 6125 h 6696"/>
              <a:gd name="T30" fmla="*/ 570 w 3385"/>
              <a:gd name="T31" fmla="*/ 6695 h 6696"/>
              <a:gd name="T32" fmla="*/ 2805 w 3385"/>
              <a:gd name="T33" fmla="*/ 6695 h 6696"/>
              <a:gd name="T34" fmla="*/ 3384 w 3385"/>
              <a:gd name="T35" fmla="*/ 6125 h 6696"/>
              <a:gd name="T36" fmla="*/ 3384 w 3385"/>
              <a:gd name="T37" fmla="*/ 1690 h 6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85" h="6696">
                <a:moveTo>
                  <a:pt x="3384" y="1690"/>
                </a:moveTo>
                <a:lnTo>
                  <a:pt x="3384" y="1690"/>
                </a:lnTo>
                <a:cubicBezTo>
                  <a:pt x="3384" y="762"/>
                  <a:pt x="2621" y="0"/>
                  <a:pt x="1692" y="0"/>
                </a:cubicBezTo>
                <a:cubicBezTo>
                  <a:pt x="1157" y="0"/>
                  <a:pt x="684" y="245"/>
                  <a:pt x="368" y="631"/>
                </a:cubicBezTo>
                <a:cubicBezTo>
                  <a:pt x="219" y="823"/>
                  <a:pt x="351" y="1104"/>
                  <a:pt x="596" y="1104"/>
                </a:cubicBezTo>
                <a:cubicBezTo>
                  <a:pt x="693" y="1104"/>
                  <a:pt x="771" y="1060"/>
                  <a:pt x="833" y="990"/>
                </a:cubicBezTo>
                <a:cubicBezTo>
                  <a:pt x="1043" y="727"/>
                  <a:pt x="1367" y="569"/>
                  <a:pt x="1727" y="578"/>
                </a:cubicBezTo>
                <a:cubicBezTo>
                  <a:pt x="2305" y="604"/>
                  <a:pt x="2770" y="1069"/>
                  <a:pt x="2796" y="1647"/>
                </a:cubicBezTo>
                <a:lnTo>
                  <a:pt x="2796" y="1647"/>
                </a:lnTo>
                <a:cubicBezTo>
                  <a:pt x="2796" y="1664"/>
                  <a:pt x="2779" y="1690"/>
                  <a:pt x="2752" y="1690"/>
                </a:cubicBezTo>
                <a:cubicBezTo>
                  <a:pt x="579" y="1690"/>
                  <a:pt x="579" y="1690"/>
                  <a:pt x="579" y="1690"/>
                </a:cubicBezTo>
                <a:lnTo>
                  <a:pt x="579" y="1690"/>
                </a:lnTo>
                <a:cubicBezTo>
                  <a:pt x="482" y="1690"/>
                  <a:pt x="482" y="1690"/>
                  <a:pt x="482" y="1690"/>
                </a:cubicBezTo>
                <a:cubicBezTo>
                  <a:pt x="210" y="1690"/>
                  <a:pt x="0" y="1900"/>
                  <a:pt x="0" y="2172"/>
                </a:cubicBezTo>
                <a:cubicBezTo>
                  <a:pt x="0" y="6125"/>
                  <a:pt x="0" y="6125"/>
                  <a:pt x="0" y="6125"/>
                </a:cubicBezTo>
                <a:cubicBezTo>
                  <a:pt x="0" y="6440"/>
                  <a:pt x="254" y="6695"/>
                  <a:pt x="570" y="6695"/>
                </a:cubicBezTo>
                <a:cubicBezTo>
                  <a:pt x="2805" y="6695"/>
                  <a:pt x="2805" y="6695"/>
                  <a:pt x="2805" y="6695"/>
                </a:cubicBezTo>
                <a:cubicBezTo>
                  <a:pt x="3120" y="6695"/>
                  <a:pt x="3384" y="6440"/>
                  <a:pt x="3384" y="6125"/>
                </a:cubicBezTo>
                <a:cubicBezTo>
                  <a:pt x="3384" y="1690"/>
                  <a:pt x="3384" y="1690"/>
                  <a:pt x="3384" y="16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64">
            <a:extLst>
              <a:ext uri="{FF2B5EF4-FFF2-40B4-BE49-F238E27FC236}">
                <a16:creationId xmlns:a16="http://schemas.microsoft.com/office/drawing/2014/main" id="{3209913B-B2F0-5E4C-BCB8-D8C7D18C0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7112" y="4973848"/>
            <a:ext cx="3729456" cy="7371503"/>
          </a:xfrm>
          <a:custGeom>
            <a:avLst/>
            <a:gdLst>
              <a:gd name="T0" fmla="*/ 3384 w 3385"/>
              <a:gd name="T1" fmla="*/ 1690 h 6696"/>
              <a:gd name="T2" fmla="*/ 3384 w 3385"/>
              <a:gd name="T3" fmla="*/ 1690 h 6696"/>
              <a:gd name="T4" fmla="*/ 1692 w 3385"/>
              <a:gd name="T5" fmla="*/ 0 h 6696"/>
              <a:gd name="T6" fmla="*/ 369 w 3385"/>
              <a:gd name="T7" fmla="*/ 631 h 6696"/>
              <a:gd name="T8" fmla="*/ 605 w 3385"/>
              <a:gd name="T9" fmla="*/ 1104 h 6696"/>
              <a:gd name="T10" fmla="*/ 833 w 3385"/>
              <a:gd name="T11" fmla="*/ 990 h 6696"/>
              <a:gd name="T12" fmla="*/ 1736 w 3385"/>
              <a:gd name="T13" fmla="*/ 578 h 6696"/>
              <a:gd name="T14" fmla="*/ 2796 w 3385"/>
              <a:gd name="T15" fmla="*/ 1647 h 6696"/>
              <a:gd name="T16" fmla="*/ 2796 w 3385"/>
              <a:gd name="T17" fmla="*/ 1647 h 6696"/>
              <a:gd name="T18" fmla="*/ 2753 w 3385"/>
              <a:gd name="T19" fmla="*/ 1690 h 6696"/>
              <a:gd name="T20" fmla="*/ 588 w 3385"/>
              <a:gd name="T21" fmla="*/ 1690 h 6696"/>
              <a:gd name="T22" fmla="*/ 588 w 3385"/>
              <a:gd name="T23" fmla="*/ 1690 h 6696"/>
              <a:gd name="T24" fmla="*/ 482 w 3385"/>
              <a:gd name="T25" fmla="*/ 1690 h 6696"/>
              <a:gd name="T26" fmla="*/ 0 w 3385"/>
              <a:gd name="T27" fmla="*/ 2172 h 6696"/>
              <a:gd name="T28" fmla="*/ 0 w 3385"/>
              <a:gd name="T29" fmla="*/ 6125 h 6696"/>
              <a:gd name="T30" fmla="*/ 570 w 3385"/>
              <a:gd name="T31" fmla="*/ 6695 h 6696"/>
              <a:gd name="T32" fmla="*/ 2814 w 3385"/>
              <a:gd name="T33" fmla="*/ 6695 h 6696"/>
              <a:gd name="T34" fmla="*/ 3384 w 3385"/>
              <a:gd name="T35" fmla="*/ 6125 h 6696"/>
              <a:gd name="T36" fmla="*/ 3384 w 3385"/>
              <a:gd name="T37" fmla="*/ 1690 h 6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85" h="6696">
                <a:moveTo>
                  <a:pt x="3384" y="1690"/>
                </a:moveTo>
                <a:lnTo>
                  <a:pt x="3384" y="1690"/>
                </a:lnTo>
                <a:cubicBezTo>
                  <a:pt x="3384" y="762"/>
                  <a:pt x="2621" y="0"/>
                  <a:pt x="1692" y="0"/>
                </a:cubicBezTo>
                <a:cubicBezTo>
                  <a:pt x="1157" y="0"/>
                  <a:pt x="684" y="245"/>
                  <a:pt x="369" y="631"/>
                </a:cubicBezTo>
                <a:cubicBezTo>
                  <a:pt x="219" y="823"/>
                  <a:pt x="360" y="1104"/>
                  <a:pt x="605" y="1104"/>
                </a:cubicBezTo>
                <a:cubicBezTo>
                  <a:pt x="693" y="1104"/>
                  <a:pt x="772" y="1060"/>
                  <a:pt x="833" y="990"/>
                </a:cubicBezTo>
                <a:cubicBezTo>
                  <a:pt x="1043" y="727"/>
                  <a:pt x="1368" y="569"/>
                  <a:pt x="1736" y="578"/>
                </a:cubicBezTo>
                <a:cubicBezTo>
                  <a:pt x="2306" y="604"/>
                  <a:pt x="2779" y="1069"/>
                  <a:pt x="2796" y="1647"/>
                </a:cubicBezTo>
                <a:lnTo>
                  <a:pt x="2796" y="1647"/>
                </a:lnTo>
                <a:cubicBezTo>
                  <a:pt x="2796" y="1664"/>
                  <a:pt x="2779" y="1690"/>
                  <a:pt x="2753" y="1690"/>
                </a:cubicBezTo>
                <a:cubicBezTo>
                  <a:pt x="588" y="1690"/>
                  <a:pt x="588" y="1690"/>
                  <a:pt x="588" y="1690"/>
                </a:cubicBezTo>
                <a:lnTo>
                  <a:pt x="588" y="1690"/>
                </a:lnTo>
                <a:cubicBezTo>
                  <a:pt x="482" y="1690"/>
                  <a:pt x="482" y="1690"/>
                  <a:pt x="482" y="1690"/>
                </a:cubicBezTo>
                <a:cubicBezTo>
                  <a:pt x="219" y="1690"/>
                  <a:pt x="0" y="1900"/>
                  <a:pt x="0" y="2172"/>
                </a:cubicBezTo>
                <a:cubicBezTo>
                  <a:pt x="0" y="6125"/>
                  <a:pt x="0" y="6125"/>
                  <a:pt x="0" y="6125"/>
                </a:cubicBezTo>
                <a:cubicBezTo>
                  <a:pt x="0" y="6440"/>
                  <a:pt x="254" y="6695"/>
                  <a:pt x="570" y="6695"/>
                </a:cubicBezTo>
                <a:cubicBezTo>
                  <a:pt x="2814" y="6695"/>
                  <a:pt x="2814" y="6695"/>
                  <a:pt x="2814" y="6695"/>
                </a:cubicBezTo>
                <a:cubicBezTo>
                  <a:pt x="3129" y="6695"/>
                  <a:pt x="3384" y="6440"/>
                  <a:pt x="3384" y="6125"/>
                </a:cubicBezTo>
                <a:cubicBezTo>
                  <a:pt x="3384" y="1690"/>
                  <a:pt x="3384" y="1690"/>
                  <a:pt x="3384" y="169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13">
            <a:extLst>
              <a:ext uri="{FF2B5EF4-FFF2-40B4-BE49-F238E27FC236}">
                <a16:creationId xmlns:a16="http://schemas.microsoft.com/office/drawing/2014/main" id="{2E68BCD1-F480-1640-BFF6-966F1695C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789" y="7974300"/>
            <a:ext cx="1092612" cy="1228585"/>
          </a:xfrm>
          <a:custGeom>
            <a:avLst/>
            <a:gdLst>
              <a:gd name="T0" fmla="*/ 981 w 991"/>
              <a:gd name="T1" fmla="*/ 306 h 1114"/>
              <a:gd name="T2" fmla="*/ 981 w 991"/>
              <a:gd name="T3" fmla="*/ 306 h 1114"/>
              <a:gd name="T4" fmla="*/ 973 w 991"/>
              <a:gd name="T5" fmla="*/ 271 h 1114"/>
              <a:gd name="T6" fmla="*/ 701 w 991"/>
              <a:gd name="T7" fmla="*/ 17 h 1114"/>
              <a:gd name="T8" fmla="*/ 701 w 991"/>
              <a:gd name="T9" fmla="*/ 8 h 1114"/>
              <a:gd name="T10" fmla="*/ 701 w 991"/>
              <a:gd name="T11" fmla="*/ 8 h 1114"/>
              <a:gd name="T12" fmla="*/ 701 w 991"/>
              <a:gd name="T13" fmla="*/ 8 h 1114"/>
              <a:gd name="T14" fmla="*/ 701 w 991"/>
              <a:gd name="T15" fmla="*/ 8 h 1114"/>
              <a:gd name="T16" fmla="*/ 701 w 991"/>
              <a:gd name="T17" fmla="*/ 8 h 1114"/>
              <a:gd name="T18" fmla="*/ 701 w 991"/>
              <a:gd name="T19" fmla="*/ 8 h 1114"/>
              <a:gd name="T20" fmla="*/ 692 w 991"/>
              <a:gd name="T21" fmla="*/ 8 h 1114"/>
              <a:gd name="T22" fmla="*/ 692 w 991"/>
              <a:gd name="T23" fmla="*/ 8 h 1114"/>
              <a:gd name="T24" fmla="*/ 692 w 991"/>
              <a:gd name="T25" fmla="*/ 8 h 1114"/>
              <a:gd name="T26" fmla="*/ 692 w 991"/>
              <a:gd name="T27" fmla="*/ 8 h 1114"/>
              <a:gd name="T28" fmla="*/ 692 w 991"/>
              <a:gd name="T29" fmla="*/ 8 h 1114"/>
              <a:gd name="T30" fmla="*/ 684 w 991"/>
              <a:gd name="T31" fmla="*/ 0 h 1114"/>
              <a:gd name="T32" fmla="*/ 684 w 991"/>
              <a:gd name="T33" fmla="*/ 0 h 1114"/>
              <a:gd name="T34" fmla="*/ 684 w 991"/>
              <a:gd name="T35" fmla="*/ 0 h 1114"/>
              <a:gd name="T36" fmla="*/ 684 w 991"/>
              <a:gd name="T37" fmla="*/ 0 h 1114"/>
              <a:gd name="T38" fmla="*/ 684 w 991"/>
              <a:gd name="T39" fmla="*/ 0 h 1114"/>
              <a:gd name="T40" fmla="*/ 61 w 991"/>
              <a:gd name="T41" fmla="*/ 0 h 1114"/>
              <a:gd name="T42" fmla="*/ 0 w 991"/>
              <a:gd name="T43" fmla="*/ 70 h 1114"/>
              <a:gd name="T44" fmla="*/ 0 w 991"/>
              <a:gd name="T45" fmla="*/ 1078 h 1114"/>
              <a:gd name="T46" fmla="*/ 35 w 991"/>
              <a:gd name="T47" fmla="*/ 1113 h 1114"/>
              <a:gd name="T48" fmla="*/ 210 w 991"/>
              <a:gd name="T49" fmla="*/ 1113 h 1114"/>
              <a:gd name="T50" fmla="*/ 762 w 991"/>
              <a:gd name="T51" fmla="*/ 1113 h 1114"/>
              <a:gd name="T52" fmla="*/ 946 w 991"/>
              <a:gd name="T53" fmla="*/ 1113 h 1114"/>
              <a:gd name="T54" fmla="*/ 981 w 991"/>
              <a:gd name="T55" fmla="*/ 1078 h 1114"/>
              <a:gd name="T56" fmla="*/ 981 w 991"/>
              <a:gd name="T57" fmla="*/ 315 h 1114"/>
              <a:gd name="T58" fmla="*/ 981 w 991"/>
              <a:gd name="T59" fmla="*/ 306 h 1114"/>
              <a:gd name="T60" fmla="*/ 604 w 991"/>
              <a:gd name="T61" fmla="*/ 78 h 1114"/>
              <a:gd name="T62" fmla="*/ 604 w 991"/>
              <a:gd name="T63" fmla="*/ 78 h 1114"/>
              <a:gd name="T64" fmla="*/ 604 w 991"/>
              <a:gd name="T65" fmla="*/ 280 h 1114"/>
              <a:gd name="T66" fmla="*/ 333 w 991"/>
              <a:gd name="T67" fmla="*/ 280 h 1114"/>
              <a:gd name="T68" fmla="*/ 333 w 991"/>
              <a:gd name="T69" fmla="*/ 78 h 1114"/>
              <a:gd name="T70" fmla="*/ 604 w 991"/>
              <a:gd name="T71" fmla="*/ 78 h 1114"/>
              <a:gd name="T72" fmla="*/ 228 w 991"/>
              <a:gd name="T73" fmla="*/ 1043 h 1114"/>
              <a:gd name="T74" fmla="*/ 228 w 991"/>
              <a:gd name="T75" fmla="*/ 1043 h 1114"/>
              <a:gd name="T76" fmla="*/ 228 w 991"/>
              <a:gd name="T77" fmla="*/ 674 h 1114"/>
              <a:gd name="T78" fmla="*/ 736 w 991"/>
              <a:gd name="T79" fmla="*/ 674 h 1114"/>
              <a:gd name="T80" fmla="*/ 736 w 991"/>
              <a:gd name="T81" fmla="*/ 1043 h 1114"/>
              <a:gd name="T82" fmla="*/ 228 w 991"/>
              <a:gd name="T83" fmla="*/ 1043 h 1114"/>
              <a:gd name="T84" fmla="*/ 911 w 991"/>
              <a:gd name="T85" fmla="*/ 1043 h 1114"/>
              <a:gd name="T86" fmla="*/ 911 w 991"/>
              <a:gd name="T87" fmla="*/ 1043 h 1114"/>
              <a:gd name="T88" fmla="*/ 815 w 991"/>
              <a:gd name="T89" fmla="*/ 1043 h 1114"/>
              <a:gd name="T90" fmla="*/ 815 w 991"/>
              <a:gd name="T91" fmla="*/ 648 h 1114"/>
              <a:gd name="T92" fmla="*/ 762 w 991"/>
              <a:gd name="T93" fmla="*/ 604 h 1114"/>
              <a:gd name="T94" fmla="*/ 210 w 991"/>
              <a:gd name="T95" fmla="*/ 604 h 1114"/>
              <a:gd name="T96" fmla="*/ 158 w 991"/>
              <a:gd name="T97" fmla="*/ 648 h 1114"/>
              <a:gd name="T98" fmla="*/ 158 w 991"/>
              <a:gd name="T99" fmla="*/ 1043 h 1114"/>
              <a:gd name="T100" fmla="*/ 70 w 991"/>
              <a:gd name="T101" fmla="*/ 1043 h 1114"/>
              <a:gd name="T102" fmla="*/ 70 w 991"/>
              <a:gd name="T103" fmla="*/ 78 h 1114"/>
              <a:gd name="T104" fmla="*/ 254 w 991"/>
              <a:gd name="T105" fmla="*/ 78 h 1114"/>
              <a:gd name="T106" fmla="*/ 254 w 991"/>
              <a:gd name="T107" fmla="*/ 306 h 1114"/>
              <a:gd name="T108" fmla="*/ 307 w 991"/>
              <a:gd name="T109" fmla="*/ 350 h 1114"/>
              <a:gd name="T110" fmla="*/ 631 w 991"/>
              <a:gd name="T111" fmla="*/ 350 h 1114"/>
              <a:gd name="T112" fmla="*/ 675 w 991"/>
              <a:gd name="T113" fmla="*/ 306 h 1114"/>
              <a:gd name="T114" fmla="*/ 675 w 991"/>
              <a:gd name="T115" fmla="*/ 87 h 1114"/>
              <a:gd name="T116" fmla="*/ 911 w 991"/>
              <a:gd name="T117" fmla="*/ 315 h 1114"/>
              <a:gd name="T118" fmla="*/ 911 w 991"/>
              <a:gd name="T119" fmla="*/ 315 h 1114"/>
              <a:gd name="T120" fmla="*/ 911 w 991"/>
              <a:gd name="T121" fmla="*/ 1043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91" h="1114">
                <a:moveTo>
                  <a:pt x="981" y="306"/>
                </a:moveTo>
                <a:lnTo>
                  <a:pt x="981" y="306"/>
                </a:lnTo>
                <a:cubicBezTo>
                  <a:pt x="990" y="298"/>
                  <a:pt x="981" y="280"/>
                  <a:pt x="973" y="271"/>
                </a:cubicBezTo>
                <a:cubicBezTo>
                  <a:pt x="701" y="17"/>
                  <a:pt x="701" y="17"/>
                  <a:pt x="701" y="17"/>
                </a:cubicBezTo>
                <a:lnTo>
                  <a:pt x="701" y="8"/>
                </a:lnTo>
                <a:lnTo>
                  <a:pt x="701" y="8"/>
                </a:lnTo>
                <a:lnTo>
                  <a:pt x="701" y="8"/>
                </a:lnTo>
                <a:lnTo>
                  <a:pt x="701" y="8"/>
                </a:lnTo>
                <a:lnTo>
                  <a:pt x="701" y="8"/>
                </a:lnTo>
                <a:lnTo>
                  <a:pt x="701" y="8"/>
                </a:lnTo>
                <a:cubicBezTo>
                  <a:pt x="692" y="8"/>
                  <a:pt x="692" y="8"/>
                  <a:pt x="692" y="8"/>
                </a:cubicBezTo>
                <a:lnTo>
                  <a:pt x="692" y="8"/>
                </a:lnTo>
                <a:lnTo>
                  <a:pt x="692" y="8"/>
                </a:lnTo>
                <a:lnTo>
                  <a:pt x="692" y="8"/>
                </a:lnTo>
                <a:lnTo>
                  <a:pt x="692" y="8"/>
                </a:lnTo>
                <a:cubicBezTo>
                  <a:pt x="692" y="0"/>
                  <a:pt x="684" y="0"/>
                  <a:pt x="684" y="0"/>
                </a:cubicBezTo>
                <a:lnTo>
                  <a:pt x="684" y="0"/>
                </a:lnTo>
                <a:lnTo>
                  <a:pt x="684" y="0"/>
                </a:lnTo>
                <a:lnTo>
                  <a:pt x="684" y="0"/>
                </a:lnTo>
                <a:lnTo>
                  <a:pt x="684" y="0"/>
                </a:lnTo>
                <a:cubicBezTo>
                  <a:pt x="61" y="0"/>
                  <a:pt x="61" y="0"/>
                  <a:pt x="61" y="0"/>
                </a:cubicBezTo>
                <a:cubicBezTo>
                  <a:pt x="35" y="0"/>
                  <a:pt x="0" y="35"/>
                  <a:pt x="0" y="70"/>
                </a:cubicBezTo>
                <a:cubicBezTo>
                  <a:pt x="0" y="1078"/>
                  <a:pt x="0" y="1078"/>
                  <a:pt x="0" y="1078"/>
                </a:cubicBezTo>
                <a:cubicBezTo>
                  <a:pt x="0" y="1095"/>
                  <a:pt x="17" y="1113"/>
                  <a:pt x="35" y="1113"/>
                </a:cubicBezTo>
                <a:cubicBezTo>
                  <a:pt x="210" y="1113"/>
                  <a:pt x="210" y="1113"/>
                  <a:pt x="210" y="1113"/>
                </a:cubicBezTo>
                <a:cubicBezTo>
                  <a:pt x="762" y="1113"/>
                  <a:pt x="762" y="1113"/>
                  <a:pt x="762" y="1113"/>
                </a:cubicBezTo>
                <a:cubicBezTo>
                  <a:pt x="946" y="1113"/>
                  <a:pt x="946" y="1113"/>
                  <a:pt x="946" y="1113"/>
                </a:cubicBezTo>
                <a:cubicBezTo>
                  <a:pt x="973" y="1113"/>
                  <a:pt x="981" y="1095"/>
                  <a:pt x="981" y="1078"/>
                </a:cubicBezTo>
                <a:cubicBezTo>
                  <a:pt x="981" y="315"/>
                  <a:pt x="981" y="315"/>
                  <a:pt x="981" y="315"/>
                </a:cubicBezTo>
                <a:lnTo>
                  <a:pt x="981" y="306"/>
                </a:lnTo>
                <a:close/>
                <a:moveTo>
                  <a:pt x="604" y="78"/>
                </a:moveTo>
                <a:lnTo>
                  <a:pt x="604" y="78"/>
                </a:lnTo>
                <a:cubicBezTo>
                  <a:pt x="604" y="280"/>
                  <a:pt x="604" y="280"/>
                  <a:pt x="604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333" y="78"/>
                  <a:pt x="333" y="78"/>
                  <a:pt x="333" y="78"/>
                </a:cubicBezTo>
                <a:lnTo>
                  <a:pt x="604" y="78"/>
                </a:lnTo>
                <a:close/>
                <a:moveTo>
                  <a:pt x="228" y="1043"/>
                </a:moveTo>
                <a:lnTo>
                  <a:pt x="228" y="1043"/>
                </a:lnTo>
                <a:cubicBezTo>
                  <a:pt x="228" y="674"/>
                  <a:pt x="228" y="674"/>
                  <a:pt x="228" y="674"/>
                </a:cubicBezTo>
                <a:cubicBezTo>
                  <a:pt x="736" y="674"/>
                  <a:pt x="736" y="674"/>
                  <a:pt x="736" y="674"/>
                </a:cubicBezTo>
                <a:cubicBezTo>
                  <a:pt x="736" y="1043"/>
                  <a:pt x="736" y="1043"/>
                  <a:pt x="736" y="1043"/>
                </a:cubicBezTo>
                <a:lnTo>
                  <a:pt x="228" y="1043"/>
                </a:lnTo>
                <a:close/>
                <a:moveTo>
                  <a:pt x="911" y="1043"/>
                </a:moveTo>
                <a:lnTo>
                  <a:pt x="911" y="1043"/>
                </a:lnTo>
                <a:cubicBezTo>
                  <a:pt x="815" y="1043"/>
                  <a:pt x="815" y="1043"/>
                  <a:pt x="815" y="1043"/>
                </a:cubicBezTo>
                <a:cubicBezTo>
                  <a:pt x="815" y="648"/>
                  <a:pt x="815" y="648"/>
                  <a:pt x="815" y="648"/>
                </a:cubicBezTo>
                <a:cubicBezTo>
                  <a:pt x="815" y="622"/>
                  <a:pt x="789" y="604"/>
                  <a:pt x="762" y="604"/>
                </a:cubicBezTo>
                <a:cubicBezTo>
                  <a:pt x="210" y="604"/>
                  <a:pt x="210" y="604"/>
                  <a:pt x="210" y="604"/>
                </a:cubicBezTo>
                <a:cubicBezTo>
                  <a:pt x="175" y="604"/>
                  <a:pt x="158" y="622"/>
                  <a:pt x="158" y="648"/>
                </a:cubicBezTo>
                <a:cubicBezTo>
                  <a:pt x="158" y="1043"/>
                  <a:pt x="158" y="1043"/>
                  <a:pt x="158" y="1043"/>
                </a:cubicBezTo>
                <a:cubicBezTo>
                  <a:pt x="70" y="1043"/>
                  <a:pt x="70" y="1043"/>
                  <a:pt x="70" y="1043"/>
                </a:cubicBezTo>
                <a:cubicBezTo>
                  <a:pt x="70" y="78"/>
                  <a:pt x="70" y="78"/>
                  <a:pt x="70" y="78"/>
                </a:cubicBezTo>
                <a:cubicBezTo>
                  <a:pt x="254" y="78"/>
                  <a:pt x="254" y="78"/>
                  <a:pt x="254" y="78"/>
                </a:cubicBezTo>
                <a:cubicBezTo>
                  <a:pt x="254" y="306"/>
                  <a:pt x="254" y="306"/>
                  <a:pt x="254" y="306"/>
                </a:cubicBezTo>
                <a:cubicBezTo>
                  <a:pt x="254" y="333"/>
                  <a:pt x="280" y="350"/>
                  <a:pt x="307" y="350"/>
                </a:cubicBezTo>
                <a:cubicBezTo>
                  <a:pt x="631" y="350"/>
                  <a:pt x="631" y="350"/>
                  <a:pt x="631" y="350"/>
                </a:cubicBezTo>
                <a:cubicBezTo>
                  <a:pt x="657" y="350"/>
                  <a:pt x="675" y="333"/>
                  <a:pt x="675" y="306"/>
                </a:cubicBezTo>
                <a:cubicBezTo>
                  <a:pt x="675" y="87"/>
                  <a:pt x="675" y="87"/>
                  <a:pt x="675" y="87"/>
                </a:cubicBezTo>
                <a:cubicBezTo>
                  <a:pt x="911" y="315"/>
                  <a:pt x="911" y="315"/>
                  <a:pt x="911" y="315"/>
                </a:cubicBezTo>
                <a:lnTo>
                  <a:pt x="911" y="315"/>
                </a:lnTo>
                <a:lnTo>
                  <a:pt x="911" y="10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14">
            <a:extLst>
              <a:ext uri="{FF2B5EF4-FFF2-40B4-BE49-F238E27FC236}">
                <a16:creationId xmlns:a16="http://schemas.microsoft.com/office/drawing/2014/main" id="{6D20349F-D909-D445-94D6-2F77E2C5D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9457" y="8163688"/>
            <a:ext cx="1024628" cy="1131461"/>
          </a:xfrm>
          <a:custGeom>
            <a:avLst/>
            <a:gdLst>
              <a:gd name="T0" fmla="*/ 929 w 930"/>
              <a:gd name="T1" fmla="*/ 464 h 1026"/>
              <a:gd name="T2" fmla="*/ 929 w 930"/>
              <a:gd name="T3" fmla="*/ 464 h 1026"/>
              <a:gd name="T4" fmla="*/ 789 w 930"/>
              <a:gd name="T5" fmla="*/ 131 h 1026"/>
              <a:gd name="T6" fmla="*/ 464 w 930"/>
              <a:gd name="T7" fmla="*/ 0 h 1026"/>
              <a:gd name="T8" fmla="*/ 132 w 930"/>
              <a:gd name="T9" fmla="*/ 131 h 1026"/>
              <a:gd name="T10" fmla="*/ 0 w 930"/>
              <a:gd name="T11" fmla="*/ 464 h 1026"/>
              <a:gd name="T12" fmla="*/ 132 w 930"/>
              <a:gd name="T13" fmla="*/ 789 h 1026"/>
              <a:gd name="T14" fmla="*/ 158 w 930"/>
              <a:gd name="T15" fmla="*/ 815 h 1026"/>
              <a:gd name="T16" fmla="*/ 96 w 930"/>
              <a:gd name="T17" fmla="*/ 973 h 1026"/>
              <a:gd name="T18" fmla="*/ 123 w 930"/>
              <a:gd name="T19" fmla="*/ 1017 h 1026"/>
              <a:gd name="T20" fmla="*/ 132 w 930"/>
              <a:gd name="T21" fmla="*/ 1025 h 1026"/>
              <a:gd name="T22" fmla="*/ 167 w 930"/>
              <a:gd name="T23" fmla="*/ 999 h 1026"/>
              <a:gd name="T24" fmla="*/ 219 w 930"/>
              <a:gd name="T25" fmla="*/ 859 h 1026"/>
              <a:gd name="T26" fmla="*/ 464 w 930"/>
              <a:gd name="T27" fmla="*/ 929 h 1026"/>
              <a:gd name="T28" fmla="*/ 701 w 930"/>
              <a:gd name="T29" fmla="*/ 859 h 1026"/>
              <a:gd name="T30" fmla="*/ 754 w 930"/>
              <a:gd name="T31" fmla="*/ 999 h 1026"/>
              <a:gd name="T32" fmla="*/ 789 w 930"/>
              <a:gd name="T33" fmla="*/ 1025 h 1026"/>
              <a:gd name="T34" fmla="*/ 806 w 930"/>
              <a:gd name="T35" fmla="*/ 1017 h 1026"/>
              <a:gd name="T36" fmla="*/ 824 w 930"/>
              <a:gd name="T37" fmla="*/ 973 h 1026"/>
              <a:gd name="T38" fmla="*/ 763 w 930"/>
              <a:gd name="T39" fmla="*/ 815 h 1026"/>
              <a:gd name="T40" fmla="*/ 789 w 930"/>
              <a:gd name="T41" fmla="*/ 789 h 1026"/>
              <a:gd name="T42" fmla="*/ 929 w 930"/>
              <a:gd name="T43" fmla="*/ 464 h 1026"/>
              <a:gd name="T44" fmla="*/ 184 w 930"/>
              <a:gd name="T45" fmla="*/ 736 h 1026"/>
              <a:gd name="T46" fmla="*/ 184 w 930"/>
              <a:gd name="T47" fmla="*/ 736 h 1026"/>
              <a:gd name="T48" fmla="*/ 70 w 930"/>
              <a:gd name="T49" fmla="*/ 464 h 1026"/>
              <a:gd name="T50" fmla="*/ 184 w 930"/>
              <a:gd name="T51" fmla="*/ 184 h 1026"/>
              <a:gd name="T52" fmla="*/ 464 w 930"/>
              <a:gd name="T53" fmla="*/ 70 h 1026"/>
              <a:gd name="T54" fmla="*/ 745 w 930"/>
              <a:gd name="T55" fmla="*/ 184 h 1026"/>
              <a:gd name="T56" fmla="*/ 859 w 930"/>
              <a:gd name="T57" fmla="*/ 464 h 1026"/>
              <a:gd name="T58" fmla="*/ 745 w 930"/>
              <a:gd name="T59" fmla="*/ 736 h 1026"/>
              <a:gd name="T60" fmla="*/ 464 w 930"/>
              <a:gd name="T61" fmla="*/ 859 h 1026"/>
              <a:gd name="T62" fmla="*/ 184 w 930"/>
              <a:gd name="T63" fmla="*/ 736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30" h="1026">
                <a:moveTo>
                  <a:pt x="929" y="464"/>
                </a:moveTo>
                <a:lnTo>
                  <a:pt x="929" y="464"/>
                </a:lnTo>
                <a:cubicBezTo>
                  <a:pt x="929" y="333"/>
                  <a:pt x="876" y="219"/>
                  <a:pt x="789" y="131"/>
                </a:cubicBezTo>
                <a:cubicBezTo>
                  <a:pt x="701" y="44"/>
                  <a:pt x="587" y="0"/>
                  <a:pt x="464" y="0"/>
                </a:cubicBezTo>
                <a:cubicBezTo>
                  <a:pt x="342" y="0"/>
                  <a:pt x="219" y="44"/>
                  <a:pt x="132" y="131"/>
                </a:cubicBezTo>
                <a:cubicBezTo>
                  <a:pt x="44" y="219"/>
                  <a:pt x="0" y="333"/>
                  <a:pt x="0" y="464"/>
                </a:cubicBezTo>
                <a:cubicBezTo>
                  <a:pt x="0" y="587"/>
                  <a:pt x="44" y="701"/>
                  <a:pt x="132" y="789"/>
                </a:cubicBezTo>
                <a:cubicBezTo>
                  <a:pt x="140" y="798"/>
                  <a:pt x="149" y="806"/>
                  <a:pt x="158" y="815"/>
                </a:cubicBezTo>
                <a:cubicBezTo>
                  <a:pt x="96" y="973"/>
                  <a:pt x="96" y="973"/>
                  <a:pt x="96" y="973"/>
                </a:cubicBezTo>
                <a:cubicBezTo>
                  <a:pt x="88" y="990"/>
                  <a:pt x="105" y="1017"/>
                  <a:pt x="123" y="1017"/>
                </a:cubicBezTo>
                <a:cubicBezTo>
                  <a:pt x="123" y="1025"/>
                  <a:pt x="132" y="1025"/>
                  <a:pt x="132" y="1025"/>
                </a:cubicBezTo>
                <a:cubicBezTo>
                  <a:pt x="149" y="1025"/>
                  <a:pt x="158" y="1017"/>
                  <a:pt x="167" y="999"/>
                </a:cubicBezTo>
                <a:cubicBezTo>
                  <a:pt x="219" y="859"/>
                  <a:pt x="219" y="859"/>
                  <a:pt x="219" y="859"/>
                </a:cubicBezTo>
                <a:cubicBezTo>
                  <a:pt x="289" y="903"/>
                  <a:pt x="377" y="929"/>
                  <a:pt x="464" y="929"/>
                </a:cubicBezTo>
                <a:cubicBezTo>
                  <a:pt x="552" y="929"/>
                  <a:pt x="631" y="903"/>
                  <a:pt x="701" y="859"/>
                </a:cubicBezTo>
                <a:cubicBezTo>
                  <a:pt x="754" y="999"/>
                  <a:pt x="754" y="999"/>
                  <a:pt x="754" y="999"/>
                </a:cubicBezTo>
                <a:cubicBezTo>
                  <a:pt x="763" y="1017"/>
                  <a:pt x="780" y="1025"/>
                  <a:pt x="789" y="1025"/>
                </a:cubicBezTo>
                <a:cubicBezTo>
                  <a:pt x="798" y="1025"/>
                  <a:pt x="798" y="1025"/>
                  <a:pt x="806" y="1017"/>
                </a:cubicBezTo>
                <a:cubicBezTo>
                  <a:pt x="824" y="1017"/>
                  <a:pt x="833" y="990"/>
                  <a:pt x="824" y="973"/>
                </a:cubicBezTo>
                <a:cubicBezTo>
                  <a:pt x="763" y="815"/>
                  <a:pt x="763" y="815"/>
                  <a:pt x="763" y="815"/>
                </a:cubicBezTo>
                <a:cubicBezTo>
                  <a:pt x="771" y="806"/>
                  <a:pt x="780" y="798"/>
                  <a:pt x="789" y="789"/>
                </a:cubicBezTo>
                <a:cubicBezTo>
                  <a:pt x="876" y="701"/>
                  <a:pt x="929" y="587"/>
                  <a:pt x="929" y="464"/>
                </a:cubicBezTo>
                <a:close/>
                <a:moveTo>
                  <a:pt x="184" y="736"/>
                </a:moveTo>
                <a:lnTo>
                  <a:pt x="184" y="736"/>
                </a:lnTo>
                <a:cubicBezTo>
                  <a:pt x="114" y="666"/>
                  <a:pt x="70" y="569"/>
                  <a:pt x="70" y="464"/>
                </a:cubicBezTo>
                <a:cubicBezTo>
                  <a:pt x="70" y="359"/>
                  <a:pt x="114" y="254"/>
                  <a:pt x="184" y="184"/>
                </a:cubicBezTo>
                <a:cubicBezTo>
                  <a:pt x="263" y="105"/>
                  <a:pt x="359" y="70"/>
                  <a:pt x="464" y="70"/>
                </a:cubicBezTo>
                <a:cubicBezTo>
                  <a:pt x="570" y="70"/>
                  <a:pt x="666" y="105"/>
                  <a:pt x="745" y="184"/>
                </a:cubicBezTo>
                <a:cubicBezTo>
                  <a:pt x="815" y="254"/>
                  <a:pt x="859" y="359"/>
                  <a:pt x="859" y="464"/>
                </a:cubicBezTo>
                <a:cubicBezTo>
                  <a:pt x="859" y="569"/>
                  <a:pt x="815" y="666"/>
                  <a:pt x="745" y="736"/>
                </a:cubicBezTo>
                <a:cubicBezTo>
                  <a:pt x="666" y="815"/>
                  <a:pt x="570" y="859"/>
                  <a:pt x="464" y="859"/>
                </a:cubicBezTo>
                <a:cubicBezTo>
                  <a:pt x="359" y="859"/>
                  <a:pt x="263" y="815"/>
                  <a:pt x="184" y="7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15">
            <a:extLst>
              <a:ext uri="{FF2B5EF4-FFF2-40B4-BE49-F238E27FC236}">
                <a16:creationId xmlns:a16="http://schemas.microsoft.com/office/drawing/2014/main" id="{786B9E09-C9D3-BE4B-881B-0C1E4E5D7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6251" y="8367642"/>
            <a:ext cx="534167" cy="339924"/>
          </a:xfrm>
          <a:custGeom>
            <a:avLst/>
            <a:gdLst>
              <a:gd name="T0" fmla="*/ 412 w 483"/>
              <a:gd name="T1" fmla="*/ 18 h 308"/>
              <a:gd name="T2" fmla="*/ 412 w 483"/>
              <a:gd name="T3" fmla="*/ 18 h 308"/>
              <a:gd name="T4" fmla="*/ 193 w 483"/>
              <a:gd name="T5" fmla="*/ 237 h 308"/>
              <a:gd name="T6" fmla="*/ 35 w 483"/>
              <a:gd name="T7" fmla="*/ 237 h 308"/>
              <a:gd name="T8" fmla="*/ 0 w 483"/>
              <a:gd name="T9" fmla="*/ 272 h 308"/>
              <a:gd name="T10" fmla="*/ 35 w 483"/>
              <a:gd name="T11" fmla="*/ 307 h 308"/>
              <a:gd name="T12" fmla="*/ 202 w 483"/>
              <a:gd name="T13" fmla="*/ 307 h 308"/>
              <a:gd name="T14" fmla="*/ 237 w 483"/>
              <a:gd name="T15" fmla="*/ 298 h 308"/>
              <a:gd name="T16" fmla="*/ 465 w 483"/>
              <a:gd name="T17" fmla="*/ 70 h 308"/>
              <a:gd name="T18" fmla="*/ 465 w 483"/>
              <a:gd name="T19" fmla="*/ 18 h 308"/>
              <a:gd name="T20" fmla="*/ 412 w 483"/>
              <a:gd name="T21" fmla="*/ 18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3" h="308">
                <a:moveTo>
                  <a:pt x="412" y="18"/>
                </a:moveTo>
                <a:lnTo>
                  <a:pt x="412" y="18"/>
                </a:lnTo>
                <a:cubicBezTo>
                  <a:pt x="193" y="237"/>
                  <a:pt x="193" y="237"/>
                  <a:pt x="193" y="237"/>
                </a:cubicBezTo>
                <a:cubicBezTo>
                  <a:pt x="35" y="237"/>
                  <a:pt x="35" y="237"/>
                  <a:pt x="35" y="237"/>
                </a:cubicBezTo>
                <a:cubicBezTo>
                  <a:pt x="9" y="237"/>
                  <a:pt x="0" y="254"/>
                  <a:pt x="0" y="272"/>
                </a:cubicBezTo>
                <a:cubicBezTo>
                  <a:pt x="0" y="298"/>
                  <a:pt x="9" y="307"/>
                  <a:pt x="35" y="307"/>
                </a:cubicBezTo>
                <a:cubicBezTo>
                  <a:pt x="202" y="307"/>
                  <a:pt x="202" y="307"/>
                  <a:pt x="202" y="307"/>
                </a:cubicBezTo>
                <a:cubicBezTo>
                  <a:pt x="219" y="307"/>
                  <a:pt x="228" y="307"/>
                  <a:pt x="237" y="298"/>
                </a:cubicBezTo>
                <a:cubicBezTo>
                  <a:pt x="465" y="70"/>
                  <a:pt x="465" y="70"/>
                  <a:pt x="465" y="70"/>
                </a:cubicBezTo>
                <a:cubicBezTo>
                  <a:pt x="482" y="53"/>
                  <a:pt x="482" y="26"/>
                  <a:pt x="465" y="18"/>
                </a:cubicBezTo>
                <a:cubicBezTo>
                  <a:pt x="447" y="0"/>
                  <a:pt x="430" y="0"/>
                  <a:pt x="412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16">
            <a:extLst>
              <a:ext uri="{FF2B5EF4-FFF2-40B4-BE49-F238E27FC236}">
                <a16:creationId xmlns:a16="http://schemas.microsoft.com/office/drawing/2014/main" id="{B9B79F1E-39FD-C447-8DA9-C79275C45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979" y="8105415"/>
            <a:ext cx="213667" cy="213667"/>
          </a:xfrm>
          <a:custGeom>
            <a:avLst/>
            <a:gdLst>
              <a:gd name="T0" fmla="*/ 123 w 194"/>
              <a:gd name="T1" fmla="*/ 27 h 194"/>
              <a:gd name="T2" fmla="*/ 123 w 194"/>
              <a:gd name="T3" fmla="*/ 27 h 194"/>
              <a:gd name="T4" fmla="*/ 167 w 194"/>
              <a:gd name="T5" fmla="*/ 62 h 194"/>
              <a:gd name="T6" fmla="*/ 175 w 194"/>
              <a:gd name="T7" fmla="*/ 158 h 194"/>
              <a:gd name="T8" fmla="*/ 175 w 194"/>
              <a:gd name="T9" fmla="*/ 158 h 194"/>
              <a:gd name="T10" fmla="*/ 123 w 194"/>
              <a:gd name="T11" fmla="*/ 193 h 194"/>
              <a:gd name="T12" fmla="*/ 105 w 194"/>
              <a:gd name="T13" fmla="*/ 193 h 194"/>
              <a:gd name="T14" fmla="*/ 70 w 194"/>
              <a:gd name="T15" fmla="*/ 184 h 194"/>
              <a:gd name="T16" fmla="*/ 70 w 194"/>
              <a:gd name="T17" fmla="*/ 184 h 194"/>
              <a:gd name="T18" fmla="*/ 61 w 194"/>
              <a:gd name="T19" fmla="*/ 176 h 194"/>
              <a:gd name="T20" fmla="*/ 53 w 194"/>
              <a:gd name="T21" fmla="*/ 176 h 194"/>
              <a:gd name="T22" fmla="*/ 18 w 194"/>
              <a:gd name="T23" fmla="*/ 141 h 194"/>
              <a:gd name="T24" fmla="*/ 0 w 194"/>
              <a:gd name="T25" fmla="*/ 88 h 194"/>
              <a:gd name="T26" fmla="*/ 18 w 194"/>
              <a:gd name="T27" fmla="*/ 35 h 194"/>
              <a:gd name="T28" fmla="*/ 26 w 194"/>
              <a:gd name="T29" fmla="*/ 27 h 194"/>
              <a:gd name="T30" fmla="*/ 123 w 194"/>
              <a:gd name="T31" fmla="*/ 27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4" h="194">
                <a:moveTo>
                  <a:pt x="123" y="27"/>
                </a:moveTo>
                <a:lnTo>
                  <a:pt x="123" y="27"/>
                </a:lnTo>
                <a:cubicBezTo>
                  <a:pt x="167" y="62"/>
                  <a:pt x="167" y="62"/>
                  <a:pt x="167" y="62"/>
                </a:cubicBezTo>
                <a:cubicBezTo>
                  <a:pt x="193" y="88"/>
                  <a:pt x="193" y="132"/>
                  <a:pt x="175" y="158"/>
                </a:cubicBezTo>
                <a:lnTo>
                  <a:pt x="175" y="158"/>
                </a:lnTo>
                <a:cubicBezTo>
                  <a:pt x="158" y="176"/>
                  <a:pt x="149" y="193"/>
                  <a:pt x="123" y="193"/>
                </a:cubicBezTo>
                <a:cubicBezTo>
                  <a:pt x="123" y="193"/>
                  <a:pt x="114" y="193"/>
                  <a:pt x="105" y="193"/>
                </a:cubicBezTo>
                <a:cubicBezTo>
                  <a:pt x="96" y="193"/>
                  <a:pt x="79" y="193"/>
                  <a:pt x="70" y="184"/>
                </a:cubicBezTo>
                <a:lnTo>
                  <a:pt x="70" y="184"/>
                </a:lnTo>
                <a:cubicBezTo>
                  <a:pt x="61" y="184"/>
                  <a:pt x="61" y="176"/>
                  <a:pt x="61" y="176"/>
                </a:cubicBezTo>
                <a:cubicBezTo>
                  <a:pt x="53" y="176"/>
                  <a:pt x="53" y="176"/>
                  <a:pt x="53" y="176"/>
                </a:cubicBezTo>
                <a:cubicBezTo>
                  <a:pt x="18" y="141"/>
                  <a:pt x="18" y="141"/>
                  <a:pt x="18" y="141"/>
                </a:cubicBezTo>
                <a:cubicBezTo>
                  <a:pt x="0" y="123"/>
                  <a:pt x="0" y="106"/>
                  <a:pt x="0" y="88"/>
                </a:cubicBezTo>
                <a:cubicBezTo>
                  <a:pt x="0" y="71"/>
                  <a:pt x="0" y="53"/>
                  <a:pt x="18" y="35"/>
                </a:cubicBezTo>
                <a:cubicBezTo>
                  <a:pt x="26" y="27"/>
                  <a:pt x="26" y="27"/>
                  <a:pt x="26" y="27"/>
                </a:cubicBezTo>
                <a:cubicBezTo>
                  <a:pt x="53" y="0"/>
                  <a:pt x="96" y="0"/>
                  <a:pt x="123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17">
            <a:extLst>
              <a:ext uri="{FF2B5EF4-FFF2-40B4-BE49-F238E27FC236}">
                <a16:creationId xmlns:a16="http://schemas.microsoft.com/office/drawing/2014/main" id="{BA8EC8FB-BC07-484E-A268-BB9E33091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184" y="8115127"/>
            <a:ext cx="213667" cy="203955"/>
          </a:xfrm>
          <a:custGeom>
            <a:avLst/>
            <a:gdLst>
              <a:gd name="T0" fmla="*/ 192 w 193"/>
              <a:gd name="T1" fmla="*/ 79 h 185"/>
              <a:gd name="T2" fmla="*/ 192 w 193"/>
              <a:gd name="T3" fmla="*/ 79 h 185"/>
              <a:gd name="T4" fmla="*/ 175 w 193"/>
              <a:gd name="T5" fmla="*/ 132 h 185"/>
              <a:gd name="T6" fmla="*/ 140 w 193"/>
              <a:gd name="T7" fmla="*/ 167 h 185"/>
              <a:gd name="T8" fmla="*/ 122 w 193"/>
              <a:gd name="T9" fmla="*/ 175 h 185"/>
              <a:gd name="T10" fmla="*/ 122 w 193"/>
              <a:gd name="T11" fmla="*/ 175 h 185"/>
              <a:gd name="T12" fmla="*/ 78 w 193"/>
              <a:gd name="T13" fmla="*/ 184 h 185"/>
              <a:gd name="T14" fmla="*/ 70 w 193"/>
              <a:gd name="T15" fmla="*/ 184 h 185"/>
              <a:gd name="T16" fmla="*/ 17 w 193"/>
              <a:gd name="T17" fmla="*/ 149 h 185"/>
              <a:gd name="T18" fmla="*/ 26 w 193"/>
              <a:gd name="T19" fmla="*/ 53 h 185"/>
              <a:gd name="T20" fmla="*/ 26 w 193"/>
              <a:gd name="T21" fmla="*/ 53 h 185"/>
              <a:gd name="T22" fmla="*/ 61 w 193"/>
              <a:gd name="T23" fmla="*/ 18 h 185"/>
              <a:gd name="T24" fmla="*/ 87 w 193"/>
              <a:gd name="T25" fmla="*/ 0 h 185"/>
              <a:gd name="T26" fmla="*/ 113 w 193"/>
              <a:gd name="T27" fmla="*/ 0 h 185"/>
              <a:gd name="T28" fmla="*/ 166 w 193"/>
              <a:gd name="T29" fmla="*/ 18 h 185"/>
              <a:gd name="T30" fmla="*/ 175 w 193"/>
              <a:gd name="T31" fmla="*/ 26 h 185"/>
              <a:gd name="T32" fmla="*/ 192 w 193"/>
              <a:gd name="T33" fmla="*/ 7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3" h="185">
                <a:moveTo>
                  <a:pt x="192" y="79"/>
                </a:moveTo>
                <a:lnTo>
                  <a:pt x="192" y="79"/>
                </a:lnTo>
                <a:cubicBezTo>
                  <a:pt x="192" y="97"/>
                  <a:pt x="184" y="114"/>
                  <a:pt x="175" y="132"/>
                </a:cubicBezTo>
                <a:cubicBezTo>
                  <a:pt x="140" y="167"/>
                  <a:pt x="140" y="167"/>
                  <a:pt x="140" y="167"/>
                </a:cubicBezTo>
                <a:cubicBezTo>
                  <a:pt x="131" y="167"/>
                  <a:pt x="131" y="175"/>
                  <a:pt x="122" y="175"/>
                </a:cubicBezTo>
                <a:lnTo>
                  <a:pt x="122" y="175"/>
                </a:lnTo>
                <a:cubicBezTo>
                  <a:pt x="113" y="184"/>
                  <a:pt x="96" y="184"/>
                  <a:pt x="78" y="184"/>
                </a:cubicBezTo>
                <a:lnTo>
                  <a:pt x="70" y="184"/>
                </a:lnTo>
                <a:cubicBezTo>
                  <a:pt x="43" y="184"/>
                  <a:pt x="26" y="167"/>
                  <a:pt x="17" y="149"/>
                </a:cubicBezTo>
                <a:cubicBezTo>
                  <a:pt x="0" y="123"/>
                  <a:pt x="0" y="79"/>
                  <a:pt x="26" y="53"/>
                </a:cubicBezTo>
                <a:lnTo>
                  <a:pt x="26" y="53"/>
                </a:lnTo>
                <a:cubicBezTo>
                  <a:pt x="61" y="18"/>
                  <a:pt x="61" y="18"/>
                  <a:pt x="61" y="18"/>
                </a:cubicBezTo>
                <a:cubicBezTo>
                  <a:pt x="70" y="9"/>
                  <a:pt x="78" y="9"/>
                  <a:pt x="87" y="0"/>
                </a:cubicBezTo>
                <a:cubicBezTo>
                  <a:pt x="96" y="0"/>
                  <a:pt x="105" y="0"/>
                  <a:pt x="113" y="0"/>
                </a:cubicBezTo>
                <a:cubicBezTo>
                  <a:pt x="131" y="0"/>
                  <a:pt x="148" y="9"/>
                  <a:pt x="166" y="18"/>
                </a:cubicBezTo>
                <a:cubicBezTo>
                  <a:pt x="175" y="26"/>
                  <a:pt x="175" y="26"/>
                  <a:pt x="175" y="26"/>
                </a:cubicBezTo>
                <a:cubicBezTo>
                  <a:pt x="184" y="44"/>
                  <a:pt x="192" y="62"/>
                  <a:pt x="192" y="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18">
            <a:extLst>
              <a:ext uri="{FF2B5EF4-FFF2-40B4-BE49-F238E27FC236}">
                <a16:creationId xmlns:a16="http://schemas.microsoft.com/office/drawing/2014/main" id="{487AEF45-F46E-F548-B2B3-577A7D9D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444" y="8134551"/>
            <a:ext cx="1228582" cy="976067"/>
          </a:xfrm>
          <a:custGeom>
            <a:avLst/>
            <a:gdLst>
              <a:gd name="T0" fmla="*/ 1060 w 1114"/>
              <a:gd name="T1" fmla="*/ 166 h 886"/>
              <a:gd name="T2" fmla="*/ 1060 w 1114"/>
              <a:gd name="T3" fmla="*/ 166 h 886"/>
              <a:gd name="T4" fmla="*/ 824 w 1114"/>
              <a:gd name="T5" fmla="*/ 166 h 886"/>
              <a:gd name="T6" fmla="*/ 727 w 1114"/>
              <a:gd name="T7" fmla="*/ 52 h 886"/>
              <a:gd name="T8" fmla="*/ 561 w 1114"/>
              <a:gd name="T9" fmla="*/ 0 h 886"/>
              <a:gd name="T10" fmla="*/ 394 w 1114"/>
              <a:gd name="T11" fmla="*/ 52 h 886"/>
              <a:gd name="T12" fmla="*/ 298 w 1114"/>
              <a:gd name="T13" fmla="*/ 166 h 886"/>
              <a:gd name="T14" fmla="*/ 61 w 1114"/>
              <a:gd name="T15" fmla="*/ 166 h 886"/>
              <a:gd name="T16" fmla="*/ 0 w 1114"/>
              <a:gd name="T17" fmla="*/ 219 h 886"/>
              <a:gd name="T18" fmla="*/ 0 w 1114"/>
              <a:gd name="T19" fmla="*/ 298 h 886"/>
              <a:gd name="T20" fmla="*/ 0 w 1114"/>
              <a:gd name="T21" fmla="*/ 464 h 886"/>
              <a:gd name="T22" fmla="*/ 0 w 1114"/>
              <a:gd name="T23" fmla="*/ 824 h 886"/>
              <a:gd name="T24" fmla="*/ 61 w 1114"/>
              <a:gd name="T25" fmla="*/ 885 h 886"/>
              <a:gd name="T26" fmla="*/ 1060 w 1114"/>
              <a:gd name="T27" fmla="*/ 885 h 886"/>
              <a:gd name="T28" fmla="*/ 1113 w 1114"/>
              <a:gd name="T29" fmla="*/ 824 h 886"/>
              <a:gd name="T30" fmla="*/ 1113 w 1114"/>
              <a:gd name="T31" fmla="*/ 464 h 886"/>
              <a:gd name="T32" fmla="*/ 1113 w 1114"/>
              <a:gd name="T33" fmla="*/ 298 h 886"/>
              <a:gd name="T34" fmla="*/ 1113 w 1114"/>
              <a:gd name="T35" fmla="*/ 219 h 886"/>
              <a:gd name="T36" fmla="*/ 1060 w 1114"/>
              <a:gd name="T37" fmla="*/ 166 h 886"/>
              <a:gd name="T38" fmla="*/ 429 w 1114"/>
              <a:gd name="T39" fmla="*/ 114 h 886"/>
              <a:gd name="T40" fmla="*/ 429 w 1114"/>
              <a:gd name="T41" fmla="*/ 114 h 886"/>
              <a:gd name="T42" fmla="*/ 561 w 1114"/>
              <a:gd name="T43" fmla="*/ 79 h 886"/>
              <a:gd name="T44" fmla="*/ 684 w 1114"/>
              <a:gd name="T45" fmla="*/ 114 h 886"/>
              <a:gd name="T46" fmla="*/ 736 w 1114"/>
              <a:gd name="T47" fmla="*/ 166 h 886"/>
              <a:gd name="T48" fmla="*/ 561 w 1114"/>
              <a:gd name="T49" fmla="*/ 166 h 886"/>
              <a:gd name="T50" fmla="*/ 377 w 1114"/>
              <a:gd name="T51" fmla="*/ 166 h 886"/>
              <a:gd name="T52" fmla="*/ 429 w 1114"/>
              <a:gd name="T53" fmla="*/ 114 h 886"/>
              <a:gd name="T54" fmla="*/ 79 w 1114"/>
              <a:gd name="T55" fmla="*/ 236 h 886"/>
              <a:gd name="T56" fmla="*/ 79 w 1114"/>
              <a:gd name="T57" fmla="*/ 236 h 886"/>
              <a:gd name="T58" fmla="*/ 263 w 1114"/>
              <a:gd name="T59" fmla="*/ 236 h 886"/>
              <a:gd name="T60" fmla="*/ 263 w 1114"/>
              <a:gd name="T61" fmla="*/ 236 h 886"/>
              <a:gd name="T62" fmla="*/ 850 w 1114"/>
              <a:gd name="T63" fmla="*/ 236 h 886"/>
              <a:gd name="T64" fmla="*/ 850 w 1114"/>
              <a:gd name="T65" fmla="*/ 236 h 886"/>
              <a:gd name="T66" fmla="*/ 1043 w 1114"/>
              <a:gd name="T67" fmla="*/ 236 h 886"/>
              <a:gd name="T68" fmla="*/ 1043 w 1114"/>
              <a:gd name="T69" fmla="*/ 298 h 886"/>
              <a:gd name="T70" fmla="*/ 1043 w 1114"/>
              <a:gd name="T71" fmla="*/ 464 h 886"/>
              <a:gd name="T72" fmla="*/ 973 w 1114"/>
              <a:gd name="T73" fmla="*/ 534 h 886"/>
              <a:gd name="T74" fmla="*/ 140 w 1114"/>
              <a:gd name="T75" fmla="*/ 534 h 886"/>
              <a:gd name="T76" fmla="*/ 79 w 1114"/>
              <a:gd name="T77" fmla="*/ 464 h 886"/>
              <a:gd name="T78" fmla="*/ 79 w 1114"/>
              <a:gd name="T79" fmla="*/ 298 h 886"/>
              <a:gd name="T80" fmla="*/ 79 w 1114"/>
              <a:gd name="T81" fmla="*/ 236 h 886"/>
              <a:gd name="T82" fmla="*/ 79 w 1114"/>
              <a:gd name="T83" fmla="*/ 806 h 886"/>
              <a:gd name="T84" fmla="*/ 79 w 1114"/>
              <a:gd name="T85" fmla="*/ 806 h 886"/>
              <a:gd name="T86" fmla="*/ 79 w 1114"/>
              <a:gd name="T87" fmla="*/ 587 h 886"/>
              <a:gd name="T88" fmla="*/ 140 w 1114"/>
              <a:gd name="T89" fmla="*/ 604 h 886"/>
              <a:gd name="T90" fmla="*/ 973 w 1114"/>
              <a:gd name="T91" fmla="*/ 604 h 886"/>
              <a:gd name="T92" fmla="*/ 1043 w 1114"/>
              <a:gd name="T93" fmla="*/ 587 h 886"/>
              <a:gd name="T94" fmla="*/ 1043 w 1114"/>
              <a:gd name="T95" fmla="*/ 806 h 886"/>
              <a:gd name="T96" fmla="*/ 79 w 1114"/>
              <a:gd name="T97" fmla="*/ 80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14" h="886">
                <a:moveTo>
                  <a:pt x="1060" y="166"/>
                </a:moveTo>
                <a:lnTo>
                  <a:pt x="1060" y="166"/>
                </a:lnTo>
                <a:cubicBezTo>
                  <a:pt x="824" y="166"/>
                  <a:pt x="824" y="166"/>
                  <a:pt x="824" y="166"/>
                </a:cubicBezTo>
                <a:cubicBezTo>
                  <a:pt x="797" y="122"/>
                  <a:pt x="771" y="79"/>
                  <a:pt x="727" y="52"/>
                </a:cubicBezTo>
                <a:cubicBezTo>
                  <a:pt x="675" y="17"/>
                  <a:pt x="622" y="0"/>
                  <a:pt x="561" y="0"/>
                </a:cubicBezTo>
                <a:cubicBezTo>
                  <a:pt x="500" y="0"/>
                  <a:pt x="438" y="17"/>
                  <a:pt x="394" y="52"/>
                </a:cubicBezTo>
                <a:cubicBezTo>
                  <a:pt x="350" y="79"/>
                  <a:pt x="315" y="122"/>
                  <a:pt x="298" y="166"/>
                </a:cubicBezTo>
                <a:cubicBezTo>
                  <a:pt x="61" y="166"/>
                  <a:pt x="61" y="166"/>
                  <a:pt x="61" y="166"/>
                </a:cubicBezTo>
                <a:cubicBezTo>
                  <a:pt x="26" y="166"/>
                  <a:pt x="0" y="192"/>
                  <a:pt x="0" y="219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464"/>
                  <a:pt x="0" y="464"/>
                  <a:pt x="0" y="464"/>
                </a:cubicBezTo>
                <a:cubicBezTo>
                  <a:pt x="0" y="824"/>
                  <a:pt x="0" y="824"/>
                  <a:pt x="0" y="824"/>
                </a:cubicBezTo>
                <a:cubicBezTo>
                  <a:pt x="0" y="859"/>
                  <a:pt x="26" y="885"/>
                  <a:pt x="61" y="885"/>
                </a:cubicBezTo>
                <a:cubicBezTo>
                  <a:pt x="1060" y="885"/>
                  <a:pt x="1060" y="885"/>
                  <a:pt x="1060" y="885"/>
                </a:cubicBezTo>
                <a:cubicBezTo>
                  <a:pt x="1087" y="885"/>
                  <a:pt x="1113" y="859"/>
                  <a:pt x="1113" y="824"/>
                </a:cubicBezTo>
                <a:cubicBezTo>
                  <a:pt x="1113" y="464"/>
                  <a:pt x="1113" y="464"/>
                  <a:pt x="1113" y="464"/>
                </a:cubicBezTo>
                <a:cubicBezTo>
                  <a:pt x="1113" y="298"/>
                  <a:pt x="1113" y="298"/>
                  <a:pt x="1113" y="298"/>
                </a:cubicBezTo>
                <a:cubicBezTo>
                  <a:pt x="1113" y="219"/>
                  <a:pt x="1113" y="219"/>
                  <a:pt x="1113" y="219"/>
                </a:cubicBezTo>
                <a:cubicBezTo>
                  <a:pt x="1113" y="184"/>
                  <a:pt x="1087" y="166"/>
                  <a:pt x="1060" y="166"/>
                </a:cubicBezTo>
                <a:close/>
                <a:moveTo>
                  <a:pt x="429" y="114"/>
                </a:moveTo>
                <a:lnTo>
                  <a:pt x="429" y="114"/>
                </a:lnTo>
                <a:cubicBezTo>
                  <a:pt x="464" y="87"/>
                  <a:pt x="508" y="79"/>
                  <a:pt x="561" y="79"/>
                </a:cubicBezTo>
                <a:cubicBezTo>
                  <a:pt x="605" y="79"/>
                  <a:pt x="648" y="87"/>
                  <a:pt x="684" y="114"/>
                </a:cubicBezTo>
                <a:cubicBezTo>
                  <a:pt x="701" y="131"/>
                  <a:pt x="719" y="140"/>
                  <a:pt x="736" y="166"/>
                </a:cubicBezTo>
                <a:cubicBezTo>
                  <a:pt x="561" y="166"/>
                  <a:pt x="561" y="166"/>
                  <a:pt x="561" y="166"/>
                </a:cubicBezTo>
                <a:cubicBezTo>
                  <a:pt x="377" y="166"/>
                  <a:pt x="377" y="166"/>
                  <a:pt x="377" y="166"/>
                </a:cubicBezTo>
                <a:cubicBezTo>
                  <a:pt x="394" y="140"/>
                  <a:pt x="412" y="131"/>
                  <a:pt x="429" y="114"/>
                </a:cubicBezTo>
                <a:close/>
                <a:moveTo>
                  <a:pt x="79" y="236"/>
                </a:moveTo>
                <a:lnTo>
                  <a:pt x="79" y="236"/>
                </a:lnTo>
                <a:cubicBezTo>
                  <a:pt x="263" y="236"/>
                  <a:pt x="263" y="236"/>
                  <a:pt x="263" y="236"/>
                </a:cubicBezTo>
                <a:lnTo>
                  <a:pt x="263" y="236"/>
                </a:lnTo>
                <a:cubicBezTo>
                  <a:pt x="850" y="236"/>
                  <a:pt x="850" y="236"/>
                  <a:pt x="850" y="236"/>
                </a:cubicBezTo>
                <a:lnTo>
                  <a:pt x="850" y="236"/>
                </a:lnTo>
                <a:cubicBezTo>
                  <a:pt x="1043" y="236"/>
                  <a:pt x="1043" y="236"/>
                  <a:pt x="1043" y="236"/>
                </a:cubicBezTo>
                <a:cubicBezTo>
                  <a:pt x="1043" y="298"/>
                  <a:pt x="1043" y="298"/>
                  <a:pt x="1043" y="298"/>
                </a:cubicBezTo>
                <a:cubicBezTo>
                  <a:pt x="1043" y="464"/>
                  <a:pt x="1043" y="464"/>
                  <a:pt x="1043" y="464"/>
                </a:cubicBezTo>
                <a:cubicBezTo>
                  <a:pt x="1043" y="508"/>
                  <a:pt x="1008" y="534"/>
                  <a:pt x="973" y="534"/>
                </a:cubicBezTo>
                <a:cubicBezTo>
                  <a:pt x="140" y="534"/>
                  <a:pt x="140" y="534"/>
                  <a:pt x="140" y="534"/>
                </a:cubicBezTo>
                <a:cubicBezTo>
                  <a:pt x="105" y="534"/>
                  <a:pt x="79" y="508"/>
                  <a:pt x="79" y="464"/>
                </a:cubicBezTo>
                <a:cubicBezTo>
                  <a:pt x="79" y="298"/>
                  <a:pt x="79" y="298"/>
                  <a:pt x="79" y="298"/>
                </a:cubicBezTo>
                <a:lnTo>
                  <a:pt x="79" y="236"/>
                </a:lnTo>
                <a:close/>
                <a:moveTo>
                  <a:pt x="79" y="806"/>
                </a:moveTo>
                <a:lnTo>
                  <a:pt x="79" y="806"/>
                </a:lnTo>
                <a:cubicBezTo>
                  <a:pt x="79" y="587"/>
                  <a:pt x="79" y="587"/>
                  <a:pt x="79" y="587"/>
                </a:cubicBezTo>
                <a:cubicBezTo>
                  <a:pt x="96" y="604"/>
                  <a:pt x="114" y="604"/>
                  <a:pt x="140" y="604"/>
                </a:cubicBezTo>
                <a:cubicBezTo>
                  <a:pt x="973" y="604"/>
                  <a:pt x="973" y="604"/>
                  <a:pt x="973" y="604"/>
                </a:cubicBezTo>
                <a:cubicBezTo>
                  <a:pt x="999" y="604"/>
                  <a:pt x="1025" y="604"/>
                  <a:pt x="1043" y="587"/>
                </a:cubicBezTo>
                <a:cubicBezTo>
                  <a:pt x="1043" y="806"/>
                  <a:pt x="1043" y="806"/>
                  <a:pt x="1043" y="806"/>
                </a:cubicBezTo>
                <a:lnTo>
                  <a:pt x="79" y="8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19">
            <a:extLst>
              <a:ext uri="{FF2B5EF4-FFF2-40B4-BE49-F238E27FC236}">
                <a16:creationId xmlns:a16="http://schemas.microsoft.com/office/drawing/2014/main" id="{C37BF784-F381-F14A-BC5D-644342470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4831" y="8066566"/>
            <a:ext cx="1218873" cy="1044052"/>
          </a:xfrm>
          <a:custGeom>
            <a:avLst/>
            <a:gdLst>
              <a:gd name="T0" fmla="*/ 1052 w 1105"/>
              <a:gd name="T1" fmla="*/ 132 h 948"/>
              <a:gd name="T2" fmla="*/ 1052 w 1105"/>
              <a:gd name="T3" fmla="*/ 132 h 948"/>
              <a:gd name="T4" fmla="*/ 806 w 1105"/>
              <a:gd name="T5" fmla="*/ 132 h 948"/>
              <a:gd name="T6" fmla="*/ 806 w 1105"/>
              <a:gd name="T7" fmla="*/ 123 h 948"/>
              <a:gd name="T8" fmla="*/ 806 w 1105"/>
              <a:gd name="T9" fmla="*/ 35 h 948"/>
              <a:gd name="T10" fmla="*/ 762 w 1105"/>
              <a:gd name="T11" fmla="*/ 0 h 948"/>
              <a:gd name="T12" fmla="*/ 342 w 1105"/>
              <a:gd name="T13" fmla="*/ 0 h 948"/>
              <a:gd name="T14" fmla="*/ 289 w 1105"/>
              <a:gd name="T15" fmla="*/ 35 h 948"/>
              <a:gd name="T16" fmla="*/ 289 w 1105"/>
              <a:gd name="T17" fmla="*/ 123 h 948"/>
              <a:gd name="T18" fmla="*/ 298 w 1105"/>
              <a:gd name="T19" fmla="*/ 132 h 948"/>
              <a:gd name="T20" fmla="*/ 52 w 1105"/>
              <a:gd name="T21" fmla="*/ 132 h 948"/>
              <a:gd name="T22" fmla="*/ 0 w 1105"/>
              <a:gd name="T23" fmla="*/ 193 h 948"/>
              <a:gd name="T24" fmla="*/ 0 w 1105"/>
              <a:gd name="T25" fmla="*/ 886 h 948"/>
              <a:gd name="T26" fmla="*/ 52 w 1105"/>
              <a:gd name="T27" fmla="*/ 947 h 948"/>
              <a:gd name="T28" fmla="*/ 1052 w 1105"/>
              <a:gd name="T29" fmla="*/ 947 h 948"/>
              <a:gd name="T30" fmla="*/ 1104 w 1105"/>
              <a:gd name="T31" fmla="*/ 886 h 948"/>
              <a:gd name="T32" fmla="*/ 1104 w 1105"/>
              <a:gd name="T33" fmla="*/ 193 h 948"/>
              <a:gd name="T34" fmla="*/ 1052 w 1105"/>
              <a:gd name="T35" fmla="*/ 132 h 948"/>
              <a:gd name="T36" fmla="*/ 368 w 1105"/>
              <a:gd name="T37" fmla="*/ 123 h 948"/>
              <a:gd name="T38" fmla="*/ 368 w 1105"/>
              <a:gd name="T39" fmla="*/ 123 h 948"/>
              <a:gd name="T40" fmla="*/ 368 w 1105"/>
              <a:gd name="T41" fmla="*/ 70 h 948"/>
              <a:gd name="T42" fmla="*/ 736 w 1105"/>
              <a:gd name="T43" fmla="*/ 70 h 948"/>
              <a:gd name="T44" fmla="*/ 736 w 1105"/>
              <a:gd name="T45" fmla="*/ 123 h 948"/>
              <a:gd name="T46" fmla="*/ 736 w 1105"/>
              <a:gd name="T47" fmla="*/ 132 h 948"/>
              <a:gd name="T48" fmla="*/ 552 w 1105"/>
              <a:gd name="T49" fmla="*/ 132 h 948"/>
              <a:gd name="T50" fmla="*/ 368 w 1105"/>
              <a:gd name="T51" fmla="*/ 132 h 948"/>
              <a:gd name="T52" fmla="*/ 368 w 1105"/>
              <a:gd name="T53" fmla="*/ 123 h 948"/>
              <a:gd name="T54" fmla="*/ 552 w 1105"/>
              <a:gd name="T55" fmla="*/ 211 h 948"/>
              <a:gd name="T56" fmla="*/ 552 w 1105"/>
              <a:gd name="T57" fmla="*/ 211 h 948"/>
              <a:gd name="T58" fmla="*/ 1034 w 1105"/>
              <a:gd name="T59" fmla="*/ 211 h 948"/>
              <a:gd name="T60" fmla="*/ 1034 w 1105"/>
              <a:gd name="T61" fmla="*/ 509 h 948"/>
              <a:gd name="T62" fmla="*/ 911 w 1105"/>
              <a:gd name="T63" fmla="*/ 509 h 948"/>
              <a:gd name="T64" fmla="*/ 911 w 1105"/>
              <a:gd name="T65" fmla="*/ 482 h 948"/>
              <a:gd name="T66" fmla="*/ 876 w 1105"/>
              <a:gd name="T67" fmla="*/ 447 h 948"/>
              <a:gd name="T68" fmla="*/ 841 w 1105"/>
              <a:gd name="T69" fmla="*/ 482 h 948"/>
              <a:gd name="T70" fmla="*/ 841 w 1105"/>
              <a:gd name="T71" fmla="*/ 509 h 948"/>
              <a:gd name="T72" fmla="*/ 263 w 1105"/>
              <a:gd name="T73" fmla="*/ 509 h 948"/>
              <a:gd name="T74" fmla="*/ 263 w 1105"/>
              <a:gd name="T75" fmla="*/ 482 h 948"/>
              <a:gd name="T76" fmla="*/ 228 w 1105"/>
              <a:gd name="T77" fmla="*/ 447 h 948"/>
              <a:gd name="T78" fmla="*/ 193 w 1105"/>
              <a:gd name="T79" fmla="*/ 482 h 948"/>
              <a:gd name="T80" fmla="*/ 193 w 1105"/>
              <a:gd name="T81" fmla="*/ 509 h 948"/>
              <a:gd name="T82" fmla="*/ 70 w 1105"/>
              <a:gd name="T83" fmla="*/ 509 h 948"/>
              <a:gd name="T84" fmla="*/ 70 w 1105"/>
              <a:gd name="T85" fmla="*/ 211 h 948"/>
              <a:gd name="T86" fmla="*/ 552 w 1105"/>
              <a:gd name="T87" fmla="*/ 211 h 948"/>
              <a:gd name="T88" fmla="*/ 70 w 1105"/>
              <a:gd name="T89" fmla="*/ 877 h 948"/>
              <a:gd name="T90" fmla="*/ 70 w 1105"/>
              <a:gd name="T91" fmla="*/ 877 h 948"/>
              <a:gd name="T92" fmla="*/ 70 w 1105"/>
              <a:gd name="T93" fmla="*/ 579 h 948"/>
              <a:gd name="T94" fmla="*/ 193 w 1105"/>
              <a:gd name="T95" fmla="*/ 579 h 948"/>
              <a:gd name="T96" fmla="*/ 193 w 1105"/>
              <a:gd name="T97" fmla="*/ 640 h 948"/>
              <a:gd name="T98" fmla="*/ 228 w 1105"/>
              <a:gd name="T99" fmla="*/ 675 h 948"/>
              <a:gd name="T100" fmla="*/ 263 w 1105"/>
              <a:gd name="T101" fmla="*/ 640 h 948"/>
              <a:gd name="T102" fmla="*/ 263 w 1105"/>
              <a:gd name="T103" fmla="*/ 579 h 948"/>
              <a:gd name="T104" fmla="*/ 841 w 1105"/>
              <a:gd name="T105" fmla="*/ 579 h 948"/>
              <a:gd name="T106" fmla="*/ 841 w 1105"/>
              <a:gd name="T107" fmla="*/ 640 h 948"/>
              <a:gd name="T108" fmla="*/ 876 w 1105"/>
              <a:gd name="T109" fmla="*/ 675 h 948"/>
              <a:gd name="T110" fmla="*/ 911 w 1105"/>
              <a:gd name="T111" fmla="*/ 640 h 948"/>
              <a:gd name="T112" fmla="*/ 911 w 1105"/>
              <a:gd name="T113" fmla="*/ 579 h 948"/>
              <a:gd name="T114" fmla="*/ 1034 w 1105"/>
              <a:gd name="T115" fmla="*/ 579 h 948"/>
              <a:gd name="T116" fmla="*/ 1034 w 1105"/>
              <a:gd name="T117" fmla="*/ 877 h 948"/>
              <a:gd name="T118" fmla="*/ 70 w 1105"/>
              <a:gd name="T119" fmla="*/ 877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05" h="948">
                <a:moveTo>
                  <a:pt x="1052" y="132"/>
                </a:moveTo>
                <a:lnTo>
                  <a:pt x="1052" y="132"/>
                </a:lnTo>
                <a:cubicBezTo>
                  <a:pt x="806" y="132"/>
                  <a:pt x="806" y="132"/>
                  <a:pt x="806" y="132"/>
                </a:cubicBezTo>
                <a:cubicBezTo>
                  <a:pt x="806" y="132"/>
                  <a:pt x="806" y="132"/>
                  <a:pt x="806" y="123"/>
                </a:cubicBezTo>
                <a:cubicBezTo>
                  <a:pt x="806" y="35"/>
                  <a:pt x="806" y="35"/>
                  <a:pt x="806" y="35"/>
                </a:cubicBezTo>
                <a:cubicBezTo>
                  <a:pt x="806" y="9"/>
                  <a:pt x="789" y="0"/>
                  <a:pt x="762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15" y="0"/>
                  <a:pt x="289" y="9"/>
                  <a:pt x="289" y="35"/>
                </a:cubicBezTo>
                <a:cubicBezTo>
                  <a:pt x="289" y="123"/>
                  <a:pt x="289" y="123"/>
                  <a:pt x="289" y="123"/>
                </a:cubicBezTo>
                <a:cubicBezTo>
                  <a:pt x="289" y="132"/>
                  <a:pt x="298" y="132"/>
                  <a:pt x="298" y="132"/>
                </a:cubicBezTo>
                <a:cubicBezTo>
                  <a:pt x="52" y="132"/>
                  <a:pt x="52" y="132"/>
                  <a:pt x="52" y="132"/>
                </a:cubicBezTo>
                <a:cubicBezTo>
                  <a:pt x="26" y="132"/>
                  <a:pt x="0" y="167"/>
                  <a:pt x="0" y="193"/>
                </a:cubicBezTo>
                <a:cubicBezTo>
                  <a:pt x="0" y="886"/>
                  <a:pt x="0" y="886"/>
                  <a:pt x="0" y="886"/>
                </a:cubicBezTo>
                <a:cubicBezTo>
                  <a:pt x="0" y="921"/>
                  <a:pt x="17" y="947"/>
                  <a:pt x="52" y="947"/>
                </a:cubicBezTo>
                <a:cubicBezTo>
                  <a:pt x="1052" y="947"/>
                  <a:pt x="1052" y="947"/>
                  <a:pt x="1052" y="947"/>
                </a:cubicBezTo>
                <a:cubicBezTo>
                  <a:pt x="1078" y="947"/>
                  <a:pt x="1104" y="921"/>
                  <a:pt x="1104" y="886"/>
                </a:cubicBezTo>
                <a:cubicBezTo>
                  <a:pt x="1104" y="193"/>
                  <a:pt x="1104" y="193"/>
                  <a:pt x="1104" y="193"/>
                </a:cubicBezTo>
                <a:cubicBezTo>
                  <a:pt x="1104" y="158"/>
                  <a:pt x="1078" y="132"/>
                  <a:pt x="1052" y="132"/>
                </a:cubicBezTo>
                <a:close/>
                <a:moveTo>
                  <a:pt x="368" y="123"/>
                </a:moveTo>
                <a:lnTo>
                  <a:pt x="368" y="123"/>
                </a:lnTo>
                <a:cubicBezTo>
                  <a:pt x="368" y="70"/>
                  <a:pt x="368" y="70"/>
                  <a:pt x="368" y="70"/>
                </a:cubicBezTo>
                <a:cubicBezTo>
                  <a:pt x="736" y="70"/>
                  <a:pt x="736" y="70"/>
                  <a:pt x="736" y="70"/>
                </a:cubicBezTo>
                <a:cubicBezTo>
                  <a:pt x="736" y="123"/>
                  <a:pt x="736" y="123"/>
                  <a:pt x="736" y="123"/>
                </a:cubicBezTo>
                <a:cubicBezTo>
                  <a:pt x="736" y="132"/>
                  <a:pt x="736" y="132"/>
                  <a:pt x="736" y="132"/>
                </a:cubicBezTo>
                <a:cubicBezTo>
                  <a:pt x="552" y="132"/>
                  <a:pt x="552" y="132"/>
                  <a:pt x="552" y="132"/>
                </a:cubicBezTo>
                <a:cubicBezTo>
                  <a:pt x="368" y="132"/>
                  <a:pt x="368" y="132"/>
                  <a:pt x="368" y="132"/>
                </a:cubicBezTo>
                <a:cubicBezTo>
                  <a:pt x="368" y="132"/>
                  <a:pt x="368" y="132"/>
                  <a:pt x="368" y="123"/>
                </a:cubicBezTo>
                <a:close/>
                <a:moveTo>
                  <a:pt x="552" y="211"/>
                </a:moveTo>
                <a:lnTo>
                  <a:pt x="552" y="211"/>
                </a:lnTo>
                <a:cubicBezTo>
                  <a:pt x="1034" y="211"/>
                  <a:pt x="1034" y="211"/>
                  <a:pt x="1034" y="211"/>
                </a:cubicBezTo>
                <a:cubicBezTo>
                  <a:pt x="1034" y="509"/>
                  <a:pt x="1034" y="509"/>
                  <a:pt x="1034" y="509"/>
                </a:cubicBezTo>
                <a:cubicBezTo>
                  <a:pt x="911" y="509"/>
                  <a:pt x="911" y="509"/>
                  <a:pt x="911" y="509"/>
                </a:cubicBezTo>
                <a:cubicBezTo>
                  <a:pt x="911" y="482"/>
                  <a:pt x="911" y="482"/>
                  <a:pt x="911" y="482"/>
                </a:cubicBezTo>
                <a:cubicBezTo>
                  <a:pt x="911" y="465"/>
                  <a:pt x="894" y="447"/>
                  <a:pt x="876" y="447"/>
                </a:cubicBezTo>
                <a:cubicBezTo>
                  <a:pt x="859" y="447"/>
                  <a:pt x="841" y="465"/>
                  <a:pt x="841" y="482"/>
                </a:cubicBezTo>
                <a:cubicBezTo>
                  <a:pt x="841" y="509"/>
                  <a:pt x="841" y="509"/>
                  <a:pt x="841" y="509"/>
                </a:cubicBezTo>
                <a:cubicBezTo>
                  <a:pt x="263" y="509"/>
                  <a:pt x="263" y="509"/>
                  <a:pt x="263" y="509"/>
                </a:cubicBezTo>
                <a:cubicBezTo>
                  <a:pt x="263" y="482"/>
                  <a:pt x="263" y="482"/>
                  <a:pt x="263" y="482"/>
                </a:cubicBezTo>
                <a:cubicBezTo>
                  <a:pt x="263" y="465"/>
                  <a:pt x="245" y="447"/>
                  <a:pt x="228" y="447"/>
                </a:cubicBezTo>
                <a:cubicBezTo>
                  <a:pt x="210" y="447"/>
                  <a:pt x="193" y="465"/>
                  <a:pt x="193" y="482"/>
                </a:cubicBezTo>
                <a:cubicBezTo>
                  <a:pt x="193" y="509"/>
                  <a:pt x="193" y="509"/>
                  <a:pt x="193" y="509"/>
                </a:cubicBezTo>
                <a:cubicBezTo>
                  <a:pt x="70" y="509"/>
                  <a:pt x="70" y="509"/>
                  <a:pt x="70" y="509"/>
                </a:cubicBezTo>
                <a:cubicBezTo>
                  <a:pt x="70" y="211"/>
                  <a:pt x="70" y="211"/>
                  <a:pt x="70" y="211"/>
                </a:cubicBezTo>
                <a:lnTo>
                  <a:pt x="552" y="211"/>
                </a:lnTo>
                <a:close/>
                <a:moveTo>
                  <a:pt x="70" y="877"/>
                </a:moveTo>
                <a:lnTo>
                  <a:pt x="70" y="877"/>
                </a:lnTo>
                <a:cubicBezTo>
                  <a:pt x="70" y="579"/>
                  <a:pt x="70" y="579"/>
                  <a:pt x="70" y="579"/>
                </a:cubicBezTo>
                <a:cubicBezTo>
                  <a:pt x="193" y="579"/>
                  <a:pt x="193" y="579"/>
                  <a:pt x="193" y="579"/>
                </a:cubicBezTo>
                <a:cubicBezTo>
                  <a:pt x="193" y="640"/>
                  <a:pt x="193" y="640"/>
                  <a:pt x="193" y="640"/>
                </a:cubicBezTo>
                <a:cubicBezTo>
                  <a:pt x="193" y="657"/>
                  <a:pt x="210" y="675"/>
                  <a:pt x="228" y="675"/>
                </a:cubicBezTo>
                <a:cubicBezTo>
                  <a:pt x="245" y="675"/>
                  <a:pt x="263" y="657"/>
                  <a:pt x="263" y="640"/>
                </a:cubicBezTo>
                <a:cubicBezTo>
                  <a:pt x="263" y="579"/>
                  <a:pt x="263" y="579"/>
                  <a:pt x="263" y="579"/>
                </a:cubicBezTo>
                <a:cubicBezTo>
                  <a:pt x="841" y="579"/>
                  <a:pt x="841" y="579"/>
                  <a:pt x="841" y="579"/>
                </a:cubicBezTo>
                <a:cubicBezTo>
                  <a:pt x="841" y="640"/>
                  <a:pt x="841" y="640"/>
                  <a:pt x="841" y="640"/>
                </a:cubicBezTo>
                <a:cubicBezTo>
                  <a:pt x="841" y="657"/>
                  <a:pt x="859" y="675"/>
                  <a:pt x="876" y="675"/>
                </a:cubicBezTo>
                <a:cubicBezTo>
                  <a:pt x="894" y="675"/>
                  <a:pt x="911" y="657"/>
                  <a:pt x="911" y="640"/>
                </a:cubicBezTo>
                <a:cubicBezTo>
                  <a:pt x="911" y="579"/>
                  <a:pt x="911" y="579"/>
                  <a:pt x="911" y="579"/>
                </a:cubicBezTo>
                <a:cubicBezTo>
                  <a:pt x="1034" y="579"/>
                  <a:pt x="1034" y="579"/>
                  <a:pt x="1034" y="579"/>
                </a:cubicBezTo>
                <a:cubicBezTo>
                  <a:pt x="1034" y="877"/>
                  <a:pt x="1034" y="877"/>
                  <a:pt x="1034" y="877"/>
                </a:cubicBezTo>
                <a:lnTo>
                  <a:pt x="70" y="8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CuadroTexto 542">
            <a:extLst>
              <a:ext uri="{FF2B5EF4-FFF2-40B4-BE49-F238E27FC236}">
                <a16:creationId xmlns:a16="http://schemas.microsoft.com/office/drawing/2014/main" id="{F1B0B28B-D273-AA4C-A66E-6DB39CAAB2DE}"/>
              </a:ext>
            </a:extLst>
          </p:cNvPr>
          <p:cNvSpPr txBox="1"/>
          <p:nvPr/>
        </p:nvSpPr>
        <p:spPr>
          <a:xfrm>
            <a:off x="10651394" y="938876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544" name="CuadroTexto 543">
            <a:extLst>
              <a:ext uri="{FF2B5EF4-FFF2-40B4-BE49-F238E27FC236}">
                <a16:creationId xmlns:a16="http://schemas.microsoft.com/office/drawing/2014/main" id="{25AE2455-22FC-F849-8F91-B84B28CA7401}"/>
              </a:ext>
            </a:extLst>
          </p:cNvPr>
          <p:cNvSpPr txBox="1"/>
          <p:nvPr/>
        </p:nvSpPr>
        <p:spPr>
          <a:xfrm>
            <a:off x="2451398" y="245430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46" name="CuadroTexto 395">
            <a:extLst>
              <a:ext uri="{FF2B5EF4-FFF2-40B4-BE49-F238E27FC236}">
                <a16:creationId xmlns:a16="http://schemas.microsoft.com/office/drawing/2014/main" id="{2121AD85-BE6A-7947-8A24-751D75D8327D}"/>
              </a:ext>
            </a:extLst>
          </p:cNvPr>
          <p:cNvSpPr txBox="1"/>
          <p:nvPr/>
        </p:nvSpPr>
        <p:spPr>
          <a:xfrm>
            <a:off x="1735963" y="9722920"/>
            <a:ext cx="3113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47" name="Rectangle 56">
            <a:extLst>
              <a:ext uri="{FF2B5EF4-FFF2-40B4-BE49-F238E27FC236}">
                <a16:creationId xmlns:a16="http://schemas.microsoft.com/office/drawing/2014/main" id="{45401B19-95E8-8D4C-89B9-FBAA13F75BA3}"/>
              </a:ext>
            </a:extLst>
          </p:cNvPr>
          <p:cNvSpPr/>
          <p:nvPr/>
        </p:nvSpPr>
        <p:spPr>
          <a:xfrm>
            <a:off x="1689058" y="10321972"/>
            <a:ext cx="3168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49" name="CuadroTexto 395">
            <a:extLst>
              <a:ext uri="{FF2B5EF4-FFF2-40B4-BE49-F238E27FC236}">
                <a16:creationId xmlns:a16="http://schemas.microsoft.com/office/drawing/2014/main" id="{6B42371A-E4A3-E643-9752-F5500211B96A}"/>
              </a:ext>
            </a:extLst>
          </p:cNvPr>
          <p:cNvSpPr txBox="1"/>
          <p:nvPr/>
        </p:nvSpPr>
        <p:spPr>
          <a:xfrm>
            <a:off x="7737218" y="9722920"/>
            <a:ext cx="3113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50" name="Rectangle 56">
            <a:extLst>
              <a:ext uri="{FF2B5EF4-FFF2-40B4-BE49-F238E27FC236}">
                <a16:creationId xmlns:a16="http://schemas.microsoft.com/office/drawing/2014/main" id="{F3677071-6F04-AA46-BBD3-50ED91EDD537}"/>
              </a:ext>
            </a:extLst>
          </p:cNvPr>
          <p:cNvSpPr/>
          <p:nvPr/>
        </p:nvSpPr>
        <p:spPr>
          <a:xfrm>
            <a:off x="7690313" y="10321972"/>
            <a:ext cx="3168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52" name="CuadroTexto 395">
            <a:extLst>
              <a:ext uri="{FF2B5EF4-FFF2-40B4-BE49-F238E27FC236}">
                <a16:creationId xmlns:a16="http://schemas.microsoft.com/office/drawing/2014/main" id="{58E5CDBF-D19D-1843-A4D7-255D20148222}"/>
              </a:ext>
            </a:extLst>
          </p:cNvPr>
          <p:cNvSpPr txBox="1"/>
          <p:nvPr/>
        </p:nvSpPr>
        <p:spPr>
          <a:xfrm>
            <a:off x="13630888" y="9698991"/>
            <a:ext cx="3113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553" name="Rectangle 56">
            <a:extLst>
              <a:ext uri="{FF2B5EF4-FFF2-40B4-BE49-F238E27FC236}">
                <a16:creationId xmlns:a16="http://schemas.microsoft.com/office/drawing/2014/main" id="{B6E36E8C-451C-C54C-A493-1C800AE3E8BD}"/>
              </a:ext>
            </a:extLst>
          </p:cNvPr>
          <p:cNvSpPr/>
          <p:nvPr/>
        </p:nvSpPr>
        <p:spPr>
          <a:xfrm>
            <a:off x="13583983" y="10298043"/>
            <a:ext cx="3168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55" name="CuadroTexto 395">
            <a:extLst>
              <a:ext uri="{FF2B5EF4-FFF2-40B4-BE49-F238E27FC236}">
                <a16:creationId xmlns:a16="http://schemas.microsoft.com/office/drawing/2014/main" id="{B6C528BB-76BA-A445-A905-C54D4AC9F5D9}"/>
              </a:ext>
            </a:extLst>
          </p:cNvPr>
          <p:cNvSpPr txBox="1"/>
          <p:nvPr/>
        </p:nvSpPr>
        <p:spPr>
          <a:xfrm>
            <a:off x="19574708" y="9708643"/>
            <a:ext cx="3113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56" name="Rectangle 56">
            <a:extLst>
              <a:ext uri="{FF2B5EF4-FFF2-40B4-BE49-F238E27FC236}">
                <a16:creationId xmlns:a16="http://schemas.microsoft.com/office/drawing/2014/main" id="{729E2270-55F6-AD49-85EC-DA357FCC7FE7}"/>
              </a:ext>
            </a:extLst>
          </p:cNvPr>
          <p:cNvSpPr/>
          <p:nvPr/>
        </p:nvSpPr>
        <p:spPr>
          <a:xfrm>
            <a:off x="19527803" y="10307695"/>
            <a:ext cx="3168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Freeform 161">
            <a:extLst>
              <a:ext uri="{FF2B5EF4-FFF2-40B4-BE49-F238E27FC236}">
                <a16:creationId xmlns:a16="http://schemas.microsoft.com/office/drawing/2014/main" id="{4E79C811-BCFE-F140-9430-DCE64256B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832" y="8634661"/>
            <a:ext cx="6372129" cy="4001657"/>
          </a:xfrm>
          <a:custGeom>
            <a:avLst/>
            <a:gdLst>
              <a:gd name="T0" fmla="*/ 5891 w 5892"/>
              <a:gd name="T1" fmla="*/ 2869 h 3698"/>
              <a:gd name="T2" fmla="*/ 5891 w 5892"/>
              <a:gd name="T3" fmla="*/ 2869 h 3698"/>
              <a:gd name="T4" fmla="*/ 5891 w 5892"/>
              <a:gd name="T5" fmla="*/ 837 h 3698"/>
              <a:gd name="T6" fmla="*/ 5054 w 5892"/>
              <a:gd name="T7" fmla="*/ 0 h 3698"/>
              <a:gd name="T8" fmla="*/ 908 w 5892"/>
              <a:gd name="T9" fmla="*/ 0 h 3698"/>
              <a:gd name="T10" fmla="*/ 72 w 5892"/>
              <a:gd name="T11" fmla="*/ 837 h 3698"/>
              <a:gd name="T12" fmla="*/ 0 w 5892"/>
              <a:gd name="T13" fmla="*/ 837 h 3698"/>
              <a:gd name="T14" fmla="*/ 0 w 5892"/>
              <a:gd name="T15" fmla="*/ 2869 h 3698"/>
              <a:gd name="T16" fmla="*/ 72 w 5892"/>
              <a:gd name="T17" fmla="*/ 2869 h 3698"/>
              <a:gd name="T18" fmla="*/ 908 w 5892"/>
              <a:gd name="T19" fmla="*/ 3697 h 3698"/>
              <a:gd name="T20" fmla="*/ 5054 w 5892"/>
              <a:gd name="T21" fmla="*/ 3697 h 3698"/>
              <a:gd name="T22" fmla="*/ 5891 w 5892"/>
              <a:gd name="T23" fmla="*/ 2869 h 3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92" h="3698">
                <a:moveTo>
                  <a:pt x="5891" y="2869"/>
                </a:moveTo>
                <a:lnTo>
                  <a:pt x="5891" y="2869"/>
                </a:lnTo>
                <a:cubicBezTo>
                  <a:pt x="5891" y="837"/>
                  <a:pt x="5891" y="837"/>
                  <a:pt x="5891" y="837"/>
                </a:cubicBezTo>
                <a:cubicBezTo>
                  <a:pt x="5423" y="837"/>
                  <a:pt x="5054" y="468"/>
                  <a:pt x="5054" y="0"/>
                </a:cubicBezTo>
                <a:cubicBezTo>
                  <a:pt x="908" y="0"/>
                  <a:pt x="908" y="0"/>
                  <a:pt x="908" y="0"/>
                </a:cubicBezTo>
                <a:cubicBezTo>
                  <a:pt x="908" y="468"/>
                  <a:pt x="530" y="837"/>
                  <a:pt x="72" y="837"/>
                </a:cubicBezTo>
                <a:cubicBezTo>
                  <a:pt x="45" y="837"/>
                  <a:pt x="27" y="837"/>
                  <a:pt x="0" y="837"/>
                </a:cubicBezTo>
                <a:cubicBezTo>
                  <a:pt x="0" y="2869"/>
                  <a:pt x="0" y="2869"/>
                  <a:pt x="0" y="2869"/>
                </a:cubicBezTo>
                <a:cubicBezTo>
                  <a:pt x="27" y="2869"/>
                  <a:pt x="45" y="2869"/>
                  <a:pt x="72" y="2869"/>
                </a:cubicBezTo>
                <a:cubicBezTo>
                  <a:pt x="530" y="2869"/>
                  <a:pt x="908" y="3238"/>
                  <a:pt x="908" y="3697"/>
                </a:cubicBezTo>
                <a:cubicBezTo>
                  <a:pt x="5054" y="3697"/>
                  <a:pt x="5054" y="3697"/>
                  <a:pt x="5054" y="3697"/>
                </a:cubicBezTo>
                <a:cubicBezTo>
                  <a:pt x="5054" y="3238"/>
                  <a:pt x="5423" y="2869"/>
                  <a:pt x="5891" y="28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162">
            <a:extLst>
              <a:ext uri="{FF2B5EF4-FFF2-40B4-BE49-F238E27FC236}">
                <a16:creationId xmlns:a16="http://schemas.microsoft.com/office/drawing/2014/main" id="{6AFD3A67-DE59-7E4E-9121-D84046F64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612" y="8634661"/>
            <a:ext cx="6362590" cy="4001657"/>
          </a:xfrm>
          <a:custGeom>
            <a:avLst/>
            <a:gdLst>
              <a:gd name="T0" fmla="*/ 5881 w 5882"/>
              <a:gd name="T1" fmla="*/ 2869 h 3698"/>
              <a:gd name="T2" fmla="*/ 5881 w 5882"/>
              <a:gd name="T3" fmla="*/ 2869 h 3698"/>
              <a:gd name="T4" fmla="*/ 5881 w 5882"/>
              <a:gd name="T5" fmla="*/ 837 h 3698"/>
              <a:gd name="T6" fmla="*/ 5044 w 5882"/>
              <a:gd name="T7" fmla="*/ 0 h 3698"/>
              <a:gd name="T8" fmla="*/ 899 w 5882"/>
              <a:gd name="T9" fmla="*/ 0 h 3698"/>
              <a:gd name="T10" fmla="*/ 72 w 5882"/>
              <a:gd name="T11" fmla="*/ 837 h 3698"/>
              <a:gd name="T12" fmla="*/ 0 w 5882"/>
              <a:gd name="T13" fmla="*/ 837 h 3698"/>
              <a:gd name="T14" fmla="*/ 0 w 5882"/>
              <a:gd name="T15" fmla="*/ 2869 h 3698"/>
              <a:gd name="T16" fmla="*/ 72 w 5882"/>
              <a:gd name="T17" fmla="*/ 2869 h 3698"/>
              <a:gd name="T18" fmla="*/ 899 w 5882"/>
              <a:gd name="T19" fmla="*/ 3697 h 3698"/>
              <a:gd name="T20" fmla="*/ 5044 w 5882"/>
              <a:gd name="T21" fmla="*/ 3697 h 3698"/>
              <a:gd name="T22" fmla="*/ 5881 w 5882"/>
              <a:gd name="T23" fmla="*/ 2869 h 3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82" h="3698">
                <a:moveTo>
                  <a:pt x="5881" y="2869"/>
                </a:moveTo>
                <a:lnTo>
                  <a:pt x="5881" y="2869"/>
                </a:lnTo>
                <a:cubicBezTo>
                  <a:pt x="5881" y="837"/>
                  <a:pt x="5881" y="837"/>
                  <a:pt x="5881" y="837"/>
                </a:cubicBezTo>
                <a:cubicBezTo>
                  <a:pt x="5422" y="837"/>
                  <a:pt x="5044" y="468"/>
                  <a:pt x="5044" y="0"/>
                </a:cubicBezTo>
                <a:cubicBezTo>
                  <a:pt x="899" y="0"/>
                  <a:pt x="899" y="0"/>
                  <a:pt x="899" y="0"/>
                </a:cubicBezTo>
                <a:cubicBezTo>
                  <a:pt x="899" y="468"/>
                  <a:pt x="530" y="837"/>
                  <a:pt x="72" y="837"/>
                </a:cubicBezTo>
                <a:cubicBezTo>
                  <a:pt x="45" y="837"/>
                  <a:pt x="18" y="837"/>
                  <a:pt x="0" y="837"/>
                </a:cubicBezTo>
                <a:cubicBezTo>
                  <a:pt x="0" y="2869"/>
                  <a:pt x="0" y="2869"/>
                  <a:pt x="0" y="2869"/>
                </a:cubicBezTo>
                <a:cubicBezTo>
                  <a:pt x="18" y="2869"/>
                  <a:pt x="45" y="2869"/>
                  <a:pt x="72" y="2869"/>
                </a:cubicBezTo>
                <a:cubicBezTo>
                  <a:pt x="530" y="2869"/>
                  <a:pt x="899" y="3238"/>
                  <a:pt x="899" y="3697"/>
                </a:cubicBezTo>
                <a:cubicBezTo>
                  <a:pt x="5044" y="3697"/>
                  <a:pt x="5044" y="3697"/>
                  <a:pt x="5044" y="3697"/>
                </a:cubicBezTo>
                <a:cubicBezTo>
                  <a:pt x="5044" y="3238"/>
                  <a:pt x="5422" y="2869"/>
                  <a:pt x="5881" y="28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163">
            <a:extLst>
              <a:ext uri="{FF2B5EF4-FFF2-40B4-BE49-F238E27FC236}">
                <a16:creationId xmlns:a16="http://schemas.microsoft.com/office/drawing/2014/main" id="{ECC32401-D5CF-8742-B550-683F70537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392" y="8634661"/>
            <a:ext cx="6362590" cy="4001657"/>
          </a:xfrm>
          <a:custGeom>
            <a:avLst/>
            <a:gdLst>
              <a:gd name="T0" fmla="*/ 5882 w 5883"/>
              <a:gd name="T1" fmla="*/ 2869 h 3698"/>
              <a:gd name="T2" fmla="*/ 5882 w 5883"/>
              <a:gd name="T3" fmla="*/ 2869 h 3698"/>
              <a:gd name="T4" fmla="*/ 5882 w 5883"/>
              <a:gd name="T5" fmla="*/ 837 h 3698"/>
              <a:gd name="T6" fmla="*/ 5046 w 5883"/>
              <a:gd name="T7" fmla="*/ 0 h 3698"/>
              <a:gd name="T8" fmla="*/ 899 w 5883"/>
              <a:gd name="T9" fmla="*/ 0 h 3698"/>
              <a:gd name="T10" fmla="*/ 63 w 5883"/>
              <a:gd name="T11" fmla="*/ 837 h 3698"/>
              <a:gd name="T12" fmla="*/ 0 w 5883"/>
              <a:gd name="T13" fmla="*/ 837 h 3698"/>
              <a:gd name="T14" fmla="*/ 0 w 5883"/>
              <a:gd name="T15" fmla="*/ 2869 h 3698"/>
              <a:gd name="T16" fmla="*/ 63 w 5883"/>
              <a:gd name="T17" fmla="*/ 2869 h 3698"/>
              <a:gd name="T18" fmla="*/ 899 w 5883"/>
              <a:gd name="T19" fmla="*/ 3697 h 3698"/>
              <a:gd name="T20" fmla="*/ 5046 w 5883"/>
              <a:gd name="T21" fmla="*/ 3697 h 3698"/>
              <a:gd name="T22" fmla="*/ 5882 w 5883"/>
              <a:gd name="T23" fmla="*/ 2869 h 3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83" h="3698">
                <a:moveTo>
                  <a:pt x="5882" y="2869"/>
                </a:moveTo>
                <a:lnTo>
                  <a:pt x="5882" y="2869"/>
                </a:lnTo>
                <a:cubicBezTo>
                  <a:pt x="5882" y="837"/>
                  <a:pt x="5882" y="837"/>
                  <a:pt x="5882" y="837"/>
                </a:cubicBezTo>
                <a:cubicBezTo>
                  <a:pt x="5414" y="837"/>
                  <a:pt x="5046" y="468"/>
                  <a:pt x="5046" y="0"/>
                </a:cubicBezTo>
                <a:cubicBezTo>
                  <a:pt x="899" y="0"/>
                  <a:pt x="899" y="0"/>
                  <a:pt x="899" y="0"/>
                </a:cubicBezTo>
                <a:cubicBezTo>
                  <a:pt x="899" y="468"/>
                  <a:pt x="521" y="837"/>
                  <a:pt x="63" y="837"/>
                </a:cubicBezTo>
                <a:cubicBezTo>
                  <a:pt x="45" y="837"/>
                  <a:pt x="18" y="837"/>
                  <a:pt x="0" y="837"/>
                </a:cubicBezTo>
                <a:cubicBezTo>
                  <a:pt x="0" y="2869"/>
                  <a:pt x="0" y="2869"/>
                  <a:pt x="0" y="2869"/>
                </a:cubicBezTo>
                <a:cubicBezTo>
                  <a:pt x="18" y="2869"/>
                  <a:pt x="45" y="2869"/>
                  <a:pt x="63" y="2869"/>
                </a:cubicBezTo>
                <a:cubicBezTo>
                  <a:pt x="521" y="2869"/>
                  <a:pt x="899" y="3238"/>
                  <a:pt x="899" y="3697"/>
                </a:cubicBezTo>
                <a:cubicBezTo>
                  <a:pt x="5046" y="3697"/>
                  <a:pt x="5046" y="3697"/>
                  <a:pt x="5046" y="3697"/>
                </a:cubicBezTo>
                <a:cubicBezTo>
                  <a:pt x="5046" y="3238"/>
                  <a:pt x="5414" y="2869"/>
                  <a:pt x="5882" y="28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164">
            <a:extLst>
              <a:ext uri="{FF2B5EF4-FFF2-40B4-BE49-F238E27FC236}">
                <a16:creationId xmlns:a16="http://schemas.microsoft.com/office/drawing/2014/main" id="{913C9B46-B9CE-FA4D-BCC0-F92729C04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832" y="4213280"/>
            <a:ext cx="6372129" cy="3996889"/>
          </a:xfrm>
          <a:custGeom>
            <a:avLst/>
            <a:gdLst>
              <a:gd name="T0" fmla="*/ 5891 w 5892"/>
              <a:gd name="T1" fmla="*/ 2868 h 3697"/>
              <a:gd name="T2" fmla="*/ 5891 w 5892"/>
              <a:gd name="T3" fmla="*/ 2868 h 3697"/>
              <a:gd name="T4" fmla="*/ 5891 w 5892"/>
              <a:gd name="T5" fmla="*/ 836 h 3697"/>
              <a:gd name="T6" fmla="*/ 5054 w 5892"/>
              <a:gd name="T7" fmla="*/ 0 h 3697"/>
              <a:gd name="T8" fmla="*/ 908 w 5892"/>
              <a:gd name="T9" fmla="*/ 0 h 3697"/>
              <a:gd name="T10" fmla="*/ 72 w 5892"/>
              <a:gd name="T11" fmla="*/ 836 h 3697"/>
              <a:gd name="T12" fmla="*/ 0 w 5892"/>
              <a:gd name="T13" fmla="*/ 828 h 3697"/>
              <a:gd name="T14" fmla="*/ 0 w 5892"/>
              <a:gd name="T15" fmla="*/ 2868 h 3697"/>
              <a:gd name="T16" fmla="*/ 72 w 5892"/>
              <a:gd name="T17" fmla="*/ 2868 h 3697"/>
              <a:gd name="T18" fmla="*/ 908 w 5892"/>
              <a:gd name="T19" fmla="*/ 3696 h 3697"/>
              <a:gd name="T20" fmla="*/ 5054 w 5892"/>
              <a:gd name="T21" fmla="*/ 3696 h 3697"/>
              <a:gd name="T22" fmla="*/ 5891 w 5892"/>
              <a:gd name="T23" fmla="*/ 2868 h 3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92" h="3697">
                <a:moveTo>
                  <a:pt x="5891" y="2868"/>
                </a:moveTo>
                <a:lnTo>
                  <a:pt x="5891" y="2868"/>
                </a:lnTo>
                <a:cubicBezTo>
                  <a:pt x="5891" y="836"/>
                  <a:pt x="5891" y="836"/>
                  <a:pt x="5891" y="836"/>
                </a:cubicBezTo>
                <a:cubicBezTo>
                  <a:pt x="5423" y="836"/>
                  <a:pt x="5054" y="459"/>
                  <a:pt x="5054" y="0"/>
                </a:cubicBezTo>
                <a:cubicBezTo>
                  <a:pt x="908" y="0"/>
                  <a:pt x="908" y="0"/>
                  <a:pt x="908" y="0"/>
                </a:cubicBezTo>
                <a:cubicBezTo>
                  <a:pt x="908" y="459"/>
                  <a:pt x="530" y="836"/>
                  <a:pt x="72" y="836"/>
                </a:cubicBezTo>
                <a:cubicBezTo>
                  <a:pt x="45" y="836"/>
                  <a:pt x="27" y="836"/>
                  <a:pt x="0" y="828"/>
                </a:cubicBezTo>
                <a:cubicBezTo>
                  <a:pt x="0" y="2868"/>
                  <a:pt x="0" y="2868"/>
                  <a:pt x="0" y="2868"/>
                </a:cubicBezTo>
                <a:cubicBezTo>
                  <a:pt x="27" y="2868"/>
                  <a:pt x="45" y="2868"/>
                  <a:pt x="72" y="2868"/>
                </a:cubicBezTo>
                <a:cubicBezTo>
                  <a:pt x="530" y="2868"/>
                  <a:pt x="908" y="3237"/>
                  <a:pt x="908" y="3696"/>
                </a:cubicBezTo>
                <a:cubicBezTo>
                  <a:pt x="5054" y="3696"/>
                  <a:pt x="5054" y="3696"/>
                  <a:pt x="5054" y="3696"/>
                </a:cubicBezTo>
                <a:cubicBezTo>
                  <a:pt x="5054" y="3237"/>
                  <a:pt x="5423" y="2868"/>
                  <a:pt x="5891" y="28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165">
            <a:extLst>
              <a:ext uri="{FF2B5EF4-FFF2-40B4-BE49-F238E27FC236}">
                <a16:creationId xmlns:a16="http://schemas.microsoft.com/office/drawing/2014/main" id="{48F19B54-E4D0-2543-8516-2A4EA26A2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612" y="4213280"/>
            <a:ext cx="6362590" cy="3996889"/>
          </a:xfrm>
          <a:custGeom>
            <a:avLst/>
            <a:gdLst>
              <a:gd name="T0" fmla="*/ 5881 w 5882"/>
              <a:gd name="T1" fmla="*/ 2868 h 3697"/>
              <a:gd name="T2" fmla="*/ 5881 w 5882"/>
              <a:gd name="T3" fmla="*/ 2868 h 3697"/>
              <a:gd name="T4" fmla="*/ 5881 w 5882"/>
              <a:gd name="T5" fmla="*/ 836 h 3697"/>
              <a:gd name="T6" fmla="*/ 5044 w 5882"/>
              <a:gd name="T7" fmla="*/ 0 h 3697"/>
              <a:gd name="T8" fmla="*/ 899 w 5882"/>
              <a:gd name="T9" fmla="*/ 0 h 3697"/>
              <a:gd name="T10" fmla="*/ 72 w 5882"/>
              <a:gd name="T11" fmla="*/ 836 h 3697"/>
              <a:gd name="T12" fmla="*/ 0 w 5882"/>
              <a:gd name="T13" fmla="*/ 828 h 3697"/>
              <a:gd name="T14" fmla="*/ 0 w 5882"/>
              <a:gd name="T15" fmla="*/ 2868 h 3697"/>
              <a:gd name="T16" fmla="*/ 72 w 5882"/>
              <a:gd name="T17" fmla="*/ 2868 h 3697"/>
              <a:gd name="T18" fmla="*/ 899 w 5882"/>
              <a:gd name="T19" fmla="*/ 3696 h 3697"/>
              <a:gd name="T20" fmla="*/ 5044 w 5882"/>
              <a:gd name="T21" fmla="*/ 3696 h 3697"/>
              <a:gd name="T22" fmla="*/ 5881 w 5882"/>
              <a:gd name="T23" fmla="*/ 2868 h 3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82" h="3697">
                <a:moveTo>
                  <a:pt x="5881" y="2868"/>
                </a:moveTo>
                <a:lnTo>
                  <a:pt x="5881" y="2868"/>
                </a:lnTo>
                <a:cubicBezTo>
                  <a:pt x="5881" y="836"/>
                  <a:pt x="5881" y="836"/>
                  <a:pt x="5881" y="836"/>
                </a:cubicBezTo>
                <a:cubicBezTo>
                  <a:pt x="5422" y="836"/>
                  <a:pt x="5044" y="459"/>
                  <a:pt x="5044" y="0"/>
                </a:cubicBezTo>
                <a:cubicBezTo>
                  <a:pt x="899" y="0"/>
                  <a:pt x="899" y="0"/>
                  <a:pt x="899" y="0"/>
                </a:cubicBezTo>
                <a:cubicBezTo>
                  <a:pt x="899" y="459"/>
                  <a:pt x="530" y="836"/>
                  <a:pt x="72" y="836"/>
                </a:cubicBezTo>
                <a:cubicBezTo>
                  <a:pt x="45" y="836"/>
                  <a:pt x="18" y="836"/>
                  <a:pt x="0" y="828"/>
                </a:cubicBezTo>
                <a:cubicBezTo>
                  <a:pt x="0" y="2868"/>
                  <a:pt x="0" y="2868"/>
                  <a:pt x="0" y="2868"/>
                </a:cubicBezTo>
                <a:cubicBezTo>
                  <a:pt x="18" y="2868"/>
                  <a:pt x="45" y="2868"/>
                  <a:pt x="72" y="2868"/>
                </a:cubicBezTo>
                <a:cubicBezTo>
                  <a:pt x="530" y="2868"/>
                  <a:pt x="899" y="3237"/>
                  <a:pt x="899" y="3696"/>
                </a:cubicBezTo>
                <a:cubicBezTo>
                  <a:pt x="5044" y="3696"/>
                  <a:pt x="5044" y="3696"/>
                  <a:pt x="5044" y="3696"/>
                </a:cubicBezTo>
                <a:cubicBezTo>
                  <a:pt x="5044" y="3237"/>
                  <a:pt x="5422" y="2868"/>
                  <a:pt x="5881" y="28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166">
            <a:extLst>
              <a:ext uri="{FF2B5EF4-FFF2-40B4-BE49-F238E27FC236}">
                <a16:creationId xmlns:a16="http://schemas.microsoft.com/office/drawing/2014/main" id="{92F1C765-942F-8C4D-828E-EEE4AA103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392" y="4213280"/>
            <a:ext cx="6362590" cy="3996889"/>
          </a:xfrm>
          <a:custGeom>
            <a:avLst/>
            <a:gdLst>
              <a:gd name="T0" fmla="*/ 5882 w 5883"/>
              <a:gd name="T1" fmla="*/ 2868 h 3697"/>
              <a:gd name="T2" fmla="*/ 5882 w 5883"/>
              <a:gd name="T3" fmla="*/ 2868 h 3697"/>
              <a:gd name="T4" fmla="*/ 5882 w 5883"/>
              <a:gd name="T5" fmla="*/ 836 h 3697"/>
              <a:gd name="T6" fmla="*/ 5046 w 5883"/>
              <a:gd name="T7" fmla="*/ 0 h 3697"/>
              <a:gd name="T8" fmla="*/ 899 w 5883"/>
              <a:gd name="T9" fmla="*/ 0 h 3697"/>
              <a:gd name="T10" fmla="*/ 63 w 5883"/>
              <a:gd name="T11" fmla="*/ 836 h 3697"/>
              <a:gd name="T12" fmla="*/ 0 w 5883"/>
              <a:gd name="T13" fmla="*/ 828 h 3697"/>
              <a:gd name="T14" fmla="*/ 0 w 5883"/>
              <a:gd name="T15" fmla="*/ 2868 h 3697"/>
              <a:gd name="T16" fmla="*/ 63 w 5883"/>
              <a:gd name="T17" fmla="*/ 2868 h 3697"/>
              <a:gd name="T18" fmla="*/ 899 w 5883"/>
              <a:gd name="T19" fmla="*/ 3696 h 3697"/>
              <a:gd name="T20" fmla="*/ 5046 w 5883"/>
              <a:gd name="T21" fmla="*/ 3696 h 3697"/>
              <a:gd name="T22" fmla="*/ 5882 w 5883"/>
              <a:gd name="T23" fmla="*/ 2868 h 3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83" h="3697">
                <a:moveTo>
                  <a:pt x="5882" y="2868"/>
                </a:moveTo>
                <a:lnTo>
                  <a:pt x="5882" y="2868"/>
                </a:lnTo>
                <a:cubicBezTo>
                  <a:pt x="5882" y="836"/>
                  <a:pt x="5882" y="836"/>
                  <a:pt x="5882" y="836"/>
                </a:cubicBezTo>
                <a:cubicBezTo>
                  <a:pt x="5414" y="836"/>
                  <a:pt x="5046" y="459"/>
                  <a:pt x="5046" y="0"/>
                </a:cubicBezTo>
                <a:cubicBezTo>
                  <a:pt x="899" y="0"/>
                  <a:pt x="899" y="0"/>
                  <a:pt x="899" y="0"/>
                </a:cubicBezTo>
                <a:cubicBezTo>
                  <a:pt x="899" y="459"/>
                  <a:pt x="521" y="836"/>
                  <a:pt x="63" y="836"/>
                </a:cubicBezTo>
                <a:cubicBezTo>
                  <a:pt x="45" y="836"/>
                  <a:pt x="18" y="836"/>
                  <a:pt x="0" y="828"/>
                </a:cubicBezTo>
                <a:cubicBezTo>
                  <a:pt x="0" y="2868"/>
                  <a:pt x="0" y="2868"/>
                  <a:pt x="0" y="2868"/>
                </a:cubicBezTo>
                <a:cubicBezTo>
                  <a:pt x="18" y="2868"/>
                  <a:pt x="45" y="2868"/>
                  <a:pt x="63" y="2868"/>
                </a:cubicBezTo>
                <a:cubicBezTo>
                  <a:pt x="521" y="2868"/>
                  <a:pt x="899" y="3237"/>
                  <a:pt x="899" y="3696"/>
                </a:cubicBezTo>
                <a:cubicBezTo>
                  <a:pt x="5046" y="3696"/>
                  <a:pt x="5046" y="3696"/>
                  <a:pt x="5046" y="3696"/>
                </a:cubicBezTo>
                <a:cubicBezTo>
                  <a:pt x="5046" y="3237"/>
                  <a:pt x="5414" y="2868"/>
                  <a:pt x="5882" y="28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35">
            <a:extLst>
              <a:ext uri="{FF2B5EF4-FFF2-40B4-BE49-F238E27FC236}">
                <a16:creationId xmlns:a16="http://schemas.microsoft.com/office/drawing/2014/main" id="{CC9298AE-03F1-9E40-8D26-00E731C17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036" y="5198604"/>
            <a:ext cx="419721" cy="419721"/>
          </a:xfrm>
          <a:custGeom>
            <a:avLst/>
            <a:gdLst>
              <a:gd name="T0" fmla="*/ 189 w 388"/>
              <a:gd name="T1" fmla="*/ 387 h 388"/>
              <a:gd name="T2" fmla="*/ 189 w 388"/>
              <a:gd name="T3" fmla="*/ 387 h 388"/>
              <a:gd name="T4" fmla="*/ 0 w 388"/>
              <a:gd name="T5" fmla="*/ 198 h 388"/>
              <a:gd name="T6" fmla="*/ 189 w 388"/>
              <a:gd name="T7" fmla="*/ 0 h 388"/>
              <a:gd name="T8" fmla="*/ 387 w 388"/>
              <a:gd name="T9" fmla="*/ 198 h 388"/>
              <a:gd name="T10" fmla="*/ 189 w 388"/>
              <a:gd name="T11" fmla="*/ 387 h 388"/>
              <a:gd name="T12" fmla="*/ 189 w 388"/>
              <a:gd name="T13" fmla="*/ 91 h 388"/>
              <a:gd name="T14" fmla="*/ 189 w 388"/>
              <a:gd name="T15" fmla="*/ 91 h 388"/>
              <a:gd name="T16" fmla="*/ 90 w 388"/>
              <a:gd name="T17" fmla="*/ 198 h 388"/>
              <a:gd name="T18" fmla="*/ 189 w 388"/>
              <a:gd name="T19" fmla="*/ 306 h 388"/>
              <a:gd name="T20" fmla="*/ 297 w 388"/>
              <a:gd name="T21" fmla="*/ 198 h 388"/>
              <a:gd name="T22" fmla="*/ 189 w 388"/>
              <a:gd name="T23" fmla="*/ 91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8" h="388">
                <a:moveTo>
                  <a:pt x="189" y="387"/>
                </a:moveTo>
                <a:lnTo>
                  <a:pt x="189" y="387"/>
                </a:lnTo>
                <a:cubicBezTo>
                  <a:pt x="90" y="387"/>
                  <a:pt x="0" y="297"/>
                  <a:pt x="0" y="198"/>
                </a:cubicBezTo>
                <a:cubicBezTo>
                  <a:pt x="0" y="91"/>
                  <a:pt x="90" y="0"/>
                  <a:pt x="189" y="0"/>
                </a:cubicBezTo>
                <a:cubicBezTo>
                  <a:pt x="297" y="0"/>
                  <a:pt x="387" y="91"/>
                  <a:pt x="387" y="198"/>
                </a:cubicBezTo>
                <a:cubicBezTo>
                  <a:pt x="387" y="297"/>
                  <a:pt x="297" y="387"/>
                  <a:pt x="189" y="387"/>
                </a:cubicBezTo>
                <a:close/>
                <a:moveTo>
                  <a:pt x="189" y="91"/>
                </a:moveTo>
                <a:lnTo>
                  <a:pt x="189" y="91"/>
                </a:lnTo>
                <a:cubicBezTo>
                  <a:pt x="135" y="91"/>
                  <a:pt x="90" y="135"/>
                  <a:pt x="90" y="198"/>
                </a:cubicBezTo>
                <a:cubicBezTo>
                  <a:pt x="90" y="252"/>
                  <a:pt x="135" y="306"/>
                  <a:pt x="189" y="306"/>
                </a:cubicBezTo>
                <a:cubicBezTo>
                  <a:pt x="252" y="306"/>
                  <a:pt x="297" y="252"/>
                  <a:pt x="297" y="198"/>
                </a:cubicBezTo>
                <a:cubicBezTo>
                  <a:pt x="297" y="135"/>
                  <a:pt x="252" y="91"/>
                  <a:pt x="189" y="9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36">
            <a:extLst>
              <a:ext uri="{FF2B5EF4-FFF2-40B4-BE49-F238E27FC236}">
                <a16:creationId xmlns:a16="http://schemas.microsoft.com/office/drawing/2014/main" id="{B47A45D8-AA07-4F47-B9F2-FC9169E64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002" y="4716877"/>
            <a:ext cx="1402250" cy="1402250"/>
          </a:xfrm>
          <a:custGeom>
            <a:avLst/>
            <a:gdLst>
              <a:gd name="T0" fmla="*/ 756 w 1297"/>
              <a:gd name="T1" fmla="*/ 1295 h 1296"/>
              <a:gd name="T2" fmla="*/ 504 w 1297"/>
              <a:gd name="T3" fmla="*/ 1250 h 1296"/>
              <a:gd name="T4" fmla="*/ 459 w 1297"/>
              <a:gd name="T5" fmla="*/ 1052 h 1296"/>
              <a:gd name="T6" fmla="*/ 270 w 1297"/>
              <a:gd name="T7" fmla="*/ 1178 h 1296"/>
              <a:gd name="T8" fmla="*/ 117 w 1297"/>
              <a:gd name="T9" fmla="*/ 971 h 1296"/>
              <a:gd name="T10" fmla="*/ 225 w 1297"/>
              <a:gd name="T11" fmla="*/ 791 h 1296"/>
              <a:gd name="T12" fmla="*/ 0 w 1297"/>
              <a:gd name="T13" fmla="*/ 746 h 1296"/>
              <a:gd name="T14" fmla="*/ 45 w 1297"/>
              <a:gd name="T15" fmla="*/ 494 h 1296"/>
              <a:gd name="T16" fmla="*/ 234 w 1297"/>
              <a:gd name="T17" fmla="*/ 441 h 1296"/>
              <a:gd name="T18" fmla="*/ 117 w 1297"/>
              <a:gd name="T19" fmla="*/ 261 h 1296"/>
              <a:gd name="T20" fmla="*/ 324 w 1297"/>
              <a:gd name="T21" fmla="*/ 117 h 1296"/>
              <a:gd name="T22" fmla="*/ 504 w 1297"/>
              <a:gd name="T23" fmla="*/ 198 h 1296"/>
              <a:gd name="T24" fmla="*/ 549 w 1297"/>
              <a:gd name="T25" fmla="*/ 0 h 1296"/>
              <a:gd name="T26" fmla="*/ 801 w 1297"/>
              <a:gd name="T27" fmla="*/ 36 h 1296"/>
              <a:gd name="T28" fmla="*/ 864 w 1297"/>
              <a:gd name="T29" fmla="*/ 225 h 1296"/>
              <a:gd name="T30" fmla="*/ 1035 w 1297"/>
              <a:gd name="T31" fmla="*/ 108 h 1296"/>
              <a:gd name="T32" fmla="*/ 1188 w 1297"/>
              <a:gd name="T33" fmla="*/ 314 h 1296"/>
              <a:gd name="T34" fmla="*/ 1089 w 1297"/>
              <a:gd name="T35" fmla="*/ 494 h 1296"/>
              <a:gd name="T36" fmla="*/ 1296 w 1297"/>
              <a:gd name="T37" fmla="*/ 540 h 1296"/>
              <a:gd name="T38" fmla="*/ 1260 w 1297"/>
              <a:gd name="T39" fmla="*/ 791 h 1296"/>
              <a:gd name="T40" fmla="*/ 1062 w 1297"/>
              <a:gd name="T41" fmla="*/ 845 h 1296"/>
              <a:gd name="T42" fmla="*/ 1188 w 1297"/>
              <a:gd name="T43" fmla="*/ 1025 h 1296"/>
              <a:gd name="T44" fmla="*/ 981 w 1297"/>
              <a:gd name="T45" fmla="*/ 1178 h 1296"/>
              <a:gd name="T46" fmla="*/ 801 w 1297"/>
              <a:gd name="T47" fmla="*/ 1070 h 1296"/>
              <a:gd name="T48" fmla="*/ 756 w 1297"/>
              <a:gd name="T49" fmla="*/ 1295 h 1296"/>
              <a:gd name="T50" fmla="*/ 594 w 1297"/>
              <a:gd name="T51" fmla="*/ 1205 h 1296"/>
              <a:gd name="T52" fmla="*/ 720 w 1297"/>
              <a:gd name="T53" fmla="*/ 1034 h 1296"/>
              <a:gd name="T54" fmla="*/ 837 w 1297"/>
              <a:gd name="T55" fmla="*/ 962 h 1296"/>
              <a:gd name="T56" fmla="*/ 1008 w 1297"/>
              <a:gd name="T57" fmla="*/ 1088 h 1296"/>
              <a:gd name="T58" fmla="*/ 981 w 1297"/>
              <a:gd name="T59" fmla="*/ 881 h 1296"/>
              <a:gd name="T60" fmla="*/ 1017 w 1297"/>
              <a:gd name="T61" fmla="*/ 737 h 1296"/>
              <a:gd name="T62" fmla="*/ 1214 w 1297"/>
              <a:gd name="T63" fmla="*/ 701 h 1296"/>
              <a:gd name="T64" fmla="*/ 1062 w 1297"/>
              <a:gd name="T65" fmla="*/ 584 h 1296"/>
              <a:gd name="T66" fmla="*/ 981 w 1297"/>
              <a:gd name="T67" fmla="*/ 449 h 1296"/>
              <a:gd name="T68" fmla="*/ 1098 w 1297"/>
              <a:gd name="T69" fmla="*/ 288 h 1296"/>
              <a:gd name="T70" fmla="*/ 900 w 1297"/>
              <a:gd name="T71" fmla="*/ 306 h 1296"/>
              <a:gd name="T72" fmla="*/ 747 w 1297"/>
              <a:gd name="T73" fmla="*/ 270 h 1296"/>
              <a:gd name="T74" fmla="*/ 711 w 1297"/>
              <a:gd name="T75" fmla="*/ 81 h 1296"/>
              <a:gd name="T76" fmla="*/ 585 w 1297"/>
              <a:gd name="T77" fmla="*/ 225 h 1296"/>
              <a:gd name="T78" fmla="*/ 450 w 1297"/>
              <a:gd name="T79" fmla="*/ 314 h 1296"/>
              <a:gd name="T80" fmla="*/ 297 w 1297"/>
              <a:gd name="T81" fmla="*/ 198 h 1296"/>
              <a:gd name="T82" fmla="*/ 315 w 1297"/>
              <a:gd name="T83" fmla="*/ 396 h 1296"/>
              <a:gd name="T84" fmla="*/ 288 w 1297"/>
              <a:gd name="T85" fmla="*/ 548 h 1296"/>
              <a:gd name="T86" fmla="*/ 90 w 1297"/>
              <a:gd name="T87" fmla="*/ 584 h 1296"/>
              <a:gd name="T88" fmla="*/ 252 w 1297"/>
              <a:gd name="T89" fmla="*/ 710 h 1296"/>
              <a:gd name="T90" fmla="*/ 333 w 1297"/>
              <a:gd name="T91" fmla="*/ 827 h 1296"/>
              <a:gd name="T92" fmla="*/ 207 w 1297"/>
              <a:gd name="T93" fmla="*/ 998 h 1296"/>
              <a:gd name="T94" fmla="*/ 423 w 1297"/>
              <a:gd name="T95" fmla="*/ 971 h 1296"/>
              <a:gd name="T96" fmla="*/ 558 w 1297"/>
              <a:gd name="T97" fmla="*/ 998 h 1296"/>
              <a:gd name="T98" fmla="*/ 594 w 1297"/>
              <a:gd name="T99" fmla="*/ 1205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97" h="1296">
                <a:moveTo>
                  <a:pt x="756" y="1295"/>
                </a:moveTo>
                <a:lnTo>
                  <a:pt x="756" y="1295"/>
                </a:lnTo>
                <a:cubicBezTo>
                  <a:pt x="549" y="1295"/>
                  <a:pt x="549" y="1295"/>
                  <a:pt x="549" y="1295"/>
                </a:cubicBezTo>
                <a:cubicBezTo>
                  <a:pt x="522" y="1295"/>
                  <a:pt x="504" y="1277"/>
                  <a:pt x="504" y="1250"/>
                </a:cubicBezTo>
                <a:cubicBezTo>
                  <a:pt x="504" y="1070"/>
                  <a:pt x="504" y="1070"/>
                  <a:pt x="504" y="1070"/>
                </a:cubicBezTo>
                <a:cubicBezTo>
                  <a:pt x="486" y="1061"/>
                  <a:pt x="477" y="1052"/>
                  <a:pt x="459" y="1052"/>
                </a:cubicBezTo>
                <a:cubicBezTo>
                  <a:pt x="324" y="1178"/>
                  <a:pt x="324" y="1178"/>
                  <a:pt x="324" y="1178"/>
                </a:cubicBezTo>
                <a:cubicBezTo>
                  <a:pt x="315" y="1196"/>
                  <a:pt x="288" y="1196"/>
                  <a:pt x="270" y="1178"/>
                </a:cubicBezTo>
                <a:cubicBezTo>
                  <a:pt x="117" y="1025"/>
                  <a:pt x="117" y="1025"/>
                  <a:pt x="117" y="1025"/>
                </a:cubicBezTo>
                <a:cubicBezTo>
                  <a:pt x="108" y="1016"/>
                  <a:pt x="108" y="989"/>
                  <a:pt x="117" y="971"/>
                </a:cubicBezTo>
                <a:cubicBezTo>
                  <a:pt x="243" y="845"/>
                  <a:pt x="243" y="845"/>
                  <a:pt x="243" y="845"/>
                </a:cubicBezTo>
                <a:cubicBezTo>
                  <a:pt x="234" y="827"/>
                  <a:pt x="225" y="809"/>
                  <a:pt x="225" y="791"/>
                </a:cubicBezTo>
                <a:cubicBezTo>
                  <a:pt x="45" y="791"/>
                  <a:pt x="45" y="791"/>
                  <a:pt x="45" y="791"/>
                </a:cubicBezTo>
                <a:cubicBezTo>
                  <a:pt x="27" y="791"/>
                  <a:pt x="0" y="773"/>
                  <a:pt x="0" y="746"/>
                </a:cubicBezTo>
                <a:cubicBezTo>
                  <a:pt x="0" y="540"/>
                  <a:pt x="0" y="540"/>
                  <a:pt x="0" y="540"/>
                </a:cubicBezTo>
                <a:cubicBezTo>
                  <a:pt x="0" y="521"/>
                  <a:pt x="27" y="494"/>
                  <a:pt x="45" y="494"/>
                </a:cubicBezTo>
                <a:cubicBezTo>
                  <a:pt x="216" y="494"/>
                  <a:pt x="216" y="494"/>
                  <a:pt x="216" y="494"/>
                </a:cubicBezTo>
                <a:cubicBezTo>
                  <a:pt x="216" y="477"/>
                  <a:pt x="225" y="458"/>
                  <a:pt x="234" y="441"/>
                </a:cubicBezTo>
                <a:cubicBezTo>
                  <a:pt x="117" y="324"/>
                  <a:pt x="117" y="324"/>
                  <a:pt x="117" y="324"/>
                </a:cubicBezTo>
                <a:cubicBezTo>
                  <a:pt x="99" y="306"/>
                  <a:pt x="99" y="278"/>
                  <a:pt x="117" y="261"/>
                </a:cubicBezTo>
                <a:cubicBezTo>
                  <a:pt x="270" y="117"/>
                  <a:pt x="270" y="117"/>
                  <a:pt x="270" y="117"/>
                </a:cubicBezTo>
                <a:cubicBezTo>
                  <a:pt x="279" y="99"/>
                  <a:pt x="306" y="99"/>
                  <a:pt x="324" y="117"/>
                </a:cubicBezTo>
                <a:cubicBezTo>
                  <a:pt x="441" y="225"/>
                  <a:pt x="441" y="225"/>
                  <a:pt x="441" y="225"/>
                </a:cubicBezTo>
                <a:cubicBezTo>
                  <a:pt x="459" y="216"/>
                  <a:pt x="486" y="207"/>
                  <a:pt x="504" y="198"/>
                </a:cubicBezTo>
                <a:cubicBezTo>
                  <a:pt x="504" y="36"/>
                  <a:pt x="504" y="36"/>
                  <a:pt x="504" y="36"/>
                </a:cubicBezTo>
                <a:cubicBezTo>
                  <a:pt x="504" y="18"/>
                  <a:pt x="522" y="0"/>
                  <a:pt x="549" y="0"/>
                </a:cubicBezTo>
                <a:cubicBezTo>
                  <a:pt x="756" y="0"/>
                  <a:pt x="756" y="0"/>
                  <a:pt x="756" y="0"/>
                </a:cubicBezTo>
                <a:cubicBezTo>
                  <a:pt x="783" y="0"/>
                  <a:pt x="801" y="18"/>
                  <a:pt x="801" y="36"/>
                </a:cubicBezTo>
                <a:cubicBezTo>
                  <a:pt x="801" y="198"/>
                  <a:pt x="801" y="198"/>
                  <a:pt x="801" y="198"/>
                </a:cubicBezTo>
                <a:cubicBezTo>
                  <a:pt x="819" y="207"/>
                  <a:pt x="846" y="216"/>
                  <a:pt x="864" y="225"/>
                </a:cubicBezTo>
                <a:cubicBezTo>
                  <a:pt x="981" y="108"/>
                  <a:pt x="981" y="108"/>
                  <a:pt x="981" y="108"/>
                </a:cubicBezTo>
                <a:cubicBezTo>
                  <a:pt x="990" y="99"/>
                  <a:pt x="1017" y="99"/>
                  <a:pt x="1035" y="108"/>
                </a:cubicBezTo>
                <a:cubicBezTo>
                  <a:pt x="1188" y="261"/>
                  <a:pt x="1188" y="261"/>
                  <a:pt x="1188" y="261"/>
                </a:cubicBezTo>
                <a:cubicBezTo>
                  <a:pt x="1197" y="278"/>
                  <a:pt x="1197" y="306"/>
                  <a:pt x="1188" y="314"/>
                </a:cubicBezTo>
                <a:cubicBezTo>
                  <a:pt x="1070" y="432"/>
                  <a:pt x="1070" y="432"/>
                  <a:pt x="1070" y="432"/>
                </a:cubicBezTo>
                <a:cubicBezTo>
                  <a:pt x="1080" y="458"/>
                  <a:pt x="1089" y="477"/>
                  <a:pt x="1089" y="494"/>
                </a:cubicBezTo>
                <a:cubicBezTo>
                  <a:pt x="1260" y="494"/>
                  <a:pt x="1260" y="494"/>
                  <a:pt x="1260" y="494"/>
                </a:cubicBezTo>
                <a:cubicBezTo>
                  <a:pt x="1277" y="494"/>
                  <a:pt x="1296" y="512"/>
                  <a:pt x="1296" y="540"/>
                </a:cubicBezTo>
                <a:cubicBezTo>
                  <a:pt x="1296" y="746"/>
                  <a:pt x="1296" y="746"/>
                  <a:pt x="1296" y="746"/>
                </a:cubicBezTo>
                <a:cubicBezTo>
                  <a:pt x="1296" y="773"/>
                  <a:pt x="1277" y="791"/>
                  <a:pt x="1260" y="791"/>
                </a:cubicBezTo>
                <a:cubicBezTo>
                  <a:pt x="1080" y="791"/>
                  <a:pt x="1080" y="791"/>
                  <a:pt x="1080" y="791"/>
                </a:cubicBezTo>
                <a:cubicBezTo>
                  <a:pt x="1080" y="809"/>
                  <a:pt x="1070" y="827"/>
                  <a:pt x="1062" y="845"/>
                </a:cubicBezTo>
                <a:cubicBezTo>
                  <a:pt x="1188" y="971"/>
                  <a:pt x="1188" y="971"/>
                  <a:pt x="1188" y="971"/>
                </a:cubicBezTo>
                <a:cubicBezTo>
                  <a:pt x="1197" y="989"/>
                  <a:pt x="1197" y="1007"/>
                  <a:pt x="1188" y="1025"/>
                </a:cubicBezTo>
                <a:cubicBezTo>
                  <a:pt x="1035" y="1178"/>
                  <a:pt x="1035" y="1178"/>
                  <a:pt x="1035" y="1178"/>
                </a:cubicBezTo>
                <a:cubicBezTo>
                  <a:pt x="1017" y="1187"/>
                  <a:pt x="999" y="1187"/>
                  <a:pt x="981" y="1178"/>
                </a:cubicBezTo>
                <a:cubicBezTo>
                  <a:pt x="846" y="1043"/>
                  <a:pt x="846" y="1043"/>
                  <a:pt x="846" y="1043"/>
                </a:cubicBezTo>
                <a:cubicBezTo>
                  <a:pt x="837" y="1052"/>
                  <a:pt x="819" y="1061"/>
                  <a:pt x="801" y="1070"/>
                </a:cubicBezTo>
                <a:cubicBezTo>
                  <a:pt x="801" y="1250"/>
                  <a:pt x="801" y="1250"/>
                  <a:pt x="801" y="1250"/>
                </a:cubicBezTo>
                <a:cubicBezTo>
                  <a:pt x="801" y="1277"/>
                  <a:pt x="783" y="1295"/>
                  <a:pt x="756" y="1295"/>
                </a:cubicBezTo>
                <a:close/>
                <a:moveTo>
                  <a:pt x="594" y="1205"/>
                </a:moveTo>
                <a:lnTo>
                  <a:pt x="594" y="1205"/>
                </a:lnTo>
                <a:cubicBezTo>
                  <a:pt x="720" y="1205"/>
                  <a:pt x="720" y="1205"/>
                  <a:pt x="720" y="1205"/>
                </a:cubicBezTo>
                <a:cubicBezTo>
                  <a:pt x="720" y="1034"/>
                  <a:pt x="720" y="1034"/>
                  <a:pt x="720" y="1034"/>
                </a:cubicBezTo>
                <a:cubicBezTo>
                  <a:pt x="720" y="1016"/>
                  <a:pt x="729" y="998"/>
                  <a:pt x="747" y="998"/>
                </a:cubicBezTo>
                <a:cubicBezTo>
                  <a:pt x="774" y="989"/>
                  <a:pt x="810" y="971"/>
                  <a:pt x="837" y="962"/>
                </a:cubicBezTo>
                <a:cubicBezTo>
                  <a:pt x="855" y="953"/>
                  <a:pt x="873" y="953"/>
                  <a:pt x="882" y="962"/>
                </a:cubicBezTo>
                <a:cubicBezTo>
                  <a:pt x="1008" y="1088"/>
                  <a:pt x="1008" y="1088"/>
                  <a:pt x="1008" y="1088"/>
                </a:cubicBezTo>
                <a:cubicBezTo>
                  <a:pt x="1098" y="998"/>
                  <a:pt x="1098" y="998"/>
                  <a:pt x="1098" y="998"/>
                </a:cubicBezTo>
                <a:cubicBezTo>
                  <a:pt x="981" y="881"/>
                  <a:pt x="981" y="881"/>
                  <a:pt x="981" y="881"/>
                </a:cubicBezTo>
                <a:cubicBezTo>
                  <a:pt x="963" y="863"/>
                  <a:pt x="963" y="845"/>
                  <a:pt x="972" y="827"/>
                </a:cubicBezTo>
                <a:cubicBezTo>
                  <a:pt x="990" y="800"/>
                  <a:pt x="1008" y="773"/>
                  <a:pt x="1017" y="737"/>
                </a:cubicBezTo>
                <a:cubicBezTo>
                  <a:pt x="1017" y="719"/>
                  <a:pt x="1035" y="710"/>
                  <a:pt x="1053" y="710"/>
                </a:cubicBezTo>
                <a:cubicBezTo>
                  <a:pt x="1214" y="701"/>
                  <a:pt x="1214" y="701"/>
                  <a:pt x="1214" y="701"/>
                </a:cubicBezTo>
                <a:cubicBezTo>
                  <a:pt x="1214" y="584"/>
                  <a:pt x="1214" y="584"/>
                  <a:pt x="1214" y="584"/>
                </a:cubicBezTo>
                <a:cubicBezTo>
                  <a:pt x="1062" y="584"/>
                  <a:pt x="1062" y="584"/>
                  <a:pt x="1062" y="584"/>
                </a:cubicBezTo>
                <a:cubicBezTo>
                  <a:pt x="1044" y="584"/>
                  <a:pt x="1026" y="566"/>
                  <a:pt x="1017" y="548"/>
                </a:cubicBezTo>
                <a:cubicBezTo>
                  <a:pt x="1008" y="512"/>
                  <a:pt x="999" y="477"/>
                  <a:pt x="981" y="449"/>
                </a:cubicBezTo>
                <a:cubicBezTo>
                  <a:pt x="972" y="432"/>
                  <a:pt x="972" y="413"/>
                  <a:pt x="990" y="396"/>
                </a:cubicBezTo>
                <a:cubicBezTo>
                  <a:pt x="1098" y="288"/>
                  <a:pt x="1098" y="288"/>
                  <a:pt x="1098" y="288"/>
                </a:cubicBezTo>
                <a:cubicBezTo>
                  <a:pt x="1008" y="198"/>
                  <a:pt x="1008" y="198"/>
                  <a:pt x="1008" y="198"/>
                </a:cubicBezTo>
                <a:cubicBezTo>
                  <a:pt x="900" y="306"/>
                  <a:pt x="900" y="306"/>
                  <a:pt x="900" y="306"/>
                </a:cubicBezTo>
                <a:cubicBezTo>
                  <a:pt x="891" y="324"/>
                  <a:pt x="864" y="324"/>
                  <a:pt x="846" y="314"/>
                </a:cubicBezTo>
                <a:cubicBezTo>
                  <a:pt x="819" y="288"/>
                  <a:pt x="783" y="278"/>
                  <a:pt x="747" y="270"/>
                </a:cubicBezTo>
                <a:cubicBezTo>
                  <a:pt x="729" y="261"/>
                  <a:pt x="711" y="243"/>
                  <a:pt x="711" y="225"/>
                </a:cubicBezTo>
                <a:cubicBezTo>
                  <a:pt x="711" y="81"/>
                  <a:pt x="711" y="81"/>
                  <a:pt x="711" y="81"/>
                </a:cubicBezTo>
                <a:cubicBezTo>
                  <a:pt x="585" y="81"/>
                  <a:pt x="585" y="81"/>
                  <a:pt x="585" y="81"/>
                </a:cubicBezTo>
                <a:cubicBezTo>
                  <a:pt x="585" y="225"/>
                  <a:pt x="585" y="225"/>
                  <a:pt x="585" y="225"/>
                </a:cubicBezTo>
                <a:cubicBezTo>
                  <a:pt x="585" y="243"/>
                  <a:pt x="576" y="261"/>
                  <a:pt x="558" y="270"/>
                </a:cubicBezTo>
                <a:cubicBezTo>
                  <a:pt x="522" y="278"/>
                  <a:pt x="486" y="297"/>
                  <a:pt x="450" y="314"/>
                </a:cubicBezTo>
                <a:cubicBezTo>
                  <a:pt x="441" y="324"/>
                  <a:pt x="414" y="324"/>
                  <a:pt x="405" y="306"/>
                </a:cubicBezTo>
                <a:cubicBezTo>
                  <a:pt x="297" y="198"/>
                  <a:pt x="297" y="198"/>
                  <a:pt x="297" y="198"/>
                </a:cubicBezTo>
                <a:cubicBezTo>
                  <a:pt x="207" y="288"/>
                  <a:pt x="207" y="288"/>
                  <a:pt x="207" y="288"/>
                </a:cubicBezTo>
                <a:cubicBezTo>
                  <a:pt x="315" y="396"/>
                  <a:pt x="315" y="396"/>
                  <a:pt x="315" y="396"/>
                </a:cubicBezTo>
                <a:cubicBezTo>
                  <a:pt x="333" y="413"/>
                  <a:pt x="333" y="432"/>
                  <a:pt x="324" y="449"/>
                </a:cubicBezTo>
                <a:cubicBezTo>
                  <a:pt x="306" y="477"/>
                  <a:pt x="297" y="512"/>
                  <a:pt x="288" y="548"/>
                </a:cubicBezTo>
                <a:cubicBezTo>
                  <a:pt x="279" y="566"/>
                  <a:pt x="261" y="584"/>
                  <a:pt x="243" y="584"/>
                </a:cubicBezTo>
                <a:cubicBezTo>
                  <a:pt x="90" y="584"/>
                  <a:pt x="90" y="584"/>
                  <a:pt x="90" y="584"/>
                </a:cubicBezTo>
                <a:cubicBezTo>
                  <a:pt x="90" y="710"/>
                  <a:pt x="90" y="710"/>
                  <a:pt x="90" y="710"/>
                </a:cubicBezTo>
                <a:cubicBezTo>
                  <a:pt x="252" y="710"/>
                  <a:pt x="252" y="710"/>
                  <a:pt x="252" y="710"/>
                </a:cubicBezTo>
                <a:cubicBezTo>
                  <a:pt x="270" y="710"/>
                  <a:pt x="288" y="719"/>
                  <a:pt x="288" y="737"/>
                </a:cubicBezTo>
                <a:cubicBezTo>
                  <a:pt x="297" y="773"/>
                  <a:pt x="315" y="800"/>
                  <a:pt x="333" y="827"/>
                </a:cubicBezTo>
                <a:cubicBezTo>
                  <a:pt x="342" y="845"/>
                  <a:pt x="342" y="863"/>
                  <a:pt x="324" y="881"/>
                </a:cubicBezTo>
                <a:cubicBezTo>
                  <a:pt x="207" y="998"/>
                  <a:pt x="207" y="998"/>
                  <a:pt x="207" y="998"/>
                </a:cubicBezTo>
                <a:cubicBezTo>
                  <a:pt x="297" y="1088"/>
                  <a:pt x="297" y="1088"/>
                  <a:pt x="297" y="1088"/>
                </a:cubicBezTo>
                <a:cubicBezTo>
                  <a:pt x="423" y="971"/>
                  <a:pt x="423" y="971"/>
                  <a:pt x="423" y="971"/>
                </a:cubicBezTo>
                <a:cubicBezTo>
                  <a:pt x="432" y="953"/>
                  <a:pt x="450" y="953"/>
                  <a:pt x="468" y="962"/>
                </a:cubicBezTo>
                <a:cubicBezTo>
                  <a:pt x="495" y="971"/>
                  <a:pt x="531" y="989"/>
                  <a:pt x="558" y="998"/>
                </a:cubicBezTo>
                <a:cubicBezTo>
                  <a:pt x="576" y="998"/>
                  <a:pt x="594" y="1016"/>
                  <a:pt x="594" y="1034"/>
                </a:cubicBezTo>
                <a:lnTo>
                  <a:pt x="594" y="120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37">
            <a:extLst>
              <a:ext uri="{FF2B5EF4-FFF2-40B4-BE49-F238E27FC236}">
                <a16:creationId xmlns:a16="http://schemas.microsoft.com/office/drawing/2014/main" id="{B545B621-6EE0-AD43-B639-F71F370F2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393" y="9147797"/>
            <a:ext cx="1206697" cy="1139923"/>
          </a:xfrm>
          <a:custGeom>
            <a:avLst/>
            <a:gdLst>
              <a:gd name="T0" fmla="*/ 1062 w 1116"/>
              <a:gd name="T1" fmla="*/ 0 h 1053"/>
              <a:gd name="T2" fmla="*/ 1062 w 1116"/>
              <a:gd name="T3" fmla="*/ 0 h 1053"/>
              <a:gd name="T4" fmla="*/ 1062 w 1116"/>
              <a:gd name="T5" fmla="*/ 0 h 1053"/>
              <a:gd name="T6" fmla="*/ 576 w 1116"/>
              <a:gd name="T7" fmla="*/ 54 h 1053"/>
              <a:gd name="T8" fmla="*/ 567 w 1116"/>
              <a:gd name="T9" fmla="*/ 63 h 1053"/>
              <a:gd name="T10" fmla="*/ 549 w 1116"/>
              <a:gd name="T11" fmla="*/ 54 h 1053"/>
              <a:gd name="T12" fmla="*/ 63 w 1116"/>
              <a:gd name="T13" fmla="*/ 0 h 1053"/>
              <a:gd name="T14" fmla="*/ 63 w 1116"/>
              <a:gd name="T15" fmla="*/ 0 h 1053"/>
              <a:gd name="T16" fmla="*/ 9 w 1116"/>
              <a:gd name="T17" fmla="*/ 54 h 1053"/>
              <a:gd name="T18" fmla="*/ 9 w 1116"/>
              <a:gd name="T19" fmla="*/ 171 h 1053"/>
              <a:gd name="T20" fmla="*/ 0 w 1116"/>
              <a:gd name="T21" fmla="*/ 782 h 1053"/>
              <a:gd name="T22" fmla="*/ 0 w 1116"/>
              <a:gd name="T23" fmla="*/ 881 h 1053"/>
              <a:gd name="T24" fmla="*/ 54 w 1116"/>
              <a:gd name="T25" fmla="*/ 936 h 1053"/>
              <a:gd name="T26" fmla="*/ 540 w 1116"/>
              <a:gd name="T27" fmla="*/ 1043 h 1053"/>
              <a:gd name="T28" fmla="*/ 549 w 1116"/>
              <a:gd name="T29" fmla="*/ 1052 h 1053"/>
              <a:gd name="T30" fmla="*/ 558 w 1116"/>
              <a:gd name="T31" fmla="*/ 1043 h 1053"/>
              <a:gd name="T32" fmla="*/ 576 w 1116"/>
              <a:gd name="T33" fmla="*/ 1052 h 1053"/>
              <a:gd name="T34" fmla="*/ 585 w 1116"/>
              <a:gd name="T35" fmla="*/ 1052 h 1053"/>
              <a:gd name="T36" fmla="*/ 1071 w 1116"/>
              <a:gd name="T37" fmla="*/ 936 h 1053"/>
              <a:gd name="T38" fmla="*/ 1115 w 1116"/>
              <a:gd name="T39" fmla="*/ 881 h 1053"/>
              <a:gd name="T40" fmla="*/ 1115 w 1116"/>
              <a:gd name="T41" fmla="*/ 684 h 1053"/>
              <a:gd name="T42" fmla="*/ 1115 w 1116"/>
              <a:gd name="T43" fmla="*/ 684 h 1053"/>
              <a:gd name="T44" fmla="*/ 1115 w 1116"/>
              <a:gd name="T45" fmla="*/ 63 h 1053"/>
              <a:gd name="T46" fmla="*/ 1062 w 1116"/>
              <a:gd name="T47" fmla="*/ 0 h 1053"/>
              <a:gd name="T48" fmla="*/ 90 w 1116"/>
              <a:gd name="T49" fmla="*/ 782 h 1053"/>
              <a:gd name="T50" fmla="*/ 90 w 1116"/>
              <a:gd name="T51" fmla="*/ 782 h 1053"/>
              <a:gd name="T52" fmla="*/ 90 w 1116"/>
              <a:gd name="T53" fmla="*/ 171 h 1053"/>
              <a:gd name="T54" fmla="*/ 90 w 1116"/>
              <a:gd name="T55" fmla="*/ 171 h 1053"/>
              <a:gd name="T56" fmla="*/ 90 w 1116"/>
              <a:gd name="T57" fmla="*/ 81 h 1053"/>
              <a:gd name="T58" fmla="*/ 522 w 1116"/>
              <a:gd name="T59" fmla="*/ 135 h 1053"/>
              <a:gd name="T60" fmla="*/ 522 w 1116"/>
              <a:gd name="T61" fmla="*/ 360 h 1053"/>
              <a:gd name="T62" fmla="*/ 522 w 1116"/>
              <a:gd name="T63" fmla="*/ 953 h 1053"/>
              <a:gd name="T64" fmla="*/ 90 w 1116"/>
              <a:gd name="T65" fmla="*/ 864 h 1053"/>
              <a:gd name="T66" fmla="*/ 90 w 1116"/>
              <a:gd name="T67" fmla="*/ 782 h 1053"/>
              <a:gd name="T68" fmla="*/ 1035 w 1116"/>
              <a:gd name="T69" fmla="*/ 684 h 1053"/>
              <a:gd name="T70" fmla="*/ 1035 w 1116"/>
              <a:gd name="T71" fmla="*/ 684 h 1053"/>
              <a:gd name="T72" fmla="*/ 1035 w 1116"/>
              <a:gd name="T73" fmla="*/ 864 h 1053"/>
              <a:gd name="T74" fmla="*/ 603 w 1116"/>
              <a:gd name="T75" fmla="*/ 962 h 1053"/>
              <a:gd name="T76" fmla="*/ 603 w 1116"/>
              <a:gd name="T77" fmla="*/ 360 h 1053"/>
              <a:gd name="T78" fmla="*/ 603 w 1116"/>
              <a:gd name="T79" fmla="*/ 171 h 1053"/>
              <a:gd name="T80" fmla="*/ 603 w 1116"/>
              <a:gd name="T81" fmla="*/ 171 h 1053"/>
              <a:gd name="T82" fmla="*/ 603 w 1116"/>
              <a:gd name="T83" fmla="*/ 135 h 1053"/>
              <a:gd name="T84" fmla="*/ 1035 w 1116"/>
              <a:gd name="T85" fmla="*/ 90 h 1053"/>
              <a:gd name="T86" fmla="*/ 1035 w 1116"/>
              <a:gd name="T87" fmla="*/ 684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16" h="1053">
                <a:moveTo>
                  <a:pt x="1062" y="0"/>
                </a:moveTo>
                <a:lnTo>
                  <a:pt x="1062" y="0"/>
                </a:lnTo>
                <a:lnTo>
                  <a:pt x="1062" y="0"/>
                </a:lnTo>
                <a:cubicBezTo>
                  <a:pt x="576" y="54"/>
                  <a:pt x="576" y="54"/>
                  <a:pt x="576" y="54"/>
                </a:cubicBezTo>
                <a:cubicBezTo>
                  <a:pt x="567" y="63"/>
                  <a:pt x="567" y="63"/>
                  <a:pt x="567" y="63"/>
                </a:cubicBezTo>
                <a:cubicBezTo>
                  <a:pt x="558" y="54"/>
                  <a:pt x="558" y="54"/>
                  <a:pt x="549" y="54"/>
                </a:cubicBezTo>
                <a:cubicBezTo>
                  <a:pt x="63" y="0"/>
                  <a:pt x="63" y="0"/>
                  <a:pt x="63" y="0"/>
                </a:cubicBezTo>
                <a:lnTo>
                  <a:pt x="63" y="0"/>
                </a:lnTo>
                <a:cubicBezTo>
                  <a:pt x="27" y="0"/>
                  <a:pt x="9" y="27"/>
                  <a:pt x="9" y="54"/>
                </a:cubicBezTo>
                <a:cubicBezTo>
                  <a:pt x="9" y="171"/>
                  <a:pt x="9" y="171"/>
                  <a:pt x="9" y="171"/>
                </a:cubicBezTo>
                <a:cubicBezTo>
                  <a:pt x="0" y="782"/>
                  <a:pt x="0" y="782"/>
                  <a:pt x="0" y="782"/>
                </a:cubicBezTo>
                <a:cubicBezTo>
                  <a:pt x="0" y="881"/>
                  <a:pt x="0" y="881"/>
                  <a:pt x="0" y="881"/>
                </a:cubicBezTo>
                <a:cubicBezTo>
                  <a:pt x="0" y="908"/>
                  <a:pt x="27" y="936"/>
                  <a:pt x="54" y="936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52"/>
                  <a:pt x="549" y="1052"/>
                  <a:pt x="549" y="1052"/>
                </a:cubicBezTo>
                <a:cubicBezTo>
                  <a:pt x="549" y="1052"/>
                  <a:pt x="558" y="1052"/>
                  <a:pt x="558" y="1043"/>
                </a:cubicBezTo>
                <a:cubicBezTo>
                  <a:pt x="567" y="1052"/>
                  <a:pt x="567" y="1052"/>
                  <a:pt x="576" y="1052"/>
                </a:cubicBezTo>
                <a:lnTo>
                  <a:pt x="585" y="1052"/>
                </a:lnTo>
                <a:cubicBezTo>
                  <a:pt x="1071" y="936"/>
                  <a:pt x="1071" y="936"/>
                  <a:pt x="1071" y="936"/>
                </a:cubicBezTo>
                <a:cubicBezTo>
                  <a:pt x="1098" y="936"/>
                  <a:pt x="1115" y="908"/>
                  <a:pt x="1115" y="881"/>
                </a:cubicBezTo>
                <a:cubicBezTo>
                  <a:pt x="1115" y="684"/>
                  <a:pt x="1115" y="684"/>
                  <a:pt x="1115" y="684"/>
                </a:cubicBezTo>
                <a:lnTo>
                  <a:pt x="1115" y="684"/>
                </a:lnTo>
                <a:cubicBezTo>
                  <a:pt x="1115" y="63"/>
                  <a:pt x="1115" y="63"/>
                  <a:pt x="1115" y="63"/>
                </a:cubicBezTo>
                <a:cubicBezTo>
                  <a:pt x="1115" y="27"/>
                  <a:pt x="1098" y="0"/>
                  <a:pt x="1062" y="0"/>
                </a:cubicBezTo>
                <a:close/>
                <a:moveTo>
                  <a:pt x="90" y="782"/>
                </a:moveTo>
                <a:lnTo>
                  <a:pt x="90" y="782"/>
                </a:lnTo>
                <a:cubicBezTo>
                  <a:pt x="90" y="171"/>
                  <a:pt x="90" y="171"/>
                  <a:pt x="90" y="171"/>
                </a:cubicBezTo>
                <a:lnTo>
                  <a:pt x="90" y="171"/>
                </a:lnTo>
                <a:cubicBezTo>
                  <a:pt x="90" y="81"/>
                  <a:pt x="90" y="81"/>
                  <a:pt x="90" y="81"/>
                </a:cubicBezTo>
                <a:cubicBezTo>
                  <a:pt x="522" y="135"/>
                  <a:pt x="522" y="135"/>
                  <a:pt x="522" y="135"/>
                </a:cubicBezTo>
                <a:cubicBezTo>
                  <a:pt x="522" y="360"/>
                  <a:pt x="522" y="360"/>
                  <a:pt x="522" y="360"/>
                </a:cubicBezTo>
                <a:cubicBezTo>
                  <a:pt x="522" y="953"/>
                  <a:pt x="522" y="953"/>
                  <a:pt x="522" y="953"/>
                </a:cubicBezTo>
                <a:cubicBezTo>
                  <a:pt x="90" y="864"/>
                  <a:pt x="90" y="864"/>
                  <a:pt x="90" y="864"/>
                </a:cubicBezTo>
                <a:lnTo>
                  <a:pt x="90" y="782"/>
                </a:lnTo>
                <a:close/>
                <a:moveTo>
                  <a:pt x="1035" y="684"/>
                </a:moveTo>
                <a:lnTo>
                  <a:pt x="1035" y="684"/>
                </a:lnTo>
                <a:cubicBezTo>
                  <a:pt x="1035" y="864"/>
                  <a:pt x="1035" y="864"/>
                  <a:pt x="1035" y="864"/>
                </a:cubicBezTo>
                <a:cubicBezTo>
                  <a:pt x="603" y="962"/>
                  <a:pt x="603" y="962"/>
                  <a:pt x="603" y="962"/>
                </a:cubicBezTo>
                <a:cubicBezTo>
                  <a:pt x="603" y="360"/>
                  <a:pt x="603" y="360"/>
                  <a:pt x="603" y="360"/>
                </a:cubicBezTo>
                <a:cubicBezTo>
                  <a:pt x="603" y="171"/>
                  <a:pt x="603" y="171"/>
                  <a:pt x="603" y="171"/>
                </a:cubicBezTo>
                <a:lnTo>
                  <a:pt x="603" y="171"/>
                </a:lnTo>
                <a:cubicBezTo>
                  <a:pt x="603" y="135"/>
                  <a:pt x="603" y="135"/>
                  <a:pt x="603" y="135"/>
                </a:cubicBezTo>
                <a:cubicBezTo>
                  <a:pt x="1035" y="90"/>
                  <a:pt x="1035" y="90"/>
                  <a:pt x="1035" y="90"/>
                </a:cubicBezTo>
                <a:lnTo>
                  <a:pt x="1035" y="6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38">
            <a:extLst>
              <a:ext uri="{FF2B5EF4-FFF2-40B4-BE49-F238E27FC236}">
                <a16:creationId xmlns:a16="http://schemas.microsoft.com/office/drawing/2014/main" id="{B05C18AE-1606-1344-9377-EDD93AB9A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5958" y="4645335"/>
            <a:ext cx="701126" cy="1302088"/>
          </a:xfrm>
          <a:custGeom>
            <a:avLst/>
            <a:gdLst>
              <a:gd name="T0" fmla="*/ 323 w 648"/>
              <a:gd name="T1" fmla="*/ 1205 h 1206"/>
              <a:gd name="T2" fmla="*/ 323 w 648"/>
              <a:gd name="T3" fmla="*/ 1205 h 1206"/>
              <a:gd name="T4" fmla="*/ 0 w 648"/>
              <a:gd name="T5" fmla="*/ 881 h 1206"/>
              <a:gd name="T6" fmla="*/ 0 w 648"/>
              <a:gd name="T7" fmla="*/ 270 h 1206"/>
              <a:gd name="T8" fmla="*/ 45 w 648"/>
              <a:gd name="T9" fmla="*/ 225 h 1206"/>
              <a:gd name="T10" fmla="*/ 45 w 648"/>
              <a:gd name="T11" fmla="*/ 225 h 1206"/>
              <a:gd name="T12" fmla="*/ 90 w 648"/>
              <a:gd name="T13" fmla="*/ 270 h 1206"/>
              <a:gd name="T14" fmla="*/ 90 w 648"/>
              <a:gd name="T15" fmla="*/ 881 h 1206"/>
              <a:gd name="T16" fmla="*/ 323 w 648"/>
              <a:gd name="T17" fmla="*/ 1124 h 1206"/>
              <a:gd name="T18" fmla="*/ 557 w 648"/>
              <a:gd name="T19" fmla="*/ 881 h 1206"/>
              <a:gd name="T20" fmla="*/ 557 w 648"/>
              <a:gd name="T21" fmla="*/ 701 h 1206"/>
              <a:gd name="T22" fmla="*/ 557 w 648"/>
              <a:gd name="T23" fmla="*/ 701 h 1206"/>
              <a:gd name="T24" fmla="*/ 557 w 648"/>
              <a:gd name="T25" fmla="*/ 351 h 1206"/>
              <a:gd name="T26" fmla="*/ 557 w 648"/>
              <a:gd name="T27" fmla="*/ 225 h 1206"/>
              <a:gd name="T28" fmla="*/ 413 w 648"/>
              <a:gd name="T29" fmla="*/ 81 h 1206"/>
              <a:gd name="T30" fmla="*/ 270 w 648"/>
              <a:gd name="T31" fmla="*/ 225 h 1206"/>
              <a:gd name="T32" fmla="*/ 270 w 648"/>
              <a:gd name="T33" fmla="*/ 351 h 1206"/>
              <a:gd name="T34" fmla="*/ 270 w 648"/>
              <a:gd name="T35" fmla="*/ 818 h 1206"/>
              <a:gd name="T36" fmla="*/ 270 w 648"/>
              <a:gd name="T37" fmla="*/ 881 h 1206"/>
              <a:gd name="T38" fmla="*/ 323 w 648"/>
              <a:gd name="T39" fmla="*/ 926 h 1206"/>
              <a:gd name="T40" fmla="*/ 377 w 648"/>
              <a:gd name="T41" fmla="*/ 881 h 1206"/>
              <a:gd name="T42" fmla="*/ 377 w 648"/>
              <a:gd name="T43" fmla="*/ 279 h 1206"/>
              <a:gd name="T44" fmla="*/ 413 w 648"/>
              <a:gd name="T45" fmla="*/ 234 h 1206"/>
              <a:gd name="T46" fmla="*/ 413 w 648"/>
              <a:gd name="T47" fmla="*/ 234 h 1206"/>
              <a:gd name="T48" fmla="*/ 458 w 648"/>
              <a:gd name="T49" fmla="*/ 279 h 1206"/>
              <a:gd name="T50" fmla="*/ 458 w 648"/>
              <a:gd name="T51" fmla="*/ 881 h 1206"/>
              <a:gd name="T52" fmla="*/ 323 w 648"/>
              <a:gd name="T53" fmla="*/ 1016 h 1206"/>
              <a:gd name="T54" fmla="*/ 189 w 648"/>
              <a:gd name="T55" fmla="*/ 881 h 1206"/>
              <a:gd name="T56" fmla="*/ 189 w 648"/>
              <a:gd name="T57" fmla="*/ 818 h 1206"/>
              <a:gd name="T58" fmla="*/ 189 w 648"/>
              <a:gd name="T59" fmla="*/ 351 h 1206"/>
              <a:gd name="T60" fmla="*/ 189 w 648"/>
              <a:gd name="T61" fmla="*/ 225 h 1206"/>
              <a:gd name="T62" fmla="*/ 413 w 648"/>
              <a:gd name="T63" fmla="*/ 0 h 1206"/>
              <a:gd name="T64" fmla="*/ 647 w 648"/>
              <a:gd name="T65" fmla="*/ 225 h 1206"/>
              <a:gd name="T66" fmla="*/ 647 w 648"/>
              <a:gd name="T67" fmla="*/ 351 h 1206"/>
              <a:gd name="T68" fmla="*/ 647 w 648"/>
              <a:gd name="T69" fmla="*/ 351 h 1206"/>
              <a:gd name="T70" fmla="*/ 647 w 648"/>
              <a:gd name="T71" fmla="*/ 701 h 1206"/>
              <a:gd name="T72" fmla="*/ 647 w 648"/>
              <a:gd name="T73" fmla="*/ 881 h 1206"/>
              <a:gd name="T74" fmla="*/ 323 w 648"/>
              <a:gd name="T75" fmla="*/ 1205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48" h="1206">
                <a:moveTo>
                  <a:pt x="323" y="1205"/>
                </a:moveTo>
                <a:lnTo>
                  <a:pt x="323" y="1205"/>
                </a:lnTo>
                <a:cubicBezTo>
                  <a:pt x="144" y="1205"/>
                  <a:pt x="0" y="1061"/>
                  <a:pt x="0" y="881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43"/>
                  <a:pt x="18" y="225"/>
                  <a:pt x="45" y="225"/>
                </a:cubicBezTo>
                <a:lnTo>
                  <a:pt x="45" y="225"/>
                </a:lnTo>
                <a:cubicBezTo>
                  <a:pt x="63" y="225"/>
                  <a:pt x="90" y="243"/>
                  <a:pt x="90" y="270"/>
                </a:cubicBezTo>
                <a:cubicBezTo>
                  <a:pt x="90" y="881"/>
                  <a:pt x="90" y="881"/>
                  <a:pt x="90" y="881"/>
                </a:cubicBezTo>
                <a:cubicBezTo>
                  <a:pt x="90" y="1016"/>
                  <a:pt x="189" y="1124"/>
                  <a:pt x="323" y="1124"/>
                </a:cubicBezTo>
                <a:cubicBezTo>
                  <a:pt x="458" y="1124"/>
                  <a:pt x="557" y="1016"/>
                  <a:pt x="557" y="881"/>
                </a:cubicBezTo>
                <a:cubicBezTo>
                  <a:pt x="557" y="701"/>
                  <a:pt x="557" y="701"/>
                  <a:pt x="557" y="701"/>
                </a:cubicBezTo>
                <a:lnTo>
                  <a:pt x="557" y="701"/>
                </a:lnTo>
                <a:cubicBezTo>
                  <a:pt x="557" y="351"/>
                  <a:pt x="557" y="351"/>
                  <a:pt x="557" y="351"/>
                </a:cubicBezTo>
                <a:cubicBezTo>
                  <a:pt x="557" y="225"/>
                  <a:pt x="557" y="225"/>
                  <a:pt x="557" y="225"/>
                </a:cubicBezTo>
                <a:cubicBezTo>
                  <a:pt x="557" y="144"/>
                  <a:pt x="494" y="81"/>
                  <a:pt x="413" y="81"/>
                </a:cubicBezTo>
                <a:cubicBezTo>
                  <a:pt x="332" y="81"/>
                  <a:pt x="270" y="144"/>
                  <a:pt x="270" y="225"/>
                </a:cubicBezTo>
                <a:cubicBezTo>
                  <a:pt x="270" y="351"/>
                  <a:pt x="270" y="351"/>
                  <a:pt x="270" y="351"/>
                </a:cubicBezTo>
                <a:cubicBezTo>
                  <a:pt x="270" y="818"/>
                  <a:pt x="270" y="818"/>
                  <a:pt x="270" y="818"/>
                </a:cubicBezTo>
                <a:cubicBezTo>
                  <a:pt x="270" y="881"/>
                  <a:pt x="270" y="881"/>
                  <a:pt x="270" y="881"/>
                </a:cubicBezTo>
                <a:cubicBezTo>
                  <a:pt x="270" y="908"/>
                  <a:pt x="297" y="926"/>
                  <a:pt x="323" y="926"/>
                </a:cubicBezTo>
                <a:cubicBezTo>
                  <a:pt x="350" y="926"/>
                  <a:pt x="377" y="908"/>
                  <a:pt x="377" y="881"/>
                </a:cubicBezTo>
                <a:cubicBezTo>
                  <a:pt x="377" y="279"/>
                  <a:pt x="377" y="279"/>
                  <a:pt x="377" y="279"/>
                </a:cubicBezTo>
                <a:cubicBezTo>
                  <a:pt x="377" y="252"/>
                  <a:pt x="395" y="234"/>
                  <a:pt x="413" y="234"/>
                </a:cubicBezTo>
                <a:lnTo>
                  <a:pt x="413" y="234"/>
                </a:lnTo>
                <a:cubicBezTo>
                  <a:pt x="440" y="234"/>
                  <a:pt x="458" y="252"/>
                  <a:pt x="458" y="279"/>
                </a:cubicBezTo>
                <a:cubicBezTo>
                  <a:pt x="458" y="881"/>
                  <a:pt x="458" y="881"/>
                  <a:pt x="458" y="881"/>
                </a:cubicBezTo>
                <a:cubicBezTo>
                  <a:pt x="458" y="953"/>
                  <a:pt x="395" y="1016"/>
                  <a:pt x="323" y="1016"/>
                </a:cubicBezTo>
                <a:cubicBezTo>
                  <a:pt x="252" y="1016"/>
                  <a:pt x="189" y="953"/>
                  <a:pt x="189" y="881"/>
                </a:cubicBezTo>
                <a:cubicBezTo>
                  <a:pt x="189" y="818"/>
                  <a:pt x="189" y="818"/>
                  <a:pt x="189" y="818"/>
                </a:cubicBezTo>
                <a:cubicBezTo>
                  <a:pt x="189" y="351"/>
                  <a:pt x="189" y="351"/>
                  <a:pt x="189" y="351"/>
                </a:cubicBezTo>
                <a:cubicBezTo>
                  <a:pt x="189" y="225"/>
                  <a:pt x="189" y="225"/>
                  <a:pt x="189" y="225"/>
                </a:cubicBezTo>
                <a:cubicBezTo>
                  <a:pt x="189" y="99"/>
                  <a:pt x="288" y="0"/>
                  <a:pt x="413" y="0"/>
                </a:cubicBezTo>
                <a:cubicBezTo>
                  <a:pt x="539" y="0"/>
                  <a:pt x="647" y="99"/>
                  <a:pt x="647" y="225"/>
                </a:cubicBezTo>
                <a:cubicBezTo>
                  <a:pt x="647" y="351"/>
                  <a:pt x="647" y="351"/>
                  <a:pt x="647" y="351"/>
                </a:cubicBezTo>
                <a:lnTo>
                  <a:pt x="647" y="351"/>
                </a:lnTo>
                <a:cubicBezTo>
                  <a:pt x="647" y="701"/>
                  <a:pt x="647" y="701"/>
                  <a:pt x="647" y="701"/>
                </a:cubicBezTo>
                <a:cubicBezTo>
                  <a:pt x="647" y="881"/>
                  <a:pt x="647" y="881"/>
                  <a:pt x="647" y="881"/>
                </a:cubicBezTo>
                <a:cubicBezTo>
                  <a:pt x="647" y="1061"/>
                  <a:pt x="503" y="1205"/>
                  <a:pt x="323" y="12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39">
            <a:extLst>
              <a:ext uri="{FF2B5EF4-FFF2-40B4-BE49-F238E27FC236}">
                <a16:creationId xmlns:a16="http://schemas.microsoft.com/office/drawing/2014/main" id="{59D10612-93DF-F741-9453-2ED83C86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419" y="8976093"/>
            <a:ext cx="581886" cy="972990"/>
          </a:xfrm>
          <a:custGeom>
            <a:avLst/>
            <a:gdLst>
              <a:gd name="T0" fmla="*/ 0 w 540"/>
              <a:gd name="T1" fmla="*/ 432 h 900"/>
              <a:gd name="T2" fmla="*/ 0 w 540"/>
              <a:gd name="T3" fmla="*/ 432 h 900"/>
              <a:gd name="T4" fmla="*/ 0 w 540"/>
              <a:gd name="T5" fmla="*/ 432 h 900"/>
              <a:gd name="T6" fmla="*/ 0 w 540"/>
              <a:gd name="T7" fmla="*/ 630 h 900"/>
              <a:gd name="T8" fmla="*/ 81 w 540"/>
              <a:gd name="T9" fmla="*/ 819 h 900"/>
              <a:gd name="T10" fmla="*/ 270 w 540"/>
              <a:gd name="T11" fmla="*/ 899 h 900"/>
              <a:gd name="T12" fmla="*/ 270 w 540"/>
              <a:gd name="T13" fmla="*/ 899 h 900"/>
              <a:gd name="T14" fmla="*/ 539 w 540"/>
              <a:gd name="T15" fmla="*/ 630 h 900"/>
              <a:gd name="T16" fmla="*/ 539 w 540"/>
              <a:gd name="T17" fmla="*/ 441 h 900"/>
              <a:gd name="T18" fmla="*/ 539 w 540"/>
              <a:gd name="T19" fmla="*/ 423 h 900"/>
              <a:gd name="T20" fmla="*/ 539 w 540"/>
              <a:gd name="T21" fmla="*/ 423 h 900"/>
              <a:gd name="T22" fmla="*/ 539 w 540"/>
              <a:gd name="T23" fmla="*/ 279 h 900"/>
              <a:gd name="T24" fmla="*/ 458 w 540"/>
              <a:gd name="T25" fmla="*/ 81 h 900"/>
              <a:gd name="T26" fmla="*/ 270 w 540"/>
              <a:gd name="T27" fmla="*/ 0 h 900"/>
              <a:gd name="T28" fmla="*/ 270 w 540"/>
              <a:gd name="T29" fmla="*/ 0 h 900"/>
              <a:gd name="T30" fmla="*/ 72 w 540"/>
              <a:gd name="T31" fmla="*/ 81 h 900"/>
              <a:gd name="T32" fmla="*/ 0 w 540"/>
              <a:gd name="T33" fmla="*/ 270 h 900"/>
              <a:gd name="T34" fmla="*/ 0 w 540"/>
              <a:gd name="T35" fmla="*/ 423 h 900"/>
              <a:gd name="T36" fmla="*/ 0 w 540"/>
              <a:gd name="T37" fmla="*/ 432 h 900"/>
              <a:gd name="T38" fmla="*/ 135 w 540"/>
              <a:gd name="T39" fmla="*/ 144 h 900"/>
              <a:gd name="T40" fmla="*/ 135 w 540"/>
              <a:gd name="T41" fmla="*/ 144 h 900"/>
              <a:gd name="T42" fmla="*/ 270 w 540"/>
              <a:gd name="T43" fmla="*/ 81 h 900"/>
              <a:gd name="T44" fmla="*/ 270 w 540"/>
              <a:gd name="T45" fmla="*/ 81 h 900"/>
              <a:gd name="T46" fmla="*/ 404 w 540"/>
              <a:gd name="T47" fmla="*/ 144 h 900"/>
              <a:gd name="T48" fmla="*/ 458 w 540"/>
              <a:gd name="T49" fmla="*/ 279 h 900"/>
              <a:gd name="T50" fmla="*/ 458 w 540"/>
              <a:gd name="T51" fmla="*/ 423 h 900"/>
              <a:gd name="T52" fmla="*/ 458 w 540"/>
              <a:gd name="T53" fmla="*/ 441 h 900"/>
              <a:gd name="T54" fmla="*/ 458 w 540"/>
              <a:gd name="T55" fmla="*/ 441 h 900"/>
              <a:gd name="T56" fmla="*/ 458 w 540"/>
              <a:gd name="T57" fmla="*/ 630 h 900"/>
              <a:gd name="T58" fmla="*/ 270 w 540"/>
              <a:gd name="T59" fmla="*/ 819 h 900"/>
              <a:gd name="T60" fmla="*/ 270 w 540"/>
              <a:gd name="T61" fmla="*/ 819 h 900"/>
              <a:gd name="T62" fmla="*/ 135 w 540"/>
              <a:gd name="T63" fmla="*/ 765 h 900"/>
              <a:gd name="T64" fmla="*/ 81 w 540"/>
              <a:gd name="T65" fmla="*/ 630 h 900"/>
              <a:gd name="T66" fmla="*/ 81 w 540"/>
              <a:gd name="T67" fmla="*/ 432 h 900"/>
              <a:gd name="T68" fmla="*/ 81 w 540"/>
              <a:gd name="T69" fmla="*/ 423 h 900"/>
              <a:gd name="T70" fmla="*/ 81 w 540"/>
              <a:gd name="T71" fmla="*/ 423 h 900"/>
              <a:gd name="T72" fmla="*/ 81 w 540"/>
              <a:gd name="T73" fmla="*/ 270 h 900"/>
              <a:gd name="T74" fmla="*/ 135 w 540"/>
              <a:gd name="T75" fmla="*/ 144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40" h="900">
                <a:moveTo>
                  <a:pt x="0" y="432"/>
                </a:moveTo>
                <a:lnTo>
                  <a:pt x="0" y="432"/>
                </a:lnTo>
                <a:lnTo>
                  <a:pt x="0" y="432"/>
                </a:lnTo>
                <a:cubicBezTo>
                  <a:pt x="0" y="630"/>
                  <a:pt x="0" y="630"/>
                  <a:pt x="0" y="630"/>
                </a:cubicBezTo>
                <a:cubicBezTo>
                  <a:pt x="0" y="702"/>
                  <a:pt x="27" y="774"/>
                  <a:pt x="81" y="819"/>
                </a:cubicBezTo>
                <a:cubicBezTo>
                  <a:pt x="126" y="872"/>
                  <a:pt x="198" y="899"/>
                  <a:pt x="270" y="899"/>
                </a:cubicBezTo>
                <a:lnTo>
                  <a:pt x="270" y="899"/>
                </a:lnTo>
                <a:cubicBezTo>
                  <a:pt x="422" y="899"/>
                  <a:pt x="539" y="783"/>
                  <a:pt x="539" y="630"/>
                </a:cubicBezTo>
                <a:cubicBezTo>
                  <a:pt x="539" y="441"/>
                  <a:pt x="539" y="441"/>
                  <a:pt x="539" y="441"/>
                </a:cubicBezTo>
                <a:cubicBezTo>
                  <a:pt x="539" y="423"/>
                  <a:pt x="539" y="423"/>
                  <a:pt x="539" y="423"/>
                </a:cubicBezTo>
                <a:lnTo>
                  <a:pt x="539" y="423"/>
                </a:lnTo>
                <a:cubicBezTo>
                  <a:pt x="539" y="279"/>
                  <a:pt x="539" y="279"/>
                  <a:pt x="539" y="279"/>
                </a:cubicBezTo>
                <a:cubicBezTo>
                  <a:pt x="539" y="198"/>
                  <a:pt x="512" y="135"/>
                  <a:pt x="458" y="81"/>
                </a:cubicBezTo>
                <a:cubicBezTo>
                  <a:pt x="413" y="27"/>
                  <a:pt x="341" y="0"/>
                  <a:pt x="270" y="0"/>
                </a:cubicBezTo>
                <a:lnTo>
                  <a:pt x="270" y="0"/>
                </a:lnTo>
                <a:cubicBezTo>
                  <a:pt x="198" y="0"/>
                  <a:pt x="126" y="27"/>
                  <a:pt x="72" y="81"/>
                </a:cubicBezTo>
                <a:cubicBezTo>
                  <a:pt x="27" y="135"/>
                  <a:pt x="0" y="198"/>
                  <a:pt x="0" y="270"/>
                </a:cubicBezTo>
                <a:cubicBezTo>
                  <a:pt x="0" y="423"/>
                  <a:pt x="0" y="423"/>
                  <a:pt x="0" y="423"/>
                </a:cubicBezTo>
                <a:lnTo>
                  <a:pt x="0" y="432"/>
                </a:lnTo>
                <a:close/>
                <a:moveTo>
                  <a:pt x="135" y="144"/>
                </a:moveTo>
                <a:lnTo>
                  <a:pt x="135" y="144"/>
                </a:lnTo>
                <a:cubicBezTo>
                  <a:pt x="171" y="108"/>
                  <a:pt x="216" y="81"/>
                  <a:pt x="270" y="81"/>
                </a:cubicBezTo>
                <a:lnTo>
                  <a:pt x="270" y="81"/>
                </a:lnTo>
                <a:cubicBezTo>
                  <a:pt x="323" y="81"/>
                  <a:pt x="368" y="108"/>
                  <a:pt x="404" y="144"/>
                </a:cubicBezTo>
                <a:cubicBezTo>
                  <a:pt x="440" y="180"/>
                  <a:pt x="458" y="225"/>
                  <a:pt x="458" y="279"/>
                </a:cubicBezTo>
                <a:cubicBezTo>
                  <a:pt x="458" y="423"/>
                  <a:pt x="458" y="423"/>
                  <a:pt x="458" y="423"/>
                </a:cubicBezTo>
                <a:cubicBezTo>
                  <a:pt x="458" y="441"/>
                  <a:pt x="458" y="441"/>
                  <a:pt x="458" y="441"/>
                </a:cubicBezTo>
                <a:lnTo>
                  <a:pt x="458" y="441"/>
                </a:lnTo>
                <a:cubicBezTo>
                  <a:pt x="458" y="630"/>
                  <a:pt x="458" y="630"/>
                  <a:pt x="458" y="630"/>
                </a:cubicBezTo>
                <a:cubicBezTo>
                  <a:pt x="458" y="738"/>
                  <a:pt x="377" y="819"/>
                  <a:pt x="270" y="819"/>
                </a:cubicBezTo>
                <a:lnTo>
                  <a:pt x="270" y="819"/>
                </a:lnTo>
                <a:cubicBezTo>
                  <a:pt x="216" y="819"/>
                  <a:pt x="171" y="800"/>
                  <a:pt x="135" y="765"/>
                </a:cubicBezTo>
                <a:cubicBezTo>
                  <a:pt x="99" y="729"/>
                  <a:pt x="81" y="684"/>
                  <a:pt x="81" y="630"/>
                </a:cubicBezTo>
                <a:cubicBezTo>
                  <a:pt x="81" y="432"/>
                  <a:pt x="81" y="432"/>
                  <a:pt x="81" y="432"/>
                </a:cubicBezTo>
                <a:cubicBezTo>
                  <a:pt x="81" y="423"/>
                  <a:pt x="81" y="423"/>
                  <a:pt x="81" y="423"/>
                </a:cubicBezTo>
                <a:lnTo>
                  <a:pt x="81" y="423"/>
                </a:lnTo>
                <a:cubicBezTo>
                  <a:pt x="81" y="270"/>
                  <a:pt x="81" y="270"/>
                  <a:pt x="81" y="270"/>
                </a:cubicBezTo>
                <a:cubicBezTo>
                  <a:pt x="81" y="225"/>
                  <a:pt x="99" y="180"/>
                  <a:pt x="135" y="1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40">
            <a:extLst>
              <a:ext uri="{FF2B5EF4-FFF2-40B4-BE49-F238E27FC236}">
                <a16:creationId xmlns:a16="http://schemas.microsoft.com/office/drawing/2014/main" id="{A58AC940-2591-8F4F-9A18-C0D46CEE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5176" y="9615214"/>
            <a:ext cx="953911" cy="758358"/>
          </a:xfrm>
          <a:custGeom>
            <a:avLst/>
            <a:gdLst>
              <a:gd name="T0" fmla="*/ 880 w 881"/>
              <a:gd name="T1" fmla="*/ 45 h 702"/>
              <a:gd name="T2" fmla="*/ 880 w 881"/>
              <a:gd name="T3" fmla="*/ 45 h 702"/>
              <a:gd name="T4" fmla="*/ 844 w 881"/>
              <a:gd name="T5" fmla="*/ 0 h 702"/>
              <a:gd name="T6" fmla="*/ 800 w 881"/>
              <a:gd name="T7" fmla="*/ 45 h 702"/>
              <a:gd name="T8" fmla="*/ 441 w 881"/>
              <a:gd name="T9" fmla="*/ 396 h 702"/>
              <a:gd name="T10" fmla="*/ 81 w 881"/>
              <a:gd name="T11" fmla="*/ 45 h 702"/>
              <a:gd name="T12" fmla="*/ 36 w 881"/>
              <a:gd name="T13" fmla="*/ 0 h 702"/>
              <a:gd name="T14" fmla="*/ 0 w 881"/>
              <a:gd name="T15" fmla="*/ 45 h 702"/>
              <a:gd name="T16" fmla="*/ 396 w 881"/>
              <a:gd name="T17" fmla="*/ 485 h 702"/>
              <a:gd name="T18" fmla="*/ 396 w 881"/>
              <a:gd name="T19" fmla="*/ 620 h 702"/>
              <a:gd name="T20" fmla="*/ 279 w 881"/>
              <a:gd name="T21" fmla="*/ 620 h 702"/>
              <a:gd name="T22" fmla="*/ 234 w 881"/>
              <a:gd name="T23" fmla="*/ 665 h 702"/>
              <a:gd name="T24" fmla="*/ 279 w 881"/>
              <a:gd name="T25" fmla="*/ 701 h 702"/>
              <a:gd name="T26" fmla="*/ 432 w 881"/>
              <a:gd name="T27" fmla="*/ 701 h 702"/>
              <a:gd name="T28" fmla="*/ 441 w 881"/>
              <a:gd name="T29" fmla="*/ 701 h 702"/>
              <a:gd name="T30" fmla="*/ 450 w 881"/>
              <a:gd name="T31" fmla="*/ 701 h 702"/>
              <a:gd name="T32" fmla="*/ 602 w 881"/>
              <a:gd name="T33" fmla="*/ 701 h 702"/>
              <a:gd name="T34" fmla="*/ 647 w 881"/>
              <a:gd name="T35" fmla="*/ 665 h 702"/>
              <a:gd name="T36" fmla="*/ 602 w 881"/>
              <a:gd name="T37" fmla="*/ 620 h 702"/>
              <a:gd name="T38" fmla="*/ 486 w 881"/>
              <a:gd name="T39" fmla="*/ 620 h 702"/>
              <a:gd name="T40" fmla="*/ 486 w 881"/>
              <a:gd name="T41" fmla="*/ 485 h 702"/>
              <a:gd name="T42" fmla="*/ 880 w 881"/>
              <a:gd name="T43" fmla="*/ 45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1" h="702">
                <a:moveTo>
                  <a:pt x="880" y="45"/>
                </a:moveTo>
                <a:lnTo>
                  <a:pt x="880" y="45"/>
                </a:lnTo>
                <a:cubicBezTo>
                  <a:pt x="880" y="18"/>
                  <a:pt x="863" y="0"/>
                  <a:pt x="844" y="0"/>
                </a:cubicBezTo>
                <a:cubicBezTo>
                  <a:pt x="818" y="0"/>
                  <a:pt x="800" y="18"/>
                  <a:pt x="800" y="45"/>
                </a:cubicBezTo>
                <a:cubicBezTo>
                  <a:pt x="800" y="242"/>
                  <a:pt x="638" y="396"/>
                  <a:pt x="441" y="396"/>
                </a:cubicBezTo>
                <a:cubicBezTo>
                  <a:pt x="243" y="396"/>
                  <a:pt x="81" y="242"/>
                  <a:pt x="81" y="45"/>
                </a:cubicBezTo>
                <a:cubicBezTo>
                  <a:pt x="81" y="18"/>
                  <a:pt x="63" y="0"/>
                  <a:pt x="36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270"/>
                  <a:pt x="171" y="458"/>
                  <a:pt x="396" y="485"/>
                </a:cubicBezTo>
                <a:cubicBezTo>
                  <a:pt x="396" y="620"/>
                  <a:pt x="396" y="620"/>
                  <a:pt x="396" y="620"/>
                </a:cubicBezTo>
                <a:cubicBezTo>
                  <a:pt x="279" y="620"/>
                  <a:pt x="279" y="620"/>
                  <a:pt x="279" y="620"/>
                </a:cubicBezTo>
                <a:cubicBezTo>
                  <a:pt x="252" y="620"/>
                  <a:pt x="234" y="638"/>
                  <a:pt x="234" y="665"/>
                </a:cubicBezTo>
                <a:cubicBezTo>
                  <a:pt x="234" y="683"/>
                  <a:pt x="252" y="701"/>
                  <a:pt x="279" y="701"/>
                </a:cubicBezTo>
                <a:cubicBezTo>
                  <a:pt x="432" y="701"/>
                  <a:pt x="432" y="701"/>
                  <a:pt x="432" y="701"/>
                </a:cubicBezTo>
                <a:lnTo>
                  <a:pt x="441" y="701"/>
                </a:lnTo>
                <a:lnTo>
                  <a:pt x="450" y="701"/>
                </a:lnTo>
                <a:cubicBezTo>
                  <a:pt x="602" y="701"/>
                  <a:pt x="602" y="701"/>
                  <a:pt x="602" y="701"/>
                </a:cubicBezTo>
                <a:cubicBezTo>
                  <a:pt x="629" y="701"/>
                  <a:pt x="647" y="683"/>
                  <a:pt x="647" y="665"/>
                </a:cubicBezTo>
                <a:cubicBezTo>
                  <a:pt x="647" y="638"/>
                  <a:pt x="629" y="620"/>
                  <a:pt x="602" y="620"/>
                </a:cubicBezTo>
                <a:cubicBezTo>
                  <a:pt x="486" y="620"/>
                  <a:pt x="486" y="620"/>
                  <a:pt x="486" y="620"/>
                </a:cubicBezTo>
                <a:cubicBezTo>
                  <a:pt x="486" y="485"/>
                  <a:pt x="486" y="485"/>
                  <a:pt x="486" y="485"/>
                </a:cubicBezTo>
                <a:cubicBezTo>
                  <a:pt x="710" y="458"/>
                  <a:pt x="880" y="270"/>
                  <a:pt x="88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41">
            <a:extLst>
              <a:ext uri="{FF2B5EF4-FFF2-40B4-BE49-F238E27FC236}">
                <a16:creationId xmlns:a16="http://schemas.microsoft.com/office/drawing/2014/main" id="{31518EE6-F23E-F449-81E2-C56EA4CB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7327" y="9061945"/>
            <a:ext cx="1244853" cy="1235314"/>
          </a:xfrm>
          <a:custGeom>
            <a:avLst/>
            <a:gdLst>
              <a:gd name="T0" fmla="*/ 900 w 1153"/>
              <a:gd name="T1" fmla="*/ 1142 h 1143"/>
              <a:gd name="T2" fmla="*/ 900 w 1153"/>
              <a:gd name="T3" fmla="*/ 1142 h 1143"/>
              <a:gd name="T4" fmla="*/ 729 w 1153"/>
              <a:gd name="T5" fmla="*/ 1097 h 1143"/>
              <a:gd name="T6" fmla="*/ 594 w 1153"/>
              <a:gd name="T7" fmla="*/ 1007 h 1143"/>
              <a:gd name="T8" fmla="*/ 522 w 1153"/>
              <a:gd name="T9" fmla="*/ 945 h 1143"/>
              <a:gd name="T10" fmla="*/ 297 w 1153"/>
              <a:gd name="T11" fmla="*/ 738 h 1143"/>
              <a:gd name="T12" fmla="*/ 144 w 1153"/>
              <a:gd name="T13" fmla="*/ 549 h 1143"/>
              <a:gd name="T14" fmla="*/ 90 w 1153"/>
              <a:gd name="T15" fmla="*/ 477 h 1143"/>
              <a:gd name="T16" fmla="*/ 81 w 1153"/>
              <a:gd name="T17" fmla="*/ 459 h 1143"/>
              <a:gd name="T18" fmla="*/ 9 w 1153"/>
              <a:gd name="T19" fmla="*/ 297 h 1143"/>
              <a:gd name="T20" fmla="*/ 27 w 1153"/>
              <a:gd name="T21" fmla="*/ 135 h 1143"/>
              <a:gd name="T22" fmla="*/ 180 w 1153"/>
              <a:gd name="T23" fmla="*/ 18 h 1143"/>
              <a:gd name="T24" fmla="*/ 279 w 1153"/>
              <a:gd name="T25" fmla="*/ 9 h 1143"/>
              <a:gd name="T26" fmla="*/ 315 w 1153"/>
              <a:gd name="T27" fmla="*/ 27 h 1143"/>
              <a:gd name="T28" fmla="*/ 396 w 1153"/>
              <a:gd name="T29" fmla="*/ 135 h 1143"/>
              <a:gd name="T30" fmla="*/ 459 w 1153"/>
              <a:gd name="T31" fmla="*/ 279 h 1143"/>
              <a:gd name="T32" fmla="*/ 423 w 1153"/>
              <a:gd name="T33" fmla="*/ 387 h 1143"/>
              <a:gd name="T34" fmla="*/ 396 w 1153"/>
              <a:gd name="T35" fmla="*/ 441 h 1143"/>
              <a:gd name="T36" fmla="*/ 432 w 1153"/>
              <a:gd name="T37" fmla="*/ 504 h 1143"/>
              <a:gd name="T38" fmla="*/ 531 w 1153"/>
              <a:gd name="T39" fmla="*/ 612 h 1143"/>
              <a:gd name="T40" fmla="*/ 702 w 1153"/>
              <a:gd name="T41" fmla="*/ 755 h 1143"/>
              <a:gd name="T42" fmla="*/ 774 w 1153"/>
              <a:gd name="T43" fmla="*/ 719 h 1143"/>
              <a:gd name="T44" fmla="*/ 873 w 1153"/>
              <a:gd name="T45" fmla="*/ 684 h 1143"/>
              <a:gd name="T46" fmla="*/ 1017 w 1153"/>
              <a:gd name="T47" fmla="*/ 755 h 1143"/>
              <a:gd name="T48" fmla="*/ 1125 w 1153"/>
              <a:gd name="T49" fmla="*/ 837 h 1143"/>
              <a:gd name="T50" fmla="*/ 1133 w 1153"/>
              <a:gd name="T51" fmla="*/ 873 h 1143"/>
              <a:gd name="T52" fmla="*/ 1097 w 1153"/>
              <a:gd name="T53" fmla="*/ 1052 h 1143"/>
              <a:gd name="T54" fmla="*/ 918 w 1153"/>
              <a:gd name="T55" fmla="*/ 1142 h 1143"/>
              <a:gd name="T56" fmla="*/ 900 w 1153"/>
              <a:gd name="T57" fmla="*/ 1142 h 1143"/>
              <a:gd name="T58" fmla="*/ 243 w 1153"/>
              <a:gd name="T59" fmla="*/ 81 h 1143"/>
              <a:gd name="T60" fmla="*/ 243 w 1153"/>
              <a:gd name="T61" fmla="*/ 81 h 1143"/>
              <a:gd name="T62" fmla="*/ 198 w 1153"/>
              <a:gd name="T63" fmla="*/ 81 h 1143"/>
              <a:gd name="T64" fmla="*/ 90 w 1153"/>
              <a:gd name="T65" fmla="*/ 171 h 1143"/>
              <a:gd name="T66" fmla="*/ 144 w 1153"/>
              <a:gd name="T67" fmla="*/ 414 h 1143"/>
              <a:gd name="T68" fmla="*/ 153 w 1153"/>
              <a:gd name="T69" fmla="*/ 432 h 1143"/>
              <a:gd name="T70" fmla="*/ 207 w 1153"/>
              <a:gd name="T71" fmla="*/ 504 h 1143"/>
              <a:gd name="T72" fmla="*/ 351 w 1153"/>
              <a:gd name="T73" fmla="*/ 684 h 1143"/>
              <a:gd name="T74" fmla="*/ 567 w 1153"/>
              <a:gd name="T75" fmla="*/ 890 h 1143"/>
              <a:gd name="T76" fmla="*/ 639 w 1153"/>
              <a:gd name="T77" fmla="*/ 953 h 1143"/>
              <a:gd name="T78" fmla="*/ 918 w 1153"/>
              <a:gd name="T79" fmla="*/ 1070 h 1143"/>
              <a:gd name="T80" fmla="*/ 1034 w 1153"/>
              <a:gd name="T81" fmla="*/ 1007 h 1143"/>
              <a:gd name="T82" fmla="*/ 1070 w 1153"/>
              <a:gd name="T83" fmla="*/ 890 h 1143"/>
              <a:gd name="T84" fmla="*/ 981 w 1153"/>
              <a:gd name="T85" fmla="*/ 818 h 1143"/>
              <a:gd name="T86" fmla="*/ 873 w 1153"/>
              <a:gd name="T87" fmla="*/ 755 h 1143"/>
              <a:gd name="T88" fmla="*/ 810 w 1153"/>
              <a:gd name="T89" fmla="*/ 783 h 1143"/>
              <a:gd name="T90" fmla="*/ 693 w 1153"/>
              <a:gd name="T91" fmla="*/ 827 h 1143"/>
              <a:gd name="T92" fmla="*/ 549 w 1153"/>
              <a:gd name="T93" fmla="*/ 729 h 1143"/>
              <a:gd name="T94" fmla="*/ 387 w 1153"/>
              <a:gd name="T95" fmla="*/ 567 h 1143"/>
              <a:gd name="T96" fmla="*/ 324 w 1153"/>
              <a:gd name="T97" fmla="*/ 432 h 1143"/>
              <a:gd name="T98" fmla="*/ 324 w 1153"/>
              <a:gd name="T99" fmla="*/ 432 h 1143"/>
              <a:gd name="T100" fmla="*/ 360 w 1153"/>
              <a:gd name="T101" fmla="*/ 351 h 1143"/>
              <a:gd name="T102" fmla="*/ 387 w 1153"/>
              <a:gd name="T103" fmla="*/ 288 h 1143"/>
              <a:gd name="T104" fmla="*/ 261 w 1153"/>
              <a:gd name="T105" fmla="*/ 81 h 1143"/>
              <a:gd name="T106" fmla="*/ 243 w 1153"/>
              <a:gd name="T107" fmla="*/ 81 h 1143"/>
              <a:gd name="T108" fmla="*/ 873 w 1153"/>
              <a:gd name="T109" fmla="*/ 755 h 1143"/>
              <a:gd name="T110" fmla="*/ 873 w 1153"/>
              <a:gd name="T111" fmla="*/ 755 h 1143"/>
              <a:gd name="T112" fmla="*/ 396 w 1153"/>
              <a:gd name="T113" fmla="*/ 441 h 1143"/>
              <a:gd name="T114" fmla="*/ 396 w 1153"/>
              <a:gd name="T115" fmla="*/ 441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53" h="1143">
                <a:moveTo>
                  <a:pt x="900" y="1142"/>
                </a:moveTo>
                <a:lnTo>
                  <a:pt x="900" y="1142"/>
                </a:lnTo>
                <a:cubicBezTo>
                  <a:pt x="846" y="1142"/>
                  <a:pt x="792" y="1124"/>
                  <a:pt x="729" y="1097"/>
                </a:cubicBezTo>
                <a:cubicBezTo>
                  <a:pt x="675" y="1070"/>
                  <a:pt x="630" y="1034"/>
                  <a:pt x="594" y="1007"/>
                </a:cubicBezTo>
                <a:cubicBezTo>
                  <a:pt x="576" y="989"/>
                  <a:pt x="549" y="971"/>
                  <a:pt x="522" y="945"/>
                </a:cubicBezTo>
                <a:cubicBezTo>
                  <a:pt x="441" y="882"/>
                  <a:pt x="369" y="810"/>
                  <a:pt x="297" y="738"/>
                </a:cubicBezTo>
                <a:cubicBezTo>
                  <a:pt x="243" y="675"/>
                  <a:pt x="189" y="612"/>
                  <a:pt x="144" y="549"/>
                </a:cubicBezTo>
                <a:cubicBezTo>
                  <a:pt x="126" y="522"/>
                  <a:pt x="108" y="495"/>
                  <a:pt x="90" y="477"/>
                </a:cubicBezTo>
                <a:cubicBezTo>
                  <a:pt x="81" y="459"/>
                  <a:pt x="81" y="459"/>
                  <a:pt x="81" y="459"/>
                </a:cubicBezTo>
                <a:cubicBezTo>
                  <a:pt x="45" y="405"/>
                  <a:pt x="18" y="351"/>
                  <a:pt x="9" y="297"/>
                </a:cubicBezTo>
                <a:cubicBezTo>
                  <a:pt x="0" y="234"/>
                  <a:pt x="0" y="180"/>
                  <a:pt x="27" y="135"/>
                </a:cubicBezTo>
                <a:cubicBezTo>
                  <a:pt x="63" y="72"/>
                  <a:pt x="117" y="36"/>
                  <a:pt x="180" y="18"/>
                </a:cubicBezTo>
                <a:cubicBezTo>
                  <a:pt x="225" y="0"/>
                  <a:pt x="270" y="0"/>
                  <a:pt x="279" y="9"/>
                </a:cubicBezTo>
                <a:cubicBezTo>
                  <a:pt x="297" y="9"/>
                  <a:pt x="306" y="18"/>
                  <a:pt x="315" y="27"/>
                </a:cubicBezTo>
                <a:cubicBezTo>
                  <a:pt x="324" y="36"/>
                  <a:pt x="360" y="81"/>
                  <a:pt x="396" y="135"/>
                </a:cubicBezTo>
                <a:cubicBezTo>
                  <a:pt x="450" y="225"/>
                  <a:pt x="459" y="261"/>
                  <a:pt x="459" y="279"/>
                </a:cubicBezTo>
                <a:cubicBezTo>
                  <a:pt x="459" y="315"/>
                  <a:pt x="441" y="351"/>
                  <a:pt x="423" y="387"/>
                </a:cubicBezTo>
                <a:cubicBezTo>
                  <a:pt x="414" y="405"/>
                  <a:pt x="396" y="423"/>
                  <a:pt x="396" y="441"/>
                </a:cubicBezTo>
                <a:cubicBezTo>
                  <a:pt x="396" y="441"/>
                  <a:pt x="396" y="459"/>
                  <a:pt x="432" y="504"/>
                </a:cubicBezTo>
                <a:cubicBezTo>
                  <a:pt x="459" y="540"/>
                  <a:pt x="486" y="576"/>
                  <a:pt x="531" y="612"/>
                </a:cubicBezTo>
                <a:cubicBezTo>
                  <a:pt x="612" y="693"/>
                  <a:pt x="684" y="747"/>
                  <a:pt x="702" y="755"/>
                </a:cubicBezTo>
                <a:cubicBezTo>
                  <a:pt x="720" y="755"/>
                  <a:pt x="756" y="738"/>
                  <a:pt x="774" y="719"/>
                </a:cubicBezTo>
                <a:cubicBezTo>
                  <a:pt x="819" y="702"/>
                  <a:pt x="846" y="684"/>
                  <a:pt x="873" y="684"/>
                </a:cubicBezTo>
                <a:cubicBezTo>
                  <a:pt x="918" y="693"/>
                  <a:pt x="981" y="729"/>
                  <a:pt x="1017" y="755"/>
                </a:cubicBezTo>
                <a:cubicBezTo>
                  <a:pt x="1061" y="791"/>
                  <a:pt x="1106" y="827"/>
                  <a:pt x="1125" y="837"/>
                </a:cubicBezTo>
                <a:cubicBezTo>
                  <a:pt x="1133" y="846"/>
                  <a:pt x="1133" y="854"/>
                  <a:pt x="1133" y="873"/>
                </a:cubicBezTo>
                <a:cubicBezTo>
                  <a:pt x="1152" y="945"/>
                  <a:pt x="1133" y="1007"/>
                  <a:pt x="1097" y="1052"/>
                </a:cubicBezTo>
                <a:cubicBezTo>
                  <a:pt x="1053" y="1106"/>
                  <a:pt x="990" y="1133"/>
                  <a:pt x="918" y="1142"/>
                </a:cubicBezTo>
                <a:cubicBezTo>
                  <a:pt x="909" y="1142"/>
                  <a:pt x="909" y="1142"/>
                  <a:pt x="900" y="1142"/>
                </a:cubicBezTo>
                <a:close/>
                <a:moveTo>
                  <a:pt x="243" y="81"/>
                </a:moveTo>
                <a:lnTo>
                  <a:pt x="243" y="81"/>
                </a:lnTo>
                <a:cubicBezTo>
                  <a:pt x="234" y="81"/>
                  <a:pt x="216" y="81"/>
                  <a:pt x="198" y="81"/>
                </a:cubicBezTo>
                <a:cubicBezTo>
                  <a:pt x="153" y="99"/>
                  <a:pt x="117" y="126"/>
                  <a:pt x="90" y="171"/>
                </a:cubicBezTo>
                <a:cubicBezTo>
                  <a:pt x="54" y="234"/>
                  <a:pt x="72" y="333"/>
                  <a:pt x="144" y="414"/>
                </a:cubicBezTo>
                <a:cubicBezTo>
                  <a:pt x="153" y="432"/>
                  <a:pt x="153" y="432"/>
                  <a:pt x="153" y="432"/>
                </a:cubicBezTo>
                <a:cubicBezTo>
                  <a:pt x="171" y="459"/>
                  <a:pt x="189" y="486"/>
                  <a:pt x="207" y="504"/>
                </a:cubicBezTo>
                <a:cubicBezTo>
                  <a:pt x="252" y="567"/>
                  <a:pt x="297" y="630"/>
                  <a:pt x="351" y="684"/>
                </a:cubicBezTo>
                <a:cubicBezTo>
                  <a:pt x="414" y="755"/>
                  <a:pt x="486" y="827"/>
                  <a:pt x="567" y="890"/>
                </a:cubicBezTo>
                <a:cubicBezTo>
                  <a:pt x="594" y="917"/>
                  <a:pt x="621" y="935"/>
                  <a:pt x="639" y="953"/>
                </a:cubicBezTo>
                <a:cubicBezTo>
                  <a:pt x="693" y="989"/>
                  <a:pt x="810" y="1079"/>
                  <a:pt x="918" y="1070"/>
                </a:cubicBezTo>
                <a:cubicBezTo>
                  <a:pt x="962" y="1061"/>
                  <a:pt x="1008" y="1043"/>
                  <a:pt x="1034" y="1007"/>
                </a:cubicBezTo>
                <a:cubicBezTo>
                  <a:pt x="1061" y="971"/>
                  <a:pt x="1070" y="935"/>
                  <a:pt x="1070" y="890"/>
                </a:cubicBezTo>
                <a:cubicBezTo>
                  <a:pt x="1053" y="873"/>
                  <a:pt x="1017" y="846"/>
                  <a:pt x="981" y="818"/>
                </a:cubicBezTo>
                <a:cubicBezTo>
                  <a:pt x="909" y="765"/>
                  <a:pt x="882" y="765"/>
                  <a:pt x="873" y="755"/>
                </a:cubicBezTo>
                <a:cubicBezTo>
                  <a:pt x="864" y="765"/>
                  <a:pt x="828" y="774"/>
                  <a:pt x="810" y="783"/>
                </a:cubicBezTo>
                <a:cubicBezTo>
                  <a:pt x="774" y="810"/>
                  <a:pt x="729" y="827"/>
                  <a:pt x="693" y="827"/>
                </a:cubicBezTo>
                <a:cubicBezTo>
                  <a:pt x="684" y="827"/>
                  <a:pt x="648" y="818"/>
                  <a:pt x="549" y="729"/>
                </a:cubicBezTo>
                <a:cubicBezTo>
                  <a:pt x="486" y="684"/>
                  <a:pt x="432" y="621"/>
                  <a:pt x="387" y="567"/>
                </a:cubicBezTo>
                <a:cubicBezTo>
                  <a:pt x="351" y="522"/>
                  <a:pt x="315" y="477"/>
                  <a:pt x="324" y="432"/>
                </a:cubicBezTo>
                <a:lnTo>
                  <a:pt x="324" y="432"/>
                </a:lnTo>
                <a:cubicBezTo>
                  <a:pt x="324" y="405"/>
                  <a:pt x="342" y="378"/>
                  <a:pt x="360" y="351"/>
                </a:cubicBezTo>
                <a:cubicBezTo>
                  <a:pt x="369" y="324"/>
                  <a:pt x="387" y="297"/>
                  <a:pt x="387" y="288"/>
                </a:cubicBezTo>
                <a:cubicBezTo>
                  <a:pt x="387" y="261"/>
                  <a:pt x="333" y="171"/>
                  <a:pt x="261" y="81"/>
                </a:cubicBezTo>
                <a:cubicBezTo>
                  <a:pt x="261" y="81"/>
                  <a:pt x="252" y="81"/>
                  <a:pt x="243" y="81"/>
                </a:cubicBezTo>
                <a:close/>
                <a:moveTo>
                  <a:pt x="873" y="755"/>
                </a:moveTo>
                <a:lnTo>
                  <a:pt x="873" y="755"/>
                </a:lnTo>
                <a:close/>
                <a:moveTo>
                  <a:pt x="396" y="441"/>
                </a:moveTo>
                <a:lnTo>
                  <a:pt x="396" y="4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42">
            <a:extLst>
              <a:ext uri="{FF2B5EF4-FFF2-40B4-BE49-F238E27FC236}">
                <a16:creationId xmlns:a16="http://schemas.microsoft.com/office/drawing/2014/main" id="{0399C305-1681-E044-9980-2DC036593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9098" y="4840886"/>
            <a:ext cx="1578725" cy="915755"/>
          </a:xfrm>
          <a:custGeom>
            <a:avLst/>
            <a:gdLst>
              <a:gd name="T0" fmla="*/ 1008 w 1458"/>
              <a:gd name="T1" fmla="*/ 845 h 846"/>
              <a:gd name="T2" fmla="*/ 1008 w 1458"/>
              <a:gd name="T3" fmla="*/ 845 h 846"/>
              <a:gd name="T4" fmla="*/ 351 w 1458"/>
              <a:gd name="T5" fmla="*/ 845 h 846"/>
              <a:gd name="T6" fmla="*/ 54 w 1458"/>
              <a:gd name="T7" fmla="*/ 692 h 846"/>
              <a:gd name="T8" fmla="*/ 54 w 1458"/>
              <a:gd name="T9" fmla="*/ 404 h 846"/>
              <a:gd name="T10" fmla="*/ 189 w 1458"/>
              <a:gd name="T11" fmla="*/ 279 h 846"/>
              <a:gd name="T12" fmla="*/ 396 w 1458"/>
              <a:gd name="T13" fmla="*/ 233 h 846"/>
              <a:gd name="T14" fmla="*/ 486 w 1458"/>
              <a:gd name="T15" fmla="*/ 243 h 846"/>
              <a:gd name="T16" fmla="*/ 810 w 1458"/>
              <a:gd name="T17" fmla="*/ 0 h 846"/>
              <a:gd name="T18" fmla="*/ 1071 w 1458"/>
              <a:gd name="T19" fmla="*/ 117 h 846"/>
              <a:gd name="T20" fmla="*/ 1107 w 1458"/>
              <a:gd name="T21" fmla="*/ 117 h 846"/>
              <a:gd name="T22" fmla="*/ 1368 w 1458"/>
              <a:gd name="T23" fmla="*/ 225 h 846"/>
              <a:gd name="T24" fmla="*/ 1457 w 1458"/>
              <a:gd name="T25" fmla="*/ 459 h 846"/>
              <a:gd name="T26" fmla="*/ 1340 w 1458"/>
              <a:gd name="T27" fmla="*/ 719 h 846"/>
              <a:gd name="T28" fmla="*/ 1008 w 1458"/>
              <a:gd name="T29" fmla="*/ 845 h 846"/>
              <a:gd name="T30" fmla="*/ 396 w 1458"/>
              <a:gd name="T31" fmla="*/ 315 h 846"/>
              <a:gd name="T32" fmla="*/ 396 w 1458"/>
              <a:gd name="T33" fmla="*/ 315 h 846"/>
              <a:gd name="T34" fmla="*/ 225 w 1458"/>
              <a:gd name="T35" fmla="*/ 351 h 846"/>
              <a:gd name="T36" fmla="*/ 126 w 1458"/>
              <a:gd name="T37" fmla="*/ 440 h 846"/>
              <a:gd name="T38" fmla="*/ 126 w 1458"/>
              <a:gd name="T39" fmla="*/ 647 h 846"/>
              <a:gd name="T40" fmla="*/ 351 w 1458"/>
              <a:gd name="T41" fmla="*/ 755 h 846"/>
              <a:gd name="T42" fmla="*/ 1008 w 1458"/>
              <a:gd name="T43" fmla="*/ 755 h 846"/>
              <a:gd name="T44" fmla="*/ 1287 w 1458"/>
              <a:gd name="T45" fmla="*/ 665 h 846"/>
              <a:gd name="T46" fmla="*/ 1376 w 1458"/>
              <a:gd name="T47" fmla="*/ 459 h 846"/>
              <a:gd name="T48" fmla="*/ 1304 w 1458"/>
              <a:gd name="T49" fmla="*/ 279 h 846"/>
              <a:gd name="T50" fmla="*/ 1107 w 1458"/>
              <a:gd name="T51" fmla="*/ 197 h 846"/>
              <a:gd name="T52" fmla="*/ 1062 w 1458"/>
              <a:gd name="T53" fmla="*/ 207 h 846"/>
              <a:gd name="T54" fmla="*/ 1017 w 1458"/>
              <a:gd name="T55" fmla="*/ 189 h 846"/>
              <a:gd name="T56" fmla="*/ 810 w 1458"/>
              <a:gd name="T57" fmla="*/ 81 h 846"/>
              <a:gd name="T58" fmla="*/ 558 w 1458"/>
              <a:gd name="T59" fmla="*/ 305 h 846"/>
              <a:gd name="T60" fmla="*/ 540 w 1458"/>
              <a:gd name="T61" fmla="*/ 332 h 846"/>
              <a:gd name="T62" fmla="*/ 504 w 1458"/>
              <a:gd name="T63" fmla="*/ 341 h 846"/>
              <a:gd name="T64" fmla="*/ 396 w 1458"/>
              <a:gd name="T65" fmla="*/ 315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58" h="846">
                <a:moveTo>
                  <a:pt x="1008" y="845"/>
                </a:moveTo>
                <a:lnTo>
                  <a:pt x="1008" y="845"/>
                </a:lnTo>
                <a:cubicBezTo>
                  <a:pt x="351" y="845"/>
                  <a:pt x="351" y="845"/>
                  <a:pt x="351" y="845"/>
                </a:cubicBezTo>
                <a:cubicBezTo>
                  <a:pt x="216" y="845"/>
                  <a:pt x="108" y="791"/>
                  <a:pt x="54" y="692"/>
                </a:cubicBezTo>
                <a:cubicBezTo>
                  <a:pt x="0" y="602"/>
                  <a:pt x="0" y="494"/>
                  <a:pt x="54" y="404"/>
                </a:cubicBezTo>
                <a:cubicBezTo>
                  <a:pt x="81" y="351"/>
                  <a:pt x="126" y="305"/>
                  <a:pt x="189" y="279"/>
                </a:cubicBezTo>
                <a:cubicBezTo>
                  <a:pt x="243" y="252"/>
                  <a:pt x="315" y="233"/>
                  <a:pt x="396" y="233"/>
                </a:cubicBezTo>
                <a:cubicBezTo>
                  <a:pt x="432" y="233"/>
                  <a:pt x="459" y="233"/>
                  <a:pt x="486" y="243"/>
                </a:cubicBezTo>
                <a:cubicBezTo>
                  <a:pt x="522" y="99"/>
                  <a:pt x="657" y="0"/>
                  <a:pt x="810" y="0"/>
                </a:cubicBezTo>
                <a:cubicBezTo>
                  <a:pt x="909" y="0"/>
                  <a:pt x="1008" y="45"/>
                  <a:pt x="1071" y="117"/>
                </a:cubicBezTo>
                <a:cubicBezTo>
                  <a:pt x="1080" y="117"/>
                  <a:pt x="1089" y="117"/>
                  <a:pt x="1107" y="117"/>
                </a:cubicBezTo>
                <a:cubicBezTo>
                  <a:pt x="1215" y="117"/>
                  <a:pt x="1304" y="153"/>
                  <a:pt x="1368" y="225"/>
                </a:cubicBezTo>
                <a:cubicBezTo>
                  <a:pt x="1431" y="288"/>
                  <a:pt x="1457" y="368"/>
                  <a:pt x="1457" y="459"/>
                </a:cubicBezTo>
                <a:cubicBezTo>
                  <a:pt x="1457" y="557"/>
                  <a:pt x="1421" y="656"/>
                  <a:pt x="1340" y="719"/>
                </a:cubicBezTo>
                <a:cubicBezTo>
                  <a:pt x="1260" y="800"/>
                  <a:pt x="1143" y="845"/>
                  <a:pt x="1008" y="845"/>
                </a:cubicBezTo>
                <a:close/>
                <a:moveTo>
                  <a:pt x="396" y="315"/>
                </a:moveTo>
                <a:lnTo>
                  <a:pt x="396" y="315"/>
                </a:lnTo>
                <a:cubicBezTo>
                  <a:pt x="333" y="315"/>
                  <a:pt x="270" y="332"/>
                  <a:pt x="225" y="351"/>
                </a:cubicBezTo>
                <a:cubicBezTo>
                  <a:pt x="180" y="377"/>
                  <a:pt x="144" y="404"/>
                  <a:pt x="126" y="440"/>
                </a:cubicBezTo>
                <a:cubicBezTo>
                  <a:pt x="90" y="503"/>
                  <a:pt x="90" y="584"/>
                  <a:pt x="126" y="647"/>
                </a:cubicBezTo>
                <a:cubicBezTo>
                  <a:pt x="162" y="719"/>
                  <a:pt x="243" y="755"/>
                  <a:pt x="351" y="755"/>
                </a:cubicBezTo>
                <a:cubicBezTo>
                  <a:pt x="1008" y="755"/>
                  <a:pt x="1008" y="755"/>
                  <a:pt x="1008" y="755"/>
                </a:cubicBezTo>
                <a:cubicBezTo>
                  <a:pt x="1125" y="755"/>
                  <a:pt x="1224" y="728"/>
                  <a:pt x="1287" y="665"/>
                </a:cubicBezTo>
                <a:cubicBezTo>
                  <a:pt x="1340" y="611"/>
                  <a:pt x="1376" y="539"/>
                  <a:pt x="1376" y="459"/>
                </a:cubicBezTo>
                <a:cubicBezTo>
                  <a:pt x="1376" y="395"/>
                  <a:pt x="1349" y="332"/>
                  <a:pt x="1304" y="279"/>
                </a:cubicBezTo>
                <a:cubicBezTo>
                  <a:pt x="1260" y="233"/>
                  <a:pt x="1188" y="207"/>
                  <a:pt x="1107" y="197"/>
                </a:cubicBezTo>
                <a:cubicBezTo>
                  <a:pt x="1089" y="197"/>
                  <a:pt x="1071" y="207"/>
                  <a:pt x="1062" y="207"/>
                </a:cubicBezTo>
                <a:cubicBezTo>
                  <a:pt x="1044" y="207"/>
                  <a:pt x="1026" y="197"/>
                  <a:pt x="1017" y="189"/>
                </a:cubicBezTo>
                <a:cubicBezTo>
                  <a:pt x="972" y="126"/>
                  <a:pt x="891" y="81"/>
                  <a:pt x="810" y="81"/>
                </a:cubicBezTo>
                <a:cubicBezTo>
                  <a:pt x="684" y="81"/>
                  <a:pt x="576" y="180"/>
                  <a:pt x="558" y="305"/>
                </a:cubicBezTo>
                <a:cubicBezTo>
                  <a:pt x="558" y="315"/>
                  <a:pt x="549" y="332"/>
                  <a:pt x="540" y="332"/>
                </a:cubicBezTo>
                <a:cubicBezTo>
                  <a:pt x="531" y="341"/>
                  <a:pt x="513" y="341"/>
                  <a:pt x="504" y="341"/>
                </a:cubicBezTo>
                <a:cubicBezTo>
                  <a:pt x="468" y="324"/>
                  <a:pt x="432" y="315"/>
                  <a:pt x="396" y="31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CuadroTexto 689">
            <a:extLst>
              <a:ext uri="{FF2B5EF4-FFF2-40B4-BE49-F238E27FC236}">
                <a16:creationId xmlns:a16="http://schemas.microsoft.com/office/drawing/2014/main" id="{DFBFCF23-6689-7048-8771-C23E14AEA531}"/>
              </a:ext>
            </a:extLst>
          </p:cNvPr>
          <p:cNvSpPr txBox="1"/>
          <p:nvPr/>
        </p:nvSpPr>
        <p:spPr>
          <a:xfrm>
            <a:off x="10651394" y="801716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691" name="CuadroTexto 690">
            <a:extLst>
              <a:ext uri="{FF2B5EF4-FFF2-40B4-BE49-F238E27FC236}">
                <a16:creationId xmlns:a16="http://schemas.microsoft.com/office/drawing/2014/main" id="{F977BF7F-EC6F-2D41-B1F6-A13F411EABFC}"/>
              </a:ext>
            </a:extLst>
          </p:cNvPr>
          <p:cNvSpPr txBox="1"/>
          <p:nvPr/>
        </p:nvSpPr>
        <p:spPr>
          <a:xfrm>
            <a:off x="2451398" y="231714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93" name="CuadroTexto 395">
            <a:extLst>
              <a:ext uri="{FF2B5EF4-FFF2-40B4-BE49-F238E27FC236}">
                <a16:creationId xmlns:a16="http://schemas.microsoft.com/office/drawing/2014/main" id="{7BAD8341-E48D-D64D-8C53-37F425D5332D}"/>
              </a:ext>
            </a:extLst>
          </p:cNvPr>
          <p:cNvSpPr txBox="1"/>
          <p:nvPr/>
        </p:nvSpPr>
        <p:spPr>
          <a:xfrm>
            <a:off x="4226433" y="6257444"/>
            <a:ext cx="229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94" name="Rectangle 56">
            <a:extLst>
              <a:ext uri="{FF2B5EF4-FFF2-40B4-BE49-F238E27FC236}">
                <a16:creationId xmlns:a16="http://schemas.microsoft.com/office/drawing/2014/main" id="{2897E058-433C-4C47-BB77-A8772676DB42}"/>
              </a:ext>
            </a:extLst>
          </p:cNvPr>
          <p:cNvSpPr/>
          <p:nvPr/>
        </p:nvSpPr>
        <p:spPr>
          <a:xfrm>
            <a:off x="3577863" y="6840292"/>
            <a:ext cx="35380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96" name="CuadroTexto 395">
            <a:extLst>
              <a:ext uri="{FF2B5EF4-FFF2-40B4-BE49-F238E27FC236}">
                <a16:creationId xmlns:a16="http://schemas.microsoft.com/office/drawing/2014/main" id="{65806089-7696-8C4D-A772-6F73BD2FE766}"/>
              </a:ext>
            </a:extLst>
          </p:cNvPr>
          <p:cNvSpPr txBox="1"/>
          <p:nvPr/>
        </p:nvSpPr>
        <p:spPr>
          <a:xfrm>
            <a:off x="11082671" y="6257444"/>
            <a:ext cx="229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97" name="Rectangle 56">
            <a:extLst>
              <a:ext uri="{FF2B5EF4-FFF2-40B4-BE49-F238E27FC236}">
                <a16:creationId xmlns:a16="http://schemas.microsoft.com/office/drawing/2014/main" id="{9B7D37A7-471C-004E-B365-54C21F70308D}"/>
              </a:ext>
            </a:extLst>
          </p:cNvPr>
          <p:cNvSpPr/>
          <p:nvPr/>
        </p:nvSpPr>
        <p:spPr>
          <a:xfrm>
            <a:off x="10434101" y="6840292"/>
            <a:ext cx="35380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99" name="CuadroTexto 395">
            <a:extLst>
              <a:ext uri="{FF2B5EF4-FFF2-40B4-BE49-F238E27FC236}">
                <a16:creationId xmlns:a16="http://schemas.microsoft.com/office/drawing/2014/main" id="{0F527BBA-187E-144D-A3AB-9F3DC63F199E}"/>
              </a:ext>
            </a:extLst>
          </p:cNvPr>
          <p:cNvSpPr txBox="1"/>
          <p:nvPr/>
        </p:nvSpPr>
        <p:spPr>
          <a:xfrm>
            <a:off x="18015224" y="6224787"/>
            <a:ext cx="229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00" name="Rectangle 56">
            <a:extLst>
              <a:ext uri="{FF2B5EF4-FFF2-40B4-BE49-F238E27FC236}">
                <a16:creationId xmlns:a16="http://schemas.microsoft.com/office/drawing/2014/main" id="{FA97E485-7FD5-3043-BE6E-1E78967B82B5}"/>
              </a:ext>
            </a:extLst>
          </p:cNvPr>
          <p:cNvSpPr/>
          <p:nvPr/>
        </p:nvSpPr>
        <p:spPr>
          <a:xfrm>
            <a:off x="17366654" y="6807635"/>
            <a:ext cx="35380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02" name="CuadroTexto 395">
            <a:extLst>
              <a:ext uri="{FF2B5EF4-FFF2-40B4-BE49-F238E27FC236}">
                <a16:creationId xmlns:a16="http://schemas.microsoft.com/office/drawing/2014/main" id="{9863BEA2-C6D0-6A4D-95CC-3E2795440ACA}"/>
              </a:ext>
            </a:extLst>
          </p:cNvPr>
          <p:cNvSpPr txBox="1"/>
          <p:nvPr/>
        </p:nvSpPr>
        <p:spPr>
          <a:xfrm>
            <a:off x="4219655" y="10546806"/>
            <a:ext cx="229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03" name="Rectangle 56">
            <a:extLst>
              <a:ext uri="{FF2B5EF4-FFF2-40B4-BE49-F238E27FC236}">
                <a16:creationId xmlns:a16="http://schemas.microsoft.com/office/drawing/2014/main" id="{6E03DC70-A8F4-2A43-B014-A0D2FB23400E}"/>
              </a:ext>
            </a:extLst>
          </p:cNvPr>
          <p:cNvSpPr/>
          <p:nvPr/>
        </p:nvSpPr>
        <p:spPr>
          <a:xfrm>
            <a:off x="3571085" y="11129654"/>
            <a:ext cx="35380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05" name="CuadroTexto 395">
            <a:extLst>
              <a:ext uri="{FF2B5EF4-FFF2-40B4-BE49-F238E27FC236}">
                <a16:creationId xmlns:a16="http://schemas.microsoft.com/office/drawing/2014/main" id="{4A4FD486-01B2-B44E-9FCA-50AAAB5B965A}"/>
              </a:ext>
            </a:extLst>
          </p:cNvPr>
          <p:cNvSpPr txBox="1"/>
          <p:nvPr/>
        </p:nvSpPr>
        <p:spPr>
          <a:xfrm>
            <a:off x="11105590" y="10561895"/>
            <a:ext cx="229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06" name="Rectangle 56">
            <a:extLst>
              <a:ext uri="{FF2B5EF4-FFF2-40B4-BE49-F238E27FC236}">
                <a16:creationId xmlns:a16="http://schemas.microsoft.com/office/drawing/2014/main" id="{441E178B-141C-1248-AAA7-7BC0E436197A}"/>
              </a:ext>
            </a:extLst>
          </p:cNvPr>
          <p:cNvSpPr/>
          <p:nvPr/>
        </p:nvSpPr>
        <p:spPr>
          <a:xfrm>
            <a:off x="10457020" y="11144743"/>
            <a:ext cx="35380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08" name="CuadroTexto 395">
            <a:extLst>
              <a:ext uri="{FF2B5EF4-FFF2-40B4-BE49-F238E27FC236}">
                <a16:creationId xmlns:a16="http://schemas.microsoft.com/office/drawing/2014/main" id="{D005AFB3-EF2B-F542-8D1D-E2FA943B6A14}"/>
              </a:ext>
            </a:extLst>
          </p:cNvPr>
          <p:cNvSpPr txBox="1"/>
          <p:nvPr/>
        </p:nvSpPr>
        <p:spPr>
          <a:xfrm>
            <a:off x="18041103" y="10561895"/>
            <a:ext cx="229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709" name="Rectangle 56">
            <a:extLst>
              <a:ext uri="{FF2B5EF4-FFF2-40B4-BE49-F238E27FC236}">
                <a16:creationId xmlns:a16="http://schemas.microsoft.com/office/drawing/2014/main" id="{A58E3BF7-6724-9E41-A1E0-B700676DDEDE}"/>
              </a:ext>
            </a:extLst>
          </p:cNvPr>
          <p:cNvSpPr/>
          <p:nvPr/>
        </p:nvSpPr>
        <p:spPr>
          <a:xfrm>
            <a:off x="17392533" y="11144743"/>
            <a:ext cx="35380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1">
            <a:extLst>
              <a:ext uri="{FF2B5EF4-FFF2-40B4-BE49-F238E27FC236}">
                <a16:creationId xmlns:a16="http://schemas.microsoft.com/office/drawing/2014/main" id="{2CB1FC59-AC81-3442-91A0-AC5F98D6F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362" y="4294889"/>
            <a:ext cx="104953" cy="3861240"/>
          </a:xfrm>
          <a:custGeom>
            <a:avLst/>
            <a:gdLst>
              <a:gd name="T0" fmla="*/ 38 w 85"/>
              <a:gd name="T1" fmla="*/ 0 h 3084"/>
              <a:gd name="T2" fmla="*/ 38 w 85"/>
              <a:gd name="T3" fmla="*/ 0 h 3084"/>
              <a:gd name="T4" fmla="*/ 38 w 85"/>
              <a:gd name="T5" fmla="*/ 0 h 3084"/>
              <a:gd name="T6" fmla="*/ 0 w 85"/>
              <a:gd name="T7" fmla="*/ 38 h 3084"/>
              <a:gd name="T8" fmla="*/ 0 w 85"/>
              <a:gd name="T9" fmla="*/ 3044 h 3084"/>
              <a:gd name="T10" fmla="*/ 38 w 85"/>
              <a:gd name="T11" fmla="*/ 3083 h 3084"/>
              <a:gd name="T12" fmla="*/ 38 w 85"/>
              <a:gd name="T13" fmla="*/ 3083 h 3084"/>
              <a:gd name="T14" fmla="*/ 84 w 85"/>
              <a:gd name="T15" fmla="*/ 3044 h 3084"/>
              <a:gd name="T16" fmla="*/ 84 w 85"/>
              <a:gd name="T17" fmla="*/ 38 h 3084"/>
              <a:gd name="T18" fmla="*/ 38 w 85"/>
              <a:gd name="T19" fmla="*/ 0 h 3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" h="3084">
                <a:moveTo>
                  <a:pt x="38" y="0"/>
                </a:moveTo>
                <a:lnTo>
                  <a:pt x="38" y="0"/>
                </a:lnTo>
                <a:lnTo>
                  <a:pt x="38" y="0"/>
                </a:lnTo>
                <a:cubicBezTo>
                  <a:pt x="15" y="0"/>
                  <a:pt x="0" y="15"/>
                  <a:pt x="0" y="38"/>
                </a:cubicBezTo>
                <a:cubicBezTo>
                  <a:pt x="0" y="3044"/>
                  <a:pt x="0" y="3044"/>
                  <a:pt x="0" y="3044"/>
                </a:cubicBezTo>
                <a:cubicBezTo>
                  <a:pt x="0" y="3067"/>
                  <a:pt x="15" y="3083"/>
                  <a:pt x="38" y="3083"/>
                </a:cubicBezTo>
                <a:lnTo>
                  <a:pt x="38" y="3083"/>
                </a:lnTo>
                <a:cubicBezTo>
                  <a:pt x="61" y="3083"/>
                  <a:pt x="84" y="3067"/>
                  <a:pt x="84" y="3044"/>
                </a:cubicBezTo>
                <a:cubicBezTo>
                  <a:pt x="84" y="38"/>
                  <a:pt x="84" y="38"/>
                  <a:pt x="84" y="38"/>
                </a:cubicBezTo>
                <a:cubicBezTo>
                  <a:pt x="84" y="15"/>
                  <a:pt x="61" y="0"/>
                  <a:pt x="38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">
            <a:extLst>
              <a:ext uri="{FF2B5EF4-FFF2-40B4-BE49-F238E27FC236}">
                <a16:creationId xmlns:a16="http://schemas.microsoft.com/office/drawing/2014/main" id="{F6D856DD-C941-C74D-80C3-D8ABFDD05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67" y="4300411"/>
            <a:ext cx="2176437" cy="3701047"/>
          </a:xfrm>
          <a:custGeom>
            <a:avLst/>
            <a:gdLst>
              <a:gd name="T0" fmla="*/ 0 w 1738"/>
              <a:gd name="T1" fmla="*/ 84 h 2953"/>
              <a:gd name="T2" fmla="*/ 0 w 1738"/>
              <a:gd name="T3" fmla="*/ 84 h 2953"/>
              <a:gd name="T4" fmla="*/ 0 w 1738"/>
              <a:gd name="T5" fmla="*/ 2891 h 2953"/>
              <a:gd name="T6" fmla="*/ 61 w 1738"/>
              <a:gd name="T7" fmla="*/ 2952 h 2953"/>
              <a:gd name="T8" fmla="*/ 1661 w 1738"/>
              <a:gd name="T9" fmla="*/ 2952 h 2953"/>
              <a:gd name="T10" fmla="*/ 1714 w 1738"/>
              <a:gd name="T11" fmla="*/ 2860 h 2953"/>
              <a:gd name="T12" fmla="*/ 107 w 1738"/>
              <a:gd name="T13" fmla="*/ 53 h 2953"/>
              <a:gd name="T14" fmla="*/ 0 w 1738"/>
              <a:gd name="T15" fmla="*/ 84 h 2953"/>
              <a:gd name="T16" fmla="*/ 0 w 1738"/>
              <a:gd name="T17" fmla="*/ 2891 h 2953"/>
              <a:gd name="T18" fmla="*/ 61 w 1738"/>
              <a:gd name="T19" fmla="*/ 2952 h 2953"/>
              <a:gd name="T20" fmla="*/ 1661 w 1738"/>
              <a:gd name="T21" fmla="*/ 2952 h 2953"/>
              <a:gd name="T22" fmla="*/ 1714 w 1738"/>
              <a:gd name="T23" fmla="*/ 2860 h 2953"/>
              <a:gd name="T24" fmla="*/ 107 w 1738"/>
              <a:gd name="T25" fmla="*/ 53 h 2953"/>
              <a:gd name="T26" fmla="*/ 0 w 1738"/>
              <a:gd name="T27" fmla="*/ 84 h 2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38" h="2953">
                <a:moveTo>
                  <a:pt x="0" y="84"/>
                </a:moveTo>
                <a:lnTo>
                  <a:pt x="0" y="84"/>
                </a:lnTo>
                <a:cubicBezTo>
                  <a:pt x="0" y="2891"/>
                  <a:pt x="0" y="2891"/>
                  <a:pt x="0" y="2891"/>
                </a:cubicBezTo>
                <a:cubicBezTo>
                  <a:pt x="0" y="2929"/>
                  <a:pt x="23" y="2952"/>
                  <a:pt x="61" y="2952"/>
                </a:cubicBezTo>
                <a:cubicBezTo>
                  <a:pt x="1661" y="2952"/>
                  <a:pt x="1661" y="2952"/>
                  <a:pt x="1661" y="2952"/>
                </a:cubicBezTo>
                <a:cubicBezTo>
                  <a:pt x="1707" y="2952"/>
                  <a:pt x="1737" y="2899"/>
                  <a:pt x="1714" y="2860"/>
                </a:cubicBezTo>
                <a:cubicBezTo>
                  <a:pt x="107" y="53"/>
                  <a:pt x="107" y="53"/>
                  <a:pt x="107" y="53"/>
                </a:cubicBezTo>
                <a:cubicBezTo>
                  <a:pt x="77" y="0"/>
                  <a:pt x="0" y="23"/>
                  <a:pt x="0" y="84"/>
                </a:cubicBezTo>
                <a:cubicBezTo>
                  <a:pt x="0" y="2891"/>
                  <a:pt x="0" y="2891"/>
                  <a:pt x="0" y="2891"/>
                </a:cubicBezTo>
                <a:cubicBezTo>
                  <a:pt x="0" y="2929"/>
                  <a:pt x="23" y="2952"/>
                  <a:pt x="61" y="2952"/>
                </a:cubicBezTo>
                <a:cubicBezTo>
                  <a:pt x="1661" y="2952"/>
                  <a:pt x="1661" y="2952"/>
                  <a:pt x="1661" y="2952"/>
                </a:cubicBezTo>
                <a:cubicBezTo>
                  <a:pt x="1707" y="2952"/>
                  <a:pt x="1737" y="2899"/>
                  <a:pt x="1714" y="2860"/>
                </a:cubicBezTo>
                <a:cubicBezTo>
                  <a:pt x="107" y="53"/>
                  <a:pt x="107" y="53"/>
                  <a:pt x="107" y="53"/>
                </a:cubicBezTo>
                <a:cubicBezTo>
                  <a:pt x="77" y="0"/>
                  <a:pt x="0" y="23"/>
                  <a:pt x="0" y="84"/>
                </a:cubicBezTo>
              </a:path>
            </a:pathLst>
          </a:custGeom>
          <a:solidFill>
            <a:srgbClr val="718C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3">
            <a:extLst>
              <a:ext uri="{FF2B5EF4-FFF2-40B4-BE49-F238E27FC236}">
                <a16:creationId xmlns:a16="http://schemas.microsoft.com/office/drawing/2014/main" id="{7B8C9AED-13A9-764F-A72C-6CF38F6C2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005" y="4687087"/>
            <a:ext cx="2734357" cy="3248083"/>
          </a:xfrm>
          <a:custGeom>
            <a:avLst/>
            <a:gdLst>
              <a:gd name="T0" fmla="*/ 2181 w 2182"/>
              <a:gd name="T1" fmla="*/ 84 h 2594"/>
              <a:gd name="T2" fmla="*/ 2181 w 2182"/>
              <a:gd name="T3" fmla="*/ 84 h 2594"/>
              <a:gd name="T4" fmla="*/ 2181 w 2182"/>
              <a:gd name="T5" fmla="*/ 2531 h 2594"/>
              <a:gd name="T6" fmla="*/ 2120 w 2182"/>
              <a:gd name="T7" fmla="*/ 2593 h 2594"/>
              <a:gd name="T8" fmla="*/ 84 w 2182"/>
              <a:gd name="T9" fmla="*/ 2593 h 2594"/>
              <a:gd name="T10" fmla="*/ 38 w 2182"/>
              <a:gd name="T11" fmla="*/ 2485 h 2594"/>
              <a:gd name="T12" fmla="*/ 2074 w 2182"/>
              <a:gd name="T13" fmla="*/ 46 h 2594"/>
              <a:gd name="T14" fmla="*/ 2181 w 2182"/>
              <a:gd name="T15" fmla="*/ 84 h 2594"/>
              <a:gd name="T16" fmla="*/ 2181 w 2182"/>
              <a:gd name="T17" fmla="*/ 2531 h 2594"/>
              <a:gd name="T18" fmla="*/ 2120 w 2182"/>
              <a:gd name="T19" fmla="*/ 2593 h 2594"/>
              <a:gd name="T20" fmla="*/ 84 w 2182"/>
              <a:gd name="T21" fmla="*/ 2593 h 2594"/>
              <a:gd name="T22" fmla="*/ 38 w 2182"/>
              <a:gd name="T23" fmla="*/ 2485 h 2594"/>
              <a:gd name="T24" fmla="*/ 2074 w 2182"/>
              <a:gd name="T25" fmla="*/ 46 h 2594"/>
              <a:gd name="T26" fmla="*/ 2181 w 2182"/>
              <a:gd name="T27" fmla="*/ 84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82" h="2594">
                <a:moveTo>
                  <a:pt x="2181" y="84"/>
                </a:moveTo>
                <a:lnTo>
                  <a:pt x="2181" y="84"/>
                </a:lnTo>
                <a:cubicBezTo>
                  <a:pt x="2181" y="2531"/>
                  <a:pt x="2181" y="2531"/>
                  <a:pt x="2181" y="2531"/>
                </a:cubicBezTo>
                <a:cubicBezTo>
                  <a:pt x="2181" y="2562"/>
                  <a:pt x="2150" y="2593"/>
                  <a:pt x="2120" y="2593"/>
                </a:cubicBezTo>
                <a:cubicBezTo>
                  <a:pt x="84" y="2593"/>
                  <a:pt x="84" y="2593"/>
                  <a:pt x="84" y="2593"/>
                </a:cubicBezTo>
                <a:cubicBezTo>
                  <a:pt x="31" y="2593"/>
                  <a:pt x="0" y="2531"/>
                  <a:pt x="38" y="2485"/>
                </a:cubicBezTo>
                <a:cubicBezTo>
                  <a:pt x="2074" y="46"/>
                  <a:pt x="2074" y="46"/>
                  <a:pt x="2074" y="46"/>
                </a:cubicBezTo>
                <a:cubicBezTo>
                  <a:pt x="2112" y="0"/>
                  <a:pt x="2181" y="30"/>
                  <a:pt x="2181" y="84"/>
                </a:cubicBezTo>
                <a:cubicBezTo>
                  <a:pt x="2181" y="2531"/>
                  <a:pt x="2181" y="2531"/>
                  <a:pt x="2181" y="2531"/>
                </a:cubicBezTo>
                <a:cubicBezTo>
                  <a:pt x="2181" y="2562"/>
                  <a:pt x="2150" y="2593"/>
                  <a:pt x="2120" y="2593"/>
                </a:cubicBezTo>
                <a:cubicBezTo>
                  <a:pt x="84" y="2593"/>
                  <a:pt x="84" y="2593"/>
                  <a:pt x="84" y="2593"/>
                </a:cubicBezTo>
                <a:cubicBezTo>
                  <a:pt x="31" y="2593"/>
                  <a:pt x="0" y="2531"/>
                  <a:pt x="38" y="2485"/>
                </a:cubicBezTo>
                <a:cubicBezTo>
                  <a:pt x="2074" y="46"/>
                  <a:pt x="2074" y="46"/>
                  <a:pt x="2074" y="46"/>
                </a:cubicBezTo>
                <a:cubicBezTo>
                  <a:pt x="2112" y="0"/>
                  <a:pt x="2181" y="30"/>
                  <a:pt x="2181" y="84"/>
                </a:cubicBezTo>
              </a:path>
            </a:pathLst>
          </a:custGeom>
          <a:solidFill>
            <a:srgbClr val="A5B6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4">
            <a:extLst>
              <a:ext uri="{FF2B5EF4-FFF2-40B4-BE49-F238E27FC236}">
                <a16:creationId xmlns:a16="http://schemas.microsoft.com/office/drawing/2014/main" id="{BEF57166-1496-BF48-B8D7-415C824CF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869" y="9294062"/>
            <a:ext cx="24537389" cy="4421938"/>
          </a:xfrm>
          <a:custGeom>
            <a:avLst/>
            <a:gdLst>
              <a:gd name="T0" fmla="*/ 19589 w 19590"/>
              <a:gd name="T1" fmla="*/ 0 h 3085"/>
              <a:gd name="T2" fmla="*/ 0 w 19590"/>
              <a:gd name="T3" fmla="*/ 0 h 3085"/>
              <a:gd name="T4" fmla="*/ 0 w 19590"/>
              <a:gd name="T5" fmla="*/ 3084 h 3085"/>
              <a:gd name="T6" fmla="*/ 19589 w 19590"/>
              <a:gd name="T7" fmla="*/ 3084 h 3085"/>
              <a:gd name="T8" fmla="*/ 19589 w 19590"/>
              <a:gd name="T9" fmla="*/ 0 h 3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3085">
                <a:moveTo>
                  <a:pt x="19589" y="0"/>
                </a:moveTo>
                <a:lnTo>
                  <a:pt x="0" y="0"/>
                </a:lnTo>
                <a:lnTo>
                  <a:pt x="0" y="3084"/>
                </a:lnTo>
                <a:lnTo>
                  <a:pt x="19589" y="3084"/>
                </a:lnTo>
                <a:lnTo>
                  <a:pt x="19589" y="0"/>
                </a:lnTo>
              </a:path>
            </a:pathLst>
          </a:custGeom>
          <a:solidFill>
            <a:srgbClr val="77BD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5">
            <a:extLst>
              <a:ext uri="{FF2B5EF4-FFF2-40B4-BE49-F238E27FC236}">
                <a16:creationId xmlns:a16="http://schemas.microsoft.com/office/drawing/2014/main" id="{B6CBB0DB-C108-3B47-AD5E-B9B25D7AD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562" y="8051175"/>
            <a:ext cx="6700554" cy="2215103"/>
          </a:xfrm>
          <a:custGeom>
            <a:avLst/>
            <a:gdLst>
              <a:gd name="T0" fmla="*/ 911 w 5350"/>
              <a:gd name="T1" fmla="*/ 1767 h 1768"/>
              <a:gd name="T2" fmla="*/ 911 w 5350"/>
              <a:gd name="T3" fmla="*/ 1767 h 1768"/>
              <a:gd name="T4" fmla="*/ 697 w 5350"/>
              <a:gd name="T5" fmla="*/ 1652 h 1768"/>
              <a:gd name="T6" fmla="*/ 23 w 5350"/>
              <a:gd name="T7" fmla="*/ 237 h 1768"/>
              <a:gd name="T8" fmla="*/ 31 w 5350"/>
              <a:gd name="T9" fmla="*/ 99 h 1768"/>
              <a:gd name="T10" fmla="*/ 238 w 5350"/>
              <a:gd name="T11" fmla="*/ 0 h 1768"/>
              <a:gd name="T12" fmla="*/ 5112 w 5350"/>
              <a:gd name="T13" fmla="*/ 0 h 1768"/>
              <a:gd name="T14" fmla="*/ 5319 w 5350"/>
              <a:gd name="T15" fmla="*/ 99 h 1768"/>
              <a:gd name="T16" fmla="*/ 5326 w 5350"/>
              <a:gd name="T17" fmla="*/ 237 h 1768"/>
              <a:gd name="T18" fmla="*/ 4653 w 5350"/>
              <a:gd name="T19" fmla="*/ 1652 h 1768"/>
              <a:gd name="T20" fmla="*/ 4439 w 5350"/>
              <a:gd name="T21" fmla="*/ 1767 h 1768"/>
              <a:gd name="T22" fmla="*/ 911 w 5350"/>
              <a:gd name="T23" fmla="*/ 1767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50" h="1768">
                <a:moveTo>
                  <a:pt x="911" y="1767"/>
                </a:moveTo>
                <a:lnTo>
                  <a:pt x="911" y="1767"/>
                </a:lnTo>
                <a:cubicBezTo>
                  <a:pt x="819" y="1767"/>
                  <a:pt x="727" y="1721"/>
                  <a:pt x="697" y="1652"/>
                </a:cubicBezTo>
                <a:cubicBezTo>
                  <a:pt x="23" y="237"/>
                  <a:pt x="23" y="237"/>
                  <a:pt x="23" y="237"/>
                </a:cubicBezTo>
                <a:cubicBezTo>
                  <a:pt x="0" y="191"/>
                  <a:pt x="0" y="145"/>
                  <a:pt x="31" y="99"/>
                </a:cubicBezTo>
                <a:cubicBezTo>
                  <a:pt x="69" y="38"/>
                  <a:pt x="146" y="0"/>
                  <a:pt x="238" y="0"/>
                </a:cubicBezTo>
                <a:cubicBezTo>
                  <a:pt x="5112" y="0"/>
                  <a:pt x="5112" y="0"/>
                  <a:pt x="5112" y="0"/>
                </a:cubicBezTo>
                <a:cubicBezTo>
                  <a:pt x="5196" y="0"/>
                  <a:pt x="5280" y="38"/>
                  <a:pt x="5319" y="99"/>
                </a:cubicBezTo>
                <a:cubicBezTo>
                  <a:pt x="5342" y="145"/>
                  <a:pt x="5349" y="191"/>
                  <a:pt x="5326" y="237"/>
                </a:cubicBezTo>
                <a:cubicBezTo>
                  <a:pt x="4653" y="1652"/>
                  <a:pt x="4653" y="1652"/>
                  <a:pt x="4653" y="1652"/>
                </a:cubicBezTo>
                <a:cubicBezTo>
                  <a:pt x="4622" y="1721"/>
                  <a:pt x="4531" y="1767"/>
                  <a:pt x="4439" y="1767"/>
                </a:cubicBezTo>
                <a:lnTo>
                  <a:pt x="911" y="17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6">
            <a:extLst>
              <a:ext uri="{FF2B5EF4-FFF2-40B4-BE49-F238E27FC236}">
                <a16:creationId xmlns:a16="http://schemas.microsoft.com/office/drawing/2014/main" id="{43C43109-4040-CC4A-8094-7419B3954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944" y="8018031"/>
            <a:ext cx="6761316" cy="2275868"/>
          </a:xfrm>
          <a:custGeom>
            <a:avLst/>
            <a:gdLst>
              <a:gd name="T0" fmla="*/ 5135 w 5396"/>
              <a:gd name="T1" fmla="*/ 47 h 1815"/>
              <a:gd name="T2" fmla="*/ 5135 w 5396"/>
              <a:gd name="T3" fmla="*/ 47 h 1815"/>
              <a:gd name="T4" fmla="*/ 5326 w 5396"/>
              <a:gd name="T5" fmla="*/ 245 h 1815"/>
              <a:gd name="T6" fmla="*/ 4653 w 5396"/>
              <a:gd name="T7" fmla="*/ 1661 h 1815"/>
              <a:gd name="T8" fmla="*/ 4462 w 5396"/>
              <a:gd name="T9" fmla="*/ 1768 h 1815"/>
              <a:gd name="T10" fmla="*/ 934 w 5396"/>
              <a:gd name="T11" fmla="*/ 1768 h 1815"/>
              <a:gd name="T12" fmla="*/ 743 w 5396"/>
              <a:gd name="T13" fmla="*/ 1661 h 1815"/>
              <a:gd name="T14" fmla="*/ 69 w 5396"/>
              <a:gd name="T15" fmla="*/ 245 h 1815"/>
              <a:gd name="T16" fmla="*/ 261 w 5396"/>
              <a:gd name="T17" fmla="*/ 47 h 1815"/>
              <a:gd name="T18" fmla="*/ 5135 w 5396"/>
              <a:gd name="T19" fmla="*/ 47 h 1815"/>
              <a:gd name="T20" fmla="*/ 5135 w 5396"/>
              <a:gd name="T21" fmla="*/ 0 h 1815"/>
              <a:gd name="T22" fmla="*/ 5135 w 5396"/>
              <a:gd name="T23" fmla="*/ 0 h 1815"/>
              <a:gd name="T24" fmla="*/ 261 w 5396"/>
              <a:gd name="T25" fmla="*/ 0 h 1815"/>
              <a:gd name="T26" fmla="*/ 31 w 5396"/>
              <a:gd name="T27" fmla="*/ 108 h 1815"/>
              <a:gd name="T28" fmla="*/ 23 w 5396"/>
              <a:gd name="T29" fmla="*/ 268 h 1815"/>
              <a:gd name="T30" fmla="*/ 697 w 5396"/>
              <a:gd name="T31" fmla="*/ 1684 h 1815"/>
              <a:gd name="T32" fmla="*/ 934 w 5396"/>
              <a:gd name="T33" fmla="*/ 1814 h 1815"/>
              <a:gd name="T34" fmla="*/ 4462 w 5396"/>
              <a:gd name="T35" fmla="*/ 1814 h 1815"/>
              <a:gd name="T36" fmla="*/ 4699 w 5396"/>
              <a:gd name="T37" fmla="*/ 1684 h 1815"/>
              <a:gd name="T38" fmla="*/ 5372 w 5396"/>
              <a:gd name="T39" fmla="*/ 268 h 1815"/>
              <a:gd name="T40" fmla="*/ 5365 w 5396"/>
              <a:gd name="T41" fmla="*/ 108 h 1815"/>
              <a:gd name="T42" fmla="*/ 5135 w 5396"/>
              <a:gd name="T43" fmla="*/ 0 h 1815"/>
              <a:gd name="T44" fmla="*/ 5135 w 5396"/>
              <a:gd name="T45" fmla="*/ 47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96" h="1815">
                <a:moveTo>
                  <a:pt x="5135" y="47"/>
                </a:moveTo>
                <a:lnTo>
                  <a:pt x="5135" y="47"/>
                </a:lnTo>
                <a:cubicBezTo>
                  <a:pt x="5273" y="47"/>
                  <a:pt x="5372" y="154"/>
                  <a:pt x="5326" y="245"/>
                </a:cubicBezTo>
                <a:cubicBezTo>
                  <a:pt x="4653" y="1661"/>
                  <a:pt x="4653" y="1661"/>
                  <a:pt x="4653" y="1661"/>
                </a:cubicBezTo>
                <a:cubicBezTo>
                  <a:pt x="4622" y="1722"/>
                  <a:pt x="4546" y="1768"/>
                  <a:pt x="4462" y="1768"/>
                </a:cubicBezTo>
                <a:cubicBezTo>
                  <a:pt x="934" y="1768"/>
                  <a:pt x="934" y="1768"/>
                  <a:pt x="934" y="1768"/>
                </a:cubicBezTo>
                <a:cubicBezTo>
                  <a:pt x="850" y="1768"/>
                  <a:pt x="773" y="1722"/>
                  <a:pt x="743" y="1661"/>
                </a:cubicBezTo>
                <a:cubicBezTo>
                  <a:pt x="69" y="245"/>
                  <a:pt x="69" y="245"/>
                  <a:pt x="69" y="245"/>
                </a:cubicBezTo>
                <a:cubicBezTo>
                  <a:pt x="23" y="154"/>
                  <a:pt x="123" y="47"/>
                  <a:pt x="261" y="47"/>
                </a:cubicBezTo>
                <a:cubicBezTo>
                  <a:pt x="5135" y="47"/>
                  <a:pt x="5135" y="47"/>
                  <a:pt x="5135" y="47"/>
                </a:cubicBezTo>
                <a:lnTo>
                  <a:pt x="5135" y="0"/>
                </a:lnTo>
                <a:lnTo>
                  <a:pt x="5135" y="0"/>
                </a:lnTo>
                <a:cubicBezTo>
                  <a:pt x="261" y="0"/>
                  <a:pt x="261" y="0"/>
                  <a:pt x="261" y="0"/>
                </a:cubicBezTo>
                <a:cubicBezTo>
                  <a:pt x="161" y="0"/>
                  <a:pt x="77" y="39"/>
                  <a:pt x="31" y="108"/>
                </a:cubicBezTo>
                <a:cubicBezTo>
                  <a:pt x="0" y="161"/>
                  <a:pt x="0" y="215"/>
                  <a:pt x="23" y="268"/>
                </a:cubicBezTo>
                <a:cubicBezTo>
                  <a:pt x="697" y="1684"/>
                  <a:pt x="697" y="1684"/>
                  <a:pt x="697" y="1684"/>
                </a:cubicBezTo>
                <a:cubicBezTo>
                  <a:pt x="735" y="1768"/>
                  <a:pt x="827" y="1814"/>
                  <a:pt x="934" y="1814"/>
                </a:cubicBezTo>
                <a:cubicBezTo>
                  <a:pt x="4462" y="1814"/>
                  <a:pt x="4462" y="1814"/>
                  <a:pt x="4462" y="1814"/>
                </a:cubicBezTo>
                <a:cubicBezTo>
                  <a:pt x="4569" y="1814"/>
                  <a:pt x="4661" y="1768"/>
                  <a:pt x="4699" y="1684"/>
                </a:cubicBezTo>
                <a:cubicBezTo>
                  <a:pt x="5372" y="268"/>
                  <a:pt x="5372" y="268"/>
                  <a:pt x="5372" y="268"/>
                </a:cubicBezTo>
                <a:cubicBezTo>
                  <a:pt x="5395" y="215"/>
                  <a:pt x="5395" y="161"/>
                  <a:pt x="5365" y="108"/>
                </a:cubicBezTo>
                <a:cubicBezTo>
                  <a:pt x="5319" y="39"/>
                  <a:pt x="5235" y="0"/>
                  <a:pt x="5135" y="0"/>
                </a:cubicBezTo>
                <a:lnTo>
                  <a:pt x="5135" y="4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7">
            <a:extLst>
              <a:ext uri="{FF2B5EF4-FFF2-40B4-BE49-F238E27FC236}">
                <a16:creationId xmlns:a16="http://schemas.microsoft.com/office/drawing/2014/main" id="{E584896B-214B-EF4D-BFF9-E06C7F4E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3542" y="6681235"/>
            <a:ext cx="2309011" cy="2309011"/>
          </a:xfrm>
          <a:custGeom>
            <a:avLst/>
            <a:gdLst>
              <a:gd name="T0" fmla="*/ 1843 w 1844"/>
              <a:gd name="T1" fmla="*/ 917 h 1844"/>
              <a:gd name="T2" fmla="*/ 1843 w 1844"/>
              <a:gd name="T3" fmla="*/ 917 h 1844"/>
              <a:gd name="T4" fmla="*/ 918 w 1844"/>
              <a:gd name="T5" fmla="*/ 1843 h 1844"/>
              <a:gd name="T6" fmla="*/ 0 w 1844"/>
              <a:gd name="T7" fmla="*/ 917 h 1844"/>
              <a:gd name="T8" fmla="*/ 918 w 1844"/>
              <a:gd name="T9" fmla="*/ 0 h 1844"/>
              <a:gd name="T10" fmla="*/ 1843 w 1844"/>
              <a:gd name="T11" fmla="*/ 917 h 1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4" h="1844">
                <a:moveTo>
                  <a:pt x="1843" y="917"/>
                </a:moveTo>
                <a:lnTo>
                  <a:pt x="1843" y="917"/>
                </a:lnTo>
                <a:cubicBezTo>
                  <a:pt x="1843" y="1430"/>
                  <a:pt x="1431" y="1843"/>
                  <a:pt x="918" y="1843"/>
                </a:cubicBezTo>
                <a:cubicBezTo>
                  <a:pt x="413" y="1843"/>
                  <a:pt x="0" y="1430"/>
                  <a:pt x="0" y="917"/>
                </a:cubicBezTo>
                <a:cubicBezTo>
                  <a:pt x="0" y="413"/>
                  <a:pt x="413" y="0"/>
                  <a:pt x="918" y="0"/>
                </a:cubicBezTo>
                <a:cubicBezTo>
                  <a:pt x="1431" y="0"/>
                  <a:pt x="1843" y="413"/>
                  <a:pt x="1843" y="9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8">
            <a:extLst>
              <a:ext uri="{FF2B5EF4-FFF2-40B4-BE49-F238E27FC236}">
                <a16:creationId xmlns:a16="http://schemas.microsoft.com/office/drawing/2014/main" id="{5009F3A3-E47E-F742-A466-D9B5C36D7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8617" y="6681235"/>
            <a:ext cx="2309011" cy="2309011"/>
          </a:xfrm>
          <a:custGeom>
            <a:avLst/>
            <a:gdLst>
              <a:gd name="T0" fmla="*/ 1844 w 1845"/>
              <a:gd name="T1" fmla="*/ 917 h 1844"/>
              <a:gd name="T2" fmla="*/ 1844 w 1845"/>
              <a:gd name="T3" fmla="*/ 917 h 1844"/>
              <a:gd name="T4" fmla="*/ 926 w 1845"/>
              <a:gd name="T5" fmla="*/ 1843 h 1844"/>
              <a:gd name="T6" fmla="*/ 0 w 1845"/>
              <a:gd name="T7" fmla="*/ 917 h 1844"/>
              <a:gd name="T8" fmla="*/ 926 w 1845"/>
              <a:gd name="T9" fmla="*/ 0 h 1844"/>
              <a:gd name="T10" fmla="*/ 1844 w 1845"/>
              <a:gd name="T11" fmla="*/ 917 h 1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5" h="1844">
                <a:moveTo>
                  <a:pt x="1844" y="917"/>
                </a:moveTo>
                <a:lnTo>
                  <a:pt x="1844" y="917"/>
                </a:lnTo>
                <a:cubicBezTo>
                  <a:pt x="1844" y="1430"/>
                  <a:pt x="1431" y="1843"/>
                  <a:pt x="926" y="1843"/>
                </a:cubicBezTo>
                <a:cubicBezTo>
                  <a:pt x="413" y="1843"/>
                  <a:pt x="0" y="1430"/>
                  <a:pt x="0" y="917"/>
                </a:cubicBezTo>
                <a:cubicBezTo>
                  <a:pt x="0" y="413"/>
                  <a:pt x="413" y="0"/>
                  <a:pt x="926" y="0"/>
                </a:cubicBezTo>
                <a:cubicBezTo>
                  <a:pt x="1431" y="0"/>
                  <a:pt x="1844" y="413"/>
                  <a:pt x="1844" y="9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9">
            <a:extLst>
              <a:ext uri="{FF2B5EF4-FFF2-40B4-BE49-F238E27FC236}">
                <a16:creationId xmlns:a16="http://schemas.microsoft.com/office/drawing/2014/main" id="{162FE1DC-3237-5E41-981B-593FF09E0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3689" y="6681235"/>
            <a:ext cx="2309011" cy="2309011"/>
          </a:xfrm>
          <a:custGeom>
            <a:avLst/>
            <a:gdLst>
              <a:gd name="T0" fmla="*/ 1844 w 1845"/>
              <a:gd name="T1" fmla="*/ 917 h 1844"/>
              <a:gd name="T2" fmla="*/ 1844 w 1845"/>
              <a:gd name="T3" fmla="*/ 917 h 1844"/>
              <a:gd name="T4" fmla="*/ 926 w 1845"/>
              <a:gd name="T5" fmla="*/ 1843 h 1844"/>
              <a:gd name="T6" fmla="*/ 0 w 1845"/>
              <a:gd name="T7" fmla="*/ 917 h 1844"/>
              <a:gd name="T8" fmla="*/ 926 w 1845"/>
              <a:gd name="T9" fmla="*/ 0 h 1844"/>
              <a:gd name="T10" fmla="*/ 1844 w 1845"/>
              <a:gd name="T11" fmla="*/ 917 h 1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5" h="1844">
                <a:moveTo>
                  <a:pt x="1844" y="917"/>
                </a:moveTo>
                <a:lnTo>
                  <a:pt x="1844" y="917"/>
                </a:lnTo>
                <a:cubicBezTo>
                  <a:pt x="1844" y="1430"/>
                  <a:pt x="1431" y="1843"/>
                  <a:pt x="926" y="1843"/>
                </a:cubicBezTo>
                <a:cubicBezTo>
                  <a:pt x="413" y="1843"/>
                  <a:pt x="0" y="1430"/>
                  <a:pt x="0" y="917"/>
                </a:cubicBezTo>
                <a:cubicBezTo>
                  <a:pt x="0" y="413"/>
                  <a:pt x="413" y="0"/>
                  <a:pt x="926" y="0"/>
                </a:cubicBezTo>
                <a:cubicBezTo>
                  <a:pt x="1431" y="0"/>
                  <a:pt x="1844" y="413"/>
                  <a:pt x="1844" y="9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54">
            <a:extLst>
              <a:ext uri="{FF2B5EF4-FFF2-40B4-BE49-F238E27FC236}">
                <a16:creationId xmlns:a16="http://schemas.microsoft.com/office/drawing/2014/main" id="{45B7C724-8E50-F04D-A65B-62EEED358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9845" y="7322014"/>
            <a:ext cx="1027455" cy="1016407"/>
          </a:xfrm>
          <a:custGeom>
            <a:avLst/>
            <a:gdLst>
              <a:gd name="T0" fmla="*/ 772 w 819"/>
              <a:gd name="T1" fmla="*/ 0 h 812"/>
              <a:gd name="T2" fmla="*/ 772 w 819"/>
              <a:gd name="T3" fmla="*/ 0 h 812"/>
              <a:gd name="T4" fmla="*/ 46 w 819"/>
              <a:gd name="T5" fmla="*/ 0 h 812"/>
              <a:gd name="T6" fmla="*/ 0 w 819"/>
              <a:gd name="T7" fmla="*/ 38 h 812"/>
              <a:gd name="T8" fmla="*/ 0 w 819"/>
              <a:gd name="T9" fmla="*/ 199 h 812"/>
              <a:gd name="T10" fmla="*/ 46 w 819"/>
              <a:gd name="T11" fmla="*/ 237 h 812"/>
              <a:gd name="T12" fmla="*/ 46 w 819"/>
              <a:gd name="T13" fmla="*/ 237 h 812"/>
              <a:gd name="T14" fmla="*/ 46 w 819"/>
              <a:gd name="T15" fmla="*/ 773 h 812"/>
              <a:gd name="T16" fmla="*/ 91 w 819"/>
              <a:gd name="T17" fmla="*/ 811 h 812"/>
              <a:gd name="T18" fmla="*/ 727 w 819"/>
              <a:gd name="T19" fmla="*/ 811 h 812"/>
              <a:gd name="T20" fmla="*/ 772 w 819"/>
              <a:gd name="T21" fmla="*/ 773 h 812"/>
              <a:gd name="T22" fmla="*/ 772 w 819"/>
              <a:gd name="T23" fmla="*/ 237 h 812"/>
              <a:gd name="T24" fmla="*/ 772 w 819"/>
              <a:gd name="T25" fmla="*/ 237 h 812"/>
              <a:gd name="T26" fmla="*/ 818 w 819"/>
              <a:gd name="T27" fmla="*/ 199 h 812"/>
              <a:gd name="T28" fmla="*/ 818 w 819"/>
              <a:gd name="T29" fmla="*/ 38 h 812"/>
              <a:gd name="T30" fmla="*/ 772 w 819"/>
              <a:gd name="T31" fmla="*/ 0 h 812"/>
              <a:gd name="T32" fmla="*/ 61 w 819"/>
              <a:gd name="T33" fmla="*/ 61 h 812"/>
              <a:gd name="T34" fmla="*/ 61 w 819"/>
              <a:gd name="T35" fmla="*/ 61 h 812"/>
              <a:gd name="T36" fmla="*/ 757 w 819"/>
              <a:gd name="T37" fmla="*/ 61 h 812"/>
              <a:gd name="T38" fmla="*/ 757 w 819"/>
              <a:gd name="T39" fmla="*/ 176 h 812"/>
              <a:gd name="T40" fmla="*/ 727 w 819"/>
              <a:gd name="T41" fmla="*/ 176 h 812"/>
              <a:gd name="T42" fmla="*/ 650 w 819"/>
              <a:gd name="T43" fmla="*/ 176 h 812"/>
              <a:gd name="T44" fmla="*/ 153 w 819"/>
              <a:gd name="T45" fmla="*/ 176 h 812"/>
              <a:gd name="T46" fmla="*/ 91 w 819"/>
              <a:gd name="T47" fmla="*/ 176 h 812"/>
              <a:gd name="T48" fmla="*/ 61 w 819"/>
              <a:gd name="T49" fmla="*/ 176 h 812"/>
              <a:gd name="T50" fmla="*/ 61 w 819"/>
              <a:gd name="T51" fmla="*/ 61 h 812"/>
              <a:gd name="T52" fmla="*/ 711 w 819"/>
              <a:gd name="T53" fmla="*/ 750 h 812"/>
              <a:gd name="T54" fmla="*/ 711 w 819"/>
              <a:gd name="T55" fmla="*/ 750 h 812"/>
              <a:gd name="T56" fmla="*/ 107 w 819"/>
              <a:gd name="T57" fmla="*/ 750 h 812"/>
              <a:gd name="T58" fmla="*/ 107 w 819"/>
              <a:gd name="T59" fmla="*/ 237 h 812"/>
              <a:gd name="T60" fmla="*/ 153 w 819"/>
              <a:gd name="T61" fmla="*/ 237 h 812"/>
              <a:gd name="T62" fmla="*/ 650 w 819"/>
              <a:gd name="T63" fmla="*/ 237 h 812"/>
              <a:gd name="T64" fmla="*/ 711 w 819"/>
              <a:gd name="T65" fmla="*/ 237 h 812"/>
              <a:gd name="T66" fmla="*/ 711 w 819"/>
              <a:gd name="T67" fmla="*/ 750 h 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19" h="812">
                <a:moveTo>
                  <a:pt x="772" y="0"/>
                </a:moveTo>
                <a:lnTo>
                  <a:pt x="772" y="0"/>
                </a:lnTo>
                <a:cubicBezTo>
                  <a:pt x="46" y="0"/>
                  <a:pt x="46" y="0"/>
                  <a:pt x="46" y="0"/>
                </a:cubicBezTo>
                <a:cubicBezTo>
                  <a:pt x="15" y="0"/>
                  <a:pt x="0" y="15"/>
                  <a:pt x="0" y="38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22"/>
                  <a:pt x="15" y="237"/>
                  <a:pt x="46" y="237"/>
                </a:cubicBezTo>
                <a:lnTo>
                  <a:pt x="46" y="237"/>
                </a:lnTo>
                <a:cubicBezTo>
                  <a:pt x="46" y="773"/>
                  <a:pt x="46" y="773"/>
                  <a:pt x="46" y="773"/>
                </a:cubicBezTo>
                <a:cubicBezTo>
                  <a:pt x="46" y="796"/>
                  <a:pt x="68" y="811"/>
                  <a:pt x="91" y="811"/>
                </a:cubicBezTo>
                <a:cubicBezTo>
                  <a:pt x="727" y="811"/>
                  <a:pt x="727" y="811"/>
                  <a:pt x="727" y="811"/>
                </a:cubicBezTo>
                <a:cubicBezTo>
                  <a:pt x="750" y="811"/>
                  <a:pt x="772" y="796"/>
                  <a:pt x="772" y="773"/>
                </a:cubicBezTo>
                <a:cubicBezTo>
                  <a:pt x="772" y="237"/>
                  <a:pt x="772" y="237"/>
                  <a:pt x="772" y="237"/>
                </a:cubicBezTo>
                <a:lnTo>
                  <a:pt x="772" y="237"/>
                </a:lnTo>
                <a:cubicBezTo>
                  <a:pt x="803" y="237"/>
                  <a:pt x="818" y="222"/>
                  <a:pt x="818" y="199"/>
                </a:cubicBezTo>
                <a:cubicBezTo>
                  <a:pt x="818" y="38"/>
                  <a:pt x="818" y="38"/>
                  <a:pt x="818" y="38"/>
                </a:cubicBezTo>
                <a:cubicBezTo>
                  <a:pt x="818" y="15"/>
                  <a:pt x="803" y="0"/>
                  <a:pt x="772" y="0"/>
                </a:cubicBezTo>
                <a:close/>
                <a:moveTo>
                  <a:pt x="61" y="61"/>
                </a:moveTo>
                <a:lnTo>
                  <a:pt x="61" y="61"/>
                </a:lnTo>
                <a:cubicBezTo>
                  <a:pt x="757" y="61"/>
                  <a:pt x="757" y="61"/>
                  <a:pt x="757" y="61"/>
                </a:cubicBezTo>
                <a:cubicBezTo>
                  <a:pt x="757" y="176"/>
                  <a:pt x="757" y="176"/>
                  <a:pt x="757" y="176"/>
                </a:cubicBezTo>
                <a:cubicBezTo>
                  <a:pt x="727" y="176"/>
                  <a:pt x="727" y="176"/>
                  <a:pt x="727" y="176"/>
                </a:cubicBezTo>
                <a:cubicBezTo>
                  <a:pt x="650" y="176"/>
                  <a:pt x="650" y="176"/>
                  <a:pt x="650" y="176"/>
                </a:cubicBezTo>
                <a:cubicBezTo>
                  <a:pt x="153" y="176"/>
                  <a:pt x="153" y="176"/>
                  <a:pt x="153" y="176"/>
                </a:cubicBezTo>
                <a:cubicBezTo>
                  <a:pt x="91" y="176"/>
                  <a:pt x="91" y="176"/>
                  <a:pt x="91" y="176"/>
                </a:cubicBezTo>
                <a:cubicBezTo>
                  <a:pt x="61" y="176"/>
                  <a:pt x="61" y="176"/>
                  <a:pt x="61" y="176"/>
                </a:cubicBezTo>
                <a:lnTo>
                  <a:pt x="61" y="61"/>
                </a:lnTo>
                <a:close/>
                <a:moveTo>
                  <a:pt x="711" y="750"/>
                </a:moveTo>
                <a:lnTo>
                  <a:pt x="711" y="750"/>
                </a:lnTo>
                <a:cubicBezTo>
                  <a:pt x="107" y="750"/>
                  <a:pt x="107" y="750"/>
                  <a:pt x="107" y="750"/>
                </a:cubicBezTo>
                <a:cubicBezTo>
                  <a:pt x="107" y="237"/>
                  <a:pt x="107" y="237"/>
                  <a:pt x="107" y="237"/>
                </a:cubicBezTo>
                <a:cubicBezTo>
                  <a:pt x="153" y="237"/>
                  <a:pt x="153" y="237"/>
                  <a:pt x="153" y="237"/>
                </a:cubicBezTo>
                <a:cubicBezTo>
                  <a:pt x="650" y="237"/>
                  <a:pt x="650" y="237"/>
                  <a:pt x="650" y="237"/>
                </a:cubicBezTo>
                <a:cubicBezTo>
                  <a:pt x="711" y="237"/>
                  <a:pt x="711" y="237"/>
                  <a:pt x="711" y="237"/>
                </a:cubicBezTo>
                <a:lnTo>
                  <a:pt x="711" y="7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55">
            <a:extLst>
              <a:ext uri="{FF2B5EF4-FFF2-40B4-BE49-F238E27FC236}">
                <a16:creationId xmlns:a16="http://schemas.microsoft.com/office/drawing/2014/main" id="{AD152917-8486-1942-AAC7-D91B2D7D5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3092" y="7730786"/>
            <a:ext cx="220958" cy="77335"/>
          </a:xfrm>
          <a:custGeom>
            <a:avLst/>
            <a:gdLst>
              <a:gd name="T0" fmla="*/ 145 w 177"/>
              <a:gd name="T1" fmla="*/ 0 h 62"/>
              <a:gd name="T2" fmla="*/ 145 w 177"/>
              <a:gd name="T3" fmla="*/ 0 h 62"/>
              <a:gd name="T4" fmla="*/ 31 w 177"/>
              <a:gd name="T5" fmla="*/ 0 h 62"/>
              <a:gd name="T6" fmla="*/ 0 w 177"/>
              <a:gd name="T7" fmla="*/ 30 h 62"/>
              <a:gd name="T8" fmla="*/ 31 w 177"/>
              <a:gd name="T9" fmla="*/ 61 h 62"/>
              <a:gd name="T10" fmla="*/ 145 w 177"/>
              <a:gd name="T11" fmla="*/ 61 h 62"/>
              <a:gd name="T12" fmla="*/ 176 w 177"/>
              <a:gd name="T13" fmla="*/ 30 h 62"/>
              <a:gd name="T14" fmla="*/ 145 w 177"/>
              <a:gd name="T1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7" h="62">
                <a:moveTo>
                  <a:pt x="145" y="0"/>
                </a:moveTo>
                <a:lnTo>
                  <a:pt x="145" y="0"/>
                </a:lnTo>
                <a:cubicBezTo>
                  <a:pt x="31" y="0"/>
                  <a:pt x="31" y="0"/>
                  <a:pt x="31" y="0"/>
                </a:cubicBezTo>
                <a:cubicBezTo>
                  <a:pt x="15" y="0"/>
                  <a:pt x="0" y="15"/>
                  <a:pt x="0" y="30"/>
                </a:cubicBezTo>
                <a:cubicBezTo>
                  <a:pt x="0" y="46"/>
                  <a:pt x="15" y="61"/>
                  <a:pt x="31" y="61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161" y="61"/>
                  <a:pt x="176" y="46"/>
                  <a:pt x="176" y="30"/>
                </a:cubicBezTo>
                <a:cubicBezTo>
                  <a:pt x="176" y="15"/>
                  <a:pt x="161" y="0"/>
                  <a:pt x="14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56">
            <a:extLst>
              <a:ext uri="{FF2B5EF4-FFF2-40B4-BE49-F238E27FC236}">
                <a16:creationId xmlns:a16="http://schemas.microsoft.com/office/drawing/2014/main" id="{CC013ADC-B6EC-DE46-9238-E12184CCD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7611" y="7797073"/>
            <a:ext cx="530299" cy="497156"/>
          </a:xfrm>
          <a:custGeom>
            <a:avLst/>
            <a:gdLst>
              <a:gd name="T0" fmla="*/ 207 w 422"/>
              <a:gd name="T1" fmla="*/ 398 h 399"/>
              <a:gd name="T2" fmla="*/ 207 w 422"/>
              <a:gd name="T3" fmla="*/ 398 h 399"/>
              <a:gd name="T4" fmla="*/ 77 w 422"/>
              <a:gd name="T5" fmla="*/ 345 h 399"/>
              <a:gd name="T6" fmla="*/ 77 w 422"/>
              <a:gd name="T7" fmla="*/ 85 h 399"/>
              <a:gd name="T8" fmla="*/ 146 w 422"/>
              <a:gd name="T9" fmla="*/ 8 h 399"/>
              <a:gd name="T10" fmla="*/ 192 w 422"/>
              <a:gd name="T11" fmla="*/ 8 h 399"/>
              <a:gd name="T12" fmla="*/ 192 w 422"/>
              <a:gd name="T13" fmla="*/ 54 h 399"/>
              <a:gd name="T14" fmla="*/ 115 w 422"/>
              <a:gd name="T15" fmla="*/ 123 h 399"/>
              <a:gd name="T16" fmla="*/ 77 w 422"/>
              <a:gd name="T17" fmla="*/ 215 h 399"/>
              <a:gd name="T18" fmla="*/ 115 w 422"/>
              <a:gd name="T19" fmla="*/ 307 h 399"/>
              <a:gd name="T20" fmla="*/ 207 w 422"/>
              <a:gd name="T21" fmla="*/ 337 h 399"/>
              <a:gd name="T22" fmla="*/ 291 w 422"/>
              <a:gd name="T23" fmla="*/ 307 h 399"/>
              <a:gd name="T24" fmla="*/ 368 w 422"/>
              <a:gd name="T25" fmla="*/ 230 h 399"/>
              <a:gd name="T26" fmla="*/ 406 w 422"/>
              <a:gd name="T27" fmla="*/ 230 h 399"/>
              <a:gd name="T28" fmla="*/ 406 w 422"/>
              <a:gd name="T29" fmla="*/ 276 h 399"/>
              <a:gd name="T30" fmla="*/ 337 w 422"/>
              <a:gd name="T31" fmla="*/ 345 h 399"/>
              <a:gd name="T32" fmla="*/ 207 w 422"/>
              <a:gd name="T33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2" h="399">
                <a:moveTo>
                  <a:pt x="207" y="398"/>
                </a:moveTo>
                <a:lnTo>
                  <a:pt x="207" y="398"/>
                </a:lnTo>
                <a:cubicBezTo>
                  <a:pt x="153" y="398"/>
                  <a:pt x="107" y="383"/>
                  <a:pt x="77" y="345"/>
                </a:cubicBezTo>
                <a:cubicBezTo>
                  <a:pt x="0" y="276"/>
                  <a:pt x="0" y="153"/>
                  <a:pt x="77" y="85"/>
                </a:cubicBezTo>
                <a:cubicBezTo>
                  <a:pt x="146" y="8"/>
                  <a:pt x="146" y="8"/>
                  <a:pt x="146" y="8"/>
                </a:cubicBezTo>
                <a:cubicBezTo>
                  <a:pt x="153" y="0"/>
                  <a:pt x="176" y="0"/>
                  <a:pt x="192" y="8"/>
                </a:cubicBezTo>
                <a:cubicBezTo>
                  <a:pt x="199" y="23"/>
                  <a:pt x="199" y="39"/>
                  <a:pt x="192" y="54"/>
                </a:cubicBezTo>
                <a:cubicBezTo>
                  <a:pt x="115" y="123"/>
                  <a:pt x="115" y="123"/>
                  <a:pt x="115" y="123"/>
                </a:cubicBezTo>
                <a:cubicBezTo>
                  <a:pt x="92" y="153"/>
                  <a:pt x="77" y="184"/>
                  <a:pt x="77" y="215"/>
                </a:cubicBezTo>
                <a:cubicBezTo>
                  <a:pt x="77" y="245"/>
                  <a:pt x="92" y="276"/>
                  <a:pt x="115" y="307"/>
                </a:cubicBezTo>
                <a:cubicBezTo>
                  <a:pt x="138" y="330"/>
                  <a:pt x="169" y="337"/>
                  <a:pt x="207" y="337"/>
                </a:cubicBezTo>
                <a:cubicBezTo>
                  <a:pt x="238" y="337"/>
                  <a:pt x="268" y="330"/>
                  <a:pt x="291" y="307"/>
                </a:cubicBezTo>
                <a:cubicBezTo>
                  <a:pt x="368" y="230"/>
                  <a:pt x="368" y="230"/>
                  <a:pt x="368" y="230"/>
                </a:cubicBezTo>
                <a:cubicBezTo>
                  <a:pt x="375" y="223"/>
                  <a:pt x="398" y="223"/>
                  <a:pt x="406" y="230"/>
                </a:cubicBezTo>
                <a:cubicBezTo>
                  <a:pt x="421" y="245"/>
                  <a:pt x="421" y="261"/>
                  <a:pt x="406" y="276"/>
                </a:cubicBezTo>
                <a:cubicBezTo>
                  <a:pt x="337" y="345"/>
                  <a:pt x="337" y="345"/>
                  <a:pt x="337" y="345"/>
                </a:cubicBezTo>
                <a:cubicBezTo>
                  <a:pt x="306" y="383"/>
                  <a:pt x="253" y="398"/>
                  <a:pt x="207" y="3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57">
            <a:extLst>
              <a:ext uri="{FF2B5EF4-FFF2-40B4-BE49-F238E27FC236}">
                <a16:creationId xmlns:a16="http://schemas.microsoft.com/office/drawing/2014/main" id="{72EC394F-BA64-1246-8D1F-A32E5C2B6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4005" y="7333062"/>
            <a:ext cx="508203" cy="524774"/>
          </a:xfrm>
          <a:custGeom>
            <a:avLst/>
            <a:gdLst>
              <a:gd name="T0" fmla="*/ 260 w 407"/>
              <a:gd name="T1" fmla="*/ 420 h 421"/>
              <a:gd name="T2" fmla="*/ 260 w 407"/>
              <a:gd name="T3" fmla="*/ 420 h 421"/>
              <a:gd name="T4" fmla="*/ 245 w 407"/>
              <a:gd name="T5" fmla="*/ 413 h 421"/>
              <a:gd name="T6" fmla="*/ 238 w 407"/>
              <a:gd name="T7" fmla="*/ 367 h 421"/>
              <a:gd name="T8" fmla="*/ 306 w 407"/>
              <a:gd name="T9" fmla="*/ 298 h 421"/>
              <a:gd name="T10" fmla="*/ 345 w 407"/>
              <a:gd name="T11" fmla="*/ 206 h 421"/>
              <a:gd name="T12" fmla="*/ 306 w 407"/>
              <a:gd name="T13" fmla="*/ 114 h 421"/>
              <a:gd name="T14" fmla="*/ 130 w 407"/>
              <a:gd name="T15" fmla="*/ 122 h 421"/>
              <a:gd name="T16" fmla="*/ 62 w 407"/>
              <a:gd name="T17" fmla="*/ 199 h 421"/>
              <a:gd name="T18" fmla="*/ 16 w 407"/>
              <a:gd name="T19" fmla="*/ 199 h 421"/>
              <a:gd name="T20" fmla="*/ 16 w 407"/>
              <a:gd name="T21" fmla="*/ 153 h 421"/>
              <a:gd name="T22" fmla="*/ 85 w 407"/>
              <a:gd name="T23" fmla="*/ 84 h 421"/>
              <a:gd name="T24" fmla="*/ 345 w 407"/>
              <a:gd name="T25" fmla="*/ 76 h 421"/>
              <a:gd name="T26" fmla="*/ 406 w 407"/>
              <a:gd name="T27" fmla="*/ 206 h 421"/>
              <a:gd name="T28" fmla="*/ 352 w 407"/>
              <a:gd name="T29" fmla="*/ 336 h 421"/>
              <a:gd name="T30" fmla="*/ 283 w 407"/>
              <a:gd name="T31" fmla="*/ 413 h 421"/>
              <a:gd name="T32" fmla="*/ 260 w 407"/>
              <a:gd name="T33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07" h="421">
                <a:moveTo>
                  <a:pt x="260" y="420"/>
                </a:moveTo>
                <a:lnTo>
                  <a:pt x="260" y="420"/>
                </a:lnTo>
                <a:cubicBezTo>
                  <a:pt x="253" y="420"/>
                  <a:pt x="245" y="420"/>
                  <a:pt x="245" y="413"/>
                </a:cubicBezTo>
                <a:cubicBezTo>
                  <a:pt x="230" y="397"/>
                  <a:pt x="230" y="382"/>
                  <a:pt x="238" y="367"/>
                </a:cubicBezTo>
                <a:cubicBezTo>
                  <a:pt x="306" y="298"/>
                  <a:pt x="306" y="298"/>
                  <a:pt x="306" y="298"/>
                </a:cubicBezTo>
                <a:cubicBezTo>
                  <a:pt x="329" y="267"/>
                  <a:pt x="345" y="237"/>
                  <a:pt x="345" y="206"/>
                </a:cubicBezTo>
                <a:cubicBezTo>
                  <a:pt x="345" y="168"/>
                  <a:pt x="329" y="137"/>
                  <a:pt x="306" y="114"/>
                </a:cubicBezTo>
                <a:cubicBezTo>
                  <a:pt x="253" y="68"/>
                  <a:pt x="176" y="76"/>
                  <a:pt x="130" y="122"/>
                </a:cubicBezTo>
                <a:cubicBezTo>
                  <a:pt x="62" y="199"/>
                  <a:pt x="62" y="199"/>
                  <a:pt x="62" y="199"/>
                </a:cubicBezTo>
                <a:cubicBezTo>
                  <a:pt x="46" y="214"/>
                  <a:pt x="23" y="214"/>
                  <a:pt x="16" y="199"/>
                </a:cubicBezTo>
                <a:cubicBezTo>
                  <a:pt x="0" y="191"/>
                  <a:pt x="0" y="168"/>
                  <a:pt x="16" y="153"/>
                </a:cubicBezTo>
                <a:cubicBezTo>
                  <a:pt x="85" y="84"/>
                  <a:pt x="85" y="84"/>
                  <a:pt x="85" y="84"/>
                </a:cubicBezTo>
                <a:cubicBezTo>
                  <a:pt x="153" y="7"/>
                  <a:pt x="268" y="0"/>
                  <a:pt x="345" y="76"/>
                </a:cubicBezTo>
                <a:cubicBezTo>
                  <a:pt x="383" y="107"/>
                  <a:pt x="406" y="153"/>
                  <a:pt x="406" y="206"/>
                </a:cubicBezTo>
                <a:cubicBezTo>
                  <a:pt x="406" y="252"/>
                  <a:pt x="391" y="298"/>
                  <a:pt x="352" y="336"/>
                </a:cubicBezTo>
                <a:cubicBezTo>
                  <a:pt x="283" y="413"/>
                  <a:pt x="283" y="413"/>
                  <a:pt x="283" y="413"/>
                </a:cubicBezTo>
                <a:cubicBezTo>
                  <a:pt x="283" y="420"/>
                  <a:pt x="268" y="420"/>
                  <a:pt x="260" y="4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58">
            <a:extLst>
              <a:ext uri="{FF2B5EF4-FFF2-40B4-BE49-F238E27FC236}">
                <a16:creationId xmlns:a16="http://schemas.microsoft.com/office/drawing/2014/main" id="{FD30965B-2B74-A14F-B7DB-D31D24870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2478" y="7686594"/>
            <a:ext cx="325911" cy="325911"/>
          </a:xfrm>
          <a:custGeom>
            <a:avLst/>
            <a:gdLst>
              <a:gd name="T0" fmla="*/ 31 w 261"/>
              <a:gd name="T1" fmla="*/ 260 h 261"/>
              <a:gd name="T2" fmla="*/ 31 w 261"/>
              <a:gd name="T3" fmla="*/ 260 h 261"/>
              <a:gd name="T4" fmla="*/ 15 w 261"/>
              <a:gd name="T5" fmla="*/ 252 h 261"/>
              <a:gd name="T6" fmla="*/ 15 w 261"/>
              <a:gd name="T7" fmla="*/ 206 h 261"/>
              <a:gd name="T8" fmla="*/ 206 w 261"/>
              <a:gd name="T9" fmla="*/ 15 h 261"/>
              <a:gd name="T10" fmla="*/ 245 w 261"/>
              <a:gd name="T11" fmla="*/ 15 h 261"/>
              <a:gd name="T12" fmla="*/ 245 w 261"/>
              <a:gd name="T13" fmla="*/ 61 h 261"/>
              <a:gd name="T14" fmla="*/ 53 w 261"/>
              <a:gd name="T15" fmla="*/ 252 h 261"/>
              <a:gd name="T16" fmla="*/ 31 w 261"/>
              <a:gd name="T17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" h="261">
                <a:moveTo>
                  <a:pt x="31" y="260"/>
                </a:moveTo>
                <a:lnTo>
                  <a:pt x="31" y="260"/>
                </a:lnTo>
                <a:cubicBezTo>
                  <a:pt x="23" y="260"/>
                  <a:pt x="15" y="260"/>
                  <a:pt x="15" y="252"/>
                </a:cubicBezTo>
                <a:cubicBezTo>
                  <a:pt x="0" y="237"/>
                  <a:pt x="0" y="222"/>
                  <a:pt x="15" y="206"/>
                </a:cubicBezTo>
                <a:cubicBezTo>
                  <a:pt x="206" y="15"/>
                  <a:pt x="206" y="15"/>
                  <a:pt x="206" y="15"/>
                </a:cubicBezTo>
                <a:cubicBezTo>
                  <a:pt x="214" y="0"/>
                  <a:pt x="237" y="0"/>
                  <a:pt x="245" y="15"/>
                </a:cubicBezTo>
                <a:cubicBezTo>
                  <a:pt x="260" y="30"/>
                  <a:pt x="260" y="46"/>
                  <a:pt x="245" y="61"/>
                </a:cubicBezTo>
                <a:cubicBezTo>
                  <a:pt x="53" y="252"/>
                  <a:pt x="53" y="252"/>
                  <a:pt x="53" y="252"/>
                </a:cubicBezTo>
                <a:cubicBezTo>
                  <a:pt x="46" y="260"/>
                  <a:pt x="38" y="260"/>
                  <a:pt x="31" y="2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59">
            <a:extLst>
              <a:ext uri="{FF2B5EF4-FFF2-40B4-BE49-F238E27FC236}">
                <a16:creationId xmlns:a16="http://schemas.microsoft.com/office/drawing/2014/main" id="{4C81F903-144F-A845-851E-921FFFA2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6534" y="7261248"/>
            <a:ext cx="1198699" cy="1143460"/>
          </a:xfrm>
          <a:custGeom>
            <a:avLst/>
            <a:gdLst>
              <a:gd name="T0" fmla="*/ 206 w 957"/>
              <a:gd name="T1" fmla="*/ 911 h 912"/>
              <a:gd name="T2" fmla="*/ 206 w 957"/>
              <a:gd name="T3" fmla="*/ 911 h 912"/>
              <a:gd name="T4" fmla="*/ 183 w 957"/>
              <a:gd name="T5" fmla="*/ 903 h 912"/>
              <a:gd name="T6" fmla="*/ 176 w 957"/>
              <a:gd name="T7" fmla="*/ 872 h 912"/>
              <a:gd name="T8" fmla="*/ 222 w 957"/>
              <a:gd name="T9" fmla="*/ 581 h 912"/>
              <a:gd name="T10" fmla="*/ 15 w 957"/>
              <a:gd name="T11" fmla="*/ 375 h 912"/>
              <a:gd name="T12" fmla="*/ 7 w 957"/>
              <a:gd name="T13" fmla="*/ 344 h 912"/>
              <a:gd name="T14" fmla="*/ 30 w 957"/>
              <a:gd name="T15" fmla="*/ 321 h 912"/>
              <a:gd name="T16" fmla="*/ 321 w 957"/>
              <a:gd name="T17" fmla="*/ 283 h 912"/>
              <a:gd name="T18" fmla="*/ 451 w 957"/>
              <a:gd name="T19" fmla="*/ 15 h 912"/>
              <a:gd name="T20" fmla="*/ 474 w 957"/>
              <a:gd name="T21" fmla="*/ 0 h 912"/>
              <a:gd name="T22" fmla="*/ 474 w 957"/>
              <a:gd name="T23" fmla="*/ 0 h 912"/>
              <a:gd name="T24" fmla="*/ 505 w 957"/>
              <a:gd name="T25" fmla="*/ 15 h 912"/>
              <a:gd name="T26" fmla="*/ 635 w 957"/>
              <a:gd name="T27" fmla="*/ 283 h 912"/>
              <a:gd name="T28" fmla="*/ 926 w 957"/>
              <a:gd name="T29" fmla="*/ 321 h 912"/>
              <a:gd name="T30" fmla="*/ 956 w 957"/>
              <a:gd name="T31" fmla="*/ 344 h 912"/>
              <a:gd name="T32" fmla="*/ 949 w 957"/>
              <a:gd name="T33" fmla="*/ 375 h 912"/>
              <a:gd name="T34" fmla="*/ 734 w 957"/>
              <a:gd name="T35" fmla="*/ 581 h 912"/>
              <a:gd name="T36" fmla="*/ 788 w 957"/>
              <a:gd name="T37" fmla="*/ 872 h 912"/>
              <a:gd name="T38" fmla="*/ 773 w 957"/>
              <a:gd name="T39" fmla="*/ 903 h 912"/>
              <a:gd name="T40" fmla="*/ 742 w 957"/>
              <a:gd name="T41" fmla="*/ 903 h 912"/>
              <a:gd name="T42" fmla="*/ 482 w 957"/>
              <a:gd name="T43" fmla="*/ 765 h 912"/>
              <a:gd name="T44" fmla="*/ 222 w 957"/>
              <a:gd name="T45" fmla="*/ 903 h 912"/>
              <a:gd name="T46" fmla="*/ 206 w 957"/>
              <a:gd name="T47" fmla="*/ 911 h 912"/>
              <a:gd name="T48" fmla="*/ 99 w 957"/>
              <a:gd name="T49" fmla="*/ 375 h 912"/>
              <a:gd name="T50" fmla="*/ 99 w 957"/>
              <a:gd name="T51" fmla="*/ 375 h 912"/>
              <a:gd name="T52" fmla="*/ 275 w 957"/>
              <a:gd name="T53" fmla="*/ 543 h 912"/>
              <a:gd name="T54" fmla="*/ 283 w 957"/>
              <a:gd name="T55" fmla="*/ 581 h 912"/>
              <a:gd name="T56" fmla="*/ 245 w 957"/>
              <a:gd name="T57" fmla="*/ 819 h 912"/>
              <a:gd name="T58" fmla="*/ 459 w 957"/>
              <a:gd name="T59" fmla="*/ 704 h 912"/>
              <a:gd name="T60" fmla="*/ 497 w 957"/>
              <a:gd name="T61" fmla="*/ 704 h 912"/>
              <a:gd name="T62" fmla="*/ 711 w 957"/>
              <a:gd name="T63" fmla="*/ 819 h 912"/>
              <a:gd name="T64" fmla="*/ 673 w 957"/>
              <a:gd name="T65" fmla="*/ 581 h 912"/>
              <a:gd name="T66" fmla="*/ 688 w 957"/>
              <a:gd name="T67" fmla="*/ 543 h 912"/>
              <a:gd name="T68" fmla="*/ 857 w 957"/>
              <a:gd name="T69" fmla="*/ 375 h 912"/>
              <a:gd name="T70" fmla="*/ 619 w 957"/>
              <a:gd name="T71" fmla="*/ 337 h 912"/>
              <a:gd name="T72" fmla="*/ 619 w 957"/>
              <a:gd name="T73" fmla="*/ 337 h 912"/>
              <a:gd name="T74" fmla="*/ 589 w 957"/>
              <a:gd name="T75" fmla="*/ 314 h 912"/>
              <a:gd name="T76" fmla="*/ 474 w 957"/>
              <a:gd name="T77" fmla="*/ 100 h 912"/>
              <a:gd name="T78" fmla="*/ 375 w 957"/>
              <a:gd name="T79" fmla="*/ 314 h 912"/>
              <a:gd name="T80" fmla="*/ 336 w 957"/>
              <a:gd name="T81" fmla="*/ 337 h 912"/>
              <a:gd name="T82" fmla="*/ 99 w 957"/>
              <a:gd name="T83" fmla="*/ 375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57" h="912">
                <a:moveTo>
                  <a:pt x="206" y="911"/>
                </a:moveTo>
                <a:lnTo>
                  <a:pt x="206" y="911"/>
                </a:lnTo>
                <a:cubicBezTo>
                  <a:pt x="199" y="911"/>
                  <a:pt x="191" y="903"/>
                  <a:pt x="183" y="903"/>
                </a:cubicBezTo>
                <a:cubicBezTo>
                  <a:pt x="176" y="895"/>
                  <a:pt x="176" y="880"/>
                  <a:pt x="176" y="872"/>
                </a:cubicBezTo>
                <a:cubicBezTo>
                  <a:pt x="222" y="581"/>
                  <a:pt x="222" y="581"/>
                  <a:pt x="222" y="581"/>
                </a:cubicBezTo>
                <a:cubicBezTo>
                  <a:pt x="15" y="375"/>
                  <a:pt x="15" y="375"/>
                  <a:pt x="15" y="375"/>
                </a:cubicBezTo>
                <a:cubicBezTo>
                  <a:pt x="0" y="367"/>
                  <a:pt x="0" y="352"/>
                  <a:pt x="7" y="344"/>
                </a:cubicBezTo>
                <a:cubicBezTo>
                  <a:pt x="7" y="337"/>
                  <a:pt x="15" y="321"/>
                  <a:pt x="30" y="321"/>
                </a:cubicBezTo>
                <a:cubicBezTo>
                  <a:pt x="321" y="283"/>
                  <a:pt x="321" y="283"/>
                  <a:pt x="321" y="283"/>
                </a:cubicBezTo>
                <a:cubicBezTo>
                  <a:pt x="451" y="15"/>
                  <a:pt x="451" y="15"/>
                  <a:pt x="451" y="15"/>
                </a:cubicBezTo>
                <a:cubicBezTo>
                  <a:pt x="459" y="8"/>
                  <a:pt x="466" y="0"/>
                  <a:pt x="474" y="0"/>
                </a:cubicBezTo>
                <a:lnTo>
                  <a:pt x="474" y="0"/>
                </a:lnTo>
                <a:cubicBezTo>
                  <a:pt x="489" y="0"/>
                  <a:pt x="497" y="8"/>
                  <a:pt x="505" y="15"/>
                </a:cubicBezTo>
                <a:cubicBezTo>
                  <a:pt x="635" y="283"/>
                  <a:pt x="635" y="283"/>
                  <a:pt x="635" y="283"/>
                </a:cubicBezTo>
                <a:cubicBezTo>
                  <a:pt x="926" y="321"/>
                  <a:pt x="926" y="321"/>
                  <a:pt x="926" y="321"/>
                </a:cubicBezTo>
                <a:cubicBezTo>
                  <a:pt x="941" y="321"/>
                  <a:pt x="949" y="329"/>
                  <a:pt x="956" y="344"/>
                </a:cubicBezTo>
                <a:cubicBezTo>
                  <a:pt x="956" y="352"/>
                  <a:pt x="956" y="367"/>
                  <a:pt x="949" y="375"/>
                </a:cubicBezTo>
                <a:cubicBezTo>
                  <a:pt x="734" y="581"/>
                  <a:pt x="734" y="581"/>
                  <a:pt x="734" y="581"/>
                </a:cubicBezTo>
                <a:cubicBezTo>
                  <a:pt x="788" y="872"/>
                  <a:pt x="788" y="872"/>
                  <a:pt x="788" y="872"/>
                </a:cubicBezTo>
                <a:cubicBezTo>
                  <a:pt x="788" y="880"/>
                  <a:pt x="780" y="895"/>
                  <a:pt x="773" y="903"/>
                </a:cubicBezTo>
                <a:cubicBezTo>
                  <a:pt x="765" y="911"/>
                  <a:pt x="750" y="911"/>
                  <a:pt x="742" y="903"/>
                </a:cubicBezTo>
                <a:cubicBezTo>
                  <a:pt x="482" y="765"/>
                  <a:pt x="482" y="765"/>
                  <a:pt x="482" y="765"/>
                </a:cubicBezTo>
                <a:cubicBezTo>
                  <a:pt x="222" y="903"/>
                  <a:pt x="222" y="903"/>
                  <a:pt x="222" y="903"/>
                </a:cubicBezTo>
                <a:cubicBezTo>
                  <a:pt x="214" y="911"/>
                  <a:pt x="206" y="911"/>
                  <a:pt x="206" y="911"/>
                </a:cubicBezTo>
                <a:close/>
                <a:moveTo>
                  <a:pt x="99" y="375"/>
                </a:moveTo>
                <a:lnTo>
                  <a:pt x="99" y="375"/>
                </a:lnTo>
                <a:cubicBezTo>
                  <a:pt x="275" y="543"/>
                  <a:pt x="275" y="543"/>
                  <a:pt x="275" y="543"/>
                </a:cubicBezTo>
                <a:cubicBezTo>
                  <a:pt x="283" y="551"/>
                  <a:pt x="290" y="566"/>
                  <a:pt x="283" y="581"/>
                </a:cubicBezTo>
                <a:cubicBezTo>
                  <a:pt x="245" y="819"/>
                  <a:pt x="245" y="819"/>
                  <a:pt x="245" y="819"/>
                </a:cubicBezTo>
                <a:cubicBezTo>
                  <a:pt x="459" y="704"/>
                  <a:pt x="459" y="704"/>
                  <a:pt x="459" y="704"/>
                </a:cubicBezTo>
                <a:cubicBezTo>
                  <a:pt x="474" y="704"/>
                  <a:pt x="489" y="704"/>
                  <a:pt x="497" y="704"/>
                </a:cubicBezTo>
                <a:cubicBezTo>
                  <a:pt x="711" y="819"/>
                  <a:pt x="711" y="819"/>
                  <a:pt x="711" y="819"/>
                </a:cubicBezTo>
                <a:cubicBezTo>
                  <a:pt x="673" y="581"/>
                  <a:pt x="673" y="581"/>
                  <a:pt x="673" y="581"/>
                </a:cubicBezTo>
                <a:cubicBezTo>
                  <a:pt x="673" y="566"/>
                  <a:pt x="673" y="551"/>
                  <a:pt x="688" y="543"/>
                </a:cubicBezTo>
                <a:cubicBezTo>
                  <a:pt x="857" y="375"/>
                  <a:pt x="857" y="375"/>
                  <a:pt x="857" y="375"/>
                </a:cubicBezTo>
                <a:cubicBezTo>
                  <a:pt x="619" y="337"/>
                  <a:pt x="619" y="337"/>
                  <a:pt x="619" y="337"/>
                </a:cubicBezTo>
                <a:lnTo>
                  <a:pt x="619" y="337"/>
                </a:lnTo>
                <a:cubicBezTo>
                  <a:pt x="604" y="337"/>
                  <a:pt x="589" y="329"/>
                  <a:pt x="589" y="314"/>
                </a:cubicBezTo>
                <a:cubicBezTo>
                  <a:pt x="474" y="100"/>
                  <a:pt x="474" y="100"/>
                  <a:pt x="474" y="100"/>
                </a:cubicBezTo>
                <a:cubicBezTo>
                  <a:pt x="375" y="314"/>
                  <a:pt x="375" y="314"/>
                  <a:pt x="375" y="314"/>
                </a:cubicBezTo>
                <a:cubicBezTo>
                  <a:pt x="367" y="329"/>
                  <a:pt x="352" y="337"/>
                  <a:pt x="336" y="337"/>
                </a:cubicBezTo>
                <a:lnTo>
                  <a:pt x="99" y="3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CuadroTexto 414">
            <a:extLst>
              <a:ext uri="{FF2B5EF4-FFF2-40B4-BE49-F238E27FC236}">
                <a16:creationId xmlns:a16="http://schemas.microsoft.com/office/drawing/2014/main" id="{0AA0769C-A392-AC44-B6B1-3C17CC0C0A3A}"/>
              </a:ext>
            </a:extLst>
          </p:cNvPr>
          <p:cNvSpPr txBox="1"/>
          <p:nvPr/>
        </p:nvSpPr>
        <p:spPr>
          <a:xfrm>
            <a:off x="10651394" y="573117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416" name="CuadroTexto 415">
            <a:extLst>
              <a:ext uri="{FF2B5EF4-FFF2-40B4-BE49-F238E27FC236}">
                <a16:creationId xmlns:a16="http://schemas.microsoft.com/office/drawing/2014/main" id="{75028CB5-0E28-E24C-B8B1-ABB203D0327F}"/>
              </a:ext>
            </a:extLst>
          </p:cNvPr>
          <p:cNvSpPr txBox="1"/>
          <p:nvPr/>
        </p:nvSpPr>
        <p:spPr>
          <a:xfrm>
            <a:off x="2451398" y="208854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Triángulo rectángulo 2">
            <a:extLst>
              <a:ext uri="{FF2B5EF4-FFF2-40B4-BE49-F238E27FC236}">
                <a16:creationId xmlns:a16="http://schemas.microsoft.com/office/drawing/2014/main" id="{034DC0CC-D411-CF47-A2F6-6A44B8766FF2}"/>
              </a:ext>
            </a:extLst>
          </p:cNvPr>
          <p:cNvSpPr/>
          <p:nvPr/>
        </p:nvSpPr>
        <p:spPr>
          <a:xfrm>
            <a:off x="5299972" y="4360203"/>
            <a:ext cx="2994942" cy="364028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7" name="Triángulo rectángulo 416">
            <a:extLst>
              <a:ext uri="{FF2B5EF4-FFF2-40B4-BE49-F238E27FC236}">
                <a16:creationId xmlns:a16="http://schemas.microsoft.com/office/drawing/2014/main" id="{54C3598F-5774-6946-8A45-41469C8732AE}"/>
              </a:ext>
            </a:extLst>
          </p:cNvPr>
          <p:cNvSpPr/>
          <p:nvPr/>
        </p:nvSpPr>
        <p:spPr>
          <a:xfrm flipH="1">
            <a:off x="2120468" y="4890504"/>
            <a:ext cx="2994942" cy="3074077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9" name="CuadroTexto 395">
            <a:extLst>
              <a:ext uri="{FF2B5EF4-FFF2-40B4-BE49-F238E27FC236}">
                <a16:creationId xmlns:a16="http://schemas.microsoft.com/office/drawing/2014/main" id="{63F36439-433A-F241-90BC-317083EB78A4}"/>
              </a:ext>
            </a:extLst>
          </p:cNvPr>
          <p:cNvSpPr txBox="1"/>
          <p:nvPr/>
        </p:nvSpPr>
        <p:spPr>
          <a:xfrm>
            <a:off x="10427584" y="9676267"/>
            <a:ext cx="229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20" name="Rectangle 56">
            <a:extLst>
              <a:ext uri="{FF2B5EF4-FFF2-40B4-BE49-F238E27FC236}">
                <a16:creationId xmlns:a16="http://schemas.microsoft.com/office/drawing/2014/main" id="{7608EC9D-E7AB-8048-A922-7C9C5DA512F4}"/>
              </a:ext>
            </a:extLst>
          </p:cNvPr>
          <p:cNvSpPr/>
          <p:nvPr/>
        </p:nvSpPr>
        <p:spPr>
          <a:xfrm>
            <a:off x="9779014" y="10327695"/>
            <a:ext cx="35380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22" name="CuadroTexto 395">
            <a:extLst>
              <a:ext uri="{FF2B5EF4-FFF2-40B4-BE49-F238E27FC236}">
                <a16:creationId xmlns:a16="http://schemas.microsoft.com/office/drawing/2014/main" id="{3EA9C9D4-352C-8D43-BB27-7FA0B1263C43}"/>
              </a:ext>
            </a:extLst>
          </p:cNvPr>
          <p:cNvSpPr txBox="1"/>
          <p:nvPr/>
        </p:nvSpPr>
        <p:spPr>
          <a:xfrm>
            <a:off x="15172659" y="9676267"/>
            <a:ext cx="229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23" name="Rectangle 56">
            <a:extLst>
              <a:ext uri="{FF2B5EF4-FFF2-40B4-BE49-F238E27FC236}">
                <a16:creationId xmlns:a16="http://schemas.microsoft.com/office/drawing/2014/main" id="{269FC166-19C4-EC45-A546-0E54376180B9}"/>
              </a:ext>
            </a:extLst>
          </p:cNvPr>
          <p:cNvSpPr/>
          <p:nvPr/>
        </p:nvSpPr>
        <p:spPr>
          <a:xfrm>
            <a:off x="14524089" y="10327695"/>
            <a:ext cx="35380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25" name="CuadroTexto 395">
            <a:extLst>
              <a:ext uri="{FF2B5EF4-FFF2-40B4-BE49-F238E27FC236}">
                <a16:creationId xmlns:a16="http://schemas.microsoft.com/office/drawing/2014/main" id="{B0499C11-0D4C-434F-9F02-10DD5A7B060E}"/>
              </a:ext>
            </a:extLst>
          </p:cNvPr>
          <p:cNvSpPr txBox="1"/>
          <p:nvPr/>
        </p:nvSpPr>
        <p:spPr>
          <a:xfrm>
            <a:off x="19917734" y="9676267"/>
            <a:ext cx="229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26" name="Rectangle 56">
            <a:extLst>
              <a:ext uri="{FF2B5EF4-FFF2-40B4-BE49-F238E27FC236}">
                <a16:creationId xmlns:a16="http://schemas.microsoft.com/office/drawing/2014/main" id="{8FF36A97-BC35-7649-8B50-039A63861D2A}"/>
              </a:ext>
            </a:extLst>
          </p:cNvPr>
          <p:cNvSpPr/>
          <p:nvPr/>
        </p:nvSpPr>
        <p:spPr>
          <a:xfrm>
            <a:off x="19269164" y="10327695"/>
            <a:ext cx="35380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4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9FDC94"/>
      </a:accent1>
      <a:accent2>
        <a:srgbClr val="71BCA4"/>
      </a:accent2>
      <a:accent3>
        <a:srgbClr val="708CE0"/>
      </a:accent3>
      <a:accent4>
        <a:srgbClr val="A5B6E1"/>
      </a:accent4>
      <a:accent5>
        <a:srgbClr val="77BCDA"/>
      </a:accent5>
      <a:accent6>
        <a:srgbClr val="D9D9D9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93856</TotalTime>
  <Words>500</Words>
  <Application>Microsoft Macintosh PowerPoint</Application>
  <PresentationFormat>Personalizado</PresentationFormat>
  <Paragraphs>103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16225</cp:revision>
  <dcterms:created xsi:type="dcterms:W3CDTF">2014-11-12T21:47:38Z</dcterms:created>
  <dcterms:modified xsi:type="dcterms:W3CDTF">2019-10-08T18:14:28Z</dcterms:modified>
  <cp:category/>
</cp:coreProperties>
</file>