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7" d="100"/>
          <a:sy n="47" d="100"/>
        </p:scale>
        <p:origin x="536" y="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>
            <a:extLst>
              <a:ext uri="{FF2B5EF4-FFF2-40B4-BE49-F238E27FC236}">
                <a16:creationId xmlns:a16="http://schemas.microsoft.com/office/drawing/2014/main" id="{3CA207E3-CD91-1441-8BE3-00A0A069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842" y="5139038"/>
            <a:ext cx="4039440" cy="1427986"/>
          </a:xfrm>
          <a:custGeom>
            <a:avLst/>
            <a:gdLst>
              <a:gd name="T0" fmla="*/ 0 w 3644"/>
              <a:gd name="T1" fmla="*/ 828 h 1287"/>
              <a:gd name="T2" fmla="*/ 0 w 3644"/>
              <a:gd name="T3" fmla="*/ 828 h 1287"/>
              <a:gd name="T4" fmla="*/ 3256 w 3644"/>
              <a:gd name="T5" fmla="*/ 45 h 1287"/>
              <a:gd name="T6" fmla="*/ 3643 w 3644"/>
              <a:gd name="T7" fmla="*/ 351 h 1287"/>
              <a:gd name="T8" fmla="*/ 3643 w 3644"/>
              <a:gd name="T9" fmla="*/ 1286 h 1287"/>
              <a:gd name="T10" fmla="*/ 0 w 3644"/>
              <a:gd name="T11" fmla="*/ 828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4" h="1287">
                <a:moveTo>
                  <a:pt x="0" y="828"/>
                </a:moveTo>
                <a:lnTo>
                  <a:pt x="0" y="828"/>
                </a:lnTo>
                <a:cubicBezTo>
                  <a:pt x="3256" y="45"/>
                  <a:pt x="3256" y="45"/>
                  <a:pt x="3256" y="45"/>
                </a:cubicBezTo>
                <a:cubicBezTo>
                  <a:pt x="3454" y="0"/>
                  <a:pt x="3643" y="144"/>
                  <a:pt x="3643" y="351"/>
                </a:cubicBezTo>
                <a:cubicBezTo>
                  <a:pt x="3643" y="1286"/>
                  <a:pt x="3643" y="1286"/>
                  <a:pt x="3643" y="1286"/>
                </a:cubicBezTo>
                <a:lnTo>
                  <a:pt x="0" y="828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2">
            <a:extLst>
              <a:ext uri="{FF2B5EF4-FFF2-40B4-BE49-F238E27FC236}">
                <a16:creationId xmlns:a16="http://schemas.microsoft.com/office/drawing/2014/main" id="{284829D7-A944-5A46-BCBC-0B204B30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484" y="5447130"/>
            <a:ext cx="4088343" cy="6083611"/>
          </a:xfrm>
          <a:custGeom>
            <a:avLst/>
            <a:gdLst>
              <a:gd name="T0" fmla="*/ 3687 w 3688"/>
              <a:gd name="T1" fmla="*/ 5486 h 5487"/>
              <a:gd name="T2" fmla="*/ 0 w 3688"/>
              <a:gd name="T3" fmla="*/ 5486 h 5487"/>
              <a:gd name="T4" fmla="*/ 0 w 3688"/>
              <a:gd name="T5" fmla="*/ 0 h 5487"/>
              <a:gd name="T6" fmla="*/ 3687 w 3688"/>
              <a:gd name="T7" fmla="*/ 0 h 5487"/>
              <a:gd name="T8" fmla="*/ 3687 w 3688"/>
              <a:gd name="T9" fmla="*/ 5486 h 5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8" h="5487">
                <a:moveTo>
                  <a:pt x="3687" y="5486"/>
                </a:moveTo>
                <a:lnTo>
                  <a:pt x="0" y="5486"/>
                </a:lnTo>
                <a:lnTo>
                  <a:pt x="0" y="0"/>
                </a:lnTo>
                <a:lnTo>
                  <a:pt x="3687" y="0"/>
                </a:lnTo>
                <a:lnTo>
                  <a:pt x="3687" y="54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3">
            <a:extLst>
              <a:ext uri="{FF2B5EF4-FFF2-40B4-BE49-F238E27FC236}">
                <a16:creationId xmlns:a16="http://schemas.microsoft.com/office/drawing/2014/main" id="{1D510D36-B91C-8C45-829B-69C92D23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517" y="6733297"/>
            <a:ext cx="4088343" cy="6083611"/>
          </a:xfrm>
          <a:custGeom>
            <a:avLst/>
            <a:gdLst>
              <a:gd name="T0" fmla="*/ 3687 w 3688"/>
              <a:gd name="T1" fmla="*/ 5486 h 5487"/>
              <a:gd name="T2" fmla="*/ 0 w 3688"/>
              <a:gd name="T3" fmla="*/ 5486 h 5487"/>
              <a:gd name="T4" fmla="*/ 0 w 3688"/>
              <a:gd name="T5" fmla="*/ 0 h 5487"/>
              <a:gd name="T6" fmla="*/ 3687 w 3688"/>
              <a:gd name="T7" fmla="*/ 0 h 5487"/>
              <a:gd name="T8" fmla="*/ 3687 w 3688"/>
              <a:gd name="T9" fmla="*/ 5486 h 5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8" h="5487">
                <a:moveTo>
                  <a:pt x="3687" y="5486"/>
                </a:moveTo>
                <a:lnTo>
                  <a:pt x="0" y="5486"/>
                </a:lnTo>
                <a:lnTo>
                  <a:pt x="0" y="0"/>
                </a:lnTo>
                <a:lnTo>
                  <a:pt x="3687" y="0"/>
                </a:lnTo>
                <a:lnTo>
                  <a:pt x="3687" y="54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4">
            <a:extLst>
              <a:ext uri="{FF2B5EF4-FFF2-40B4-BE49-F238E27FC236}">
                <a16:creationId xmlns:a16="http://schemas.microsoft.com/office/drawing/2014/main" id="{FEA642D8-13F5-D841-BB94-2EFC6E86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669" y="4043597"/>
            <a:ext cx="4088343" cy="6083611"/>
          </a:xfrm>
          <a:custGeom>
            <a:avLst/>
            <a:gdLst>
              <a:gd name="T0" fmla="*/ 3687 w 3688"/>
              <a:gd name="T1" fmla="*/ 5485 h 5486"/>
              <a:gd name="T2" fmla="*/ 0 w 3688"/>
              <a:gd name="T3" fmla="*/ 5485 h 5486"/>
              <a:gd name="T4" fmla="*/ 0 w 3688"/>
              <a:gd name="T5" fmla="*/ 0 h 5486"/>
              <a:gd name="T6" fmla="*/ 3687 w 3688"/>
              <a:gd name="T7" fmla="*/ 0 h 5486"/>
              <a:gd name="T8" fmla="*/ 3687 w 3688"/>
              <a:gd name="T9" fmla="*/ 5485 h 5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8" h="5486">
                <a:moveTo>
                  <a:pt x="3687" y="5485"/>
                </a:moveTo>
                <a:lnTo>
                  <a:pt x="0" y="5485"/>
                </a:lnTo>
                <a:lnTo>
                  <a:pt x="0" y="0"/>
                </a:lnTo>
                <a:lnTo>
                  <a:pt x="3687" y="0"/>
                </a:lnTo>
                <a:lnTo>
                  <a:pt x="3687" y="548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5">
            <a:extLst>
              <a:ext uri="{FF2B5EF4-FFF2-40B4-BE49-F238E27FC236}">
                <a16:creationId xmlns:a16="http://schemas.microsoft.com/office/drawing/2014/main" id="{02BDC174-79EC-1744-9B06-BA2FA46F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842" y="6058426"/>
            <a:ext cx="4538257" cy="6381922"/>
          </a:xfrm>
          <a:custGeom>
            <a:avLst/>
            <a:gdLst>
              <a:gd name="T0" fmla="*/ 3787 w 4094"/>
              <a:gd name="T1" fmla="*/ 5755 h 5756"/>
              <a:gd name="T2" fmla="*/ 3787 w 4094"/>
              <a:gd name="T3" fmla="*/ 5755 h 5756"/>
              <a:gd name="T4" fmla="*/ 0 w 4094"/>
              <a:gd name="T5" fmla="*/ 5755 h 5756"/>
              <a:gd name="T6" fmla="*/ 0 w 4094"/>
              <a:gd name="T7" fmla="*/ 0 h 5756"/>
              <a:gd name="T8" fmla="*/ 3787 w 4094"/>
              <a:gd name="T9" fmla="*/ 0 h 5756"/>
              <a:gd name="T10" fmla="*/ 4093 w 4094"/>
              <a:gd name="T11" fmla="*/ 315 h 5756"/>
              <a:gd name="T12" fmla="*/ 4093 w 4094"/>
              <a:gd name="T13" fmla="*/ 5449 h 5756"/>
              <a:gd name="T14" fmla="*/ 3787 w 4094"/>
              <a:gd name="T15" fmla="*/ 5755 h 5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94" h="5756">
                <a:moveTo>
                  <a:pt x="3787" y="5755"/>
                </a:moveTo>
                <a:lnTo>
                  <a:pt x="3787" y="5755"/>
                </a:lnTo>
                <a:cubicBezTo>
                  <a:pt x="0" y="5755"/>
                  <a:pt x="0" y="5755"/>
                  <a:pt x="0" y="5755"/>
                </a:cubicBezTo>
                <a:cubicBezTo>
                  <a:pt x="0" y="0"/>
                  <a:pt x="0" y="0"/>
                  <a:pt x="0" y="0"/>
                </a:cubicBezTo>
                <a:cubicBezTo>
                  <a:pt x="3787" y="0"/>
                  <a:pt x="3787" y="0"/>
                  <a:pt x="3787" y="0"/>
                </a:cubicBezTo>
                <a:cubicBezTo>
                  <a:pt x="3958" y="0"/>
                  <a:pt x="4093" y="144"/>
                  <a:pt x="4093" y="315"/>
                </a:cubicBezTo>
                <a:cubicBezTo>
                  <a:pt x="4093" y="5449"/>
                  <a:pt x="4093" y="5449"/>
                  <a:pt x="4093" y="5449"/>
                </a:cubicBezTo>
                <a:cubicBezTo>
                  <a:pt x="4093" y="5620"/>
                  <a:pt x="3958" y="5755"/>
                  <a:pt x="3787" y="57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6">
            <a:extLst>
              <a:ext uri="{FF2B5EF4-FFF2-40B4-BE49-F238E27FC236}">
                <a16:creationId xmlns:a16="http://schemas.microsoft.com/office/drawing/2014/main" id="{74710507-26F8-F04C-833D-8458786B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507" y="10626025"/>
            <a:ext cx="3090709" cy="112477"/>
          </a:xfrm>
          <a:custGeom>
            <a:avLst/>
            <a:gdLst>
              <a:gd name="T0" fmla="*/ 2743 w 2789"/>
              <a:gd name="T1" fmla="*/ 0 h 100"/>
              <a:gd name="T2" fmla="*/ 2743 w 2789"/>
              <a:gd name="T3" fmla="*/ 0 h 100"/>
              <a:gd name="T4" fmla="*/ 45 w 2789"/>
              <a:gd name="T5" fmla="*/ 0 h 100"/>
              <a:gd name="T6" fmla="*/ 0 w 2789"/>
              <a:gd name="T7" fmla="*/ 54 h 100"/>
              <a:gd name="T8" fmla="*/ 0 w 2789"/>
              <a:gd name="T9" fmla="*/ 54 h 100"/>
              <a:gd name="T10" fmla="*/ 45 w 2789"/>
              <a:gd name="T11" fmla="*/ 99 h 100"/>
              <a:gd name="T12" fmla="*/ 2743 w 2789"/>
              <a:gd name="T13" fmla="*/ 99 h 100"/>
              <a:gd name="T14" fmla="*/ 2788 w 2789"/>
              <a:gd name="T15" fmla="*/ 54 h 100"/>
              <a:gd name="T16" fmla="*/ 2788 w 2789"/>
              <a:gd name="T17" fmla="*/ 54 h 100"/>
              <a:gd name="T18" fmla="*/ 2743 w 2789"/>
              <a:gd name="T1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9" h="100">
                <a:moveTo>
                  <a:pt x="2743" y="0"/>
                </a:moveTo>
                <a:lnTo>
                  <a:pt x="274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0" y="54"/>
                </a:cubicBezTo>
                <a:lnTo>
                  <a:pt x="0" y="54"/>
                </a:lnTo>
                <a:cubicBezTo>
                  <a:pt x="0" y="81"/>
                  <a:pt x="18" y="99"/>
                  <a:pt x="45" y="99"/>
                </a:cubicBezTo>
                <a:cubicBezTo>
                  <a:pt x="2743" y="99"/>
                  <a:pt x="2743" y="99"/>
                  <a:pt x="2743" y="99"/>
                </a:cubicBezTo>
                <a:cubicBezTo>
                  <a:pt x="2770" y="99"/>
                  <a:pt x="2788" y="81"/>
                  <a:pt x="2788" y="54"/>
                </a:cubicBezTo>
                <a:lnTo>
                  <a:pt x="2788" y="54"/>
                </a:lnTo>
                <a:cubicBezTo>
                  <a:pt x="2788" y="27"/>
                  <a:pt x="2770" y="0"/>
                  <a:pt x="2743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7">
            <a:extLst>
              <a:ext uri="{FF2B5EF4-FFF2-40B4-BE49-F238E27FC236}">
                <a16:creationId xmlns:a16="http://schemas.microsoft.com/office/drawing/2014/main" id="{709BC530-C518-F147-AFA8-6D6290E35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640" y="10934117"/>
            <a:ext cx="2215333" cy="112480"/>
          </a:xfrm>
          <a:custGeom>
            <a:avLst/>
            <a:gdLst>
              <a:gd name="T0" fmla="*/ 1943 w 1998"/>
              <a:gd name="T1" fmla="*/ 0 h 100"/>
              <a:gd name="T2" fmla="*/ 1943 w 1998"/>
              <a:gd name="T3" fmla="*/ 0 h 100"/>
              <a:gd name="T4" fmla="*/ 45 w 1998"/>
              <a:gd name="T5" fmla="*/ 0 h 100"/>
              <a:gd name="T6" fmla="*/ 0 w 1998"/>
              <a:gd name="T7" fmla="*/ 54 h 100"/>
              <a:gd name="T8" fmla="*/ 0 w 1998"/>
              <a:gd name="T9" fmla="*/ 54 h 100"/>
              <a:gd name="T10" fmla="*/ 45 w 1998"/>
              <a:gd name="T11" fmla="*/ 99 h 100"/>
              <a:gd name="T12" fmla="*/ 1943 w 1998"/>
              <a:gd name="T13" fmla="*/ 99 h 100"/>
              <a:gd name="T14" fmla="*/ 1997 w 1998"/>
              <a:gd name="T15" fmla="*/ 54 h 100"/>
              <a:gd name="T16" fmla="*/ 1997 w 1998"/>
              <a:gd name="T17" fmla="*/ 54 h 100"/>
              <a:gd name="T18" fmla="*/ 1943 w 1998"/>
              <a:gd name="T1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8" h="100">
                <a:moveTo>
                  <a:pt x="1943" y="0"/>
                </a:moveTo>
                <a:lnTo>
                  <a:pt x="1943" y="0"/>
                </a:ln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27"/>
                  <a:pt x="0" y="54"/>
                </a:cubicBezTo>
                <a:lnTo>
                  <a:pt x="0" y="54"/>
                </a:lnTo>
                <a:cubicBezTo>
                  <a:pt x="0" y="81"/>
                  <a:pt x="27" y="99"/>
                  <a:pt x="45" y="99"/>
                </a:cubicBezTo>
                <a:cubicBezTo>
                  <a:pt x="1943" y="99"/>
                  <a:pt x="1943" y="99"/>
                  <a:pt x="1943" y="99"/>
                </a:cubicBezTo>
                <a:cubicBezTo>
                  <a:pt x="1970" y="99"/>
                  <a:pt x="1997" y="81"/>
                  <a:pt x="1997" y="54"/>
                </a:cubicBezTo>
                <a:lnTo>
                  <a:pt x="1997" y="54"/>
                </a:lnTo>
                <a:cubicBezTo>
                  <a:pt x="1997" y="27"/>
                  <a:pt x="1970" y="0"/>
                  <a:pt x="1943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8">
            <a:extLst>
              <a:ext uri="{FF2B5EF4-FFF2-40B4-BE49-F238E27FC236}">
                <a16:creationId xmlns:a16="http://schemas.microsoft.com/office/drawing/2014/main" id="{9DF991FE-7709-0249-8175-3A56AC769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16" y="7319522"/>
            <a:ext cx="2586373" cy="2586373"/>
          </a:xfrm>
          <a:custGeom>
            <a:avLst/>
            <a:gdLst>
              <a:gd name="T0" fmla="*/ 2132 w 2133"/>
              <a:gd name="T1" fmla="*/ 1070 h 2133"/>
              <a:gd name="T2" fmla="*/ 2132 w 2133"/>
              <a:gd name="T3" fmla="*/ 1070 h 2133"/>
              <a:gd name="T4" fmla="*/ 1061 w 2133"/>
              <a:gd name="T5" fmla="*/ 2132 h 2133"/>
              <a:gd name="T6" fmla="*/ 0 w 2133"/>
              <a:gd name="T7" fmla="*/ 1070 h 2133"/>
              <a:gd name="T8" fmla="*/ 1061 w 2133"/>
              <a:gd name="T9" fmla="*/ 0 h 2133"/>
              <a:gd name="T10" fmla="*/ 2132 w 2133"/>
              <a:gd name="T11" fmla="*/ 1070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3" h="2133">
                <a:moveTo>
                  <a:pt x="2132" y="1070"/>
                </a:moveTo>
                <a:lnTo>
                  <a:pt x="2132" y="1070"/>
                </a:lnTo>
                <a:cubicBezTo>
                  <a:pt x="2132" y="1655"/>
                  <a:pt x="1655" y="2132"/>
                  <a:pt x="1061" y="2132"/>
                </a:cubicBezTo>
                <a:cubicBezTo>
                  <a:pt x="477" y="2132"/>
                  <a:pt x="0" y="1655"/>
                  <a:pt x="0" y="1070"/>
                </a:cubicBezTo>
                <a:cubicBezTo>
                  <a:pt x="0" y="477"/>
                  <a:pt x="477" y="0"/>
                  <a:pt x="1061" y="0"/>
                </a:cubicBezTo>
                <a:cubicBezTo>
                  <a:pt x="1655" y="0"/>
                  <a:pt x="2132" y="477"/>
                  <a:pt x="2132" y="107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9">
            <a:extLst>
              <a:ext uri="{FF2B5EF4-FFF2-40B4-BE49-F238E27FC236}">
                <a16:creationId xmlns:a16="http://schemas.microsoft.com/office/drawing/2014/main" id="{E870B769-0B11-B140-8FFA-EE99D022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091" y="7368294"/>
            <a:ext cx="586843" cy="2472379"/>
          </a:xfrm>
          <a:custGeom>
            <a:avLst/>
            <a:gdLst>
              <a:gd name="T0" fmla="*/ 0 w 517"/>
              <a:gd name="T1" fmla="*/ 0 h 2133"/>
              <a:gd name="T2" fmla="*/ 516 w 517"/>
              <a:gd name="T3" fmla="*/ 1070 h 2133"/>
              <a:gd name="T4" fmla="*/ 0 w 517"/>
              <a:gd name="T5" fmla="*/ 213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7" h="2133">
                <a:moveTo>
                  <a:pt x="0" y="0"/>
                </a:moveTo>
                <a:cubicBezTo>
                  <a:pt x="314" y="248"/>
                  <a:pt x="516" y="634"/>
                  <a:pt x="516" y="1070"/>
                </a:cubicBezTo>
                <a:cubicBezTo>
                  <a:pt x="516" y="1502"/>
                  <a:pt x="314" y="1886"/>
                  <a:pt x="0" y="2132"/>
                </a:cubicBezTo>
              </a:path>
            </a:pathLst>
          </a:cu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9" name="Freeform 170">
            <a:extLst>
              <a:ext uri="{FF2B5EF4-FFF2-40B4-BE49-F238E27FC236}">
                <a16:creationId xmlns:a16="http://schemas.microsoft.com/office/drawing/2014/main" id="{3518E6CD-3356-9B46-AE17-C48C677E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231" y="7413055"/>
            <a:ext cx="572171" cy="2366936"/>
          </a:xfrm>
          <a:custGeom>
            <a:avLst/>
            <a:gdLst>
              <a:gd name="T0" fmla="*/ 0 w 517"/>
              <a:gd name="T1" fmla="*/ 0 h 2133"/>
              <a:gd name="T2" fmla="*/ 516 w 517"/>
              <a:gd name="T3" fmla="*/ 1070 h 2133"/>
              <a:gd name="T4" fmla="*/ 0 w 517"/>
              <a:gd name="T5" fmla="*/ 213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7" h="2133">
                <a:moveTo>
                  <a:pt x="0" y="0"/>
                </a:moveTo>
                <a:cubicBezTo>
                  <a:pt x="314" y="248"/>
                  <a:pt x="516" y="634"/>
                  <a:pt x="516" y="1070"/>
                </a:cubicBezTo>
                <a:cubicBezTo>
                  <a:pt x="516" y="1502"/>
                  <a:pt x="314" y="1886"/>
                  <a:pt x="0" y="2132"/>
                </a:cubicBezTo>
              </a:path>
            </a:pathLst>
          </a:cu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0" name="Freeform 171">
            <a:extLst>
              <a:ext uri="{FF2B5EF4-FFF2-40B4-BE49-F238E27FC236}">
                <a16:creationId xmlns:a16="http://schemas.microsoft.com/office/drawing/2014/main" id="{515DD4E4-D980-2A48-A1F4-B462EF544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483" y="7413055"/>
            <a:ext cx="572171" cy="2366936"/>
          </a:xfrm>
          <a:custGeom>
            <a:avLst/>
            <a:gdLst>
              <a:gd name="T0" fmla="*/ 516 w 517"/>
              <a:gd name="T1" fmla="*/ 0 h 2133"/>
              <a:gd name="T2" fmla="*/ 0 w 517"/>
              <a:gd name="T3" fmla="*/ 1070 h 2133"/>
              <a:gd name="T4" fmla="*/ 516 w 517"/>
              <a:gd name="T5" fmla="*/ 213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7" h="2133">
                <a:moveTo>
                  <a:pt x="516" y="0"/>
                </a:moveTo>
                <a:cubicBezTo>
                  <a:pt x="201" y="248"/>
                  <a:pt x="0" y="634"/>
                  <a:pt x="0" y="1070"/>
                </a:cubicBezTo>
                <a:cubicBezTo>
                  <a:pt x="0" y="1502"/>
                  <a:pt x="201" y="1886"/>
                  <a:pt x="516" y="2132"/>
                </a:cubicBezTo>
              </a:path>
            </a:pathLst>
          </a:cu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" name="Freeform 172">
            <a:extLst>
              <a:ext uri="{FF2B5EF4-FFF2-40B4-BE49-F238E27FC236}">
                <a16:creationId xmlns:a16="http://schemas.microsoft.com/office/drawing/2014/main" id="{80EA5AD6-3EC9-9942-BECA-013AC762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822" y="7368294"/>
            <a:ext cx="572171" cy="2472379"/>
          </a:xfrm>
          <a:custGeom>
            <a:avLst/>
            <a:gdLst>
              <a:gd name="T0" fmla="*/ 515 w 516"/>
              <a:gd name="T1" fmla="*/ 0 h 2133"/>
              <a:gd name="T2" fmla="*/ 0 w 516"/>
              <a:gd name="T3" fmla="*/ 1070 h 2133"/>
              <a:gd name="T4" fmla="*/ 515 w 516"/>
              <a:gd name="T5" fmla="*/ 213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6" h="2133">
                <a:moveTo>
                  <a:pt x="515" y="0"/>
                </a:moveTo>
                <a:cubicBezTo>
                  <a:pt x="201" y="248"/>
                  <a:pt x="0" y="634"/>
                  <a:pt x="0" y="1070"/>
                </a:cubicBezTo>
                <a:cubicBezTo>
                  <a:pt x="0" y="1502"/>
                  <a:pt x="201" y="1886"/>
                  <a:pt x="515" y="2132"/>
                </a:cubicBezTo>
              </a:path>
            </a:pathLst>
          </a:cu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" name="Line 173">
            <a:extLst>
              <a:ext uri="{FF2B5EF4-FFF2-40B4-BE49-F238E27FC236}">
                <a16:creationId xmlns:a16="http://schemas.microsoft.com/office/drawing/2014/main" id="{614DB4A6-2FAE-A54B-B26E-48827CA3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3997" y="7413055"/>
            <a:ext cx="4892" cy="2362047"/>
          </a:xfrm>
          <a:prstGeom prst="line">
            <a:avLst/>
          </a:pr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3" name="Line 174">
            <a:extLst>
              <a:ext uri="{FF2B5EF4-FFF2-40B4-BE49-F238E27FC236}">
                <a16:creationId xmlns:a16="http://schemas.microsoft.com/office/drawing/2014/main" id="{C5DE597E-2E54-6E44-BA8A-F60E5345C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9516" y="8718449"/>
            <a:ext cx="2586373" cy="0"/>
          </a:xfrm>
          <a:prstGeom prst="line">
            <a:avLst/>
          </a:pr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4" name="Line 175">
            <a:extLst>
              <a:ext uri="{FF2B5EF4-FFF2-40B4-BE49-F238E27FC236}">
                <a16:creationId xmlns:a16="http://schemas.microsoft.com/office/drawing/2014/main" id="{E37BE3F5-CD3D-4B4C-95AC-987FDF7C4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8413" y="9232274"/>
            <a:ext cx="2224057" cy="9417"/>
          </a:xfrm>
          <a:prstGeom prst="line">
            <a:avLst/>
          </a:pr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" name="Line 176">
            <a:extLst>
              <a:ext uri="{FF2B5EF4-FFF2-40B4-BE49-F238E27FC236}">
                <a16:creationId xmlns:a16="http://schemas.microsoft.com/office/drawing/2014/main" id="{26CE6A9F-A6BD-A84A-8315-806B7C184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325" y="8175952"/>
            <a:ext cx="2436434" cy="0"/>
          </a:xfrm>
          <a:prstGeom prst="line">
            <a:avLst/>
          </a:prstGeom>
          <a:noFill/>
          <a:ln w="5715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E3ACE124-4D15-2C49-86D9-5F8CEBFBAD42}"/>
              </a:ext>
            </a:extLst>
          </p:cNvPr>
          <p:cNvSpPr txBox="1"/>
          <p:nvPr/>
        </p:nvSpPr>
        <p:spPr>
          <a:xfrm>
            <a:off x="10651394" y="639202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77118390-B9CF-4C4D-A2B8-D7AABBB3674B}"/>
              </a:ext>
            </a:extLst>
          </p:cNvPr>
          <p:cNvSpPr txBox="1"/>
          <p:nvPr/>
        </p:nvSpPr>
        <p:spPr>
          <a:xfrm>
            <a:off x="2451398" y="21546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9" name="Freeform 535">
            <a:extLst>
              <a:ext uri="{FF2B5EF4-FFF2-40B4-BE49-F238E27FC236}">
                <a16:creationId xmlns:a16="http://schemas.microsoft.com/office/drawing/2014/main" id="{75C1CD19-4AEE-724B-A673-EBBBF41B0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625" y="7482288"/>
            <a:ext cx="419721" cy="419721"/>
          </a:xfrm>
          <a:custGeom>
            <a:avLst/>
            <a:gdLst>
              <a:gd name="T0" fmla="*/ 189 w 388"/>
              <a:gd name="T1" fmla="*/ 387 h 388"/>
              <a:gd name="T2" fmla="*/ 189 w 388"/>
              <a:gd name="T3" fmla="*/ 387 h 388"/>
              <a:gd name="T4" fmla="*/ 0 w 388"/>
              <a:gd name="T5" fmla="*/ 198 h 388"/>
              <a:gd name="T6" fmla="*/ 189 w 388"/>
              <a:gd name="T7" fmla="*/ 0 h 388"/>
              <a:gd name="T8" fmla="*/ 387 w 388"/>
              <a:gd name="T9" fmla="*/ 198 h 388"/>
              <a:gd name="T10" fmla="*/ 189 w 388"/>
              <a:gd name="T11" fmla="*/ 387 h 388"/>
              <a:gd name="T12" fmla="*/ 189 w 388"/>
              <a:gd name="T13" fmla="*/ 91 h 388"/>
              <a:gd name="T14" fmla="*/ 189 w 388"/>
              <a:gd name="T15" fmla="*/ 91 h 388"/>
              <a:gd name="T16" fmla="*/ 90 w 388"/>
              <a:gd name="T17" fmla="*/ 198 h 388"/>
              <a:gd name="T18" fmla="*/ 189 w 388"/>
              <a:gd name="T19" fmla="*/ 306 h 388"/>
              <a:gd name="T20" fmla="*/ 297 w 388"/>
              <a:gd name="T21" fmla="*/ 198 h 388"/>
              <a:gd name="T22" fmla="*/ 189 w 388"/>
              <a:gd name="T23" fmla="*/ 91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8" h="388">
                <a:moveTo>
                  <a:pt x="189" y="387"/>
                </a:moveTo>
                <a:lnTo>
                  <a:pt x="189" y="387"/>
                </a:lnTo>
                <a:cubicBezTo>
                  <a:pt x="90" y="387"/>
                  <a:pt x="0" y="297"/>
                  <a:pt x="0" y="198"/>
                </a:cubicBezTo>
                <a:cubicBezTo>
                  <a:pt x="0" y="91"/>
                  <a:pt x="90" y="0"/>
                  <a:pt x="189" y="0"/>
                </a:cubicBezTo>
                <a:cubicBezTo>
                  <a:pt x="297" y="0"/>
                  <a:pt x="387" y="91"/>
                  <a:pt x="387" y="198"/>
                </a:cubicBezTo>
                <a:cubicBezTo>
                  <a:pt x="387" y="297"/>
                  <a:pt x="297" y="387"/>
                  <a:pt x="189" y="387"/>
                </a:cubicBezTo>
                <a:close/>
                <a:moveTo>
                  <a:pt x="189" y="91"/>
                </a:moveTo>
                <a:lnTo>
                  <a:pt x="189" y="91"/>
                </a:lnTo>
                <a:cubicBezTo>
                  <a:pt x="135" y="91"/>
                  <a:pt x="90" y="135"/>
                  <a:pt x="90" y="198"/>
                </a:cubicBezTo>
                <a:cubicBezTo>
                  <a:pt x="90" y="252"/>
                  <a:pt x="135" y="306"/>
                  <a:pt x="189" y="306"/>
                </a:cubicBezTo>
                <a:cubicBezTo>
                  <a:pt x="252" y="306"/>
                  <a:pt x="297" y="252"/>
                  <a:pt x="297" y="198"/>
                </a:cubicBezTo>
                <a:cubicBezTo>
                  <a:pt x="297" y="135"/>
                  <a:pt x="252" y="91"/>
                  <a:pt x="189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536">
            <a:extLst>
              <a:ext uri="{FF2B5EF4-FFF2-40B4-BE49-F238E27FC236}">
                <a16:creationId xmlns:a16="http://schemas.microsoft.com/office/drawing/2014/main" id="{09E662B8-8D3F-2E49-AF74-EBD63215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591" y="7000561"/>
            <a:ext cx="1402250" cy="1402250"/>
          </a:xfrm>
          <a:custGeom>
            <a:avLst/>
            <a:gdLst>
              <a:gd name="T0" fmla="*/ 756 w 1297"/>
              <a:gd name="T1" fmla="*/ 1295 h 1296"/>
              <a:gd name="T2" fmla="*/ 504 w 1297"/>
              <a:gd name="T3" fmla="*/ 1250 h 1296"/>
              <a:gd name="T4" fmla="*/ 459 w 1297"/>
              <a:gd name="T5" fmla="*/ 1052 h 1296"/>
              <a:gd name="T6" fmla="*/ 270 w 1297"/>
              <a:gd name="T7" fmla="*/ 1178 h 1296"/>
              <a:gd name="T8" fmla="*/ 117 w 1297"/>
              <a:gd name="T9" fmla="*/ 971 h 1296"/>
              <a:gd name="T10" fmla="*/ 225 w 1297"/>
              <a:gd name="T11" fmla="*/ 791 h 1296"/>
              <a:gd name="T12" fmla="*/ 0 w 1297"/>
              <a:gd name="T13" fmla="*/ 746 h 1296"/>
              <a:gd name="T14" fmla="*/ 45 w 1297"/>
              <a:gd name="T15" fmla="*/ 494 h 1296"/>
              <a:gd name="T16" fmla="*/ 234 w 1297"/>
              <a:gd name="T17" fmla="*/ 441 h 1296"/>
              <a:gd name="T18" fmla="*/ 117 w 1297"/>
              <a:gd name="T19" fmla="*/ 261 h 1296"/>
              <a:gd name="T20" fmla="*/ 324 w 1297"/>
              <a:gd name="T21" fmla="*/ 117 h 1296"/>
              <a:gd name="T22" fmla="*/ 504 w 1297"/>
              <a:gd name="T23" fmla="*/ 198 h 1296"/>
              <a:gd name="T24" fmla="*/ 549 w 1297"/>
              <a:gd name="T25" fmla="*/ 0 h 1296"/>
              <a:gd name="T26" fmla="*/ 801 w 1297"/>
              <a:gd name="T27" fmla="*/ 36 h 1296"/>
              <a:gd name="T28" fmla="*/ 864 w 1297"/>
              <a:gd name="T29" fmla="*/ 225 h 1296"/>
              <a:gd name="T30" fmla="*/ 1035 w 1297"/>
              <a:gd name="T31" fmla="*/ 108 h 1296"/>
              <a:gd name="T32" fmla="*/ 1188 w 1297"/>
              <a:gd name="T33" fmla="*/ 314 h 1296"/>
              <a:gd name="T34" fmla="*/ 1089 w 1297"/>
              <a:gd name="T35" fmla="*/ 494 h 1296"/>
              <a:gd name="T36" fmla="*/ 1296 w 1297"/>
              <a:gd name="T37" fmla="*/ 540 h 1296"/>
              <a:gd name="T38" fmla="*/ 1260 w 1297"/>
              <a:gd name="T39" fmla="*/ 791 h 1296"/>
              <a:gd name="T40" fmla="*/ 1062 w 1297"/>
              <a:gd name="T41" fmla="*/ 845 h 1296"/>
              <a:gd name="T42" fmla="*/ 1188 w 1297"/>
              <a:gd name="T43" fmla="*/ 1025 h 1296"/>
              <a:gd name="T44" fmla="*/ 981 w 1297"/>
              <a:gd name="T45" fmla="*/ 1178 h 1296"/>
              <a:gd name="T46" fmla="*/ 801 w 1297"/>
              <a:gd name="T47" fmla="*/ 1070 h 1296"/>
              <a:gd name="T48" fmla="*/ 756 w 1297"/>
              <a:gd name="T49" fmla="*/ 1295 h 1296"/>
              <a:gd name="T50" fmla="*/ 594 w 1297"/>
              <a:gd name="T51" fmla="*/ 1205 h 1296"/>
              <a:gd name="T52" fmla="*/ 720 w 1297"/>
              <a:gd name="T53" fmla="*/ 1034 h 1296"/>
              <a:gd name="T54" fmla="*/ 837 w 1297"/>
              <a:gd name="T55" fmla="*/ 962 h 1296"/>
              <a:gd name="T56" fmla="*/ 1008 w 1297"/>
              <a:gd name="T57" fmla="*/ 1088 h 1296"/>
              <a:gd name="T58" fmla="*/ 981 w 1297"/>
              <a:gd name="T59" fmla="*/ 881 h 1296"/>
              <a:gd name="T60" fmla="*/ 1017 w 1297"/>
              <a:gd name="T61" fmla="*/ 737 h 1296"/>
              <a:gd name="T62" fmla="*/ 1214 w 1297"/>
              <a:gd name="T63" fmla="*/ 701 h 1296"/>
              <a:gd name="T64" fmla="*/ 1062 w 1297"/>
              <a:gd name="T65" fmla="*/ 584 h 1296"/>
              <a:gd name="T66" fmla="*/ 981 w 1297"/>
              <a:gd name="T67" fmla="*/ 449 h 1296"/>
              <a:gd name="T68" fmla="*/ 1098 w 1297"/>
              <a:gd name="T69" fmla="*/ 288 h 1296"/>
              <a:gd name="T70" fmla="*/ 900 w 1297"/>
              <a:gd name="T71" fmla="*/ 306 h 1296"/>
              <a:gd name="T72" fmla="*/ 747 w 1297"/>
              <a:gd name="T73" fmla="*/ 270 h 1296"/>
              <a:gd name="T74" fmla="*/ 711 w 1297"/>
              <a:gd name="T75" fmla="*/ 81 h 1296"/>
              <a:gd name="T76" fmla="*/ 585 w 1297"/>
              <a:gd name="T77" fmla="*/ 225 h 1296"/>
              <a:gd name="T78" fmla="*/ 450 w 1297"/>
              <a:gd name="T79" fmla="*/ 314 h 1296"/>
              <a:gd name="T80" fmla="*/ 297 w 1297"/>
              <a:gd name="T81" fmla="*/ 198 h 1296"/>
              <a:gd name="T82" fmla="*/ 315 w 1297"/>
              <a:gd name="T83" fmla="*/ 396 h 1296"/>
              <a:gd name="T84" fmla="*/ 288 w 1297"/>
              <a:gd name="T85" fmla="*/ 548 h 1296"/>
              <a:gd name="T86" fmla="*/ 90 w 1297"/>
              <a:gd name="T87" fmla="*/ 584 h 1296"/>
              <a:gd name="T88" fmla="*/ 252 w 1297"/>
              <a:gd name="T89" fmla="*/ 710 h 1296"/>
              <a:gd name="T90" fmla="*/ 333 w 1297"/>
              <a:gd name="T91" fmla="*/ 827 h 1296"/>
              <a:gd name="T92" fmla="*/ 207 w 1297"/>
              <a:gd name="T93" fmla="*/ 998 h 1296"/>
              <a:gd name="T94" fmla="*/ 423 w 1297"/>
              <a:gd name="T95" fmla="*/ 971 h 1296"/>
              <a:gd name="T96" fmla="*/ 558 w 1297"/>
              <a:gd name="T97" fmla="*/ 998 h 1296"/>
              <a:gd name="T98" fmla="*/ 594 w 1297"/>
              <a:gd name="T99" fmla="*/ 1205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7" h="1296">
                <a:moveTo>
                  <a:pt x="756" y="1295"/>
                </a:moveTo>
                <a:lnTo>
                  <a:pt x="756" y="1295"/>
                </a:lnTo>
                <a:cubicBezTo>
                  <a:pt x="549" y="1295"/>
                  <a:pt x="549" y="1295"/>
                  <a:pt x="549" y="1295"/>
                </a:cubicBezTo>
                <a:cubicBezTo>
                  <a:pt x="522" y="1295"/>
                  <a:pt x="504" y="1277"/>
                  <a:pt x="504" y="1250"/>
                </a:cubicBezTo>
                <a:cubicBezTo>
                  <a:pt x="504" y="1070"/>
                  <a:pt x="504" y="1070"/>
                  <a:pt x="504" y="1070"/>
                </a:cubicBezTo>
                <a:cubicBezTo>
                  <a:pt x="486" y="1061"/>
                  <a:pt x="477" y="1052"/>
                  <a:pt x="459" y="1052"/>
                </a:cubicBezTo>
                <a:cubicBezTo>
                  <a:pt x="324" y="1178"/>
                  <a:pt x="324" y="1178"/>
                  <a:pt x="324" y="1178"/>
                </a:cubicBezTo>
                <a:cubicBezTo>
                  <a:pt x="315" y="1196"/>
                  <a:pt x="288" y="1196"/>
                  <a:pt x="270" y="1178"/>
                </a:cubicBezTo>
                <a:cubicBezTo>
                  <a:pt x="117" y="1025"/>
                  <a:pt x="117" y="1025"/>
                  <a:pt x="117" y="1025"/>
                </a:cubicBezTo>
                <a:cubicBezTo>
                  <a:pt x="108" y="1016"/>
                  <a:pt x="108" y="989"/>
                  <a:pt x="117" y="971"/>
                </a:cubicBezTo>
                <a:cubicBezTo>
                  <a:pt x="243" y="845"/>
                  <a:pt x="243" y="845"/>
                  <a:pt x="243" y="845"/>
                </a:cubicBezTo>
                <a:cubicBezTo>
                  <a:pt x="234" y="827"/>
                  <a:pt x="225" y="809"/>
                  <a:pt x="225" y="791"/>
                </a:cubicBezTo>
                <a:cubicBezTo>
                  <a:pt x="45" y="791"/>
                  <a:pt x="45" y="791"/>
                  <a:pt x="45" y="791"/>
                </a:cubicBezTo>
                <a:cubicBezTo>
                  <a:pt x="27" y="791"/>
                  <a:pt x="0" y="773"/>
                  <a:pt x="0" y="746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21"/>
                  <a:pt x="27" y="494"/>
                  <a:pt x="45" y="494"/>
                </a:cubicBezTo>
                <a:cubicBezTo>
                  <a:pt x="216" y="494"/>
                  <a:pt x="216" y="494"/>
                  <a:pt x="216" y="494"/>
                </a:cubicBezTo>
                <a:cubicBezTo>
                  <a:pt x="216" y="477"/>
                  <a:pt x="225" y="458"/>
                  <a:pt x="234" y="441"/>
                </a:cubicBezTo>
                <a:cubicBezTo>
                  <a:pt x="117" y="324"/>
                  <a:pt x="117" y="324"/>
                  <a:pt x="117" y="324"/>
                </a:cubicBezTo>
                <a:cubicBezTo>
                  <a:pt x="99" y="306"/>
                  <a:pt x="99" y="278"/>
                  <a:pt x="117" y="261"/>
                </a:cubicBezTo>
                <a:cubicBezTo>
                  <a:pt x="270" y="117"/>
                  <a:pt x="270" y="117"/>
                  <a:pt x="270" y="117"/>
                </a:cubicBezTo>
                <a:cubicBezTo>
                  <a:pt x="279" y="99"/>
                  <a:pt x="306" y="99"/>
                  <a:pt x="324" y="117"/>
                </a:cubicBezTo>
                <a:cubicBezTo>
                  <a:pt x="441" y="225"/>
                  <a:pt x="441" y="225"/>
                  <a:pt x="441" y="225"/>
                </a:cubicBezTo>
                <a:cubicBezTo>
                  <a:pt x="459" y="216"/>
                  <a:pt x="486" y="207"/>
                  <a:pt x="504" y="198"/>
                </a:cubicBezTo>
                <a:cubicBezTo>
                  <a:pt x="504" y="36"/>
                  <a:pt x="504" y="36"/>
                  <a:pt x="504" y="36"/>
                </a:cubicBezTo>
                <a:cubicBezTo>
                  <a:pt x="504" y="18"/>
                  <a:pt x="522" y="0"/>
                  <a:pt x="549" y="0"/>
                </a:cubicBezTo>
                <a:cubicBezTo>
                  <a:pt x="756" y="0"/>
                  <a:pt x="756" y="0"/>
                  <a:pt x="756" y="0"/>
                </a:cubicBezTo>
                <a:cubicBezTo>
                  <a:pt x="783" y="0"/>
                  <a:pt x="801" y="18"/>
                  <a:pt x="801" y="36"/>
                </a:cubicBezTo>
                <a:cubicBezTo>
                  <a:pt x="801" y="198"/>
                  <a:pt x="801" y="198"/>
                  <a:pt x="801" y="198"/>
                </a:cubicBezTo>
                <a:cubicBezTo>
                  <a:pt x="819" y="207"/>
                  <a:pt x="846" y="216"/>
                  <a:pt x="864" y="225"/>
                </a:cubicBezTo>
                <a:cubicBezTo>
                  <a:pt x="981" y="108"/>
                  <a:pt x="981" y="108"/>
                  <a:pt x="981" y="108"/>
                </a:cubicBezTo>
                <a:cubicBezTo>
                  <a:pt x="990" y="99"/>
                  <a:pt x="1017" y="99"/>
                  <a:pt x="1035" y="108"/>
                </a:cubicBezTo>
                <a:cubicBezTo>
                  <a:pt x="1188" y="261"/>
                  <a:pt x="1188" y="261"/>
                  <a:pt x="1188" y="261"/>
                </a:cubicBezTo>
                <a:cubicBezTo>
                  <a:pt x="1197" y="278"/>
                  <a:pt x="1197" y="306"/>
                  <a:pt x="1188" y="314"/>
                </a:cubicBezTo>
                <a:cubicBezTo>
                  <a:pt x="1070" y="432"/>
                  <a:pt x="1070" y="432"/>
                  <a:pt x="1070" y="432"/>
                </a:cubicBezTo>
                <a:cubicBezTo>
                  <a:pt x="1080" y="458"/>
                  <a:pt x="1089" y="477"/>
                  <a:pt x="1089" y="494"/>
                </a:cubicBezTo>
                <a:cubicBezTo>
                  <a:pt x="1260" y="494"/>
                  <a:pt x="1260" y="494"/>
                  <a:pt x="1260" y="494"/>
                </a:cubicBezTo>
                <a:cubicBezTo>
                  <a:pt x="1277" y="494"/>
                  <a:pt x="1296" y="512"/>
                  <a:pt x="1296" y="540"/>
                </a:cubicBezTo>
                <a:cubicBezTo>
                  <a:pt x="1296" y="746"/>
                  <a:pt x="1296" y="746"/>
                  <a:pt x="1296" y="746"/>
                </a:cubicBezTo>
                <a:cubicBezTo>
                  <a:pt x="1296" y="773"/>
                  <a:pt x="1277" y="791"/>
                  <a:pt x="1260" y="791"/>
                </a:cubicBezTo>
                <a:cubicBezTo>
                  <a:pt x="1080" y="791"/>
                  <a:pt x="1080" y="791"/>
                  <a:pt x="1080" y="791"/>
                </a:cubicBezTo>
                <a:cubicBezTo>
                  <a:pt x="1080" y="809"/>
                  <a:pt x="1070" y="827"/>
                  <a:pt x="1062" y="845"/>
                </a:cubicBezTo>
                <a:cubicBezTo>
                  <a:pt x="1188" y="971"/>
                  <a:pt x="1188" y="971"/>
                  <a:pt x="1188" y="971"/>
                </a:cubicBezTo>
                <a:cubicBezTo>
                  <a:pt x="1197" y="989"/>
                  <a:pt x="1197" y="1007"/>
                  <a:pt x="1188" y="1025"/>
                </a:cubicBezTo>
                <a:cubicBezTo>
                  <a:pt x="1035" y="1178"/>
                  <a:pt x="1035" y="1178"/>
                  <a:pt x="1035" y="1178"/>
                </a:cubicBezTo>
                <a:cubicBezTo>
                  <a:pt x="1017" y="1187"/>
                  <a:pt x="999" y="1187"/>
                  <a:pt x="981" y="1178"/>
                </a:cubicBezTo>
                <a:cubicBezTo>
                  <a:pt x="846" y="1043"/>
                  <a:pt x="846" y="1043"/>
                  <a:pt x="846" y="1043"/>
                </a:cubicBezTo>
                <a:cubicBezTo>
                  <a:pt x="837" y="1052"/>
                  <a:pt x="819" y="1061"/>
                  <a:pt x="801" y="1070"/>
                </a:cubicBezTo>
                <a:cubicBezTo>
                  <a:pt x="801" y="1250"/>
                  <a:pt x="801" y="1250"/>
                  <a:pt x="801" y="1250"/>
                </a:cubicBezTo>
                <a:cubicBezTo>
                  <a:pt x="801" y="1277"/>
                  <a:pt x="783" y="1295"/>
                  <a:pt x="756" y="1295"/>
                </a:cubicBezTo>
                <a:close/>
                <a:moveTo>
                  <a:pt x="594" y="1205"/>
                </a:moveTo>
                <a:lnTo>
                  <a:pt x="594" y="1205"/>
                </a:lnTo>
                <a:cubicBezTo>
                  <a:pt x="720" y="1205"/>
                  <a:pt x="720" y="1205"/>
                  <a:pt x="720" y="1205"/>
                </a:cubicBezTo>
                <a:cubicBezTo>
                  <a:pt x="720" y="1034"/>
                  <a:pt x="720" y="1034"/>
                  <a:pt x="720" y="1034"/>
                </a:cubicBezTo>
                <a:cubicBezTo>
                  <a:pt x="720" y="1016"/>
                  <a:pt x="729" y="998"/>
                  <a:pt x="747" y="998"/>
                </a:cubicBezTo>
                <a:cubicBezTo>
                  <a:pt x="774" y="989"/>
                  <a:pt x="810" y="971"/>
                  <a:pt x="837" y="962"/>
                </a:cubicBezTo>
                <a:cubicBezTo>
                  <a:pt x="855" y="953"/>
                  <a:pt x="873" y="953"/>
                  <a:pt x="882" y="962"/>
                </a:cubicBezTo>
                <a:cubicBezTo>
                  <a:pt x="1008" y="1088"/>
                  <a:pt x="1008" y="1088"/>
                  <a:pt x="1008" y="1088"/>
                </a:cubicBezTo>
                <a:cubicBezTo>
                  <a:pt x="1098" y="998"/>
                  <a:pt x="1098" y="998"/>
                  <a:pt x="1098" y="998"/>
                </a:cubicBezTo>
                <a:cubicBezTo>
                  <a:pt x="981" y="881"/>
                  <a:pt x="981" y="881"/>
                  <a:pt x="981" y="881"/>
                </a:cubicBezTo>
                <a:cubicBezTo>
                  <a:pt x="963" y="863"/>
                  <a:pt x="963" y="845"/>
                  <a:pt x="972" y="827"/>
                </a:cubicBezTo>
                <a:cubicBezTo>
                  <a:pt x="990" y="800"/>
                  <a:pt x="1008" y="773"/>
                  <a:pt x="1017" y="737"/>
                </a:cubicBezTo>
                <a:cubicBezTo>
                  <a:pt x="1017" y="719"/>
                  <a:pt x="1035" y="710"/>
                  <a:pt x="1053" y="710"/>
                </a:cubicBezTo>
                <a:cubicBezTo>
                  <a:pt x="1214" y="701"/>
                  <a:pt x="1214" y="701"/>
                  <a:pt x="1214" y="701"/>
                </a:cubicBezTo>
                <a:cubicBezTo>
                  <a:pt x="1214" y="584"/>
                  <a:pt x="1214" y="584"/>
                  <a:pt x="1214" y="584"/>
                </a:cubicBezTo>
                <a:cubicBezTo>
                  <a:pt x="1062" y="584"/>
                  <a:pt x="1062" y="584"/>
                  <a:pt x="1062" y="584"/>
                </a:cubicBezTo>
                <a:cubicBezTo>
                  <a:pt x="1044" y="584"/>
                  <a:pt x="1026" y="566"/>
                  <a:pt x="1017" y="548"/>
                </a:cubicBezTo>
                <a:cubicBezTo>
                  <a:pt x="1008" y="512"/>
                  <a:pt x="999" y="477"/>
                  <a:pt x="981" y="449"/>
                </a:cubicBezTo>
                <a:cubicBezTo>
                  <a:pt x="972" y="432"/>
                  <a:pt x="972" y="413"/>
                  <a:pt x="990" y="396"/>
                </a:cubicBezTo>
                <a:cubicBezTo>
                  <a:pt x="1098" y="288"/>
                  <a:pt x="1098" y="288"/>
                  <a:pt x="1098" y="288"/>
                </a:cubicBezTo>
                <a:cubicBezTo>
                  <a:pt x="1008" y="198"/>
                  <a:pt x="1008" y="198"/>
                  <a:pt x="1008" y="198"/>
                </a:cubicBezTo>
                <a:cubicBezTo>
                  <a:pt x="900" y="306"/>
                  <a:pt x="900" y="306"/>
                  <a:pt x="900" y="306"/>
                </a:cubicBezTo>
                <a:cubicBezTo>
                  <a:pt x="891" y="324"/>
                  <a:pt x="864" y="324"/>
                  <a:pt x="846" y="314"/>
                </a:cubicBezTo>
                <a:cubicBezTo>
                  <a:pt x="819" y="288"/>
                  <a:pt x="783" y="278"/>
                  <a:pt x="747" y="270"/>
                </a:cubicBezTo>
                <a:cubicBezTo>
                  <a:pt x="729" y="261"/>
                  <a:pt x="711" y="243"/>
                  <a:pt x="711" y="225"/>
                </a:cubicBezTo>
                <a:cubicBezTo>
                  <a:pt x="711" y="81"/>
                  <a:pt x="711" y="81"/>
                  <a:pt x="711" y="81"/>
                </a:cubicBezTo>
                <a:cubicBezTo>
                  <a:pt x="585" y="81"/>
                  <a:pt x="585" y="81"/>
                  <a:pt x="585" y="81"/>
                </a:cubicBezTo>
                <a:cubicBezTo>
                  <a:pt x="585" y="225"/>
                  <a:pt x="585" y="225"/>
                  <a:pt x="585" y="225"/>
                </a:cubicBezTo>
                <a:cubicBezTo>
                  <a:pt x="585" y="243"/>
                  <a:pt x="576" y="261"/>
                  <a:pt x="558" y="270"/>
                </a:cubicBezTo>
                <a:cubicBezTo>
                  <a:pt x="522" y="278"/>
                  <a:pt x="486" y="297"/>
                  <a:pt x="450" y="314"/>
                </a:cubicBezTo>
                <a:cubicBezTo>
                  <a:pt x="441" y="324"/>
                  <a:pt x="414" y="324"/>
                  <a:pt x="405" y="306"/>
                </a:cubicBezTo>
                <a:cubicBezTo>
                  <a:pt x="297" y="198"/>
                  <a:pt x="297" y="198"/>
                  <a:pt x="297" y="198"/>
                </a:cubicBezTo>
                <a:cubicBezTo>
                  <a:pt x="207" y="288"/>
                  <a:pt x="207" y="288"/>
                  <a:pt x="207" y="288"/>
                </a:cubicBezTo>
                <a:cubicBezTo>
                  <a:pt x="315" y="396"/>
                  <a:pt x="315" y="396"/>
                  <a:pt x="315" y="396"/>
                </a:cubicBezTo>
                <a:cubicBezTo>
                  <a:pt x="333" y="413"/>
                  <a:pt x="333" y="432"/>
                  <a:pt x="324" y="449"/>
                </a:cubicBezTo>
                <a:cubicBezTo>
                  <a:pt x="306" y="477"/>
                  <a:pt x="297" y="512"/>
                  <a:pt x="288" y="548"/>
                </a:cubicBezTo>
                <a:cubicBezTo>
                  <a:pt x="279" y="566"/>
                  <a:pt x="261" y="584"/>
                  <a:pt x="243" y="584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90" y="710"/>
                  <a:pt x="90" y="710"/>
                  <a:pt x="90" y="710"/>
                </a:cubicBezTo>
                <a:cubicBezTo>
                  <a:pt x="252" y="710"/>
                  <a:pt x="252" y="710"/>
                  <a:pt x="252" y="710"/>
                </a:cubicBezTo>
                <a:cubicBezTo>
                  <a:pt x="270" y="710"/>
                  <a:pt x="288" y="719"/>
                  <a:pt x="288" y="737"/>
                </a:cubicBezTo>
                <a:cubicBezTo>
                  <a:pt x="297" y="773"/>
                  <a:pt x="315" y="800"/>
                  <a:pt x="333" y="827"/>
                </a:cubicBezTo>
                <a:cubicBezTo>
                  <a:pt x="342" y="845"/>
                  <a:pt x="342" y="863"/>
                  <a:pt x="324" y="881"/>
                </a:cubicBezTo>
                <a:cubicBezTo>
                  <a:pt x="207" y="998"/>
                  <a:pt x="207" y="998"/>
                  <a:pt x="207" y="998"/>
                </a:cubicBezTo>
                <a:cubicBezTo>
                  <a:pt x="297" y="1088"/>
                  <a:pt x="297" y="1088"/>
                  <a:pt x="297" y="1088"/>
                </a:cubicBezTo>
                <a:cubicBezTo>
                  <a:pt x="423" y="971"/>
                  <a:pt x="423" y="971"/>
                  <a:pt x="423" y="971"/>
                </a:cubicBezTo>
                <a:cubicBezTo>
                  <a:pt x="432" y="953"/>
                  <a:pt x="450" y="953"/>
                  <a:pt x="468" y="962"/>
                </a:cubicBezTo>
                <a:cubicBezTo>
                  <a:pt x="495" y="971"/>
                  <a:pt x="531" y="989"/>
                  <a:pt x="558" y="998"/>
                </a:cubicBezTo>
                <a:cubicBezTo>
                  <a:pt x="576" y="998"/>
                  <a:pt x="594" y="1016"/>
                  <a:pt x="594" y="1034"/>
                </a:cubicBezTo>
                <a:lnTo>
                  <a:pt x="594" y="12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538">
            <a:extLst>
              <a:ext uri="{FF2B5EF4-FFF2-40B4-BE49-F238E27FC236}">
                <a16:creationId xmlns:a16="http://schemas.microsoft.com/office/drawing/2014/main" id="{A251D7D2-31DF-B74E-A724-2145B414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684" y="8293786"/>
            <a:ext cx="701126" cy="1302088"/>
          </a:xfrm>
          <a:custGeom>
            <a:avLst/>
            <a:gdLst>
              <a:gd name="T0" fmla="*/ 323 w 648"/>
              <a:gd name="T1" fmla="*/ 1205 h 1206"/>
              <a:gd name="T2" fmla="*/ 323 w 648"/>
              <a:gd name="T3" fmla="*/ 1205 h 1206"/>
              <a:gd name="T4" fmla="*/ 0 w 648"/>
              <a:gd name="T5" fmla="*/ 881 h 1206"/>
              <a:gd name="T6" fmla="*/ 0 w 648"/>
              <a:gd name="T7" fmla="*/ 270 h 1206"/>
              <a:gd name="T8" fmla="*/ 45 w 648"/>
              <a:gd name="T9" fmla="*/ 225 h 1206"/>
              <a:gd name="T10" fmla="*/ 45 w 648"/>
              <a:gd name="T11" fmla="*/ 225 h 1206"/>
              <a:gd name="T12" fmla="*/ 90 w 648"/>
              <a:gd name="T13" fmla="*/ 270 h 1206"/>
              <a:gd name="T14" fmla="*/ 90 w 648"/>
              <a:gd name="T15" fmla="*/ 881 h 1206"/>
              <a:gd name="T16" fmla="*/ 323 w 648"/>
              <a:gd name="T17" fmla="*/ 1124 h 1206"/>
              <a:gd name="T18" fmla="*/ 557 w 648"/>
              <a:gd name="T19" fmla="*/ 881 h 1206"/>
              <a:gd name="T20" fmla="*/ 557 w 648"/>
              <a:gd name="T21" fmla="*/ 701 h 1206"/>
              <a:gd name="T22" fmla="*/ 557 w 648"/>
              <a:gd name="T23" fmla="*/ 701 h 1206"/>
              <a:gd name="T24" fmla="*/ 557 w 648"/>
              <a:gd name="T25" fmla="*/ 351 h 1206"/>
              <a:gd name="T26" fmla="*/ 557 w 648"/>
              <a:gd name="T27" fmla="*/ 225 h 1206"/>
              <a:gd name="T28" fmla="*/ 413 w 648"/>
              <a:gd name="T29" fmla="*/ 81 h 1206"/>
              <a:gd name="T30" fmla="*/ 270 w 648"/>
              <a:gd name="T31" fmla="*/ 225 h 1206"/>
              <a:gd name="T32" fmla="*/ 270 w 648"/>
              <a:gd name="T33" fmla="*/ 351 h 1206"/>
              <a:gd name="T34" fmla="*/ 270 w 648"/>
              <a:gd name="T35" fmla="*/ 818 h 1206"/>
              <a:gd name="T36" fmla="*/ 270 w 648"/>
              <a:gd name="T37" fmla="*/ 881 h 1206"/>
              <a:gd name="T38" fmla="*/ 323 w 648"/>
              <a:gd name="T39" fmla="*/ 926 h 1206"/>
              <a:gd name="T40" fmla="*/ 377 w 648"/>
              <a:gd name="T41" fmla="*/ 881 h 1206"/>
              <a:gd name="T42" fmla="*/ 377 w 648"/>
              <a:gd name="T43" fmla="*/ 279 h 1206"/>
              <a:gd name="T44" fmla="*/ 413 w 648"/>
              <a:gd name="T45" fmla="*/ 234 h 1206"/>
              <a:gd name="T46" fmla="*/ 413 w 648"/>
              <a:gd name="T47" fmla="*/ 234 h 1206"/>
              <a:gd name="T48" fmla="*/ 458 w 648"/>
              <a:gd name="T49" fmla="*/ 279 h 1206"/>
              <a:gd name="T50" fmla="*/ 458 w 648"/>
              <a:gd name="T51" fmla="*/ 881 h 1206"/>
              <a:gd name="T52" fmla="*/ 323 w 648"/>
              <a:gd name="T53" fmla="*/ 1016 h 1206"/>
              <a:gd name="T54" fmla="*/ 189 w 648"/>
              <a:gd name="T55" fmla="*/ 881 h 1206"/>
              <a:gd name="T56" fmla="*/ 189 w 648"/>
              <a:gd name="T57" fmla="*/ 818 h 1206"/>
              <a:gd name="T58" fmla="*/ 189 w 648"/>
              <a:gd name="T59" fmla="*/ 351 h 1206"/>
              <a:gd name="T60" fmla="*/ 189 w 648"/>
              <a:gd name="T61" fmla="*/ 225 h 1206"/>
              <a:gd name="T62" fmla="*/ 413 w 648"/>
              <a:gd name="T63" fmla="*/ 0 h 1206"/>
              <a:gd name="T64" fmla="*/ 647 w 648"/>
              <a:gd name="T65" fmla="*/ 225 h 1206"/>
              <a:gd name="T66" fmla="*/ 647 w 648"/>
              <a:gd name="T67" fmla="*/ 351 h 1206"/>
              <a:gd name="T68" fmla="*/ 647 w 648"/>
              <a:gd name="T69" fmla="*/ 351 h 1206"/>
              <a:gd name="T70" fmla="*/ 647 w 648"/>
              <a:gd name="T71" fmla="*/ 701 h 1206"/>
              <a:gd name="T72" fmla="*/ 647 w 648"/>
              <a:gd name="T73" fmla="*/ 881 h 1206"/>
              <a:gd name="T74" fmla="*/ 323 w 648"/>
              <a:gd name="T75" fmla="*/ 1205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8" h="1206">
                <a:moveTo>
                  <a:pt x="323" y="1205"/>
                </a:moveTo>
                <a:lnTo>
                  <a:pt x="323" y="1205"/>
                </a:lnTo>
                <a:cubicBezTo>
                  <a:pt x="144" y="1205"/>
                  <a:pt x="0" y="1061"/>
                  <a:pt x="0" y="881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43"/>
                  <a:pt x="18" y="225"/>
                  <a:pt x="45" y="225"/>
                </a:cubicBezTo>
                <a:lnTo>
                  <a:pt x="45" y="225"/>
                </a:lnTo>
                <a:cubicBezTo>
                  <a:pt x="63" y="225"/>
                  <a:pt x="90" y="243"/>
                  <a:pt x="90" y="270"/>
                </a:cubicBezTo>
                <a:cubicBezTo>
                  <a:pt x="90" y="881"/>
                  <a:pt x="90" y="881"/>
                  <a:pt x="90" y="881"/>
                </a:cubicBezTo>
                <a:cubicBezTo>
                  <a:pt x="90" y="1016"/>
                  <a:pt x="189" y="1124"/>
                  <a:pt x="323" y="1124"/>
                </a:cubicBezTo>
                <a:cubicBezTo>
                  <a:pt x="458" y="1124"/>
                  <a:pt x="557" y="1016"/>
                  <a:pt x="557" y="881"/>
                </a:cubicBezTo>
                <a:cubicBezTo>
                  <a:pt x="557" y="701"/>
                  <a:pt x="557" y="701"/>
                  <a:pt x="557" y="701"/>
                </a:cubicBezTo>
                <a:lnTo>
                  <a:pt x="557" y="701"/>
                </a:lnTo>
                <a:cubicBezTo>
                  <a:pt x="557" y="351"/>
                  <a:pt x="557" y="351"/>
                  <a:pt x="557" y="351"/>
                </a:cubicBezTo>
                <a:cubicBezTo>
                  <a:pt x="557" y="225"/>
                  <a:pt x="557" y="225"/>
                  <a:pt x="557" y="225"/>
                </a:cubicBezTo>
                <a:cubicBezTo>
                  <a:pt x="557" y="144"/>
                  <a:pt x="494" y="81"/>
                  <a:pt x="413" y="81"/>
                </a:cubicBezTo>
                <a:cubicBezTo>
                  <a:pt x="332" y="81"/>
                  <a:pt x="270" y="144"/>
                  <a:pt x="270" y="225"/>
                </a:cubicBezTo>
                <a:cubicBezTo>
                  <a:pt x="270" y="351"/>
                  <a:pt x="270" y="351"/>
                  <a:pt x="270" y="351"/>
                </a:cubicBezTo>
                <a:cubicBezTo>
                  <a:pt x="270" y="818"/>
                  <a:pt x="270" y="818"/>
                  <a:pt x="270" y="818"/>
                </a:cubicBezTo>
                <a:cubicBezTo>
                  <a:pt x="270" y="881"/>
                  <a:pt x="270" y="881"/>
                  <a:pt x="270" y="881"/>
                </a:cubicBezTo>
                <a:cubicBezTo>
                  <a:pt x="270" y="908"/>
                  <a:pt x="297" y="926"/>
                  <a:pt x="323" y="926"/>
                </a:cubicBezTo>
                <a:cubicBezTo>
                  <a:pt x="350" y="926"/>
                  <a:pt x="377" y="908"/>
                  <a:pt x="377" y="881"/>
                </a:cubicBezTo>
                <a:cubicBezTo>
                  <a:pt x="377" y="279"/>
                  <a:pt x="377" y="279"/>
                  <a:pt x="377" y="279"/>
                </a:cubicBezTo>
                <a:cubicBezTo>
                  <a:pt x="377" y="252"/>
                  <a:pt x="395" y="234"/>
                  <a:pt x="413" y="234"/>
                </a:cubicBezTo>
                <a:lnTo>
                  <a:pt x="413" y="234"/>
                </a:lnTo>
                <a:cubicBezTo>
                  <a:pt x="440" y="234"/>
                  <a:pt x="458" y="252"/>
                  <a:pt x="458" y="279"/>
                </a:cubicBezTo>
                <a:cubicBezTo>
                  <a:pt x="458" y="881"/>
                  <a:pt x="458" y="881"/>
                  <a:pt x="458" y="881"/>
                </a:cubicBezTo>
                <a:cubicBezTo>
                  <a:pt x="458" y="953"/>
                  <a:pt x="395" y="1016"/>
                  <a:pt x="323" y="1016"/>
                </a:cubicBezTo>
                <a:cubicBezTo>
                  <a:pt x="252" y="1016"/>
                  <a:pt x="189" y="953"/>
                  <a:pt x="189" y="881"/>
                </a:cubicBezTo>
                <a:cubicBezTo>
                  <a:pt x="189" y="818"/>
                  <a:pt x="189" y="818"/>
                  <a:pt x="189" y="818"/>
                </a:cubicBezTo>
                <a:cubicBezTo>
                  <a:pt x="189" y="351"/>
                  <a:pt x="189" y="351"/>
                  <a:pt x="189" y="351"/>
                </a:cubicBezTo>
                <a:cubicBezTo>
                  <a:pt x="189" y="225"/>
                  <a:pt x="189" y="225"/>
                  <a:pt x="189" y="225"/>
                </a:cubicBezTo>
                <a:cubicBezTo>
                  <a:pt x="189" y="99"/>
                  <a:pt x="288" y="0"/>
                  <a:pt x="413" y="0"/>
                </a:cubicBezTo>
                <a:cubicBezTo>
                  <a:pt x="539" y="0"/>
                  <a:pt x="647" y="99"/>
                  <a:pt x="647" y="225"/>
                </a:cubicBezTo>
                <a:cubicBezTo>
                  <a:pt x="647" y="351"/>
                  <a:pt x="647" y="351"/>
                  <a:pt x="647" y="351"/>
                </a:cubicBezTo>
                <a:lnTo>
                  <a:pt x="647" y="351"/>
                </a:lnTo>
                <a:cubicBezTo>
                  <a:pt x="647" y="701"/>
                  <a:pt x="647" y="701"/>
                  <a:pt x="647" y="701"/>
                </a:cubicBezTo>
                <a:cubicBezTo>
                  <a:pt x="647" y="881"/>
                  <a:pt x="647" y="881"/>
                  <a:pt x="647" y="881"/>
                </a:cubicBezTo>
                <a:cubicBezTo>
                  <a:pt x="647" y="1061"/>
                  <a:pt x="503" y="1205"/>
                  <a:pt x="323" y="1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542">
            <a:extLst>
              <a:ext uri="{FF2B5EF4-FFF2-40B4-BE49-F238E27FC236}">
                <a16:creationId xmlns:a16="http://schemas.microsoft.com/office/drawing/2014/main" id="{A94C3AE5-E67E-C14F-95D6-C08C19D5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657" y="5492506"/>
            <a:ext cx="1578725" cy="915755"/>
          </a:xfrm>
          <a:custGeom>
            <a:avLst/>
            <a:gdLst>
              <a:gd name="T0" fmla="*/ 1008 w 1458"/>
              <a:gd name="T1" fmla="*/ 845 h 846"/>
              <a:gd name="T2" fmla="*/ 1008 w 1458"/>
              <a:gd name="T3" fmla="*/ 845 h 846"/>
              <a:gd name="T4" fmla="*/ 351 w 1458"/>
              <a:gd name="T5" fmla="*/ 845 h 846"/>
              <a:gd name="T6" fmla="*/ 54 w 1458"/>
              <a:gd name="T7" fmla="*/ 692 h 846"/>
              <a:gd name="T8" fmla="*/ 54 w 1458"/>
              <a:gd name="T9" fmla="*/ 404 h 846"/>
              <a:gd name="T10" fmla="*/ 189 w 1458"/>
              <a:gd name="T11" fmla="*/ 279 h 846"/>
              <a:gd name="T12" fmla="*/ 396 w 1458"/>
              <a:gd name="T13" fmla="*/ 233 h 846"/>
              <a:gd name="T14" fmla="*/ 486 w 1458"/>
              <a:gd name="T15" fmla="*/ 243 h 846"/>
              <a:gd name="T16" fmla="*/ 810 w 1458"/>
              <a:gd name="T17" fmla="*/ 0 h 846"/>
              <a:gd name="T18" fmla="*/ 1071 w 1458"/>
              <a:gd name="T19" fmla="*/ 117 h 846"/>
              <a:gd name="T20" fmla="*/ 1107 w 1458"/>
              <a:gd name="T21" fmla="*/ 117 h 846"/>
              <a:gd name="T22" fmla="*/ 1368 w 1458"/>
              <a:gd name="T23" fmla="*/ 225 h 846"/>
              <a:gd name="T24" fmla="*/ 1457 w 1458"/>
              <a:gd name="T25" fmla="*/ 459 h 846"/>
              <a:gd name="T26" fmla="*/ 1340 w 1458"/>
              <a:gd name="T27" fmla="*/ 719 h 846"/>
              <a:gd name="T28" fmla="*/ 1008 w 1458"/>
              <a:gd name="T29" fmla="*/ 845 h 846"/>
              <a:gd name="T30" fmla="*/ 396 w 1458"/>
              <a:gd name="T31" fmla="*/ 315 h 846"/>
              <a:gd name="T32" fmla="*/ 396 w 1458"/>
              <a:gd name="T33" fmla="*/ 315 h 846"/>
              <a:gd name="T34" fmla="*/ 225 w 1458"/>
              <a:gd name="T35" fmla="*/ 351 h 846"/>
              <a:gd name="T36" fmla="*/ 126 w 1458"/>
              <a:gd name="T37" fmla="*/ 440 h 846"/>
              <a:gd name="T38" fmla="*/ 126 w 1458"/>
              <a:gd name="T39" fmla="*/ 647 h 846"/>
              <a:gd name="T40" fmla="*/ 351 w 1458"/>
              <a:gd name="T41" fmla="*/ 755 h 846"/>
              <a:gd name="T42" fmla="*/ 1008 w 1458"/>
              <a:gd name="T43" fmla="*/ 755 h 846"/>
              <a:gd name="T44" fmla="*/ 1287 w 1458"/>
              <a:gd name="T45" fmla="*/ 665 h 846"/>
              <a:gd name="T46" fmla="*/ 1376 w 1458"/>
              <a:gd name="T47" fmla="*/ 459 h 846"/>
              <a:gd name="T48" fmla="*/ 1304 w 1458"/>
              <a:gd name="T49" fmla="*/ 279 h 846"/>
              <a:gd name="T50" fmla="*/ 1107 w 1458"/>
              <a:gd name="T51" fmla="*/ 197 h 846"/>
              <a:gd name="T52" fmla="*/ 1062 w 1458"/>
              <a:gd name="T53" fmla="*/ 207 h 846"/>
              <a:gd name="T54" fmla="*/ 1017 w 1458"/>
              <a:gd name="T55" fmla="*/ 189 h 846"/>
              <a:gd name="T56" fmla="*/ 810 w 1458"/>
              <a:gd name="T57" fmla="*/ 81 h 846"/>
              <a:gd name="T58" fmla="*/ 558 w 1458"/>
              <a:gd name="T59" fmla="*/ 305 h 846"/>
              <a:gd name="T60" fmla="*/ 540 w 1458"/>
              <a:gd name="T61" fmla="*/ 332 h 846"/>
              <a:gd name="T62" fmla="*/ 504 w 1458"/>
              <a:gd name="T63" fmla="*/ 341 h 846"/>
              <a:gd name="T64" fmla="*/ 396 w 1458"/>
              <a:gd name="T65" fmla="*/ 31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58" h="846">
                <a:moveTo>
                  <a:pt x="1008" y="845"/>
                </a:moveTo>
                <a:lnTo>
                  <a:pt x="1008" y="845"/>
                </a:lnTo>
                <a:cubicBezTo>
                  <a:pt x="351" y="845"/>
                  <a:pt x="351" y="845"/>
                  <a:pt x="351" y="845"/>
                </a:cubicBezTo>
                <a:cubicBezTo>
                  <a:pt x="216" y="845"/>
                  <a:pt x="108" y="791"/>
                  <a:pt x="54" y="692"/>
                </a:cubicBezTo>
                <a:cubicBezTo>
                  <a:pt x="0" y="602"/>
                  <a:pt x="0" y="494"/>
                  <a:pt x="54" y="404"/>
                </a:cubicBezTo>
                <a:cubicBezTo>
                  <a:pt x="81" y="351"/>
                  <a:pt x="126" y="305"/>
                  <a:pt x="189" y="279"/>
                </a:cubicBezTo>
                <a:cubicBezTo>
                  <a:pt x="243" y="252"/>
                  <a:pt x="315" y="233"/>
                  <a:pt x="396" y="233"/>
                </a:cubicBezTo>
                <a:cubicBezTo>
                  <a:pt x="432" y="233"/>
                  <a:pt x="459" y="233"/>
                  <a:pt x="486" y="243"/>
                </a:cubicBezTo>
                <a:cubicBezTo>
                  <a:pt x="522" y="99"/>
                  <a:pt x="657" y="0"/>
                  <a:pt x="810" y="0"/>
                </a:cubicBezTo>
                <a:cubicBezTo>
                  <a:pt x="909" y="0"/>
                  <a:pt x="1008" y="45"/>
                  <a:pt x="1071" y="117"/>
                </a:cubicBezTo>
                <a:cubicBezTo>
                  <a:pt x="1080" y="117"/>
                  <a:pt x="1089" y="117"/>
                  <a:pt x="1107" y="117"/>
                </a:cubicBezTo>
                <a:cubicBezTo>
                  <a:pt x="1215" y="117"/>
                  <a:pt x="1304" y="153"/>
                  <a:pt x="1368" y="225"/>
                </a:cubicBezTo>
                <a:cubicBezTo>
                  <a:pt x="1431" y="288"/>
                  <a:pt x="1457" y="368"/>
                  <a:pt x="1457" y="459"/>
                </a:cubicBezTo>
                <a:cubicBezTo>
                  <a:pt x="1457" y="557"/>
                  <a:pt x="1421" y="656"/>
                  <a:pt x="1340" y="719"/>
                </a:cubicBezTo>
                <a:cubicBezTo>
                  <a:pt x="1260" y="800"/>
                  <a:pt x="1143" y="845"/>
                  <a:pt x="1008" y="845"/>
                </a:cubicBezTo>
                <a:close/>
                <a:moveTo>
                  <a:pt x="396" y="315"/>
                </a:moveTo>
                <a:lnTo>
                  <a:pt x="396" y="315"/>
                </a:lnTo>
                <a:cubicBezTo>
                  <a:pt x="333" y="315"/>
                  <a:pt x="270" y="332"/>
                  <a:pt x="225" y="351"/>
                </a:cubicBezTo>
                <a:cubicBezTo>
                  <a:pt x="180" y="377"/>
                  <a:pt x="144" y="404"/>
                  <a:pt x="126" y="440"/>
                </a:cubicBezTo>
                <a:cubicBezTo>
                  <a:pt x="90" y="503"/>
                  <a:pt x="90" y="584"/>
                  <a:pt x="126" y="647"/>
                </a:cubicBezTo>
                <a:cubicBezTo>
                  <a:pt x="162" y="719"/>
                  <a:pt x="243" y="755"/>
                  <a:pt x="351" y="755"/>
                </a:cubicBezTo>
                <a:cubicBezTo>
                  <a:pt x="1008" y="755"/>
                  <a:pt x="1008" y="755"/>
                  <a:pt x="1008" y="755"/>
                </a:cubicBezTo>
                <a:cubicBezTo>
                  <a:pt x="1125" y="755"/>
                  <a:pt x="1224" y="728"/>
                  <a:pt x="1287" y="665"/>
                </a:cubicBezTo>
                <a:cubicBezTo>
                  <a:pt x="1340" y="611"/>
                  <a:pt x="1376" y="539"/>
                  <a:pt x="1376" y="459"/>
                </a:cubicBezTo>
                <a:cubicBezTo>
                  <a:pt x="1376" y="395"/>
                  <a:pt x="1349" y="332"/>
                  <a:pt x="1304" y="279"/>
                </a:cubicBezTo>
                <a:cubicBezTo>
                  <a:pt x="1260" y="233"/>
                  <a:pt x="1188" y="207"/>
                  <a:pt x="1107" y="197"/>
                </a:cubicBezTo>
                <a:cubicBezTo>
                  <a:pt x="1089" y="197"/>
                  <a:pt x="1071" y="207"/>
                  <a:pt x="1062" y="207"/>
                </a:cubicBezTo>
                <a:cubicBezTo>
                  <a:pt x="1044" y="207"/>
                  <a:pt x="1026" y="197"/>
                  <a:pt x="1017" y="189"/>
                </a:cubicBezTo>
                <a:cubicBezTo>
                  <a:pt x="972" y="126"/>
                  <a:pt x="891" y="81"/>
                  <a:pt x="810" y="81"/>
                </a:cubicBezTo>
                <a:cubicBezTo>
                  <a:pt x="684" y="81"/>
                  <a:pt x="576" y="180"/>
                  <a:pt x="558" y="305"/>
                </a:cubicBezTo>
                <a:cubicBezTo>
                  <a:pt x="558" y="315"/>
                  <a:pt x="549" y="332"/>
                  <a:pt x="540" y="332"/>
                </a:cubicBezTo>
                <a:cubicBezTo>
                  <a:pt x="531" y="341"/>
                  <a:pt x="513" y="341"/>
                  <a:pt x="504" y="341"/>
                </a:cubicBezTo>
                <a:cubicBezTo>
                  <a:pt x="468" y="324"/>
                  <a:pt x="432" y="315"/>
                  <a:pt x="396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CuadroTexto 395">
            <a:extLst>
              <a:ext uri="{FF2B5EF4-FFF2-40B4-BE49-F238E27FC236}">
                <a16:creationId xmlns:a16="http://schemas.microsoft.com/office/drawing/2014/main" id="{938A381E-A04C-AF43-864A-1B65D7BDF65E}"/>
              </a:ext>
            </a:extLst>
          </p:cNvPr>
          <p:cNvSpPr txBox="1"/>
          <p:nvPr/>
        </p:nvSpPr>
        <p:spPr>
          <a:xfrm>
            <a:off x="9380022" y="8541128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25" name="Rectangle 56">
            <a:extLst>
              <a:ext uri="{FF2B5EF4-FFF2-40B4-BE49-F238E27FC236}">
                <a16:creationId xmlns:a16="http://schemas.microsoft.com/office/drawing/2014/main" id="{7B316224-B22F-7A43-AE06-AAD36AFC5966}"/>
              </a:ext>
            </a:extLst>
          </p:cNvPr>
          <p:cNvSpPr/>
          <p:nvPr/>
        </p:nvSpPr>
        <p:spPr>
          <a:xfrm>
            <a:off x="8731452" y="9126906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27" name="CuadroTexto 395">
            <a:extLst>
              <a:ext uri="{FF2B5EF4-FFF2-40B4-BE49-F238E27FC236}">
                <a16:creationId xmlns:a16="http://schemas.microsoft.com/office/drawing/2014/main" id="{1F0C6B91-19C7-C944-8641-88F8ED98C692}"/>
              </a:ext>
            </a:extLst>
          </p:cNvPr>
          <p:cNvSpPr txBox="1"/>
          <p:nvPr/>
        </p:nvSpPr>
        <p:spPr>
          <a:xfrm>
            <a:off x="13216397" y="9905895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28" name="Rectangle 56">
            <a:extLst>
              <a:ext uri="{FF2B5EF4-FFF2-40B4-BE49-F238E27FC236}">
                <a16:creationId xmlns:a16="http://schemas.microsoft.com/office/drawing/2014/main" id="{B2B6955A-E326-B849-B09C-1FF2D9746247}"/>
              </a:ext>
            </a:extLst>
          </p:cNvPr>
          <p:cNvSpPr/>
          <p:nvPr/>
        </p:nvSpPr>
        <p:spPr>
          <a:xfrm>
            <a:off x="12567827" y="10491673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30" name="CuadroTexto 395">
            <a:extLst>
              <a:ext uri="{FF2B5EF4-FFF2-40B4-BE49-F238E27FC236}">
                <a16:creationId xmlns:a16="http://schemas.microsoft.com/office/drawing/2014/main" id="{378C5061-2CBA-7441-B689-5F5C07834F88}"/>
              </a:ext>
            </a:extLst>
          </p:cNvPr>
          <p:cNvSpPr txBox="1"/>
          <p:nvPr/>
        </p:nvSpPr>
        <p:spPr>
          <a:xfrm>
            <a:off x="17062783" y="6876407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31" name="Rectangle 56">
            <a:extLst>
              <a:ext uri="{FF2B5EF4-FFF2-40B4-BE49-F238E27FC236}">
                <a16:creationId xmlns:a16="http://schemas.microsoft.com/office/drawing/2014/main" id="{7E99E5DC-8963-9A4C-9A5A-6BF5CA33D422}"/>
              </a:ext>
            </a:extLst>
          </p:cNvPr>
          <p:cNvSpPr/>
          <p:nvPr/>
        </p:nvSpPr>
        <p:spPr>
          <a:xfrm>
            <a:off x="16414213" y="7462185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C039DB77-D748-074A-8E44-0A766F420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095" y="6743090"/>
            <a:ext cx="11915621" cy="2218254"/>
          </a:xfrm>
          <a:custGeom>
            <a:avLst/>
            <a:gdLst>
              <a:gd name="T0" fmla="*/ 0 w 10517"/>
              <a:gd name="T1" fmla="*/ 0 h 1958"/>
              <a:gd name="T2" fmla="*/ 2982 w 10517"/>
              <a:gd name="T3" fmla="*/ 1469 h 1958"/>
              <a:gd name="T4" fmla="*/ 6857 w 10517"/>
              <a:gd name="T5" fmla="*/ 279 h 1958"/>
              <a:gd name="T6" fmla="*/ 10516 w 10517"/>
              <a:gd name="T7" fmla="*/ 1957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17" h="1958">
                <a:moveTo>
                  <a:pt x="0" y="0"/>
                </a:moveTo>
                <a:lnTo>
                  <a:pt x="2982" y="1469"/>
                </a:lnTo>
                <a:lnTo>
                  <a:pt x="6857" y="279"/>
                </a:lnTo>
                <a:lnTo>
                  <a:pt x="10516" y="195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3" name="Freeform 410">
            <a:extLst>
              <a:ext uri="{FF2B5EF4-FFF2-40B4-BE49-F238E27FC236}">
                <a16:creationId xmlns:a16="http://schemas.microsoft.com/office/drawing/2014/main" id="{85B3E5FA-C4B4-DE48-9839-260A76CE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25" y="3046000"/>
            <a:ext cx="2378128" cy="3757043"/>
          </a:xfrm>
          <a:custGeom>
            <a:avLst/>
            <a:gdLst>
              <a:gd name="T0" fmla="*/ 1066 w 2099"/>
              <a:gd name="T1" fmla="*/ 3313 h 3314"/>
              <a:gd name="T2" fmla="*/ 1066 w 2099"/>
              <a:gd name="T3" fmla="*/ 3313 h 3314"/>
              <a:gd name="T4" fmla="*/ 975 w 2099"/>
              <a:gd name="T5" fmla="*/ 3264 h 3314"/>
              <a:gd name="T6" fmla="*/ 487 w 2099"/>
              <a:gd name="T7" fmla="*/ 2404 h 3314"/>
              <a:gd name="T8" fmla="*/ 0 w 2099"/>
              <a:gd name="T9" fmla="*/ 1049 h 3314"/>
              <a:gd name="T10" fmla="*/ 1049 w 2099"/>
              <a:gd name="T11" fmla="*/ 0 h 3314"/>
              <a:gd name="T12" fmla="*/ 2098 w 2099"/>
              <a:gd name="T13" fmla="*/ 1049 h 3314"/>
              <a:gd name="T14" fmla="*/ 1627 w 2099"/>
              <a:gd name="T15" fmla="*/ 2404 h 3314"/>
              <a:gd name="T16" fmla="*/ 1157 w 2099"/>
              <a:gd name="T17" fmla="*/ 3264 h 3314"/>
              <a:gd name="T18" fmla="*/ 1066 w 2099"/>
              <a:gd name="T19" fmla="*/ 3313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9" h="3314">
                <a:moveTo>
                  <a:pt x="1066" y="3313"/>
                </a:moveTo>
                <a:lnTo>
                  <a:pt x="1066" y="3313"/>
                </a:lnTo>
                <a:cubicBezTo>
                  <a:pt x="1024" y="3313"/>
                  <a:pt x="991" y="3297"/>
                  <a:pt x="975" y="3264"/>
                </a:cubicBezTo>
                <a:cubicBezTo>
                  <a:pt x="975" y="3264"/>
                  <a:pt x="727" y="2867"/>
                  <a:pt x="487" y="2404"/>
                </a:cubicBezTo>
                <a:cubicBezTo>
                  <a:pt x="165" y="1776"/>
                  <a:pt x="0" y="1314"/>
                  <a:pt x="0" y="1049"/>
                </a:cubicBezTo>
                <a:cubicBezTo>
                  <a:pt x="0" y="471"/>
                  <a:pt x="471" y="0"/>
                  <a:pt x="1049" y="0"/>
                </a:cubicBezTo>
                <a:cubicBezTo>
                  <a:pt x="1627" y="0"/>
                  <a:pt x="2098" y="471"/>
                  <a:pt x="2098" y="1049"/>
                </a:cubicBezTo>
                <a:cubicBezTo>
                  <a:pt x="2098" y="1314"/>
                  <a:pt x="1942" y="1776"/>
                  <a:pt x="1627" y="2404"/>
                </a:cubicBezTo>
                <a:cubicBezTo>
                  <a:pt x="1396" y="2867"/>
                  <a:pt x="1157" y="3264"/>
                  <a:pt x="1157" y="3264"/>
                </a:cubicBezTo>
                <a:cubicBezTo>
                  <a:pt x="1140" y="3297"/>
                  <a:pt x="1107" y="3313"/>
                  <a:pt x="1066" y="33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1">
            <a:extLst>
              <a:ext uri="{FF2B5EF4-FFF2-40B4-BE49-F238E27FC236}">
                <a16:creationId xmlns:a16="http://schemas.microsoft.com/office/drawing/2014/main" id="{B20E3DC2-3042-A944-B04E-8600BA9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837" y="3420704"/>
            <a:ext cx="1648702" cy="1648702"/>
          </a:xfrm>
          <a:custGeom>
            <a:avLst/>
            <a:gdLst>
              <a:gd name="T0" fmla="*/ 1454 w 1455"/>
              <a:gd name="T1" fmla="*/ 728 h 1456"/>
              <a:gd name="T2" fmla="*/ 1454 w 1455"/>
              <a:gd name="T3" fmla="*/ 728 h 1456"/>
              <a:gd name="T4" fmla="*/ 727 w 1455"/>
              <a:gd name="T5" fmla="*/ 1455 h 1456"/>
              <a:gd name="T6" fmla="*/ 0 w 1455"/>
              <a:gd name="T7" fmla="*/ 728 h 1456"/>
              <a:gd name="T8" fmla="*/ 727 w 1455"/>
              <a:gd name="T9" fmla="*/ 0 h 1456"/>
              <a:gd name="T10" fmla="*/ 1454 w 1455"/>
              <a:gd name="T11" fmla="*/ 728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5" h="1456">
                <a:moveTo>
                  <a:pt x="1454" y="728"/>
                </a:moveTo>
                <a:lnTo>
                  <a:pt x="1454" y="728"/>
                </a:lnTo>
                <a:cubicBezTo>
                  <a:pt x="1454" y="1124"/>
                  <a:pt x="1132" y="1455"/>
                  <a:pt x="727" y="1455"/>
                </a:cubicBezTo>
                <a:cubicBezTo>
                  <a:pt x="331" y="1455"/>
                  <a:pt x="0" y="1124"/>
                  <a:pt x="0" y="728"/>
                </a:cubicBezTo>
                <a:cubicBezTo>
                  <a:pt x="0" y="323"/>
                  <a:pt x="331" y="0"/>
                  <a:pt x="727" y="0"/>
                </a:cubicBezTo>
                <a:cubicBezTo>
                  <a:pt x="1132" y="0"/>
                  <a:pt x="1454" y="323"/>
                  <a:pt x="1454" y="7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2">
            <a:extLst>
              <a:ext uri="{FF2B5EF4-FFF2-40B4-BE49-F238E27FC236}">
                <a16:creationId xmlns:a16="http://schemas.microsoft.com/office/drawing/2014/main" id="{51B9FF3C-EC5E-5544-9228-51A8B3A5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010" y="3365748"/>
            <a:ext cx="2378128" cy="3762038"/>
          </a:xfrm>
          <a:custGeom>
            <a:avLst/>
            <a:gdLst>
              <a:gd name="T0" fmla="*/ 1066 w 2100"/>
              <a:gd name="T1" fmla="*/ 3320 h 3321"/>
              <a:gd name="T2" fmla="*/ 1066 w 2100"/>
              <a:gd name="T3" fmla="*/ 3320 h 3321"/>
              <a:gd name="T4" fmla="*/ 976 w 2100"/>
              <a:gd name="T5" fmla="*/ 3262 h 3321"/>
              <a:gd name="T6" fmla="*/ 488 w 2100"/>
              <a:gd name="T7" fmla="*/ 2404 h 3321"/>
              <a:gd name="T8" fmla="*/ 0 w 2100"/>
              <a:gd name="T9" fmla="*/ 1049 h 3321"/>
              <a:gd name="T10" fmla="*/ 1050 w 2100"/>
              <a:gd name="T11" fmla="*/ 0 h 3321"/>
              <a:gd name="T12" fmla="*/ 2099 w 2100"/>
              <a:gd name="T13" fmla="*/ 1049 h 3321"/>
              <a:gd name="T14" fmla="*/ 1628 w 2100"/>
              <a:gd name="T15" fmla="*/ 2404 h 3321"/>
              <a:gd name="T16" fmla="*/ 1157 w 2100"/>
              <a:gd name="T17" fmla="*/ 3262 h 3321"/>
              <a:gd name="T18" fmla="*/ 1066 w 2100"/>
              <a:gd name="T19" fmla="*/ 3320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0" h="3321">
                <a:moveTo>
                  <a:pt x="1066" y="3320"/>
                </a:moveTo>
                <a:lnTo>
                  <a:pt x="1066" y="3320"/>
                </a:lnTo>
                <a:cubicBezTo>
                  <a:pt x="1025" y="3320"/>
                  <a:pt x="992" y="3295"/>
                  <a:pt x="976" y="3262"/>
                </a:cubicBezTo>
                <a:cubicBezTo>
                  <a:pt x="976" y="3262"/>
                  <a:pt x="728" y="2867"/>
                  <a:pt x="488" y="2404"/>
                </a:cubicBezTo>
                <a:cubicBezTo>
                  <a:pt x="166" y="1776"/>
                  <a:pt x="0" y="1322"/>
                  <a:pt x="0" y="1049"/>
                </a:cubicBezTo>
                <a:cubicBezTo>
                  <a:pt x="0" y="471"/>
                  <a:pt x="472" y="0"/>
                  <a:pt x="1050" y="0"/>
                </a:cubicBezTo>
                <a:cubicBezTo>
                  <a:pt x="1628" y="0"/>
                  <a:pt x="2099" y="471"/>
                  <a:pt x="2099" y="1049"/>
                </a:cubicBezTo>
                <a:cubicBezTo>
                  <a:pt x="2099" y="1314"/>
                  <a:pt x="1942" y="1776"/>
                  <a:pt x="1628" y="2404"/>
                </a:cubicBezTo>
                <a:cubicBezTo>
                  <a:pt x="1397" y="2867"/>
                  <a:pt x="1157" y="3262"/>
                  <a:pt x="1157" y="3262"/>
                </a:cubicBezTo>
                <a:cubicBezTo>
                  <a:pt x="1141" y="3295"/>
                  <a:pt x="1108" y="3320"/>
                  <a:pt x="1066" y="33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3">
            <a:extLst>
              <a:ext uri="{FF2B5EF4-FFF2-40B4-BE49-F238E27FC236}">
                <a16:creationId xmlns:a16="http://schemas.microsoft.com/office/drawing/2014/main" id="{1AD43BB5-F2C6-E640-A742-9D790EAC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724" y="3740452"/>
            <a:ext cx="1648702" cy="1648702"/>
          </a:xfrm>
          <a:custGeom>
            <a:avLst/>
            <a:gdLst>
              <a:gd name="T0" fmla="*/ 1454 w 1455"/>
              <a:gd name="T1" fmla="*/ 727 h 1455"/>
              <a:gd name="T2" fmla="*/ 1454 w 1455"/>
              <a:gd name="T3" fmla="*/ 727 h 1455"/>
              <a:gd name="T4" fmla="*/ 727 w 1455"/>
              <a:gd name="T5" fmla="*/ 1454 h 1455"/>
              <a:gd name="T6" fmla="*/ 0 w 1455"/>
              <a:gd name="T7" fmla="*/ 727 h 1455"/>
              <a:gd name="T8" fmla="*/ 727 w 1455"/>
              <a:gd name="T9" fmla="*/ 0 h 1455"/>
              <a:gd name="T10" fmla="*/ 1454 w 1455"/>
              <a:gd name="T11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5" h="1455">
                <a:moveTo>
                  <a:pt x="1454" y="727"/>
                </a:moveTo>
                <a:lnTo>
                  <a:pt x="1454" y="727"/>
                </a:lnTo>
                <a:cubicBezTo>
                  <a:pt x="1454" y="1131"/>
                  <a:pt x="1132" y="1454"/>
                  <a:pt x="727" y="1454"/>
                </a:cubicBezTo>
                <a:cubicBezTo>
                  <a:pt x="330" y="1454"/>
                  <a:pt x="0" y="1131"/>
                  <a:pt x="0" y="727"/>
                </a:cubicBezTo>
                <a:cubicBezTo>
                  <a:pt x="0" y="330"/>
                  <a:pt x="330" y="0"/>
                  <a:pt x="727" y="0"/>
                </a:cubicBezTo>
                <a:cubicBezTo>
                  <a:pt x="1132" y="0"/>
                  <a:pt x="1454" y="330"/>
                  <a:pt x="1454" y="7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4">
            <a:extLst>
              <a:ext uri="{FF2B5EF4-FFF2-40B4-BE49-F238E27FC236}">
                <a16:creationId xmlns:a16="http://schemas.microsoft.com/office/drawing/2014/main" id="{BD94BD25-BC6A-944B-8DBE-C547A70C3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383" y="4644742"/>
            <a:ext cx="2378128" cy="3762038"/>
          </a:xfrm>
          <a:custGeom>
            <a:avLst/>
            <a:gdLst>
              <a:gd name="T0" fmla="*/ 1066 w 2100"/>
              <a:gd name="T1" fmla="*/ 3320 h 3321"/>
              <a:gd name="T2" fmla="*/ 1066 w 2100"/>
              <a:gd name="T3" fmla="*/ 3320 h 3321"/>
              <a:gd name="T4" fmla="*/ 967 w 2100"/>
              <a:gd name="T5" fmla="*/ 3271 h 3321"/>
              <a:gd name="T6" fmla="*/ 488 w 2100"/>
              <a:gd name="T7" fmla="*/ 2411 h 3321"/>
              <a:gd name="T8" fmla="*/ 0 w 2100"/>
              <a:gd name="T9" fmla="*/ 1049 h 3321"/>
              <a:gd name="T10" fmla="*/ 1050 w 2100"/>
              <a:gd name="T11" fmla="*/ 0 h 3321"/>
              <a:gd name="T12" fmla="*/ 2099 w 2100"/>
              <a:gd name="T13" fmla="*/ 1049 h 3321"/>
              <a:gd name="T14" fmla="*/ 1620 w 2100"/>
              <a:gd name="T15" fmla="*/ 2403 h 3321"/>
              <a:gd name="T16" fmla="*/ 1157 w 2100"/>
              <a:gd name="T17" fmla="*/ 3263 h 3321"/>
              <a:gd name="T18" fmla="*/ 1066 w 2100"/>
              <a:gd name="T19" fmla="*/ 3320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0" h="3321">
                <a:moveTo>
                  <a:pt x="1066" y="3320"/>
                </a:moveTo>
                <a:lnTo>
                  <a:pt x="1066" y="3320"/>
                </a:lnTo>
                <a:cubicBezTo>
                  <a:pt x="1025" y="3320"/>
                  <a:pt x="992" y="3296"/>
                  <a:pt x="967" y="3271"/>
                </a:cubicBezTo>
                <a:cubicBezTo>
                  <a:pt x="967" y="3263"/>
                  <a:pt x="727" y="2874"/>
                  <a:pt x="488" y="2411"/>
                </a:cubicBezTo>
                <a:cubicBezTo>
                  <a:pt x="166" y="1776"/>
                  <a:pt x="0" y="1322"/>
                  <a:pt x="0" y="1049"/>
                </a:cubicBezTo>
                <a:cubicBezTo>
                  <a:pt x="0" y="471"/>
                  <a:pt x="471" y="0"/>
                  <a:pt x="1050" y="0"/>
                </a:cubicBezTo>
                <a:cubicBezTo>
                  <a:pt x="1628" y="0"/>
                  <a:pt x="2099" y="471"/>
                  <a:pt x="2099" y="1049"/>
                </a:cubicBezTo>
                <a:cubicBezTo>
                  <a:pt x="2099" y="1322"/>
                  <a:pt x="1934" y="1776"/>
                  <a:pt x="1620" y="2403"/>
                </a:cubicBezTo>
                <a:cubicBezTo>
                  <a:pt x="1388" y="2866"/>
                  <a:pt x="1157" y="3263"/>
                  <a:pt x="1157" y="3263"/>
                </a:cubicBezTo>
                <a:cubicBezTo>
                  <a:pt x="1132" y="3296"/>
                  <a:pt x="1099" y="3320"/>
                  <a:pt x="1066" y="33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5">
            <a:extLst>
              <a:ext uri="{FF2B5EF4-FFF2-40B4-BE49-F238E27FC236}">
                <a16:creationId xmlns:a16="http://schemas.microsoft.com/office/drawing/2014/main" id="{83C2D746-58EE-CD4E-9011-02D71E2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098" y="5059414"/>
            <a:ext cx="1638710" cy="1638710"/>
          </a:xfrm>
          <a:custGeom>
            <a:avLst/>
            <a:gdLst>
              <a:gd name="T0" fmla="*/ 1445 w 1446"/>
              <a:gd name="T1" fmla="*/ 719 h 1447"/>
              <a:gd name="T2" fmla="*/ 1445 w 1446"/>
              <a:gd name="T3" fmla="*/ 719 h 1447"/>
              <a:gd name="T4" fmla="*/ 727 w 1446"/>
              <a:gd name="T5" fmla="*/ 1446 h 1447"/>
              <a:gd name="T6" fmla="*/ 0 w 1446"/>
              <a:gd name="T7" fmla="*/ 719 h 1447"/>
              <a:gd name="T8" fmla="*/ 727 w 1446"/>
              <a:gd name="T9" fmla="*/ 0 h 1447"/>
              <a:gd name="T10" fmla="*/ 1445 w 1446"/>
              <a:gd name="T11" fmla="*/ 719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7">
                <a:moveTo>
                  <a:pt x="1445" y="719"/>
                </a:moveTo>
                <a:lnTo>
                  <a:pt x="1445" y="719"/>
                </a:lnTo>
                <a:cubicBezTo>
                  <a:pt x="1445" y="1124"/>
                  <a:pt x="1123" y="1446"/>
                  <a:pt x="727" y="1446"/>
                </a:cubicBezTo>
                <a:cubicBezTo>
                  <a:pt x="322" y="1446"/>
                  <a:pt x="0" y="1124"/>
                  <a:pt x="0" y="719"/>
                </a:cubicBezTo>
                <a:cubicBezTo>
                  <a:pt x="0" y="323"/>
                  <a:pt x="322" y="0"/>
                  <a:pt x="727" y="0"/>
                </a:cubicBezTo>
                <a:cubicBezTo>
                  <a:pt x="1123" y="0"/>
                  <a:pt x="1445" y="323"/>
                  <a:pt x="1445" y="7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6">
            <a:extLst>
              <a:ext uri="{FF2B5EF4-FFF2-40B4-BE49-F238E27FC236}">
                <a16:creationId xmlns:a16="http://schemas.microsoft.com/office/drawing/2014/main" id="{823A00AF-F92F-A54C-BC2D-88261673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660" y="5199304"/>
            <a:ext cx="2378128" cy="3762041"/>
          </a:xfrm>
          <a:custGeom>
            <a:avLst/>
            <a:gdLst>
              <a:gd name="T0" fmla="*/ 1057 w 2100"/>
              <a:gd name="T1" fmla="*/ 3321 h 3322"/>
              <a:gd name="T2" fmla="*/ 1057 w 2100"/>
              <a:gd name="T3" fmla="*/ 3321 h 3322"/>
              <a:gd name="T4" fmla="*/ 966 w 2100"/>
              <a:gd name="T5" fmla="*/ 3271 h 3322"/>
              <a:gd name="T6" fmla="*/ 487 w 2100"/>
              <a:gd name="T7" fmla="*/ 2404 h 3322"/>
              <a:gd name="T8" fmla="*/ 0 w 2100"/>
              <a:gd name="T9" fmla="*/ 1050 h 3322"/>
              <a:gd name="T10" fmla="*/ 1049 w 2100"/>
              <a:gd name="T11" fmla="*/ 0 h 3322"/>
              <a:gd name="T12" fmla="*/ 2099 w 2100"/>
              <a:gd name="T13" fmla="*/ 1050 h 3322"/>
              <a:gd name="T14" fmla="*/ 1619 w 2100"/>
              <a:gd name="T15" fmla="*/ 2404 h 3322"/>
              <a:gd name="T16" fmla="*/ 1157 w 2100"/>
              <a:gd name="T17" fmla="*/ 3263 h 3322"/>
              <a:gd name="T18" fmla="*/ 1066 w 2100"/>
              <a:gd name="T19" fmla="*/ 3321 h 3322"/>
              <a:gd name="T20" fmla="*/ 1057 w 2100"/>
              <a:gd name="T21" fmla="*/ 3321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00" h="3322">
                <a:moveTo>
                  <a:pt x="1057" y="3321"/>
                </a:moveTo>
                <a:lnTo>
                  <a:pt x="1057" y="3321"/>
                </a:lnTo>
                <a:cubicBezTo>
                  <a:pt x="1024" y="3321"/>
                  <a:pt x="991" y="3296"/>
                  <a:pt x="966" y="3271"/>
                </a:cubicBezTo>
                <a:cubicBezTo>
                  <a:pt x="966" y="3263"/>
                  <a:pt x="727" y="2866"/>
                  <a:pt x="487" y="2404"/>
                </a:cubicBezTo>
                <a:cubicBezTo>
                  <a:pt x="165" y="1776"/>
                  <a:pt x="0" y="1322"/>
                  <a:pt x="0" y="1050"/>
                </a:cubicBezTo>
                <a:cubicBezTo>
                  <a:pt x="0" y="471"/>
                  <a:pt x="471" y="0"/>
                  <a:pt x="1049" y="0"/>
                </a:cubicBezTo>
                <a:cubicBezTo>
                  <a:pt x="1627" y="0"/>
                  <a:pt x="2099" y="471"/>
                  <a:pt x="2099" y="1050"/>
                </a:cubicBezTo>
                <a:cubicBezTo>
                  <a:pt x="2099" y="1322"/>
                  <a:pt x="1933" y="1776"/>
                  <a:pt x="1619" y="2404"/>
                </a:cubicBezTo>
                <a:cubicBezTo>
                  <a:pt x="1388" y="2866"/>
                  <a:pt x="1157" y="3263"/>
                  <a:pt x="1157" y="3263"/>
                </a:cubicBezTo>
                <a:cubicBezTo>
                  <a:pt x="1132" y="3296"/>
                  <a:pt x="1099" y="3321"/>
                  <a:pt x="1066" y="3321"/>
                </a:cubicBezTo>
                <a:cubicBezTo>
                  <a:pt x="1066" y="3321"/>
                  <a:pt x="1066" y="3321"/>
                  <a:pt x="1057" y="33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7">
            <a:extLst>
              <a:ext uri="{FF2B5EF4-FFF2-40B4-BE49-F238E27FC236}">
                <a16:creationId xmlns:a16="http://schemas.microsoft.com/office/drawing/2014/main" id="{4766EFC8-78C4-4947-B470-5581ED7A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2374" y="5584003"/>
            <a:ext cx="1638710" cy="1638710"/>
          </a:xfrm>
          <a:custGeom>
            <a:avLst/>
            <a:gdLst>
              <a:gd name="T0" fmla="*/ 1446 w 1447"/>
              <a:gd name="T1" fmla="*/ 719 h 1446"/>
              <a:gd name="T2" fmla="*/ 1446 w 1447"/>
              <a:gd name="T3" fmla="*/ 719 h 1446"/>
              <a:gd name="T4" fmla="*/ 727 w 1447"/>
              <a:gd name="T5" fmla="*/ 1445 h 1446"/>
              <a:gd name="T6" fmla="*/ 0 w 1447"/>
              <a:gd name="T7" fmla="*/ 719 h 1446"/>
              <a:gd name="T8" fmla="*/ 727 w 1447"/>
              <a:gd name="T9" fmla="*/ 0 h 1446"/>
              <a:gd name="T10" fmla="*/ 1446 w 1447"/>
              <a:gd name="T11" fmla="*/ 719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6">
                <a:moveTo>
                  <a:pt x="1446" y="719"/>
                </a:moveTo>
                <a:lnTo>
                  <a:pt x="1446" y="719"/>
                </a:lnTo>
                <a:cubicBezTo>
                  <a:pt x="1446" y="1124"/>
                  <a:pt x="1124" y="1445"/>
                  <a:pt x="727" y="1445"/>
                </a:cubicBezTo>
                <a:cubicBezTo>
                  <a:pt x="322" y="1445"/>
                  <a:pt x="0" y="1124"/>
                  <a:pt x="0" y="719"/>
                </a:cubicBezTo>
                <a:cubicBezTo>
                  <a:pt x="0" y="322"/>
                  <a:pt x="322" y="0"/>
                  <a:pt x="727" y="0"/>
                </a:cubicBezTo>
                <a:cubicBezTo>
                  <a:pt x="1124" y="0"/>
                  <a:pt x="1446" y="322"/>
                  <a:pt x="1446" y="7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8">
            <a:extLst>
              <a:ext uri="{FF2B5EF4-FFF2-40B4-BE49-F238E27FC236}">
                <a16:creationId xmlns:a16="http://schemas.microsoft.com/office/drawing/2014/main" id="{6C1313D5-8195-2D4B-9194-4FF6FF8B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99" y="3700483"/>
            <a:ext cx="789379" cy="1089143"/>
          </a:xfrm>
          <a:custGeom>
            <a:avLst/>
            <a:gdLst>
              <a:gd name="T0" fmla="*/ 653 w 695"/>
              <a:gd name="T1" fmla="*/ 100 h 960"/>
              <a:gd name="T2" fmla="*/ 653 w 695"/>
              <a:gd name="T3" fmla="*/ 100 h 960"/>
              <a:gd name="T4" fmla="*/ 512 w 695"/>
              <a:gd name="T5" fmla="*/ 100 h 960"/>
              <a:gd name="T6" fmla="*/ 455 w 695"/>
              <a:gd name="T7" fmla="*/ 34 h 960"/>
              <a:gd name="T8" fmla="*/ 347 w 695"/>
              <a:gd name="T9" fmla="*/ 0 h 960"/>
              <a:gd name="T10" fmla="*/ 240 w 695"/>
              <a:gd name="T11" fmla="*/ 34 h 960"/>
              <a:gd name="T12" fmla="*/ 182 w 695"/>
              <a:gd name="T13" fmla="*/ 100 h 960"/>
              <a:gd name="T14" fmla="*/ 41 w 695"/>
              <a:gd name="T15" fmla="*/ 100 h 960"/>
              <a:gd name="T16" fmla="*/ 0 w 695"/>
              <a:gd name="T17" fmla="*/ 157 h 960"/>
              <a:gd name="T18" fmla="*/ 0 w 695"/>
              <a:gd name="T19" fmla="*/ 926 h 960"/>
              <a:gd name="T20" fmla="*/ 25 w 695"/>
              <a:gd name="T21" fmla="*/ 959 h 960"/>
              <a:gd name="T22" fmla="*/ 669 w 695"/>
              <a:gd name="T23" fmla="*/ 959 h 960"/>
              <a:gd name="T24" fmla="*/ 694 w 695"/>
              <a:gd name="T25" fmla="*/ 926 h 960"/>
              <a:gd name="T26" fmla="*/ 694 w 695"/>
              <a:gd name="T27" fmla="*/ 157 h 960"/>
              <a:gd name="T28" fmla="*/ 653 w 695"/>
              <a:gd name="T29" fmla="*/ 100 h 960"/>
              <a:gd name="T30" fmla="*/ 223 w 695"/>
              <a:gd name="T31" fmla="*/ 133 h 960"/>
              <a:gd name="T32" fmla="*/ 223 w 695"/>
              <a:gd name="T33" fmla="*/ 133 h 960"/>
              <a:gd name="T34" fmla="*/ 273 w 695"/>
              <a:gd name="T35" fmla="*/ 83 h 960"/>
              <a:gd name="T36" fmla="*/ 347 w 695"/>
              <a:gd name="T37" fmla="*/ 58 h 960"/>
              <a:gd name="T38" fmla="*/ 422 w 695"/>
              <a:gd name="T39" fmla="*/ 83 h 960"/>
              <a:gd name="T40" fmla="*/ 471 w 695"/>
              <a:gd name="T41" fmla="*/ 133 h 960"/>
              <a:gd name="T42" fmla="*/ 471 w 695"/>
              <a:gd name="T43" fmla="*/ 182 h 960"/>
              <a:gd name="T44" fmla="*/ 223 w 695"/>
              <a:gd name="T45" fmla="*/ 182 h 960"/>
              <a:gd name="T46" fmla="*/ 223 w 695"/>
              <a:gd name="T47" fmla="*/ 133 h 960"/>
              <a:gd name="T48" fmla="*/ 140 w 695"/>
              <a:gd name="T49" fmla="*/ 157 h 960"/>
              <a:gd name="T50" fmla="*/ 140 w 695"/>
              <a:gd name="T51" fmla="*/ 157 h 960"/>
              <a:gd name="T52" fmla="*/ 174 w 695"/>
              <a:gd name="T53" fmla="*/ 157 h 960"/>
              <a:gd name="T54" fmla="*/ 174 w 695"/>
              <a:gd name="T55" fmla="*/ 207 h 960"/>
              <a:gd name="T56" fmla="*/ 207 w 695"/>
              <a:gd name="T57" fmla="*/ 240 h 960"/>
              <a:gd name="T58" fmla="*/ 488 w 695"/>
              <a:gd name="T59" fmla="*/ 240 h 960"/>
              <a:gd name="T60" fmla="*/ 521 w 695"/>
              <a:gd name="T61" fmla="*/ 207 h 960"/>
              <a:gd name="T62" fmla="*/ 521 w 695"/>
              <a:gd name="T63" fmla="*/ 157 h 960"/>
              <a:gd name="T64" fmla="*/ 554 w 695"/>
              <a:gd name="T65" fmla="*/ 157 h 960"/>
              <a:gd name="T66" fmla="*/ 554 w 695"/>
              <a:gd name="T67" fmla="*/ 802 h 960"/>
              <a:gd name="T68" fmla="*/ 140 w 695"/>
              <a:gd name="T69" fmla="*/ 802 h 960"/>
              <a:gd name="T70" fmla="*/ 140 w 695"/>
              <a:gd name="T71" fmla="*/ 157 h 960"/>
              <a:gd name="T72" fmla="*/ 644 w 695"/>
              <a:gd name="T73" fmla="*/ 901 h 960"/>
              <a:gd name="T74" fmla="*/ 644 w 695"/>
              <a:gd name="T75" fmla="*/ 901 h 960"/>
              <a:gd name="T76" fmla="*/ 58 w 695"/>
              <a:gd name="T77" fmla="*/ 901 h 960"/>
              <a:gd name="T78" fmla="*/ 58 w 695"/>
              <a:gd name="T79" fmla="*/ 157 h 960"/>
              <a:gd name="T80" fmla="*/ 91 w 695"/>
              <a:gd name="T81" fmla="*/ 157 h 960"/>
              <a:gd name="T82" fmla="*/ 91 w 695"/>
              <a:gd name="T83" fmla="*/ 835 h 960"/>
              <a:gd name="T84" fmla="*/ 116 w 695"/>
              <a:gd name="T85" fmla="*/ 860 h 960"/>
              <a:gd name="T86" fmla="*/ 579 w 695"/>
              <a:gd name="T87" fmla="*/ 860 h 960"/>
              <a:gd name="T88" fmla="*/ 612 w 695"/>
              <a:gd name="T89" fmla="*/ 835 h 960"/>
              <a:gd name="T90" fmla="*/ 612 w 695"/>
              <a:gd name="T91" fmla="*/ 157 h 960"/>
              <a:gd name="T92" fmla="*/ 644 w 695"/>
              <a:gd name="T93" fmla="*/ 157 h 960"/>
              <a:gd name="T94" fmla="*/ 644 w 695"/>
              <a:gd name="T95" fmla="*/ 901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95" h="960">
                <a:moveTo>
                  <a:pt x="653" y="100"/>
                </a:moveTo>
                <a:lnTo>
                  <a:pt x="653" y="100"/>
                </a:lnTo>
                <a:cubicBezTo>
                  <a:pt x="512" y="100"/>
                  <a:pt x="512" y="100"/>
                  <a:pt x="512" y="100"/>
                </a:cubicBezTo>
                <a:cubicBezTo>
                  <a:pt x="496" y="75"/>
                  <a:pt x="479" y="50"/>
                  <a:pt x="455" y="34"/>
                </a:cubicBezTo>
                <a:cubicBezTo>
                  <a:pt x="422" y="17"/>
                  <a:pt x="388" y="0"/>
                  <a:pt x="347" y="0"/>
                </a:cubicBezTo>
                <a:cubicBezTo>
                  <a:pt x="306" y="0"/>
                  <a:pt x="273" y="17"/>
                  <a:pt x="240" y="34"/>
                </a:cubicBezTo>
                <a:cubicBezTo>
                  <a:pt x="215" y="50"/>
                  <a:pt x="198" y="75"/>
                  <a:pt x="182" y="100"/>
                </a:cubicBezTo>
                <a:cubicBezTo>
                  <a:pt x="41" y="100"/>
                  <a:pt x="41" y="100"/>
                  <a:pt x="41" y="100"/>
                </a:cubicBezTo>
                <a:cubicBezTo>
                  <a:pt x="17" y="100"/>
                  <a:pt x="0" y="124"/>
                  <a:pt x="0" y="157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942"/>
                  <a:pt x="8" y="959"/>
                  <a:pt x="25" y="959"/>
                </a:cubicBezTo>
                <a:cubicBezTo>
                  <a:pt x="669" y="959"/>
                  <a:pt x="669" y="959"/>
                  <a:pt x="669" y="959"/>
                </a:cubicBezTo>
                <a:cubicBezTo>
                  <a:pt x="686" y="959"/>
                  <a:pt x="694" y="942"/>
                  <a:pt x="694" y="926"/>
                </a:cubicBezTo>
                <a:cubicBezTo>
                  <a:pt x="694" y="157"/>
                  <a:pt x="694" y="157"/>
                  <a:pt x="694" y="157"/>
                </a:cubicBezTo>
                <a:cubicBezTo>
                  <a:pt x="694" y="124"/>
                  <a:pt x="678" y="100"/>
                  <a:pt x="653" y="100"/>
                </a:cubicBezTo>
                <a:close/>
                <a:moveTo>
                  <a:pt x="223" y="133"/>
                </a:moveTo>
                <a:lnTo>
                  <a:pt x="223" y="133"/>
                </a:lnTo>
                <a:cubicBezTo>
                  <a:pt x="240" y="116"/>
                  <a:pt x="248" y="91"/>
                  <a:pt x="273" y="83"/>
                </a:cubicBezTo>
                <a:cubicBezTo>
                  <a:pt x="298" y="67"/>
                  <a:pt x="322" y="58"/>
                  <a:pt x="347" y="58"/>
                </a:cubicBezTo>
                <a:cubicBezTo>
                  <a:pt x="372" y="58"/>
                  <a:pt x="397" y="67"/>
                  <a:pt x="422" y="83"/>
                </a:cubicBezTo>
                <a:cubicBezTo>
                  <a:pt x="446" y="91"/>
                  <a:pt x="455" y="116"/>
                  <a:pt x="471" y="133"/>
                </a:cubicBezTo>
                <a:cubicBezTo>
                  <a:pt x="471" y="182"/>
                  <a:pt x="471" y="182"/>
                  <a:pt x="471" y="182"/>
                </a:cubicBezTo>
                <a:cubicBezTo>
                  <a:pt x="223" y="182"/>
                  <a:pt x="223" y="182"/>
                  <a:pt x="223" y="182"/>
                </a:cubicBezTo>
                <a:lnTo>
                  <a:pt x="223" y="133"/>
                </a:lnTo>
                <a:close/>
                <a:moveTo>
                  <a:pt x="140" y="157"/>
                </a:moveTo>
                <a:lnTo>
                  <a:pt x="140" y="157"/>
                </a:lnTo>
                <a:cubicBezTo>
                  <a:pt x="174" y="157"/>
                  <a:pt x="174" y="157"/>
                  <a:pt x="174" y="157"/>
                </a:cubicBezTo>
                <a:cubicBezTo>
                  <a:pt x="174" y="207"/>
                  <a:pt x="174" y="207"/>
                  <a:pt x="174" y="207"/>
                </a:cubicBezTo>
                <a:cubicBezTo>
                  <a:pt x="174" y="223"/>
                  <a:pt x="182" y="240"/>
                  <a:pt x="207" y="240"/>
                </a:cubicBezTo>
                <a:cubicBezTo>
                  <a:pt x="488" y="240"/>
                  <a:pt x="488" y="240"/>
                  <a:pt x="488" y="240"/>
                </a:cubicBezTo>
                <a:cubicBezTo>
                  <a:pt x="512" y="240"/>
                  <a:pt x="521" y="223"/>
                  <a:pt x="521" y="207"/>
                </a:cubicBezTo>
                <a:cubicBezTo>
                  <a:pt x="521" y="157"/>
                  <a:pt x="521" y="157"/>
                  <a:pt x="521" y="157"/>
                </a:cubicBezTo>
                <a:cubicBezTo>
                  <a:pt x="554" y="157"/>
                  <a:pt x="554" y="157"/>
                  <a:pt x="554" y="157"/>
                </a:cubicBezTo>
                <a:cubicBezTo>
                  <a:pt x="554" y="802"/>
                  <a:pt x="554" y="802"/>
                  <a:pt x="554" y="802"/>
                </a:cubicBezTo>
                <a:cubicBezTo>
                  <a:pt x="140" y="802"/>
                  <a:pt x="140" y="802"/>
                  <a:pt x="140" y="802"/>
                </a:cubicBezTo>
                <a:lnTo>
                  <a:pt x="140" y="157"/>
                </a:lnTo>
                <a:close/>
                <a:moveTo>
                  <a:pt x="644" y="901"/>
                </a:moveTo>
                <a:lnTo>
                  <a:pt x="644" y="901"/>
                </a:lnTo>
                <a:cubicBezTo>
                  <a:pt x="58" y="901"/>
                  <a:pt x="58" y="901"/>
                  <a:pt x="58" y="901"/>
                </a:cubicBezTo>
                <a:cubicBezTo>
                  <a:pt x="58" y="157"/>
                  <a:pt x="58" y="157"/>
                  <a:pt x="58" y="157"/>
                </a:cubicBezTo>
                <a:cubicBezTo>
                  <a:pt x="91" y="157"/>
                  <a:pt x="91" y="157"/>
                  <a:pt x="91" y="157"/>
                </a:cubicBezTo>
                <a:cubicBezTo>
                  <a:pt x="91" y="835"/>
                  <a:pt x="91" y="835"/>
                  <a:pt x="91" y="835"/>
                </a:cubicBezTo>
                <a:cubicBezTo>
                  <a:pt x="91" y="851"/>
                  <a:pt x="99" y="860"/>
                  <a:pt x="116" y="860"/>
                </a:cubicBezTo>
                <a:cubicBezTo>
                  <a:pt x="579" y="860"/>
                  <a:pt x="579" y="860"/>
                  <a:pt x="579" y="860"/>
                </a:cubicBezTo>
                <a:cubicBezTo>
                  <a:pt x="595" y="860"/>
                  <a:pt x="612" y="851"/>
                  <a:pt x="612" y="835"/>
                </a:cubicBezTo>
                <a:cubicBezTo>
                  <a:pt x="612" y="157"/>
                  <a:pt x="612" y="157"/>
                  <a:pt x="612" y="157"/>
                </a:cubicBezTo>
                <a:cubicBezTo>
                  <a:pt x="644" y="157"/>
                  <a:pt x="644" y="157"/>
                  <a:pt x="644" y="157"/>
                </a:cubicBezTo>
                <a:lnTo>
                  <a:pt x="644" y="901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9">
            <a:extLst>
              <a:ext uri="{FF2B5EF4-FFF2-40B4-BE49-F238E27FC236}">
                <a16:creationId xmlns:a16="http://schemas.microsoft.com/office/drawing/2014/main" id="{0153DA14-F555-D841-B41A-7911FD26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00" y="4045214"/>
            <a:ext cx="289772" cy="64947"/>
          </a:xfrm>
          <a:custGeom>
            <a:avLst/>
            <a:gdLst>
              <a:gd name="T0" fmla="*/ 25 w 257"/>
              <a:gd name="T1" fmla="*/ 58 h 59"/>
              <a:gd name="T2" fmla="*/ 25 w 257"/>
              <a:gd name="T3" fmla="*/ 58 h 59"/>
              <a:gd name="T4" fmla="*/ 223 w 257"/>
              <a:gd name="T5" fmla="*/ 58 h 59"/>
              <a:gd name="T6" fmla="*/ 256 w 257"/>
              <a:gd name="T7" fmla="*/ 33 h 59"/>
              <a:gd name="T8" fmla="*/ 223 w 257"/>
              <a:gd name="T9" fmla="*/ 0 h 59"/>
              <a:gd name="T10" fmla="*/ 25 w 257"/>
              <a:gd name="T11" fmla="*/ 0 h 59"/>
              <a:gd name="T12" fmla="*/ 0 w 257"/>
              <a:gd name="T13" fmla="*/ 33 h 59"/>
              <a:gd name="T14" fmla="*/ 25 w 257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59">
                <a:moveTo>
                  <a:pt x="25" y="58"/>
                </a:moveTo>
                <a:lnTo>
                  <a:pt x="25" y="58"/>
                </a:lnTo>
                <a:cubicBezTo>
                  <a:pt x="223" y="58"/>
                  <a:pt x="223" y="58"/>
                  <a:pt x="223" y="58"/>
                </a:cubicBezTo>
                <a:cubicBezTo>
                  <a:pt x="240" y="58"/>
                  <a:pt x="256" y="41"/>
                  <a:pt x="256" y="33"/>
                </a:cubicBezTo>
                <a:cubicBezTo>
                  <a:pt x="256" y="17"/>
                  <a:pt x="240" y="0"/>
                  <a:pt x="22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17"/>
                  <a:pt x="0" y="33"/>
                </a:cubicBezTo>
                <a:cubicBezTo>
                  <a:pt x="0" y="41"/>
                  <a:pt x="8" y="58"/>
                  <a:pt x="25" y="5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0">
            <a:extLst>
              <a:ext uri="{FF2B5EF4-FFF2-40B4-BE49-F238E27FC236}">
                <a16:creationId xmlns:a16="http://schemas.microsoft.com/office/drawing/2014/main" id="{8DA0E8B7-B135-D145-9044-3A0B8FBF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00" y="4215080"/>
            <a:ext cx="289772" cy="64947"/>
          </a:xfrm>
          <a:custGeom>
            <a:avLst/>
            <a:gdLst>
              <a:gd name="T0" fmla="*/ 25 w 257"/>
              <a:gd name="T1" fmla="*/ 58 h 59"/>
              <a:gd name="T2" fmla="*/ 25 w 257"/>
              <a:gd name="T3" fmla="*/ 58 h 59"/>
              <a:gd name="T4" fmla="*/ 223 w 257"/>
              <a:gd name="T5" fmla="*/ 58 h 59"/>
              <a:gd name="T6" fmla="*/ 256 w 257"/>
              <a:gd name="T7" fmla="*/ 33 h 59"/>
              <a:gd name="T8" fmla="*/ 223 w 257"/>
              <a:gd name="T9" fmla="*/ 0 h 59"/>
              <a:gd name="T10" fmla="*/ 25 w 257"/>
              <a:gd name="T11" fmla="*/ 0 h 59"/>
              <a:gd name="T12" fmla="*/ 0 w 257"/>
              <a:gd name="T13" fmla="*/ 33 h 59"/>
              <a:gd name="T14" fmla="*/ 25 w 257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59">
                <a:moveTo>
                  <a:pt x="25" y="58"/>
                </a:moveTo>
                <a:lnTo>
                  <a:pt x="25" y="58"/>
                </a:lnTo>
                <a:cubicBezTo>
                  <a:pt x="223" y="58"/>
                  <a:pt x="223" y="58"/>
                  <a:pt x="223" y="58"/>
                </a:cubicBezTo>
                <a:cubicBezTo>
                  <a:pt x="240" y="58"/>
                  <a:pt x="256" y="49"/>
                  <a:pt x="256" y="33"/>
                </a:cubicBezTo>
                <a:cubicBezTo>
                  <a:pt x="256" y="16"/>
                  <a:pt x="240" y="0"/>
                  <a:pt x="22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16"/>
                  <a:pt x="0" y="33"/>
                </a:cubicBezTo>
                <a:cubicBezTo>
                  <a:pt x="0" y="49"/>
                  <a:pt x="8" y="58"/>
                  <a:pt x="25" y="5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1">
            <a:extLst>
              <a:ext uri="{FF2B5EF4-FFF2-40B4-BE49-F238E27FC236}">
                <a16:creationId xmlns:a16="http://schemas.microsoft.com/office/drawing/2014/main" id="{27E20E83-97A2-9745-8565-DEB043CC6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00" y="4394938"/>
            <a:ext cx="289772" cy="54955"/>
          </a:xfrm>
          <a:custGeom>
            <a:avLst/>
            <a:gdLst>
              <a:gd name="T0" fmla="*/ 25 w 257"/>
              <a:gd name="T1" fmla="*/ 49 h 50"/>
              <a:gd name="T2" fmla="*/ 25 w 257"/>
              <a:gd name="T3" fmla="*/ 49 h 50"/>
              <a:gd name="T4" fmla="*/ 223 w 257"/>
              <a:gd name="T5" fmla="*/ 49 h 50"/>
              <a:gd name="T6" fmla="*/ 256 w 257"/>
              <a:gd name="T7" fmla="*/ 25 h 50"/>
              <a:gd name="T8" fmla="*/ 223 w 257"/>
              <a:gd name="T9" fmla="*/ 0 h 50"/>
              <a:gd name="T10" fmla="*/ 25 w 257"/>
              <a:gd name="T11" fmla="*/ 0 h 50"/>
              <a:gd name="T12" fmla="*/ 0 w 257"/>
              <a:gd name="T13" fmla="*/ 25 h 50"/>
              <a:gd name="T14" fmla="*/ 25 w 257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" h="50">
                <a:moveTo>
                  <a:pt x="25" y="49"/>
                </a:moveTo>
                <a:lnTo>
                  <a:pt x="25" y="49"/>
                </a:lnTo>
                <a:cubicBezTo>
                  <a:pt x="223" y="49"/>
                  <a:pt x="223" y="49"/>
                  <a:pt x="223" y="49"/>
                </a:cubicBezTo>
                <a:cubicBezTo>
                  <a:pt x="240" y="49"/>
                  <a:pt x="256" y="41"/>
                  <a:pt x="256" y="25"/>
                </a:cubicBezTo>
                <a:cubicBezTo>
                  <a:pt x="256" y="8"/>
                  <a:pt x="240" y="0"/>
                  <a:pt x="22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49"/>
                  <a:pt x="25" y="4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2">
            <a:extLst>
              <a:ext uri="{FF2B5EF4-FFF2-40B4-BE49-F238E27FC236}">
                <a16:creationId xmlns:a16="http://schemas.microsoft.com/office/drawing/2014/main" id="{94A2B705-F39E-374B-BB72-287D9F9F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93" y="5404144"/>
            <a:ext cx="874313" cy="939261"/>
          </a:xfrm>
          <a:custGeom>
            <a:avLst/>
            <a:gdLst>
              <a:gd name="T0" fmla="*/ 769 w 770"/>
              <a:gd name="T1" fmla="*/ 645 h 827"/>
              <a:gd name="T2" fmla="*/ 769 w 770"/>
              <a:gd name="T3" fmla="*/ 645 h 827"/>
              <a:gd name="T4" fmla="*/ 769 w 770"/>
              <a:gd name="T5" fmla="*/ 645 h 827"/>
              <a:gd name="T6" fmla="*/ 769 w 770"/>
              <a:gd name="T7" fmla="*/ 645 h 827"/>
              <a:gd name="T8" fmla="*/ 769 w 770"/>
              <a:gd name="T9" fmla="*/ 636 h 827"/>
              <a:gd name="T10" fmla="*/ 769 w 770"/>
              <a:gd name="T11" fmla="*/ 636 h 827"/>
              <a:gd name="T12" fmla="*/ 769 w 770"/>
              <a:gd name="T13" fmla="*/ 636 h 827"/>
              <a:gd name="T14" fmla="*/ 769 w 770"/>
              <a:gd name="T15" fmla="*/ 636 h 827"/>
              <a:gd name="T16" fmla="*/ 769 w 770"/>
              <a:gd name="T17" fmla="*/ 636 h 827"/>
              <a:gd name="T18" fmla="*/ 769 w 770"/>
              <a:gd name="T19" fmla="*/ 636 h 827"/>
              <a:gd name="T20" fmla="*/ 769 w 770"/>
              <a:gd name="T21" fmla="*/ 628 h 827"/>
              <a:gd name="T22" fmla="*/ 769 w 770"/>
              <a:gd name="T23" fmla="*/ 628 h 827"/>
              <a:gd name="T24" fmla="*/ 769 w 770"/>
              <a:gd name="T25" fmla="*/ 628 h 827"/>
              <a:gd name="T26" fmla="*/ 769 w 770"/>
              <a:gd name="T27" fmla="*/ 628 h 827"/>
              <a:gd name="T28" fmla="*/ 769 w 770"/>
              <a:gd name="T29" fmla="*/ 628 h 827"/>
              <a:gd name="T30" fmla="*/ 769 w 770"/>
              <a:gd name="T31" fmla="*/ 620 h 827"/>
              <a:gd name="T32" fmla="*/ 769 w 770"/>
              <a:gd name="T33" fmla="*/ 620 h 827"/>
              <a:gd name="T34" fmla="*/ 769 w 770"/>
              <a:gd name="T35" fmla="*/ 620 h 827"/>
              <a:gd name="T36" fmla="*/ 769 w 770"/>
              <a:gd name="T37" fmla="*/ 620 h 827"/>
              <a:gd name="T38" fmla="*/ 769 w 770"/>
              <a:gd name="T39" fmla="*/ 620 h 827"/>
              <a:gd name="T40" fmla="*/ 769 w 770"/>
              <a:gd name="T41" fmla="*/ 620 h 827"/>
              <a:gd name="T42" fmla="*/ 769 w 770"/>
              <a:gd name="T43" fmla="*/ 612 h 827"/>
              <a:gd name="T44" fmla="*/ 769 w 770"/>
              <a:gd name="T45" fmla="*/ 612 h 827"/>
              <a:gd name="T46" fmla="*/ 769 w 770"/>
              <a:gd name="T47" fmla="*/ 612 h 827"/>
              <a:gd name="T48" fmla="*/ 769 w 770"/>
              <a:gd name="T49" fmla="*/ 612 h 827"/>
              <a:gd name="T50" fmla="*/ 769 w 770"/>
              <a:gd name="T51" fmla="*/ 612 h 827"/>
              <a:gd name="T52" fmla="*/ 769 w 770"/>
              <a:gd name="T53" fmla="*/ 612 h 827"/>
              <a:gd name="T54" fmla="*/ 761 w 770"/>
              <a:gd name="T55" fmla="*/ 603 h 827"/>
              <a:gd name="T56" fmla="*/ 761 w 770"/>
              <a:gd name="T57" fmla="*/ 603 h 827"/>
              <a:gd name="T58" fmla="*/ 761 w 770"/>
              <a:gd name="T59" fmla="*/ 603 h 827"/>
              <a:gd name="T60" fmla="*/ 595 w 770"/>
              <a:gd name="T61" fmla="*/ 438 h 827"/>
              <a:gd name="T62" fmla="*/ 546 w 770"/>
              <a:gd name="T63" fmla="*/ 438 h 827"/>
              <a:gd name="T64" fmla="*/ 546 w 770"/>
              <a:gd name="T65" fmla="*/ 479 h 827"/>
              <a:gd name="T66" fmla="*/ 661 w 770"/>
              <a:gd name="T67" fmla="*/ 595 h 827"/>
              <a:gd name="T68" fmla="*/ 356 w 770"/>
              <a:gd name="T69" fmla="*/ 595 h 827"/>
              <a:gd name="T70" fmla="*/ 66 w 770"/>
              <a:gd name="T71" fmla="*/ 331 h 827"/>
              <a:gd name="T72" fmla="*/ 356 w 770"/>
              <a:gd name="T73" fmla="*/ 66 h 827"/>
              <a:gd name="T74" fmla="*/ 570 w 770"/>
              <a:gd name="T75" fmla="*/ 66 h 827"/>
              <a:gd name="T76" fmla="*/ 603 w 770"/>
              <a:gd name="T77" fmla="*/ 33 h 827"/>
              <a:gd name="T78" fmla="*/ 570 w 770"/>
              <a:gd name="T79" fmla="*/ 0 h 827"/>
              <a:gd name="T80" fmla="*/ 570 w 770"/>
              <a:gd name="T81" fmla="*/ 0 h 827"/>
              <a:gd name="T82" fmla="*/ 356 w 770"/>
              <a:gd name="T83" fmla="*/ 8 h 827"/>
              <a:gd name="T84" fmla="*/ 108 w 770"/>
              <a:gd name="T85" fmla="*/ 99 h 827"/>
              <a:gd name="T86" fmla="*/ 0 w 770"/>
              <a:gd name="T87" fmla="*/ 331 h 827"/>
              <a:gd name="T88" fmla="*/ 108 w 770"/>
              <a:gd name="T89" fmla="*/ 562 h 827"/>
              <a:gd name="T90" fmla="*/ 356 w 770"/>
              <a:gd name="T91" fmla="*/ 661 h 827"/>
              <a:gd name="T92" fmla="*/ 661 w 770"/>
              <a:gd name="T93" fmla="*/ 661 h 827"/>
              <a:gd name="T94" fmla="*/ 546 w 770"/>
              <a:gd name="T95" fmla="*/ 777 h 827"/>
              <a:gd name="T96" fmla="*/ 546 w 770"/>
              <a:gd name="T97" fmla="*/ 818 h 827"/>
              <a:gd name="T98" fmla="*/ 570 w 770"/>
              <a:gd name="T99" fmla="*/ 826 h 827"/>
              <a:gd name="T100" fmla="*/ 595 w 770"/>
              <a:gd name="T101" fmla="*/ 818 h 827"/>
              <a:gd name="T102" fmla="*/ 761 w 770"/>
              <a:gd name="T103" fmla="*/ 645 h 827"/>
              <a:gd name="T104" fmla="*/ 761 w 770"/>
              <a:gd name="T105" fmla="*/ 645 h 827"/>
              <a:gd name="T106" fmla="*/ 769 w 770"/>
              <a:gd name="T107" fmla="*/ 64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70" h="827">
                <a:moveTo>
                  <a:pt x="769" y="645"/>
                </a:moveTo>
                <a:lnTo>
                  <a:pt x="769" y="645"/>
                </a:lnTo>
                <a:lnTo>
                  <a:pt x="769" y="645"/>
                </a:lnTo>
                <a:lnTo>
                  <a:pt x="769" y="645"/>
                </a:lnTo>
                <a:lnTo>
                  <a:pt x="769" y="636"/>
                </a:lnTo>
                <a:lnTo>
                  <a:pt x="769" y="636"/>
                </a:lnTo>
                <a:lnTo>
                  <a:pt x="769" y="636"/>
                </a:lnTo>
                <a:lnTo>
                  <a:pt x="769" y="636"/>
                </a:lnTo>
                <a:lnTo>
                  <a:pt x="769" y="636"/>
                </a:lnTo>
                <a:lnTo>
                  <a:pt x="769" y="636"/>
                </a:lnTo>
                <a:cubicBezTo>
                  <a:pt x="769" y="628"/>
                  <a:pt x="769" y="628"/>
                  <a:pt x="769" y="628"/>
                </a:cubicBezTo>
                <a:lnTo>
                  <a:pt x="769" y="628"/>
                </a:lnTo>
                <a:lnTo>
                  <a:pt x="769" y="628"/>
                </a:lnTo>
                <a:lnTo>
                  <a:pt x="769" y="628"/>
                </a:lnTo>
                <a:lnTo>
                  <a:pt x="769" y="628"/>
                </a:lnTo>
                <a:cubicBezTo>
                  <a:pt x="769" y="628"/>
                  <a:pt x="769" y="628"/>
                  <a:pt x="769" y="620"/>
                </a:cubicBezTo>
                <a:lnTo>
                  <a:pt x="769" y="620"/>
                </a:lnTo>
                <a:lnTo>
                  <a:pt x="769" y="620"/>
                </a:lnTo>
                <a:lnTo>
                  <a:pt x="769" y="620"/>
                </a:lnTo>
                <a:lnTo>
                  <a:pt x="769" y="620"/>
                </a:lnTo>
                <a:lnTo>
                  <a:pt x="769" y="620"/>
                </a:lnTo>
                <a:cubicBezTo>
                  <a:pt x="769" y="612"/>
                  <a:pt x="769" y="612"/>
                  <a:pt x="769" y="612"/>
                </a:cubicBezTo>
                <a:lnTo>
                  <a:pt x="769" y="612"/>
                </a:lnTo>
                <a:lnTo>
                  <a:pt x="769" y="612"/>
                </a:lnTo>
                <a:lnTo>
                  <a:pt x="769" y="612"/>
                </a:lnTo>
                <a:lnTo>
                  <a:pt x="769" y="612"/>
                </a:lnTo>
                <a:lnTo>
                  <a:pt x="769" y="612"/>
                </a:lnTo>
                <a:cubicBezTo>
                  <a:pt x="761" y="603"/>
                  <a:pt x="761" y="603"/>
                  <a:pt x="761" y="603"/>
                </a:cubicBezTo>
                <a:lnTo>
                  <a:pt x="761" y="603"/>
                </a:lnTo>
                <a:lnTo>
                  <a:pt x="761" y="603"/>
                </a:lnTo>
                <a:cubicBezTo>
                  <a:pt x="595" y="438"/>
                  <a:pt x="595" y="438"/>
                  <a:pt x="595" y="438"/>
                </a:cubicBezTo>
                <a:cubicBezTo>
                  <a:pt x="579" y="422"/>
                  <a:pt x="562" y="422"/>
                  <a:pt x="546" y="438"/>
                </a:cubicBezTo>
                <a:cubicBezTo>
                  <a:pt x="537" y="446"/>
                  <a:pt x="537" y="463"/>
                  <a:pt x="546" y="479"/>
                </a:cubicBezTo>
                <a:cubicBezTo>
                  <a:pt x="661" y="595"/>
                  <a:pt x="661" y="595"/>
                  <a:pt x="661" y="595"/>
                </a:cubicBezTo>
                <a:cubicBezTo>
                  <a:pt x="356" y="595"/>
                  <a:pt x="356" y="595"/>
                  <a:pt x="356" y="595"/>
                </a:cubicBezTo>
                <a:cubicBezTo>
                  <a:pt x="199" y="595"/>
                  <a:pt x="66" y="479"/>
                  <a:pt x="66" y="331"/>
                </a:cubicBezTo>
                <a:cubicBezTo>
                  <a:pt x="66" y="182"/>
                  <a:pt x="199" y="66"/>
                  <a:pt x="356" y="66"/>
                </a:cubicBezTo>
                <a:cubicBezTo>
                  <a:pt x="570" y="66"/>
                  <a:pt x="570" y="66"/>
                  <a:pt x="570" y="66"/>
                </a:cubicBezTo>
                <a:cubicBezTo>
                  <a:pt x="587" y="66"/>
                  <a:pt x="603" y="50"/>
                  <a:pt x="603" y="33"/>
                </a:cubicBezTo>
                <a:cubicBezTo>
                  <a:pt x="603" y="17"/>
                  <a:pt x="587" y="0"/>
                  <a:pt x="570" y="0"/>
                </a:cubicBezTo>
                <a:lnTo>
                  <a:pt x="570" y="0"/>
                </a:lnTo>
                <a:cubicBezTo>
                  <a:pt x="356" y="8"/>
                  <a:pt x="356" y="8"/>
                  <a:pt x="356" y="8"/>
                </a:cubicBezTo>
                <a:cubicBezTo>
                  <a:pt x="265" y="8"/>
                  <a:pt x="174" y="41"/>
                  <a:pt x="108" y="99"/>
                </a:cubicBezTo>
                <a:cubicBezTo>
                  <a:pt x="42" y="157"/>
                  <a:pt x="0" y="240"/>
                  <a:pt x="0" y="331"/>
                </a:cubicBezTo>
                <a:cubicBezTo>
                  <a:pt x="0" y="422"/>
                  <a:pt x="42" y="504"/>
                  <a:pt x="108" y="562"/>
                </a:cubicBezTo>
                <a:cubicBezTo>
                  <a:pt x="174" y="628"/>
                  <a:pt x="265" y="661"/>
                  <a:pt x="356" y="661"/>
                </a:cubicBezTo>
                <a:cubicBezTo>
                  <a:pt x="661" y="661"/>
                  <a:pt x="661" y="661"/>
                  <a:pt x="661" y="661"/>
                </a:cubicBezTo>
                <a:cubicBezTo>
                  <a:pt x="546" y="777"/>
                  <a:pt x="546" y="777"/>
                  <a:pt x="546" y="777"/>
                </a:cubicBezTo>
                <a:cubicBezTo>
                  <a:pt x="537" y="785"/>
                  <a:pt x="537" y="810"/>
                  <a:pt x="546" y="818"/>
                </a:cubicBezTo>
                <a:cubicBezTo>
                  <a:pt x="554" y="826"/>
                  <a:pt x="562" y="826"/>
                  <a:pt x="570" y="826"/>
                </a:cubicBezTo>
                <a:cubicBezTo>
                  <a:pt x="579" y="826"/>
                  <a:pt x="587" y="826"/>
                  <a:pt x="595" y="818"/>
                </a:cubicBezTo>
                <a:cubicBezTo>
                  <a:pt x="761" y="645"/>
                  <a:pt x="761" y="645"/>
                  <a:pt x="761" y="645"/>
                </a:cubicBezTo>
                <a:lnTo>
                  <a:pt x="761" y="645"/>
                </a:lnTo>
                <a:cubicBezTo>
                  <a:pt x="761" y="645"/>
                  <a:pt x="761" y="645"/>
                  <a:pt x="769" y="6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3">
            <a:extLst>
              <a:ext uri="{FF2B5EF4-FFF2-40B4-BE49-F238E27FC236}">
                <a16:creationId xmlns:a16="http://schemas.microsoft.com/office/drawing/2014/main" id="{493A7D94-DDC4-D748-9853-8CD58EEB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472" y="4170114"/>
            <a:ext cx="1014200" cy="789379"/>
          </a:xfrm>
          <a:custGeom>
            <a:avLst/>
            <a:gdLst>
              <a:gd name="T0" fmla="*/ 867 w 893"/>
              <a:gd name="T1" fmla="*/ 182 h 695"/>
              <a:gd name="T2" fmla="*/ 768 w 893"/>
              <a:gd name="T3" fmla="*/ 182 h 695"/>
              <a:gd name="T4" fmla="*/ 768 w 893"/>
              <a:gd name="T5" fmla="*/ 182 h 695"/>
              <a:gd name="T6" fmla="*/ 512 w 893"/>
              <a:gd name="T7" fmla="*/ 232 h 695"/>
              <a:gd name="T8" fmla="*/ 429 w 893"/>
              <a:gd name="T9" fmla="*/ 174 h 695"/>
              <a:gd name="T10" fmla="*/ 314 w 893"/>
              <a:gd name="T11" fmla="*/ 141 h 695"/>
              <a:gd name="T12" fmla="*/ 305 w 893"/>
              <a:gd name="T13" fmla="*/ 17 h 695"/>
              <a:gd name="T14" fmla="*/ 107 w 893"/>
              <a:gd name="T15" fmla="*/ 0 h 695"/>
              <a:gd name="T16" fmla="*/ 82 w 893"/>
              <a:gd name="T17" fmla="*/ 34 h 695"/>
              <a:gd name="T18" fmla="*/ 8 w 893"/>
              <a:gd name="T19" fmla="*/ 686 h 695"/>
              <a:gd name="T20" fmla="*/ 281 w 893"/>
              <a:gd name="T21" fmla="*/ 694 h 695"/>
              <a:gd name="T22" fmla="*/ 314 w 893"/>
              <a:gd name="T23" fmla="*/ 661 h 695"/>
              <a:gd name="T24" fmla="*/ 396 w 893"/>
              <a:gd name="T25" fmla="*/ 562 h 695"/>
              <a:gd name="T26" fmla="*/ 429 w 893"/>
              <a:gd name="T27" fmla="*/ 496 h 695"/>
              <a:gd name="T28" fmla="*/ 768 w 893"/>
              <a:gd name="T29" fmla="*/ 554 h 695"/>
              <a:gd name="T30" fmla="*/ 768 w 893"/>
              <a:gd name="T31" fmla="*/ 554 h 695"/>
              <a:gd name="T32" fmla="*/ 768 w 893"/>
              <a:gd name="T33" fmla="*/ 554 h 695"/>
              <a:gd name="T34" fmla="*/ 768 w 893"/>
              <a:gd name="T35" fmla="*/ 554 h 695"/>
              <a:gd name="T36" fmla="*/ 892 w 893"/>
              <a:gd name="T37" fmla="*/ 529 h 695"/>
              <a:gd name="T38" fmla="*/ 867 w 893"/>
              <a:gd name="T39" fmla="*/ 182 h 695"/>
              <a:gd name="T40" fmla="*/ 545 w 893"/>
              <a:gd name="T41" fmla="*/ 282 h 695"/>
              <a:gd name="T42" fmla="*/ 743 w 893"/>
              <a:gd name="T43" fmla="*/ 496 h 695"/>
              <a:gd name="T44" fmla="*/ 545 w 893"/>
              <a:gd name="T45" fmla="*/ 282 h 695"/>
              <a:gd name="T46" fmla="*/ 801 w 893"/>
              <a:gd name="T47" fmla="*/ 232 h 695"/>
              <a:gd name="T48" fmla="*/ 842 w 893"/>
              <a:gd name="T49" fmla="*/ 496 h 695"/>
              <a:gd name="T50" fmla="*/ 801 w 893"/>
              <a:gd name="T51" fmla="*/ 232 h 695"/>
              <a:gd name="T52" fmla="*/ 57 w 893"/>
              <a:gd name="T53" fmla="*/ 645 h 695"/>
              <a:gd name="T54" fmla="*/ 256 w 893"/>
              <a:gd name="T55" fmla="*/ 58 h 695"/>
              <a:gd name="T56" fmla="*/ 57 w 893"/>
              <a:gd name="T57" fmla="*/ 645 h 695"/>
              <a:gd name="T58" fmla="*/ 380 w 893"/>
              <a:gd name="T59" fmla="*/ 504 h 695"/>
              <a:gd name="T60" fmla="*/ 314 w 893"/>
              <a:gd name="T61" fmla="*/ 191 h 695"/>
              <a:gd name="T62" fmla="*/ 380 w 893"/>
              <a:gd name="T63" fmla="*/ 504 h 695"/>
              <a:gd name="T64" fmla="*/ 429 w 893"/>
              <a:gd name="T65" fmla="*/ 290 h 695"/>
              <a:gd name="T66" fmla="*/ 487 w 893"/>
              <a:gd name="T67" fmla="*/ 438 h 695"/>
              <a:gd name="T68" fmla="*/ 429 w 893"/>
              <a:gd name="T69" fmla="*/ 29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3" h="695">
                <a:moveTo>
                  <a:pt x="867" y="182"/>
                </a:moveTo>
                <a:lnTo>
                  <a:pt x="867" y="182"/>
                </a:lnTo>
                <a:cubicBezTo>
                  <a:pt x="768" y="182"/>
                  <a:pt x="768" y="182"/>
                  <a:pt x="768" y="182"/>
                </a:cubicBezTo>
                <a:lnTo>
                  <a:pt x="768" y="182"/>
                </a:lnTo>
                <a:lnTo>
                  <a:pt x="768" y="182"/>
                </a:lnTo>
                <a:lnTo>
                  <a:pt x="768" y="182"/>
                </a:lnTo>
                <a:lnTo>
                  <a:pt x="768" y="182"/>
                </a:lnTo>
                <a:cubicBezTo>
                  <a:pt x="512" y="232"/>
                  <a:pt x="512" y="232"/>
                  <a:pt x="512" y="232"/>
                </a:cubicBezTo>
                <a:cubicBezTo>
                  <a:pt x="429" y="232"/>
                  <a:pt x="429" y="232"/>
                  <a:pt x="429" y="232"/>
                </a:cubicBezTo>
                <a:cubicBezTo>
                  <a:pt x="429" y="174"/>
                  <a:pt x="429" y="174"/>
                  <a:pt x="429" y="174"/>
                </a:cubicBezTo>
                <a:cubicBezTo>
                  <a:pt x="429" y="149"/>
                  <a:pt x="421" y="141"/>
                  <a:pt x="396" y="141"/>
                </a:cubicBezTo>
                <a:cubicBezTo>
                  <a:pt x="314" y="141"/>
                  <a:pt x="314" y="141"/>
                  <a:pt x="314" y="141"/>
                </a:cubicBezTo>
                <a:cubicBezTo>
                  <a:pt x="314" y="42"/>
                  <a:pt x="314" y="42"/>
                  <a:pt x="314" y="42"/>
                </a:cubicBezTo>
                <a:cubicBezTo>
                  <a:pt x="314" y="34"/>
                  <a:pt x="305" y="25"/>
                  <a:pt x="305" y="17"/>
                </a:cubicBezTo>
                <a:cubicBezTo>
                  <a:pt x="297" y="9"/>
                  <a:pt x="289" y="0"/>
                  <a:pt x="281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99" y="0"/>
                  <a:pt x="90" y="9"/>
                  <a:pt x="82" y="17"/>
                </a:cubicBezTo>
                <a:cubicBezTo>
                  <a:pt x="82" y="25"/>
                  <a:pt x="82" y="34"/>
                  <a:pt x="82" y="34"/>
                </a:cubicBezTo>
                <a:cubicBezTo>
                  <a:pt x="0" y="653"/>
                  <a:pt x="0" y="653"/>
                  <a:pt x="0" y="653"/>
                </a:cubicBezTo>
                <a:cubicBezTo>
                  <a:pt x="0" y="661"/>
                  <a:pt x="0" y="678"/>
                  <a:pt x="8" y="686"/>
                </a:cubicBezTo>
                <a:cubicBezTo>
                  <a:pt x="16" y="694"/>
                  <a:pt x="24" y="694"/>
                  <a:pt x="41" y="694"/>
                </a:cubicBezTo>
                <a:cubicBezTo>
                  <a:pt x="281" y="694"/>
                  <a:pt x="281" y="694"/>
                  <a:pt x="281" y="694"/>
                </a:cubicBezTo>
                <a:cubicBezTo>
                  <a:pt x="289" y="694"/>
                  <a:pt x="297" y="686"/>
                  <a:pt x="305" y="678"/>
                </a:cubicBezTo>
                <a:cubicBezTo>
                  <a:pt x="305" y="670"/>
                  <a:pt x="314" y="661"/>
                  <a:pt x="314" y="661"/>
                </a:cubicBezTo>
                <a:cubicBezTo>
                  <a:pt x="314" y="562"/>
                  <a:pt x="314" y="562"/>
                  <a:pt x="314" y="562"/>
                </a:cubicBezTo>
                <a:cubicBezTo>
                  <a:pt x="396" y="562"/>
                  <a:pt x="396" y="562"/>
                  <a:pt x="396" y="562"/>
                </a:cubicBezTo>
                <a:cubicBezTo>
                  <a:pt x="421" y="562"/>
                  <a:pt x="429" y="546"/>
                  <a:pt x="429" y="521"/>
                </a:cubicBezTo>
                <a:cubicBezTo>
                  <a:pt x="429" y="496"/>
                  <a:pt x="429" y="496"/>
                  <a:pt x="429" y="496"/>
                </a:cubicBezTo>
                <a:cubicBezTo>
                  <a:pt x="512" y="496"/>
                  <a:pt x="512" y="496"/>
                  <a:pt x="512" y="496"/>
                </a:cubicBezTo>
                <a:cubicBezTo>
                  <a:pt x="768" y="554"/>
                  <a:pt x="768" y="554"/>
                  <a:pt x="768" y="554"/>
                </a:cubicBezTo>
                <a:lnTo>
                  <a:pt x="768" y="554"/>
                </a:lnTo>
                <a:lnTo>
                  <a:pt x="768" y="554"/>
                </a:lnTo>
                <a:lnTo>
                  <a:pt x="768" y="554"/>
                </a:lnTo>
                <a:lnTo>
                  <a:pt x="768" y="554"/>
                </a:lnTo>
                <a:lnTo>
                  <a:pt x="768" y="554"/>
                </a:lnTo>
                <a:lnTo>
                  <a:pt x="768" y="554"/>
                </a:lnTo>
                <a:cubicBezTo>
                  <a:pt x="867" y="554"/>
                  <a:pt x="867" y="554"/>
                  <a:pt x="867" y="554"/>
                </a:cubicBezTo>
                <a:cubicBezTo>
                  <a:pt x="884" y="554"/>
                  <a:pt x="892" y="546"/>
                  <a:pt x="892" y="529"/>
                </a:cubicBezTo>
                <a:cubicBezTo>
                  <a:pt x="892" y="207"/>
                  <a:pt x="892" y="207"/>
                  <a:pt x="892" y="207"/>
                </a:cubicBezTo>
                <a:cubicBezTo>
                  <a:pt x="892" y="191"/>
                  <a:pt x="884" y="182"/>
                  <a:pt x="867" y="182"/>
                </a:cubicBezTo>
                <a:close/>
                <a:moveTo>
                  <a:pt x="545" y="282"/>
                </a:moveTo>
                <a:lnTo>
                  <a:pt x="545" y="282"/>
                </a:lnTo>
                <a:cubicBezTo>
                  <a:pt x="743" y="240"/>
                  <a:pt x="743" y="240"/>
                  <a:pt x="743" y="240"/>
                </a:cubicBezTo>
                <a:cubicBezTo>
                  <a:pt x="743" y="496"/>
                  <a:pt x="743" y="496"/>
                  <a:pt x="743" y="496"/>
                </a:cubicBezTo>
                <a:cubicBezTo>
                  <a:pt x="545" y="447"/>
                  <a:pt x="545" y="447"/>
                  <a:pt x="545" y="447"/>
                </a:cubicBezTo>
                <a:lnTo>
                  <a:pt x="545" y="282"/>
                </a:lnTo>
                <a:close/>
                <a:moveTo>
                  <a:pt x="801" y="232"/>
                </a:moveTo>
                <a:lnTo>
                  <a:pt x="801" y="232"/>
                </a:lnTo>
                <a:cubicBezTo>
                  <a:pt x="842" y="232"/>
                  <a:pt x="842" y="232"/>
                  <a:pt x="842" y="232"/>
                </a:cubicBezTo>
                <a:cubicBezTo>
                  <a:pt x="842" y="496"/>
                  <a:pt x="842" y="496"/>
                  <a:pt x="842" y="496"/>
                </a:cubicBezTo>
                <a:cubicBezTo>
                  <a:pt x="801" y="496"/>
                  <a:pt x="801" y="496"/>
                  <a:pt x="801" y="496"/>
                </a:cubicBezTo>
                <a:lnTo>
                  <a:pt x="801" y="232"/>
                </a:lnTo>
                <a:close/>
                <a:moveTo>
                  <a:pt x="57" y="645"/>
                </a:moveTo>
                <a:lnTo>
                  <a:pt x="57" y="645"/>
                </a:lnTo>
                <a:cubicBezTo>
                  <a:pt x="132" y="58"/>
                  <a:pt x="132" y="58"/>
                  <a:pt x="132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645"/>
                  <a:pt x="256" y="645"/>
                  <a:pt x="256" y="645"/>
                </a:cubicBezTo>
                <a:lnTo>
                  <a:pt x="57" y="645"/>
                </a:lnTo>
                <a:close/>
                <a:moveTo>
                  <a:pt x="380" y="504"/>
                </a:moveTo>
                <a:lnTo>
                  <a:pt x="380" y="504"/>
                </a:lnTo>
                <a:cubicBezTo>
                  <a:pt x="314" y="504"/>
                  <a:pt x="314" y="504"/>
                  <a:pt x="314" y="504"/>
                </a:cubicBezTo>
                <a:cubicBezTo>
                  <a:pt x="314" y="191"/>
                  <a:pt x="314" y="191"/>
                  <a:pt x="314" y="191"/>
                </a:cubicBezTo>
                <a:cubicBezTo>
                  <a:pt x="380" y="191"/>
                  <a:pt x="380" y="191"/>
                  <a:pt x="380" y="191"/>
                </a:cubicBezTo>
                <a:lnTo>
                  <a:pt x="380" y="504"/>
                </a:lnTo>
                <a:close/>
                <a:moveTo>
                  <a:pt x="429" y="290"/>
                </a:moveTo>
                <a:lnTo>
                  <a:pt x="429" y="290"/>
                </a:lnTo>
                <a:cubicBezTo>
                  <a:pt x="487" y="290"/>
                  <a:pt x="487" y="290"/>
                  <a:pt x="487" y="290"/>
                </a:cubicBezTo>
                <a:cubicBezTo>
                  <a:pt x="487" y="438"/>
                  <a:pt x="487" y="438"/>
                  <a:pt x="487" y="438"/>
                </a:cubicBezTo>
                <a:cubicBezTo>
                  <a:pt x="429" y="438"/>
                  <a:pt x="429" y="438"/>
                  <a:pt x="429" y="438"/>
                </a:cubicBezTo>
                <a:lnTo>
                  <a:pt x="429" y="29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4">
            <a:extLst>
              <a:ext uri="{FF2B5EF4-FFF2-40B4-BE49-F238E27FC236}">
                <a16:creationId xmlns:a16="http://schemas.microsoft.com/office/drawing/2014/main" id="{7D0C39D9-652D-F249-B88D-787EEB49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965" y="5863782"/>
            <a:ext cx="609520" cy="1069159"/>
          </a:xfrm>
          <a:custGeom>
            <a:avLst/>
            <a:gdLst>
              <a:gd name="T0" fmla="*/ 446 w 538"/>
              <a:gd name="T1" fmla="*/ 942 h 943"/>
              <a:gd name="T2" fmla="*/ 446 w 538"/>
              <a:gd name="T3" fmla="*/ 942 h 943"/>
              <a:gd name="T4" fmla="*/ 99 w 538"/>
              <a:gd name="T5" fmla="*/ 942 h 943"/>
              <a:gd name="T6" fmla="*/ 0 w 538"/>
              <a:gd name="T7" fmla="*/ 851 h 943"/>
              <a:gd name="T8" fmla="*/ 0 w 538"/>
              <a:gd name="T9" fmla="*/ 99 h 943"/>
              <a:gd name="T10" fmla="*/ 99 w 538"/>
              <a:gd name="T11" fmla="*/ 0 h 943"/>
              <a:gd name="T12" fmla="*/ 446 w 538"/>
              <a:gd name="T13" fmla="*/ 0 h 943"/>
              <a:gd name="T14" fmla="*/ 537 w 538"/>
              <a:gd name="T15" fmla="*/ 99 h 943"/>
              <a:gd name="T16" fmla="*/ 537 w 538"/>
              <a:gd name="T17" fmla="*/ 851 h 943"/>
              <a:gd name="T18" fmla="*/ 446 w 538"/>
              <a:gd name="T19" fmla="*/ 942 h 943"/>
              <a:gd name="T20" fmla="*/ 99 w 538"/>
              <a:gd name="T21" fmla="*/ 66 h 943"/>
              <a:gd name="T22" fmla="*/ 99 w 538"/>
              <a:gd name="T23" fmla="*/ 66 h 943"/>
              <a:gd name="T24" fmla="*/ 66 w 538"/>
              <a:gd name="T25" fmla="*/ 99 h 943"/>
              <a:gd name="T26" fmla="*/ 66 w 538"/>
              <a:gd name="T27" fmla="*/ 851 h 943"/>
              <a:gd name="T28" fmla="*/ 99 w 538"/>
              <a:gd name="T29" fmla="*/ 884 h 943"/>
              <a:gd name="T30" fmla="*/ 446 w 538"/>
              <a:gd name="T31" fmla="*/ 884 h 943"/>
              <a:gd name="T32" fmla="*/ 479 w 538"/>
              <a:gd name="T33" fmla="*/ 851 h 943"/>
              <a:gd name="T34" fmla="*/ 479 w 538"/>
              <a:gd name="T35" fmla="*/ 99 h 943"/>
              <a:gd name="T36" fmla="*/ 446 w 538"/>
              <a:gd name="T37" fmla="*/ 66 h 943"/>
              <a:gd name="T38" fmla="*/ 99 w 538"/>
              <a:gd name="T39" fmla="*/ 66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8" h="943">
                <a:moveTo>
                  <a:pt x="446" y="942"/>
                </a:moveTo>
                <a:lnTo>
                  <a:pt x="446" y="942"/>
                </a:lnTo>
                <a:cubicBezTo>
                  <a:pt x="99" y="942"/>
                  <a:pt x="99" y="942"/>
                  <a:pt x="99" y="942"/>
                </a:cubicBezTo>
                <a:cubicBezTo>
                  <a:pt x="41" y="942"/>
                  <a:pt x="0" y="901"/>
                  <a:pt x="0" y="851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1"/>
                  <a:pt x="41" y="0"/>
                  <a:pt x="99" y="0"/>
                </a:cubicBezTo>
                <a:cubicBezTo>
                  <a:pt x="446" y="0"/>
                  <a:pt x="446" y="0"/>
                  <a:pt x="446" y="0"/>
                </a:cubicBezTo>
                <a:cubicBezTo>
                  <a:pt x="495" y="0"/>
                  <a:pt x="537" y="41"/>
                  <a:pt x="537" y="99"/>
                </a:cubicBezTo>
                <a:cubicBezTo>
                  <a:pt x="537" y="851"/>
                  <a:pt x="537" y="851"/>
                  <a:pt x="537" y="851"/>
                </a:cubicBezTo>
                <a:cubicBezTo>
                  <a:pt x="537" y="901"/>
                  <a:pt x="495" y="942"/>
                  <a:pt x="446" y="942"/>
                </a:cubicBezTo>
                <a:close/>
                <a:moveTo>
                  <a:pt x="99" y="66"/>
                </a:moveTo>
                <a:lnTo>
                  <a:pt x="99" y="66"/>
                </a:lnTo>
                <a:cubicBezTo>
                  <a:pt x="74" y="66"/>
                  <a:pt x="66" y="83"/>
                  <a:pt x="66" y="99"/>
                </a:cubicBezTo>
                <a:cubicBezTo>
                  <a:pt x="66" y="851"/>
                  <a:pt x="66" y="851"/>
                  <a:pt x="66" y="851"/>
                </a:cubicBezTo>
                <a:cubicBezTo>
                  <a:pt x="66" y="868"/>
                  <a:pt x="74" y="884"/>
                  <a:pt x="99" y="884"/>
                </a:cubicBezTo>
                <a:cubicBezTo>
                  <a:pt x="446" y="884"/>
                  <a:pt x="446" y="884"/>
                  <a:pt x="446" y="884"/>
                </a:cubicBezTo>
                <a:cubicBezTo>
                  <a:pt x="462" y="884"/>
                  <a:pt x="479" y="868"/>
                  <a:pt x="479" y="851"/>
                </a:cubicBezTo>
                <a:cubicBezTo>
                  <a:pt x="479" y="99"/>
                  <a:pt x="479" y="99"/>
                  <a:pt x="479" y="99"/>
                </a:cubicBezTo>
                <a:cubicBezTo>
                  <a:pt x="479" y="83"/>
                  <a:pt x="462" y="66"/>
                  <a:pt x="446" y="66"/>
                </a:cubicBezTo>
                <a:lnTo>
                  <a:pt x="99" y="6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5">
            <a:extLst>
              <a:ext uri="{FF2B5EF4-FFF2-40B4-BE49-F238E27FC236}">
                <a16:creationId xmlns:a16="http://schemas.microsoft.com/office/drawing/2014/main" id="{553E500C-B2CA-A54F-AB18-0532F128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761" y="6718109"/>
            <a:ext cx="84932" cy="84935"/>
          </a:xfrm>
          <a:custGeom>
            <a:avLst/>
            <a:gdLst>
              <a:gd name="T0" fmla="*/ 41 w 75"/>
              <a:gd name="T1" fmla="*/ 74 h 75"/>
              <a:gd name="T2" fmla="*/ 41 w 75"/>
              <a:gd name="T3" fmla="*/ 74 h 75"/>
              <a:gd name="T4" fmla="*/ 0 w 75"/>
              <a:gd name="T5" fmla="*/ 33 h 75"/>
              <a:gd name="T6" fmla="*/ 41 w 75"/>
              <a:gd name="T7" fmla="*/ 0 h 75"/>
              <a:gd name="T8" fmla="*/ 74 w 75"/>
              <a:gd name="T9" fmla="*/ 33 h 75"/>
              <a:gd name="T10" fmla="*/ 41 w 75"/>
              <a:gd name="T11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75">
                <a:moveTo>
                  <a:pt x="41" y="74"/>
                </a:moveTo>
                <a:lnTo>
                  <a:pt x="41" y="74"/>
                </a:lnTo>
                <a:cubicBezTo>
                  <a:pt x="16" y="74"/>
                  <a:pt x="0" y="58"/>
                  <a:pt x="0" y="33"/>
                </a:cubicBezTo>
                <a:cubicBezTo>
                  <a:pt x="0" y="16"/>
                  <a:pt x="16" y="0"/>
                  <a:pt x="41" y="0"/>
                </a:cubicBezTo>
                <a:cubicBezTo>
                  <a:pt x="58" y="0"/>
                  <a:pt x="74" y="16"/>
                  <a:pt x="74" y="33"/>
                </a:cubicBezTo>
                <a:cubicBezTo>
                  <a:pt x="74" y="58"/>
                  <a:pt x="58" y="74"/>
                  <a:pt x="41" y="7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6">
            <a:extLst>
              <a:ext uri="{FF2B5EF4-FFF2-40B4-BE49-F238E27FC236}">
                <a16:creationId xmlns:a16="http://schemas.microsoft.com/office/drawing/2014/main" id="{76E10790-C951-5248-82CF-C8519520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787" y="5993680"/>
            <a:ext cx="159874" cy="39969"/>
          </a:xfrm>
          <a:custGeom>
            <a:avLst/>
            <a:gdLst>
              <a:gd name="T0" fmla="*/ 124 w 141"/>
              <a:gd name="T1" fmla="*/ 33 h 34"/>
              <a:gd name="T2" fmla="*/ 124 w 141"/>
              <a:gd name="T3" fmla="*/ 33 h 34"/>
              <a:gd name="T4" fmla="*/ 16 w 141"/>
              <a:gd name="T5" fmla="*/ 33 h 34"/>
              <a:gd name="T6" fmla="*/ 0 w 141"/>
              <a:gd name="T7" fmla="*/ 16 h 34"/>
              <a:gd name="T8" fmla="*/ 16 w 141"/>
              <a:gd name="T9" fmla="*/ 0 h 34"/>
              <a:gd name="T10" fmla="*/ 124 w 141"/>
              <a:gd name="T11" fmla="*/ 0 h 34"/>
              <a:gd name="T12" fmla="*/ 140 w 141"/>
              <a:gd name="T13" fmla="*/ 16 h 34"/>
              <a:gd name="T14" fmla="*/ 124 w 141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34">
                <a:moveTo>
                  <a:pt x="124" y="33"/>
                </a:moveTo>
                <a:lnTo>
                  <a:pt x="124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0" y="0"/>
                  <a:pt x="140" y="8"/>
                  <a:pt x="140" y="16"/>
                </a:cubicBezTo>
                <a:cubicBezTo>
                  <a:pt x="140" y="25"/>
                  <a:pt x="140" y="33"/>
                  <a:pt x="124" y="3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693DA6-A0FF-0446-A8AB-0346D3AC652A}"/>
              </a:ext>
            </a:extLst>
          </p:cNvPr>
          <p:cNvGrpSpPr/>
          <p:nvPr/>
        </p:nvGrpSpPr>
        <p:grpSpPr>
          <a:xfrm>
            <a:off x="16862843" y="1263442"/>
            <a:ext cx="6278339" cy="4716592"/>
            <a:chOff x="2232442" y="3643574"/>
            <a:chExt cx="6278339" cy="4716592"/>
          </a:xfrm>
        </p:grpSpPr>
        <p:sp>
          <p:nvSpPr>
            <p:cNvPr id="36" name="CuadroTexto 598">
              <a:extLst>
                <a:ext uri="{FF2B5EF4-FFF2-40B4-BE49-F238E27FC236}">
                  <a16:creationId xmlns:a16="http://schemas.microsoft.com/office/drawing/2014/main" id="{698373B7-D6B8-314D-A991-1033EEB3BF20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37" name="CuadroTexto 599">
              <a:extLst>
                <a:ext uri="{FF2B5EF4-FFF2-40B4-BE49-F238E27FC236}">
                  <a16:creationId xmlns:a16="http://schemas.microsoft.com/office/drawing/2014/main" id="{0C9A191E-418D-B04C-B0C2-F78095735BC0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66D371-623C-9744-91A8-C726CCE6B5A3}"/>
              </a:ext>
            </a:extLst>
          </p:cNvPr>
          <p:cNvGrpSpPr/>
          <p:nvPr/>
        </p:nvGrpSpPr>
        <p:grpSpPr>
          <a:xfrm>
            <a:off x="432081" y="7378647"/>
            <a:ext cx="4518438" cy="1592908"/>
            <a:chOff x="1795277" y="4756924"/>
            <a:chExt cx="4518438" cy="159290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0D11C254-DC5A-E942-8FE3-DF68B00B0C3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7BE934CC-AF39-444C-A782-FB85491F5D9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958976-1C3D-7040-9EA7-AB2E7EC5F609}"/>
              </a:ext>
            </a:extLst>
          </p:cNvPr>
          <p:cNvGrpSpPr/>
          <p:nvPr/>
        </p:nvGrpSpPr>
        <p:grpSpPr>
          <a:xfrm>
            <a:off x="4049234" y="8971555"/>
            <a:ext cx="4518438" cy="1592908"/>
            <a:chOff x="1795277" y="4756924"/>
            <a:chExt cx="4518438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D7748CF9-30A6-3A43-B59C-074EF0829C8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BB7D22D2-409A-094B-8887-C96808F9253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6235E4-1326-7A4B-91C6-CD32E4BEA599}"/>
              </a:ext>
            </a:extLst>
          </p:cNvPr>
          <p:cNvGrpSpPr/>
          <p:nvPr/>
        </p:nvGrpSpPr>
        <p:grpSpPr>
          <a:xfrm>
            <a:off x="8236444" y="7633226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D8C9D9D1-D40A-D842-9B37-D2A41F328EF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E2996513-7910-BE46-8920-F30855B5A0E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21CB87-B07D-CB4D-B451-51F5D9FC3ED7}"/>
              </a:ext>
            </a:extLst>
          </p:cNvPr>
          <p:cNvGrpSpPr/>
          <p:nvPr/>
        </p:nvGrpSpPr>
        <p:grpSpPr>
          <a:xfrm>
            <a:off x="12607497" y="9363067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74A02A40-A5CB-FB47-BE56-4E5EFC9353B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7D0F648A-9DE0-2A4B-BF84-02ED33CA90A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9B95192D-C505-8D43-804B-E6F16FE12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958" y="5635093"/>
            <a:ext cx="6277766" cy="6277766"/>
          </a:xfrm>
          <a:custGeom>
            <a:avLst/>
            <a:gdLst>
              <a:gd name="T0" fmla="*/ 5512 w 5513"/>
              <a:gd name="T1" fmla="*/ 2761 h 5514"/>
              <a:gd name="T2" fmla="*/ 5512 w 5513"/>
              <a:gd name="T3" fmla="*/ 2761 h 5514"/>
              <a:gd name="T4" fmla="*/ 2760 w 5513"/>
              <a:gd name="T5" fmla="*/ 5513 h 5514"/>
              <a:gd name="T6" fmla="*/ 0 w 5513"/>
              <a:gd name="T7" fmla="*/ 2761 h 5514"/>
              <a:gd name="T8" fmla="*/ 2760 w 5513"/>
              <a:gd name="T9" fmla="*/ 0 h 5514"/>
              <a:gd name="T10" fmla="*/ 5512 w 5513"/>
              <a:gd name="T11" fmla="*/ 2761 h 5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13" h="5514">
                <a:moveTo>
                  <a:pt x="5512" y="2761"/>
                </a:moveTo>
                <a:lnTo>
                  <a:pt x="5512" y="2761"/>
                </a:lnTo>
                <a:cubicBezTo>
                  <a:pt x="5512" y="4281"/>
                  <a:pt x="4280" y="5513"/>
                  <a:pt x="2760" y="5513"/>
                </a:cubicBezTo>
                <a:cubicBezTo>
                  <a:pt x="1231" y="5513"/>
                  <a:pt x="0" y="4281"/>
                  <a:pt x="0" y="2761"/>
                </a:cubicBezTo>
                <a:cubicBezTo>
                  <a:pt x="0" y="1232"/>
                  <a:pt x="1231" y="0"/>
                  <a:pt x="2760" y="0"/>
                </a:cubicBezTo>
                <a:cubicBezTo>
                  <a:pt x="4280" y="0"/>
                  <a:pt x="5512" y="1232"/>
                  <a:pt x="5512" y="2761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24B6CCBE-479D-784D-B49E-9E8244B5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280" y="5635093"/>
            <a:ext cx="6282790" cy="6277766"/>
          </a:xfrm>
          <a:custGeom>
            <a:avLst/>
            <a:gdLst>
              <a:gd name="T0" fmla="*/ 5514 w 5515"/>
              <a:gd name="T1" fmla="*/ 2761 h 5514"/>
              <a:gd name="T2" fmla="*/ 5514 w 5515"/>
              <a:gd name="T3" fmla="*/ 2761 h 5514"/>
              <a:gd name="T4" fmla="*/ 2753 w 5515"/>
              <a:gd name="T5" fmla="*/ 5513 h 5514"/>
              <a:gd name="T6" fmla="*/ 0 w 5515"/>
              <a:gd name="T7" fmla="*/ 2761 h 5514"/>
              <a:gd name="T8" fmla="*/ 2753 w 5515"/>
              <a:gd name="T9" fmla="*/ 0 h 5514"/>
              <a:gd name="T10" fmla="*/ 5514 w 5515"/>
              <a:gd name="T11" fmla="*/ 2761 h 5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15" h="5514">
                <a:moveTo>
                  <a:pt x="5514" y="2761"/>
                </a:moveTo>
                <a:lnTo>
                  <a:pt x="5514" y="2761"/>
                </a:lnTo>
                <a:cubicBezTo>
                  <a:pt x="5514" y="4281"/>
                  <a:pt x="4282" y="5513"/>
                  <a:pt x="2753" y="5513"/>
                </a:cubicBezTo>
                <a:cubicBezTo>
                  <a:pt x="1233" y="5513"/>
                  <a:pt x="0" y="4281"/>
                  <a:pt x="0" y="2761"/>
                </a:cubicBezTo>
                <a:cubicBezTo>
                  <a:pt x="0" y="1232"/>
                  <a:pt x="1233" y="0"/>
                  <a:pt x="2753" y="0"/>
                </a:cubicBezTo>
                <a:cubicBezTo>
                  <a:pt x="4282" y="0"/>
                  <a:pt x="5514" y="1232"/>
                  <a:pt x="5514" y="2761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31">
            <a:extLst>
              <a:ext uri="{FF2B5EF4-FFF2-40B4-BE49-F238E27FC236}">
                <a16:creationId xmlns:a16="http://schemas.microsoft.com/office/drawing/2014/main" id="{882F20B2-C600-4C48-9430-6C2CDE0F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762" y="6835400"/>
            <a:ext cx="4283949" cy="3585860"/>
          </a:xfrm>
          <a:custGeom>
            <a:avLst/>
            <a:gdLst>
              <a:gd name="T0" fmla="*/ 3759 w 3760"/>
              <a:gd name="T1" fmla="*/ 3148 h 3149"/>
              <a:gd name="T2" fmla="*/ 3759 w 3760"/>
              <a:gd name="T3" fmla="*/ 3148 h 3149"/>
              <a:gd name="T4" fmla="*/ 0 w 3760"/>
              <a:gd name="T5" fmla="*/ 3148 h 3149"/>
              <a:gd name="T6" fmla="*/ 0 w 3760"/>
              <a:gd name="T7" fmla="*/ 315 h 3149"/>
              <a:gd name="T8" fmla="*/ 315 w 3760"/>
              <a:gd name="T9" fmla="*/ 0 h 3149"/>
              <a:gd name="T10" fmla="*/ 3444 w 3760"/>
              <a:gd name="T11" fmla="*/ 0 h 3149"/>
              <a:gd name="T12" fmla="*/ 3759 w 3760"/>
              <a:gd name="T13" fmla="*/ 315 h 3149"/>
              <a:gd name="T14" fmla="*/ 3759 w 3760"/>
              <a:gd name="T15" fmla="*/ 3148 h 3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0" h="3149">
                <a:moveTo>
                  <a:pt x="3759" y="3148"/>
                </a:moveTo>
                <a:lnTo>
                  <a:pt x="3759" y="3148"/>
                </a:lnTo>
                <a:cubicBezTo>
                  <a:pt x="0" y="3148"/>
                  <a:pt x="0" y="3148"/>
                  <a:pt x="0" y="3148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44" y="0"/>
                  <a:pt x="315" y="0"/>
                </a:cubicBezTo>
                <a:cubicBezTo>
                  <a:pt x="3444" y="0"/>
                  <a:pt x="3444" y="0"/>
                  <a:pt x="3444" y="0"/>
                </a:cubicBezTo>
                <a:cubicBezTo>
                  <a:pt x="3615" y="0"/>
                  <a:pt x="3759" y="144"/>
                  <a:pt x="3759" y="315"/>
                </a:cubicBezTo>
                <a:lnTo>
                  <a:pt x="3759" y="314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32">
            <a:extLst>
              <a:ext uri="{FF2B5EF4-FFF2-40B4-BE49-F238E27FC236}">
                <a16:creationId xmlns:a16="http://schemas.microsoft.com/office/drawing/2014/main" id="{DD150B06-4C57-8B4A-B17F-97C81A1BA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63" y="8276776"/>
            <a:ext cx="5554567" cy="3379948"/>
          </a:xfrm>
          <a:custGeom>
            <a:avLst/>
            <a:gdLst>
              <a:gd name="T0" fmla="*/ 4092 w 4875"/>
              <a:gd name="T1" fmla="*/ 2968 h 2969"/>
              <a:gd name="T2" fmla="*/ 4092 w 4875"/>
              <a:gd name="T3" fmla="*/ 2968 h 2969"/>
              <a:gd name="T4" fmla="*/ 783 w 4875"/>
              <a:gd name="T5" fmla="*/ 2968 h 2969"/>
              <a:gd name="T6" fmla="*/ 513 w 4875"/>
              <a:gd name="T7" fmla="*/ 2761 h 2969"/>
              <a:gd name="T8" fmla="*/ 36 w 4875"/>
              <a:gd name="T9" fmla="*/ 872 h 2969"/>
              <a:gd name="T10" fmla="*/ 243 w 4875"/>
              <a:gd name="T11" fmla="*/ 531 h 2969"/>
              <a:gd name="T12" fmla="*/ 2375 w 4875"/>
              <a:gd name="T13" fmla="*/ 18 h 2969"/>
              <a:gd name="T14" fmla="*/ 2500 w 4875"/>
              <a:gd name="T15" fmla="*/ 18 h 2969"/>
              <a:gd name="T16" fmla="*/ 4631 w 4875"/>
              <a:gd name="T17" fmla="*/ 531 h 2969"/>
              <a:gd name="T18" fmla="*/ 4838 w 4875"/>
              <a:gd name="T19" fmla="*/ 872 h 2969"/>
              <a:gd name="T20" fmla="*/ 4362 w 4875"/>
              <a:gd name="T21" fmla="*/ 2761 h 2969"/>
              <a:gd name="T22" fmla="*/ 4092 w 4875"/>
              <a:gd name="T23" fmla="*/ 2968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75" h="2969">
                <a:moveTo>
                  <a:pt x="4092" y="2968"/>
                </a:moveTo>
                <a:lnTo>
                  <a:pt x="4092" y="2968"/>
                </a:lnTo>
                <a:cubicBezTo>
                  <a:pt x="783" y="2968"/>
                  <a:pt x="783" y="2968"/>
                  <a:pt x="783" y="2968"/>
                </a:cubicBezTo>
                <a:cubicBezTo>
                  <a:pt x="657" y="2968"/>
                  <a:pt x="540" y="2878"/>
                  <a:pt x="513" y="2761"/>
                </a:cubicBezTo>
                <a:cubicBezTo>
                  <a:pt x="36" y="872"/>
                  <a:pt x="36" y="872"/>
                  <a:pt x="36" y="872"/>
                </a:cubicBezTo>
                <a:cubicBezTo>
                  <a:pt x="0" y="720"/>
                  <a:pt x="90" y="567"/>
                  <a:pt x="243" y="531"/>
                </a:cubicBezTo>
                <a:cubicBezTo>
                  <a:pt x="2375" y="18"/>
                  <a:pt x="2375" y="18"/>
                  <a:pt x="2375" y="18"/>
                </a:cubicBezTo>
                <a:cubicBezTo>
                  <a:pt x="2411" y="0"/>
                  <a:pt x="2465" y="0"/>
                  <a:pt x="2500" y="18"/>
                </a:cubicBezTo>
                <a:cubicBezTo>
                  <a:pt x="4631" y="531"/>
                  <a:pt x="4631" y="531"/>
                  <a:pt x="4631" y="531"/>
                </a:cubicBezTo>
                <a:cubicBezTo>
                  <a:pt x="4784" y="567"/>
                  <a:pt x="4874" y="720"/>
                  <a:pt x="4838" y="872"/>
                </a:cubicBezTo>
                <a:cubicBezTo>
                  <a:pt x="4362" y="2761"/>
                  <a:pt x="4362" y="2761"/>
                  <a:pt x="4362" y="2761"/>
                </a:cubicBezTo>
                <a:cubicBezTo>
                  <a:pt x="4335" y="2878"/>
                  <a:pt x="4218" y="2968"/>
                  <a:pt x="4092" y="2968"/>
                </a:cubicBez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33">
            <a:extLst>
              <a:ext uri="{FF2B5EF4-FFF2-40B4-BE49-F238E27FC236}">
                <a16:creationId xmlns:a16="http://schemas.microsoft.com/office/drawing/2014/main" id="{6AF4DBF6-C590-074E-BC89-12300030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938" y="7202023"/>
            <a:ext cx="718178" cy="728219"/>
          </a:xfrm>
          <a:custGeom>
            <a:avLst/>
            <a:gdLst>
              <a:gd name="T0" fmla="*/ 629 w 630"/>
              <a:gd name="T1" fmla="*/ 324 h 639"/>
              <a:gd name="T2" fmla="*/ 629 w 630"/>
              <a:gd name="T3" fmla="*/ 324 h 639"/>
              <a:gd name="T4" fmla="*/ 315 w 630"/>
              <a:gd name="T5" fmla="*/ 638 h 639"/>
              <a:gd name="T6" fmla="*/ 0 w 630"/>
              <a:gd name="T7" fmla="*/ 324 h 639"/>
              <a:gd name="T8" fmla="*/ 315 w 630"/>
              <a:gd name="T9" fmla="*/ 0 h 639"/>
              <a:gd name="T10" fmla="*/ 629 w 630"/>
              <a:gd name="T11" fmla="*/ 324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0" h="639">
                <a:moveTo>
                  <a:pt x="629" y="324"/>
                </a:moveTo>
                <a:lnTo>
                  <a:pt x="629" y="324"/>
                </a:lnTo>
                <a:cubicBezTo>
                  <a:pt x="629" y="494"/>
                  <a:pt x="485" y="638"/>
                  <a:pt x="315" y="638"/>
                </a:cubicBezTo>
                <a:cubicBezTo>
                  <a:pt x="144" y="638"/>
                  <a:pt x="0" y="494"/>
                  <a:pt x="0" y="324"/>
                </a:cubicBezTo>
                <a:cubicBezTo>
                  <a:pt x="0" y="144"/>
                  <a:pt x="144" y="0"/>
                  <a:pt x="315" y="0"/>
                </a:cubicBezTo>
                <a:cubicBezTo>
                  <a:pt x="485" y="0"/>
                  <a:pt x="629" y="144"/>
                  <a:pt x="629" y="32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34">
            <a:extLst>
              <a:ext uri="{FF2B5EF4-FFF2-40B4-BE49-F238E27FC236}">
                <a16:creationId xmlns:a16="http://schemas.microsoft.com/office/drawing/2014/main" id="{9AF95A6A-E67B-604C-BFEF-4541406B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649" y="7202023"/>
            <a:ext cx="718175" cy="728219"/>
          </a:xfrm>
          <a:custGeom>
            <a:avLst/>
            <a:gdLst>
              <a:gd name="T0" fmla="*/ 629 w 630"/>
              <a:gd name="T1" fmla="*/ 324 h 639"/>
              <a:gd name="T2" fmla="*/ 629 w 630"/>
              <a:gd name="T3" fmla="*/ 324 h 639"/>
              <a:gd name="T4" fmla="*/ 315 w 630"/>
              <a:gd name="T5" fmla="*/ 638 h 639"/>
              <a:gd name="T6" fmla="*/ 0 w 630"/>
              <a:gd name="T7" fmla="*/ 324 h 639"/>
              <a:gd name="T8" fmla="*/ 315 w 630"/>
              <a:gd name="T9" fmla="*/ 0 h 639"/>
              <a:gd name="T10" fmla="*/ 629 w 630"/>
              <a:gd name="T11" fmla="*/ 324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0" h="639">
                <a:moveTo>
                  <a:pt x="629" y="324"/>
                </a:moveTo>
                <a:lnTo>
                  <a:pt x="629" y="324"/>
                </a:lnTo>
                <a:cubicBezTo>
                  <a:pt x="629" y="494"/>
                  <a:pt x="485" y="638"/>
                  <a:pt x="315" y="638"/>
                </a:cubicBezTo>
                <a:cubicBezTo>
                  <a:pt x="144" y="638"/>
                  <a:pt x="0" y="494"/>
                  <a:pt x="0" y="324"/>
                </a:cubicBezTo>
                <a:cubicBezTo>
                  <a:pt x="0" y="144"/>
                  <a:pt x="144" y="0"/>
                  <a:pt x="315" y="0"/>
                </a:cubicBezTo>
                <a:cubicBezTo>
                  <a:pt x="485" y="0"/>
                  <a:pt x="629" y="144"/>
                  <a:pt x="629" y="32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35">
            <a:extLst>
              <a:ext uri="{FF2B5EF4-FFF2-40B4-BE49-F238E27FC236}">
                <a16:creationId xmlns:a16="http://schemas.microsoft.com/office/drawing/2014/main" id="{2994856D-3E44-C74C-AF10-54989452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356" y="7202023"/>
            <a:ext cx="718178" cy="728219"/>
          </a:xfrm>
          <a:custGeom>
            <a:avLst/>
            <a:gdLst>
              <a:gd name="T0" fmla="*/ 630 w 631"/>
              <a:gd name="T1" fmla="*/ 324 h 639"/>
              <a:gd name="T2" fmla="*/ 630 w 631"/>
              <a:gd name="T3" fmla="*/ 324 h 639"/>
              <a:gd name="T4" fmla="*/ 315 w 631"/>
              <a:gd name="T5" fmla="*/ 638 h 639"/>
              <a:gd name="T6" fmla="*/ 0 w 631"/>
              <a:gd name="T7" fmla="*/ 324 h 639"/>
              <a:gd name="T8" fmla="*/ 315 w 631"/>
              <a:gd name="T9" fmla="*/ 0 h 639"/>
              <a:gd name="T10" fmla="*/ 630 w 631"/>
              <a:gd name="T11" fmla="*/ 324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1" h="639">
                <a:moveTo>
                  <a:pt x="630" y="324"/>
                </a:moveTo>
                <a:lnTo>
                  <a:pt x="630" y="324"/>
                </a:lnTo>
                <a:cubicBezTo>
                  <a:pt x="630" y="494"/>
                  <a:pt x="486" y="638"/>
                  <a:pt x="315" y="638"/>
                </a:cubicBezTo>
                <a:cubicBezTo>
                  <a:pt x="144" y="638"/>
                  <a:pt x="0" y="494"/>
                  <a:pt x="0" y="324"/>
                </a:cubicBezTo>
                <a:cubicBezTo>
                  <a:pt x="0" y="144"/>
                  <a:pt x="144" y="0"/>
                  <a:pt x="315" y="0"/>
                </a:cubicBezTo>
                <a:cubicBezTo>
                  <a:pt x="486" y="0"/>
                  <a:pt x="630" y="144"/>
                  <a:pt x="630" y="32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36">
            <a:extLst>
              <a:ext uri="{FF2B5EF4-FFF2-40B4-BE49-F238E27FC236}">
                <a16:creationId xmlns:a16="http://schemas.microsoft.com/office/drawing/2014/main" id="{8D52AE2D-471D-C143-8CD1-69AFB27B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892" y="5685315"/>
            <a:ext cx="1516708" cy="1145064"/>
          </a:xfrm>
          <a:custGeom>
            <a:avLst/>
            <a:gdLst>
              <a:gd name="T0" fmla="*/ 1331 w 1332"/>
              <a:gd name="T1" fmla="*/ 0 h 1007"/>
              <a:gd name="T2" fmla="*/ 0 w 1332"/>
              <a:gd name="T3" fmla="*/ 0 h 1007"/>
              <a:gd name="T4" fmla="*/ 0 w 1332"/>
              <a:gd name="T5" fmla="*/ 1006 h 1007"/>
              <a:gd name="T6" fmla="*/ 1331 w 1332"/>
              <a:gd name="T7" fmla="*/ 1006 h 1007"/>
              <a:gd name="T8" fmla="*/ 1331 w 1332"/>
              <a:gd name="T9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2" h="1007">
                <a:moveTo>
                  <a:pt x="1331" y="0"/>
                </a:moveTo>
                <a:lnTo>
                  <a:pt x="0" y="0"/>
                </a:lnTo>
                <a:lnTo>
                  <a:pt x="0" y="1006"/>
                </a:lnTo>
                <a:lnTo>
                  <a:pt x="1331" y="1006"/>
                </a:lnTo>
                <a:lnTo>
                  <a:pt x="1331" y="0"/>
                </a:ln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37">
            <a:extLst>
              <a:ext uri="{FF2B5EF4-FFF2-40B4-BE49-F238E27FC236}">
                <a16:creationId xmlns:a16="http://schemas.microsoft.com/office/drawing/2014/main" id="{555D12A2-F1BC-9E47-B181-F93DB898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294" y="5685315"/>
            <a:ext cx="1782884" cy="165731"/>
          </a:xfrm>
          <a:custGeom>
            <a:avLst/>
            <a:gdLst>
              <a:gd name="T0" fmla="*/ 1492 w 1565"/>
              <a:gd name="T1" fmla="*/ 144 h 145"/>
              <a:gd name="T2" fmla="*/ 1492 w 1565"/>
              <a:gd name="T3" fmla="*/ 144 h 145"/>
              <a:gd name="T4" fmla="*/ 72 w 1565"/>
              <a:gd name="T5" fmla="*/ 144 h 145"/>
              <a:gd name="T6" fmla="*/ 0 w 1565"/>
              <a:gd name="T7" fmla="*/ 72 h 145"/>
              <a:gd name="T8" fmla="*/ 0 w 1565"/>
              <a:gd name="T9" fmla="*/ 72 h 145"/>
              <a:gd name="T10" fmla="*/ 72 w 1565"/>
              <a:gd name="T11" fmla="*/ 0 h 145"/>
              <a:gd name="T12" fmla="*/ 1492 w 1565"/>
              <a:gd name="T13" fmla="*/ 0 h 145"/>
              <a:gd name="T14" fmla="*/ 1564 w 1565"/>
              <a:gd name="T15" fmla="*/ 72 h 145"/>
              <a:gd name="T16" fmla="*/ 1564 w 1565"/>
              <a:gd name="T17" fmla="*/ 72 h 145"/>
              <a:gd name="T18" fmla="*/ 1492 w 1565"/>
              <a:gd name="T1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5" h="145">
                <a:moveTo>
                  <a:pt x="1492" y="144"/>
                </a:moveTo>
                <a:lnTo>
                  <a:pt x="1492" y="144"/>
                </a:lnTo>
                <a:cubicBezTo>
                  <a:pt x="72" y="144"/>
                  <a:pt x="72" y="144"/>
                  <a:pt x="72" y="144"/>
                </a:cubicBezTo>
                <a:cubicBezTo>
                  <a:pt x="36" y="144"/>
                  <a:pt x="0" y="108"/>
                  <a:pt x="0" y="72"/>
                </a:cubicBezTo>
                <a:lnTo>
                  <a:pt x="0" y="72"/>
                </a:lnTo>
                <a:cubicBezTo>
                  <a:pt x="0" y="26"/>
                  <a:pt x="36" y="0"/>
                  <a:pt x="72" y="0"/>
                </a:cubicBezTo>
                <a:cubicBezTo>
                  <a:pt x="1492" y="0"/>
                  <a:pt x="1492" y="0"/>
                  <a:pt x="1492" y="0"/>
                </a:cubicBezTo>
                <a:cubicBezTo>
                  <a:pt x="1528" y="0"/>
                  <a:pt x="1564" y="26"/>
                  <a:pt x="1564" y="72"/>
                </a:cubicBezTo>
                <a:lnTo>
                  <a:pt x="1564" y="72"/>
                </a:lnTo>
                <a:cubicBezTo>
                  <a:pt x="1564" y="108"/>
                  <a:pt x="1528" y="144"/>
                  <a:pt x="1492" y="144"/>
                </a:cubicBez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38">
            <a:extLst>
              <a:ext uri="{FF2B5EF4-FFF2-40B4-BE49-F238E27FC236}">
                <a16:creationId xmlns:a16="http://schemas.microsoft.com/office/drawing/2014/main" id="{30BB884E-5280-D04E-97D8-2D92A978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2040" y="5173049"/>
            <a:ext cx="1712576" cy="1536797"/>
          </a:xfrm>
          <a:custGeom>
            <a:avLst/>
            <a:gdLst>
              <a:gd name="T0" fmla="*/ 980 w 1503"/>
              <a:gd name="T1" fmla="*/ 0 h 1350"/>
              <a:gd name="T2" fmla="*/ 980 w 1503"/>
              <a:gd name="T3" fmla="*/ 0 h 1350"/>
              <a:gd name="T4" fmla="*/ 522 w 1503"/>
              <a:gd name="T5" fmla="*/ 0 h 1350"/>
              <a:gd name="T6" fmla="*/ 279 w 1503"/>
              <a:gd name="T7" fmla="*/ 135 h 1350"/>
              <a:gd name="T8" fmla="*/ 54 w 1503"/>
              <a:gd name="T9" fmla="*/ 539 h 1350"/>
              <a:gd name="T10" fmla="*/ 54 w 1503"/>
              <a:gd name="T11" fmla="*/ 809 h 1350"/>
              <a:gd name="T12" fmla="*/ 279 w 1503"/>
              <a:gd name="T13" fmla="*/ 1214 h 1350"/>
              <a:gd name="T14" fmla="*/ 522 w 1503"/>
              <a:gd name="T15" fmla="*/ 1349 h 1350"/>
              <a:gd name="T16" fmla="*/ 980 w 1503"/>
              <a:gd name="T17" fmla="*/ 1349 h 1350"/>
              <a:gd name="T18" fmla="*/ 1223 w 1503"/>
              <a:gd name="T19" fmla="*/ 1214 h 1350"/>
              <a:gd name="T20" fmla="*/ 1457 w 1503"/>
              <a:gd name="T21" fmla="*/ 809 h 1350"/>
              <a:gd name="T22" fmla="*/ 1457 w 1503"/>
              <a:gd name="T23" fmla="*/ 539 h 1350"/>
              <a:gd name="T24" fmla="*/ 1223 w 1503"/>
              <a:gd name="T25" fmla="*/ 135 h 1350"/>
              <a:gd name="T26" fmla="*/ 980 w 1503"/>
              <a:gd name="T27" fmla="*/ 0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3" h="1350">
                <a:moveTo>
                  <a:pt x="980" y="0"/>
                </a:moveTo>
                <a:lnTo>
                  <a:pt x="980" y="0"/>
                </a:lnTo>
                <a:cubicBezTo>
                  <a:pt x="522" y="0"/>
                  <a:pt x="522" y="0"/>
                  <a:pt x="522" y="0"/>
                </a:cubicBezTo>
                <a:cubicBezTo>
                  <a:pt x="423" y="0"/>
                  <a:pt x="333" y="54"/>
                  <a:pt x="279" y="135"/>
                </a:cubicBezTo>
                <a:cubicBezTo>
                  <a:pt x="54" y="539"/>
                  <a:pt x="54" y="539"/>
                  <a:pt x="54" y="539"/>
                </a:cubicBezTo>
                <a:cubicBezTo>
                  <a:pt x="0" y="620"/>
                  <a:pt x="0" y="728"/>
                  <a:pt x="54" y="809"/>
                </a:cubicBezTo>
                <a:cubicBezTo>
                  <a:pt x="279" y="1214"/>
                  <a:pt x="279" y="1214"/>
                  <a:pt x="279" y="1214"/>
                </a:cubicBezTo>
                <a:cubicBezTo>
                  <a:pt x="333" y="1295"/>
                  <a:pt x="423" y="1349"/>
                  <a:pt x="522" y="1349"/>
                </a:cubicBezTo>
                <a:cubicBezTo>
                  <a:pt x="980" y="1349"/>
                  <a:pt x="980" y="1349"/>
                  <a:pt x="980" y="1349"/>
                </a:cubicBezTo>
                <a:cubicBezTo>
                  <a:pt x="1079" y="1349"/>
                  <a:pt x="1178" y="1295"/>
                  <a:pt x="1223" y="1214"/>
                </a:cubicBezTo>
                <a:cubicBezTo>
                  <a:pt x="1457" y="809"/>
                  <a:pt x="1457" y="809"/>
                  <a:pt x="1457" y="809"/>
                </a:cubicBezTo>
                <a:cubicBezTo>
                  <a:pt x="1502" y="728"/>
                  <a:pt x="1502" y="620"/>
                  <a:pt x="1457" y="539"/>
                </a:cubicBezTo>
                <a:cubicBezTo>
                  <a:pt x="1223" y="135"/>
                  <a:pt x="1223" y="135"/>
                  <a:pt x="1223" y="135"/>
                </a:cubicBezTo>
                <a:cubicBezTo>
                  <a:pt x="1178" y="54"/>
                  <a:pt x="1079" y="0"/>
                  <a:pt x="98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39">
            <a:extLst>
              <a:ext uri="{FF2B5EF4-FFF2-40B4-BE49-F238E27FC236}">
                <a16:creationId xmlns:a16="http://schemas.microsoft.com/office/drawing/2014/main" id="{FB64C27E-A5BC-CE44-9C81-D55DE88B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971" y="8000553"/>
            <a:ext cx="1712573" cy="1546841"/>
          </a:xfrm>
          <a:custGeom>
            <a:avLst/>
            <a:gdLst>
              <a:gd name="T0" fmla="*/ 980 w 1503"/>
              <a:gd name="T1" fmla="*/ 0 h 1359"/>
              <a:gd name="T2" fmla="*/ 980 w 1503"/>
              <a:gd name="T3" fmla="*/ 0 h 1359"/>
              <a:gd name="T4" fmla="*/ 512 w 1503"/>
              <a:gd name="T5" fmla="*/ 0 h 1359"/>
              <a:gd name="T6" fmla="*/ 279 w 1503"/>
              <a:gd name="T7" fmla="*/ 144 h 1359"/>
              <a:gd name="T8" fmla="*/ 45 w 1503"/>
              <a:gd name="T9" fmla="*/ 540 h 1359"/>
              <a:gd name="T10" fmla="*/ 45 w 1503"/>
              <a:gd name="T11" fmla="*/ 819 h 1359"/>
              <a:gd name="T12" fmla="*/ 279 w 1503"/>
              <a:gd name="T13" fmla="*/ 1223 h 1359"/>
              <a:gd name="T14" fmla="*/ 512 w 1503"/>
              <a:gd name="T15" fmla="*/ 1358 h 1359"/>
              <a:gd name="T16" fmla="*/ 980 w 1503"/>
              <a:gd name="T17" fmla="*/ 1358 h 1359"/>
              <a:gd name="T18" fmla="*/ 1223 w 1503"/>
              <a:gd name="T19" fmla="*/ 1223 h 1359"/>
              <a:gd name="T20" fmla="*/ 1448 w 1503"/>
              <a:gd name="T21" fmla="*/ 819 h 1359"/>
              <a:gd name="T22" fmla="*/ 1448 w 1503"/>
              <a:gd name="T23" fmla="*/ 540 h 1359"/>
              <a:gd name="T24" fmla="*/ 1223 w 1503"/>
              <a:gd name="T25" fmla="*/ 144 h 1359"/>
              <a:gd name="T26" fmla="*/ 980 w 1503"/>
              <a:gd name="T27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3" h="1359">
                <a:moveTo>
                  <a:pt x="980" y="0"/>
                </a:moveTo>
                <a:lnTo>
                  <a:pt x="980" y="0"/>
                </a:lnTo>
                <a:cubicBezTo>
                  <a:pt x="512" y="0"/>
                  <a:pt x="512" y="0"/>
                  <a:pt x="512" y="0"/>
                </a:cubicBezTo>
                <a:cubicBezTo>
                  <a:pt x="414" y="0"/>
                  <a:pt x="324" y="54"/>
                  <a:pt x="279" y="144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0" y="630"/>
                  <a:pt x="0" y="738"/>
                  <a:pt x="45" y="819"/>
                </a:cubicBezTo>
                <a:cubicBezTo>
                  <a:pt x="279" y="1223"/>
                  <a:pt x="279" y="1223"/>
                  <a:pt x="279" y="1223"/>
                </a:cubicBezTo>
                <a:cubicBezTo>
                  <a:pt x="324" y="1304"/>
                  <a:pt x="414" y="1358"/>
                  <a:pt x="512" y="1358"/>
                </a:cubicBezTo>
                <a:cubicBezTo>
                  <a:pt x="980" y="1358"/>
                  <a:pt x="980" y="1358"/>
                  <a:pt x="980" y="1358"/>
                </a:cubicBezTo>
                <a:cubicBezTo>
                  <a:pt x="1079" y="1358"/>
                  <a:pt x="1169" y="1304"/>
                  <a:pt x="1223" y="1223"/>
                </a:cubicBezTo>
                <a:cubicBezTo>
                  <a:pt x="1448" y="819"/>
                  <a:pt x="1448" y="819"/>
                  <a:pt x="1448" y="819"/>
                </a:cubicBezTo>
                <a:cubicBezTo>
                  <a:pt x="1502" y="738"/>
                  <a:pt x="1502" y="630"/>
                  <a:pt x="1448" y="540"/>
                </a:cubicBezTo>
                <a:cubicBezTo>
                  <a:pt x="1223" y="144"/>
                  <a:pt x="1223" y="144"/>
                  <a:pt x="1223" y="144"/>
                </a:cubicBezTo>
                <a:cubicBezTo>
                  <a:pt x="1169" y="54"/>
                  <a:pt x="1079" y="0"/>
                  <a:pt x="98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40">
            <a:extLst>
              <a:ext uri="{FF2B5EF4-FFF2-40B4-BE49-F238E27FC236}">
                <a16:creationId xmlns:a16="http://schemas.microsoft.com/office/drawing/2014/main" id="{A263F7D3-0C64-E145-8AE3-674CF39F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661" y="8000553"/>
            <a:ext cx="1712573" cy="1546841"/>
          </a:xfrm>
          <a:custGeom>
            <a:avLst/>
            <a:gdLst>
              <a:gd name="T0" fmla="*/ 980 w 1503"/>
              <a:gd name="T1" fmla="*/ 0 h 1359"/>
              <a:gd name="T2" fmla="*/ 980 w 1503"/>
              <a:gd name="T3" fmla="*/ 0 h 1359"/>
              <a:gd name="T4" fmla="*/ 521 w 1503"/>
              <a:gd name="T5" fmla="*/ 0 h 1359"/>
              <a:gd name="T6" fmla="*/ 279 w 1503"/>
              <a:gd name="T7" fmla="*/ 144 h 1359"/>
              <a:gd name="T8" fmla="*/ 45 w 1503"/>
              <a:gd name="T9" fmla="*/ 540 h 1359"/>
              <a:gd name="T10" fmla="*/ 45 w 1503"/>
              <a:gd name="T11" fmla="*/ 819 h 1359"/>
              <a:gd name="T12" fmla="*/ 279 w 1503"/>
              <a:gd name="T13" fmla="*/ 1223 h 1359"/>
              <a:gd name="T14" fmla="*/ 521 w 1503"/>
              <a:gd name="T15" fmla="*/ 1358 h 1359"/>
              <a:gd name="T16" fmla="*/ 980 w 1503"/>
              <a:gd name="T17" fmla="*/ 1358 h 1359"/>
              <a:gd name="T18" fmla="*/ 1223 w 1503"/>
              <a:gd name="T19" fmla="*/ 1223 h 1359"/>
              <a:gd name="T20" fmla="*/ 1448 w 1503"/>
              <a:gd name="T21" fmla="*/ 819 h 1359"/>
              <a:gd name="T22" fmla="*/ 1448 w 1503"/>
              <a:gd name="T23" fmla="*/ 540 h 1359"/>
              <a:gd name="T24" fmla="*/ 1223 w 1503"/>
              <a:gd name="T25" fmla="*/ 144 h 1359"/>
              <a:gd name="T26" fmla="*/ 980 w 1503"/>
              <a:gd name="T27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3" h="1359">
                <a:moveTo>
                  <a:pt x="980" y="0"/>
                </a:moveTo>
                <a:lnTo>
                  <a:pt x="980" y="0"/>
                </a:lnTo>
                <a:cubicBezTo>
                  <a:pt x="521" y="0"/>
                  <a:pt x="521" y="0"/>
                  <a:pt x="521" y="0"/>
                </a:cubicBezTo>
                <a:cubicBezTo>
                  <a:pt x="423" y="0"/>
                  <a:pt x="324" y="54"/>
                  <a:pt x="279" y="144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0" y="630"/>
                  <a:pt x="0" y="738"/>
                  <a:pt x="45" y="819"/>
                </a:cubicBezTo>
                <a:cubicBezTo>
                  <a:pt x="279" y="1223"/>
                  <a:pt x="279" y="1223"/>
                  <a:pt x="279" y="1223"/>
                </a:cubicBezTo>
                <a:cubicBezTo>
                  <a:pt x="324" y="1304"/>
                  <a:pt x="423" y="1358"/>
                  <a:pt x="521" y="1358"/>
                </a:cubicBezTo>
                <a:cubicBezTo>
                  <a:pt x="980" y="1358"/>
                  <a:pt x="980" y="1358"/>
                  <a:pt x="980" y="1358"/>
                </a:cubicBezTo>
                <a:cubicBezTo>
                  <a:pt x="1079" y="1358"/>
                  <a:pt x="1169" y="1304"/>
                  <a:pt x="1223" y="1223"/>
                </a:cubicBezTo>
                <a:cubicBezTo>
                  <a:pt x="1448" y="819"/>
                  <a:pt x="1448" y="819"/>
                  <a:pt x="1448" y="819"/>
                </a:cubicBezTo>
                <a:cubicBezTo>
                  <a:pt x="1502" y="738"/>
                  <a:pt x="1502" y="630"/>
                  <a:pt x="1448" y="540"/>
                </a:cubicBezTo>
                <a:cubicBezTo>
                  <a:pt x="1223" y="144"/>
                  <a:pt x="1223" y="144"/>
                  <a:pt x="1223" y="144"/>
                </a:cubicBezTo>
                <a:cubicBezTo>
                  <a:pt x="1169" y="54"/>
                  <a:pt x="1079" y="0"/>
                  <a:pt x="98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41">
            <a:extLst>
              <a:ext uri="{FF2B5EF4-FFF2-40B4-BE49-F238E27FC236}">
                <a16:creationId xmlns:a16="http://schemas.microsoft.com/office/drawing/2014/main" id="{665585F0-DFC4-F547-A67D-5F508993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2040" y="10888327"/>
            <a:ext cx="1712576" cy="1536797"/>
          </a:xfrm>
          <a:custGeom>
            <a:avLst/>
            <a:gdLst>
              <a:gd name="T0" fmla="*/ 980 w 1503"/>
              <a:gd name="T1" fmla="*/ 0 h 1350"/>
              <a:gd name="T2" fmla="*/ 980 w 1503"/>
              <a:gd name="T3" fmla="*/ 0 h 1350"/>
              <a:gd name="T4" fmla="*/ 522 w 1503"/>
              <a:gd name="T5" fmla="*/ 0 h 1350"/>
              <a:gd name="T6" fmla="*/ 279 w 1503"/>
              <a:gd name="T7" fmla="*/ 134 h 1350"/>
              <a:gd name="T8" fmla="*/ 54 w 1503"/>
              <a:gd name="T9" fmla="*/ 530 h 1350"/>
              <a:gd name="T10" fmla="*/ 54 w 1503"/>
              <a:gd name="T11" fmla="*/ 809 h 1350"/>
              <a:gd name="T12" fmla="*/ 279 w 1503"/>
              <a:gd name="T13" fmla="*/ 1214 h 1350"/>
              <a:gd name="T14" fmla="*/ 522 w 1503"/>
              <a:gd name="T15" fmla="*/ 1349 h 1350"/>
              <a:gd name="T16" fmla="*/ 980 w 1503"/>
              <a:gd name="T17" fmla="*/ 1349 h 1350"/>
              <a:gd name="T18" fmla="*/ 1223 w 1503"/>
              <a:gd name="T19" fmla="*/ 1214 h 1350"/>
              <a:gd name="T20" fmla="*/ 1457 w 1503"/>
              <a:gd name="T21" fmla="*/ 809 h 1350"/>
              <a:gd name="T22" fmla="*/ 1457 w 1503"/>
              <a:gd name="T23" fmla="*/ 530 h 1350"/>
              <a:gd name="T24" fmla="*/ 1223 w 1503"/>
              <a:gd name="T25" fmla="*/ 134 h 1350"/>
              <a:gd name="T26" fmla="*/ 980 w 1503"/>
              <a:gd name="T27" fmla="*/ 0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3" h="1350">
                <a:moveTo>
                  <a:pt x="980" y="0"/>
                </a:moveTo>
                <a:lnTo>
                  <a:pt x="980" y="0"/>
                </a:lnTo>
                <a:cubicBezTo>
                  <a:pt x="522" y="0"/>
                  <a:pt x="522" y="0"/>
                  <a:pt x="522" y="0"/>
                </a:cubicBezTo>
                <a:cubicBezTo>
                  <a:pt x="423" y="0"/>
                  <a:pt x="333" y="45"/>
                  <a:pt x="279" y="134"/>
                </a:cubicBezTo>
                <a:cubicBezTo>
                  <a:pt x="54" y="530"/>
                  <a:pt x="54" y="530"/>
                  <a:pt x="54" y="530"/>
                </a:cubicBezTo>
                <a:cubicBezTo>
                  <a:pt x="0" y="620"/>
                  <a:pt x="0" y="728"/>
                  <a:pt x="54" y="809"/>
                </a:cubicBezTo>
                <a:cubicBezTo>
                  <a:pt x="279" y="1214"/>
                  <a:pt x="279" y="1214"/>
                  <a:pt x="279" y="1214"/>
                </a:cubicBezTo>
                <a:cubicBezTo>
                  <a:pt x="333" y="1295"/>
                  <a:pt x="423" y="1349"/>
                  <a:pt x="522" y="1349"/>
                </a:cubicBezTo>
                <a:cubicBezTo>
                  <a:pt x="980" y="1349"/>
                  <a:pt x="980" y="1349"/>
                  <a:pt x="980" y="1349"/>
                </a:cubicBezTo>
                <a:cubicBezTo>
                  <a:pt x="1079" y="1349"/>
                  <a:pt x="1178" y="1295"/>
                  <a:pt x="1223" y="1214"/>
                </a:cubicBezTo>
                <a:cubicBezTo>
                  <a:pt x="1457" y="809"/>
                  <a:pt x="1457" y="809"/>
                  <a:pt x="1457" y="809"/>
                </a:cubicBezTo>
                <a:cubicBezTo>
                  <a:pt x="1502" y="728"/>
                  <a:pt x="1502" y="620"/>
                  <a:pt x="1457" y="530"/>
                </a:cubicBezTo>
                <a:cubicBezTo>
                  <a:pt x="1223" y="134"/>
                  <a:pt x="1223" y="134"/>
                  <a:pt x="1223" y="134"/>
                </a:cubicBezTo>
                <a:cubicBezTo>
                  <a:pt x="1178" y="45"/>
                  <a:pt x="1079" y="0"/>
                  <a:pt x="98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42">
            <a:extLst>
              <a:ext uri="{FF2B5EF4-FFF2-40B4-BE49-F238E27FC236}">
                <a16:creationId xmlns:a16="http://schemas.microsoft.com/office/drawing/2014/main" id="{D9E30AB1-A72D-5B43-B105-212E514C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5" y="5173049"/>
            <a:ext cx="1712576" cy="1536797"/>
          </a:xfrm>
          <a:custGeom>
            <a:avLst/>
            <a:gdLst>
              <a:gd name="T0" fmla="*/ 980 w 1503"/>
              <a:gd name="T1" fmla="*/ 0 h 1350"/>
              <a:gd name="T2" fmla="*/ 980 w 1503"/>
              <a:gd name="T3" fmla="*/ 0 h 1350"/>
              <a:gd name="T4" fmla="*/ 522 w 1503"/>
              <a:gd name="T5" fmla="*/ 0 h 1350"/>
              <a:gd name="T6" fmla="*/ 279 w 1503"/>
              <a:gd name="T7" fmla="*/ 135 h 1350"/>
              <a:gd name="T8" fmla="*/ 45 w 1503"/>
              <a:gd name="T9" fmla="*/ 539 h 1350"/>
              <a:gd name="T10" fmla="*/ 45 w 1503"/>
              <a:gd name="T11" fmla="*/ 809 h 1350"/>
              <a:gd name="T12" fmla="*/ 279 w 1503"/>
              <a:gd name="T13" fmla="*/ 1214 h 1350"/>
              <a:gd name="T14" fmla="*/ 522 w 1503"/>
              <a:gd name="T15" fmla="*/ 1349 h 1350"/>
              <a:gd name="T16" fmla="*/ 980 w 1503"/>
              <a:gd name="T17" fmla="*/ 1349 h 1350"/>
              <a:gd name="T18" fmla="*/ 1223 w 1503"/>
              <a:gd name="T19" fmla="*/ 1214 h 1350"/>
              <a:gd name="T20" fmla="*/ 1448 w 1503"/>
              <a:gd name="T21" fmla="*/ 809 h 1350"/>
              <a:gd name="T22" fmla="*/ 1448 w 1503"/>
              <a:gd name="T23" fmla="*/ 539 h 1350"/>
              <a:gd name="T24" fmla="*/ 1223 w 1503"/>
              <a:gd name="T25" fmla="*/ 135 h 1350"/>
              <a:gd name="T26" fmla="*/ 980 w 1503"/>
              <a:gd name="T27" fmla="*/ 0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3" h="1350">
                <a:moveTo>
                  <a:pt x="980" y="0"/>
                </a:moveTo>
                <a:lnTo>
                  <a:pt x="980" y="0"/>
                </a:lnTo>
                <a:cubicBezTo>
                  <a:pt x="522" y="0"/>
                  <a:pt x="522" y="0"/>
                  <a:pt x="522" y="0"/>
                </a:cubicBezTo>
                <a:cubicBezTo>
                  <a:pt x="423" y="0"/>
                  <a:pt x="324" y="54"/>
                  <a:pt x="279" y="135"/>
                </a:cubicBezTo>
                <a:cubicBezTo>
                  <a:pt x="45" y="539"/>
                  <a:pt x="45" y="539"/>
                  <a:pt x="45" y="539"/>
                </a:cubicBezTo>
                <a:cubicBezTo>
                  <a:pt x="0" y="620"/>
                  <a:pt x="0" y="728"/>
                  <a:pt x="45" y="809"/>
                </a:cubicBezTo>
                <a:cubicBezTo>
                  <a:pt x="279" y="1214"/>
                  <a:pt x="279" y="1214"/>
                  <a:pt x="279" y="1214"/>
                </a:cubicBezTo>
                <a:cubicBezTo>
                  <a:pt x="324" y="1295"/>
                  <a:pt x="423" y="1349"/>
                  <a:pt x="522" y="1349"/>
                </a:cubicBezTo>
                <a:cubicBezTo>
                  <a:pt x="980" y="1349"/>
                  <a:pt x="980" y="1349"/>
                  <a:pt x="980" y="1349"/>
                </a:cubicBezTo>
                <a:cubicBezTo>
                  <a:pt x="1079" y="1349"/>
                  <a:pt x="1169" y="1295"/>
                  <a:pt x="1223" y="1214"/>
                </a:cubicBezTo>
                <a:cubicBezTo>
                  <a:pt x="1448" y="809"/>
                  <a:pt x="1448" y="809"/>
                  <a:pt x="1448" y="809"/>
                </a:cubicBezTo>
                <a:cubicBezTo>
                  <a:pt x="1502" y="728"/>
                  <a:pt x="1502" y="620"/>
                  <a:pt x="1448" y="539"/>
                </a:cubicBezTo>
                <a:cubicBezTo>
                  <a:pt x="1223" y="135"/>
                  <a:pt x="1223" y="135"/>
                  <a:pt x="1223" y="135"/>
                </a:cubicBezTo>
                <a:cubicBezTo>
                  <a:pt x="1169" y="54"/>
                  <a:pt x="1079" y="0"/>
                  <a:pt x="98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43">
            <a:extLst>
              <a:ext uri="{FF2B5EF4-FFF2-40B4-BE49-F238E27FC236}">
                <a16:creationId xmlns:a16="http://schemas.microsoft.com/office/drawing/2014/main" id="{6ACD1228-5949-0A46-96A1-50CC72B5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5" y="10888327"/>
            <a:ext cx="1712576" cy="1536797"/>
          </a:xfrm>
          <a:custGeom>
            <a:avLst/>
            <a:gdLst>
              <a:gd name="T0" fmla="*/ 980 w 1503"/>
              <a:gd name="T1" fmla="*/ 0 h 1350"/>
              <a:gd name="T2" fmla="*/ 980 w 1503"/>
              <a:gd name="T3" fmla="*/ 0 h 1350"/>
              <a:gd name="T4" fmla="*/ 522 w 1503"/>
              <a:gd name="T5" fmla="*/ 0 h 1350"/>
              <a:gd name="T6" fmla="*/ 279 w 1503"/>
              <a:gd name="T7" fmla="*/ 134 h 1350"/>
              <a:gd name="T8" fmla="*/ 45 w 1503"/>
              <a:gd name="T9" fmla="*/ 530 h 1350"/>
              <a:gd name="T10" fmla="*/ 45 w 1503"/>
              <a:gd name="T11" fmla="*/ 809 h 1350"/>
              <a:gd name="T12" fmla="*/ 279 w 1503"/>
              <a:gd name="T13" fmla="*/ 1214 h 1350"/>
              <a:gd name="T14" fmla="*/ 522 w 1503"/>
              <a:gd name="T15" fmla="*/ 1349 h 1350"/>
              <a:gd name="T16" fmla="*/ 980 w 1503"/>
              <a:gd name="T17" fmla="*/ 1349 h 1350"/>
              <a:gd name="T18" fmla="*/ 1223 w 1503"/>
              <a:gd name="T19" fmla="*/ 1214 h 1350"/>
              <a:gd name="T20" fmla="*/ 1448 w 1503"/>
              <a:gd name="T21" fmla="*/ 809 h 1350"/>
              <a:gd name="T22" fmla="*/ 1448 w 1503"/>
              <a:gd name="T23" fmla="*/ 530 h 1350"/>
              <a:gd name="T24" fmla="*/ 1223 w 1503"/>
              <a:gd name="T25" fmla="*/ 134 h 1350"/>
              <a:gd name="T26" fmla="*/ 980 w 1503"/>
              <a:gd name="T27" fmla="*/ 0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3" h="1350">
                <a:moveTo>
                  <a:pt x="980" y="0"/>
                </a:moveTo>
                <a:lnTo>
                  <a:pt x="980" y="0"/>
                </a:lnTo>
                <a:cubicBezTo>
                  <a:pt x="522" y="0"/>
                  <a:pt x="522" y="0"/>
                  <a:pt x="522" y="0"/>
                </a:cubicBezTo>
                <a:cubicBezTo>
                  <a:pt x="423" y="0"/>
                  <a:pt x="324" y="45"/>
                  <a:pt x="279" y="134"/>
                </a:cubicBezTo>
                <a:cubicBezTo>
                  <a:pt x="45" y="530"/>
                  <a:pt x="45" y="530"/>
                  <a:pt x="45" y="530"/>
                </a:cubicBezTo>
                <a:cubicBezTo>
                  <a:pt x="0" y="620"/>
                  <a:pt x="0" y="728"/>
                  <a:pt x="45" y="809"/>
                </a:cubicBezTo>
                <a:cubicBezTo>
                  <a:pt x="279" y="1214"/>
                  <a:pt x="279" y="1214"/>
                  <a:pt x="279" y="1214"/>
                </a:cubicBezTo>
                <a:cubicBezTo>
                  <a:pt x="324" y="1295"/>
                  <a:pt x="423" y="1349"/>
                  <a:pt x="522" y="1349"/>
                </a:cubicBezTo>
                <a:cubicBezTo>
                  <a:pt x="980" y="1349"/>
                  <a:pt x="980" y="1349"/>
                  <a:pt x="980" y="1349"/>
                </a:cubicBezTo>
                <a:cubicBezTo>
                  <a:pt x="1079" y="1349"/>
                  <a:pt x="1169" y="1295"/>
                  <a:pt x="1223" y="1214"/>
                </a:cubicBezTo>
                <a:cubicBezTo>
                  <a:pt x="1448" y="809"/>
                  <a:pt x="1448" y="809"/>
                  <a:pt x="1448" y="809"/>
                </a:cubicBezTo>
                <a:cubicBezTo>
                  <a:pt x="1502" y="728"/>
                  <a:pt x="1502" y="620"/>
                  <a:pt x="1448" y="530"/>
                </a:cubicBezTo>
                <a:cubicBezTo>
                  <a:pt x="1223" y="134"/>
                  <a:pt x="1223" y="134"/>
                  <a:pt x="1223" y="134"/>
                </a:cubicBezTo>
                <a:cubicBezTo>
                  <a:pt x="1169" y="45"/>
                  <a:pt x="1079" y="0"/>
                  <a:pt x="98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44">
            <a:extLst>
              <a:ext uri="{FF2B5EF4-FFF2-40B4-BE49-F238E27FC236}">
                <a16:creationId xmlns:a16="http://schemas.microsoft.com/office/drawing/2014/main" id="{DF9833E7-DF82-C547-A60A-DB8914B52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750" y="11280060"/>
            <a:ext cx="492177" cy="748308"/>
          </a:xfrm>
          <a:custGeom>
            <a:avLst/>
            <a:gdLst>
              <a:gd name="T0" fmla="*/ 360 w 433"/>
              <a:gd name="T1" fmla="*/ 0 h 658"/>
              <a:gd name="T2" fmla="*/ 360 w 433"/>
              <a:gd name="T3" fmla="*/ 0 h 658"/>
              <a:gd name="T4" fmla="*/ 63 w 433"/>
              <a:gd name="T5" fmla="*/ 0 h 658"/>
              <a:gd name="T6" fmla="*/ 0 w 433"/>
              <a:gd name="T7" fmla="*/ 72 h 658"/>
              <a:gd name="T8" fmla="*/ 0 w 433"/>
              <a:gd name="T9" fmla="*/ 594 h 658"/>
              <a:gd name="T10" fmla="*/ 63 w 433"/>
              <a:gd name="T11" fmla="*/ 657 h 658"/>
              <a:gd name="T12" fmla="*/ 360 w 433"/>
              <a:gd name="T13" fmla="*/ 657 h 658"/>
              <a:gd name="T14" fmla="*/ 432 w 433"/>
              <a:gd name="T15" fmla="*/ 594 h 658"/>
              <a:gd name="T16" fmla="*/ 432 w 433"/>
              <a:gd name="T17" fmla="*/ 72 h 658"/>
              <a:gd name="T18" fmla="*/ 360 w 433"/>
              <a:gd name="T19" fmla="*/ 0 h 658"/>
              <a:gd name="T20" fmla="*/ 387 w 433"/>
              <a:gd name="T21" fmla="*/ 594 h 658"/>
              <a:gd name="T22" fmla="*/ 387 w 433"/>
              <a:gd name="T23" fmla="*/ 594 h 658"/>
              <a:gd name="T24" fmla="*/ 360 w 433"/>
              <a:gd name="T25" fmla="*/ 621 h 658"/>
              <a:gd name="T26" fmla="*/ 63 w 433"/>
              <a:gd name="T27" fmla="*/ 621 h 658"/>
              <a:gd name="T28" fmla="*/ 36 w 433"/>
              <a:gd name="T29" fmla="*/ 594 h 658"/>
              <a:gd name="T30" fmla="*/ 36 w 433"/>
              <a:gd name="T31" fmla="*/ 72 h 658"/>
              <a:gd name="T32" fmla="*/ 63 w 433"/>
              <a:gd name="T33" fmla="*/ 45 h 658"/>
              <a:gd name="T34" fmla="*/ 360 w 433"/>
              <a:gd name="T35" fmla="*/ 45 h 658"/>
              <a:gd name="T36" fmla="*/ 387 w 433"/>
              <a:gd name="T37" fmla="*/ 72 h 658"/>
              <a:gd name="T38" fmla="*/ 387 w 433"/>
              <a:gd name="T39" fmla="*/ 594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3" h="658">
                <a:moveTo>
                  <a:pt x="360" y="0"/>
                </a:moveTo>
                <a:lnTo>
                  <a:pt x="360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630"/>
                  <a:pt x="27" y="657"/>
                  <a:pt x="63" y="657"/>
                </a:cubicBezTo>
                <a:cubicBezTo>
                  <a:pt x="360" y="657"/>
                  <a:pt x="360" y="657"/>
                  <a:pt x="360" y="657"/>
                </a:cubicBezTo>
                <a:cubicBezTo>
                  <a:pt x="396" y="657"/>
                  <a:pt x="432" y="630"/>
                  <a:pt x="432" y="594"/>
                </a:cubicBezTo>
                <a:cubicBezTo>
                  <a:pt x="432" y="72"/>
                  <a:pt x="432" y="72"/>
                  <a:pt x="432" y="72"/>
                </a:cubicBezTo>
                <a:cubicBezTo>
                  <a:pt x="432" y="36"/>
                  <a:pt x="396" y="0"/>
                  <a:pt x="360" y="0"/>
                </a:cubicBezTo>
                <a:close/>
                <a:moveTo>
                  <a:pt x="387" y="594"/>
                </a:moveTo>
                <a:lnTo>
                  <a:pt x="387" y="594"/>
                </a:lnTo>
                <a:cubicBezTo>
                  <a:pt x="387" y="603"/>
                  <a:pt x="378" y="621"/>
                  <a:pt x="360" y="621"/>
                </a:cubicBezTo>
                <a:cubicBezTo>
                  <a:pt x="63" y="621"/>
                  <a:pt x="63" y="621"/>
                  <a:pt x="63" y="621"/>
                </a:cubicBezTo>
                <a:cubicBezTo>
                  <a:pt x="46" y="621"/>
                  <a:pt x="36" y="603"/>
                  <a:pt x="36" y="594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54"/>
                  <a:pt x="46" y="45"/>
                  <a:pt x="63" y="45"/>
                </a:cubicBezTo>
                <a:cubicBezTo>
                  <a:pt x="360" y="45"/>
                  <a:pt x="360" y="45"/>
                  <a:pt x="360" y="45"/>
                </a:cubicBezTo>
                <a:cubicBezTo>
                  <a:pt x="378" y="45"/>
                  <a:pt x="387" y="54"/>
                  <a:pt x="387" y="72"/>
                </a:cubicBezTo>
                <a:lnTo>
                  <a:pt x="387" y="5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45">
            <a:extLst>
              <a:ext uri="{FF2B5EF4-FFF2-40B4-BE49-F238E27FC236}">
                <a16:creationId xmlns:a16="http://schemas.microsoft.com/office/drawing/2014/main" id="{5049EAE6-4008-734F-8C25-A581AABE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171" y="11882725"/>
            <a:ext cx="50222" cy="60267"/>
          </a:xfrm>
          <a:custGeom>
            <a:avLst/>
            <a:gdLst>
              <a:gd name="T0" fmla="*/ 27 w 46"/>
              <a:gd name="T1" fmla="*/ 0 h 55"/>
              <a:gd name="T2" fmla="*/ 27 w 46"/>
              <a:gd name="T3" fmla="*/ 0 h 55"/>
              <a:gd name="T4" fmla="*/ 0 w 46"/>
              <a:gd name="T5" fmla="*/ 27 h 55"/>
              <a:gd name="T6" fmla="*/ 27 w 46"/>
              <a:gd name="T7" fmla="*/ 54 h 55"/>
              <a:gd name="T8" fmla="*/ 45 w 46"/>
              <a:gd name="T9" fmla="*/ 27 h 55"/>
              <a:gd name="T10" fmla="*/ 27 w 46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55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36" y="54"/>
                  <a:pt x="45" y="45"/>
                  <a:pt x="45" y="27"/>
                </a:cubicBezTo>
                <a:cubicBezTo>
                  <a:pt x="45" y="18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46">
            <a:extLst>
              <a:ext uri="{FF2B5EF4-FFF2-40B4-BE49-F238E27FC236}">
                <a16:creationId xmlns:a16="http://schemas.microsoft.com/office/drawing/2014/main" id="{2EFD9371-EF5F-C946-9FC5-8CEEFB22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262" y="11892769"/>
            <a:ext cx="175776" cy="50222"/>
          </a:xfrm>
          <a:custGeom>
            <a:avLst/>
            <a:gdLst>
              <a:gd name="T0" fmla="*/ 135 w 154"/>
              <a:gd name="T1" fmla="*/ 0 h 46"/>
              <a:gd name="T2" fmla="*/ 135 w 154"/>
              <a:gd name="T3" fmla="*/ 0 h 46"/>
              <a:gd name="T4" fmla="*/ 19 w 154"/>
              <a:gd name="T5" fmla="*/ 0 h 46"/>
              <a:gd name="T6" fmla="*/ 0 w 154"/>
              <a:gd name="T7" fmla="*/ 18 h 46"/>
              <a:gd name="T8" fmla="*/ 19 w 154"/>
              <a:gd name="T9" fmla="*/ 45 h 46"/>
              <a:gd name="T10" fmla="*/ 135 w 154"/>
              <a:gd name="T11" fmla="*/ 45 h 46"/>
              <a:gd name="T12" fmla="*/ 153 w 154"/>
              <a:gd name="T13" fmla="*/ 18 h 46"/>
              <a:gd name="T14" fmla="*/ 135 w 154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135" y="0"/>
                </a:moveTo>
                <a:lnTo>
                  <a:pt x="135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19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44" y="45"/>
                  <a:pt x="153" y="36"/>
                  <a:pt x="153" y="18"/>
                </a:cubicBezTo>
                <a:cubicBezTo>
                  <a:pt x="153" y="9"/>
                  <a:pt x="144" y="0"/>
                  <a:pt x="1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47">
            <a:extLst>
              <a:ext uri="{FF2B5EF4-FFF2-40B4-BE49-F238E27FC236}">
                <a16:creationId xmlns:a16="http://schemas.microsoft.com/office/drawing/2014/main" id="{93E3927C-37F9-BD47-932D-32F5D0524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085" y="11360415"/>
            <a:ext cx="341510" cy="165731"/>
          </a:xfrm>
          <a:custGeom>
            <a:avLst/>
            <a:gdLst>
              <a:gd name="T0" fmla="*/ 9 w 298"/>
              <a:gd name="T1" fmla="*/ 144 h 145"/>
              <a:gd name="T2" fmla="*/ 9 w 298"/>
              <a:gd name="T3" fmla="*/ 144 h 145"/>
              <a:gd name="T4" fmla="*/ 288 w 298"/>
              <a:gd name="T5" fmla="*/ 144 h 145"/>
              <a:gd name="T6" fmla="*/ 297 w 298"/>
              <a:gd name="T7" fmla="*/ 135 h 145"/>
              <a:gd name="T8" fmla="*/ 297 w 298"/>
              <a:gd name="T9" fmla="*/ 9 h 145"/>
              <a:gd name="T10" fmla="*/ 288 w 298"/>
              <a:gd name="T11" fmla="*/ 0 h 145"/>
              <a:gd name="T12" fmla="*/ 9 w 298"/>
              <a:gd name="T13" fmla="*/ 0 h 145"/>
              <a:gd name="T14" fmla="*/ 0 w 298"/>
              <a:gd name="T15" fmla="*/ 9 h 145"/>
              <a:gd name="T16" fmla="*/ 0 w 298"/>
              <a:gd name="T17" fmla="*/ 135 h 145"/>
              <a:gd name="T18" fmla="*/ 9 w 298"/>
              <a:gd name="T19" fmla="*/ 144 h 145"/>
              <a:gd name="T20" fmla="*/ 36 w 298"/>
              <a:gd name="T21" fmla="*/ 18 h 145"/>
              <a:gd name="T22" fmla="*/ 36 w 298"/>
              <a:gd name="T23" fmla="*/ 18 h 145"/>
              <a:gd name="T24" fmla="*/ 261 w 298"/>
              <a:gd name="T25" fmla="*/ 18 h 145"/>
              <a:gd name="T26" fmla="*/ 270 w 298"/>
              <a:gd name="T27" fmla="*/ 27 h 145"/>
              <a:gd name="T28" fmla="*/ 270 w 298"/>
              <a:gd name="T29" fmla="*/ 117 h 145"/>
              <a:gd name="T30" fmla="*/ 261 w 298"/>
              <a:gd name="T31" fmla="*/ 126 h 145"/>
              <a:gd name="T32" fmla="*/ 36 w 298"/>
              <a:gd name="T33" fmla="*/ 126 h 145"/>
              <a:gd name="T34" fmla="*/ 27 w 298"/>
              <a:gd name="T35" fmla="*/ 117 h 145"/>
              <a:gd name="T36" fmla="*/ 27 w 298"/>
              <a:gd name="T37" fmla="*/ 27 h 145"/>
              <a:gd name="T38" fmla="*/ 36 w 298"/>
              <a:gd name="T39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8" h="145">
                <a:moveTo>
                  <a:pt x="9" y="144"/>
                </a:moveTo>
                <a:lnTo>
                  <a:pt x="9" y="144"/>
                </a:ln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97" y="144"/>
                  <a:pt x="297" y="135"/>
                </a:cubicBezTo>
                <a:cubicBezTo>
                  <a:pt x="297" y="9"/>
                  <a:pt x="297" y="9"/>
                  <a:pt x="297" y="9"/>
                </a:cubicBezTo>
                <a:lnTo>
                  <a:pt x="288" y="0"/>
                </a:lnTo>
                <a:cubicBezTo>
                  <a:pt x="9" y="0"/>
                  <a:pt x="9" y="0"/>
                  <a:pt x="9" y="0"/>
                </a:cubicBezTo>
                <a:lnTo>
                  <a:pt x="0" y="9"/>
                </a:ln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9" y="144"/>
                  <a:pt x="9" y="144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261" y="18"/>
                  <a:pt x="261" y="18"/>
                  <a:pt x="261" y="18"/>
                </a:cubicBezTo>
                <a:cubicBezTo>
                  <a:pt x="270" y="18"/>
                  <a:pt x="270" y="27"/>
                  <a:pt x="270" y="27"/>
                </a:cubicBezTo>
                <a:cubicBezTo>
                  <a:pt x="270" y="117"/>
                  <a:pt x="270" y="117"/>
                  <a:pt x="270" y="117"/>
                </a:cubicBezTo>
                <a:cubicBezTo>
                  <a:pt x="270" y="117"/>
                  <a:pt x="270" y="126"/>
                  <a:pt x="261" y="126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27" y="126"/>
                  <a:pt x="27" y="117"/>
                  <a:pt x="27" y="11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48">
            <a:extLst>
              <a:ext uri="{FF2B5EF4-FFF2-40B4-BE49-F238E27FC236}">
                <a16:creationId xmlns:a16="http://schemas.microsoft.com/office/drawing/2014/main" id="{459D0C33-EE22-ED43-8B2F-6300D6BA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171" y="11762192"/>
            <a:ext cx="50222" cy="50222"/>
          </a:xfrm>
          <a:custGeom>
            <a:avLst/>
            <a:gdLst>
              <a:gd name="T0" fmla="*/ 27 w 46"/>
              <a:gd name="T1" fmla="*/ 0 h 46"/>
              <a:gd name="T2" fmla="*/ 27 w 46"/>
              <a:gd name="T3" fmla="*/ 0 h 46"/>
              <a:gd name="T4" fmla="*/ 0 w 46"/>
              <a:gd name="T5" fmla="*/ 27 h 46"/>
              <a:gd name="T6" fmla="*/ 27 w 46"/>
              <a:gd name="T7" fmla="*/ 45 h 46"/>
              <a:gd name="T8" fmla="*/ 45 w 46"/>
              <a:gd name="T9" fmla="*/ 27 h 46"/>
              <a:gd name="T10" fmla="*/ 27 w 46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9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49">
            <a:extLst>
              <a:ext uri="{FF2B5EF4-FFF2-40B4-BE49-F238E27FC236}">
                <a16:creationId xmlns:a16="http://schemas.microsoft.com/office/drawing/2014/main" id="{DB98B21B-B913-CD43-BF6A-F3B33517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171" y="11666768"/>
            <a:ext cx="50222" cy="60267"/>
          </a:xfrm>
          <a:custGeom>
            <a:avLst/>
            <a:gdLst>
              <a:gd name="T0" fmla="*/ 27 w 46"/>
              <a:gd name="T1" fmla="*/ 0 h 55"/>
              <a:gd name="T2" fmla="*/ 27 w 46"/>
              <a:gd name="T3" fmla="*/ 0 h 55"/>
              <a:gd name="T4" fmla="*/ 0 w 46"/>
              <a:gd name="T5" fmla="*/ 27 h 55"/>
              <a:gd name="T6" fmla="*/ 27 w 46"/>
              <a:gd name="T7" fmla="*/ 54 h 55"/>
              <a:gd name="T8" fmla="*/ 45 w 46"/>
              <a:gd name="T9" fmla="*/ 27 h 55"/>
              <a:gd name="T10" fmla="*/ 27 w 46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55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4"/>
                  <a:pt x="27" y="54"/>
                </a:cubicBezTo>
                <a:cubicBezTo>
                  <a:pt x="36" y="54"/>
                  <a:pt x="45" y="36"/>
                  <a:pt x="45" y="27"/>
                </a:cubicBezTo>
                <a:cubicBezTo>
                  <a:pt x="45" y="9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50">
            <a:extLst>
              <a:ext uri="{FF2B5EF4-FFF2-40B4-BE49-F238E27FC236}">
                <a16:creationId xmlns:a16="http://schemas.microsoft.com/office/drawing/2014/main" id="{9EC4449D-43CC-DA44-A4E4-F18EDF88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706" y="11666768"/>
            <a:ext cx="50222" cy="60267"/>
          </a:xfrm>
          <a:custGeom>
            <a:avLst/>
            <a:gdLst>
              <a:gd name="T0" fmla="*/ 26 w 45"/>
              <a:gd name="T1" fmla="*/ 54 h 55"/>
              <a:gd name="T2" fmla="*/ 26 w 45"/>
              <a:gd name="T3" fmla="*/ 54 h 55"/>
              <a:gd name="T4" fmla="*/ 44 w 45"/>
              <a:gd name="T5" fmla="*/ 27 h 55"/>
              <a:gd name="T6" fmla="*/ 26 w 45"/>
              <a:gd name="T7" fmla="*/ 0 h 55"/>
              <a:gd name="T8" fmla="*/ 0 w 45"/>
              <a:gd name="T9" fmla="*/ 27 h 55"/>
              <a:gd name="T10" fmla="*/ 26 w 45"/>
              <a:gd name="T1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5">
                <a:moveTo>
                  <a:pt x="26" y="54"/>
                </a:moveTo>
                <a:lnTo>
                  <a:pt x="26" y="54"/>
                </a:lnTo>
                <a:cubicBezTo>
                  <a:pt x="35" y="54"/>
                  <a:pt x="44" y="36"/>
                  <a:pt x="44" y="27"/>
                </a:cubicBezTo>
                <a:cubicBezTo>
                  <a:pt x="44" y="9"/>
                  <a:pt x="35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36"/>
                  <a:pt x="8" y="54"/>
                  <a:pt x="2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51">
            <a:extLst>
              <a:ext uri="{FF2B5EF4-FFF2-40B4-BE49-F238E27FC236}">
                <a16:creationId xmlns:a16="http://schemas.microsoft.com/office/drawing/2014/main" id="{BDB3DE16-3E84-1E45-9D68-21AD20DB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218" y="11666768"/>
            <a:ext cx="60267" cy="60267"/>
          </a:xfrm>
          <a:custGeom>
            <a:avLst/>
            <a:gdLst>
              <a:gd name="T0" fmla="*/ 28 w 55"/>
              <a:gd name="T1" fmla="*/ 54 h 55"/>
              <a:gd name="T2" fmla="*/ 28 w 55"/>
              <a:gd name="T3" fmla="*/ 54 h 55"/>
              <a:gd name="T4" fmla="*/ 54 w 55"/>
              <a:gd name="T5" fmla="*/ 27 h 55"/>
              <a:gd name="T6" fmla="*/ 28 w 55"/>
              <a:gd name="T7" fmla="*/ 0 h 55"/>
              <a:gd name="T8" fmla="*/ 0 w 55"/>
              <a:gd name="T9" fmla="*/ 27 h 55"/>
              <a:gd name="T10" fmla="*/ 28 w 55"/>
              <a:gd name="T1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28" y="54"/>
                </a:moveTo>
                <a:lnTo>
                  <a:pt x="28" y="54"/>
                </a:lnTo>
                <a:cubicBezTo>
                  <a:pt x="45" y="54"/>
                  <a:pt x="54" y="36"/>
                  <a:pt x="54" y="27"/>
                </a:cubicBezTo>
                <a:cubicBezTo>
                  <a:pt x="54" y="9"/>
                  <a:pt x="45" y="0"/>
                  <a:pt x="28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2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52">
            <a:extLst>
              <a:ext uri="{FF2B5EF4-FFF2-40B4-BE49-F238E27FC236}">
                <a16:creationId xmlns:a16="http://schemas.microsoft.com/office/drawing/2014/main" id="{916C375C-6372-6D46-85D1-6FCFCFE6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706" y="11762192"/>
            <a:ext cx="50222" cy="50222"/>
          </a:xfrm>
          <a:custGeom>
            <a:avLst/>
            <a:gdLst>
              <a:gd name="T0" fmla="*/ 26 w 45"/>
              <a:gd name="T1" fmla="*/ 45 h 46"/>
              <a:gd name="T2" fmla="*/ 26 w 45"/>
              <a:gd name="T3" fmla="*/ 45 h 46"/>
              <a:gd name="T4" fmla="*/ 44 w 45"/>
              <a:gd name="T5" fmla="*/ 27 h 46"/>
              <a:gd name="T6" fmla="*/ 26 w 45"/>
              <a:gd name="T7" fmla="*/ 0 h 46"/>
              <a:gd name="T8" fmla="*/ 0 w 45"/>
              <a:gd name="T9" fmla="*/ 27 h 46"/>
              <a:gd name="T10" fmla="*/ 26 w 45"/>
              <a:gd name="T1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6">
                <a:moveTo>
                  <a:pt x="26" y="45"/>
                </a:moveTo>
                <a:lnTo>
                  <a:pt x="26" y="45"/>
                </a:lnTo>
                <a:cubicBezTo>
                  <a:pt x="35" y="45"/>
                  <a:pt x="44" y="36"/>
                  <a:pt x="44" y="27"/>
                </a:cubicBezTo>
                <a:cubicBezTo>
                  <a:pt x="44" y="9"/>
                  <a:pt x="35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36"/>
                  <a:pt x="8" y="45"/>
                  <a:pt x="2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53">
            <a:extLst>
              <a:ext uri="{FF2B5EF4-FFF2-40B4-BE49-F238E27FC236}">
                <a16:creationId xmlns:a16="http://schemas.microsoft.com/office/drawing/2014/main" id="{1574A1BF-98CF-2E45-9186-D5D601C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218" y="11762192"/>
            <a:ext cx="60267" cy="50222"/>
          </a:xfrm>
          <a:custGeom>
            <a:avLst/>
            <a:gdLst>
              <a:gd name="T0" fmla="*/ 28 w 55"/>
              <a:gd name="T1" fmla="*/ 45 h 46"/>
              <a:gd name="T2" fmla="*/ 28 w 55"/>
              <a:gd name="T3" fmla="*/ 45 h 46"/>
              <a:gd name="T4" fmla="*/ 54 w 55"/>
              <a:gd name="T5" fmla="*/ 27 h 46"/>
              <a:gd name="T6" fmla="*/ 28 w 55"/>
              <a:gd name="T7" fmla="*/ 0 h 46"/>
              <a:gd name="T8" fmla="*/ 0 w 55"/>
              <a:gd name="T9" fmla="*/ 27 h 46"/>
              <a:gd name="T10" fmla="*/ 28 w 55"/>
              <a:gd name="T1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46">
                <a:moveTo>
                  <a:pt x="28" y="45"/>
                </a:moveTo>
                <a:lnTo>
                  <a:pt x="28" y="45"/>
                </a:lnTo>
                <a:cubicBezTo>
                  <a:pt x="45" y="45"/>
                  <a:pt x="54" y="36"/>
                  <a:pt x="54" y="27"/>
                </a:cubicBezTo>
                <a:cubicBezTo>
                  <a:pt x="54" y="9"/>
                  <a:pt x="45" y="0"/>
                  <a:pt x="28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45"/>
                  <a:pt x="2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54">
            <a:extLst>
              <a:ext uri="{FF2B5EF4-FFF2-40B4-BE49-F238E27FC236}">
                <a16:creationId xmlns:a16="http://schemas.microsoft.com/office/drawing/2014/main" id="{31892236-ADA3-2F41-99CB-26C58DB6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171" y="11586413"/>
            <a:ext cx="50222" cy="50222"/>
          </a:xfrm>
          <a:custGeom>
            <a:avLst/>
            <a:gdLst>
              <a:gd name="T0" fmla="*/ 27 w 46"/>
              <a:gd name="T1" fmla="*/ 0 h 46"/>
              <a:gd name="T2" fmla="*/ 27 w 46"/>
              <a:gd name="T3" fmla="*/ 0 h 46"/>
              <a:gd name="T4" fmla="*/ 0 w 46"/>
              <a:gd name="T5" fmla="*/ 18 h 46"/>
              <a:gd name="T6" fmla="*/ 27 w 46"/>
              <a:gd name="T7" fmla="*/ 45 h 46"/>
              <a:gd name="T8" fmla="*/ 45 w 46"/>
              <a:gd name="T9" fmla="*/ 18 h 46"/>
              <a:gd name="T10" fmla="*/ 27 w 46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36" y="45"/>
                  <a:pt x="45" y="36"/>
                  <a:pt x="45" y="18"/>
                </a:cubicBezTo>
                <a:cubicBezTo>
                  <a:pt x="45" y="9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55">
            <a:extLst>
              <a:ext uri="{FF2B5EF4-FFF2-40B4-BE49-F238E27FC236}">
                <a16:creationId xmlns:a16="http://schemas.microsoft.com/office/drawing/2014/main" id="{C05A5EA1-668E-6E42-87B5-97FA25EE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706" y="11586413"/>
            <a:ext cx="50222" cy="50222"/>
          </a:xfrm>
          <a:custGeom>
            <a:avLst/>
            <a:gdLst>
              <a:gd name="T0" fmla="*/ 26 w 45"/>
              <a:gd name="T1" fmla="*/ 45 h 46"/>
              <a:gd name="T2" fmla="*/ 26 w 45"/>
              <a:gd name="T3" fmla="*/ 45 h 46"/>
              <a:gd name="T4" fmla="*/ 44 w 45"/>
              <a:gd name="T5" fmla="*/ 18 h 46"/>
              <a:gd name="T6" fmla="*/ 26 w 45"/>
              <a:gd name="T7" fmla="*/ 0 h 46"/>
              <a:gd name="T8" fmla="*/ 0 w 45"/>
              <a:gd name="T9" fmla="*/ 18 h 46"/>
              <a:gd name="T10" fmla="*/ 26 w 45"/>
              <a:gd name="T1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46">
                <a:moveTo>
                  <a:pt x="26" y="45"/>
                </a:moveTo>
                <a:lnTo>
                  <a:pt x="26" y="45"/>
                </a:lnTo>
                <a:cubicBezTo>
                  <a:pt x="35" y="45"/>
                  <a:pt x="44" y="36"/>
                  <a:pt x="44" y="18"/>
                </a:cubicBezTo>
                <a:cubicBezTo>
                  <a:pt x="44" y="9"/>
                  <a:pt x="35" y="0"/>
                  <a:pt x="26" y="0"/>
                </a:cubicBezTo>
                <a:cubicBezTo>
                  <a:pt x="8" y="0"/>
                  <a:pt x="0" y="9"/>
                  <a:pt x="0" y="18"/>
                </a:cubicBezTo>
                <a:cubicBezTo>
                  <a:pt x="0" y="36"/>
                  <a:pt x="8" y="45"/>
                  <a:pt x="2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56">
            <a:extLst>
              <a:ext uri="{FF2B5EF4-FFF2-40B4-BE49-F238E27FC236}">
                <a16:creationId xmlns:a16="http://schemas.microsoft.com/office/drawing/2014/main" id="{2699ED87-D39D-2A40-83A2-3B905A115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218" y="11586413"/>
            <a:ext cx="60267" cy="50222"/>
          </a:xfrm>
          <a:custGeom>
            <a:avLst/>
            <a:gdLst>
              <a:gd name="T0" fmla="*/ 28 w 55"/>
              <a:gd name="T1" fmla="*/ 45 h 46"/>
              <a:gd name="T2" fmla="*/ 28 w 55"/>
              <a:gd name="T3" fmla="*/ 45 h 46"/>
              <a:gd name="T4" fmla="*/ 54 w 55"/>
              <a:gd name="T5" fmla="*/ 18 h 46"/>
              <a:gd name="T6" fmla="*/ 28 w 55"/>
              <a:gd name="T7" fmla="*/ 0 h 46"/>
              <a:gd name="T8" fmla="*/ 0 w 55"/>
              <a:gd name="T9" fmla="*/ 18 h 46"/>
              <a:gd name="T10" fmla="*/ 28 w 55"/>
              <a:gd name="T1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46">
                <a:moveTo>
                  <a:pt x="28" y="45"/>
                </a:moveTo>
                <a:lnTo>
                  <a:pt x="28" y="45"/>
                </a:lnTo>
                <a:cubicBezTo>
                  <a:pt x="45" y="45"/>
                  <a:pt x="54" y="36"/>
                  <a:pt x="54" y="18"/>
                </a:cubicBezTo>
                <a:cubicBezTo>
                  <a:pt x="54" y="9"/>
                  <a:pt x="45" y="0"/>
                  <a:pt x="28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57">
            <a:extLst>
              <a:ext uri="{FF2B5EF4-FFF2-40B4-BE49-F238E27FC236}">
                <a16:creationId xmlns:a16="http://schemas.microsoft.com/office/drawing/2014/main" id="{0CBA0815-B771-0844-9BD1-CF3909AA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678" y="5635093"/>
            <a:ext cx="748311" cy="617731"/>
          </a:xfrm>
          <a:custGeom>
            <a:avLst/>
            <a:gdLst>
              <a:gd name="T0" fmla="*/ 593 w 657"/>
              <a:gd name="T1" fmla="*/ 64 h 541"/>
              <a:gd name="T2" fmla="*/ 593 w 657"/>
              <a:gd name="T3" fmla="*/ 64 h 541"/>
              <a:gd name="T4" fmla="*/ 440 w 657"/>
              <a:gd name="T5" fmla="*/ 0 h 541"/>
              <a:gd name="T6" fmla="*/ 206 w 657"/>
              <a:gd name="T7" fmla="*/ 0 h 541"/>
              <a:gd name="T8" fmla="*/ 63 w 657"/>
              <a:gd name="T9" fmla="*/ 64 h 541"/>
              <a:gd name="T10" fmla="*/ 0 w 657"/>
              <a:gd name="T11" fmla="*/ 207 h 541"/>
              <a:gd name="T12" fmla="*/ 27 w 657"/>
              <a:gd name="T13" fmla="*/ 315 h 541"/>
              <a:gd name="T14" fmla="*/ 90 w 657"/>
              <a:gd name="T15" fmla="*/ 378 h 541"/>
              <a:gd name="T16" fmla="*/ 63 w 657"/>
              <a:gd name="T17" fmla="*/ 513 h 541"/>
              <a:gd name="T18" fmla="*/ 71 w 657"/>
              <a:gd name="T19" fmla="*/ 531 h 541"/>
              <a:gd name="T20" fmla="*/ 80 w 657"/>
              <a:gd name="T21" fmla="*/ 540 h 541"/>
              <a:gd name="T22" fmla="*/ 90 w 657"/>
              <a:gd name="T23" fmla="*/ 540 h 541"/>
              <a:gd name="T24" fmla="*/ 305 w 657"/>
              <a:gd name="T25" fmla="*/ 450 h 541"/>
              <a:gd name="T26" fmla="*/ 440 w 657"/>
              <a:gd name="T27" fmla="*/ 423 h 541"/>
              <a:gd name="T28" fmla="*/ 593 w 657"/>
              <a:gd name="T29" fmla="*/ 360 h 541"/>
              <a:gd name="T30" fmla="*/ 656 w 657"/>
              <a:gd name="T31" fmla="*/ 207 h 541"/>
              <a:gd name="T32" fmla="*/ 593 w 657"/>
              <a:gd name="T33" fmla="*/ 64 h 541"/>
              <a:gd name="T34" fmla="*/ 566 w 657"/>
              <a:gd name="T35" fmla="*/ 324 h 541"/>
              <a:gd name="T36" fmla="*/ 566 w 657"/>
              <a:gd name="T37" fmla="*/ 324 h 541"/>
              <a:gd name="T38" fmla="*/ 440 w 657"/>
              <a:gd name="T39" fmla="*/ 378 h 541"/>
              <a:gd name="T40" fmla="*/ 287 w 657"/>
              <a:gd name="T41" fmla="*/ 414 h 541"/>
              <a:gd name="T42" fmla="*/ 107 w 657"/>
              <a:gd name="T43" fmla="*/ 486 h 541"/>
              <a:gd name="T44" fmla="*/ 135 w 657"/>
              <a:gd name="T45" fmla="*/ 378 h 541"/>
              <a:gd name="T46" fmla="*/ 126 w 657"/>
              <a:gd name="T47" fmla="*/ 351 h 541"/>
              <a:gd name="T48" fmla="*/ 126 w 657"/>
              <a:gd name="T49" fmla="*/ 351 h 541"/>
              <a:gd name="T50" fmla="*/ 63 w 657"/>
              <a:gd name="T51" fmla="*/ 298 h 541"/>
              <a:gd name="T52" fmla="*/ 36 w 657"/>
              <a:gd name="T53" fmla="*/ 207 h 541"/>
              <a:gd name="T54" fmla="*/ 90 w 657"/>
              <a:gd name="T55" fmla="*/ 91 h 541"/>
              <a:gd name="T56" fmla="*/ 206 w 657"/>
              <a:gd name="T57" fmla="*/ 46 h 541"/>
              <a:gd name="T58" fmla="*/ 440 w 657"/>
              <a:gd name="T59" fmla="*/ 46 h 541"/>
              <a:gd name="T60" fmla="*/ 566 w 657"/>
              <a:gd name="T61" fmla="*/ 91 h 541"/>
              <a:gd name="T62" fmla="*/ 611 w 657"/>
              <a:gd name="T63" fmla="*/ 207 h 541"/>
              <a:gd name="T64" fmla="*/ 611 w 657"/>
              <a:gd name="T65" fmla="*/ 207 h 541"/>
              <a:gd name="T66" fmla="*/ 566 w 657"/>
              <a:gd name="T67" fmla="*/ 324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7" h="541">
                <a:moveTo>
                  <a:pt x="593" y="64"/>
                </a:moveTo>
                <a:lnTo>
                  <a:pt x="593" y="64"/>
                </a:lnTo>
                <a:cubicBezTo>
                  <a:pt x="548" y="19"/>
                  <a:pt x="503" y="0"/>
                  <a:pt x="440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52" y="0"/>
                  <a:pt x="99" y="19"/>
                  <a:pt x="63" y="64"/>
                </a:cubicBezTo>
                <a:cubicBezTo>
                  <a:pt x="18" y="99"/>
                  <a:pt x="0" y="154"/>
                  <a:pt x="0" y="207"/>
                </a:cubicBezTo>
                <a:cubicBezTo>
                  <a:pt x="0" y="243"/>
                  <a:pt x="8" y="279"/>
                  <a:pt x="27" y="315"/>
                </a:cubicBezTo>
                <a:cubicBezTo>
                  <a:pt x="44" y="342"/>
                  <a:pt x="63" y="360"/>
                  <a:pt x="90" y="378"/>
                </a:cubicBezTo>
                <a:cubicBezTo>
                  <a:pt x="71" y="459"/>
                  <a:pt x="63" y="513"/>
                  <a:pt x="63" y="513"/>
                </a:cubicBezTo>
                <a:cubicBezTo>
                  <a:pt x="63" y="522"/>
                  <a:pt x="63" y="531"/>
                  <a:pt x="71" y="531"/>
                </a:cubicBezTo>
                <a:cubicBezTo>
                  <a:pt x="71" y="540"/>
                  <a:pt x="80" y="540"/>
                  <a:pt x="80" y="540"/>
                </a:cubicBezTo>
                <a:cubicBezTo>
                  <a:pt x="90" y="540"/>
                  <a:pt x="90" y="540"/>
                  <a:pt x="90" y="540"/>
                </a:cubicBezTo>
                <a:cubicBezTo>
                  <a:pt x="99" y="540"/>
                  <a:pt x="198" y="495"/>
                  <a:pt x="305" y="450"/>
                </a:cubicBezTo>
                <a:cubicBezTo>
                  <a:pt x="350" y="432"/>
                  <a:pt x="395" y="423"/>
                  <a:pt x="440" y="423"/>
                </a:cubicBezTo>
                <a:cubicBezTo>
                  <a:pt x="503" y="423"/>
                  <a:pt x="548" y="396"/>
                  <a:pt x="593" y="360"/>
                </a:cubicBezTo>
                <a:cubicBezTo>
                  <a:pt x="629" y="315"/>
                  <a:pt x="656" y="270"/>
                  <a:pt x="656" y="207"/>
                </a:cubicBezTo>
                <a:cubicBezTo>
                  <a:pt x="656" y="154"/>
                  <a:pt x="629" y="99"/>
                  <a:pt x="593" y="64"/>
                </a:cubicBezTo>
                <a:close/>
                <a:moveTo>
                  <a:pt x="566" y="324"/>
                </a:moveTo>
                <a:lnTo>
                  <a:pt x="566" y="324"/>
                </a:lnTo>
                <a:cubicBezTo>
                  <a:pt x="530" y="360"/>
                  <a:pt x="485" y="378"/>
                  <a:pt x="440" y="378"/>
                </a:cubicBezTo>
                <a:cubicBezTo>
                  <a:pt x="386" y="378"/>
                  <a:pt x="332" y="387"/>
                  <a:pt x="287" y="414"/>
                </a:cubicBezTo>
                <a:cubicBezTo>
                  <a:pt x="215" y="441"/>
                  <a:pt x="152" y="468"/>
                  <a:pt x="107" y="486"/>
                </a:cubicBezTo>
                <a:cubicBezTo>
                  <a:pt x="116" y="459"/>
                  <a:pt x="126" y="423"/>
                  <a:pt x="135" y="378"/>
                </a:cubicBezTo>
                <a:cubicBezTo>
                  <a:pt x="135" y="369"/>
                  <a:pt x="126" y="360"/>
                  <a:pt x="126" y="351"/>
                </a:cubicBezTo>
                <a:lnTo>
                  <a:pt x="126" y="351"/>
                </a:lnTo>
                <a:cubicBezTo>
                  <a:pt x="99" y="342"/>
                  <a:pt x="80" y="315"/>
                  <a:pt x="63" y="298"/>
                </a:cubicBezTo>
                <a:cubicBezTo>
                  <a:pt x="44" y="270"/>
                  <a:pt x="36" y="243"/>
                  <a:pt x="36" y="207"/>
                </a:cubicBezTo>
                <a:cubicBezTo>
                  <a:pt x="36" y="163"/>
                  <a:pt x="54" y="127"/>
                  <a:pt x="90" y="91"/>
                </a:cubicBezTo>
                <a:cubicBezTo>
                  <a:pt x="116" y="64"/>
                  <a:pt x="162" y="46"/>
                  <a:pt x="206" y="46"/>
                </a:cubicBezTo>
                <a:cubicBezTo>
                  <a:pt x="440" y="46"/>
                  <a:pt x="440" y="46"/>
                  <a:pt x="440" y="46"/>
                </a:cubicBezTo>
                <a:cubicBezTo>
                  <a:pt x="485" y="46"/>
                  <a:pt x="530" y="64"/>
                  <a:pt x="566" y="91"/>
                </a:cubicBezTo>
                <a:cubicBezTo>
                  <a:pt x="593" y="127"/>
                  <a:pt x="611" y="163"/>
                  <a:pt x="611" y="207"/>
                </a:cubicBezTo>
                <a:lnTo>
                  <a:pt x="611" y="207"/>
                </a:lnTo>
                <a:cubicBezTo>
                  <a:pt x="611" y="252"/>
                  <a:pt x="593" y="298"/>
                  <a:pt x="566" y="3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58">
            <a:extLst>
              <a:ext uri="{FF2B5EF4-FFF2-40B4-BE49-F238E27FC236}">
                <a16:creationId xmlns:a16="http://schemas.microsoft.com/office/drawing/2014/main" id="{35D95B4A-025E-3944-926D-82ED924F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988" y="5820913"/>
            <a:ext cx="105468" cy="90400"/>
          </a:xfrm>
          <a:custGeom>
            <a:avLst/>
            <a:gdLst>
              <a:gd name="T0" fmla="*/ 45 w 91"/>
              <a:gd name="T1" fmla="*/ 0 h 81"/>
              <a:gd name="T2" fmla="*/ 45 w 91"/>
              <a:gd name="T3" fmla="*/ 0 h 81"/>
              <a:gd name="T4" fmla="*/ 0 w 91"/>
              <a:gd name="T5" fmla="*/ 44 h 81"/>
              <a:gd name="T6" fmla="*/ 45 w 91"/>
              <a:gd name="T7" fmla="*/ 80 h 81"/>
              <a:gd name="T8" fmla="*/ 90 w 91"/>
              <a:gd name="T9" fmla="*/ 44 h 81"/>
              <a:gd name="T10" fmla="*/ 45 w 91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62"/>
                  <a:pt x="18" y="80"/>
                  <a:pt x="45" y="80"/>
                </a:cubicBezTo>
                <a:cubicBezTo>
                  <a:pt x="72" y="80"/>
                  <a:pt x="90" y="62"/>
                  <a:pt x="90" y="44"/>
                </a:cubicBezTo>
                <a:cubicBezTo>
                  <a:pt x="90" y="17"/>
                  <a:pt x="72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59">
            <a:extLst>
              <a:ext uri="{FF2B5EF4-FFF2-40B4-BE49-F238E27FC236}">
                <a16:creationId xmlns:a16="http://schemas.microsoft.com/office/drawing/2014/main" id="{F0490F2F-5179-0249-8C72-591FED4C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123" y="5820913"/>
            <a:ext cx="95420" cy="100444"/>
          </a:xfrm>
          <a:custGeom>
            <a:avLst/>
            <a:gdLst>
              <a:gd name="T0" fmla="*/ 45 w 82"/>
              <a:gd name="T1" fmla="*/ 0 h 90"/>
              <a:gd name="T2" fmla="*/ 45 w 82"/>
              <a:gd name="T3" fmla="*/ 0 h 90"/>
              <a:gd name="T4" fmla="*/ 0 w 82"/>
              <a:gd name="T5" fmla="*/ 44 h 90"/>
              <a:gd name="T6" fmla="*/ 45 w 82"/>
              <a:gd name="T7" fmla="*/ 89 h 90"/>
              <a:gd name="T8" fmla="*/ 81 w 82"/>
              <a:gd name="T9" fmla="*/ 44 h 90"/>
              <a:gd name="T10" fmla="*/ 45 w 82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9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62"/>
                  <a:pt x="18" y="89"/>
                  <a:pt x="45" y="89"/>
                </a:cubicBezTo>
                <a:cubicBezTo>
                  <a:pt x="63" y="89"/>
                  <a:pt x="81" y="62"/>
                  <a:pt x="81" y="44"/>
                </a:cubicBezTo>
                <a:cubicBezTo>
                  <a:pt x="81" y="17"/>
                  <a:pt x="63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60">
            <a:extLst>
              <a:ext uri="{FF2B5EF4-FFF2-40B4-BE49-F238E27FC236}">
                <a16:creationId xmlns:a16="http://schemas.microsoft.com/office/drawing/2014/main" id="{21C47C28-AD81-704B-B1DE-DB995579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1" y="5820913"/>
            <a:ext cx="105468" cy="90400"/>
          </a:xfrm>
          <a:custGeom>
            <a:avLst/>
            <a:gdLst>
              <a:gd name="T0" fmla="*/ 45 w 92"/>
              <a:gd name="T1" fmla="*/ 0 h 81"/>
              <a:gd name="T2" fmla="*/ 45 w 92"/>
              <a:gd name="T3" fmla="*/ 0 h 81"/>
              <a:gd name="T4" fmla="*/ 0 w 92"/>
              <a:gd name="T5" fmla="*/ 44 h 81"/>
              <a:gd name="T6" fmla="*/ 45 w 92"/>
              <a:gd name="T7" fmla="*/ 80 h 81"/>
              <a:gd name="T8" fmla="*/ 91 w 92"/>
              <a:gd name="T9" fmla="*/ 44 h 81"/>
              <a:gd name="T10" fmla="*/ 45 w 92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81">
                <a:moveTo>
                  <a:pt x="45" y="0"/>
                </a:moveTo>
                <a:lnTo>
                  <a:pt x="45" y="0"/>
                </a:lnTo>
                <a:cubicBezTo>
                  <a:pt x="28" y="0"/>
                  <a:pt x="0" y="17"/>
                  <a:pt x="0" y="44"/>
                </a:cubicBezTo>
                <a:cubicBezTo>
                  <a:pt x="0" y="62"/>
                  <a:pt x="28" y="80"/>
                  <a:pt x="45" y="80"/>
                </a:cubicBezTo>
                <a:cubicBezTo>
                  <a:pt x="72" y="80"/>
                  <a:pt x="91" y="62"/>
                  <a:pt x="91" y="44"/>
                </a:cubicBezTo>
                <a:cubicBezTo>
                  <a:pt x="91" y="17"/>
                  <a:pt x="72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61">
            <a:extLst>
              <a:ext uri="{FF2B5EF4-FFF2-40B4-BE49-F238E27FC236}">
                <a16:creationId xmlns:a16="http://schemas.microsoft.com/office/drawing/2014/main" id="{788ED746-7746-DE4F-A3C2-B33CD18F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370" y="8492730"/>
            <a:ext cx="924087" cy="577556"/>
          </a:xfrm>
          <a:custGeom>
            <a:avLst/>
            <a:gdLst>
              <a:gd name="T0" fmla="*/ 404 w 810"/>
              <a:gd name="T1" fmla="*/ 504 h 505"/>
              <a:gd name="T2" fmla="*/ 404 w 810"/>
              <a:gd name="T3" fmla="*/ 504 h 505"/>
              <a:gd name="T4" fmla="*/ 134 w 810"/>
              <a:gd name="T5" fmla="*/ 396 h 505"/>
              <a:gd name="T6" fmla="*/ 9 w 810"/>
              <a:gd name="T7" fmla="*/ 261 h 505"/>
              <a:gd name="T8" fmla="*/ 9 w 810"/>
              <a:gd name="T9" fmla="*/ 261 h 505"/>
              <a:gd name="T10" fmla="*/ 9 w 810"/>
              <a:gd name="T11" fmla="*/ 234 h 505"/>
              <a:gd name="T12" fmla="*/ 134 w 810"/>
              <a:gd name="T13" fmla="*/ 99 h 505"/>
              <a:gd name="T14" fmla="*/ 404 w 810"/>
              <a:gd name="T15" fmla="*/ 0 h 505"/>
              <a:gd name="T16" fmla="*/ 674 w 810"/>
              <a:gd name="T17" fmla="*/ 99 h 505"/>
              <a:gd name="T18" fmla="*/ 800 w 810"/>
              <a:gd name="T19" fmla="*/ 234 h 505"/>
              <a:gd name="T20" fmla="*/ 809 w 810"/>
              <a:gd name="T21" fmla="*/ 243 h 505"/>
              <a:gd name="T22" fmla="*/ 809 w 810"/>
              <a:gd name="T23" fmla="*/ 261 h 505"/>
              <a:gd name="T24" fmla="*/ 674 w 810"/>
              <a:gd name="T25" fmla="*/ 396 h 505"/>
              <a:gd name="T26" fmla="*/ 413 w 810"/>
              <a:gd name="T27" fmla="*/ 504 h 505"/>
              <a:gd name="T28" fmla="*/ 404 w 810"/>
              <a:gd name="T29" fmla="*/ 504 h 505"/>
              <a:gd name="T30" fmla="*/ 54 w 810"/>
              <a:gd name="T31" fmla="*/ 252 h 505"/>
              <a:gd name="T32" fmla="*/ 54 w 810"/>
              <a:gd name="T33" fmla="*/ 252 h 505"/>
              <a:gd name="T34" fmla="*/ 404 w 810"/>
              <a:gd name="T35" fmla="*/ 459 h 505"/>
              <a:gd name="T36" fmla="*/ 413 w 810"/>
              <a:gd name="T37" fmla="*/ 459 h 505"/>
              <a:gd name="T38" fmla="*/ 656 w 810"/>
              <a:gd name="T39" fmla="*/ 360 h 505"/>
              <a:gd name="T40" fmla="*/ 764 w 810"/>
              <a:gd name="T41" fmla="*/ 252 h 505"/>
              <a:gd name="T42" fmla="*/ 404 w 810"/>
              <a:gd name="T43" fmla="*/ 45 h 505"/>
              <a:gd name="T44" fmla="*/ 404 w 810"/>
              <a:gd name="T45" fmla="*/ 45 h 505"/>
              <a:gd name="T46" fmla="*/ 162 w 810"/>
              <a:gd name="T47" fmla="*/ 135 h 505"/>
              <a:gd name="T48" fmla="*/ 54 w 810"/>
              <a:gd name="T49" fmla="*/ 25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10" h="505">
                <a:moveTo>
                  <a:pt x="404" y="504"/>
                </a:moveTo>
                <a:lnTo>
                  <a:pt x="404" y="504"/>
                </a:lnTo>
                <a:cubicBezTo>
                  <a:pt x="314" y="504"/>
                  <a:pt x="225" y="468"/>
                  <a:pt x="134" y="396"/>
                </a:cubicBezTo>
                <a:cubicBezTo>
                  <a:pt x="90" y="360"/>
                  <a:pt x="45" y="315"/>
                  <a:pt x="9" y="261"/>
                </a:cubicBezTo>
                <a:lnTo>
                  <a:pt x="9" y="261"/>
                </a:lnTo>
                <a:cubicBezTo>
                  <a:pt x="0" y="252"/>
                  <a:pt x="0" y="243"/>
                  <a:pt x="9" y="234"/>
                </a:cubicBezTo>
                <a:cubicBezTo>
                  <a:pt x="45" y="189"/>
                  <a:pt x="90" y="135"/>
                  <a:pt x="134" y="99"/>
                </a:cubicBezTo>
                <a:cubicBezTo>
                  <a:pt x="215" y="36"/>
                  <a:pt x="305" y="0"/>
                  <a:pt x="404" y="0"/>
                </a:cubicBezTo>
                <a:cubicBezTo>
                  <a:pt x="494" y="0"/>
                  <a:pt x="593" y="27"/>
                  <a:pt x="674" y="99"/>
                </a:cubicBezTo>
                <a:cubicBezTo>
                  <a:pt x="719" y="135"/>
                  <a:pt x="764" y="180"/>
                  <a:pt x="800" y="234"/>
                </a:cubicBezTo>
                <a:cubicBezTo>
                  <a:pt x="809" y="234"/>
                  <a:pt x="809" y="234"/>
                  <a:pt x="809" y="243"/>
                </a:cubicBezTo>
                <a:cubicBezTo>
                  <a:pt x="809" y="243"/>
                  <a:pt x="809" y="252"/>
                  <a:pt x="809" y="261"/>
                </a:cubicBezTo>
                <a:cubicBezTo>
                  <a:pt x="773" y="315"/>
                  <a:pt x="728" y="360"/>
                  <a:pt x="674" y="396"/>
                </a:cubicBezTo>
                <a:cubicBezTo>
                  <a:pt x="593" y="468"/>
                  <a:pt x="503" y="495"/>
                  <a:pt x="413" y="504"/>
                </a:cubicBezTo>
                <a:lnTo>
                  <a:pt x="404" y="504"/>
                </a:lnTo>
                <a:close/>
                <a:moveTo>
                  <a:pt x="54" y="252"/>
                </a:moveTo>
                <a:lnTo>
                  <a:pt x="54" y="252"/>
                </a:lnTo>
                <a:cubicBezTo>
                  <a:pt x="107" y="324"/>
                  <a:pt x="233" y="459"/>
                  <a:pt x="404" y="459"/>
                </a:cubicBezTo>
                <a:lnTo>
                  <a:pt x="413" y="459"/>
                </a:lnTo>
                <a:cubicBezTo>
                  <a:pt x="494" y="459"/>
                  <a:pt x="575" y="423"/>
                  <a:pt x="656" y="360"/>
                </a:cubicBezTo>
                <a:cubicBezTo>
                  <a:pt x="692" y="333"/>
                  <a:pt x="728" y="297"/>
                  <a:pt x="764" y="252"/>
                </a:cubicBezTo>
                <a:cubicBezTo>
                  <a:pt x="710" y="180"/>
                  <a:pt x="584" y="45"/>
                  <a:pt x="404" y="45"/>
                </a:cubicBezTo>
                <a:lnTo>
                  <a:pt x="404" y="45"/>
                </a:lnTo>
                <a:cubicBezTo>
                  <a:pt x="323" y="45"/>
                  <a:pt x="242" y="72"/>
                  <a:pt x="162" y="135"/>
                </a:cubicBezTo>
                <a:cubicBezTo>
                  <a:pt x="126" y="162"/>
                  <a:pt x="81" y="207"/>
                  <a:pt x="54" y="2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62">
            <a:extLst>
              <a:ext uri="{FF2B5EF4-FFF2-40B4-BE49-F238E27FC236}">
                <a16:creationId xmlns:a16="http://schemas.microsoft.com/office/drawing/2014/main" id="{980AB2D1-3337-544C-9B6D-7854352B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593" y="8583130"/>
            <a:ext cx="381688" cy="381688"/>
          </a:xfrm>
          <a:custGeom>
            <a:avLst/>
            <a:gdLst>
              <a:gd name="T0" fmla="*/ 162 w 334"/>
              <a:gd name="T1" fmla="*/ 333 h 334"/>
              <a:gd name="T2" fmla="*/ 162 w 334"/>
              <a:gd name="T3" fmla="*/ 333 h 334"/>
              <a:gd name="T4" fmla="*/ 0 w 334"/>
              <a:gd name="T5" fmla="*/ 171 h 334"/>
              <a:gd name="T6" fmla="*/ 162 w 334"/>
              <a:gd name="T7" fmla="*/ 0 h 334"/>
              <a:gd name="T8" fmla="*/ 333 w 334"/>
              <a:gd name="T9" fmla="*/ 171 h 334"/>
              <a:gd name="T10" fmla="*/ 162 w 334"/>
              <a:gd name="T11" fmla="*/ 333 h 334"/>
              <a:gd name="T12" fmla="*/ 162 w 334"/>
              <a:gd name="T13" fmla="*/ 45 h 334"/>
              <a:gd name="T14" fmla="*/ 162 w 334"/>
              <a:gd name="T15" fmla="*/ 45 h 334"/>
              <a:gd name="T16" fmla="*/ 36 w 334"/>
              <a:gd name="T17" fmla="*/ 171 h 334"/>
              <a:gd name="T18" fmla="*/ 162 w 334"/>
              <a:gd name="T19" fmla="*/ 288 h 334"/>
              <a:gd name="T20" fmla="*/ 288 w 334"/>
              <a:gd name="T21" fmla="*/ 171 h 334"/>
              <a:gd name="T22" fmla="*/ 162 w 334"/>
              <a:gd name="T23" fmla="*/ 45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34">
                <a:moveTo>
                  <a:pt x="162" y="333"/>
                </a:moveTo>
                <a:lnTo>
                  <a:pt x="162" y="333"/>
                </a:lnTo>
                <a:cubicBezTo>
                  <a:pt x="72" y="333"/>
                  <a:pt x="0" y="261"/>
                  <a:pt x="0" y="171"/>
                </a:cubicBezTo>
                <a:cubicBezTo>
                  <a:pt x="0" y="72"/>
                  <a:pt x="72" y="0"/>
                  <a:pt x="162" y="0"/>
                </a:cubicBezTo>
                <a:cubicBezTo>
                  <a:pt x="252" y="0"/>
                  <a:pt x="333" y="72"/>
                  <a:pt x="333" y="171"/>
                </a:cubicBezTo>
                <a:cubicBezTo>
                  <a:pt x="333" y="261"/>
                  <a:pt x="252" y="333"/>
                  <a:pt x="162" y="333"/>
                </a:cubicBezTo>
                <a:close/>
                <a:moveTo>
                  <a:pt x="162" y="45"/>
                </a:moveTo>
                <a:lnTo>
                  <a:pt x="162" y="45"/>
                </a:lnTo>
                <a:cubicBezTo>
                  <a:pt x="99" y="45"/>
                  <a:pt x="36" y="99"/>
                  <a:pt x="36" y="171"/>
                </a:cubicBezTo>
                <a:cubicBezTo>
                  <a:pt x="36" y="234"/>
                  <a:pt x="99" y="288"/>
                  <a:pt x="162" y="288"/>
                </a:cubicBezTo>
                <a:cubicBezTo>
                  <a:pt x="234" y="288"/>
                  <a:pt x="288" y="234"/>
                  <a:pt x="288" y="171"/>
                </a:cubicBezTo>
                <a:cubicBezTo>
                  <a:pt x="288" y="99"/>
                  <a:pt x="234" y="45"/>
                  <a:pt x="16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63">
            <a:extLst>
              <a:ext uri="{FF2B5EF4-FFF2-40B4-BE49-F238E27FC236}">
                <a16:creationId xmlns:a16="http://schemas.microsoft.com/office/drawing/2014/main" id="{12CDABA1-062E-7C4B-BF93-58AC30B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172" y="5655181"/>
            <a:ext cx="748311" cy="482132"/>
          </a:xfrm>
          <a:custGeom>
            <a:avLst/>
            <a:gdLst>
              <a:gd name="T0" fmla="*/ 629 w 657"/>
              <a:gd name="T1" fmla="*/ 422 h 423"/>
              <a:gd name="T2" fmla="*/ 629 w 657"/>
              <a:gd name="T3" fmla="*/ 422 h 423"/>
              <a:gd name="T4" fmla="*/ 36 w 657"/>
              <a:gd name="T5" fmla="*/ 422 h 423"/>
              <a:gd name="T6" fmla="*/ 0 w 657"/>
              <a:gd name="T7" fmla="*/ 386 h 423"/>
              <a:gd name="T8" fmla="*/ 0 w 657"/>
              <a:gd name="T9" fmla="*/ 36 h 423"/>
              <a:gd name="T10" fmla="*/ 36 w 657"/>
              <a:gd name="T11" fmla="*/ 0 h 423"/>
              <a:gd name="T12" fmla="*/ 629 w 657"/>
              <a:gd name="T13" fmla="*/ 0 h 423"/>
              <a:gd name="T14" fmla="*/ 656 w 657"/>
              <a:gd name="T15" fmla="*/ 36 h 423"/>
              <a:gd name="T16" fmla="*/ 656 w 657"/>
              <a:gd name="T17" fmla="*/ 386 h 423"/>
              <a:gd name="T18" fmla="*/ 629 w 657"/>
              <a:gd name="T19" fmla="*/ 422 h 423"/>
              <a:gd name="T20" fmla="*/ 44 w 657"/>
              <a:gd name="T21" fmla="*/ 377 h 423"/>
              <a:gd name="T22" fmla="*/ 44 w 657"/>
              <a:gd name="T23" fmla="*/ 377 h 423"/>
              <a:gd name="T24" fmla="*/ 611 w 657"/>
              <a:gd name="T25" fmla="*/ 377 h 423"/>
              <a:gd name="T26" fmla="*/ 611 w 657"/>
              <a:gd name="T27" fmla="*/ 45 h 423"/>
              <a:gd name="T28" fmla="*/ 44 w 657"/>
              <a:gd name="T29" fmla="*/ 45 h 423"/>
              <a:gd name="T30" fmla="*/ 44 w 657"/>
              <a:gd name="T31" fmla="*/ 377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7" h="423">
                <a:moveTo>
                  <a:pt x="629" y="422"/>
                </a:moveTo>
                <a:lnTo>
                  <a:pt x="629" y="422"/>
                </a:lnTo>
                <a:cubicBezTo>
                  <a:pt x="36" y="422"/>
                  <a:pt x="36" y="422"/>
                  <a:pt x="36" y="422"/>
                </a:cubicBezTo>
                <a:cubicBezTo>
                  <a:pt x="18" y="422"/>
                  <a:pt x="0" y="404"/>
                  <a:pt x="0" y="38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8" y="0"/>
                  <a:pt x="36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47" y="0"/>
                  <a:pt x="656" y="17"/>
                  <a:pt x="656" y="36"/>
                </a:cubicBezTo>
                <a:cubicBezTo>
                  <a:pt x="656" y="386"/>
                  <a:pt x="656" y="386"/>
                  <a:pt x="656" y="386"/>
                </a:cubicBezTo>
                <a:cubicBezTo>
                  <a:pt x="656" y="404"/>
                  <a:pt x="647" y="422"/>
                  <a:pt x="629" y="422"/>
                </a:cubicBezTo>
                <a:close/>
                <a:moveTo>
                  <a:pt x="44" y="377"/>
                </a:moveTo>
                <a:lnTo>
                  <a:pt x="44" y="377"/>
                </a:lnTo>
                <a:cubicBezTo>
                  <a:pt x="611" y="377"/>
                  <a:pt x="611" y="377"/>
                  <a:pt x="611" y="377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3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64">
            <a:extLst>
              <a:ext uri="{FF2B5EF4-FFF2-40B4-BE49-F238E27FC236}">
                <a16:creationId xmlns:a16="http://schemas.microsoft.com/office/drawing/2014/main" id="{EA8095F0-8E28-7541-9432-1B6F22E8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817" y="6177491"/>
            <a:ext cx="924087" cy="50222"/>
          </a:xfrm>
          <a:custGeom>
            <a:avLst/>
            <a:gdLst>
              <a:gd name="T0" fmla="*/ 782 w 810"/>
              <a:gd name="T1" fmla="*/ 45 h 46"/>
              <a:gd name="T2" fmla="*/ 782 w 810"/>
              <a:gd name="T3" fmla="*/ 45 h 46"/>
              <a:gd name="T4" fmla="*/ 18 w 810"/>
              <a:gd name="T5" fmla="*/ 45 h 46"/>
              <a:gd name="T6" fmla="*/ 0 w 810"/>
              <a:gd name="T7" fmla="*/ 18 h 46"/>
              <a:gd name="T8" fmla="*/ 18 w 810"/>
              <a:gd name="T9" fmla="*/ 0 h 46"/>
              <a:gd name="T10" fmla="*/ 782 w 810"/>
              <a:gd name="T11" fmla="*/ 0 h 46"/>
              <a:gd name="T12" fmla="*/ 809 w 810"/>
              <a:gd name="T13" fmla="*/ 18 h 46"/>
              <a:gd name="T14" fmla="*/ 782 w 81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0" h="46">
                <a:moveTo>
                  <a:pt x="782" y="45"/>
                </a:moveTo>
                <a:lnTo>
                  <a:pt x="78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0"/>
                  <a:pt x="809" y="9"/>
                  <a:pt x="809" y="18"/>
                </a:cubicBezTo>
                <a:cubicBezTo>
                  <a:pt x="809" y="36"/>
                  <a:pt x="791" y="45"/>
                  <a:pt x="78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65">
            <a:extLst>
              <a:ext uri="{FF2B5EF4-FFF2-40B4-BE49-F238E27FC236}">
                <a16:creationId xmlns:a16="http://schemas.microsoft.com/office/drawing/2014/main" id="{B2131C74-0B64-2045-B4AC-31DD0566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477" y="11280060"/>
            <a:ext cx="381688" cy="748308"/>
          </a:xfrm>
          <a:custGeom>
            <a:avLst/>
            <a:gdLst>
              <a:gd name="T0" fmla="*/ 278 w 333"/>
              <a:gd name="T1" fmla="*/ 54 h 658"/>
              <a:gd name="T2" fmla="*/ 161 w 333"/>
              <a:gd name="T3" fmla="*/ 0 h 658"/>
              <a:gd name="T4" fmla="*/ 0 w 333"/>
              <a:gd name="T5" fmla="*/ 171 h 658"/>
              <a:gd name="T6" fmla="*/ 72 w 333"/>
              <a:gd name="T7" fmla="*/ 324 h 658"/>
              <a:gd name="T8" fmla="*/ 89 w 333"/>
              <a:gd name="T9" fmla="*/ 378 h 658"/>
              <a:gd name="T10" fmla="*/ 80 w 333"/>
              <a:gd name="T11" fmla="*/ 432 h 658"/>
              <a:gd name="T12" fmla="*/ 116 w 333"/>
              <a:gd name="T13" fmla="*/ 468 h 658"/>
              <a:gd name="T14" fmla="*/ 80 w 333"/>
              <a:gd name="T15" fmla="*/ 504 h 658"/>
              <a:gd name="T16" fmla="*/ 116 w 333"/>
              <a:gd name="T17" fmla="*/ 540 h 658"/>
              <a:gd name="T18" fmla="*/ 80 w 333"/>
              <a:gd name="T19" fmla="*/ 585 h 658"/>
              <a:gd name="T20" fmla="*/ 152 w 333"/>
              <a:gd name="T21" fmla="*/ 657 h 658"/>
              <a:gd name="T22" fmla="*/ 161 w 333"/>
              <a:gd name="T23" fmla="*/ 657 h 658"/>
              <a:gd name="T24" fmla="*/ 233 w 333"/>
              <a:gd name="T25" fmla="*/ 594 h 658"/>
              <a:gd name="T26" fmla="*/ 242 w 333"/>
              <a:gd name="T27" fmla="*/ 342 h 658"/>
              <a:gd name="T28" fmla="*/ 260 w 333"/>
              <a:gd name="T29" fmla="*/ 297 h 658"/>
              <a:gd name="T30" fmla="*/ 305 w 333"/>
              <a:gd name="T31" fmla="*/ 252 h 658"/>
              <a:gd name="T32" fmla="*/ 278 w 333"/>
              <a:gd name="T33" fmla="*/ 54 h 658"/>
              <a:gd name="T34" fmla="*/ 269 w 333"/>
              <a:gd name="T35" fmla="*/ 234 h 658"/>
              <a:gd name="T36" fmla="*/ 215 w 333"/>
              <a:gd name="T37" fmla="*/ 306 h 658"/>
              <a:gd name="T38" fmla="*/ 206 w 333"/>
              <a:gd name="T39" fmla="*/ 315 h 658"/>
              <a:gd name="T40" fmla="*/ 197 w 333"/>
              <a:gd name="T41" fmla="*/ 576 h 658"/>
              <a:gd name="T42" fmla="*/ 134 w 333"/>
              <a:gd name="T43" fmla="*/ 585 h 658"/>
              <a:gd name="T44" fmla="*/ 170 w 333"/>
              <a:gd name="T45" fmla="*/ 540 h 658"/>
              <a:gd name="T46" fmla="*/ 134 w 333"/>
              <a:gd name="T47" fmla="*/ 504 h 658"/>
              <a:gd name="T48" fmla="*/ 170 w 333"/>
              <a:gd name="T49" fmla="*/ 468 h 658"/>
              <a:gd name="T50" fmla="*/ 125 w 333"/>
              <a:gd name="T51" fmla="*/ 414 h 658"/>
              <a:gd name="T52" fmla="*/ 152 w 333"/>
              <a:gd name="T53" fmla="*/ 369 h 658"/>
              <a:gd name="T54" fmla="*/ 152 w 333"/>
              <a:gd name="T55" fmla="*/ 342 h 658"/>
              <a:gd name="T56" fmla="*/ 98 w 333"/>
              <a:gd name="T57" fmla="*/ 270 h 658"/>
              <a:gd name="T58" fmla="*/ 161 w 333"/>
              <a:gd name="T59" fmla="*/ 45 h 658"/>
              <a:gd name="T60" fmla="*/ 251 w 333"/>
              <a:gd name="T61" fmla="*/ 81 h 658"/>
              <a:gd name="T62" fmla="*/ 269 w 333"/>
              <a:gd name="T63" fmla="*/ 234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3" h="658">
                <a:moveTo>
                  <a:pt x="278" y="54"/>
                </a:moveTo>
                <a:lnTo>
                  <a:pt x="278" y="54"/>
                </a:lnTo>
                <a:cubicBezTo>
                  <a:pt x="251" y="18"/>
                  <a:pt x="206" y="0"/>
                  <a:pt x="161" y="0"/>
                </a:cubicBezTo>
                <a:lnTo>
                  <a:pt x="161" y="0"/>
                </a:lnTo>
                <a:cubicBezTo>
                  <a:pt x="116" y="0"/>
                  <a:pt x="80" y="18"/>
                  <a:pt x="44" y="54"/>
                </a:cubicBezTo>
                <a:cubicBezTo>
                  <a:pt x="17" y="81"/>
                  <a:pt x="0" y="126"/>
                  <a:pt x="0" y="171"/>
                </a:cubicBezTo>
                <a:cubicBezTo>
                  <a:pt x="0" y="216"/>
                  <a:pt x="17" y="270"/>
                  <a:pt x="62" y="297"/>
                </a:cubicBezTo>
                <a:cubicBezTo>
                  <a:pt x="62" y="306"/>
                  <a:pt x="62" y="315"/>
                  <a:pt x="72" y="324"/>
                </a:cubicBezTo>
                <a:cubicBezTo>
                  <a:pt x="108" y="360"/>
                  <a:pt x="108" y="360"/>
                  <a:pt x="108" y="360"/>
                </a:cubicBezTo>
                <a:cubicBezTo>
                  <a:pt x="89" y="378"/>
                  <a:pt x="89" y="378"/>
                  <a:pt x="89" y="378"/>
                </a:cubicBezTo>
                <a:cubicBezTo>
                  <a:pt x="89" y="378"/>
                  <a:pt x="80" y="387"/>
                  <a:pt x="80" y="396"/>
                </a:cubicBezTo>
                <a:cubicBezTo>
                  <a:pt x="80" y="432"/>
                  <a:pt x="80" y="432"/>
                  <a:pt x="80" y="432"/>
                </a:cubicBezTo>
                <a:lnTo>
                  <a:pt x="89" y="441"/>
                </a:lnTo>
                <a:cubicBezTo>
                  <a:pt x="116" y="468"/>
                  <a:pt x="116" y="468"/>
                  <a:pt x="116" y="468"/>
                </a:cubicBezTo>
                <a:cubicBezTo>
                  <a:pt x="89" y="495"/>
                  <a:pt x="89" y="495"/>
                  <a:pt x="89" y="495"/>
                </a:cubicBezTo>
                <a:lnTo>
                  <a:pt x="80" y="504"/>
                </a:lnTo>
                <a:cubicBezTo>
                  <a:pt x="80" y="513"/>
                  <a:pt x="89" y="522"/>
                  <a:pt x="89" y="522"/>
                </a:cubicBezTo>
                <a:cubicBezTo>
                  <a:pt x="116" y="540"/>
                  <a:pt x="116" y="540"/>
                  <a:pt x="116" y="540"/>
                </a:cubicBezTo>
                <a:cubicBezTo>
                  <a:pt x="89" y="567"/>
                  <a:pt x="89" y="567"/>
                  <a:pt x="89" y="567"/>
                </a:cubicBezTo>
                <a:cubicBezTo>
                  <a:pt x="89" y="567"/>
                  <a:pt x="80" y="576"/>
                  <a:pt x="80" y="585"/>
                </a:cubicBezTo>
                <a:lnTo>
                  <a:pt x="89" y="594"/>
                </a:lnTo>
                <a:cubicBezTo>
                  <a:pt x="152" y="657"/>
                  <a:pt x="152" y="657"/>
                  <a:pt x="152" y="657"/>
                </a:cubicBezTo>
                <a:lnTo>
                  <a:pt x="161" y="657"/>
                </a:lnTo>
                <a:lnTo>
                  <a:pt x="161" y="657"/>
                </a:lnTo>
                <a:cubicBezTo>
                  <a:pt x="170" y="657"/>
                  <a:pt x="170" y="657"/>
                  <a:pt x="179" y="657"/>
                </a:cubicBezTo>
                <a:cubicBezTo>
                  <a:pt x="233" y="594"/>
                  <a:pt x="233" y="594"/>
                  <a:pt x="233" y="594"/>
                </a:cubicBezTo>
                <a:cubicBezTo>
                  <a:pt x="242" y="594"/>
                  <a:pt x="242" y="585"/>
                  <a:pt x="242" y="585"/>
                </a:cubicBezTo>
                <a:cubicBezTo>
                  <a:pt x="242" y="342"/>
                  <a:pt x="242" y="342"/>
                  <a:pt x="242" y="342"/>
                </a:cubicBezTo>
                <a:cubicBezTo>
                  <a:pt x="260" y="324"/>
                  <a:pt x="260" y="324"/>
                  <a:pt x="260" y="324"/>
                </a:cubicBezTo>
                <a:cubicBezTo>
                  <a:pt x="260" y="315"/>
                  <a:pt x="269" y="306"/>
                  <a:pt x="260" y="297"/>
                </a:cubicBezTo>
                <a:lnTo>
                  <a:pt x="260" y="297"/>
                </a:lnTo>
                <a:cubicBezTo>
                  <a:pt x="278" y="288"/>
                  <a:pt x="296" y="270"/>
                  <a:pt x="305" y="252"/>
                </a:cubicBezTo>
                <a:cubicBezTo>
                  <a:pt x="323" y="225"/>
                  <a:pt x="332" y="198"/>
                  <a:pt x="332" y="171"/>
                </a:cubicBezTo>
                <a:cubicBezTo>
                  <a:pt x="332" y="126"/>
                  <a:pt x="314" y="81"/>
                  <a:pt x="278" y="54"/>
                </a:cubicBezTo>
                <a:close/>
                <a:moveTo>
                  <a:pt x="269" y="234"/>
                </a:moveTo>
                <a:lnTo>
                  <a:pt x="269" y="234"/>
                </a:lnTo>
                <a:cubicBezTo>
                  <a:pt x="260" y="252"/>
                  <a:pt x="242" y="261"/>
                  <a:pt x="224" y="279"/>
                </a:cubicBezTo>
                <a:cubicBezTo>
                  <a:pt x="215" y="279"/>
                  <a:pt x="206" y="297"/>
                  <a:pt x="215" y="306"/>
                </a:cubicBezTo>
                <a:lnTo>
                  <a:pt x="215" y="306"/>
                </a:lnTo>
                <a:cubicBezTo>
                  <a:pt x="206" y="315"/>
                  <a:pt x="206" y="315"/>
                  <a:pt x="206" y="315"/>
                </a:cubicBezTo>
                <a:cubicBezTo>
                  <a:pt x="197" y="324"/>
                  <a:pt x="197" y="324"/>
                  <a:pt x="197" y="333"/>
                </a:cubicBezTo>
                <a:cubicBezTo>
                  <a:pt x="197" y="576"/>
                  <a:pt x="197" y="576"/>
                  <a:pt x="197" y="576"/>
                </a:cubicBezTo>
                <a:cubicBezTo>
                  <a:pt x="161" y="612"/>
                  <a:pt x="161" y="612"/>
                  <a:pt x="161" y="612"/>
                </a:cubicBezTo>
                <a:cubicBezTo>
                  <a:pt x="134" y="585"/>
                  <a:pt x="134" y="585"/>
                  <a:pt x="134" y="585"/>
                </a:cubicBezTo>
                <a:cubicBezTo>
                  <a:pt x="161" y="558"/>
                  <a:pt x="161" y="558"/>
                  <a:pt x="161" y="558"/>
                </a:cubicBezTo>
                <a:cubicBezTo>
                  <a:pt x="161" y="558"/>
                  <a:pt x="170" y="549"/>
                  <a:pt x="170" y="540"/>
                </a:cubicBezTo>
                <a:lnTo>
                  <a:pt x="161" y="531"/>
                </a:lnTo>
                <a:cubicBezTo>
                  <a:pt x="134" y="504"/>
                  <a:pt x="134" y="504"/>
                  <a:pt x="134" y="504"/>
                </a:cubicBezTo>
                <a:cubicBezTo>
                  <a:pt x="161" y="486"/>
                  <a:pt x="161" y="486"/>
                  <a:pt x="161" y="486"/>
                </a:cubicBezTo>
                <a:cubicBezTo>
                  <a:pt x="170" y="477"/>
                  <a:pt x="170" y="477"/>
                  <a:pt x="170" y="468"/>
                </a:cubicBezTo>
                <a:cubicBezTo>
                  <a:pt x="170" y="459"/>
                  <a:pt x="170" y="450"/>
                  <a:pt x="161" y="450"/>
                </a:cubicBezTo>
                <a:cubicBezTo>
                  <a:pt x="125" y="414"/>
                  <a:pt x="125" y="414"/>
                  <a:pt x="125" y="414"/>
                </a:cubicBezTo>
                <a:cubicBezTo>
                  <a:pt x="125" y="405"/>
                  <a:pt x="125" y="405"/>
                  <a:pt x="125" y="405"/>
                </a:cubicBezTo>
                <a:cubicBezTo>
                  <a:pt x="152" y="369"/>
                  <a:pt x="152" y="369"/>
                  <a:pt x="152" y="369"/>
                </a:cubicBezTo>
                <a:cubicBezTo>
                  <a:pt x="161" y="369"/>
                  <a:pt x="161" y="360"/>
                  <a:pt x="161" y="351"/>
                </a:cubicBezTo>
                <a:lnTo>
                  <a:pt x="152" y="342"/>
                </a:lnTo>
                <a:cubicBezTo>
                  <a:pt x="108" y="306"/>
                  <a:pt x="108" y="306"/>
                  <a:pt x="108" y="306"/>
                </a:cubicBezTo>
                <a:cubicBezTo>
                  <a:pt x="116" y="288"/>
                  <a:pt x="108" y="279"/>
                  <a:pt x="98" y="270"/>
                </a:cubicBezTo>
                <a:cubicBezTo>
                  <a:pt x="62" y="252"/>
                  <a:pt x="44" y="207"/>
                  <a:pt x="44" y="171"/>
                </a:cubicBezTo>
                <a:cubicBezTo>
                  <a:pt x="44" y="99"/>
                  <a:pt x="98" y="45"/>
                  <a:pt x="161" y="45"/>
                </a:cubicBezTo>
                <a:lnTo>
                  <a:pt x="161" y="45"/>
                </a:lnTo>
                <a:cubicBezTo>
                  <a:pt x="197" y="45"/>
                  <a:pt x="224" y="63"/>
                  <a:pt x="251" y="81"/>
                </a:cubicBezTo>
                <a:cubicBezTo>
                  <a:pt x="269" y="108"/>
                  <a:pt x="287" y="135"/>
                  <a:pt x="287" y="171"/>
                </a:cubicBezTo>
                <a:cubicBezTo>
                  <a:pt x="287" y="189"/>
                  <a:pt x="278" y="216"/>
                  <a:pt x="269" y="2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66">
            <a:extLst>
              <a:ext uri="{FF2B5EF4-FFF2-40B4-BE49-F238E27FC236}">
                <a16:creationId xmlns:a16="http://schemas.microsoft.com/office/drawing/2014/main" id="{52D87B38-DE49-B543-B68F-733D7E2D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079" y="11370459"/>
            <a:ext cx="105465" cy="115509"/>
          </a:xfrm>
          <a:custGeom>
            <a:avLst/>
            <a:gdLst>
              <a:gd name="T0" fmla="*/ 45 w 91"/>
              <a:gd name="T1" fmla="*/ 0 h 100"/>
              <a:gd name="T2" fmla="*/ 45 w 91"/>
              <a:gd name="T3" fmla="*/ 0 h 100"/>
              <a:gd name="T4" fmla="*/ 0 w 91"/>
              <a:gd name="T5" fmla="*/ 54 h 100"/>
              <a:gd name="T6" fmla="*/ 45 w 91"/>
              <a:gd name="T7" fmla="*/ 99 h 100"/>
              <a:gd name="T8" fmla="*/ 90 w 91"/>
              <a:gd name="T9" fmla="*/ 54 h 100"/>
              <a:gd name="T10" fmla="*/ 45 w 91"/>
              <a:gd name="T11" fmla="*/ 0 h 100"/>
              <a:gd name="T12" fmla="*/ 45 w 91"/>
              <a:gd name="T13" fmla="*/ 81 h 100"/>
              <a:gd name="T14" fmla="*/ 45 w 91"/>
              <a:gd name="T15" fmla="*/ 81 h 100"/>
              <a:gd name="T16" fmla="*/ 18 w 91"/>
              <a:gd name="T17" fmla="*/ 54 h 100"/>
              <a:gd name="T18" fmla="*/ 45 w 91"/>
              <a:gd name="T19" fmla="*/ 27 h 100"/>
              <a:gd name="T20" fmla="*/ 72 w 91"/>
              <a:gd name="T21" fmla="*/ 54 h 100"/>
              <a:gd name="T22" fmla="*/ 45 w 91"/>
              <a:gd name="T23" fmla="*/ 8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81"/>
                  <a:pt x="18" y="99"/>
                  <a:pt x="45" y="99"/>
                </a:cubicBezTo>
                <a:cubicBezTo>
                  <a:pt x="72" y="99"/>
                  <a:pt x="90" y="81"/>
                  <a:pt x="90" y="54"/>
                </a:cubicBezTo>
                <a:cubicBezTo>
                  <a:pt x="90" y="27"/>
                  <a:pt x="72" y="0"/>
                  <a:pt x="45" y="0"/>
                </a:cubicBezTo>
                <a:close/>
                <a:moveTo>
                  <a:pt x="45" y="81"/>
                </a:moveTo>
                <a:lnTo>
                  <a:pt x="45" y="81"/>
                </a:lnTo>
                <a:cubicBezTo>
                  <a:pt x="36" y="81"/>
                  <a:pt x="18" y="63"/>
                  <a:pt x="18" y="54"/>
                </a:cubicBezTo>
                <a:cubicBezTo>
                  <a:pt x="18" y="36"/>
                  <a:pt x="36" y="27"/>
                  <a:pt x="45" y="27"/>
                </a:cubicBezTo>
                <a:cubicBezTo>
                  <a:pt x="63" y="27"/>
                  <a:pt x="72" y="36"/>
                  <a:pt x="72" y="54"/>
                </a:cubicBezTo>
                <a:cubicBezTo>
                  <a:pt x="72" y="63"/>
                  <a:pt x="63" y="81"/>
                  <a:pt x="45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67">
            <a:extLst>
              <a:ext uri="{FF2B5EF4-FFF2-40B4-BE49-F238E27FC236}">
                <a16:creationId xmlns:a16="http://schemas.microsoft.com/office/drawing/2014/main" id="{8AE99D14-A33B-8A4B-8BC5-646FA3E0C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504" y="8492730"/>
            <a:ext cx="276220" cy="276223"/>
          </a:xfrm>
          <a:custGeom>
            <a:avLst/>
            <a:gdLst>
              <a:gd name="T0" fmla="*/ 126 w 243"/>
              <a:gd name="T1" fmla="*/ 243 h 244"/>
              <a:gd name="T2" fmla="*/ 126 w 243"/>
              <a:gd name="T3" fmla="*/ 243 h 244"/>
              <a:gd name="T4" fmla="*/ 0 w 243"/>
              <a:gd name="T5" fmla="*/ 126 h 244"/>
              <a:gd name="T6" fmla="*/ 126 w 243"/>
              <a:gd name="T7" fmla="*/ 0 h 244"/>
              <a:gd name="T8" fmla="*/ 242 w 243"/>
              <a:gd name="T9" fmla="*/ 126 h 244"/>
              <a:gd name="T10" fmla="*/ 126 w 243"/>
              <a:gd name="T11" fmla="*/ 243 h 244"/>
              <a:gd name="T12" fmla="*/ 126 w 243"/>
              <a:gd name="T13" fmla="*/ 45 h 244"/>
              <a:gd name="T14" fmla="*/ 126 w 243"/>
              <a:gd name="T15" fmla="*/ 45 h 244"/>
              <a:gd name="T16" fmla="*/ 44 w 243"/>
              <a:gd name="T17" fmla="*/ 126 h 244"/>
              <a:gd name="T18" fmla="*/ 126 w 243"/>
              <a:gd name="T19" fmla="*/ 198 h 244"/>
              <a:gd name="T20" fmla="*/ 198 w 243"/>
              <a:gd name="T21" fmla="*/ 126 h 244"/>
              <a:gd name="T22" fmla="*/ 126 w 243"/>
              <a:gd name="T23" fmla="*/ 4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3" h="244">
                <a:moveTo>
                  <a:pt x="126" y="243"/>
                </a:moveTo>
                <a:lnTo>
                  <a:pt x="126" y="243"/>
                </a:lnTo>
                <a:cubicBezTo>
                  <a:pt x="54" y="243"/>
                  <a:pt x="0" y="189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88" y="0"/>
                  <a:pt x="242" y="54"/>
                  <a:pt x="242" y="126"/>
                </a:cubicBezTo>
                <a:cubicBezTo>
                  <a:pt x="242" y="189"/>
                  <a:pt x="188" y="243"/>
                  <a:pt x="126" y="243"/>
                </a:cubicBezTo>
                <a:close/>
                <a:moveTo>
                  <a:pt x="126" y="45"/>
                </a:moveTo>
                <a:lnTo>
                  <a:pt x="126" y="45"/>
                </a:lnTo>
                <a:cubicBezTo>
                  <a:pt x="80" y="45"/>
                  <a:pt x="44" y="81"/>
                  <a:pt x="44" y="126"/>
                </a:cubicBezTo>
                <a:cubicBezTo>
                  <a:pt x="44" y="162"/>
                  <a:pt x="80" y="198"/>
                  <a:pt x="126" y="198"/>
                </a:cubicBezTo>
                <a:cubicBezTo>
                  <a:pt x="162" y="198"/>
                  <a:pt x="198" y="162"/>
                  <a:pt x="198" y="126"/>
                </a:cubicBezTo>
                <a:cubicBezTo>
                  <a:pt x="198" y="81"/>
                  <a:pt x="162" y="45"/>
                  <a:pt x="12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68">
            <a:extLst>
              <a:ext uri="{FF2B5EF4-FFF2-40B4-BE49-F238E27FC236}">
                <a16:creationId xmlns:a16="http://schemas.microsoft.com/office/drawing/2014/main" id="{78463736-724F-9448-BEEB-DA93F7A8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7104" y="8799086"/>
            <a:ext cx="462044" cy="256131"/>
          </a:xfrm>
          <a:custGeom>
            <a:avLst/>
            <a:gdLst>
              <a:gd name="T0" fmla="*/ 386 w 405"/>
              <a:gd name="T1" fmla="*/ 225 h 226"/>
              <a:gd name="T2" fmla="*/ 386 w 405"/>
              <a:gd name="T3" fmla="*/ 225 h 226"/>
              <a:gd name="T4" fmla="*/ 17 w 405"/>
              <a:gd name="T5" fmla="*/ 225 h 226"/>
              <a:gd name="T6" fmla="*/ 0 w 405"/>
              <a:gd name="T7" fmla="*/ 207 h 226"/>
              <a:gd name="T8" fmla="*/ 0 w 405"/>
              <a:gd name="T9" fmla="*/ 117 h 226"/>
              <a:gd name="T10" fmla="*/ 36 w 405"/>
              <a:gd name="T11" fmla="*/ 45 h 226"/>
              <a:gd name="T12" fmla="*/ 207 w 405"/>
              <a:gd name="T13" fmla="*/ 0 h 226"/>
              <a:gd name="T14" fmla="*/ 368 w 405"/>
              <a:gd name="T15" fmla="*/ 45 h 226"/>
              <a:gd name="T16" fmla="*/ 404 w 405"/>
              <a:gd name="T17" fmla="*/ 117 h 226"/>
              <a:gd name="T18" fmla="*/ 404 w 405"/>
              <a:gd name="T19" fmla="*/ 207 h 226"/>
              <a:gd name="T20" fmla="*/ 386 w 405"/>
              <a:gd name="T21" fmla="*/ 225 h 226"/>
              <a:gd name="T22" fmla="*/ 36 w 405"/>
              <a:gd name="T23" fmla="*/ 180 h 226"/>
              <a:gd name="T24" fmla="*/ 36 w 405"/>
              <a:gd name="T25" fmla="*/ 180 h 226"/>
              <a:gd name="T26" fmla="*/ 368 w 405"/>
              <a:gd name="T27" fmla="*/ 180 h 226"/>
              <a:gd name="T28" fmla="*/ 368 w 405"/>
              <a:gd name="T29" fmla="*/ 117 h 226"/>
              <a:gd name="T30" fmla="*/ 350 w 405"/>
              <a:gd name="T31" fmla="*/ 81 h 226"/>
              <a:gd name="T32" fmla="*/ 207 w 405"/>
              <a:gd name="T33" fmla="*/ 36 h 226"/>
              <a:gd name="T34" fmla="*/ 63 w 405"/>
              <a:gd name="T35" fmla="*/ 81 h 226"/>
              <a:gd name="T36" fmla="*/ 36 w 405"/>
              <a:gd name="T37" fmla="*/ 117 h 226"/>
              <a:gd name="T38" fmla="*/ 36 w 405"/>
              <a:gd name="T39" fmla="*/ 18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5" h="226">
                <a:moveTo>
                  <a:pt x="386" y="225"/>
                </a:moveTo>
                <a:lnTo>
                  <a:pt x="386" y="225"/>
                </a:lnTo>
                <a:cubicBezTo>
                  <a:pt x="17" y="225"/>
                  <a:pt x="17" y="225"/>
                  <a:pt x="17" y="225"/>
                </a:cubicBezTo>
                <a:cubicBezTo>
                  <a:pt x="9" y="225"/>
                  <a:pt x="0" y="216"/>
                  <a:pt x="0" y="20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90"/>
                  <a:pt x="9" y="63"/>
                  <a:pt x="36" y="45"/>
                </a:cubicBezTo>
                <a:cubicBezTo>
                  <a:pt x="81" y="18"/>
                  <a:pt x="144" y="0"/>
                  <a:pt x="207" y="0"/>
                </a:cubicBezTo>
                <a:cubicBezTo>
                  <a:pt x="260" y="0"/>
                  <a:pt x="323" y="18"/>
                  <a:pt x="368" y="45"/>
                </a:cubicBezTo>
                <a:cubicBezTo>
                  <a:pt x="395" y="63"/>
                  <a:pt x="404" y="90"/>
                  <a:pt x="404" y="117"/>
                </a:cubicBezTo>
                <a:cubicBezTo>
                  <a:pt x="404" y="144"/>
                  <a:pt x="404" y="180"/>
                  <a:pt x="404" y="207"/>
                </a:cubicBezTo>
                <a:cubicBezTo>
                  <a:pt x="404" y="216"/>
                  <a:pt x="395" y="225"/>
                  <a:pt x="386" y="225"/>
                </a:cubicBezTo>
                <a:close/>
                <a:moveTo>
                  <a:pt x="36" y="180"/>
                </a:moveTo>
                <a:lnTo>
                  <a:pt x="36" y="180"/>
                </a:lnTo>
                <a:cubicBezTo>
                  <a:pt x="368" y="180"/>
                  <a:pt x="368" y="180"/>
                  <a:pt x="368" y="180"/>
                </a:cubicBezTo>
                <a:cubicBezTo>
                  <a:pt x="368" y="162"/>
                  <a:pt x="368" y="135"/>
                  <a:pt x="368" y="117"/>
                </a:cubicBezTo>
                <a:cubicBezTo>
                  <a:pt x="368" y="108"/>
                  <a:pt x="359" y="90"/>
                  <a:pt x="350" y="81"/>
                </a:cubicBezTo>
                <a:cubicBezTo>
                  <a:pt x="305" y="54"/>
                  <a:pt x="251" y="36"/>
                  <a:pt x="207" y="36"/>
                </a:cubicBezTo>
                <a:cubicBezTo>
                  <a:pt x="152" y="36"/>
                  <a:pt x="99" y="54"/>
                  <a:pt x="63" y="81"/>
                </a:cubicBezTo>
                <a:cubicBezTo>
                  <a:pt x="45" y="90"/>
                  <a:pt x="36" y="108"/>
                  <a:pt x="36" y="117"/>
                </a:cubicBezTo>
                <a:lnTo>
                  <a:pt x="36" y="1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69">
            <a:extLst>
              <a:ext uri="{FF2B5EF4-FFF2-40B4-BE49-F238E27FC236}">
                <a16:creationId xmlns:a16="http://schemas.microsoft.com/office/drawing/2014/main" id="{493030FC-35C7-FD46-A925-8EE5F42C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901" y="8542952"/>
            <a:ext cx="236046" cy="226001"/>
          </a:xfrm>
          <a:custGeom>
            <a:avLst/>
            <a:gdLst>
              <a:gd name="T0" fmla="*/ 108 w 208"/>
              <a:gd name="T1" fmla="*/ 198 h 199"/>
              <a:gd name="T2" fmla="*/ 108 w 208"/>
              <a:gd name="T3" fmla="*/ 198 h 199"/>
              <a:gd name="T4" fmla="*/ 0 w 208"/>
              <a:gd name="T5" fmla="*/ 99 h 199"/>
              <a:gd name="T6" fmla="*/ 108 w 208"/>
              <a:gd name="T7" fmla="*/ 0 h 199"/>
              <a:gd name="T8" fmla="*/ 207 w 208"/>
              <a:gd name="T9" fmla="*/ 99 h 199"/>
              <a:gd name="T10" fmla="*/ 108 w 208"/>
              <a:gd name="T11" fmla="*/ 198 h 199"/>
              <a:gd name="T12" fmla="*/ 108 w 208"/>
              <a:gd name="T13" fmla="*/ 45 h 199"/>
              <a:gd name="T14" fmla="*/ 108 w 208"/>
              <a:gd name="T15" fmla="*/ 45 h 199"/>
              <a:gd name="T16" fmla="*/ 45 w 208"/>
              <a:gd name="T17" fmla="*/ 99 h 199"/>
              <a:gd name="T18" fmla="*/ 108 w 208"/>
              <a:gd name="T19" fmla="*/ 162 h 199"/>
              <a:gd name="T20" fmla="*/ 162 w 208"/>
              <a:gd name="T21" fmla="*/ 99 h 199"/>
              <a:gd name="T22" fmla="*/ 108 w 208"/>
              <a:gd name="T23" fmla="*/ 4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199">
                <a:moveTo>
                  <a:pt x="108" y="198"/>
                </a:moveTo>
                <a:lnTo>
                  <a:pt x="108" y="198"/>
                </a:ln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108" y="0"/>
                </a:cubicBezTo>
                <a:cubicBezTo>
                  <a:pt x="162" y="0"/>
                  <a:pt x="207" y="45"/>
                  <a:pt x="207" y="99"/>
                </a:cubicBezTo>
                <a:cubicBezTo>
                  <a:pt x="207" y="153"/>
                  <a:pt x="162" y="198"/>
                  <a:pt x="108" y="198"/>
                </a:cubicBezTo>
                <a:close/>
                <a:moveTo>
                  <a:pt x="108" y="45"/>
                </a:moveTo>
                <a:lnTo>
                  <a:pt x="108" y="45"/>
                </a:lnTo>
                <a:cubicBezTo>
                  <a:pt x="72" y="45"/>
                  <a:pt x="45" y="72"/>
                  <a:pt x="45" y="99"/>
                </a:cubicBezTo>
                <a:cubicBezTo>
                  <a:pt x="45" y="135"/>
                  <a:pt x="72" y="162"/>
                  <a:pt x="108" y="162"/>
                </a:cubicBezTo>
                <a:cubicBezTo>
                  <a:pt x="135" y="162"/>
                  <a:pt x="162" y="135"/>
                  <a:pt x="162" y="99"/>
                </a:cubicBezTo>
                <a:cubicBezTo>
                  <a:pt x="162" y="72"/>
                  <a:pt x="135" y="45"/>
                  <a:pt x="108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70">
            <a:extLst>
              <a:ext uri="{FF2B5EF4-FFF2-40B4-BE49-F238E27FC236}">
                <a16:creationId xmlns:a16="http://schemas.microsoft.com/office/drawing/2014/main" id="{066E95D9-EC5E-CA46-9B0C-D67F8A17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9059" y="8809131"/>
            <a:ext cx="306353" cy="236042"/>
          </a:xfrm>
          <a:custGeom>
            <a:avLst/>
            <a:gdLst>
              <a:gd name="T0" fmla="*/ 243 w 271"/>
              <a:gd name="T1" fmla="*/ 207 h 208"/>
              <a:gd name="T2" fmla="*/ 243 w 271"/>
              <a:gd name="T3" fmla="*/ 207 h 208"/>
              <a:gd name="T4" fmla="*/ 81 w 271"/>
              <a:gd name="T5" fmla="*/ 207 h 208"/>
              <a:gd name="T6" fmla="*/ 63 w 271"/>
              <a:gd name="T7" fmla="*/ 189 h 208"/>
              <a:gd name="T8" fmla="*/ 81 w 271"/>
              <a:gd name="T9" fmla="*/ 162 h 208"/>
              <a:gd name="T10" fmla="*/ 225 w 271"/>
              <a:gd name="T11" fmla="*/ 162 h 208"/>
              <a:gd name="T12" fmla="*/ 225 w 271"/>
              <a:gd name="T13" fmla="*/ 108 h 208"/>
              <a:gd name="T14" fmla="*/ 207 w 271"/>
              <a:gd name="T15" fmla="*/ 81 h 208"/>
              <a:gd name="T16" fmla="*/ 81 w 271"/>
              <a:gd name="T17" fmla="*/ 36 h 208"/>
              <a:gd name="T18" fmla="*/ 27 w 271"/>
              <a:gd name="T19" fmla="*/ 45 h 208"/>
              <a:gd name="T20" fmla="*/ 9 w 271"/>
              <a:gd name="T21" fmla="*/ 27 h 208"/>
              <a:gd name="T22" fmla="*/ 18 w 271"/>
              <a:gd name="T23" fmla="*/ 0 h 208"/>
              <a:gd name="T24" fmla="*/ 81 w 271"/>
              <a:gd name="T25" fmla="*/ 0 h 208"/>
              <a:gd name="T26" fmla="*/ 234 w 271"/>
              <a:gd name="T27" fmla="*/ 45 h 208"/>
              <a:gd name="T28" fmla="*/ 261 w 271"/>
              <a:gd name="T29" fmla="*/ 108 h 208"/>
              <a:gd name="T30" fmla="*/ 270 w 271"/>
              <a:gd name="T31" fmla="*/ 189 h 208"/>
              <a:gd name="T32" fmla="*/ 243 w 271"/>
              <a:gd name="T3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1" h="208">
                <a:moveTo>
                  <a:pt x="243" y="207"/>
                </a:moveTo>
                <a:lnTo>
                  <a:pt x="243" y="207"/>
                </a:lnTo>
                <a:cubicBezTo>
                  <a:pt x="81" y="207"/>
                  <a:pt x="81" y="207"/>
                  <a:pt x="81" y="207"/>
                </a:cubicBezTo>
                <a:cubicBezTo>
                  <a:pt x="72" y="207"/>
                  <a:pt x="63" y="198"/>
                  <a:pt x="63" y="189"/>
                </a:cubicBezTo>
                <a:cubicBezTo>
                  <a:pt x="63" y="171"/>
                  <a:pt x="72" y="162"/>
                  <a:pt x="81" y="162"/>
                </a:cubicBezTo>
                <a:cubicBezTo>
                  <a:pt x="225" y="162"/>
                  <a:pt x="225" y="162"/>
                  <a:pt x="225" y="162"/>
                </a:cubicBezTo>
                <a:cubicBezTo>
                  <a:pt x="225" y="144"/>
                  <a:pt x="225" y="126"/>
                  <a:pt x="225" y="108"/>
                </a:cubicBezTo>
                <a:cubicBezTo>
                  <a:pt x="225" y="99"/>
                  <a:pt x="216" y="90"/>
                  <a:pt x="207" y="81"/>
                </a:cubicBezTo>
                <a:cubicBezTo>
                  <a:pt x="171" y="54"/>
                  <a:pt x="126" y="36"/>
                  <a:pt x="81" y="36"/>
                </a:cubicBezTo>
                <a:cubicBezTo>
                  <a:pt x="63" y="36"/>
                  <a:pt x="45" y="45"/>
                  <a:pt x="27" y="45"/>
                </a:cubicBezTo>
                <a:cubicBezTo>
                  <a:pt x="18" y="45"/>
                  <a:pt x="9" y="36"/>
                  <a:pt x="9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45" y="0"/>
                  <a:pt x="63" y="0"/>
                  <a:pt x="81" y="0"/>
                </a:cubicBezTo>
                <a:cubicBezTo>
                  <a:pt x="135" y="0"/>
                  <a:pt x="189" y="18"/>
                  <a:pt x="234" y="45"/>
                </a:cubicBezTo>
                <a:cubicBezTo>
                  <a:pt x="252" y="63"/>
                  <a:pt x="261" y="81"/>
                  <a:pt x="261" y="108"/>
                </a:cubicBezTo>
                <a:cubicBezTo>
                  <a:pt x="261" y="135"/>
                  <a:pt x="270" y="162"/>
                  <a:pt x="270" y="189"/>
                </a:cubicBezTo>
                <a:cubicBezTo>
                  <a:pt x="270" y="198"/>
                  <a:pt x="252" y="207"/>
                  <a:pt x="243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CuadroTexto 623">
            <a:extLst>
              <a:ext uri="{FF2B5EF4-FFF2-40B4-BE49-F238E27FC236}">
                <a16:creationId xmlns:a16="http://schemas.microsoft.com/office/drawing/2014/main" id="{EBDA0AC1-26D6-0E43-8F4B-24D1731ED092}"/>
              </a:ext>
            </a:extLst>
          </p:cNvPr>
          <p:cNvSpPr txBox="1"/>
          <p:nvPr/>
        </p:nvSpPr>
        <p:spPr>
          <a:xfrm>
            <a:off x="10651394" y="920554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625" name="CuadroTexto 624">
            <a:extLst>
              <a:ext uri="{FF2B5EF4-FFF2-40B4-BE49-F238E27FC236}">
                <a16:creationId xmlns:a16="http://schemas.microsoft.com/office/drawing/2014/main" id="{AF51757F-FD8B-4F49-ACEC-0D990ABC7692}"/>
              </a:ext>
            </a:extLst>
          </p:cNvPr>
          <p:cNvSpPr txBox="1"/>
          <p:nvPr/>
        </p:nvSpPr>
        <p:spPr>
          <a:xfrm>
            <a:off x="2451398" y="24359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39" name="CuadroTexto 395">
            <a:extLst>
              <a:ext uri="{FF2B5EF4-FFF2-40B4-BE49-F238E27FC236}">
                <a16:creationId xmlns:a16="http://schemas.microsoft.com/office/drawing/2014/main" id="{D0115C2E-93BF-2E47-9212-E401221299C9}"/>
              </a:ext>
            </a:extLst>
          </p:cNvPr>
          <p:cNvSpPr txBox="1"/>
          <p:nvPr/>
        </p:nvSpPr>
        <p:spPr>
          <a:xfrm>
            <a:off x="3310710" y="5030896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0" name="Rectangle 56">
            <a:extLst>
              <a:ext uri="{FF2B5EF4-FFF2-40B4-BE49-F238E27FC236}">
                <a16:creationId xmlns:a16="http://schemas.microsoft.com/office/drawing/2014/main" id="{7060DA1B-CC13-8A43-A731-8B68559ED0EF}"/>
              </a:ext>
            </a:extLst>
          </p:cNvPr>
          <p:cNvSpPr/>
          <p:nvPr/>
        </p:nvSpPr>
        <p:spPr>
          <a:xfrm>
            <a:off x="2381602" y="5738782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BCACBD03-5F3B-6145-9A73-0D95E29807B8}"/>
              </a:ext>
            </a:extLst>
          </p:cNvPr>
          <p:cNvSpPr txBox="1"/>
          <p:nvPr/>
        </p:nvSpPr>
        <p:spPr>
          <a:xfrm flipH="1">
            <a:off x="17757378" y="5030896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48B53835-8018-584D-B338-960E6D4281B9}"/>
              </a:ext>
            </a:extLst>
          </p:cNvPr>
          <p:cNvSpPr/>
          <p:nvPr/>
        </p:nvSpPr>
        <p:spPr>
          <a:xfrm flipH="1">
            <a:off x="17779969" y="5738782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775FF694-D092-7842-9FDE-1CA3F050AC6F}"/>
              </a:ext>
            </a:extLst>
          </p:cNvPr>
          <p:cNvSpPr txBox="1"/>
          <p:nvPr/>
        </p:nvSpPr>
        <p:spPr>
          <a:xfrm>
            <a:off x="3310710" y="10815007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0CB78D25-00A3-B048-9E10-17E11C9CC5D0}"/>
              </a:ext>
            </a:extLst>
          </p:cNvPr>
          <p:cNvSpPr/>
          <p:nvPr/>
        </p:nvSpPr>
        <p:spPr>
          <a:xfrm>
            <a:off x="2381602" y="11522893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508ABE1E-9CA4-DA43-A347-4D5219F5D223}"/>
              </a:ext>
            </a:extLst>
          </p:cNvPr>
          <p:cNvSpPr txBox="1"/>
          <p:nvPr/>
        </p:nvSpPr>
        <p:spPr>
          <a:xfrm flipH="1">
            <a:off x="17757378" y="10815007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010CF73B-3D43-9A41-A474-5F3A44606C05}"/>
              </a:ext>
            </a:extLst>
          </p:cNvPr>
          <p:cNvSpPr/>
          <p:nvPr/>
        </p:nvSpPr>
        <p:spPr>
          <a:xfrm flipH="1">
            <a:off x="17779969" y="11522893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39680F26-E3B4-C343-B307-ECF37C2CD234}"/>
              </a:ext>
            </a:extLst>
          </p:cNvPr>
          <p:cNvSpPr txBox="1"/>
          <p:nvPr/>
        </p:nvSpPr>
        <p:spPr>
          <a:xfrm flipH="1">
            <a:off x="19541202" y="7937956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344927F4-2614-494A-82FF-509706AA5680}"/>
              </a:ext>
            </a:extLst>
          </p:cNvPr>
          <p:cNvSpPr/>
          <p:nvPr/>
        </p:nvSpPr>
        <p:spPr>
          <a:xfrm flipH="1">
            <a:off x="19563793" y="8645842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BE12064A-3A7B-1644-959D-A2969E781DF9}"/>
              </a:ext>
            </a:extLst>
          </p:cNvPr>
          <p:cNvSpPr txBox="1"/>
          <p:nvPr/>
        </p:nvSpPr>
        <p:spPr>
          <a:xfrm>
            <a:off x="1553862" y="7874161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4D3357C6-D2D3-504E-A01A-B8F7FCF58726}"/>
              </a:ext>
            </a:extLst>
          </p:cNvPr>
          <p:cNvSpPr/>
          <p:nvPr/>
        </p:nvSpPr>
        <p:spPr>
          <a:xfrm>
            <a:off x="624754" y="8582047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1">
            <a:extLst>
              <a:ext uri="{FF2B5EF4-FFF2-40B4-BE49-F238E27FC236}">
                <a16:creationId xmlns:a16="http://schemas.microsoft.com/office/drawing/2014/main" id="{1168DA83-DE38-B44B-9927-7F415A88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872" y="2726669"/>
            <a:ext cx="5105386" cy="2252984"/>
          </a:xfrm>
          <a:custGeom>
            <a:avLst/>
            <a:gdLst>
              <a:gd name="T0" fmla="*/ 3734 w 4356"/>
              <a:gd name="T1" fmla="*/ 1922 h 1923"/>
              <a:gd name="T2" fmla="*/ 3734 w 4356"/>
              <a:gd name="T3" fmla="*/ 1922 h 1923"/>
              <a:gd name="T4" fmla="*/ 621 w 4356"/>
              <a:gd name="T5" fmla="*/ 1922 h 1923"/>
              <a:gd name="T6" fmla="*/ 0 w 4356"/>
              <a:gd name="T7" fmla="*/ 1309 h 1923"/>
              <a:gd name="T8" fmla="*/ 0 w 4356"/>
              <a:gd name="T9" fmla="*/ 621 h 1923"/>
              <a:gd name="T10" fmla="*/ 621 w 4356"/>
              <a:gd name="T11" fmla="*/ 0 h 1923"/>
              <a:gd name="T12" fmla="*/ 3734 w 4356"/>
              <a:gd name="T13" fmla="*/ 0 h 1923"/>
              <a:gd name="T14" fmla="*/ 4355 w 4356"/>
              <a:gd name="T15" fmla="*/ 621 h 1923"/>
              <a:gd name="T16" fmla="*/ 4355 w 4356"/>
              <a:gd name="T17" fmla="*/ 1309 h 1923"/>
              <a:gd name="T18" fmla="*/ 3734 w 4356"/>
              <a:gd name="T19" fmla="*/ 1922 h 1923"/>
              <a:gd name="T20" fmla="*/ 621 w 4356"/>
              <a:gd name="T21" fmla="*/ 319 h 1923"/>
              <a:gd name="T22" fmla="*/ 621 w 4356"/>
              <a:gd name="T23" fmla="*/ 319 h 1923"/>
              <a:gd name="T24" fmla="*/ 311 w 4356"/>
              <a:gd name="T25" fmla="*/ 621 h 1923"/>
              <a:gd name="T26" fmla="*/ 311 w 4356"/>
              <a:gd name="T27" fmla="*/ 1309 h 1923"/>
              <a:gd name="T28" fmla="*/ 621 w 4356"/>
              <a:gd name="T29" fmla="*/ 1611 h 1923"/>
              <a:gd name="T30" fmla="*/ 3734 w 4356"/>
              <a:gd name="T31" fmla="*/ 1611 h 1923"/>
              <a:gd name="T32" fmla="*/ 4036 w 4356"/>
              <a:gd name="T33" fmla="*/ 1309 h 1923"/>
              <a:gd name="T34" fmla="*/ 4036 w 4356"/>
              <a:gd name="T35" fmla="*/ 621 h 1923"/>
              <a:gd name="T36" fmla="*/ 3734 w 4356"/>
              <a:gd name="T37" fmla="*/ 319 h 1923"/>
              <a:gd name="T38" fmla="*/ 621 w 4356"/>
              <a:gd name="T39" fmla="*/ 319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56" h="1923">
                <a:moveTo>
                  <a:pt x="3734" y="1922"/>
                </a:moveTo>
                <a:lnTo>
                  <a:pt x="3734" y="1922"/>
                </a:lnTo>
                <a:cubicBezTo>
                  <a:pt x="621" y="1922"/>
                  <a:pt x="621" y="1922"/>
                  <a:pt x="621" y="1922"/>
                </a:cubicBezTo>
                <a:cubicBezTo>
                  <a:pt x="277" y="1922"/>
                  <a:pt x="0" y="1645"/>
                  <a:pt x="0" y="1309"/>
                </a:cubicBezTo>
                <a:cubicBezTo>
                  <a:pt x="0" y="621"/>
                  <a:pt x="0" y="621"/>
                  <a:pt x="0" y="621"/>
                </a:cubicBezTo>
                <a:cubicBezTo>
                  <a:pt x="0" y="277"/>
                  <a:pt x="277" y="0"/>
                  <a:pt x="621" y="0"/>
                </a:cubicBezTo>
                <a:cubicBezTo>
                  <a:pt x="3734" y="0"/>
                  <a:pt x="3734" y="0"/>
                  <a:pt x="3734" y="0"/>
                </a:cubicBezTo>
                <a:cubicBezTo>
                  <a:pt x="4078" y="0"/>
                  <a:pt x="4355" y="277"/>
                  <a:pt x="4355" y="621"/>
                </a:cubicBezTo>
                <a:cubicBezTo>
                  <a:pt x="4355" y="1309"/>
                  <a:pt x="4355" y="1309"/>
                  <a:pt x="4355" y="1309"/>
                </a:cubicBezTo>
                <a:cubicBezTo>
                  <a:pt x="4355" y="1645"/>
                  <a:pt x="4078" y="1922"/>
                  <a:pt x="3734" y="1922"/>
                </a:cubicBezTo>
                <a:close/>
                <a:moveTo>
                  <a:pt x="621" y="319"/>
                </a:moveTo>
                <a:lnTo>
                  <a:pt x="621" y="319"/>
                </a:lnTo>
                <a:cubicBezTo>
                  <a:pt x="454" y="319"/>
                  <a:pt x="311" y="453"/>
                  <a:pt x="311" y="621"/>
                </a:cubicBezTo>
                <a:cubicBezTo>
                  <a:pt x="311" y="1309"/>
                  <a:pt x="311" y="1309"/>
                  <a:pt x="311" y="1309"/>
                </a:cubicBezTo>
                <a:cubicBezTo>
                  <a:pt x="311" y="1477"/>
                  <a:pt x="454" y="1611"/>
                  <a:pt x="621" y="1611"/>
                </a:cubicBezTo>
                <a:cubicBezTo>
                  <a:pt x="3734" y="1611"/>
                  <a:pt x="3734" y="1611"/>
                  <a:pt x="3734" y="1611"/>
                </a:cubicBezTo>
                <a:cubicBezTo>
                  <a:pt x="3902" y="1611"/>
                  <a:pt x="4036" y="1477"/>
                  <a:pt x="4036" y="1309"/>
                </a:cubicBezTo>
                <a:cubicBezTo>
                  <a:pt x="4036" y="621"/>
                  <a:pt x="4036" y="621"/>
                  <a:pt x="4036" y="621"/>
                </a:cubicBezTo>
                <a:cubicBezTo>
                  <a:pt x="4036" y="453"/>
                  <a:pt x="3902" y="319"/>
                  <a:pt x="3734" y="319"/>
                </a:cubicBezTo>
                <a:lnTo>
                  <a:pt x="621" y="3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2">
            <a:extLst>
              <a:ext uri="{FF2B5EF4-FFF2-40B4-BE49-F238E27FC236}">
                <a16:creationId xmlns:a16="http://schemas.microsoft.com/office/drawing/2014/main" id="{2C95F798-18BD-EC43-8A08-C68C42E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339" y="4240714"/>
            <a:ext cx="12877147" cy="8004296"/>
          </a:xfrm>
          <a:custGeom>
            <a:avLst/>
            <a:gdLst>
              <a:gd name="T0" fmla="*/ 10721 w 10991"/>
              <a:gd name="T1" fmla="*/ 6828 h 6829"/>
              <a:gd name="T2" fmla="*/ 10721 w 10991"/>
              <a:gd name="T3" fmla="*/ 6828 h 6829"/>
              <a:gd name="T4" fmla="*/ 277 w 10991"/>
              <a:gd name="T5" fmla="*/ 6828 h 6829"/>
              <a:gd name="T6" fmla="*/ 0 w 10991"/>
              <a:gd name="T7" fmla="*/ 6551 h 6829"/>
              <a:gd name="T8" fmla="*/ 0 w 10991"/>
              <a:gd name="T9" fmla="*/ 277 h 6829"/>
              <a:gd name="T10" fmla="*/ 277 w 10991"/>
              <a:gd name="T11" fmla="*/ 0 h 6829"/>
              <a:gd name="T12" fmla="*/ 10721 w 10991"/>
              <a:gd name="T13" fmla="*/ 0 h 6829"/>
              <a:gd name="T14" fmla="*/ 10990 w 10991"/>
              <a:gd name="T15" fmla="*/ 277 h 6829"/>
              <a:gd name="T16" fmla="*/ 10990 w 10991"/>
              <a:gd name="T17" fmla="*/ 6551 h 6829"/>
              <a:gd name="T18" fmla="*/ 10721 w 10991"/>
              <a:gd name="T19" fmla="*/ 6828 h 6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91" h="6829">
                <a:moveTo>
                  <a:pt x="10721" y="6828"/>
                </a:moveTo>
                <a:lnTo>
                  <a:pt x="10721" y="6828"/>
                </a:lnTo>
                <a:cubicBezTo>
                  <a:pt x="277" y="6828"/>
                  <a:pt x="277" y="6828"/>
                  <a:pt x="277" y="6828"/>
                </a:cubicBezTo>
                <a:cubicBezTo>
                  <a:pt x="126" y="6828"/>
                  <a:pt x="0" y="6703"/>
                  <a:pt x="0" y="655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126"/>
                  <a:pt x="126" y="0"/>
                  <a:pt x="277" y="0"/>
                </a:cubicBezTo>
                <a:cubicBezTo>
                  <a:pt x="10721" y="0"/>
                  <a:pt x="10721" y="0"/>
                  <a:pt x="10721" y="0"/>
                </a:cubicBezTo>
                <a:cubicBezTo>
                  <a:pt x="10872" y="0"/>
                  <a:pt x="10990" y="126"/>
                  <a:pt x="10990" y="277"/>
                </a:cubicBezTo>
                <a:cubicBezTo>
                  <a:pt x="10990" y="6551"/>
                  <a:pt x="10990" y="6551"/>
                  <a:pt x="10990" y="6551"/>
                </a:cubicBezTo>
                <a:cubicBezTo>
                  <a:pt x="10990" y="6703"/>
                  <a:pt x="10872" y="6828"/>
                  <a:pt x="10721" y="68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9B875FA4-CEAC-E145-8307-75FECA28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553" y="4240714"/>
            <a:ext cx="728601" cy="8004296"/>
          </a:xfrm>
          <a:custGeom>
            <a:avLst/>
            <a:gdLst>
              <a:gd name="T0" fmla="*/ 310 w 621"/>
              <a:gd name="T1" fmla="*/ 6828 h 6829"/>
              <a:gd name="T2" fmla="*/ 0 w 621"/>
              <a:gd name="T3" fmla="*/ 6828 h 6829"/>
              <a:gd name="T4" fmla="*/ 0 w 621"/>
              <a:gd name="T5" fmla="*/ 0 h 6829"/>
              <a:gd name="T6" fmla="*/ 620 w 621"/>
              <a:gd name="T7" fmla="*/ 0 h 6829"/>
              <a:gd name="T8" fmla="*/ 620 w 621"/>
              <a:gd name="T9" fmla="*/ 6828 h 6829"/>
              <a:gd name="T10" fmla="*/ 310 w 621"/>
              <a:gd name="T11" fmla="*/ 6828 h 6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6829">
                <a:moveTo>
                  <a:pt x="310" y="6828"/>
                </a:moveTo>
                <a:lnTo>
                  <a:pt x="0" y="6828"/>
                </a:lnTo>
                <a:lnTo>
                  <a:pt x="0" y="0"/>
                </a:lnTo>
                <a:lnTo>
                  <a:pt x="620" y="0"/>
                </a:lnTo>
                <a:lnTo>
                  <a:pt x="620" y="6828"/>
                </a:lnTo>
                <a:lnTo>
                  <a:pt x="310" y="68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7EF06754-72E6-7443-AB77-F1CE22E0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6483" y="4240714"/>
            <a:ext cx="728601" cy="8004296"/>
          </a:xfrm>
          <a:custGeom>
            <a:avLst/>
            <a:gdLst>
              <a:gd name="T0" fmla="*/ 310 w 622"/>
              <a:gd name="T1" fmla="*/ 6828 h 6829"/>
              <a:gd name="T2" fmla="*/ 0 w 622"/>
              <a:gd name="T3" fmla="*/ 6828 h 6829"/>
              <a:gd name="T4" fmla="*/ 0 w 622"/>
              <a:gd name="T5" fmla="*/ 0 h 6829"/>
              <a:gd name="T6" fmla="*/ 621 w 622"/>
              <a:gd name="T7" fmla="*/ 0 h 6829"/>
              <a:gd name="T8" fmla="*/ 621 w 622"/>
              <a:gd name="T9" fmla="*/ 6828 h 6829"/>
              <a:gd name="T10" fmla="*/ 310 w 622"/>
              <a:gd name="T11" fmla="*/ 6828 h 6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2" h="6829">
                <a:moveTo>
                  <a:pt x="310" y="6828"/>
                </a:moveTo>
                <a:lnTo>
                  <a:pt x="0" y="6828"/>
                </a:lnTo>
                <a:lnTo>
                  <a:pt x="0" y="0"/>
                </a:lnTo>
                <a:lnTo>
                  <a:pt x="621" y="0"/>
                </a:lnTo>
                <a:lnTo>
                  <a:pt x="621" y="6828"/>
                </a:lnTo>
                <a:lnTo>
                  <a:pt x="310" y="68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5">
            <a:extLst>
              <a:ext uri="{FF2B5EF4-FFF2-40B4-BE49-F238E27FC236}">
                <a16:creationId xmlns:a16="http://schemas.microsoft.com/office/drawing/2014/main" id="{BD8D907C-5B05-E045-96BA-9F427B6E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106" y="4240714"/>
            <a:ext cx="1524380" cy="1524383"/>
          </a:xfrm>
          <a:custGeom>
            <a:avLst/>
            <a:gdLst>
              <a:gd name="T0" fmla="*/ 1300 w 1301"/>
              <a:gd name="T1" fmla="*/ 0 h 1302"/>
              <a:gd name="T2" fmla="*/ 1300 w 1301"/>
              <a:gd name="T3" fmla="*/ 1301 h 1302"/>
              <a:gd name="T4" fmla="*/ 0 w 1301"/>
              <a:gd name="T5" fmla="*/ 0 h 1302"/>
              <a:gd name="T6" fmla="*/ 1300 w 1301"/>
              <a:gd name="T7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1" h="1302">
                <a:moveTo>
                  <a:pt x="1300" y="0"/>
                </a:moveTo>
                <a:lnTo>
                  <a:pt x="1300" y="1301"/>
                </a:lnTo>
                <a:cubicBezTo>
                  <a:pt x="578" y="1301"/>
                  <a:pt x="0" y="722"/>
                  <a:pt x="0" y="0"/>
                </a:cubicBezTo>
                <a:lnTo>
                  <a:pt x="130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6">
            <a:extLst>
              <a:ext uri="{FF2B5EF4-FFF2-40B4-BE49-F238E27FC236}">
                <a16:creationId xmlns:a16="http://schemas.microsoft.com/office/drawing/2014/main" id="{0DB31296-2359-E14B-824F-F4B5CDAE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106" y="10710292"/>
            <a:ext cx="1524380" cy="1534718"/>
          </a:xfrm>
          <a:custGeom>
            <a:avLst/>
            <a:gdLst>
              <a:gd name="T0" fmla="*/ 1300 w 1301"/>
              <a:gd name="T1" fmla="*/ 1308 h 1309"/>
              <a:gd name="T2" fmla="*/ 0 w 1301"/>
              <a:gd name="T3" fmla="*/ 1308 h 1309"/>
              <a:gd name="T4" fmla="*/ 1300 w 1301"/>
              <a:gd name="T5" fmla="*/ 0 h 1309"/>
              <a:gd name="T6" fmla="*/ 1300 w 1301"/>
              <a:gd name="T7" fmla="*/ 130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1" h="1309">
                <a:moveTo>
                  <a:pt x="1300" y="1308"/>
                </a:moveTo>
                <a:lnTo>
                  <a:pt x="0" y="1308"/>
                </a:lnTo>
                <a:cubicBezTo>
                  <a:pt x="0" y="587"/>
                  <a:pt x="578" y="0"/>
                  <a:pt x="1300" y="0"/>
                </a:cubicBezTo>
                <a:lnTo>
                  <a:pt x="1300" y="13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7">
            <a:extLst>
              <a:ext uri="{FF2B5EF4-FFF2-40B4-BE49-F238E27FC236}">
                <a16:creationId xmlns:a16="http://schemas.microsoft.com/office/drawing/2014/main" id="{9176E8E6-1D4A-7F45-8424-C4F40278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339" y="4240714"/>
            <a:ext cx="1534718" cy="1524383"/>
          </a:xfrm>
          <a:custGeom>
            <a:avLst/>
            <a:gdLst>
              <a:gd name="T0" fmla="*/ 0 w 1310"/>
              <a:gd name="T1" fmla="*/ 0 h 1302"/>
              <a:gd name="T2" fmla="*/ 1309 w 1310"/>
              <a:gd name="T3" fmla="*/ 0 h 1302"/>
              <a:gd name="T4" fmla="*/ 0 w 1310"/>
              <a:gd name="T5" fmla="*/ 1301 h 1302"/>
              <a:gd name="T6" fmla="*/ 0 w 1310"/>
              <a:gd name="T7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0" h="1302">
                <a:moveTo>
                  <a:pt x="0" y="0"/>
                </a:moveTo>
                <a:lnTo>
                  <a:pt x="1309" y="0"/>
                </a:lnTo>
                <a:cubicBezTo>
                  <a:pt x="1309" y="722"/>
                  <a:pt x="722" y="1301"/>
                  <a:pt x="0" y="1301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8">
            <a:extLst>
              <a:ext uri="{FF2B5EF4-FFF2-40B4-BE49-F238E27FC236}">
                <a16:creationId xmlns:a16="http://schemas.microsoft.com/office/drawing/2014/main" id="{5A4CD814-7F6C-6C4A-BD04-34A32987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339" y="10710292"/>
            <a:ext cx="1534718" cy="1534718"/>
          </a:xfrm>
          <a:custGeom>
            <a:avLst/>
            <a:gdLst>
              <a:gd name="T0" fmla="*/ 0 w 1310"/>
              <a:gd name="T1" fmla="*/ 1308 h 1309"/>
              <a:gd name="T2" fmla="*/ 0 w 1310"/>
              <a:gd name="T3" fmla="*/ 0 h 1309"/>
              <a:gd name="T4" fmla="*/ 1309 w 1310"/>
              <a:gd name="T5" fmla="*/ 1308 h 1309"/>
              <a:gd name="T6" fmla="*/ 0 w 1310"/>
              <a:gd name="T7" fmla="*/ 130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0" h="1309">
                <a:moveTo>
                  <a:pt x="0" y="1308"/>
                </a:moveTo>
                <a:lnTo>
                  <a:pt x="0" y="0"/>
                </a:lnTo>
                <a:cubicBezTo>
                  <a:pt x="722" y="0"/>
                  <a:pt x="1309" y="587"/>
                  <a:pt x="1309" y="1308"/>
                </a:cubicBezTo>
                <a:lnTo>
                  <a:pt x="0" y="13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9">
            <a:extLst>
              <a:ext uri="{FF2B5EF4-FFF2-40B4-BE49-F238E27FC236}">
                <a16:creationId xmlns:a16="http://schemas.microsoft.com/office/drawing/2014/main" id="{5F8C09CB-001B-AC43-97DA-CCD5E3B9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7" y="4979653"/>
            <a:ext cx="2821397" cy="2320158"/>
          </a:xfrm>
          <a:custGeom>
            <a:avLst/>
            <a:gdLst>
              <a:gd name="T0" fmla="*/ 2406 w 2407"/>
              <a:gd name="T1" fmla="*/ 1384 h 1981"/>
              <a:gd name="T2" fmla="*/ 419 w 2407"/>
              <a:gd name="T3" fmla="*/ 1980 h 1981"/>
              <a:gd name="T4" fmla="*/ 0 w 2407"/>
              <a:gd name="T5" fmla="*/ 595 h 1981"/>
              <a:gd name="T6" fmla="*/ 1995 w 2407"/>
              <a:gd name="T7" fmla="*/ 0 h 1981"/>
              <a:gd name="T8" fmla="*/ 2406 w 2407"/>
              <a:gd name="T9" fmla="*/ 1384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7" h="1981">
                <a:moveTo>
                  <a:pt x="2406" y="1384"/>
                </a:moveTo>
                <a:lnTo>
                  <a:pt x="419" y="1980"/>
                </a:lnTo>
                <a:lnTo>
                  <a:pt x="0" y="595"/>
                </a:lnTo>
                <a:lnTo>
                  <a:pt x="1995" y="0"/>
                </a:lnTo>
                <a:lnTo>
                  <a:pt x="2406" y="138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0">
            <a:extLst>
              <a:ext uri="{FF2B5EF4-FFF2-40B4-BE49-F238E27FC236}">
                <a16:creationId xmlns:a16="http://schemas.microsoft.com/office/drawing/2014/main" id="{0F34396E-86B2-9E41-A8EB-8C1757B9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7648" y="8488313"/>
            <a:ext cx="2852402" cy="2201310"/>
          </a:xfrm>
          <a:custGeom>
            <a:avLst/>
            <a:gdLst>
              <a:gd name="T0" fmla="*/ 2341 w 2435"/>
              <a:gd name="T1" fmla="*/ 1174 h 1880"/>
              <a:gd name="T2" fmla="*/ 2341 w 2435"/>
              <a:gd name="T3" fmla="*/ 1174 h 1880"/>
              <a:gd name="T4" fmla="*/ 1049 w 2435"/>
              <a:gd name="T5" fmla="*/ 1753 h 1880"/>
              <a:gd name="T6" fmla="*/ 93 w 2435"/>
              <a:gd name="T7" fmla="*/ 704 h 1880"/>
              <a:gd name="T8" fmla="*/ 1385 w 2435"/>
              <a:gd name="T9" fmla="*/ 126 h 1880"/>
              <a:gd name="T10" fmla="*/ 2341 w 2435"/>
              <a:gd name="T11" fmla="*/ 1174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5" h="1880">
                <a:moveTo>
                  <a:pt x="2341" y="1174"/>
                </a:moveTo>
                <a:lnTo>
                  <a:pt x="2341" y="1174"/>
                </a:lnTo>
                <a:cubicBezTo>
                  <a:pt x="2249" y="1619"/>
                  <a:pt x="1670" y="1879"/>
                  <a:pt x="1049" y="1753"/>
                </a:cubicBezTo>
                <a:cubicBezTo>
                  <a:pt x="428" y="1627"/>
                  <a:pt x="0" y="1157"/>
                  <a:pt x="93" y="704"/>
                </a:cubicBezTo>
                <a:cubicBezTo>
                  <a:pt x="185" y="260"/>
                  <a:pt x="764" y="0"/>
                  <a:pt x="1385" y="126"/>
                </a:cubicBezTo>
                <a:cubicBezTo>
                  <a:pt x="2006" y="260"/>
                  <a:pt x="2434" y="721"/>
                  <a:pt x="2341" y="117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1">
            <a:extLst>
              <a:ext uri="{FF2B5EF4-FFF2-40B4-BE49-F238E27FC236}">
                <a16:creationId xmlns:a16="http://schemas.microsoft.com/office/drawing/2014/main" id="{DFEF0109-F143-FC47-B7EA-EA652D71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208" y="4674776"/>
            <a:ext cx="2940246" cy="2929914"/>
          </a:xfrm>
          <a:custGeom>
            <a:avLst/>
            <a:gdLst>
              <a:gd name="T0" fmla="*/ 2357 w 2509"/>
              <a:gd name="T1" fmla="*/ 1754 h 2500"/>
              <a:gd name="T2" fmla="*/ 2357 w 2509"/>
              <a:gd name="T3" fmla="*/ 1754 h 2500"/>
              <a:gd name="T4" fmla="*/ 1040 w 2509"/>
              <a:gd name="T5" fmla="*/ 2450 h 2500"/>
              <a:gd name="T6" fmla="*/ 746 w 2509"/>
              <a:gd name="T7" fmla="*/ 2358 h 2500"/>
              <a:gd name="T8" fmla="*/ 58 w 2509"/>
              <a:gd name="T9" fmla="*/ 1041 h 2500"/>
              <a:gd name="T10" fmla="*/ 150 w 2509"/>
              <a:gd name="T11" fmla="*/ 739 h 2500"/>
              <a:gd name="T12" fmla="*/ 1468 w 2509"/>
              <a:gd name="T13" fmla="*/ 51 h 2500"/>
              <a:gd name="T14" fmla="*/ 1761 w 2509"/>
              <a:gd name="T15" fmla="*/ 143 h 2500"/>
              <a:gd name="T16" fmla="*/ 2449 w 2509"/>
              <a:gd name="T17" fmla="*/ 1460 h 2500"/>
              <a:gd name="T18" fmla="*/ 2357 w 2509"/>
              <a:gd name="T19" fmla="*/ 1754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9" h="2500">
                <a:moveTo>
                  <a:pt x="2357" y="1754"/>
                </a:moveTo>
                <a:lnTo>
                  <a:pt x="2357" y="1754"/>
                </a:lnTo>
                <a:cubicBezTo>
                  <a:pt x="1040" y="2450"/>
                  <a:pt x="1040" y="2450"/>
                  <a:pt x="1040" y="2450"/>
                </a:cubicBezTo>
                <a:cubicBezTo>
                  <a:pt x="931" y="2499"/>
                  <a:pt x="805" y="2458"/>
                  <a:pt x="746" y="2358"/>
                </a:cubicBezTo>
                <a:cubicBezTo>
                  <a:pt x="58" y="1041"/>
                  <a:pt x="58" y="1041"/>
                  <a:pt x="58" y="1041"/>
                </a:cubicBezTo>
                <a:cubicBezTo>
                  <a:pt x="0" y="932"/>
                  <a:pt x="41" y="798"/>
                  <a:pt x="150" y="739"/>
                </a:cubicBezTo>
                <a:cubicBezTo>
                  <a:pt x="1468" y="51"/>
                  <a:pt x="1468" y="51"/>
                  <a:pt x="1468" y="51"/>
                </a:cubicBezTo>
                <a:cubicBezTo>
                  <a:pt x="1577" y="0"/>
                  <a:pt x="1703" y="42"/>
                  <a:pt x="1761" y="143"/>
                </a:cubicBezTo>
                <a:cubicBezTo>
                  <a:pt x="2449" y="1460"/>
                  <a:pt x="2449" y="1460"/>
                  <a:pt x="2449" y="1460"/>
                </a:cubicBezTo>
                <a:cubicBezTo>
                  <a:pt x="2508" y="1569"/>
                  <a:pt x="2466" y="1704"/>
                  <a:pt x="2357" y="175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2">
            <a:extLst>
              <a:ext uri="{FF2B5EF4-FFF2-40B4-BE49-F238E27FC236}">
                <a16:creationId xmlns:a16="http://schemas.microsoft.com/office/drawing/2014/main" id="{01B04E36-885F-C244-986C-D6FC6620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588" y="8607164"/>
            <a:ext cx="4061572" cy="1968776"/>
          </a:xfrm>
          <a:custGeom>
            <a:avLst/>
            <a:gdLst>
              <a:gd name="T0" fmla="*/ 2784 w 3464"/>
              <a:gd name="T1" fmla="*/ 1678 h 1679"/>
              <a:gd name="T2" fmla="*/ 2784 w 3464"/>
              <a:gd name="T3" fmla="*/ 1678 h 1679"/>
              <a:gd name="T4" fmla="*/ 2767 w 3464"/>
              <a:gd name="T5" fmla="*/ 1678 h 1679"/>
              <a:gd name="T6" fmla="*/ 335 w 3464"/>
              <a:gd name="T7" fmla="*/ 1552 h 1679"/>
              <a:gd name="T8" fmla="*/ 92 w 3464"/>
              <a:gd name="T9" fmla="*/ 1435 h 1679"/>
              <a:gd name="T10" fmla="*/ 0 w 3464"/>
              <a:gd name="T11" fmla="*/ 1183 h 1679"/>
              <a:gd name="T12" fmla="*/ 50 w 3464"/>
              <a:gd name="T13" fmla="*/ 336 h 1679"/>
              <a:gd name="T14" fmla="*/ 394 w 3464"/>
              <a:gd name="T15" fmla="*/ 0 h 1679"/>
              <a:gd name="T16" fmla="*/ 419 w 3464"/>
              <a:gd name="T17" fmla="*/ 0 h 1679"/>
              <a:gd name="T18" fmla="*/ 2851 w 3464"/>
              <a:gd name="T19" fmla="*/ 126 h 1679"/>
              <a:gd name="T20" fmla="*/ 3136 w 3464"/>
              <a:gd name="T21" fmla="*/ 302 h 1679"/>
              <a:gd name="T22" fmla="*/ 3388 w 3464"/>
              <a:gd name="T23" fmla="*/ 739 h 1679"/>
              <a:gd name="T24" fmla="*/ 3371 w 3464"/>
              <a:gd name="T25" fmla="*/ 1124 h 1679"/>
              <a:gd name="T26" fmla="*/ 3069 w 3464"/>
              <a:gd name="T27" fmla="*/ 1536 h 1679"/>
              <a:gd name="T28" fmla="*/ 2784 w 3464"/>
              <a:gd name="T29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64" h="1679">
                <a:moveTo>
                  <a:pt x="2784" y="1678"/>
                </a:moveTo>
                <a:lnTo>
                  <a:pt x="2784" y="1678"/>
                </a:lnTo>
                <a:cubicBezTo>
                  <a:pt x="2784" y="1678"/>
                  <a:pt x="2776" y="1678"/>
                  <a:pt x="2767" y="1678"/>
                </a:cubicBezTo>
                <a:cubicBezTo>
                  <a:pt x="335" y="1552"/>
                  <a:pt x="335" y="1552"/>
                  <a:pt x="335" y="1552"/>
                </a:cubicBezTo>
                <a:cubicBezTo>
                  <a:pt x="243" y="1552"/>
                  <a:pt x="159" y="1510"/>
                  <a:pt x="92" y="1435"/>
                </a:cubicBezTo>
                <a:cubicBezTo>
                  <a:pt x="33" y="1368"/>
                  <a:pt x="0" y="1275"/>
                  <a:pt x="0" y="1183"/>
                </a:cubicBezTo>
                <a:cubicBezTo>
                  <a:pt x="50" y="336"/>
                  <a:pt x="50" y="336"/>
                  <a:pt x="50" y="336"/>
                </a:cubicBezTo>
                <a:cubicBezTo>
                  <a:pt x="58" y="143"/>
                  <a:pt x="209" y="0"/>
                  <a:pt x="394" y="0"/>
                </a:cubicBezTo>
                <a:cubicBezTo>
                  <a:pt x="402" y="0"/>
                  <a:pt x="411" y="0"/>
                  <a:pt x="419" y="0"/>
                </a:cubicBezTo>
                <a:cubicBezTo>
                  <a:pt x="2851" y="126"/>
                  <a:pt x="2851" y="126"/>
                  <a:pt x="2851" y="126"/>
                </a:cubicBezTo>
                <a:cubicBezTo>
                  <a:pt x="2969" y="135"/>
                  <a:pt x="3078" y="202"/>
                  <a:pt x="3136" y="302"/>
                </a:cubicBezTo>
                <a:cubicBezTo>
                  <a:pt x="3388" y="739"/>
                  <a:pt x="3388" y="739"/>
                  <a:pt x="3388" y="739"/>
                </a:cubicBezTo>
                <a:cubicBezTo>
                  <a:pt x="3463" y="864"/>
                  <a:pt x="3455" y="1015"/>
                  <a:pt x="3371" y="1124"/>
                </a:cubicBezTo>
                <a:cubicBezTo>
                  <a:pt x="3069" y="1536"/>
                  <a:pt x="3069" y="1536"/>
                  <a:pt x="3069" y="1536"/>
                </a:cubicBezTo>
                <a:cubicBezTo>
                  <a:pt x="3002" y="1628"/>
                  <a:pt x="2902" y="1678"/>
                  <a:pt x="2784" y="1678"/>
                </a:cubicBezTo>
              </a:path>
            </a:pathLst>
          </a:custGeom>
          <a:solidFill>
            <a:schemeClr val="accent6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4">
            <a:extLst>
              <a:ext uri="{FF2B5EF4-FFF2-40B4-BE49-F238E27FC236}">
                <a16:creationId xmlns:a16="http://schemas.microsoft.com/office/drawing/2014/main" id="{0E7505BF-414B-D24F-A382-F7C3C2F4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302" y="9077396"/>
            <a:ext cx="1033479" cy="1033479"/>
          </a:xfrm>
          <a:custGeom>
            <a:avLst/>
            <a:gdLst>
              <a:gd name="T0" fmla="*/ 764 w 882"/>
              <a:gd name="T1" fmla="*/ 143 h 882"/>
              <a:gd name="T2" fmla="*/ 873 w 882"/>
              <a:gd name="T3" fmla="*/ 461 h 882"/>
              <a:gd name="T4" fmla="*/ 730 w 882"/>
              <a:gd name="T5" fmla="*/ 763 h 882"/>
              <a:gd name="T6" fmla="*/ 420 w 882"/>
              <a:gd name="T7" fmla="*/ 872 h 882"/>
              <a:gd name="T8" fmla="*/ 411 w 882"/>
              <a:gd name="T9" fmla="*/ 872 h 882"/>
              <a:gd name="T10" fmla="*/ 118 w 882"/>
              <a:gd name="T11" fmla="*/ 730 h 882"/>
              <a:gd name="T12" fmla="*/ 0 w 882"/>
              <a:gd name="T13" fmla="*/ 419 h 882"/>
              <a:gd name="T14" fmla="*/ 143 w 882"/>
              <a:gd name="T15" fmla="*/ 117 h 882"/>
              <a:gd name="T16" fmla="*/ 462 w 882"/>
              <a:gd name="T17" fmla="*/ 0 h 882"/>
              <a:gd name="T18" fmla="*/ 764 w 882"/>
              <a:gd name="T19" fmla="*/ 143 h 882"/>
              <a:gd name="T20" fmla="*/ 177 w 882"/>
              <a:gd name="T21" fmla="*/ 696 h 882"/>
              <a:gd name="T22" fmla="*/ 411 w 882"/>
              <a:gd name="T23" fmla="*/ 814 h 882"/>
              <a:gd name="T24" fmla="*/ 420 w 882"/>
              <a:gd name="T25" fmla="*/ 814 h 882"/>
              <a:gd name="T26" fmla="*/ 671 w 882"/>
              <a:gd name="T27" fmla="*/ 721 h 882"/>
              <a:gd name="T28" fmla="*/ 428 w 882"/>
              <a:gd name="T29" fmla="*/ 621 h 882"/>
              <a:gd name="T30" fmla="*/ 177 w 882"/>
              <a:gd name="T31" fmla="*/ 696 h 882"/>
              <a:gd name="T32" fmla="*/ 722 w 882"/>
              <a:gd name="T33" fmla="*/ 688 h 882"/>
              <a:gd name="T34" fmla="*/ 814 w 882"/>
              <a:gd name="T35" fmla="*/ 453 h 882"/>
              <a:gd name="T36" fmla="*/ 722 w 882"/>
              <a:gd name="T37" fmla="*/ 184 h 882"/>
              <a:gd name="T38" fmla="*/ 453 w 882"/>
              <a:gd name="T39" fmla="*/ 59 h 882"/>
              <a:gd name="T40" fmla="*/ 185 w 882"/>
              <a:gd name="T41" fmla="*/ 159 h 882"/>
              <a:gd name="T42" fmla="*/ 59 w 882"/>
              <a:gd name="T43" fmla="*/ 419 h 882"/>
              <a:gd name="T44" fmla="*/ 126 w 882"/>
              <a:gd name="T45" fmla="*/ 654 h 882"/>
              <a:gd name="T46" fmla="*/ 134 w 882"/>
              <a:gd name="T47" fmla="*/ 646 h 882"/>
              <a:gd name="T48" fmla="*/ 428 w 882"/>
              <a:gd name="T49" fmla="*/ 570 h 882"/>
              <a:gd name="T50" fmla="*/ 588 w 882"/>
              <a:gd name="T51" fmla="*/ 604 h 882"/>
              <a:gd name="T52" fmla="*/ 713 w 882"/>
              <a:gd name="T53" fmla="*/ 679 h 882"/>
              <a:gd name="T54" fmla="*/ 722 w 882"/>
              <a:gd name="T55" fmla="*/ 688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82" h="882">
                <a:moveTo>
                  <a:pt x="764" y="143"/>
                </a:moveTo>
                <a:cubicBezTo>
                  <a:pt x="839" y="227"/>
                  <a:pt x="881" y="344"/>
                  <a:pt x="873" y="461"/>
                </a:cubicBezTo>
                <a:cubicBezTo>
                  <a:pt x="864" y="579"/>
                  <a:pt x="814" y="679"/>
                  <a:pt x="730" y="763"/>
                </a:cubicBezTo>
                <a:cubicBezTo>
                  <a:pt x="646" y="839"/>
                  <a:pt x="537" y="881"/>
                  <a:pt x="420" y="872"/>
                </a:cubicBezTo>
                <a:cubicBezTo>
                  <a:pt x="411" y="872"/>
                  <a:pt x="411" y="872"/>
                  <a:pt x="411" y="872"/>
                </a:cubicBezTo>
                <a:cubicBezTo>
                  <a:pt x="294" y="864"/>
                  <a:pt x="193" y="814"/>
                  <a:pt x="118" y="730"/>
                </a:cubicBezTo>
                <a:cubicBezTo>
                  <a:pt x="34" y="646"/>
                  <a:pt x="0" y="537"/>
                  <a:pt x="0" y="419"/>
                </a:cubicBezTo>
                <a:cubicBezTo>
                  <a:pt x="9" y="302"/>
                  <a:pt x="59" y="193"/>
                  <a:pt x="143" y="117"/>
                </a:cubicBezTo>
                <a:cubicBezTo>
                  <a:pt x="227" y="34"/>
                  <a:pt x="344" y="0"/>
                  <a:pt x="462" y="0"/>
                </a:cubicBezTo>
                <a:cubicBezTo>
                  <a:pt x="579" y="8"/>
                  <a:pt x="680" y="59"/>
                  <a:pt x="764" y="143"/>
                </a:cubicBezTo>
                <a:close/>
                <a:moveTo>
                  <a:pt x="177" y="696"/>
                </a:moveTo>
                <a:cubicBezTo>
                  <a:pt x="235" y="763"/>
                  <a:pt x="319" y="805"/>
                  <a:pt x="411" y="814"/>
                </a:cubicBezTo>
                <a:lnTo>
                  <a:pt x="420" y="814"/>
                </a:lnTo>
                <a:cubicBezTo>
                  <a:pt x="512" y="822"/>
                  <a:pt x="604" y="788"/>
                  <a:pt x="671" y="721"/>
                </a:cubicBezTo>
                <a:cubicBezTo>
                  <a:pt x="621" y="663"/>
                  <a:pt x="529" y="629"/>
                  <a:pt x="428" y="621"/>
                </a:cubicBezTo>
                <a:cubicBezTo>
                  <a:pt x="327" y="621"/>
                  <a:pt x="235" y="646"/>
                  <a:pt x="177" y="696"/>
                </a:cubicBezTo>
                <a:close/>
                <a:moveTo>
                  <a:pt x="722" y="688"/>
                </a:moveTo>
                <a:cubicBezTo>
                  <a:pt x="781" y="621"/>
                  <a:pt x="814" y="545"/>
                  <a:pt x="814" y="453"/>
                </a:cubicBezTo>
                <a:cubicBezTo>
                  <a:pt x="822" y="352"/>
                  <a:pt x="789" y="260"/>
                  <a:pt x="722" y="184"/>
                </a:cubicBezTo>
                <a:cubicBezTo>
                  <a:pt x="646" y="109"/>
                  <a:pt x="554" y="67"/>
                  <a:pt x="453" y="59"/>
                </a:cubicBezTo>
                <a:cubicBezTo>
                  <a:pt x="353" y="50"/>
                  <a:pt x="260" y="92"/>
                  <a:pt x="185" y="159"/>
                </a:cubicBezTo>
                <a:cubicBezTo>
                  <a:pt x="109" y="227"/>
                  <a:pt x="67" y="319"/>
                  <a:pt x="59" y="419"/>
                </a:cubicBezTo>
                <a:cubicBezTo>
                  <a:pt x="59" y="503"/>
                  <a:pt x="76" y="587"/>
                  <a:pt x="126" y="654"/>
                </a:cubicBezTo>
                <a:cubicBezTo>
                  <a:pt x="134" y="654"/>
                  <a:pt x="134" y="646"/>
                  <a:pt x="134" y="646"/>
                </a:cubicBezTo>
                <a:cubicBezTo>
                  <a:pt x="210" y="587"/>
                  <a:pt x="319" y="562"/>
                  <a:pt x="428" y="570"/>
                </a:cubicBezTo>
                <a:cubicBezTo>
                  <a:pt x="487" y="570"/>
                  <a:pt x="537" y="579"/>
                  <a:pt x="588" y="604"/>
                </a:cubicBezTo>
                <a:cubicBezTo>
                  <a:pt x="638" y="621"/>
                  <a:pt x="680" y="646"/>
                  <a:pt x="713" y="679"/>
                </a:cubicBezTo>
                <a:lnTo>
                  <a:pt x="722" y="6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5">
            <a:extLst>
              <a:ext uri="{FF2B5EF4-FFF2-40B4-BE49-F238E27FC236}">
                <a16:creationId xmlns:a16="http://schemas.microsoft.com/office/drawing/2014/main" id="{7FAEBC49-FCF4-354D-9780-20ECEDCF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9337" y="9175578"/>
            <a:ext cx="542575" cy="552910"/>
          </a:xfrm>
          <a:custGeom>
            <a:avLst/>
            <a:gdLst>
              <a:gd name="T0" fmla="*/ 243 w 462"/>
              <a:gd name="T1" fmla="*/ 8 h 471"/>
              <a:gd name="T2" fmla="*/ 453 w 462"/>
              <a:gd name="T3" fmla="*/ 243 h 471"/>
              <a:gd name="T4" fmla="*/ 218 w 462"/>
              <a:gd name="T5" fmla="*/ 461 h 471"/>
              <a:gd name="T6" fmla="*/ 8 w 462"/>
              <a:gd name="T7" fmla="*/ 226 h 471"/>
              <a:gd name="T8" fmla="*/ 243 w 462"/>
              <a:gd name="T9" fmla="*/ 8 h 471"/>
              <a:gd name="T10" fmla="*/ 243 w 462"/>
              <a:gd name="T11" fmla="*/ 8 h 471"/>
              <a:gd name="T12" fmla="*/ 218 w 462"/>
              <a:gd name="T13" fmla="*/ 402 h 471"/>
              <a:gd name="T14" fmla="*/ 394 w 462"/>
              <a:gd name="T15" fmla="*/ 243 h 471"/>
              <a:gd name="T16" fmla="*/ 235 w 462"/>
              <a:gd name="T17" fmla="*/ 67 h 471"/>
              <a:gd name="T18" fmla="*/ 59 w 462"/>
              <a:gd name="T19" fmla="*/ 226 h 471"/>
              <a:gd name="T20" fmla="*/ 218 w 462"/>
              <a:gd name="T21" fmla="*/ 402 h 471"/>
              <a:gd name="T22" fmla="*/ 218 w 462"/>
              <a:gd name="T23" fmla="*/ 40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71">
                <a:moveTo>
                  <a:pt x="243" y="8"/>
                </a:moveTo>
                <a:cubicBezTo>
                  <a:pt x="361" y="17"/>
                  <a:pt x="461" y="126"/>
                  <a:pt x="453" y="243"/>
                </a:cubicBezTo>
                <a:cubicBezTo>
                  <a:pt x="445" y="369"/>
                  <a:pt x="344" y="470"/>
                  <a:pt x="218" y="461"/>
                </a:cubicBezTo>
                <a:cubicBezTo>
                  <a:pt x="92" y="453"/>
                  <a:pt x="0" y="352"/>
                  <a:pt x="8" y="226"/>
                </a:cubicBezTo>
                <a:cubicBezTo>
                  <a:pt x="8" y="100"/>
                  <a:pt x="117" y="0"/>
                  <a:pt x="243" y="8"/>
                </a:cubicBezTo>
                <a:lnTo>
                  <a:pt x="243" y="8"/>
                </a:lnTo>
                <a:close/>
                <a:moveTo>
                  <a:pt x="218" y="402"/>
                </a:moveTo>
                <a:cubicBezTo>
                  <a:pt x="310" y="411"/>
                  <a:pt x="394" y="335"/>
                  <a:pt x="394" y="243"/>
                </a:cubicBezTo>
                <a:cubicBezTo>
                  <a:pt x="403" y="151"/>
                  <a:pt x="327" y="75"/>
                  <a:pt x="235" y="67"/>
                </a:cubicBezTo>
                <a:cubicBezTo>
                  <a:pt x="143" y="67"/>
                  <a:pt x="67" y="134"/>
                  <a:pt x="59" y="226"/>
                </a:cubicBezTo>
                <a:cubicBezTo>
                  <a:pt x="59" y="319"/>
                  <a:pt x="126" y="394"/>
                  <a:pt x="218" y="402"/>
                </a:cubicBezTo>
                <a:lnTo>
                  <a:pt x="218" y="4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6">
            <a:extLst>
              <a:ext uri="{FF2B5EF4-FFF2-40B4-BE49-F238E27FC236}">
                <a16:creationId xmlns:a16="http://schemas.microsoft.com/office/drawing/2014/main" id="{54C8C0E3-BE1A-034D-80A6-F29915B2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785" y="5620410"/>
            <a:ext cx="1043814" cy="1043814"/>
          </a:xfrm>
          <a:custGeom>
            <a:avLst/>
            <a:gdLst>
              <a:gd name="T0" fmla="*/ 445 w 890"/>
              <a:gd name="T1" fmla="*/ 889 h 890"/>
              <a:gd name="T2" fmla="*/ 445 w 890"/>
              <a:gd name="T3" fmla="*/ 889 h 890"/>
              <a:gd name="T4" fmla="*/ 126 w 890"/>
              <a:gd name="T5" fmla="*/ 755 h 890"/>
              <a:gd name="T6" fmla="*/ 0 w 890"/>
              <a:gd name="T7" fmla="*/ 444 h 890"/>
              <a:gd name="T8" fmla="*/ 126 w 890"/>
              <a:gd name="T9" fmla="*/ 126 h 890"/>
              <a:gd name="T10" fmla="*/ 445 w 890"/>
              <a:gd name="T11" fmla="*/ 0 h 890"/>
              <a:gd name="T12" fmla="*/ 755 w 890"/>
              <a:gd name="T13" fmla="*/ 126 h 890"/>
              <a:gd name="T14" fmla="*/ 889 w 890"/>
              <a:gd name="T15" fmla="*/ 444 h 890"/>
              <a:gd name="T16" fmla="*/ 755 w 890"/>
              <a:gd name="T17" fmla="*/ 755 h 890"/>
              <a:gd name="T18" fmla="*/ 445 w 890"/>
              <a:gd name="T19" fmla="*/ 889 h 890"/>
              <a:gd name="T20" fmla="*/ 445 w 890"/>
              <a:gd name="T21" fmla="*/ 59 h 890"/>
              <a:gd name="T22" fmla="*/ 445 w 890"/>
              <a:gd name="T23" fmla="*/ 59 h 890"/>
              <a:gd name="T24" fmla="*/ 168 w 890"/>
              <a:gd name="T25" fmla="*/ 168 h 890"/>
              <a:gd name="T26" fmla="*/ 59 w 890"/>
              <a:gd name="T27" fmla="*/ 444 h 890"/>
              <a:gd name="T28" fmla="*/ 168 w 890"/>
              <a:gd name="T29" fmla="*/ 713 h 890"/>
              <a:gd name="T30" fmla="*/ 445 w 890"/>
              <a:gd name="T31" fmla="*/ 830 h 890"/>
              <a:gd name="T32" fmla="*/ 713 w 890"/>
              <a:gd name="T33" fmla="*/ 713 h 890"/>
              <a:gd name="T34" fmla="*/ 830 w 890"/>
              <a:gd name="T35" fmla="*/ 444 h 890"/>
              <a:gd name="T36" fmla="*/ 713 w 890"/>
              <a:gd name="T37" fmla="*/ 168 h 890"/>
              <a:gd name="T38" fmla="*/ 445 w 890"/>
              <a:gd name="T39" fmla="*/ 5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0" h="890">
                <a:moveTo>
                  <a:pt x="445" y="889"/>
                </a:moveTo>
                <a:lnTo>
                  <a:pt x="445" y="889"/>
                </a:lnTo>
                <a:cubicBezTo>
                  <a:pt x="327" y="889"/>
                  <a:pt x="210" y="839"/>
                  <a:pt x="126" y="755"/>
                </a:cubicBezTo>
                <a:cubicBezTo>
                  <a:pt x="42" y="671"/>
                  <a:pt x="0" y="562"/>
                  <a:pt x="0" y="444"/>
                </a:cubicBezTo>
                <a:cubicBezTo>
                  <a:pt x="0" y="327"/>
                  <a:pt x="42" y="210"/>
                  <a:pt x="126" y="126"/>
                </a:cubicBezTo>
                <a:cubicBezTo>
                  <a:pt x="210" y="42"/>
                  <a:pt x="327" y="0"/>
                  <a:pt x="445" y="0"/>
                </a:cubicBezTo>
                <a:cubicBezTo>
                  <a:pt x="562" y="0"/>
                  <a:pt x="671" y="42"/>
                  <a:pt x="755" y="126"/>
                </a:cubicBezTo>
                <a:cubicBezTo>
                  <a:pt x="839" y="210"/>
                  <a:pt x="889" y="327"/>
                  <a:pt x="889" y="444"/>
                </a:cubicBezTo>
                <a:cubicBezTo>
                  <a:pt x="889" y="562"/>
                  <a:pt x="839" y="671"/>
                  <a:pt x="755" y="755"/>
                </a:cubicBezTo>
                <a:cubicBezTo>
                  <a:pt x="671" y="839"/>
                  <a:pt x="562" y="889"/>
                  <a:pt x="445" y="889"/>
                </a:cubicBezTo>
                <a:close/>
                <a:moveTo>
                  <a:pt x="445" y="59"/>
                </a:moveTo>
                <a:lnTo>
                  <a:pt x="445" y="59"/>
                </a:lnTo>
                <a:cubicBezTo>
                  <a:pt x="344" y="59"/>
                  <a:pt x="243" y="101"/>
                  <a:pt x="168" y="168"/>
                </a:cubicBezTo>
                <a:cubicBezTo>
                  <a:pt x="101" y="243"/>
                  <a:pt x="59" y="344"/>
                  <a:pt x="59" y="444"/>
                </a:cubicBezTo>
                <a:cubicBezTo>
                  <a:pt x="59" y="545"/>
                  <a:pt x="101" y="646"/>
                  <a:pt x="168" y="713"/>
                </a:cubicBezTo>
                <a:cubicBezTo>
                  <a:pt x="243" y="788"/>
                  <a:pt x="344" y="830"/>
                  <a:pt x="445" y="830"/>
                </a:cubicBezTo>
                <a:cubicBezTo>
                  <a:pt x="545" y="830"/>
                  <a:pt x="646" y="788"/>
                  <a:pt x="713" y="713"/>
                </a:cubicBezTo>
                <a:cubicBezTo>
                  <a:pt x="789" y="646"/>
                  <a:pt x="830" y="545"/>
                  <a:pt x="830" y="444"/>
                </a:cubicBezTo>
                <a:cubicBezTo>
                  <a:pt x="830" y="344"/>
                  <a:pt x="789" y="243"/>
                  <a:pt x="713" y="168"/>
                </a:cubicBezTo>
                <a:cubicBezTo>
                  <a:pt x="646" y="101"/>
                  <a:pt x="545" y="59"/>
                  <a:pt x="445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7">
            <a:extLst>
              <a:ext uri="{FF2B5EF4-FFF2-40B4-BE49-F238E27FC236}">
                <a16:creationId xmlns:a16="http://schemas.microsoft.com/office/drawing/2014/main" id="{59EA1302-56A1-C649-AAD7-B2147E62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993" y="5832272"/>
            <a:ext cx="532240" cy="335882"/>
          </a:xfrm>
          <a:custGeom>
            <a:avLst/>
            <a:gdLst>
              <a:gd name="T0" fmla="*/ 445 w 454"/>
              <a:gd name="T1" fmla="*/ 51 h 287"/>
              <a:gd name="T2" fmla="*/ 445 w 454"/>
              <a:gd name="T3" fmla="*/ 51 h 287"/>
              <a:gd name="T4" fmla="*/ 218 w 454"/>
              <a:gd name="T5" fmla="*/ 269 h 287"/>
              <a:gd name="T6" fmla="*/ 193 w 454"/>
              <a:gd name="T7" fmla="*/ 286 h 287"/>
              <a:gd name="T8" fmla="*/ 26 w 454"/>
              <a:gd name="T9" fmla="*/ 286 h 287"/>
              <a:gd name="T10" fmla="*/ 0 w 454"/>
              <a:gd name="T11" fmla="*/ 260 h 287"/>
              <a:gd name="T12" fmla="*/ 26 w 454"/>
              <a:gd name="T13" fmla="*/ 227 h 287"/>
              <a:gd name="T14" fmla="*/ 185 w 454"/>
              <a:gd name="T15" fmla="*/ 227 h 287"/>
              <a:gd name="T16" fmla="*/ 403 w 454"/>
              <a:gd name="T17" fmla="*/ 9 h 287"/>
              <a:gd name="T18" fmla="*/ 445 w 454"/>
              <a:gd name="T19" fmla="*/ 9 h 287"/>
              <a:gd name="T20" fmla="*/ 445 w 454"/>
              <a:gd name="T21" fmla="*/ 51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4" h="287">
                <a:moveTo>
                  <a:pt x="445" y="51"/>
                </a:moveTo>
                <a:lnTo>
                  <a:pt x="445" y="51"/>
                </a:lnTo>
                <a:cubicBezTo>
                  <a:pt x="218" y="269"/>
                  <a:pt x="218" y="269"/>
                  <a:pt x="218" y="269"/>
                </a:cubicBezTo>
                <a:cubicBezTo>
                  <a:pt x="218" y="277"/>
                  <a:pt x="210" y="286"/>
                  <a:pt x="193" y="286"/>
                </a:cubicBezTo>
                <a:cubicBezTo>
                  <a:pt x="26" y="286"/>
                  <a:pt x="26" y="286"/>
                  <a:pt x="26" y="286"/>
                </a:cubicBezTo>
                <a:cubicBezTo>
                  <a:pt x="17" y="286"/>
                  <a:pt x="0" y="277"/>
                  <a:pt x="0" y="260"/>
                </a:cubicBezTo>
                <a:cubicBezTo>
                  <a:pt x="0" y="244"/>
                  <a:pt x="17" y="227"/>
                  <a:pt x="26" y="227"/>
                </a:cubicBezTo>
                <a:cubicBezTo>
                  <a:pt x="185" y="227"/>
                  <a:pt x="185" y="227"/>
                  <a:pt x="185" y="227"/>
                </a:cubicBezTo>
                <a:cubicBezTo>
                  <a:pt x="403" y="9"/>
                  <a:pt x="403" y="9"/>
                  <a:pt x="403" y="9"/>
                </a:cubicBezTo>
                <a:cubicBezTo>
                  <a:pt x="411" y="0"/>
                  <a:pt x="437" y="0"/>
                  <a:pt x="445" y="9"/>
                </a:cubicBezTo>
                <a:cubicBezTo>
                  <a:pt x="453" y="26"/>
                  <a:pt x="453" y="42"/>
                  <a:pt x="445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8">
            <a:extLst>
              <a:ext uri="{FF2B5EF4-FFF2-40B4-BE49-F238E27FC236}">
                <a16:creationId xmlns:a16="http://schemas.microsoft.com/office/drawing/2014/main" id="{3F1E19E9-4589-9B4C-9382-D7304101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1271" y="9046391"/>
            <a:ext cx="1079987" cy="1085153"/>
          </a:xfrm>
          <a:custGeom>
            <a:avLst/>
            <a:gdLst>
              <a:gd name="T0" fmla="*/ 377 w 923"/>
              <a:gd name="T1" fmla="*/ 897 h 924"/>
              <a:gd name="T2" fmla="*/ 377 w 923"/>
              <a:gd name="T3" fmla="*/ 897 h 924"/>
              <a:gd name="T4" fmla="*/ 92 w 923"/>
              <a:gd name="T5" fmla="*/ 713 h 924"/>
              <a:gd name="T6" fmla="*/ 25 w 923"/>
              <a:gd name="T7" fmla="*/ 377 h 924"/>
              <a:gd name="T8" fmla="*/ 209 w 923"/>
              <a:gd name="T9" fmla="*/ 92 h 924"/>
              <a:gd name="T10" fmla="*/ 545 w 923"/>
              <a:gd name="T11" fmla="*/ 25 h 924"/>
              <a:gd name="T12" fmla="*/ 830 w 923"/>
              <a:gd name="T13" fmla="*/ 209 h 924"/>
              <a:gd name="T14" fmla="*/ 897 w 923"/>
              <a:gd name="T15" fmla="*/ 545 h 924"/>
              <a:gd name="T16" fmla="*/ 713 w 923"/>
              <a:gd name="T17" fmla="*/ 830 h 924"/>
              <a:gd name="T18" fmla="*/ 377 w 923"/>
              <a:gd name="T19" fmla="*/ 897 h 924"/>
              <a:gd name="T20" fmla="*/ 537 w 923"/>
              <a:gd name="T21" fmla="*/ 84 h 924"/>
              <a:gd name="T22" fmla="*/ 537 w 923"/>
              <a:gd name="T23" fmla="*/ 84 h 924"/>
              <a:gd name="T24" fmla="*/ 243 w 923"/>
              <a:gd name="T25" fmla="*/ 142 h 924"/>
              <a:gd name="T26" fmla="*/ 83 w 923"/>
              <a:gd name="T27" fmla="*/ 386 h 924"/>
              <a:gd name="T28" fmla="*/ 142 w 923"/>
              <a:gd name="T29" fmla="*/ 679 h 924"/>
              <a:gd name="T30" fmla="*/ 385 w 923"/>
              <a:gd name="T31" fmla="*/ 839 h 924"/>
              <a:gd name="T32" fmla="*/ 679 w 923"/>
              <a:gd name="T33" fmla="*/ 780 h 924"/>
              <a:gd name="T34" fmla="*/ 839 w 923"/>
              <a:gd name="T35" fmla="*/ 537 h 924"/>
              <a:gd name="T36" fmla="*/ 780 w 923"/>
              <a:gd name="T37" fmla="*/ 243 h 924"/>
              <a:gd name="T38" fmla="*/ 537 w 923"/>
              <a:gd name="T39" fmla="*/ 84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3" h="924">
                <a:moveTo>
                  <a:pt x="377" y="897"/>
                </a:moveTo>
                <a:lnTo>
                  <a:pt x="377" y="897"/>
                </a:lnTo>
                <a:cubicBezTo>
                  <a:pt x="260" y="872"/>
                  <a:pt x="159" y="813"/>
                  <a:pt x="92" y="713"/>
                </a:cubicBezTo>
                <a:cubicBezTo>
                  <a:pt x="25" y="612"/>
                  <a:pt x="0" y="495"/>
                  <a:pt x="25" y="377"/>
                </a:cubicBezTo>
                <a:cubicBezTo>
                  <a:pt x="50" y="260"/>
                  <a:pt x="117" y="159"/>
                  <a:pt x="209" y="92"/>
                </a:cubicBezTo>
                <a:cubicBezTo>
                  <a:pt x="310" y="25"/>
                  <a:pt x="427" y="0"/>
                  <a:pt x="545" y="25"/>
                </a:cubicBezTo>
                <a:cubicBezTo>
                  <a:pt x="662" y="50"/>
                  <a:pt x="763" y="117"/>
                  <a:pt x="830" y="209"/>
                </a:cubicBezTo>
                <a:cubicBezTo>
                  <a:pt x="897" y="310"/>
                  <a:pt x="922" y="428"/>
                  <a:pt x="897" y="545"/>
                </a:cubicBezTo>
                <a:cubicBezTo>
                  <a:pt x="872" y="663"/>
                  <a:pt x="805" y="763"/>
                  <a:pt x="713" y="830"/>
                </a:cubicBezTo>
                <a:cubicBezTo>
                  <a:pt x="612" y="897"/>
                  <a:pt x="494" y="923"/>
                  <a:pt x="377" y="897"/>
                </a:cubicBezTo>
                <a:close/>
                <a:moveTo>
                  <a:pt x="537" y="84"/>
                </a:moveTo>
                <a:lnTo>
                  <a:pt x="537" y="84"/>
                </a:lnTo>
                <a:cubicBezTo>
                  <a:pt x="436" y="67"/>
                  <a:pt x="327" y="84"/>
                  <a:pt x="243" y="142"/>
                </a:cubicBezTo>
                <a:cubicBezTo>
                  <a:pt x="159" y="201"/>
                  <a:pt x="100" y="285"/>
                  <a:pt x="83" y="386"/>
                </a:cubicBezTo>
                <a:cubicBezTo>
                  <a:pt x="58" y="495"/>
                  <a:pt x="83" y="595"/>
                  <a:pt x="142" y="679"/>
                </a:cubicBezTo>
                <a:cubicBezTo>
                  <a:pt x="201" y="763"/>
                  <a:pt x="285" y="822"/>
                  <a:pt x="385" y="839"/>
                </a:cubicBezTo>
                <a:cubicBezTo>
                  <a:pt x="486" y="864"/>
                  <a:pt x="595" y="839"/>
                  <a:pt x="679" y="780"/>
                </a:cubicBezTo>
                <a:cubicBezTo>
                  <a:pt x="763" y="721"/>
                  <a:pt x="822" y="637"/>
                  <a:pt x="839" y="537"/>
                </a:cubicBezTo>
                <a:cubicBezTo>
                  <a:pt x="864" y="436"/>
                  <a:pt x="839" y="327"/>
                  <a:pt x="780" y="243"/>
                </a:cubicBezTo>
                <a:cubicBezTo>
                  <a:pt x="721" y="159"/>
                  <a:pt x="637" y="100"/>
                  <a:pt x="537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9">
            <a:extLst>
              <a:ext uri="{FF2B5EF4-FFF2-40B4-BE49-F238E27FC236}">
                <a16:creationId xmlns:a16="http://schemas.microsoft.com/office/drawing/2014/main" id="{EF743370-41A9-764C-BB73-E0C78459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8301" y="9325431"/>
            <a:ext cx="692431" cy="465065"/>
          </a:xfrm>
          <a:custGeom>
            <a:avLst/>
            <a:gdLst>
              <a:gd name="T0" fmla="*/ 579 w 589"/>
              <a:gd name="T1" fmla="*/ 50 h 395"/>
              <a:gd name="T2" fmla="*/ 579 w 589"/>
              <a:gd name="T3" fmla="*/ 50 h 395"/>
              <a:gd name="T4" fmla="*/ 176 w 589"/>
              <a:gd name="T5" fmla="*/ 394 h 395"/>
              <a:gd name="T6" fmla="*/ 168 w 589"/>
              <a:gd name="T7" fmla="*/ 394 h 395"/>
              <a:gd name="T8" fmla="*/ 168 w 589"/>
              <a:gd name="T9" fmla="*/ 394 h 395"/>
              <a:gd name="T10" fmla="*/ 168 w 589"/>
              <a:gd name="T11" fmla="*/ 394 h 395"/>
              <a:gd name="T12" fmla="*/ 168 w 589"/>
              <a:gd name="T13" fmla="*/ 394 h 395"/>
              <a:gd name="T14" fmla="*/ 168 w 589"/>
              <a:gd name="T15" fmla="*/ 394 h 395"/>
              <a:gd name="T16" fmla="*/ 168 w 589"/>
              <a:gd name="T17" fmla="*/ 394 h 395"/>
              <a:gd name="T18" fmla="*/ 160 w 589"/>
              <a:gd name="T19" fmla="*/ 394 h 395"/>
              <a:gd name="T20" fmla="*/ 160 w 589"/>
              <a:gd name="T21" fmla="*/ 394 h 395"/>
              <a:gd name="T22" fmla="*/ 160 w 589"/>
              <a:gd name="T23" fmla="*/ 394 h 395"/>
              <a:gd name="T24" fmla="*/ 160 w 589"/>
              <a:gd name="T25" fmla="*/ 394 h 395"/>
              <a:gd name="T26" fmla="*/ 160 w 589"/>
              <a:gd name="T27" fmla="*/ 394 h 395"/>
              <a:gd name="T28" fmla="*/ 160 w 589"/>
              <a:gd name="T29" fmla="*/ 394 h 395"/>
              <a:gd name="T30" fmla="*/ 160 w 589"/>
              <a:gd name="T31" fmla="*/ 394 h 395"/>
              <a:gd name="T32" fmla="*/ 160 w 589"/>
              <a:gd name="T33" fmla="*/ 394 h 395"/>
              <a:gd name="T34" fmla="*/ 151 w 589"/>
              <a:gd name="T35" fmla="*/ 394 h 395"/>
              <a:gd name="T36" fmla="*/ 151 w 589"/>
              <a:gd name="T37" fmla="*/ 394 h 395"/>
              <a:gd name="T38" fmla="*/ 151 w 589"/>
              <a:gd name="T39" fmla="*/ 394 h 395"/>
              <a:gd name="T40" fmla="*/ 151 w 589"/>
              <a:gd name="T41" fmla="*/ 394 h 395"/>
              <a:gd name="T42" fmla="*/ 151 w 589"/>
              <a:gd name="T43" fmla="*/ 394 h 395"/>
              <a:gd name="T44" fmla="*/ 151 w 589"/>
              <a:gd name="T45" fmla="*/ 394 h 395"/>
              <a:gd name="T46" fmla="*/ 143 w 589"/>
              <a:gd name="T47" fmla="*/ 394 h 395"/>
              <a:gd name="T48" fmla="*/ 143 w 589"/>
              <a:gd name="T49" fmla="*/ 394 h 395"/>
              <a:gd name="T50" fmla="*/ 143 w 589"/>
              <a:gd name="T51" fmla="*/ 394 h 395"/>
              <a:gd name="T52" fmla="*/ 143 w 589"/>
              <a:gd name="T53" fmla="*/ 394 h 395"/>
              <a:gd name="T54" fmla="*/ 143 w 589"/>
              <a:gd name="T55" fmla="*/ 386 h 395"/>
              <a:gd name="T56" fmla="*/ 143 w 589"/>
              <a:gd name="T57" fmla="*/ 386 h 395"/>
              <a:gd name="T58" fmla="*/ 143 w 589"/>
              <a:gd name="T59" fmla="*/ 386 h 395"/>
              <a:gd name="T60" fmla="*/ 134 w 589"/>
              <a:gd name="T61" fmla="*/ 386 h 395"/>
              <a:gd name="T62" fmla="*/ 8 w 589"/>
              <a:gd name="T63" fmla="*/ 193 h 395"/>
              <a:gd name="T64" fmla="*/ 17 w 589"/>
              <a:gd name="T65" fmla="*/ 159 h 395"/>
              <a:gd name="T66" fmla="*/ 51 w 589"/>
              <a:gd name="T67" fmla="*/ 167 h 395"/>
              <a:gd name="T68" fmla="*/ 168 w 589"/>
              <a:gd name="T69" fmla="*/ 335 h 395"/>
              <a:gd name="T70" fmla="*/ 545 w 589"/>
              <a:gd name="T71" fmla="*/ 8 h 395"/>
              <a:gd name="T72" fmla="*/ 579 w 589"/>
              <a:gd name="T73" fmla="*/ 17 h 395"/>
              <a:gd name="T74" fmla="*/ 579 w 589"/>
              <a:gd name="T75" fmla="*/ 5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9" h="395">
                <a:moveTo>
                  <a:pt x="579" y="50"/>
                </a:moveTo>
                <a:lnTo>
                  <a:pt x="579" y="50"/>
                </a:lnTo>
                <a:cubicBezTo>
                  <a:pt x="176" y="394"/>
                  <a:pt x="176" y="394"/>
                  <a:pt x="176" y="394"/>
                </a:cubicBezTo>
                <a:cubicBezTo>
                  <a:pt x="176" y="394"/>
                  <a:pt x="176" y="394"/>
                  <a:pt x="168" y="394"/>
                </a:cubicBezTo>
                <a:lnTo>
                  <a:pt x="168" y="394"/>
                </a:lnTo>
                <a:lnTo>
                  <a:pt x="168" y="394"/>
                </a:lnTo>
                <a:lnTo>
                  <a:pt x="168" y="394"/>
                </a:lnTo>
                <a:lnTo>
                  <a:pt x="168" y="394"/>
                </a:lnTo>
                <a:lnTo>
                  <a:pt x="168" y="394"/>
                </a:lnTo>
                <a:lnTo>
                  <a:pt x="160" y="394"/>
                </a:lnTo>
                <a:lnTo>
                  <a:pt x="160" y="394"/>
                </a:lnTo>
                <a:lnTo>
                  <a:pt x="160" y="394"/>
                </a:lnTo>
                <a:lnTo>
                  <a:pt x="160" y="394"/>
                </a:lnTo>
                <a:lnTo>
                  <a:pt x="160" y="394"/>
                </a:lnTo>
                <a:lnTo>
                  <a:pt x="160" y="394"/>
                </a:lnTo>
                <a:lnTo>
                  <a:pt x="160" y="394"/>
                </a:lnTo>
                <a:lnTo>
                  <a:pt x="160" y="394"/>
                </a:lnTo>
                <a:cubicBezTo>
                  <a:pt x="151" y="394"/>
                  <a:pt x="151" y="394"/>
                  <a:pt x="151" y="394"/>
                </a:cubicBezTo>
                <a:lnTo>
                  <a:pt x="151" y="394"/>
                </a:lnTo>
                <a:lnTo>
                  <a:pt x="151" y="394"/>
                </a:lnTo>
                <a:lnTo>
                  <a:pt x="151" y="394"/>
                </a:lnTo>
                <a:lnTo>
                  <a:pt x="151" y="394"/>
                </a:lnTo>
                <a:lnTo>
                  <a:pt x="151" y="394"/>
                </a:lnTo>
                <a:lnTo>
                  <a:pt x="143" y="394"/>
                </a:lnTo>
                <a:lnTo>
                  <a:pt x="143" y="394"/>
                </a:lnTo>
                <a:lnTo>
                  <a:pt x="143" y="394"/>
                </a:lnTo>
                <a:lnTo>
                  <a:pt x="143" y="394"/>
                </a:lnTo>
                <a:cubicBezTo>
                  <a:pt x="143" y="394"/>
                  <a:pt x="143" y="394"/>
                  <a:pt x="143" y="386"/>
                </a:cubicBezTo>
                <a:lnTo>
                  <a:pt x="143" y="386"/>
                </a:lnTo>
                <a:lnTo>
                  <a:pt x="143" y="386"/>
                </a:lnTo>
                <a:cubicBezTo>
                  <a:pt x="134" y="386"/>
                  <a:pt x="134" y="386"/>
                  <a:pt x="134" y="386"/>
                </a:cubicBezTo>
                <a:cubicBezTo>
                  <a:pt x="8" y="193"/>
                  <a:pt x="8" y="193"/>
                  <a:pt x="8" y="193"/>
                </a:cubicBezTo>
                <a:cubicBezTo>
                  <a:pt x="0" y="184"/>
                  <a:pt x="8" y="167"/>
                  <a:pt x="17" y="159"/>
                </a:cubicBezTo>
                <a:cubicBezTo>
                  <a:pt x="25" y="151"/>
                  <a:pt x="42" y="151"/>
                  <a:pt x="51" y="167"/>
                </a:cubicBezTo>
                <a:cubicBezTo>
                  <a:pt x="168" y="335"/>
                  <a:pt x="168" y="335"/>
                  <a:pt x="168" y="335"/>
                </a:cubicBezTo>
                <a:cubicBezTo>
                  <a:pt x="545" y="8"/>
                  <a:pt x="545" y="8"/>
                  <a:pt x="545" y="8"/>
                </a:cubicBezTo>
                <a:cubicBezTo>
                  <a:pt x="554" y="0"/>
                  <a:pt x="571" y="0"/>
                  <a:pt x="579" y="17"/>
                </a:cubicBezTo>
                <a:cubicBezTo>
                  <a:pt x="588" y="25"/>
                  <a:pt x="588" y="42"/>
                  <a:pt x="579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0">
            <a:extLst>
              <a:ext uri="{FF2B5EF4-FFF2-40B4-BE49-F238E27FC236}">
                <a16:creationId xmlns:a16="http://schemas.microsoft.com/office/drawing/2014/main" id="{780E792A-C743-F843-9CB7-4DC7DF27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1518" y="5666915"/>
            <a:ext cx="997309" cy="403057"/>
          </a:xfrm>
          <a:custGeom>
            <a:avLst/>
            <a:gdLst>
              <a:gd name="T0" fmla="*/ 26 w 849"/>
              <a:gd name="T1" fmla="*/ 134 h 345"/>
              <a:gd name="T2" fmla="*/ 26 w 849"/>
              <a:gd name="T3" fmla="*/ 134 h 345"/>
              <a:gd name="T4" fmla="*/ 9 w 849"/>
              <a:gd name="T5" fmla="*/ 126 h 345"/>
              <a:gd name="T6" fmla="*/ 26 w 849"/>
              <a:gd name="T7" fmla="*/ 84 h 345"/>
              <a:gd name="T8" fmla="*/ 470 w 849"/>
              <a:gd name="T9" fmla="*/ 42 h 345"/>
              <a:gd name="T10" fmla="*/ 839 w 849"/>
              <a:gd name="T11" fmla="*/ 293 h 345"/>
              <a:gd name="T12" fmla="*/ 831 w 849"/>
              <a:gd name="T13" fmla="*/ 335 h 345"/>
              <a:gd name="T14" fmla="*/ 789 w 849"/>
              <a:gd name="T15" fmla="*/ 327 h 345"/>
              <a:gd name="T16" fmla="*/ 454 w 849"/>
              <a:gd name="T17" fmla="*/ 92 h 345"/>
              <a:gd name="T18" fmla="*/ 51 w 849"/>
              <a:gd name="T19" fmla="*/ 134 h 345"/>
              <a:gd name="T20" fmla="*/ 26 w 849"/>
              <a:gd name="T21" fmla="*/ 13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9" h="345">
                <a:moveTo>
                  <a:pt x="26" y="134"/>
                </a:moveTo>
                <a:lnTo>
                  <a:pt x="26" y="134"/>
                </a:lnTo>
                <a:cubicBezTo>
                  <a:pt x="17" y="134"/>
                  <a:pt x="17" y="134"/>
                  <a:pt x="9" y="126"/>
                </a:cubicBezTo>
                <a:cubicBezTo>
                  <a:pt x="0" y="109"/>
                  <a:pt x="9" y="92"/>
                  <a:pt x="26" y="84"/>
                </a:cubicBezTo>
                <a:cubicBezTo>
                  <a:pt x="152" y="17"/>
                  <a:pt x="311" y="0"/>
                  <a:pt x="470" y="42"/>
                </a:cubicBezTo>
                <a:cubicBezTo>
                  <a:pt x="630" y="84"/>
                  <a:pt x="764" y="176"/>
                  <a:pt x="839" y="293"/>
                </a:cubicBezTo>
                <a:cubicBezTo>
                  <a:pt x="848" y="310"/>
                  <a:pt x="839" y="327"/>
                  <a:pt x="831" y="335"/>
                </a:cubicBezTo>
                <a:cubicBezTo>
                  <a:pt x="814" y="344"/>
                  <a:pt x="797" y="344"/>
                  <a:pt x="789" y="327"/>
                </a:cubicBezTo>
                <a:cubicBezTo>
                  <a:pt x="722" y="218"/>
                  <a:pt x="596" y="134"/>
                  <a:pt x="454" y="92"/>
                </a:cubicBezTo>
                <a:cubicBezTo>
                  <a:pt x="311" y="59"/>
                  <a:pt x="168" y="67"/>
                  <a:pt x="51" y="134"/>
                </a:cubicBezTo>
                <a:cubicBezTo>
                  <a:pt x="42" y="142"/>
                  <a:pt x="34" y="142"/>
                  <a:pt x="26" y="1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1">
            <a:extLst>
              <a:ext uri="{FF2B5EF4-FFF2-40B4-BE49-F238E27FC236}">
                <a16:creationId xmlns:a16="http://schemas.microsoft.com/office/drawing/2014/main" id="{AC79785F-D20D-E043-AD1D-545EE188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884" y="6318007"/>
            <a:ext cx="268705" cy="263539"/>
          </a:xfrm>
          <a:custGeom>
            <a:avLst/>
            <a:gdLst>
              <a:gd name="T0" fmla="*/ 126 w 228"/>
              <a:gd name="T1" fmla="*/ 67 h 227"/>
              <a:gd name="T2" fmla="*/ 68 w 228"/>
              <a:gd name="T3" fmla="*/ 100 h 227"/>
              <a:gd name="T4" fmla="*/ 101 w 228"/>
              <a:gd name="T5" fmla="*/ 159 h 227"/>
              <a:gd name="T6" fmla="*/ 160 w 228"/>
              <a:gd name="T7" fmla="*/ 125 h 227"/>
              <a:gd name="T8" fmla="*/ 126 w 228"/>
              <a:gd name="T9" fmla="*/ 67 h 227"/>
              <a:gd name="T10" fmla="*/ 210 w 228"/>
              <a:gd name="T11" fmla="*/ 142 h 227"/>
              <a:gd name="T12" fmla="*/ 84 w 228"/>
              <a:gd name="T13" fmla="*/ 209 h 227"/>
              <a:gd name="T14" fmla="*/ 17 w 228"/>
              <a:gd name="T15" fmla="*/ 83 h 227"/>
              <a:gd name="T16" fmla="*/ 143 w 228"/>
              <a:gd name="T17" fmla="*/ 16 h 227"/>
              <a:gd name="T18" fmla="*/ 210 w 228"/>
              <a:gd name="T19" fmla="*/ 14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8" h="227">
                <a:moveTo>
                  <a:pt x="126" y="67"/>
                </a:moveTo>
                <a:cubicBezTo>
                  <a:pt x="101" y="67"/>
                  <a:pt x="76" y="75"/>
                  <a:pt x="68" y="100"/>
                </a:cubicBezTo>
                <a:cubicBezTo>
                  <a:pt x="68" y="125"/>
                  <a:pt x="76" y="150"/>
                  <a:pt x="101" y="159"/>
                </a:cubicBezTo>
                <a:cubicBezTo>
                  <a:pt x="126" y="159"/>
                  <a:pt x="151" y="150"/>
                  <a:pt x="160" y="125"/>
                </a:cubicBezTo>
                <a:cubicBezTo>
                  <a:pt x="160" y="100"/>
                  <a:pt x="151" y="75"/>
                  <a:pt x="126" y="67"/>
                </a:cubicBezTo>
                <a:close/>
                <a:moveTo>
                  <a:pt x="210" y="142"/>
                </a:moveTo>
                <a:cubicBezTo>
                  <a:pt x="202" y="192"/>
                  <a:pt x="143" y="226"/>
                  <a:pt x="84" y="209"/>
                </a:cubicBezTo>
                <a:cubicBezTo>
                  <a:pt x="34" y="201"/>
                  <a:pt x="0" y="142"/>
                  <a:pt x="17" y="83"/>
                </a:cubicBezTo>
                <a:cubicBezTo>
                  <a:pt x="26" y="33"/>
                  <a:pt x="84" y="0"/>
                  <a:pt x="143" y="16"/>
                </a:cubicBezTo>
                <a:cubicBezTo>
                  <a:pt x="193" y="33"/>
                  <a:pt x="227" y="83"/>
                  <a:pt x="210" y="1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2">
            <a:extLst>
              <a:ext uri="{FF2B5EF4-FFF2-40B4-BE49-F238E27FC236}">
                <a16:creationId xmlns:a16="http://schemas.microsoft.com/office/drawing/2014/main" id="{9D990124-20D5-D74F-B193-22957689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862" y="5863276"/>
            <a:ext cx="780278" cy="325547"/>
          </a:xfrm>
          <a:custGeom>
            <a:avLst/>
            <a:gdLst>
              <a:gd name="T0" fmla="*/ 25 w 664"/>
              <a:gd name="T1" fmla="*/ 117 h 277"/>
              <a:gd name="T2" fmla="*/ 25 w 664"/>
              <a:gd name="T3" fmla="*/ 117 h 277"/>
              <a:gd name="T4" fmla="*/ 0 w 664"/>
              <a:gd name="T5" fmla="*/ 109 h 277"/>
              <a:gd name="T6" fmla="*/ 17 w 664"/>
              <a:gd name="T7" fmla="*/ 67 h 277"/>
              <a:gd name="T8" fmla="*/ 369 w 664"/>
              <a:gd name="T9" fmla="*/ 33 h 277"/>
              <a:gd name="T10" fmla="*/ 654 w 664"/>
              <a:gd name="T11" fmla="*/ 234 h 277"/>
              <a:gd name="T12" fmla="*/ 646 w 664"/>
              <a:gd name="T13" fmla="*/ 268 h 277"/>
              <a:gd name="T14" fmla="*/ 604 w 664"/>
              <a:gd name="T15" fmla="*/ 260 h 277"/>
              <a:gd name="T16" fmla="*/ 352 w 664"/>
              <a:gd name="T17" fmla="*/ 84 h 277"/>
              <a:gd name="T18" fmla="*/ 42 w 664"/>
              <a:gd name="T19" fmla="*/ 117 h 277"/>
              <a:gd name="T20" fmla="*/ 25 w 664"/>
              <a:gd name="T21" fmla="*/ 11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4" h="277">
                <a:moveTo>
                  <a:pt x="25" y="117"/>
                </a:moveTo>
                <a:lnTo>
                  <a:pt x="25" y="117"/>
                </a:lnTo>
                <a:cubicBezTo>
                  <a:pt x="17" y="117"/>
                  <a:pt x="9" y="117"/>
                  <a:pt x="0" y="109"/>
                </a:cubicBezTo>
                <a:cubicBezTo>
                  <a:pt x="0" y="92"/>
                  <a:pt x="0" y="75"/>
                  <a:pt x="17" y="67"/>
                </a:cubicBezTo>
                <a:cubicBezTo>
                  <a:pt x="118" y="8"/>
                  <a:pt x="243" y="0"/>
                  <a:pt x="369" y="33"/>
                </a:cubicBezTo>
                <a:cubicBezTo>
                  <a:pt x="487" y="67"/>
                  <a:pt x="596" y="134"/>
                  <a:pt x="654" y="234"/>
                </a:cubicBezTo>
                <a:cubicBezTo>
                  <a:pt x="663" y="243"/>
                  <a:pt x="663" y="260"/>
                  <a:pt x="646" y="268"/>
                </a:cubicBezTo>
                <a:cubicBezTo>
                  <a:pt x="629" y="276"/>
                  <a:pt x="613" y="276"/>
                  <a:pt x="604" y="260"/>
                </a:cubicBezTo>
                <a:cubicBezTo>
                  <a:pt x="554" y="176"/>
                  <a:pt x="462" y="117"/>
                  <a:pt x="352" y="84"/>
                </a:cubicBezTo>
                <a:cubicBezTo>
                  <a:pt x="243" y="58"/>
                  <a:pt x="134" y="67"/>
                  <a:pt x="42" y="117"/>
                </a:cubicBezTo>
                <a:cubicBezTo>
                  <a:pt x="34" y="117"/>
                  <a:pt x="25" y="125"/>
                  <a:pt x="25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3">
            <a:extLst>
              <a:ext uri="{FF2B5EF4-FFF2-40B4-BE49-F238E27FC236}">
                <a16:creationId xmlns:a16="http://schemas.microsoft.com/office/drawing/2014/main" id="{15B2317D-07B8-0746-BCC0-F544EF09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374" y="6069972"/>
            <a:ext cx="542575" cy="248035"/>
          </a:xfrm>
          <a:custGeom>
            <a:avLst/>
            <a:gdLst>
              <a:gd name="T0" fmla="*/ 26 w 463"/>
              <a:gd name="T1" fmla="*/ 100 h 211"/>
              <a:gd name="T2" fmla="*/ 26 w 463"/>
              <a:gd name="T3" fmla="*/ 100 h 211"/>
              <a:gd name="T4" fmla="*/ 9 w 463"/>
              <a:gd name="T5" fmla="*/ 84 h 211"/>
              <a:gd name="T6" fmla="*/ 17 w 463"/>
              <a:gd name="T7" fmla="*/ 42 h 211"/>
              <a:gd name="T8" fmla="*/ 260 w 463"/>
              <a:gd name="T9" fmla="*/ 17 h 211"/>
              <a:gd name="T10" fmla="*/ 453 w 463"/>
              <a:gd name="T11" fmla="*/ 159 h 211"/>
              <a:gd name="T12" fmla="*/ 445 w 463"/>
              <a:gd name="T13" fmla="*/ 201 h 211"/>
              <a:gd name="T14" fmla="*/ 403 w 463"/>
              <a:gd name="T15" fmla="*/ 184 h 211"/>
              <a:gd name="T16" fmla="*/ 244 w 463"/>
              <a:gd name="T17" fmla="*/ 75 h 211"/>
              <a:gd name="T18" fmla="*/ 42 w 463"/>
              <a:gd name="T19" fmla="*/ 92 h 211"/>
              <a:gd name="T20" fmla="*/ 26 w 463"/>
              <a:gd name="T21" fmla="*/ 10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211">
                <a:moveTo>
                  <a:pt x="26" y="100"/>
                </a:moveTo>
                <a:lnTo>
                  <a:pt x="26" y="100"/>
                </a:lnTo>
                <a:cubicBezTo>
                  <a:pt x="17" y="92"/>
                  <a:pt x="9" y="92"/>
                  <a:pt x="9" y="84"/>
                </a:cubicBezTo>
                <a:cubicBezTo>
                  <a:pt x="0" y="67"/>
                  <a:pt x="0" y="50"/>
                  <a:pt x="17" y="42"/>
                </a:cubicBezTo>
                <a:cubicBezTo>
                  <a:pt x="84" y="8"/>
                  <a:pt x="176" y="0"/>
                  <a:pt x="260" y="17"/>
                </a:cubicBezTo>
                <a:cubicBezTo>
                  <a:pt x="344" y="42"/>
                  <a:pt x="411" y="92"/>
                  <a:pt x="453" y="159"/>
                </a:cubicBezTo>
                <a:cubicBezTo>
                  <a:pt x="462" y="167"/>
                  <a:pt x="462" y="193"/>
                  <a:pt x="445" y="201"/>
                </a:cubicBezTo>
                <a:cubicBezTo>
                  <a:pt x="437" y="210"/>
                  <a:pt x="411" y="201"/>
                  <a:pt x="403" y="184"/>
                </a:cubicBezTo>
                <a:cubicBezTo>
                  <a:pt x="369" y="134"/>
                  <a:pt x="311" y="92"/>
                  <a:pt x="244" y="75"/>
                </a:cubicBezTo>
                <a:cubicBezTo>
                  <a:pt x="176" y="58"/>
                  <a:pt x="101" y="58"/>
                  <a:pt x="42" y="92"/>
                </a:cubicBezTo>
                <a:cubicBezTo>
                  <a:pt x="34" y="100"/>
                  <a:pt x="26" y="100"/>
                  <a:pt x="26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613B2C-BD04-3B4E-B03F-256785BF0022}"/>
              </a:ext>
            </a:extLst>
          </p:cNvPr>
          <p:cNvGrpSpPr/>
          <p:nvPr/>
        </p:nvGrpSpPr>
        <p:grpSpPr>
          <a:xfrm>
            <a:off x="1757981" y="1263442"/>
            <a:ext cx="6278339" cy="4716592"/>
            <a:chOff x="2232442" y="3643574"/>
            <a:chExt cx="6278339" cy="4716592"/>
          </a:xfrm>
        </p:grpSpPr>
        <p:sp>
          <p:nvSpPr>
            <p:cNvPr id="28" name="CuadroTexto 598">
              <a:extLst>
                <a:ext uri="{FF2B5EF4-FFF2-40B4-BE49-F238E27FC236}">
                  <a16:creationId xmlns:a16="http://schemas.microsoft.com/office/drawing/2014/main" id="{C1B8D5E2-9C0A-4947-B014-381C2294F0E4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29" name="CuadroTexto 599">
              <a:extLst>
                <a:ext uri="{FF2B5EF4-FFF2-40B4-BE49-F238E27FC236}">
                  <a16:creationId xmlns:a16="http://schemas.microsoft.com/office/drawing/2014/main" id="{27333302-AA06-574D-A65F-F24CC954CDBA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reeform 161">
            <a:extLst>
              <a:ext uri="{FF2B5EF4-FFF2-40B4-BE49-F238E27FC236}">
                <a16:creationId xmlns:a16="http://schemas.microsoft.com/office/drawing/2014/main" id="{3C29018C-A82C-AE4E-A791-E67BCE0D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95" y="4371352"/>
            <a:ext cx="4548235" cy="9344648"/>
          </a:xfrm>
          <a:custGeom>
            <a:avLst/>
            <a:gdLst>
              <a:gd name="T0" fmla="*/ 3961 w 3962"/>
              <a:gd name="T1" fmla="*/ 8135 h 8136"/>
              <a:gd name="T2" fmla="*/ 3961 w 3962"/>
              <a:gd name="T3" fmla="*/ 8135 h 8136"/>
              <a:gd name="T4" fmla="*/ 0 w 3962"/>
              <a:gd name="T5" fmla="*/ 8135 h 8136"/>
              <a:gd name="T6" fmla="*/ 0 w 3962"/>
              <a:gd name="T7" fmla="*/ 379 h 8136"/>
              <a:gd name="T8" fmla="*/ 379 w 3962"/>
              <a:gd name="T9" fmla="*/ 0 h 8136"/>
              <a:gd name="T10" fmla="*/ 3590 w 3962"/>
              <a:gd name="T11" fmla="*/ 0 h 8136"/>
              <a:gd name="T12" fmla="*/ 3961 w 3962"/>
              <a:gd name="T13" fmla="*/ 379 h 8136"/>
              <a:gd name="T14" fmla="*/ 3961 w 3962"/>
              <a:gd name="T15" fmla="*/ 8135 h 8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2" h="8136">
                <a:moveTo>
                  <a:pt x="3961" y="8135"/>
                </a:moveTo>
                <a:lnTo>
                  <a:pt x="3961" y="8135"/>
                </a:lnTo>
                <a:cubicBezTo>
                  <a:pt x="0" y="8135"/>
                  <a:pt x="0" y="8135"/>
                  <a:pt x="0" y="813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173"/>
                  <a:pt x="173" y="0"/>
                  <a:pt x="379" y="0"/>
                </a:cubicBezTo>
                <a:cubicBezTo>
                  <a:pt x="3590" y="0"/>
                  <a:pt x="3590" y="0"/>
                  <a:pt x="3590" y="0"/>
                </a:cubicBezTo>
                <a:cubicBezTo>
                  <a:pt x="3796" y="0"/>
                  <a:pt x="3961" y="173"/>
                  <a:pt x="3961" y="379"/>
                </a:cubicBezTo>
                <a:lnTo>
                  <a:pt x="3961" y="81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2">
            <a:extLst>
              <a:ext uri="{FF2B5EF4-FFF2-40B4-BE49-F238E27FC236}">
                <a16:creationId xmlns:a16="http://schemas.microsoft.com/office/drawing/2014/main" id="{A7B3DE05-EAEC-D640-9FC9-10A5E45E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380" y="8615695"/>
            <a:ext cx="4548235" cy="5100305"/>
          </a:xfrm>
          <a:custGeom>
            <a:avLst/>
            <a:gdLst>
              <a:gd name="T0" fmla="*/ 3961 w 3962"/>
              <a:gd name="T1" fmla="*/ 4439 h 4440"/>
              <a:gd name="T2" fmla="*/ 3961 w 3962"/>
              <a:gd name="T3" fmla="*/ 4439 h 4440"/>
              <a:gd name="T4" fmla="*/ 0 w 3962"/>
              <a:gd name="T5" fmla="*/ 4439 h 4440"/>
              <a:gd name="T6" fmla="*/ 0 w 3962"/>
              <a:gd name="T7" fmla="*/ 371 h 4440"/>
              <a:gd name="T8" fmla="*/ 379 w 3962"/>
              <a:gd name="T9" fmla="*/ 0 h 4440"/>
              <a:gd name="T10" fmla="*/ 3589 w 3962"/>
              <a:gd name="T11" fmla="*/ 0 h 4440"/>
              <a:gd name="T12" fmla="*/ 3961 w 3962"/>
              <a:gd name="T13" fmla="*/ 371 h 4440"/>
              <a:gd name="T14" fmla="*/ 3961 w 3962"/>
              <a:gd name="T15" fmla="*/ 4439 h 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2" h="4440">
                <a:moveTo>
                  <a:pt x="3961" y="4439"/>
                </a:moveTo>
                <a:lnTo>
                  <a:pt x="3961" y="4439"/>
                </a:lnTo>
                <a:cubicBezTo>
                  <a:pt x="0" y="4439"/>
                  <a:pt x="0" y="4439"/>
                  <a:pt x="0" y="4439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164"/>
                  <a:pt x="173" y="0"/>
                  <a:pt x="379" y="0"/>
                </a:cubicBezTo>
                <a:cubicBezTo>
                  <a:pt x="3589" y="0"/>
                  <a:pt x="3589" y="0"/>
                  <a:pt x="3589" y="0"/>
                </a:cubicBezTo>
                <a:cubicBezTo>
                  <a:pt x="3796" y="0"/>
                  <a:pt x="3961" y="164"/>
                  <a:pt x="3961" y="371"/>
                </a:cubicBezTo>
                <a:lnTo>
                  <a:pt x="3961" y="443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3">
            <a:extLst>
              <a:ext uri="{FF2B5EF4-FFF2-40B4-BE49-F238E27FC236}">
                <a16:creationId xmlns:a16="http://schemas.microsoft.com/office/drawing/2014/main" id="{BB64F8CB-8D71-D24F-826B-380570BD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902" y="6022492"/>
            <a:ext cx="4548235" cy="7693508"/>
          </a:xfrm>
          <a:custGeom>
            <a:avLst/>
            <a:gdLst>
              <a:gd name="T0" fmla="*/ 3961 w 3962"/>
              <a:gd name="T1" fmla="*/ 6699 h 6700"/>
              <a:gd name="T2" fmla="*/ 3961 w 3962"/>
              <a:gd name="T3" fmla="*/ 6699 h 6700"/>
              <a:gd name="T4" fmla="*/ 0 w 3962"/>
              <a:gd name="T5" fmla="*/ 6699 h 6700"/>
              <a:gd name="T6" fmla="*/ 0 w 3962"/>
              <a:gd name="T7" fmla="*/ 371 h 6700"/>
              <a:gd name="T8" fmla="*/ 379 w 3962"/>
              <a:gd name="T9" fmla="*/ 0 h 6700"/>
              <a:gd name="T10" fmla="*/ 3589 w 3962"/>
              <a:gd name="T11" fmla="*/ 0 h 6700"/>
              <a:gd name="T12" fmla="*/ 3961 w 3962"/>
              <a:gd name="T13" fmla="*/ 371 h 6700"/>
              <a:gd name="T14" fmla="*/ 3961 w 3962"/>
              <a:gd name="T15" fmla="*/ 6699 h 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2" h="6700">
                <a:moveTo>
                  <a:pt x="3961" y="6699"/>
                </a:moveTo>
                <a:lnTo>
                  <a:pt x="3961" y="6699"/>
                </a:lnTo>
                <a:cubicBezTo>
                  <a:pt x="0" y="6699"/>
                  <a:pt x="0" y="6699"/>
                  <a:pt x="0" y="6699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165"/>
                  <a:pt x="173" y="0"/>
                  <a:pt x="379" y="0"/>
                </a:cubicBezTo>
                <a:cubicBezTo>
                  <a:pt x="3589" y="0"/>
                  <a:pt x="3589" y="0"/>
                  <a:pt x="3589" y="0"/>
                </a:cubicBezTo>
                <a:cubicBezTo>
                  <a:pt x="3796" y="0"/>
                  <a:pt x="3961" y="165"/>
                  <a:pt x="3961" y="371"/>
                </a:cubicBezTo>
                <a:lnTo>
                  <a:pt x="3961" y="66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4">
            <a:extLst>
              <a:ext uri="{FF2B5EF4-FFF2-40B4-BE49-F238E27FC236}">
                <a16:creationId xmlns:a16="http://schemas.microsoft.com/office/drawing/2014/main" id="{DD6D74F1-496B-954A-BE8C-5E3CEAA1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9620" y="9466590"/>
            <a:ext cx="4548235" cy="4249410"/>
          </a:xfrm>
          <a:custGeom>
            <a:avLst/>
            <a:gdLst>
              <a:gd name="T0" fmla="*/ 3961 w 3962"/>
              <a:gd name="T1" fmla="*/ 3697 h 3698"/>
              <a:gd name="T2" fmla="*/ 3961 w 3962"/>
              <a:gd name="T3" fmla="*/ 3697 h 3698"/>
              <a:gd name="T4" fmla="*/ 0 w 3962"/>
              <a:gd name="T5" fmla="*/ 3697 h 3698"/>
              <a:gd name="T6" fmla="*/ 0 w 3962"/>
              <a:gd name="T7" fmla="*/ 371 h 3698"/>
              <a:gd name="T8" fmla="*/ 371 w 3962"/>
              <a:gd name="T9" fmla="*/ 0 h 3698"/>
              <a:gd name="T10" fmla="*/ 3581 w 3962"/>
              <a:gd name="T11" fmla="*/ 0 h 3698"/>
              <a:gd name="T12" fmla="*/ 3961 w 3962"/>
              <a:gd name="T13" fmla="*/ 371 h 3698"/>
              <a:gd name="T14" fmla="*/ 3961 w 3962"/>
              <a:gd name="T15" fmla="*/ 369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2" h="3698">
                <a:moveTo>
                  <a:pt x="3961" y="3697"/>
                </a:moveTo>
                <a:lnTo>
                  <a:pt x="3961" y="3697"/>
                </a:lnTo>
                <a:cubicBezTo>
                  <a:pt x="0" y="3697"/>
                  <a:pt x="0" y="3697"/>
                  <a:pt x="0" y="3697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165"/>
                  <a:pt x="165" y="0"/>
                  <a:pt x="371" y="0"/>
                </a:cubicBezTo>
                <a:cubicBezTo>
                  <a:pt x="3581" y="0"/>
                  <a:pt x="3581" y="0"/>
                  <a:pt x="3581" y="0"/>
                </a:cubicBezTo>
                <a:cubicBezTo>
                  <a:pt x="3788" y="0"/>
                  <a:pt x="3961" y="165"/>
                  <a:pt x="3961" y="371"/>
                </a:cubicBezTo>
                <a:lnTo>
                  <a:pt x="3961" y="36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9">
            <a:extLst>
              <a:ext uri="{FF2B5EF4-FFF2-40B4-BE49-F238E27FC236}">
                <a16:creationId xmlns:a16="http://schemas.microsoft.com/office/drawing/2014/main" id="{2774AA00-6012-234D-A43D-40C7D998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806" y="7329224"/>
            <a:ext cx="1271276" cy="1205434"/>
          </a:xfrm>
          <a:custGeom>
            <a:avLst/>
            <a:gdLst>
              <a:gd name="T0" fmla="*/ 239 w 1106"/>
              <a:gd name="T1" fmla="*/ 1047 h 1048"/>
              <a:gd name="T2" fmla="*/ 239 w 1106"/>
              <a:gd name="T3" fmla="*/ 1047 h 1048"/>
              <a:gd name="T4" fmla="*/ 222 w 1106"/>
              <a:gd name="T5" fmla="*/ 1047 h 1048"/>
              <a:gd name="T6" fmla="*/ 206 w 1106"/>
              <a:gd name="T7" fmla="*/ 1006 h 1048"/>
              <a:gd name="T8" fmla="*/ 264 w 1106"/>
              <a:gd name="T9" fmla="*/ 676 h 1048"/>
              <a:gd name="T10" fmla="*/ 16 w 1106"/>
              <a:gd name="T11" fmla="*/ 437 h 1048"/>
              <a:gd name="T12" fmla="*/ 8 w 1106"/>
              <a:gd name="T13" fmla="*/ 404 h 1048"/>
              <a:gd name="T14" fmla="*/ 33 w 1106"/>
              <a:gd name="T15" fmla="*/ 379 h 1048"/>
              <a:gd name="T16" fmla="*/ 371 w 1106"/>
              <a:gd name="T17" fmla="*/ 329 h 1048"/>
              <a:gd name="T18" fmla="*/ 519 w 1106"/>
              <a:gd name="T19" fmla="*/ 25 h 1048"/>
              <a:gd name="T20" fmla="*/ 552 w 1106"/>
              <a:gd name="T21" fmla="*/ 0 h 1048"/>
              <a:gd name="T22" fmla="*/ 552 w 1106"/>
              <a:gd name="T23" fmla="*/ 0 h 1048"/>
              <a:gd name="T24" fmla="*/ 585 w 1106"/>
              <a:gd name="T25" fmla="*/ 17 h 1048"/>
              <a:gd name="T26" fmla="*/ 734 w 1106"/>
              <a:gd name="T27" fmla="*/ 321 h 1048"/>
              <a:gd name="T28" fmla="*/ 1072 w 1106"/>
              <a:gd name="T29" fmla="*/ 371 h 1048"/>
              <a:gd name="T30" fmla="*/ 1105 w 1106"/>
              <a:gd name="T31" fmla="*/ 395 h 1048"/>
              <a:gd name="T32" fmla="*/ 1097 w 1106"/>
              <a:gd name="T33" fmla="*/ 437 h 1048"/>
              <a:gd name="T34" fmla="*/ 850 w 1106"/>
              <a:gd name="T35" fmla="*/ 668 h 1048"/>
              <a:gd name="T36" fmla="*/ 907 w 1106"/>
              <a:gd name="T37" fmla="*/ 1006 h 1048"/>
              <a:gd name="T38" fmla="*/ 899 w 1106"/>
              <a:gd name="T39" fmla="*/ 1039 h 1048"/>
              <a:gd name="T40" fmla="*/ 858 w 1106"/>
              <a:gd name="T41" fmla="*/ 1047 h 1048"/>
              <a:gd name="T42" fmla="*/ 561 w 1106"/>
              <a:gd name="T43" fmla="*/ 891 h 1048"/>
              <a:gd name="T44" fmla="*/ 255 w 1106"/>
              <a:gd name="T45" fmla="*/ 1047 h 1048"/>
              <a:gd name="T46" fmla="*/ 239 w 1106"/>
              <a:gd name="T47" fmla="*/ 1047 h 1048"/>
              <a:gd name="T48" fmla="*/ 115 w 1106"/>
              <a:gd name="T49" fmla="*/ 437 h 1048"/>
              <a:gd name="T50" fmla="*/ 115 w 1106"/>
              <a:gd name="T51" fmla="*/ 437 h 1048"/>
              <a:gd name="T52" fmla="*/ 321 w 1106"/>
              <a:gd name="T53" fmla="*/ 626 h 1048"/>
              <a:gd name="T54" fmla="*/ 330 w 1106"/>
              <a:gd name="T55" fmla="*/ 676 h 1048"/>
              <a:gd name="T56" fmla="*/ 288 w 1106"/>
              <a:gd name="T57" fmla="*/ 948 h 1048"/>
              <a:gd name="T58" fmla="*/ 536 w 1106"/>
              <a:gd name="T59" fmla="*/ 816 h 1048"/>
              <a:gd name="T60" fmla="*/ 577 w 1106"/>
              <a:gd name="T61" fmla="*/ 816 h 1048"/>
              <a:gd name="T62" fmla="*/ 825 w 1106"/>
              <a:gd name="T63" fmla="*/ 948 h 1048"/>
              <a:gd name="T64" fmla="*/ 783 w 1106"/>
              <a:gd name="T65" fmla="*/ 676 h 1048"/>
              <a:gd name="T66" fmla="*/ 792 w 1106"/>
              <a:gd name="T67" fmla="*/ 626 h 1048"/>
              <a:gd name="T68" fmla="*/ 990 w 1106"/>
              <a:gd name="T69" fmla="*/ 437 h 1048"/>
              <a:gd name="T70" fmla="*/ 717 w 1106"/>
              <a:gd name="T71" fmla="*/ 395 h 1048"/>
              <a:gd name="T72" fmla="*/ 717 w 1106"/>
              <a:gd name="T73" fmla="*/ 395 h 1048"/>
              <a:gd name="T74" fmla="*/ 676 w 1106"/>
              <a:gd name="T75" fmla="*/ 362 h 1048"/>
              <a:gd name="T76" fmla="*/ 552 w 1106"/>
              <a:gd name="T77" fmla="*/ 116 h 1048"/>
              <a:gd name="T78" fmla="*/ 429 w 1106"/>
              <a:gd name="T79" fmla="*/ 371 h 1048"/>
              <a:gd name="T80" fmla="*/ 396 w 1106"/>
              <a:gd name="T81" fmla="*/ 395 h 1048"/>
              <a:gd name="T82" fmla="*/ 115 w 1106"/>
              <a:gd name="T83" fmla="*/ 4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06" h="1048">
                <a:moveTo>
                  <a:pt x="239" y="1047"/>
                </a:moveTo>
                <a:lnTo>
                  <a:pt x="239" y="1047"/>
                </a:lnTo>
                <a:cubicBezTo>
                  <a:pt x="231" y="1047"/>
                  <a:pt x="222" y="1047"/>
                  <a:pt x="222" y="1047"/>
                </a:cubicBezTo>
                <a:cubicBezTo>
                  <a:pt x="206" y="1039"/>
                  <a:pt x="206" y="1023"/>
                  <a:pt x="206" y="1006"/>
                </a:cubicBezTo>
                <a:cubicBezTo>
                  <a:pt x="264" y="676"/>
                  <a:pt x="264" y="676"/>
                  <a:pt x="264" y="676"/>
                </a:cubicBezTo>
                <a:cubicBezTo>
                  <a:pt x="16" y="437"/>
                  <a:pt x="16" y="437"/>
                  <a:pt x="16" y="437"/>
                </a:cubicBezTo>
                <a:cubicBezTo>
                  <a:pt x="8" y="428"/>
                  <a:pt x="0" y="412"/>
                  <a:pt x="8" y="404"/>
                </a:cubicBezTo>
                <a:cubicBezTo>
                  <a:pt x="8" y="387"/>
                  <a:pt x="24" y="379"/>
                  <a:pt x="33" y="379"/>
                </a:cubicBezTo>
                <a:cubicBezTo>
                  <a:pt x="371" y="329"/>
                  <a:pt x="371" y="329"/>
                  <a:pt x="371" y="329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28" y="9"/>
                  <a:pt x="544" y="0"/>
                  <a:pt x="552" y="0"/>
                </a:cubicBezTo>
                <a:lnTo>
                  <a:pt x="552" y="0"/>
                </a:lnTo>
                <a:cubicBezTo>
                  <a:pt x="569" y="0"/>
                  <a:pt x="577" y="9"/>
                  <a:pt x="585" y="17"/>
                </a:cubicBezTo>
                <a:cubicBezTo>
                  <a:pt x="734" y="321"/>
                  <a:pt x="734" y="321"/>
                  <a:pt x="734" y="321"/>
                </a:cubicBezTo>
                <a:cubicBezTo>
                  <a:pt x="1072" y="371"/>
                  <a:pt x="1072" y="371"/>
                  <a:pt x="1072" y="371"/>
                </a:cubicBezTo>
                <a:cubicBezTo>
                  <a:pt x="1089" y="371"/>
                  <a:pt x="1097" y="387"/>
                  <a:pt x="1105" y="395"/>
                </a:cubicBezTo>
                <a:cubicBezTo>
                  <a:pt x="1105" y="412"/>
                  <a:pt x="1105" y="420"/>
                  <a:pt x="1097" y="437"/>
                </a:cubicBezTo>
                <a:cubicBezTo>
                  <a:pt x="850" y="668"/>
                  <a:pt x="850" y="668"/>
                  <a:pt x="850" y="668"/>
                </a:cubicBezTo>
                <a:cubicBezTo>
                  <a:pt x="907" y="1006"/>
                  <a:pt x="907" y="1006"/>
                  <a:pt x="907" y="1006"/>
                </a:cubicBezTo>
                <a:cubicBezTo>
                  <a:pt x="916" y="1023"/>
                  <a:pt x="907" y="1031"/>
                  <a:pt x="899" y="1039"/>
                </a:cubicBezTo>
                <a:cubicBezTo>
                  <a:pt x="883" y="1047"/>
                  <a:pt x="874" y="1047"/>
                  <a:pt x="858" y="1047"/>
                </a:cubicBezTo>
                <a:cubicBezTo>
                  <a:pt x="561" y="891"/>
                  <a:pt x="561" y="891"/>
                  <a:pt x="561" y="891"/>
                </a:cubicBezTo>
                <a:cubicBezTo>
                  <a:pt x="255" y="1047"/>
                  <a:pt x="255" y="1047"/>
                  <a:pt x="255" y="1047"/>
                </a:cubicBezTo>
                <a:cubicBezTo>
                  <a:pt x="247" y="1047"/>
                  <a:pt x="247" y="1047"/>
                  <a:pt x="239" y="1047"/>
                </a:cubicBezTo>
                <a:close/>
                <a:moveTo>
                  <a:pt x="115" y="437"/>
                </a:moveTo>
                <a:lnTo>
                  <a:pt x="115" y="437"/>
                </a:lnTo>
                <a:cubicBezTo>
                  <a:pt x="321" y="626"/>
                  <a:pt x="321" y="626"/>
                  <a:pt x="321" y="626"/>
                </a:cubicBezTo>
                <a:cubicBezTo>
                  <a:pt x="330" y="643"/>
                  <a:pt x="338" y="659"/>
                  <a:pt x="330" y="676"/>
                </a:cubicBezTo>
                <a:cubicBezTo>
                  <a:pt x="288" y="948"/>
                  <a:pt x="288" y="948"/>
                  <a:pt x="288" y="948"/>
                </a:cubicBezTo>
                <a:cubicBezTo>
                  <a:pt x="536" y="816"/>
                  <a:pt x="536" y="816"/>
                  <a:pt x="536" y="816"/>
                </a:cubicBezTo>
                <a:cubicBezTo>
                  <a:pt x="544" y="808"/>
                  <a:pt x="569" y="808"/>
                  <a:pt x="577" y="816"/>
                </a:cubicBezTo>
                <a:cubicBezTo>
                  <a:pt x="825" y="948"/>
                  <a:pt x="825" y="948"/>
                  <a:pt x="825" y="948"/>
                </a:cubicBezTo>
                <a:cubicBezTo>
                  <a:pt x="783" y="676"/>
                  <a:pt x="783" y="676"/>
                  <a:pt x="783" y="676"/>
                </a:cubicBezTo>
                <a:cubicBezTo>
                  <a:pt x="775" y="659"/>
                  <a:pt x="783" y="643"/>
                  <a:pt x="792" y="626"/>
                </a:cubicBezTo>
                <a:cubicBezTo>
                  <a:pt x="990" y="437"/>
                  <a:pt x="990" y="437"/>
                  <a:pt x="990" y="437"/>
                </a:cubicBezTo>
                <a:cubicBezTo>
                  <a:pt x="717" y="395"/>
                  <a:pt x="717" y="395"/>
                  <a:pt x="717" y="395"/>
                </a:cubicBezTo>
                <a:lnTo>
                  <a:pt x="717" y="395"/>
                </a:lnTo>
                <a:cubicBezTo>
                  <a:pt x="701" y="395"/>
                  <a:pt x="684" y="379"/>
                  <a:pt x="676" y="362"/>
                </a:cubicBezTo>
                <a:cubicBezTo>
                  <a:pt x="552" y="116"/>
                  <a:pt x="552" y="116"/>
                  <a:pt x="552" y="116"/>
                </a:cubicBezTo>
                <a:cubicBezTo>
                  <a:pt x="429" y="371"/>
                  <a:pt x="429" y="371"/>
                  <a:pt x="429" y="371"/>
                </a:cubicBezTo>
                <a:cubicBezTo>
                  <a:pt x="429" y="379"/>
                  <a:pt x="412" y="395"/>
                  <a:pt x="396" y="395"/>
                </a:cubicBezTo>
                <a:lnTo>
                  <a:pt x="115" y="4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0">
            <a:extLst>
              <a:ext uri="{FF2B5EF4-FFF2-40B4-BE49-F238E27FC236}">
                <a16:creationId xmlns:a16="http://schemas.microsoft.com/office/drawing/2014/main" id="{1C89F896-07FE-8849-AF2B-27CF3730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374" y="10001448"/>
            <a:ext cx="790116" cy="779987"/>
          </a:xfrm>
          <a:custGeom>
            <a:avLst/>
            <a:gdLst>
              <a:gd name="T0" fmla="*/ 33 w 686"/>
              <a:gd name="T1" fmla="*/ 677 h 678"/>
              <a:gd name="T2" fmla="*/ 33 w 686"/>
              <a:gd name="T3" fmla="*/ 677 h 678"/>
              <a:gd name="T4" fmla="*/ 41 w 686"/>
              <a:gd name="T5" fmla="*/ 677 h 678"/>
              <a:gd name="T6" fmla="*/ 264 w 686"/>
              <a:gd name="T7" fmla="*/ 627 h 678"/>
              <a:gd name="T8" fmla="*/ 280 w 686"/>
              <a:gd name="T9" fmla="*/ 619 h 678"/>
              <a:gd name="T10" fmla="*/ 676 w 686"/>
              <a:gd name="T11" fmla="*/ 223 h 678"/>
              <a:gd name="T12" fmla="*/ 676 w 686"/>
              <a:gd name="T13" fmla="*/ 174 h 678"/>
              <a:gd name="T14" fmla="*/ 520 w 686"/>
              <a:gd name="T15" fmla="*/ 9 h 678"/>
              <a:gd name="T16" fmla="*/ 495 w 686"/>
              <a:gd name="T17" fmla="*/ 0 h 678"/>
              <a:gd name="T18" fmla="*/ 470 w 686"/>
              <a:gd name="T19" fmla="*/ 9 h 678"/>
              <a:gd name="T20" fmla="*/ 66 w 686"/>
              <a:gd name="T21" fmla="*/ 413 h 678"/>
              <a:gd name="T22" fmla="*/ 58 w 686"/>
              <a:gd name="T23" fmla="*/ 421 h 678"/>
              <a:gd name="T24" fmla="*/ 0 w 686"/>
              <a:gd name="T25" fmla="*/ 627 h 678"/>
              <a:gd name="T26" fmla="*/ 8 w 686"/>
              <a:gd name="T27" fmla="*/ 660 h 678"/>
              <a:gd name="T28" fmla="*/ 33 w 686"/>
              <a:gd name="T29" fmla="*/ 677 h 678"/>
              <a:gd name="T30" fmla="*/ 495 w 686"/>
              <a:gd name="T31" fmla="*/ 83 h 678"/>
              <a:gd name="T32" fmla="*/ 495 w 686"/>
              <a:gd name="T33" fmla="*/ 83 h 678"/>
              <a:gd name="T34" fmla="*/ 594 w 686"/>
              <a:gd name="T35" fmla="*/ 198 h 678"/>
              <a:gd name="T36" fmla="*/ 503 w 686"/>
              <a:gd name="T37" fmla="*/ 289 h 678"/>
              <a:gd name="T38" fmla="*/ 396 w 686"/>
              <a:gd name="T39" fmla="*/ 182 h 678"/>
              <a:gd name="T40" fmla="*/ 495 w 686"/>
              <a:gd name="T41" fmla="*/ 83 h 678"/>
              <a:gd name="T42" fmla="*/ 124 w 686"/>
              <a:gd name="T43" fmla="*/ 454 h 678"/>
              <a:gd name="T44" fmla="*/ 124 w 686"/>
              <a:gd name="T45" fmla="*/ 454 h 678"/>
              <a:gd name="T46" fmla="*/ 346 w 686"/>
              <a:gd name="T47" fmla="*/ 231 h 678"/>
              <a:gd name="T48" fmla="*/ 454 w 686"/>
              <a:gd name="T49" fmla="*/ 339 h 678"/>
              <a:gd name="T50" fmla="*/ 231 w 686"/>
              <a:gd name="T51" fmla="*/ 561 h 678"/>
              <a:gd name="T52" fmla="*/ 82 w 686"/>
              <a:gd name="T53" fmla="*/ 594 h 678"/>
              <a:gd name="T54" fmla="*/ 124 w 686"/>
              <a:gd name="T55" fmla="*/ 454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86" h="678">
                <a:moveTo>
                  <a:pt x="33" y="677"/>
                </a:moveTo>
                <a:lnTo>
                  <a:pt x="33" y="677"/>
                </a:lnTo>
                <a:cubicBezTo>
                  <a:pt x="41" y="677"/>
                  <a:pt x="41" y="677"/>
                  <a:pt x="41" y="677"/>
                </a:cubicBezTo>
                <a:cubicBezTo>
                  <a:pt x="264" y="627"/>
                  <a:pt x="264" y="627"/>
                  <a:pt x="264" y="627"/>
                </a:cubicBezTo>
                <a:cubicBezTo>
                  <a:pt x="264" y="627"/>
                  <a:pt x="272" y="627"/>
                  <a:pt x="280" y="619"/>
                </a:cubicBezTo>
                <a:cubicBezTo>
                  <a:pt x="676" y="223"/>
                  <a:pt x="676" y="223"/>
                  <a:pt x="676" y="223"/>
                </a:cubicBezTo>
                <a:cubicBezTo>
                  <a:pt x="685" y="207"/>
                  <a:pt x="685" y="182"/>
                  <a:pt x="676" y="174"/>
                </a:cubicBezTo>
                <a:cubicBezTo>
                  <a:pt x="520" y="9"/>
                  <a:pt x="520" y="9"/>
                  <a:pt x="520" y="9"/>
                </a:cubicBezTo>
                <a:cubicBezTo>
                  <a:pt x="511" y="0"/>
                  <a:pt x="503" y="0"/>
                  <a:pt x="495" y="0"/>
                </a:cubicBezTo>
                <a:cubicBezTo>
                  <a:pt x="487" y="0"/>
                  <a:pt x="478" y="0"/>
                  <a:pt x="470" y="9"/>
                </a:cubicBezTo>
                <a:cubicBezTo>
                  <a:pt x="66" y="413"/>
                  <a:pt x="66" y="413"/>
                  <a:pt x="66" y="413"/>
                </a:cubicBezTo>
                <a:lnTo>
                  <a:pt x="58" y="421"/>
                </a:lnTo>
                <a:cubicBezTo>
                  <a:pt x="0" y="627"/>
                  <a:pt x="0" y="627"/>
                  <a:pt x="0" y="627"/>
                </a:cubicBezTo>
                <a:cubicBezTo>
                  <a:pt x="0" y="644"/>
                  <a:pt x="0" y="652"/>
                  <a:pt x="8" y="660"/>
                </a:cubicBezTo>
                <a:cubicBezTo>
                  <a:pt x="16" y="669"/>
                  <a:pt x="25" y="677"/>
                  <a:pt x="33" y="677"/>
                </a:cubicBezTo>
                <a:close/>
                <a:moveTo>
                  <a:pt x="495" y="83"/>
                </a:moveTo>
                <a:lnTo>
                  <a:pt x="495" y="83"/>
                </a:lnTo>
                <a:cubicBezTo>
                  <a:pt x="594" y="198"/>
                  <a:pt x="594" y="198"/>
                  <a:pt x="594" y="198"/>
                </a:cubicBezTo>
                <a:cubicBezTo>
                  <a:pt x="503" y="289"/>
                  <a:pt x="503" y="289"/>
                  <a:pt x="503" y="289"/>
                </a:cubicBezTo>
                <a:cubicBezTo>
                  <a:pt x="396" y="182"/>
                  <a:pt x="396" y="182"/>
                  <a:pt x="396" y="182"/>
                </a:cubicBezTo>
                <a:lnTo>
                  <a:pt x="495" y="83"/>
                </a:lnTo>
                <a:close/>
                <a:moveTo>
                  <a:pt x="124" y="454"/>
                </a:moveTo>
                <a:lnTo>
                  <a:pt x="124" y="454"/>
                </a:lnTo>
                <a:cubicBezTo>
                  <a:pt x="346" y="231"/>
                  <a:pt x="346" y="231"/>
                  <a:pt x="346" y="231"/>
                </a:cubicBezTo>
                <a:cubicBezTo>
                  <a:pt x="454" y="339"/>
                  <a:pt x="454" y="339"/>
                  <a:pt x="454" y="339"/>
                </a:cubicBezTo>
                <a:cubicBezTo>
                  <a:pt x="231" y="561"/>
                  <a:pt x="231" y="561"/>
                  <a:pt x="231" y="561"/>
                </a:cubicBezTo>
                <a:cubicBezTo>
                  <a:pt x="82" y="594"/>
                  <a:pt x="82" y="594"/>
                  <a:pt x="82" y="594"/>
                </a:cubicBezTo>
                <a:lnTo>
                  <a:pt x="124" y="4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1">
            <a:extLst>
              <a:ext uri="{FF2B5EF4-FFF2-40B4-BE49-F238E27FC236}">
                <a16:creationId xmlns:a16="http://schemas.microsoft.com/office/drawing/2014/main" id="{C95D70F6-F320-F443-9A06-627F7CB3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559" y="10832083"/>
            <a:ext cx="967388" cy="86101"/>
          </a:xfrm>
          <a:custGeom>
            <a:avLst/>
            <a:gdLst>
              <a:gd name="T0" fmla="*/ 809 w 843"/>
              <a:gd name="T1" fmla="*/ 0 h 76"/>
              <a:gd name="T2" fmla="*/ 809 w 843"/>
              <a:gd name="T3" fmla="*/ 0 h 76"/>
              <a:gd name="T4" fmla="*/ 41 w 843"/>
              <a:gd name="T5" fmla="*/ 0 h 76"/>
              <a:gd name="T6" fmla="*/ 0 w 843"/>
              <a:gd name="T7" fmla="*/ 42 h 76"/>
              <a:gd name="T8" fmla="*/ 41 w 843"/>
              <a:gd name="T9" fmla="*/ 75 h 76"/>
              <a:gd name="T10" fmla="*/ 809 w 843"/>
              <a:gd name="T11" fmla="*/ 75 h 76"/>
              <a:gd name="T12" fmla="*/ 842 w 843"/>
              <a:gd name="T13" fmla="*/ 42 h 76"/>
              <a:gd name="T14" fmla="*/ 809 w 843"/>
              <a:gd name="T1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3" h="76">
                <a:moveTo>
                  <a:pt x="809" y="0"/>
                </a:moveTo>
                <a:lnTo>
                  <a:pt x="809" y="0"/>
                </a:lnTo>
                <a:cubicBezTo>
                  <a:pt x="41" y="0"/>
                  <a:pt x="41" y="0"/>
                  <a:pt x="41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58"/>
                  <a:pt x="17" y="75"/>
                  <a:pt x="41" y="75"/>
                </a:cubicBezTo>
                <a:cubicBezTo>
                  <a:pt x="809" y="75"/>
                  <a:pt x="809" y="75"/>
                  <a:pt x="809" y="75"/>
                </a:cubicBezTo>
                <a:cubicBezTo>
                  <a:pt x="825" y="75"/>
                  <a:pt x="842" y="58"/>
                  <a:pt x="842" y="42"/>
                </a:cubicBezTo>
                <a:cubicBezTo>
                  <a:pt x="842" y="17"/>
                  <a:pt x="825" y="0"/>
                  <a:pt x="80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2">
            <a:extLst>
              <a:ext uri="{FF2B5EF4-FFF2-40B4-BE49-F238E27FC236}">
                <a16:creationId xmlns:a16="http://schemas.microsoft.com/office/drawing/2014/main" id="{3BB2AF56-D00C-F64E-8FA9-89A016FEB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0234" y="10043983"/>
            <a:ext cx="541940" cy="871154"/>
          </a:xfrm>
          <a:custGeom>
            <a:avLst/>
            <a:gdLst>
              <a:gd name="T0" fmla="*/ 0 w 471"/>
              <a:gd name="T1" fmla="*/ 363 h 760"/>
              <a:gd name="T2" fmla="*/ 0 w 471"/>
              <a:gd name="T3" fmla="*/ 363 h 760"/>
              <a:gd name="T4" fmla="*/ 0 w 471"/>
              <a:gd name="T5" fmla="*/ 363 h 760"/>
              <a:gd name="T6" fmla="*/ 0 w 471"/>
              <a:gd name="T7" fmla="*/ 528 h 760"/>
              <a:gd name="T8" fmla="*/ 74 w 471"/>
              <a:gd name="T9" fmla="*/ 693 h 760"/>
              <a:gd name="T10" fmla="*/ 239 w 471"/>
              <a:gd name="T11" fmla="*/ 759 h 760"/>
              <a:gd name="T12" fmla="*/ 239 w 471"/>
              <a:gd name="T13" fmla="*/ 759 h 760"/>
              <a:gd name="T14" fmla="*/ 470 w 471"/>
              <a:gd name="T15" fmla="*/ 528 h 760"/>
              <a:gd name="T16" fmla="*/ 470 w 471"/>
              <a:gd name="T17" fmla="*/ 372 h 760"/>
              <a:gd name="T18" fmla="*/ 470 w 471"/>
              <a:gd name="T19" fmla="*/ 355 h 760"/>
              <a:gd name="T20" fmla="*/ 470 w 471"/>
              <a:gd name="T21" fmla="*/ 355 h 760"/>
              <a:gd name="T22" fmla="*/ 470 w 471"/>
              <a:gd name="T23" fmla="*/ 231 h 760"/>
              <a:gd name="T24" fmla="*/ 396 w 471"/>
              <a:gd name="T25" fmla="*/ 66 h 760"/>
              <a:gd name="T26" fmla="*/ 239 w 471"/>
              <a:gd name="T27" fmla="*/ 0 h 760"/>
              <a:gd name="T28" fmla="*/ 239 w 471"/>
              <a:gd name="T29" fmla="*/ 0 h 760"/>
              <a:gd name="T30" fmla="*/ 74 w 471"/>
              <a:gd name="T31" fmla="*/ 66 h 760"/>
              <a:gd name="T32" fmla="*/ 0 w 471"/>
              <a:gd name="T33" fmla="*/ 231 h 760"/>
              <a:gd name="T34" fmla="*/ 0 w 471"/>
              <a:gd name="T35" fmla="*/ 355 h 760"/>
              <a:gd name="T36" fmla="*/ 0 w 471"/>
              <a:gd name="T37" fmla="*/ 363 h 760"/>
              <a:gd name="T38" fmla="*/ 124 w 471"/>
              <a:gd name="T39" fmla="*/ 116 h 760"/>
              <a:gd name="T40" fmla="*/ 124 w 471"/>
              <a:gd name="T41" fmla="*/ 116 h 760"/>
              <a:gd name="T42" fmla="*/ 239 w 471"/>
              <a:gd name="T43" fmla="*/ 66 h 760"/>
              <a:gd name="T44" fmla="*/ 239 w 471"/>
              <a:gd name="T45" fmla="*/ 66 h 760"/>
              <a:gd name="T46" fmla="*/ 347 w 471"/>
              <a:gd name="T47" fmla="*/ 116 h 760"/>
              <a:gd name="T48" fmla="*/ 396 w 471"/>
              <a:gd name="T49" fmla="*/ 231 h 760"/>
              <a:gd name="T50" fmla="*/ 396 w 471"/>
              <a:gd name="T51" fmla="*/ 355 h 760"/>
              <a:gd name="T52" fmla="*/ 396 w 471"/>
              <a:gd name="T53" fmla="*/ 363 h 760"/>
              <a:gd name="T54" fmla="*/ 396 w 471"/>
              <a:gd name="T55" fmla="*/ 363 h 760"/>
              <a:gd name="T56" fmla="*/ 396 w 471"/>
              <a:gd name="T57" fmla="*/ 528 h 760"/>
              <a:gd name="T58" fmla="*/ 239 w 471"/>
              <a:gd name="T59" fmla="*/ 693 h 760"/>
              <a:gd name="T60" fmla="*/ 239 w 471"/>
              <a:gd name="T61" fmla="*/ 693 h 760"/>
              <a:gd name="T62" fmla="*/ 124 w 471"/>
              <a:gd name="T63" fmla="*/ 644 h 760"/>
              <a:gd name="T64" fmla="*/ 74 w 471"/>
              <a:gd name="T65" fmla="*/ 528 h 760"/>
              <a:gd name="T66" fmla="*/ 74 w 471"/>
              <a:gd name="T67" fmla="*/ 363 h 760"/>
              <a:gd name="T68" fmla="*/ 74 w 471"/>
              <a:gd name="T69" fmla="*/ 355 h 760"/>
              <a:gd name="T70" fmla="*/ 74 w 471"/>
              <a:gd name="T71" fmla="*/ 355 h 760"/>
              <a:gd name="T72" fmla="*/ 74 w 471"/>
              <a:gd name="T73" fmla="*/ 231 h 760"/>
              <a:gd name="T74" fmla="*/ 124 w 471"/>
              <a:gd name="T75" fmla="*/ 116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1" h="760">
                <a:moveTo>
                  <a:pt x="0" y="363"/>
                </a:moveTo>
                <a:lnTo>
                  <a:pt x="0" y="363"/>
                </a:lnTo>
                <a:lnTo>
                  <a:pt x="0" y="363"/>
                </a:lnTo>
                <a:cubicBezTo>
                  <a:pt x="0" y="528"/>
                  <a:pt x="0" y="528"/>
                  <a:pt x="0" y="528"/>
                </a:cubicBezTo>
                <a:cubicBezTo>
                  <a:pt x="0" y="594"/>
                  <a:pt x="25" y="652"/>
                  <a:pt x="74" y="693"/>
                </a:cubicBezTo>
                <a:cubicBezTo>
                  <a:pt x="116" y="735"/>
                  <a:pt x="173" y="759"/>
                  <a:pt x="239" y="759"/>
                </a:cubicBezTo>
                <a:lnTo>
                  <a:pt x="239" y="759"/>
                </a:lnTo>
                <a:cubicBezTo>
                  <a:pt x="363" y="759"/>
                  <a:pt x="470" y="660"/>
                  <a:pt x="470" y="528"/>
                </a:cubicBezTo>
                <a:cubicBezTo>
                  <a:pt x="470" y="372"/>
                  <a:pt x="470" y="372"/>
                  <a:pt x="470" y="372"/>
                </a:cubicBezTo>
                <a:cubicBezTo>
                  <a:pt x="470" y="355"/>
                  <a:pt x="470" y="355"/>
                  <a:pt x="470" y="355"/>
                </a:cubicBezTo>
                <a:lnTo>
                  <a:pt x="470" y="355"/>
                </a:lnTo>
                <a:cubicBezTo>
                  <a:pt x="470" y="231"/>
                  <a:pt x="470" y="231"/>
                  <a:pt x="470" y="231"/>
                </a:cubicBezTo>
                <a:cubicBezTo>
                  <a:pt x="470" y="165"/>
                  <a:pt x="446" y="108"/>
                  <a:pt x="396" y="66"/>
                </a:cubicBezTo>
                <a:cubicBezTo>
                  <a:pt x="355" y="17"/>
                  <a:pt x="297" y="0"/>
                  <a:pt x="239" y="0"/>
                </a:cubicBezTo>
                <a:lnTo>
                  <a:pt x="239" y="0"/>
                </a:lnTo>
                <a:cubicBezTo>
                  <a:pt x="173" y="0"/>
                  <a:pt x="116" y="17"/>
                  <a:pt x="74" y="66"/>
                </a:cubicBezTo>
                <a:cubicBezTo>
                  <a:pt x="25" y="108"/>
                  <a:pt x="0" y="165"/>
                  <a:pt x="0" y="231"/>
                </a:cubicBezTo>
                <a:cubicBezTo>
                  <a:pt x="0" y="355"/>
                  <a:pt x="0" y="355"/>
                  <a:pt x="0" y="355"/>
                </a:cubicBezTo>
                <a:lnTo>
                  <a:pt x="0" y="363"/>
                </a:lnTo>
                <a:close/>
                <a:moveTo>
                  <a:pt x="124" y="116"/>
                </a:moveTo>
                <a:lnTo>
                  <a:pt x="124" y="116"/>
                </a:lnTo>
                <a:cubicBezTo>
                  <a:pt x="149" y="83"/>
                  <a:pt x="190" y="66"/>
                  <a:pt x="239" y="66"/>
                </a:cubicBezTo>
                <a:lnTo>
                  <a:pt x="239" y="66"/>
                </a:lnTo>
                <a:cubicBezTo>
                  <a:pt x="281" y="66"/>
                  <a:pt x="322" y="83"/>
                  <a:pt x="347" y="116"/>
                </a:cubicBezTo>
                <a:cubicBezTo>
                  <a:pt x="380" y="149"/>
                  <a:pt x="396" y="182"/>
                  <a:pt x="396" y="231"/>
                </a:cubicBezTo>
                <a:cubicBezTo>
                  <a:pt x="396" y="355"/>
                  <a:pt x="396" y="355"/>
                  <a:pt x="396" y="355"/>
                </a:cubicBezTo>
                <a:cubicBezTo>
                  <a:pt x="396" y="363"/>
                  <a:pt x="396" y="363"/>
                  <a:pt x="396" y="363"/>
                </a:cubicBezTo>
                <a:lnTo>
                  <a:pt x="396" y="363"/>
                </a:lnTo>
                <a:cubicBezTo>
                  <a:pt x="396" y="528"/>
                  <a:pt x="396" y="528"/>
                  <a:pt x="396" y="528"/>
                </a:cubicBezTo>
                <a:cubicBezTo>
                  <a:pt x="396" y="619"/>
                  <a:pt x="322" y="693"/>
                  <a:pt x="239" y="693"/>
                </a:cubicBezTo>
                <a:lnTo>
                  <a:pt x="239" y="693"/>
                </a:lnTo>
                <a:cubicBezTo>
                  <a:pt x="190" y="693"/>
                  <a:pt x="149" y="677"/>
                  <a:pt x="124" y="644"/>
                </a:cubicBezTo>
                <a:cubicBezTo>
                  <a:pt x="91" y="611"/>
                  <a:pt x="74" y="570"/>
                  <a:pt x="74" y="528"/>
                </a:cubicBezTo>
                <a:cubicBezTo>
                  <a:pt x="74" y="363"/>
                  <a:pt x="74" y="363"/>
                  <a:pt x="74" y="363"/>
                </a:cubicBezTo>
                <a:cubicBezTo>
                  <a:pt x="74" y="355"/>
                  <a:pt x="74" y="355"/>
                  <a:pt x="74" y="355"/>
                </a:cubicBezTo>
                <a:lnTo>
                  <a:pt x="74" y="355"/>
                </a:lnTo>
                <a:cubicBezTo>
                  <a:pt x="74" y="231"/>
                  <a:pt x="74" y="231"/>
                  <a:pt x="74" y="231"/>
                </a:cubicBezTo>
                <a:cubicBezTo>
                  <a:pt x="74" y="182"/>
                  <a:pt x="91" y="149"/>
                  <a:pt x="124" y="1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3">
            <a:extLst>
              <a:ext uri="{FF2B5EF4-FFF2-40B4-BE49-F238E27FC236}">
                <a16:creationId xmlns:a16="http://schemas.microsoft.com/office/drawing/2014/main" id="{62C31AD5-FFD4-AE4F-9EA2-EBF0CE94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8159" y="10616312"/>
            <a:ext cx="866091" cy="693883"/>
          </a:xfrm>
          <a:custGeom>
            <a:avLst/>
            <a:gdLst>
              <a:gd name="T0" fmla="*/ 751 w 752"/>
              <a:gd name="T1" fmla="*/ 42 h 604"/>
              <a:gd name="T2" fmla="*/ 751 w 752"/>
              <a:gd name="T3" fmla="*/ 42 h 604"/>
              <a:gd name="T4" fmla="*/ 718 w 752"/>
              <a:gd name="T5" fmla="*/ 0 h 604"/>
              <a:gd name="T6" fmla="*/ 676 w 752"/>
              <a:gd name="T7" fmla="*/ 42 h 604"/>
              <a:gd name="T8" fmla="*/ 379 w 752"/>
              <a:gd name="T9" fmla="*/ 347 h 604"/>
              <a:gd name="T10" fmla="*/ 74 w 752"/>
              <a:gd name="T11" fmla="*/ 42 h 604"/>
              <a:gd name="T12" fmla="*/ 33 w 752"/>
              <a:gd name="T13" fmla="*/ 0 h 604"/>
              <a:gd name="T14" fmla="*/ 0 w 752"/>
              <a:gd name="T15" fmla="*/ 42 h 604"/>
              <a:gd name="T16" fmla="*/ 338 w 752"/>
              <a:gd name="T17" fmla="*/ 413 h 604"/>
              <a:gd name="T18" fmla="*/ 338 w 752"/>
              <a:gd name="T19" fmla="*/ 529 h 604"/>
              <a:gd name="T20" fmla="*/ 239 w 752"/>
              <a:gd name="T21" fmla="*/ 529 h 604"/>
              <a:gd name="T22" fmla="*/ 198 w 752"/>
              <a:gd name="T23" fmla="*/ 570 h 604"/>
              <a:gd name="T24" fmla="*/ 239 w 752"/>
              <a:gd name="T25" fmla="*/ 603 h 604"/>
              <a:gd name="T26" fmla="*/ 371 w 752"/>
              <a:gd name="T27" fmla="*/ 603 h 604"/>
              <a:gd name="T28" fmla="*/ 379 w 752"/>
              <a:gd name="T29" fmla="*/ 603 h 604"/>
              <a:gd name="T30" fmla="*/ 379 w 752"/>
              <a:gd name="T31" fmla="*/ 603 h 604"/>
              <a:gd name="T32" fmla="*/ 511 w 752"/>
              <a:gd name="T33" fmla="*/ 603 h 604"/>
              <a:gd name="T34" fmla="*/ 553 w 752"/>
              <a:gd name="T35" fmla="*/ 570 h 604"/>
              <a:gd name="T36" fmla="*/ 511 w 752"/>
              <a:gd name="T37" fmla="*/ 529 h 604"/>
              <a:gd name="T38" fmla="*/ 412 w 752"/>
              <a:gd name="T39" fmla="*/ 529 h 604"/>
              <a:gd name="T40" fmla="*/ 412 w 752"/>
              <a:gd name="T41" fmla="*/ 413 h 604"/>
              <a:gd name="T42" fmla="*/ 751 w 752"/>
              <a:gd name="T43" fmla="*/ 42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2" h="604">
                <a:moveTo>
                  <a:pt x="751" y="42"/>
                </a:moveTo>
                <a:lnTo>
                  <a:pt x="751" y="42"/>
                </a:lnTo>
                <a:cubicBezTo>
                  <a:pt x="751" y="17"/>
                  <a:pt x="734" y="0"/>
                  <a:pt x="718" y="0"/>
                </a:cubicBezTo>
                <a:cubicBezTo>
                  <a:pt x="693" y="0"/>
                  <a:pt x="676" y="17"/>
                  <a:pt x="676" y="42"/>
                </a:cubicBezTo>
                <a:cubicBezTo>
                  <a:pt x="676" y="207"/>
                  <a:pt x="544" y="347"/>
                  <a:pt x="379" y="347"/>
                </a:cubicBezTo>
                <a:cubicBezTo>
                  <a:pt x="206" y="347"/>
                  <a:pt x="74" y="207"/>
                  <a:pt x="74" y="42"/>
                </a:cubicBezTo>
                <a:cubicBezTo>
                  <a:pt x="74" y="17"/>
                  <a:pt x="58" y="0"/>
                  <a:pt x="33" y="0"/>
                </a:cubicBezTo>
                <a:cubicBezTo>
                  <a:pt x="16" y="0"/>
                  <a:pt x="0" y="17"/>
                  <a:pt x="0" y="42"/>
                </a:cubicBezTo>
                <a:cubicBezTo>
                  <a:pt x="0" y="231"/>
                  <a:pt x="148" y="397"/>
                  <a:pt x="338" y="413"/>
                </a:cubicBezTo>
                <a:cubicBezTo>
                  <a:pt x="338" y="529"/>
                  <a:pt x="338" y="529"/>
                  <a:pt x="338" y="529"/>
                </a:cubicBezTo>
                <a:cubicBezTo>
                  <a:pt x="239" y="529"/>
                  <a:pt x="239" y="529"/>
                  <a:pt x="239" y="529"/>
                </a:cubicBezTo>
                <a:cubicBezTo>
                  <a:pt x="214" y="529"/>
                  <a:pt x="198" y="545"/>
                  <a:pt x="198" y="570"/>
                </a:cubicBezTo>
                <a:cubicBezTo>
                  <a:pt x="198" y="586"/>
                  <a:pt x="214" y="603"/>
                  <a:pt x="239" y="603"/>
                </a:cubicBezTo>
                <a:cubicBezTo>
                  <a:pt x="371" y="603"/>
                  <a:pt x="371" y="603"/>
                  <a:pt x="371" y="603"/>
                </a:cubicBezTo>
                <a:cubicBezTo>
                  <a:pt x="371" y="603"/>
                  <a:pt x="371" y="603"/>
                  <a:pt x="379" y="603"/>
                </a:cubicBezTo>
                <a:lnTo>
                  <a:pt x="379" y="603"/>
                </a:lnTo>
                <a:cubicBezTo>
                  <a:pt x="511" y="603"/>
                  <a:pt x="511" y="603"/>
                  <a:pt x="511" y="603"/>
                </a:cubicBezTo>
                <a:cubicBezTo>
                  <a:pt x="536" y="603"/>
                  <a:pt x="553" y="586"/>
                  <a:pt x="553" y="570"/>
                </a:cubicBezTo>
                <a:cubicBezTo>
                  <a:pt x="553" y="545"/>
                  <a:pt x="536" y="529"/>
                  <a:pt x="511" y="529"/>
                </a:cubicBezTo>
                <a:cubicBezTo>
                  <a:pt x="412" y="529"/>
                  <a:pt x="412" y="529"/>
                  <a:pt x="412" y="529"/>
                </a:cubicBezTo>
                <a:cubicBezTo>
                  <a:pt x="412" y="413"/>
                  <a:pt x="412" y="413"/>
                  <a:pt x="412" y="413"/>
                </a:cubicBezTo>
                <a:cubicBezTo>
                  <a:pt x="602" y="397"/>
                  <a:pt x="751" y="231"/>
                  <a:pt x="75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4">
            <a:extLst>
              <a:ext uri="{FF2B5EF4-FFF2-40B4-BE49-F238E27FC236}">
                <a16:creationId xmlns:a16="http://schemas.microsoft.com/office/drawing/2014/main" id="{9C617444-60EF-2547-A61F-568D69E9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628" y="8159859"/>
            <a:ext cx="1164915" cy="1261149"/>
          </a:xfrm>
          <a:custGeom>
            <a:avLst/>
            <a:gdLst>
              <a:gd name="T0" fmla="*/ 784 w 1016"/>
              <a:gd name="T1" fmla="*/ 1097 h 1098"/>
              <a:gd name="T2" fmla="*/ 635 w 1016"/>
              <a:gd name="T3" fmla="*/ 1072 h 1098"/>
              <a:gd name="T4" fmla="*/ 586 w 1016"/>
              <a:gd name="T5" fmla="*/ 1072 h 1098"/>
              <a:gd name="T6" fmla="*/ 248 w 1016"/>
              <a:gd name="T7" fmla="*/ 998 h 1098"/>
              <a:gd name="T8" fmla="*/ 66 w 1016"/>
              <a:gd name="T9" fmla="*/ 956 h 1098"/>
              <a:gd name="T10" fmla="*/ 74 w 1016"/>
              <a:gd name="T11" fmla="*/ 495 h 1098"/>
              <a:gd name="T12" fmla="*/ 272 w 1016"/>
              <a:gd name="T13" fmla="*/ 478 h 1098"/>
              <a:gd name="T14" fmla="*/ 421 w 1016"/>
              <a:gd name="T15" fmla="*/ 280 h 1098"/>
              <a:gd name="T16" fmla="*/ 396 w 1016"/>
              <a:gd name="T17" fmla="*/ 107 h 1098"/>
              <a:gd name="T18" fmla="*/ 569 w 1016"/>
              <a:gd name="T19" fmla="*/ 16 h 1098"/>
              <a:gd name="T20" fmla="*/ 677 w 1016"/>
              <a:gd name="T21" fmla="*/ 297 h 1098"/>
              <a:gd name="T22" fmla="*/ 668 w 1016"/>
              <a:gd name="T23" fmla="*/ 387 h 1098"/>
              <a:gd name="T24" fmla="*/ 924 w 1016"/>
              <a:gd name="T25" fmla="*/ 429 h 1098"/>
              <a:gd name="T26" fmla="*/ 982 w 1016"/>
              <a:gd name="T27" fmla="*/ 618 h 1098"/>
              <a:gd name="T28" fmla="*/ 974 w 1016"/>
              <a:gd name="T29" fmla="*/ 792 h 1098"/>
              <a:gd name="T30" fmla="*/ 924 w 1016"/>
              <a:gd name="T31" fmla="*/ 948 h 1098"/>
              <a:gd name="T32" fmla="*/ 891 w 1016"/>
              <a:gd name="T33" fmla="*/ 1064 h 1098"/>
              <a:gd name="T34" fmla="*/ 611 w 1016"/>
              <a:gd name="T35" fmla="*/ 998 h 1098"/>
              <a:gd name="T36" fmla="*/ 660 w 1016"/>
              <a:gd name="T37" fmla="*/ 1006 h 1098"/>
              <a:gd name="T38" fmla="*/ 842 w 1016"/>
              <a:gd name="T39" fmla="*/ 1014 h 1098"/>
              <a:gd name="T40" fmla="*/ 850 w 1016"/>
              <a:gd name="T41" fmla="*/ 948 h 1098"/>
              <a:gd name="T42" fmla="*/ 866 w 1016"/>
              <a:gd name="T43" fmla="*/ 891 h 1098"/>
              <a:gd name="T44" fmla="*/ 891 w 1016"/>
              <a:gd name="T45" fmla="*/ 808 h 1098"/>
              <a:gd name="T46" fmla="*/ 908 w 1016"/>
              <a:gd name="T47" fmla="*/ 742 h 1098"/>
              <a:gd name="T48" fmla="*/ 949 w 1016"/>
              <a:gd name="T49" fmla="*/ 701 h 1098"/>
              <a:gd name="T50" fmla="*/ 891 w 1016"/>
              <a:gd name="T51" fmla="*/ 618 h 1098"/>
              <a:gd name="T52" fmla="*/ 941 w 1016"/>
              <a:gd name="T53" fmla="*/ 552 h 1098"/>
              <a:gd name="T54" fmla="*/ 817 w 1016"/>
              <a:gd name="T55" fmla="*/ 486 h 1098"/>
              <a:gd name="T56" fmla="*/ 602 w 1016"/>
              <a:gd name="T57" fmla="*/ 288 h 1098"/>
              <a:gd name="T58" fmla="*/ 495 w 1016"/>
              <a:gd name="T59" fmla="*/ 74 h 1098"/>
              <a:gd name="T60" fmla="*/ 470 w 1016"/>
              <a:gd name="T61" fmla="*/ 107 h 1098"/>
              <a:gd name="T62" fmla="*/ 404 w 1016"/>
              <a:gd name="T63" fmla="*/ 445 h 1098"/>
              <a:gd name="T64" fmla="*/ 289 w 1016"/>
              <a:gd name="T65" fmla="*/ 552 h 1098"/>
              <a:gd name="T66" fmla="*/ 140 w 1016"/>
              <a:gd name="T67" fmla="*/ 536 h 1098"/>
              <a:gd name="T68" fmla="*/ 74 w 1016"/>
              <a:gd name="T69" fmla="*/ 742 h 1098"/>
              <a:gd name="T70" fmla="*/ 198 w 1016"/>
              <a:gd name="T71" fmla="*/ 940 h 1098"/>
              <a:gd name="T72" fmla="*/ 297 w 1016"/>
              <a:gd name="T73" fmla="*/ 915 h 1098"/>
              <a:gd name="T74" fmla="*/ 380 w 1016"/>
              <a:gd name="T75" fmla="*/ 915 h 1098"/>
              <a:gd name="T76" fmla="*/ 594 w 1016"/>
              <a:gd name="T77" fmla="*/ 998 h 1098"/>
              <a:gd name="T78" fmla="*/ 470 w 1016"/>
              <a:gd name="T79" fmla="*/ 9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6" h="1098">
                <a:moveTo>
                  <a:pt x="784" y="1097"/>
                </a:moveTo>
                <a:lnTo>
                  <a:pt x="784" y="1097"/>
                </a:lnTo>
                <a:cubicBezTo>
                  <a:pt x="776" y="1097"/>
                  <a:pt x="767" y="1097"/>
                  <a:pt x="759" y="1097"/>
                </a:cubicBezTo>
                <a:cubicBezTo>
                  <a:pt x="718" y="1097"/>
                  <a:pt x="668" y="1080"/>
                  <a:pt x="635" y="1072"/>
                </a:cubicBezTo>
                <a:cubicBezTo>
                  <a:pt x="627" y="1072"/>
                  <a:pt x="611" y="1072"/>
                  <a:pt x="602" y="1072"/>
                </a:cubicBezTo>
                <a:cubicBezTo>
                  <a:pt x="594" y="1072"/>
                  <a:pt x="594" y="1072"/>
                  <a:pt x="586" y="1072"/>
                </a:cubicBezTo>
                <a:cubicBezTo>
                  <a:pt x="528" y="1072"/>
                  <a:pt x="421" y="1047"/>
                  <a:pt x="338" y="981"/>
                </a:cubicBezTo>
                <a:cubicBezTo>
                  <a:pt x="322" y="981"/>
                  <a:pt x="272" y="990"/>
                  <a:pt x="248" y="998"/>
                </a:cubicBezTo>
                <a:cubicBezTo>
                  <a:pt x="239" y="998"/>
                  <a:pt x="223" y="1006"/>
                  <a:pt x="215" y="1006"/>
                </a:cubicBezTo>
                <a:cubicBezTo>
                  <a:pt x="157" y="1023"/>
                  <a:pt x="99" y="1006"/>
                  <a:pt x="66" y="956"/>
                </a:cubicBezTo>
                <a:cubicBezTo>
                  <a:pt x="25" y="907"/>
                  <a:pt x="0" y="833"/>
                  <a:pt x="0" y="742"/>
                </a:cubicBezTo>
                <a:cubicBezTo>
                  <a:pt x="0" y="602"/>
                  <a:pt x="41" y="528"/>
                  <a:pt x="74" y="495"/>
                </a:cubicBezTo>
                <a:cubicBezTo>
                  <a:pt x="91" y="478"/>
                  <a:pt x="115" y="462"/>
                  <a:pt x="140" y="470"/>
                </a:cubicBezTo>
                <a:cubicBezTo>
                  <a:pt x="272" y="478"/>
                  <a:pt x="272" y="478"/>
                  <a:pt x="272" y="478"/>
                </a:cubicBezTo>
                <a:cubicBezTo>
                  <a:pt x="289" y="462"/>
                  <a:pt x="322" y="429"/>
                  <a:pt x="347" y="396"/>
                </a:cubicBezTo>
                <a:cubicBezTo>
                  <a:pt x="421" y="313"/>
                  <a:pt x="421" y="288"/>
                  <a:pt x="421" y="280"/>
                </a:cubicBezTo>
                <a:cubicBezTo>
                  <a:pt x="421" y="181"/>
                  <a:pt x="413" y="156"/>
                  <a:pt x="404" y="132"/>
                </a:cubicBezTo>
                <a:cubicBezTo>
                  <a:pt x="404" y="123"/>
                  <a:pt x="404" y="115"/>
                  <a:pt x="396" y="107"/>
                </a:cubicBezTo>
                <a:cubicBezTo>
                  <a:pt x="388" y="66"/>
                  <a:pt x="421" y="24"/>
                  <a:pt x="462" y="8"/>
                </a:cubicBezTo>
                <a:cubicBezTo>
                  <a:pt x="495" y="0"/>
                  <a:pt x="536" y="0"/>
                  <a:pt x="569" y="16"/>
                </a:cubicBezTo>
                <a:cubicBezTo>
                  <a:pt x="611" y="41"/>
                  <a:pt x="644" y="82"/>
                  <a:pt x="668" y="140"/>
                </a:cubicBezTo>
                <a:cubicBezTo>
                  <a:pt x="693" y="181"/>
                  <a:pt x="685" y="239"/>
                  <a:pt x="677" y="297"/>
                </a:cubicBezTo>
                <a:cubicBezTo>
                  <a:pt x="677" y="321"/>
                  <a:pt x="668" y="338"/>
                  <a:pt x="668" y="354"/>
                </a:cubicBezTo>
                <a:cubicBezTo>
                  <a:pt x="668" y="379"/>
                  <a:pt x="668" y="379"/>
                  <a:pt x="668" y="387"/>
                </a:cubicBezTo>
                <a:cubicBezTo>
                  <a:pt x="718" y="420"/>
                  <a:pt x="759" y="420"/>
                  <a:pt x="817" y="420"/>
                </a:cubicBezTo>
                <a:cubicBezTo>
                  <a:pt x="850" y="420"/>
                  <a:pt x="883" y="420"/>
                  <a:pt x="924" y="429"/>
                </a:cubicBezTo>
                <a:cubicBezTo>
                  <a:pt x="990" y="437"/>
                  <a:pt x="1015" y="486"/>
                  <a:pt x="1015" y="560"/>
                </a:cubicBezTo>
                <a:cubicBezTo>
                  <a:pt x="1007" y="585"/>
                  <a:pt x="998" y="602"/>
                  <a:pt x="982" y="618"/>
                </a:cubicBezTo>
                <a:cubicBezTo>
                  <a:pt x="1007" y="643"/>
                  <a:pt x="1015" y="668"/>
                  <a:pt x="1015" y="701"/>
                </a:cubicBezTo>
                <a:cubicBezTo>
                  <a:pt x="1015" y="742"/>
                  <a:pt x="998" y="775"/>
                  <a:pt x="974" y="792"/>
                </a:cubicBezTo>
                <a:cubicBezTo>
                  <a:pt x="982" y="816"/>
                  <a:pt x="998" y="849"/>
                  <a:pt x="982" y="882"/>
                </a:cubicBezTo>
                <a:cubicBezTo>
                  <a:pt x="982" y="907"/>
                  <a:pt x="957" y="932"/>
                  <a:pt x="924" y="948"/>
                </a:cubicBezTo>
                <a:lnTo>
                  <a:pt x="924" y="956"/>
                </a:lnTo>
                <a:cubicBezTo>
                  <a:pt x="932" y="998"/>
                  <a:pt x="924" y="1039"/>
                  <a:pt x="891" y="1064"/>
                </a:cubicBezTo>
                <a:cubicBezTo>
                  <a:pt x="866" y="1089"/>
                  <a:pt x="833" y="1097"/>
                  <a:pt x="784" y="1097"/>
                </a:cubicBezTo>
                <a:close/>
                <a:moveTo>
                  <a:pt x="611" y="998"/>
                </a:moveTo>
                <a:lnTo>
                  <a:pt x="611" y="998"/>
                </a:lnTo>
                <a:cubicBezTo>
                  <a:pt x="627" y="998"/>
                  <a:pt x="644" y="1006"/>
                  <a:pt x="660" y="1006"/>
                </a:cubicBezTo>
                <a:cubicBezTo>
                  <a:pt x="685" y="1014"/>
                  <a:pt x="726" y="1023"/>
                  <a:pt x="759" y="1023"/>
                </a:cubicBezTo>
                <a:cubicBezTo>
                  <a:pt x="817" y="1031"/>
                  <a:pt x="833" y="1014"/>
                  <a:pt x="842" y="1014"/>
                </a:cubicBezTo>
                <a:cubicBezTo>
                  <a:pt x="850" y="998"/>
                  <a:pt x="858" y="990"/>
                  <a:pt x="858" y="973"/>
                </a:cubicBezTo>
                <a:cubicBezTo>
                  <a:pt x="850" y="956"/>
                  <a:pt x="850" y="948"/>
                  <a:pt x="850" y="948"/>
                </a:cubicBezTo>
                <a:cubicBezTo>
                  <a:pt x="842" y="940"/>
                  <a:pt x="833" y="932"/>
                  <a:pt x="842" y="915"/>
                </a:cubicBezTo>
                <a:cubicBezTo>
                  <a:pt x="842" y="907"/>
                  <a:pt x="850" y="899"/>
                  <a:pt x="866" y="891"/>
                </a:cubicBezTo>
                <a:cubicBezTo>
                  <a:pt x="891" y="882"/>
                  <a:pt x="916" y="874"/>
                  <a:pt x="916" y="866"/>
                </a:cubicBezTo>
                <a:cubicBezTo>
                  <a:pt x="924" y="841"/>
                  <a:pt x="899" y="816"/>
                  <a:pt x="891" y="808"/>
                </a:cubicBezTo>
                <a:cubicBezTo>
                  <a:pt x="883" y="800"/>
                  <a:pt x="883" y="783"/>
                  <a:pt x="883" y="767"/>
                </a:cubicBezTo>
                <a:cubicBezTo>
                  <a:pt x="891" y="759"/>
                  <a:pt x="899" y="750"/>
                  <a:pt x="908" y="742"/>
                </a:cubicBezTo>
                <a:cubicBezTo>
                  <a:pt x="908" y="742"/>
                  <a:pt x="924" y="742"/>
                  <a:pt x="932" y="734"/>
                </a:cubicBezTo>
                <a:cubicBezTo>
                  <a:pt x="941" y="726"/>
                  <a:pt x="949" y="717"/>
                  <a:pt x="949" y="701"/>
                </a:cubicBezTo>
                <a:cubicBezTo>
                  <a:pt x="949" y="693"/>
                  <a:pt x="949" y="676"/>
                  <a:pt x="908" y="651"/>
                </a:cubicBezTo>
                <a:cubicBezTo>
                  <a:pt x="891" y="643"/>
                  <a:pt x="891" y="635"/>
                  <a:pt x="891" y="618"/>
                </a:cubicBezTo>
                <a:cubicBezTo>
                  <a:pt x="891" y="610"/>
                  <a:pt x="891" y="593"/>
                  <a:pt x="908" y="593"/>
                </a:cubicBezTo>
                <a:cubicBezTo>
                  <a:pt x="916" y="585"/>
                  <a:pt x="941" y="569"/>
                  <a:pt x="941" y="552"/>
                </a:cubicBezTo>
                <a:cubicBezTo>
                  <a:pt x="949" y="503"/>
                  <a:pt x="924" y="503"/>
                  <a:pt x="908" y="495"/>
                </a:cubicBezTo>
                <a:cubicBezTo>
                  <a:pt x="875" y="495"/>
                  <a:pt x="850" y="495"/>
                  <a:pt x="817" y="486"/>
                </a:cubicBezTo>
                <a:cubicBezTo>
                  <a:pt x="759" y="486"/>
                  <a:pt x="693" y="486"/>
                  <a:pt x="627" y="445"/>
                </a:cubicBezTo>
                <a:cubicBezTo>
                  <a:pt x="586" y="412"/>
                  <a:pt x="594" y="354"/>
                  <a:pt x="602" y="288"/>
                </a:cubicBezTo>
                <a:cubicBezTo>
                  <a:pt x="611" y="247"/>
                  <a:pt x="619" y="197"/>
                  <a:pt x="611" y="173"/>
                </a:cubicBezTo>
                <a:cubicBezTo>
                  <a:pt x="578" y="107"/>
                  <a:pt x="528" y="66"/>
                  <a:pt x="495" y="74"/>
                </a:cubicBezTo>
                <a:cubicBezTo>
                  <a:pt x="479" y="74"/>
                  <a:pt x="470" y="90"/>
                  <a:pt x="470" y="90"/>
                </a:cubicBezTo>
                <a:cubicBezTo>
                  <a:pt x="470" y="99"/>
                  <a:pt x="470" y="107"/>
                  <a:pt x="470" y="107"/>
                </a:cubicBezTo>
                <a:cubicBezTo>
                  <a:pt x="487" y="140"/>
                  <a:pt x="495" y="165"/>
                  <a:pt x="495" y="280"/>
                </a:cubicBezTo>
                <a:cubicBezTo>
                  <a:pt x="495" y="305"/>
                  <a:pt x="479" y="346"/>
                  <a:pt x="404" y="445"/>
                </a:cubicBezTo>
                <a:cubicBezTo>
                  <a:pt x="355" y="495"/>
                  <a:pt x="314" y="536"/>
                  <a:pt x="314" y="536"/>
                </a:cubicBezTo>
                <a:cubicBezTo>
                  <a:pt x="305" y="544"/>
                  <a:pt x="297" y="552"/>
                  <a:pt x="289" y="552"/>
                </a:cubicBezTo>
                <a:cubicBezTo>
                  <a:pt x="140" y="536"/>
                  <a:pt x="140" y="536"/>
                  <a:pt x="140" y="536"/>
                </a:cubicBezTo>
                <a:lnTo>
                  <a:pt x="140" y="536"/>
                </a:lnTo>
                <a:cubicBezTo>
                  <a:pt x="132" y="536"/>
                  <a:pt x="124" y="536"/>
                  <a:pt x="124" y="544"/>
                </a:cubicBezTo>
                <a:cubicBezTo>
                  <a:pt x="107" y="569"/>
                  <a:pt x="74" y="618"/>
                  <a:pt x="74" y="742"/>
                </a:cubicBezTo>
                <a:cubicBezTo>
                  <a:pt x="74" y="816"/>
                  <a:pt x="91" y="874"/>
                  <a:pt x="115" y="915"/>
                </a:cubicBezTo>
                <a:cubicBezTo>
                  <a:pt x="132" y="940"/>
                  <a:pt x="165" y="948"/>
                  <a:pt x="198" y="940"/>
                </a:cubicBezTo>
                <a:cubicBezTo>
                  <a:pt x="206" y="932"/>
                  <a:pt x="215" y="932"/>
                  <a:pt x="231" y="932"/>
                </a:cubicBezTo>
                <a:cubicBezTo>
                  <a:pt x="248" y="924"/>
                  <a:pt x="281" y="915"/>
                  <a:pt x="297" y="915"/>
                </a:cubicBezTo>
                <a:cubicBezTo>
                  <a:pt x="314" y="907"/>
                  <a:pt x="322" y="907"/>
                  <a:pt x="330" y="907"/>
                </a:cubicBezTo>
                <a:cubicBezTo>
                  <a:pt x="347" y="907"/>
                  <a:pt x="363" y="899"/>
                  <a:pt x="380" y="915"/>
                </a:cubicBezTo>
                <a:cubicBezTo>
                  <a:pt x="421" y="948"/>
                  <a:pt x="470" y="973"/>
                  <a:pt x="503" y="981"/>
                </a:cubicBezTo>
                <a:cubicBezTo>
                  <a:pt x="545" y="998"/>
                  <a:pt x="578" y="1006"/>
                  <a:pt x="594" y="998"/>
                </a:cubicBezTo>
                <a:cubicBezTo>
                  <a:pt x="602" y="998"/>
                  <a:pt x="602" y="998"/>
                  <a:pt x="611" y="998"/>
                </a:cubicBezTo>
                <a:close/>
                <a:moveTo>
                  <a:pt x="470" y="90"/>
                </a:moveTo>
                <a:lnTo>
                  <a:pt x="470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2" name="Group 54">
            <a:extLst>
              <a:ext uri="{FF2B5EF4-FFF2-40B4-BE49-F238E27FC236}">
                <a16:creationId xmlns:a16="http://schemas.microsoft.com/office/drawing/2014/main" id="{743D2225-5EAF-C142-8D4F-A8193E15CEFB}"/>
              </a:ext>
            </a:extLst>
          </p:cNvPr>
          <p:cNvGrpSpPr/>
          <p:nvPr/>
        </p:nvGrpSpPr>
        <p:grpSpPr>
          <a:xfrm>
            <a:off x="1453609" y="9044966"/>
            <a:ext cx="3538065" cy="1299545"/>
            <a:chOff x="5517310" y="11246836"/>
            <a:chExt cx="3676939" cy="1299545"/>
          </a:xfrm>
        </p:grpSpPr>
        <p:sp>
          <p:nvSpPr>
            <p:cNvPr id="573" name="CuadroTexto 395">
              <a:extLst>
                <a:ext uri="{FF2B5EF4-FFF2-40B4-BE49-F238E27FC236}">
                  <a16:creationId xmlns:a16="http://schemas.microsoft.com/office/drawing/2014/main" id="{7CAADD16-1D3F-404A-B753-4BDF6C5978B1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374CAE5A-2010-F945-B268-482C049049D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5" name="Group 54">
            <a:extLst>
              <a:ext uri="{FF2B5EF4-FFF2-40B4-BE49-F238E27FC236}">
                <a16:creationId xmlns:a16="http://schemas.microsoft.com/office/drawing/2014/main" id="{98B9AC5E-A901-8348-8A6C-AD6A4E9CD8E6}"/>
              </a:ext>
            </a:extLst>
          </p:cNvPr>
          <p:cNvGrpSpPr/>
          <p:nvPr/>
        </p:nvGrpSpPr>
        <p:grpSpPr>
          <a:xfrm>
            <a:off x="7404806" y="11245511"/>
            <a:ext cx="3538065" cy="1299545"/>
            <a:chOff x="5517310" y="11246836"/>
            <a:chExt cx="3676939" cy="1299545"/>
          </a:xfrm>
        </p:grpSpPr>
        <p:sp>
          <p:nvSpPr>
            <p:cNvPr id="576" name="CuadroTexto 395">
              <a:extLst>
                <a:ext uri="{FF2B5EF4-FFF2-40B4-BE49-F238E27FC236}">
                  <a16:creationId xmlns:a16="http://schemas.microsoft.com/office/drawing/2014/main" id="{07B9D738-2AEC-064F-BE50-ACBC914F542C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7" name="Rectangle 56">
              <a:extLst>
                <a:ext uri="{FF2B5EF4-FFF2-40B4-BE49-F238E27FC236}">
                  <a16:creationId xmlns:a16="http://schemas.microsoft.com/office/drawing/2014/main" id="{0F02F560-8E43-0448-A7C4-D61F90673AC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8" name="Group 54">
            <a:extLst>
              <a:ext uri="{FF2B5EF4-FFF2-40B4-BE49-F238E27FC236}">
                <a16:creationId xmlns:a16="http://schemas.microsoft.com/office/drawing/2014/main" id="{BF6F7DCD-B5EB-FD4A-900E-7CC826B07B77}"/>
              </a:ext>
            </a:extLst>
          </p:cNvPr>
          <p:cNvGrpSpPr/>
          <p:nvPr/>
        </p:nvGrpSpPr>
        <p:grpSpPr>
          <a:xfrm>
            <a:off x="13424167" y="9822732"/>
            <a:ext cx="3538065" cy="1299545"/>
            <a:chOff x="5517310" y="11246836"/>
            <a:chExt cx="3676939" cy="1299545"/>
          </a:xfrm>
        </p:grpSpPr>
        <p:sp>
          <p:nvSpPr>
            <p:cNvPr id="579" name="CuadroTexto 395">
              <a:extLst>
                <a:ext uri="{FF2B5EF4-FFF2-40B4-BE49-F238E27FC236}">
                  <a16:creationId xmlns:a16="http://schemas.microsoft.com/office/drawing/2014/main" id="{538CBFCA-F8F3-4540-BF43-F5F2446AE0C5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0" name="Rectangle 56">
              <a:extLst>
                <a:ext uri="{FF2B5EF4-FFF2-40B4-BE49-F238E27FC236}">
                  <a16:creationId xmlns:a16="http://schemas.microsoft.com/office/drawing/2014/main" id="{5E612687-6517-2843-A466-B6117340A6C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1" name="Group 54">
            <a:extLst>
              <a:ext uri="{FF2B5EF4-FFF2-40B4-BE49-F238E27FC236}">
                <a16:creationId xmlns:a16="http://schemas.microsoft.com/office/drawing/2014/main" id="{14D83E08-8730-0E4D-BEEC-B4869066E328}"/>
              </a:ext>
            </a:extLst>
          </p:cNvPr>
          <p:cNvGrpSpPr/>
          <p:nvPr/>
        </p:nvGrpSpPr>
        <p:grpSpPr>
          <a:xfrm>
            <a:off x="19408767" y="11646277"/>
            <a:ext cx="3538065" cy="1299545"/>
            <a:chOff x="5517310" y="11246836"/>
            <a:chExt cx="3676939" cy="1299545"/>
          </a:xfrm>
        </p:grpSpPr>
        <p:sp>
          <p:nvSpPr>
            <p:cNvPr id="582" name="CuadroTexto 395">
              <a:extLst>
                <a:ext uri="{FF2B5EF4-FFF2-40B4-BE49-F238E27FC236}">
                  <a16:creationId xmlns:a16="http://schemas.microsoft.com/office/drawing/2014/main" id="{ADD9B47C-8361-5048-87FC-B73A1817021C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83" name="Rectangle 56">
              <a:extLst>
                <a:ext uri="{FF2B5EF4-FFF2-40B4-BE49-F238E27FC236}">
                  <a16:creationId xmlns:a16="http://schemas.microsoft.com/office/drawing/2014/main" id="{0FA7B70D-65A7-5B40-84A5-0C0BFF7F4BF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84" name="CuadroTexto 583">
            <a:extLst>
              <a:ext uri="{FF2B5EF4-FFF2-40B4-BE49-F238E27FC236}">
                <a16:creationId xmlns:a16="http://schemas.microsoft.com/office/drawing/2014/main" id="{0692EB81-DDA3-DE44-A47A-CF2C65E6DCA7}"/>
              </a:ext>
            </a:extLst>
          </p:cNvPr>
          <p:cNvSpPr txBox="1"/>
          <p:nvPr/>
        </p:nvSpPr>
        <p:spPr>
          <a:xfrm>
            <a:off x="10651394" y="952085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85" name="CuadroTexto 584">
            <a:extLst>
              <a:ext uri="{FF2B5EF4-FFF2-40B4-BE49-F238E27FC236}">
                <a16:creationId xmlns:a16="http://schemas.microsoft.com/office/drawing/2014/main" id="{EFD03377-ECB4-F141-A87C-F3BC81C9AB1C}"/>
              </a:ext>
            </a:extLst>
          </p:cNvPr>
          <p:cNvSpPr txBox="1"/>
          <p:nvPr/>
        </p:nvSpPr>
        <p:spPr>
          <a:xfrm>
            <a:off x="2451398" y="246751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adroTexto 510">
            <a:extLst>
              <a:ext uri="{FF2B5EF4-FFF2-40B4-BE49-F238E27FC236}">
                <a16:creationId xmlns:a16="http://schemas.microsoft.com/office/drawing/2014/main" id="{FF2D38BF-DDE7-4E42-9D49-CF9781FA8A6D}"/>
              </a:ext>
            </a:extLst>
          </p:cNvPr>
          <p:cNvSpPr txBox="1"/>
          <p:nvPr/>
        </p:nvSpPr>
        <p:spPr>
          <a:xfrm>
            <a:off x="10651394" y="416058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AA4E30C7-3458-FD45-A860-33B71A7E0F9A}"/>
              </a:ext>
            </a:extLst>
          </p:cNvPr>
          <p:cNvSpPr txBox="1"/>
          <p:nvPr/>
        </p:nvSpPr>
        <p:spPr>
          <a:xfrm>
            <a:off x="2451398" y="193148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3" name="Freeform 412">
            <a:extLst>
              <a:ext uri="{FF2B5EF4-FFF2-40B4-BE49-F238E27FC236}">
                <a16:creationId xmlns:a16="http://schemas.microsoft.com/office/drawing/2014/main" id="{20B8D56F-10B0-8342-B9B1-31F39E712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813" y="8299537"/>
            <a:ext cx="11537387" cy="11537381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3">
            <a:extLst>
              <a:ext uri="{FF2B5EF4-FFF2-40B4-BE49-F238E27FC236}">
                <a16:creationId xmlns:a16="http://schemas.microsoft.com/office/drawing/2014/main" id="{BE34A613-8F9F-EF48-833E-CBFF0D770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529" y="11497830"/>
            <a:ext cx="5299308" cy="7285813"/>
          </a:xfrm>
          <a:custGeom>
            <a:avLst/>
            <a:gdLst>
              <a:gd name="T0" fmla="*/ 2330 w 2331"/>
              <a:gd name="T1" fmla="*/ 2205 h 3548"/>
              <a:gd name="T2" fmla="*/ 1388 w 2331"/>
              <a:gd name="T3" fmla="*/ 3547 h 3548"/>
              <a:gd name="T4" fmla="*/ 65 w 2331"/>
              <a:gd name="T5" fmla="*/ 3547 h 3548"/>
              <a:gd name="T6" fmla="*/ 35 w 2331"/>
              <a:gd name="T7" fmla="*/ 3431 h 3548"/>
              <a:gd name="T8" fmla="*/ 53 w 2331"/>
              <a:gd name="T9" fmla="*/ 2844 h 3548"/>
              <a:gd name="T10" fmla="*/ 116 w 2331"/>
              <a:gd name="T11" fmla="*/ 2613 h 3548"/>
              <a:gd name="T12" fmla="*/ 533 w 2331"/>
              <a:gd name="T13" fmla="*/ 2257 h 3548"/>
              <a:gd name="T14" fmla="*/ 533 w 2331"/>
              <a:gd name="T15" fmla="*/ 2071 h 3548"/>
              <a:gd name="T16" fmla="*/ 1236 w 2331"/>
              <a:gd name="T17" fmla="*/ 1093 h 3548"/>
              <a:gd name="T18" fmla="*/ 1316 w 2331"/>
              <a:gd name="T19" fmla="*/ 667 h 3548"/>
              <a:gd name="T20" fmla="*/ 2081 w 2331"/>
              <a:gd name="T21" fmla="*/ 0 h 3548"/>
              <a:gd name="T22" fmla="*/ 2134 w 2331"/>
              <a:gd name="T23" fmla="*/ 35 h 3548"/>
              <a:gd name="T24" fmla="*/ 2330 w 2331"/>
              <a:gd name="T25" fmla="*/ 164 h 3548"/>
              <a:gd name="T26" fmla="*/ 2330 w 2331"/>
              <a:gd name="T27" fmla="*/ 2205 h 3548"/>
              <a:gd name="connsiteX0" fmla="*/ 9918 w 11065"/>
              <a:gd name="connsiteY0" fmla="*/ 6215 h 9997"/>
              <a:gd name="connsiteX1" fmla="*/ 5877 w 11065"/>
              <a:gd name="connsiteY1" fmla="*/ 9997 h 9997"/>
              <a:gd name="connsiteX2" fmla="*/ 201 w 11065"/>
              <a:gd name="connsiteY2" fmla="*/ 9997 h 9997"/>
              <a:gd name="connsiteX3" fmla="*/ 72 w 11065"/>
              <a:gd name="connsiteY3" fmla="*/ 9670 h 9997"/>
              <a:gd name="connsiteX4" fmla="*/ 149 w 11065"/>
              <a:gd name="connsiteY4" fmla="*/ 8016 h 9997"/>
              <a:gd name="connsiteX5" fmla="*/ 420 w 11065"/>
              <a:gd name="connsiteY5" fmla="*/ 7365 h 9997"/>
              <a:gd name="connsiteX6" fmla="*/ 2209 w 11065"/>
              <a:gd name="connsiteY6" fmla="*/ 6361 h 9997"/>
              <a:gd name="connsiteX7" fmla="*/ 2209 w 11065"/>
              <a:gd name="connsiteY7" fmla="*/ 5837 h 9997"/>
              <a:gd name="connsiteX8" fmla="*/ 5224 w 11065"/>
              <a:gd name="connsiteY8" fmla="*/ 3081 h 9997"/>
              <a:gd name="connsiteX9" fmla="*/ 5568 w 11065"/>
              <a:gd name="connsiteY9" fmla="*/ 1880 h 9997"/>
              <a:gd name="connsiteX10" fmla="*/ 8849 w 11065"/>
              <a:gd name="connsiteY10" fmla="*/ 0 h 9997"/>
              <a:gd name="connsiteX11" fmla="*/ 9077 w 11065"/>
              <a:gd name="connsiteY11" fmla="*/ 99 h 9997"/>
              <a:gd name="connsiteX12" fmla="*/ 9918 w 11065"/>
              <a:gd name="connsiteY12" fmla="*/ 462 h 9997"/>
              <a:gd name="connsiteX13" fmla="*/ 11065 w 11065"/>
              <a:gd name="connsiteY13" fmla="*/ 3377 h 9997"/>
              <a:gd name="connsiteX14" fmla="*/ 9918 w 11065"/>
              <a:gd name="connsiteY14" fmla="*/ 6215 h 9997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03 w 10000"/>
              <a:gd name="connsiteY0" fmla="*/ 6155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813 w 10000"/>
              <a:gd name="connsiteY14" fmla="*/ 4687 h 10000"/>
              <a:gd name="connsiteX15" fmla="*/ 9180 w 10000"/>
              <a:gd name="connsiteY15" fmla="*/ 643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" h="10000">
                <a:moveTo>
                  <a:pt x="9331" y="6176"/>
                </a:moveTo>
                <a:cubicBezTo>
                  <a:pt x="8080" y="8776"/>
                  <a:pt x="6827" y="8915"/>
                  <a:pt x="5311" y="10000"/>
                </a:cubicBezTo>
                <a:lnTo>
                  <a:pt x="182" y="10000"/>
                </a:lnTo>
                <a:cubicBezTo>
                  <a:pt x="131" y="9893"/>
                  <a:pt x="96" y="9786"/>
                  <a:pt x="65" y="9673"/>
                </a:cubicBezTo>
                <a:cubicBezTo>
                  <a:pt x="-70" y="9121"/>
                  <a:pt x="34" y="8571"/>
                  <a:pt x="135" y="8018"/>
                </a:cubicBezTo>
                <a:cubicBezTo>
                  <a:pt x="170" y="7792"/>
                  <a:pt x="205" y="7567"/>
                  <a:pt x="380" y="7367"/>
                </a:cubicBezTo>
                <a:cubicBezTo>
                  <a:pt x="790" y="6941"/>
                  <a:pt x="1790" y="6865"/>
                  <a:pt x="1996" y="6363"/>
                </a:cubicBezTo>
                <a:cubicBezTo>
                  <a:pt x="2031" y="6189"/>
                  <a:pt x="1996" y="6014"/>
                  <a:pt x="1996" y="5839"/>
                </a:cubicBezTo>
                <a:cubicBezTo>
                  <a:pt x="1996" y="4685"/>
                  <a:pt x="4171" y="4158"/>
                  <a:pt x="4721" y="3082"/>
                </a:cubicBezTo>
                <a:cubicBezTo>
                  <a:pt x="4927" y="2704"/>
                  <a:pt x="4927" y="2281"/>
                  <a:pt x="5032" y="1881"/>
                </a:cubicBezTo>
                <a:cubicBezTo>
                  <a:pt x="5342" y="877"/>
                  <a:pt x="6617" y="99"/>
                  <a:pt x="7997" y="0"/>
                </a:cubicBezTo>
                <a:lnTo>
                  <a:pt x="8203" y="99"/>
                </a:lnTo>
                <a:cubicBezTo>
                  <a:pt x="8525" y="82"/>
                  <a:pt x="8773" y="254"/>
                  <a:pt x="8963" y="462"/>
                </a:cubicBezTo>
                <a:cubicBezTo>
                  <a:pt x="9088" y="168"/>
                  <a:pt x="10016" y="2314"/>
                  <a:pt x="10000" y="3378"/>
                </a:cubicBezTo>
                <a:cubicBezTo>
                  <a:pt x="9977" y="4182"/>
                  <a:pt x="9950" y="4177"/>
                  <a:pt x="9813" y="4687"/>
                </a:cubicBezTo>
                <a:cubicBezTo>
                  <a:pt x="9676" y="5197"/>
                  <a:pt x="9262" y="6143"/>
                  <a:pt x="9180" y="64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4">
            <a:extLst>
              <a:ext uri="{FF2B5EF4-FFF2-40B4-BE49-F238E27FC236}">
                <a16:creationId xmlns:a16="http://schemas.microsoft.com/office/drawing/2014/main" id="{94FFCD74-0313-3541-9FFA-87A70DC2D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290" y="8244016"/>
            <a:ext cx="8169912" cy="5937185"/>
          </a:xfrm>
          <a:custGeom>
            <a:avLst/>
            <a:gdLst>
              <a:gd name="T0" fmla="*/ 2895 w 3317"/>
              <a:gd name="T1" fmla="*/ 0 h 2002"/>
              <a:gd name="T2" fmla="*/ 3032 w 3317"/>
              <a:gd name="T3" fmla="*/ 249 h 2002"/>
              <a:gd name="T4" fmla="*/ 3307 w 3317"/>
              <a:gd name="T5" fmla="*/ 507 h 2002"/>
              <a:gd name="T6" fmla="*/ 3281 w 3317"/>
              <a:gd name="T7" fmla="*/ 685 h 2002"/>
              <a:gd name="T8" fmla="*/ 2729 w 3317"/>
              <a:gd name="T9" fmla="*/ 1218 h 2002"/>
              <a:gd name="T10" fmla="*/ 2436 w 3317"/>
              <a:gd name="T11" fmla="*/ 1218 h 2002"/>
              <a:gd name="T12" fmla="*/ 2178 w 3317"/>
              <a:gd name="T13" fmla="*/ 1583 h 2002"/>
              <a:gd name="T14" fmla="*/ 1796 w 3317"/>
              <a:gd name="T15" fmla="*/ 1663 h 2002"/>
              <a:gd name="T16" fmla="*/ 1716 w 3317"/>
              <a:gd name="T17" fmla="*/ 1627 h 2002"/>
              <a:gd name="T18" fmla="*/ 1458 w 3317"/>
              <a:gd name="T19" fmla="*/ 1805 h 2002"/>
              <a:gd name="T20" fmla="*/ 1263 w 3317"/>
              <a:gd name="T21" fmla="*/ 1965 h 2002"/>
              <a:gd name="T22" fmla="*/ 1023 w 3317"/>
              <a:gd name="T23" fmla="*/ 1761 h 2002"/>
              <a:gd name="T24" fmla="*/ 543 w 3317"/>
              <a:gd name="T25" fmla="*/ 1343 h 2002"/>
              <a:gd name="T26" fmla="*/ 45 w 3317"/>
              <a:gd name="T27" fmla="*/ 925 h 2002"/>
              <a:gd name="T28" fmla="*/ 36 w 3317"/>
              <a:gd name="T29" fmla="*/ 543 h 2002"/>
              <a:gd name="T30" fmla="*/ 160 w 3317"/>
              <a:gd name="T31" fmla="*/ 143 h 2002"/>
              <a:gd name="T32" fmla="*/ 298 w 3317"/>
              <a:gd name="T33" fmla="*/ 0 h 2002"/>
              <a:gd name="T34" fmla="*/ 2895 w 3317"/>
              <a:gd name="T35" fmla="*/ 0 h 2002"/>
              <a:gd name="connsiteX0" fmla="*/ 8678 w 9927"/>
              <a:gd name="connsiteY0" fmla="*/ 2082 h 11935"/>
              <a:gd name="connsiteX1" fmla="*/ 9091 w 9927"/>
              <a:gd name="connsiteY1" fmla="*/ 3326 h 11935"/>
              <a:gd name="connsiteX2" fmla="*/ 9920 w 9927"/>
              <a:gd name="connsiteY2" fmla="*/ 4614 h 11935"/>
              <a:gd name="connsiteX3" fmla="*/ 9841 w 9927"/>
              <a:gd name="connsiteY3" fmla="*/ 5504 h 11935"/>
              <a:gd name="connsiteX4" fmla="*/ 8177 w 9927"/>
              <a:gd name="connsiteY4" fmla="*/ 8166 h 11935"/>
              <a:gd name="connsiteX5" fmla="*/ 7294 w 9927"/>
              <a:gd name="connsiteY5" fmla="*/ 8166 h 11935"/>
              <a:gd name="connsiteX6" fmla="*/ 6516 w 9927"/>
              <a:gd name="connsiteY6" fmla="*/ 9989 h 11935"/>
              <a:gd name="connsiteX7" fmla="*/ 5365 w 9927"/>
              <a:gd name="connsiteY7" fmla="*/ 10389 h 11935"/>
              <a:gd name="connsiteX8" fmla="*/ 5123 w 9927"/>
              <a:gd name="connsiteY8" fmla="*/ 10209 h 11935"/>
              <a:gd name="connsiteX9" fmla="*/ 4346 w 9927"/>
              <a:gd name="connsiteY9" fmla="*/ 11098 h 11935"/>
              <a:gd name="connsiteX10" fmla="*/ 3758 w 9927"/>
              <a:gd name="connsiteY10" fmla="*/ 11897 h 11935"/>
              <a:gd name="connsiteX11" fmla="*/ 3034 w 9927"/>
              <a:gd name="connsiteY11" fmla="*/ 10878 h 11935"/>
              <a:gd name="connsiteX12" fmla="*/ 1587 w 9927"/>
              <a:gd name="connsiteY12" fmla="*/ 8790 h 11935"/>
              <a:gd name="connsiteX13" fmla="*/ 86 w 9927"/>
              <a:gd name="connsiteY13" fmla="*/ 6702 h 11935"/>
              <a:gd name="connsiteX14" fmla="*/ 59 w 9927"/>
              <a:gd name="connsiteY14" fmla="*/ 4794 h 11935"/>
              <a:gd name="connsiteX15" fmla="*/ 432 w 9927"/>
              <a:gd name="connsiteY15" fmla="*/ 2796 h 11935"/>
              <a:gd name="connsiteX16" fmla="*/ 848 w 9927"/>
              <a:gd name="connsiteY16" fmla="*/ 2082 h 11935"/>
              <a:gd name="connsiteX17" fmla="*/ 4693 w 9927"/>
              <a:gd name="connsiteY17" fmla="*/ 0 h 11935"/>
              <a:gd name="connsiteX18" fmla="*/ 8678 w 9927"/>
              <a:gd name="connsiteY18" fmla="*/ 2082 h 11935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12">
                <a:moveTo>
                  <a:pt x="8742" y="1757"/>
                </a:moveTo>
                <a:cubicBezTo>
                  <a:pt x="8835" y="2151"/>
                  <a:pt x="8945" y="2527"/>
                  <a:pt x="9158" y="2800"/>
                </a:cubicBezTo>
                <a:cubicBezTo>
                  <a:pt x="9455" y="3172"/>
                  <a:pt x="9913" y="3360"/>
                  <a:pt x="9993" y="3879"/>
                </a:cubicBezTo>
                <a:cubicBezTo>
                  <a:pt x="10020" y="4139"/>
                  <a:pt x="9969" y="4403"/>
                  <a:pt x="9913" y="4625"/>
                </a:cubicBezTo>
                <a:cubicBezTo>
                  <a:pt x="9616" y="5704"/>
                  <a:pt x="9048" y="6855"/>
                  <a:pt x="8237" y="6855"/>
                </a:cubicBezTo>
                <a:cubicBezTo>
                  <a:pt x="7943" y="6855"/>
                  <a:pt x="7618" y="6708"/>
                  <a:pt x="7348" y="6855"/>
                </a:cubicBezTo>
                <a:cubicBezTo>
                  <a:pt x="6913" y="7119"/>
                  <a:pt x="6862" y="7935"/>
                  <a:pt x="6564" y="8383"/>
                </a:cubicBezTo>
                <a:cubicBezTo>
                  <a:pt x="6267" y="8793"/>
                  <a:pt x="5780" y="8868"/>
                  <a:pt x="5404" y="8718"/>
                </a:cubicBezTo>
                <a:cubicBezTo>
                  <a:pt x="5322" y="8680"/>
                  <a:pt x="5240" y="8642"/>
                  <a:pt x="5161" y="8567"/>
                </a:cubicBezTo>
                <a:cubicBezTo>
                  <a:pt x="4782" y="8345"/>
                  <a:pt x="4350" y="8755"/>
                  <a:pt x="4378" y="9312"/>
                </a:cubicBezTo>
                <a:cubicBezTo>
                  <a:pt x="4511" y="9721"/>
                  <a:pt x="4107" y="10132"/>
                  <a:pt x="3786" y="9981"/>
                </a:cubicBezTo>
                <a:cubicBezTo>
                  <a:pt x="3460" y="9868"/>
                  <a:pt x="3272" y="9463"/>
                  <a:pt x="3056" y="9127"/>
                </a:cubicBezTo>
                <a:cubicBezTo>
                  <a:pt x="2652" y="8420"/>
                  <a:pt x="2164" y="7826"/>
                  <a:pt x="1599" y="7378"/>
                </a:cubicBezTo>
                <a:cubicBezTo>
                  <a:pt x="1003" y="6893"/>
                  <a:pt x="302" y="6486"/>
                  <a:pt x="87" y="5628"/>
                </a:cubicBezTo>
                <a:cubicBezTo>
                  <a:pt x="-50" y="5143"/>
                  <a:pt x="4" y="4587"/>
                  <a:pt x="59" y="4030"/>
                </a:cubicBezTo>
                <a:cubicBezTo>
                  <a:pt x="114" y="3469"/>
                  <a:pt x="192" y="2837"/>
                  <a:pt x="435" y="2356"/>
                </a:cubicBezTo>
                <a:cubicBezTo>
                  <a:pt x="554" y="2118"/>
                  <a:pt x="697" y="1921"/>
                  <a:pt x="854" y="1757"/>
                </a:cubicBezTo>
                <a:cubicBezTo>
                  <a:pt x="2432" y="269"/>
                  <a:pt x="3511" y="8"/>
                  <a:pt x="4728" y="13"/>
                </a:cubicBezTo>
                <a:cubicBezTo>
                  <a:pt x="7529" y="-183"/>
                  <a:pt x="8830" y="1801"/>
                  <a:pt x="8825" y="17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15">
            <a:extLst>
              <a:ext uri="{FF2B5EF4-FFF2-40B4-BE49-F238E27FC236}">
                <a16:creationId xmlns:a16="http://schemas.microsoft.com/office/drawing/2014/main" id="{B0BFDB11-049F-6B42-A69F-D91694FFAD45}"/>
              </a:ext>
            </a:extLst>
          </p:cNvPr>
          <p:cNvSpPr>
            <a:spLocks noChangeArrowheads="1"/>
          </p:cNvSpPr>
          <p:nvPr/>
        </p:nvSpPr>
        <p:spPr bwMode="auto">
          <a:xfrm rot="21276967">
            <a:off x="6925899" y="15819868"/>
            <a:ext cx="3701851" cy="3572999"/>
          </a:xfrm>
          <a:custGeom>
            <a:avLst/>
            <a:gdLst>
              <a:gd name="T0" fmla="*/ 1387 w 1894"/>
              <a:gd name="T1" fmla="*/ 1743 h 1744"/>
              <a:gd name="T2" fmla="*/ 933 w 1894"/>
              <a:gd name="T3" fmla="*/ 1440 h 1744"/>
              <a:gd name="T4" fmla="*/ 62 w 1894"/>
              <a:gd name="T5" fmla="*/ 80 h 1744"/>
              <a:gd name="T6" fmla="*/ 0 w 1894"/>
              <a:gd name="T7" fmla="*/ 0 h 1744"/>
              <a:gd name="T8" fmla="*/ 747 w 1894"/>
              <a:gd name="T9" fmla="*/ 284 h 1744"/>
              <a:gd name="T10" fmla="*/ 1040 w 1894"/>
              <a:gd name="T11" fmla="*/ 489 h 1744"/>
              <a:gd name="T12" fmla="*/ 1360 w 1894"/>
              <a:gd name="T13" fmla="*/ 551 h 1744"/>
              <a:gd name="T14" fmla="*/ 1626 w 1894"/>
              <a:gd name="T15" fmla="*/ 854 h 1744"/>
              <a:gd name="T16" fmla="*/ 1857 w 1894"/>
              <a:gd name="T17" fmla="*/ 1654 h 1744"/>
              <a:gd name="T18" fmla="*/ 1813 w 1894"/>
              <a:gd name="T19" fmla="*/ 1743 h 1744"/>
              <a:gd name="T20" fmla="*/ 1387 w 1894"/>
              <a:gd name="T21" fmla="*/ 1743 h 1744"/>
              <a:gd name="connsiteX0" fmla="*/ 7018 w 9531"/>
              <a:gd name="connsiteY0" fmla="*/ 11222 h 11222"/>
              <a:gd name="connsiteX1" fmla="*/ 4621 w 9531"/>
              <a:gd name="connsiteY1" fmla="*/ 9485 h 11222"/>
              <a:gd name="connsiteX2" fmla="*/ 22 w 9531"/>
              <a:gd name="connsiteY2" fmla="*/ 1687 h 11222"/>
              <a:gd name="connsiteX3" fmla="*/ 153 w 9531"/>
              <a:gd name="connsiteY3" fmla="*/ 0 h 11222"/>
              <a:gd name="connsiteX4" fmla="*/ 3639 w 9531"/>
              <a:gd name="connsiteY4" fmla="*/ 2856 h 11222"/>
              <a:gd name="connsiteX5" fmla="*/ 5186 w 9531"/>
              <a:gd name="connsiteY5" fmla="*/ 4032 h 11222"/>
              <a:gd name="connsiteX6" fmla="*/ 6876 w 9531"/>
              <a:gd name="connsiteY6" fmla="*/ 4387 h 11222"/>
              <a:gd name="connsiteX7" fmla="*/ 8280 w 9531"/>
              <a:gd name="connsiteY7" fmla="*/ 6125 h 11222"/>
              <a:gd name="connsiteX8" fmla="*/ 9500 w 9531"/>
              <a:gd name="connsiteY8" fmla="*/ 10712 h 11222"/>
              <a:gd name="connsiteX9" fmla="*/ 9267 w 9531"/>
              <a:gd name="connsiteY9" fmla="*/ 11222 h 11222"/>
              <a:gd name="connsiteX10" fmla="*/ 7018 w 9531"/>
              <a:gd name="connsiteY10" fmla="*/ 11222 h 11222"/>
              <a:gd name="connsiteX0" fmla="*/ 7363 w 10000"/>
              <a:gd name="connsiteY0" fmla="*/ 10000 h 10000"/>
              <a:gd name="connsiteX1" fmla="*/ 4848 w 10000"/>
              <a:gd name="connsiteY1" fmla="*/ 8452 h 10000"/>
              <a:gd name="connsiteX2" fmla="*/ 23 w 10000"/>
              <a:gd name="connsiteY2" fmla="*/ 1503 h 10000"/>
              <a:gd name="connsiteX3" fmla="*/ 161 w 10000"/>
              <a:gd name="connsiteY3" fmla="*/ 0 h 10000"/>
              <a:gd name="connsiteX4" fmla="*/ 3818 w 10000"/>
              <a:gd name="connsiteY4" fmla="*/ 2545 h 10000"/>
              <a:gd name="connsiteX5" fmla="*/ 5441 w 10000"/>
              <a:gd name="connsiteY5" fmla="*/ 3593 h 10000"/>
              <a:gd name="connsiteX6" fmla="*/ 7214 w 10000"/>
              <a:gd name="connsiteY6" fmla="*/ 3909 h 10000"/>
              <a:gd name="connsiteX7" fmla="*/ 8687 w 10000"/>
              <a:gd name="connsiteY7" fmla="*/ 5458 h 10000"/>
              <a:gd name="connsiteX8" fmla="*/ 9967 w 10000"/>
              <a:gd name="connsiteY8" fmla="*/ 9546 h 10000"/>
              <a:gd name="connsiteX9" fmla="*/ 9723 w 10000"/>
              <a:gd name="connsiteY9" fmla="*/ 10000 h 10000"/>
              <a:gd name="connsiteX10" fmla="*/ 7363 w 10000"/>
              <a:gd name="connsiteY10" fmla="*/ 10000 h 10000"/>
              <a:gd name="connsiteX0" fmla="*/ 7340 w 9977"/>
              <a:gd name="connsiteY0" fmla="*/ 10000 h 10000"/>
              <a:gd name="connsiteX1" fmla="*/ 4825 w 9977"/>
              <a:gd name="connsiteY1" fmla="*/ 8452 h 10000"/>
              <a:gd name="connsiteX2" fmla="*/ 0 w 9977"/>
              <a:gd name="connsiteY2" fmla="*/ 1503 h 10000"/>
              <a:gd name="connsiteX3" fmla="*/ 138 w 9977"/>
              <a:gd name="connsiteY3" fmla="*/ 0 h 10000"/>
              <a:gd name="connsiteX4" fmla="*/ 3795 w 9977"/>
              <a:gd name="connsiteY4" fmla="*/ 2545 h 10000"/>
              <a:gd name="connsiteX5" fmla="*/ 5418 w 9977"/>
              <a:gd name="connsiteY5" fmla="*/ 3593 h 10000"/>
              <a:gd name="connsiteX6" fmla="*/ 7191 w 9977"/>
              <a:gd name="connsiteY6" fmla="*/ 3909 h 10000"/>
              <a:gd name="connsiteX7" fmla="*/ 8664 w 9977"/>
              <a:gd name="connsiteY7" fmla="*/ 5458 h 10000"/>
              <a:gd name="connsiteX8" fmla="*/ 9944 w 9977"/>
              <a:gd name="connsiteY8" fmla="*/ 9546 h 10000"/>
              <a:gd name="connsiteX9" fmla="*/ 9700 w 9977"/>
              <a:gd name="connsiteY9" fmla="*/ 10000 h 10000"/>
              <a:gd name="connsiteX10" fmla="*/ 7340 w 9977"/>
              <a:gd name="connsiteY10" fmla="*/ 10000 h 10000"/>
              <a:gd name="connsiteX0" fmla="*/ 7357 w 10000"/>
              <a:gd name="connsiteY0" fmla="*/ 10000 h 10000"/>
              <a:gd name="connsiteX1" fmla="*/ 4836 w 10000"/>
              <a:gd name="connsiteY1" fmla="*/ 8452 h 10000"/>
              <a:gd name="connsiteX2" fmla="*/ 0 w 10000"/>
              <a:gd name="connsiteY2" fmla="*/ 1503 h 10000"/>
              <a:gd name="connsiteX3" fmla="*/ 138 w 10000"/>
              <a:gd name="connsiteY3" fmla="*/ 0 h 10000"/>
              <a:gd name="connsiteX4" fmla="*/ 3804 w 10000"/>
              <a:gd name="connsiteY4" fmla="*/ 2545 h 10000"/>
              <a:gd name="connsiteX5" fmla="*/ 5430 w 10000"/>
              <a:gd name="connsiteY5" fmla="*/ 3593 h 10000"/>
              <a:gd name="connsiteX6" fmla="*/ 7208 w 10000"/>
              <a:gd name="connsiteY6" fmla="*/ 3909 h 10000"/>
              <a:gd name="connsiteX7" fmla="*/ 8684 w 10000"/>
              <a:gd name="connsiteY7" fmla="*/ 5458 h 10000"/>
              <a:gd name="connsiteX8" fmla="*/ 9967 w 10000"/>
              <a:gd name="connsiteY8" fmla="*/ 9546 h 10000"/>
              <a:gd name="connsiteX9" fmla="*/ 9722 w 10000"/>
              <a:gd name="connsiteY9" fmla="*/ 10000 h 10000"/>
              <a:gd name="connsiteX10" fmla="*/ 7357 w 10000"/>
              <a:gd name="connsiteY10" fmla="*/ 10000 h 10000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364 w 10007"/>
              <a:gd name="connsiteY0" fmla="*/ 8803 h 8803"/>
              <a:gd name="connsiteX1" fmla="*/ 4843 w 10007"/>
              <a:gd name="connsiteY1" fmla="*/ 7255 h 8803"/>
              <a:gd name="connsiteX2" fmla="*/ 7 w 10007"/>
              <a:gd name="connsiteY2" fmla="*/ 306 h 8803"/>
              <a:gd name="connsiteX3" fmla="*/ 3811 w 10007"/>
              <a:gd name="connsiteY3" fmla="*/ 1348 h 8803"/>
              <a:gd name="connsiteX4" fmla="*/ 5437 w 10007"/>
              <a:gd name="connsiteY4" fmla="*/ 2396 h 8803"/>
              <a:gd name="connsiteX5" fmla="*/ 7215 w 10007"/>
              <a:gd name="connsiteY5" fmla="*/ 2712 h 8803"/>
              <a:gd name="connsiteX6" fmla="*/ 8691 w 10007"/>
              <a:gd name="connsiteY6" fmla="*/ 4261 h 8803"/>
              <a:gd name="connsiteX7" fmla="*/ 9974 w 10007"/>
              <a:gd name="connsiteY7" fmla="*/ 8349 h 8803"/>
              <a:gd name="connsiteX8" fmla="*/ 9729 w 10007"/>
              <a:gd name="connsiteY8" fmla="*/ 8803 h 8803"/>
              <a:gd name="connsiteX9" fmla="*/ 7364 w 10007"/>
              <a:gd name="connsiteY9" fmla="*/ 8803 h 8803"/>
              <a:gd name="connsiteX0" fmla="*/ 7352 w 9993"/>
              <a:gd name="connsiteY0" fmla="*/ 10114 h 10114"/>
              <a:gd name="connsiteX1" fmla="*/ 4833 w 9993"/>
              <a:gd name="connsiteY1" fmla="*/ 8356 h 10114"/>
              <a:gd name="connsiteX2" fmla="*/ 0 w 9993"/>
              <a:gd name="connsiteY2" fmla="*/ 462 h 10114"/>
              <a:gd name="connsiteX3" fmla="*/ 3801 w 9993"/>
              <a:gd name="connsiteY3" fmla="*/ 1645 h 10114"/>
              <a:gd name="connsiteX4" fmla="*/ 5426 w 9993"/>
              <a:gd name="connsiteY4" fmla="*/ 2836 h 10114"/>
              <a:gd name="connsiteX5" fmla="*/ 7203 w 9993"/>
              <a:gd name="connsiteY5" fmla="*/ 3195 h 10114"/>
              <a:gd name="connsiteX6" fmla="*/ 8678 w 9993"/>
              <a:gd name="connsiteY6" fmla="*/ 4954 h 10114"/>
              <a:gd name="connsiteX7" fmla="*/ 9960 w 9993"/>
              <a:gd name="connsiteY7" fmla="*/ 9598 h 10114"/>
              <a:gd name="connsiteX8" fmla="*/ 9715 w 9993"/>
              <a:gd name="connsiteY8" fmla="*/ 10114 h 10114"/>
              <a:gd name="connsiteX9" fmla="*/ 7352 w 9993"/>
              <a:gd name="connsiteY9" fmla="*/ 10114 h 1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93" h="10114">
                <a:moveTo>
                  <a:pt x="7352" y="10114"/>
                </a:moveTo>
                <a:cubicBezTo>
                  <a:pt x="6410" y="9765"/>
                  <a:pt x="5544" y="9098"/>
                  <a:pt x="4833" y="8356"/>
                </a:cubicBezTo>
                <a:cubicBezTo>
                  <a:pt x="2664" y="6139"/>
                  <a:pt x="1179" y="4552"/>
                  <a:pt x="0" y="462"/>
                </a:cubicBezTo>
                <a:cubicBezTo>
                  <a:pt x="47" y="-939"/>
                  <a:pt x="2897" y="1250"/>
                  <a:pt x="3801" y="1645"/>
                </a:cubicBezTo>
                <a:cubicBezTo>
                  <a:pt x="4390" y="2063"/>
                  <a:pt x="4833" y="2626"/>
                  <a:pt x="5426" y="2836"/>
                </a:cubicBezTo>
                <a:cubicBezTo>
                  <a:pt x="6021" y="3091"/>
                  <a:pt x="6663" y="2993"/>
                  <a:pt x="7203" y="3195"/>
                </a:cubicBezTo>
                <a:cubicBezTo>
                  <a:pt x="7896" y="3509"/>
                  <a:pt x="8334" y="4281"/>
                  <a:pt x="8678" y="4954"/>
                </a:cubicBezTo>
                <a:cubicBezTo>
                  <a:pt x="9422" y="6400"/>
                  <a:pt x="10160" y="7995"/>
                  <a:pt x="9960" y="9598"/>
                </a:cubicBezTo>
                <a:cubicBezTo>
                  <a:pt x="9910" y="9802"/>
                  <a:pt x="9866" y="9957"/>
                  <a:pt x="9715" y="10114"/>
                </a:cubicBezTo>
                <a:lnTo>
                  <a:pt x="7352" y="1011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8A8315D-1EF0-D545-B069-7B86EB865995}"/>
              </a:ext>
            </a:extLst>
          </p:cNvPr>
          <p:cNvSpPr/>
          <p:nvPr/>
        </p:nvSpPr>
        <p:spPr>
          <a:xfrm>
            <a:off x="5550752" y="6716367"/>
            <a:ext cx="12992257" cy="12992257"/>
          </a:xfrm>
          <a:prstGeom prst="ellipse">
            <a:avLst/>
          </a:prstGeom>
          <a:noFill/>
          <a:ln w="889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4847E56-FE40-0445-815D-95A3C21FCDB8}"/>
              </a:ext>
            </a:extLst>
          </p:cNvPr>
          <p:cNvSpPr/>
          <p:nvPr/>
        </p:nvSpPr>
        <p:spPr>
          <a:xfrm>
            <a:off x="11095193" y="5893275"/>
            <a:ext cx="1701170" cy="17011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8" name="Elipse 517">
            <a:extLst>
              <a:ext uri="{FF2B5EF4-FFF2-40B4-BE49-F238E27FC236}">
                <a16:creationId xmlns:a16="http://schemas.microsoft.com/office/drawing/2014/main" id="{9789BFA0-3066-F345-8E15-D4BB3C7217E6}"/>
              </a:ext>
            </a:extLst>
          </p:cNvPr>
          <p:cNvSpPr/>
          <p:nvPr/>
        </p:nvSpPr>
        <p:spPr>
          <a:xfrm>
            <a:off x="8091438" y="6691974"/>
            <a:ext cx="1701170" cy="17011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9" name="Elipse 518">
            <a:extLst>
              <a:ext uri="{FF2B5EF4-FFF2-40B4-BE49-F238E27FC236}">
                <a16:creationId xmlns:a16="http://schemas.microsoft.com/office/drawing/2014/main" id="{C0E73B19-D737-1B4B-915A-D14AF47BCC29}"/>
              </a:ext>
            </a:extLst>
          </p:cNvPr>
          <p:cNvSpPr/>
          <p:nvPr/>
        </p:nvSpPr>
        <p:spPr>
          <a:xfrm>
            <a:off x="6041920" y="8488104"/>
            <a:ext cx="1701170" cy="1701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0" name="Elipse 519">
            <a:extLst>
              <a:ext uri="{FF2B5EF4-FFF2-40B4-BE49-F238E27FC236}">
                <a16:creationId xmlns:a16="http://schemas.microsoft.com/office/drawing/2014/main" id="{3B90887E-0CB2-AE46-88FC-B8C2A2E1A302}"/>
              </a:ext>
            </a:extLst>
          </p:cNvPr>
          <p:cNvSpPr/>
          <p:nvPr/>
        </p:nvSpPr>
        <p:spPr>
          <a:xfrm>
            <a:off x="14259266" y="6671374"/>
            <a:ext cx="1701170" cy="17011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1" name="Elipse 520">
            <a:extLst>
              <a:ext uri="{FF2B5EF4-FFF2-40B4-BE49-F238E27FC236}">
                <a16:creationId xmlns:a16="http://schemas.microsoft.com/office/drawing/2014/main" id="{F9791E20-4171-634E-BB39-9CEEDFE34E9B}"/>
              </a:ext>
            </a:extLst>
          </p:cNvPr>
          <p:cNvSpPr/>
          <p:nvPr/>
        </p:nvSpPr>
        <p:spPr>
          <a:xfrm>
            <a:off x="16211896" y="8467123"/>
            <a:ext cx="1701170" cy="17011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B757DF4-D5AD-6F44-BDDF-D72EE187618D}"/>
              </a:ext>
            </a:extLst>
          </p:cNvPr>
          <p:cNvGrpSpPr/>
          <p:nvPr/>
        </p:nvGrpSpPr>
        <p:grpSpPr>
          <a:xfrm>
            <a:off x="11584983" y="6462271"/>
            <a:ext cx="748311" cy="617731"/>
            <a:chOff x="7294678" y="5635093"/>
            <a:chExt cx="748311" cy="617731"/>
          </a:xfrm>
          <a:solidFill>
            <a:schemeClr val="bg2"/>
          </a:solidFill>
        </p:grpSpPr>
        <p:sp>
          <p:nvSpPr>
            <p:cNvPr id="522" name="Freeform 557">
              <a:extLst>
                <a:ext uri="{FF2B5EF4-FFF2-40B4-BE49-F238E27FC236}">
                  <a16:creationId xmlns:a16="http://schemas.microsoft.com/office/drawing/2014/main" id="{6BCE3EBA-A89F-3944-B2FE-F7725282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678" y="5635093"/>
              <a:ext cx="748311" cy="617731"/>
            </a:xfrm>
            <a:custGeom>
              <a:avLst/>
              <a:gdLst>
                <a:gd name="T0" fmla="*/ 593 w 657"/>
                <a:gd name="T1" fmla="*/ 64 h 541"/>
                <a:gd name="T2" fmla="*/ 593 w 657"/>
                <a:gd name="T3" fmla="*/ 64 h 541"/>
                <a:gd name="T4" fmla="*/ 440 w 657"/>
                <a:gd name="T5" fmla="*/ 0 h 541"/>
                <a:gd name="T6" fmla="*/ 206 w 657"/>
                <a:gd name="T7" fmla="*/ 0 h 541"/>
                <a:gd name="T8" fmla="*/ 63 w 657"/>
                <a:gd name="T9" fmla="*/ 64 h 541"/>
                <a:gd name="T10" fmla="*/ 0 w 657"/>
                <a:gd name="T11" fmla="*/ 207 h 541"/>
                <a:gd name="T12" fmla="*/ 27 w 657"/>
                <a:gd name="T13" fmla="*/ 315 h 541"/>
                <a:gd name="T14" fmla="*/ 90 w 657"/>
                <a:gd name="T15" fmla="*/ 378 h 541"/>
                <a:gd name="T16" fmla="*/ 63 w 657"/>
                <a:gd name="T17" fmla="*/ 513 h 541"/>
                <a:gd name="T18" fmla="*/ 71 w 657"/>
                <a:gd name="T19" fmla="*/ 531 h 541"/>
                <a:gd name="T20" fmla="*/ 80 w 657"/>
                <a:gd name="T21" fmla="*/ 540 h 541"/>
                <a:gd name="T22" fmla="*/ 90 w 657"/>
                <a:gd name="T23" fmla="*/ 540 h 541"/>
                <a:gd name="T24" fmla="*/ 305 w 657"/>
                <a:gd name="T25" fmla="*/ 450 h 541"/>
                <a:gd name="T26" fmla="*/ 440 w 657"/>
                <a:gd name="T27" fmla="*/ 423 h 541"/>
                <a:gd name="T28" fmla="*/ 593 w 657"/>
                <a:gd name="T29" fmla="*/ 360 h 541"/>
                <a:gd name="T30" fmla="*/ 656 w 657"/>
                <a:gd name="T31" fmla="*/ 207 h 541"/>
                <a:gd name="T32" fmla="*/ 593 w 657"/>
                <a:gd name="T33" fmla="*/ 64 h 541"/>
                <a:gd name="T34" fmla="*/ 566 w 657"/>
                <a:gd name="T35" fmla="*/ 324 h 541"/>
                <a:gd name="T36" fmla="*/ 566 w 657"/>
                <a:gd name="T37" fmla="*/ 324 h 541"/>
                <a:gd name="T38" fmla="*/ 440 w 657"/>
                <a:gd name="T39" fmla="*/ 378 h 541"/>
                <a:gd name="T40" fmla="*/ 287 w 657"/>
                <a:gd name="T41" fmla="*/ 414 h 541"/>
                <a:gd name="T42" fmla="*/ 107 w 657"/>
                <a:gd name="T43" fmla="*/ 486 h 541"/>
                <a:gd name="T44" fmla="*/ 135 w 657"/>
                <a:gd name="T45" fmla="*/ 378 h 541"/>
                <a:gd name="T46" fmla="*/ 126 w 657"/>
                <a:gd name="T47" fmla="*/ 351 h 541"/>
                <a:gd name="T48" fmla="*/ 126 w 657"/>
                <a:gd name="T49" fmla="*/ 351 h 541"/>
                <a:gd name="T50" fmla="*/ 63 w 657"/>
                <a:gd name="T51" fmla="*/ 298 h 541"/>
                <a:gd name="T52" fmla="*/ 36 w 657"/>
                <a:gd name="T53" fmla="*/ 207 h 541"/>
                <a:gd name="T54" fmla="*/ 90 w 657"/>
                <a:gd name="T55" fmla="*/ 91 h 541"/>
                <a:gd name="T56" fmla="*/ 206 w 657"/>
                <a:gd name="T57" fmla="*/ 46 h 541"/>
                <a:gd name="T58" fmla="*/ 440 w 657"/>
                <a:gd name="T59" fmla="*/ 46 h 541"/>
                <a:gd name="T60" fmla="*/ 566 w 657"/>
                <a:gd name="T61" fmla="*/ 91 h 541"/>
                <a:gd name="T62" fmla="*/ 611 w 657"/>
                <a:gd name="T63" fmla="*/ 207 h 541"/>
                <a:gd name="T64" fmla="*/ 611 w 657"/>
                <a:gd name="T65" fmla="*/ 207 h 541"/>
                <a:gd name="T66" fmla="*/ 566 w 657"/>
                <a:gd name="T67" fmla="*/ 32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7" h="541">
                  <a:moveTo>
                    <a:pt x="593" y="64"/>
                  </a:moveTo>
                  <a:lnTo>
                    <a:pt x="593" y="64"/>
                  </a:lnTo>
                  <a:cubicBezTo>
                    <a:pt x="548" y="19"/>
                    <a:pt x="503" y="0"/>
                    <a:pt x="44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52" y="0"/>
                    <a:pt x="99" y="19"/>
                    <a:pt x="63" y="64"/>
                  </a:cubicBezTo>
                  <a:cubicBezTo>
                    <a:pt x="18" y="99"/>
                    <a:pt x="0" y="154"/>
                    <a:pt x="0" y="207"/>
                  </a:cubicBezTo>
                  <a:cubicBezTo>
                    <a:pt x="0" y="243"/>
                    <a:pt x="8" y="279"/>
                    <a:pt x="27" y="315"/>
                  </a:cubicBezTo>
                  <a:cubicBezTo>
                    <a:pt x="44" y="342"/>
                    <a:pt x="63" y="360"/>
                    <a:pt x="90" y="378"/>
                  </a:cubicBezTo>
                  <a:cubicBezTo>
                    <a:pt x="71" y="459"/>
                    <a:pt x="63" y="513"/>
                    <a:pt x="63" y="513"/>
                  </a:cubicBezTo>
                  <a:cubicBezTo>
                    <a:pt x="63" y="522"/>
                    <a:pt x="63" y="531"/>
                    <a:pt x="71" y="531"/>
                  </a:cubicBezTo>
                  <a:cubicBezTo>
                    <a:pt x="71" y="540"/>
                    <a:pt x="80" y="540"/>
                    <a:pt x="80" y="540"/>
                  </a:cubicBezTo>
                  <a:cubicBezTo>
                    <a:pt x="90" y="540"/>
                    <a:pt x="90" y="540"/>
                    <a:pt x="90" y="540"/>
                  </a:cubicBezTo>
                  <a:cubicBezTo>
                    <a:pt x="99" y="540"/>
                    <a:pt x="198" y="495"/>
                    <a:pt x="305" y="450"/>
                  </a:cubicBezTo>
                  <a:cubicBezTo>
                    <a:pt x="350" y="432"/>
                    <a:pt x="395" y="423"/>
                    <a:pt x="440" y="423"/>
                  </a:cubicBezTo>
                  <a:cubicBezTo>
                    <a:pt x="503" y="423"/>
                    <a:pt x="548" y="396"/>
                    <a:pt x="593" y="360"/>
                  </a:cubicBezTo>
                  <a:cubicBezTo>
                    <a:pt x="629" y="315"/>
                    <a:pt x="656" y="270"/>
                    <a:pt x="656" y="207"/>
                  </a:cubicBezTo>
                  <a:cubicBezTo>
                    <a:pt x="656" y="154"/>
                    <a:pt x="629" y="99"/>
                    <a:pt x="593" y="64"/>
                  </a:cubicBezTo>
                  <a:close/>
                  <a:moveTo>
                    <a:pt x="566" y="324"/>
                  </a:moveTo>
                  <a:lnTo>
                    <a:pt x="566" y="324"/>
                  </a:lnTo>
                  <a:cubicBezTo>
                    <a:pt x="530" y="360"/>
                    <a:pt x="485" y="378"/>
                    <a:pt x="440" y="378"/>
                  </a:cubicBezTo>
                  <a:cubicBezTo>
                    <a:pt x="386" y="378"/>
                    <a:pt x="332" y="387"/>
                    <a:pt x="287" y="414"/>
                  </a:cubicBezTo>
                  <a:cubicBezTo>
                    <a:pt x="215" y="441"/>
                    <a:pt x="152" y="468"/>
                    <a:pt x="107" y="486"/>
                  </a:cubicBezTo>
                  <a:cubicBezTo>
                    <a:pt x="116" y="459"/>
                    <a:pt x="126" y="423"/>
                    <a:pt x="135" y="378"/>
                  </a:cubicBezTo>
                  <a:cubicBezTo>
                    <a:pt x="135" y="369"/>
                    <a:pt x="126" y="360"/>
                    <a:pt x="126" y="351"/>
                  </a:cubicBezTo>
                  <a:lnTo>
                    <a:pt x="126" y="351"/>
                  </a:lnTo>
                  <a:cubicBezTo>
                    <a:pt x="99" y="342"/>
                    <a:pt x="80" y="315"/>
                    <a:pt x="63" y="298"/>
                  </a:cubicBezTo>
                  <a:cubicBezTo>
                    <a:pt x="44" y="270"/>
                    <a:pt x="36" y="243"/>
                    <a:pt x="36" y="207"/>
                  </a:cubicBezTo>
                  <a:cubicBezTo>
                    <a:pt x="36" y="163"/>
                    <a:pt x="54" y="127"/>
                    <a:pt x="90" y="91"/>
                  </a:cubicBezTo>
                  <a:cubicBezTo>
                    <a:pt x="116" y="64"/>
                    <a:pt x="162" y="46"/>
                    <a:pt x="206" y="46"/>
                  </a:cubicBezTo>
                  <a:cubicBezTo>
                    <a:pt x="440" y="46"/>
                    <a:pt x="440" y="46"/>
                    <a:pt x="440" y="46"/>
                  </a:cubicBezTo>
                  <a:cubicBezTo>
                    <a:pt x="485" y="46"/>
                    <a:pt x="530" y="64"/>
                    <a:pt x="566" y="91"/>
                  </a:cubicBezTo>
                  <a:cubicBezTo>
                    <a:pt x="593" y="127"/>
                    <a:pt x="611" y="163"/>
                    <a:pt x="611" y="207"/>
                  </a:cubicBezTo>
                  <a:lnTo>
                    <a:pt x="611" y="207"/>
                  </a:lnTo>
                  <a:cubicBezTo>
                    <a:pt x="611" y="252"/>
                    <a:pt x="593" y="298"/>
                    <a:pt x="566" y="32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3" name="Freeform 558">
              <a:extLst>
                <a:ext uri="{FF2B5EF4-FFF2-40B4-BE49-F238E27FC236}">
                  <a16:creationId xmlns:a16="http://schemas.microsoft.com/office/drawing/2014/main" id="{6786E7FE-FDCD-334A-96D1-FD351D728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6988" y="5820913"/>
              <a:ext cx="105468" cy="90400"/>
            </a:xfrm>
            <a:custGeom>
              <a:avLst/>
              <a:gdLst>
                <a:gd name="T0" fmla="*/ 45 w 91"/>
                <a:gd name="T1" fmla="*/ 0 h 81"/>
                <a:gd name="T2" fmla="*/ 45 w 91"/>
                <a:gd name="T3" fmla="*/ 0 h 81"/>
                <a:gd name="T4" fmla="*/ 0 w 91"/>
                <a:gd name="T5" fmla="*/ 44 h 81"/>
                <a:gd name="T6" fmla="*/ 45 w 91"/>
                <a:gd name="T7" fmla="*/ 80 h 81"/>
                <a:gd name="T8" fmla="*/ 90 w 91"/>
                <a:gd name="T9" fmla="*/ 44 h 81"/>
                <a:gd name="T10" fmla="*/ 45 w 91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81">
                  <a:moveTo>
                    <a:pt x="45" y="0"/>
                  </a:moveTo>
                  <a:lnTo>
                    <a:pt x="45" y="0"/>
                  </a:lnTo>
                  <a:cubicBezTo>
                    <a:pt x="18" y="0"/>
                    <a:pt x="0" y="17"/>
                    <a:pt x="0" y="44"/>
                  </a:cubicBezTo>
                  <a:cubicBezTo>
                    <a:pt x="0" y="62"/>
                    <a:pt x="18" y="80"/>
                    <a:pt x="45" y="80"/>
                  </a:cubicBezTo>
                  <a:cubicBezTo>
                    <a:pt x="72" y="80"/>
                    <a:pt x="90" y="62"/>
                    <a:pt x="90" y="44"/>
                  </a:cubicBezTo>
                  <a:cubicBezTo>
                    <a:pt x="90" y="17"/>
                    <a:pt x="72" y="0"/>
                    <a:pt x="4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4" name="Freeform 559">
              <a:extLst>
                <a:ext uri="{FF2B5EF4-FFF2-40B4-BE49-F238E27FC236}">
                  <a16:creationId xmlns:a16="http://schemas.microsoft.com/office/drawing/2014/main" id="{3ECC3210-DCFD-B543-9227-D99283B0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123" y="5820913"/>
              <a:ext cx="95420" cy="100444"/>
            </a:xfrm>
            <a:custGeom>
              <a:avLst/>
              <a:gdLst>
                <a:gd name="T0" fmla="*/ 45 w 82"/>
                <a:gd name="T1" fmla="*/ 0 h 90"/>
                <a:gd name="T2" fmla="*/ 45 w 82"/>
                <a:gd name="T3" fmla="*/ 0 h 90"/>
                <a:gd name="T4" fmla="*/ 0 w 82"/>
                <a:gd name="T5" fmla="*/ 44 h 90"/>
                <a:gd name="T6" fmla="*/ 45 w 82"/>
                <a:gd name="T7" fmla="*/ 89 h 90"/>
                <a:gd name="T8" fmla="*/ 81 w 82"/>
                <a:gd name="T9" fmla="*/ 44 h 90"/>
                <a:gd name="T10" fmla="*/ 45 w 82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0">
                  <a:moveTo>
                    <a:pt x="45" y="0"/>
                  </a:moveTo>
                  <a:lnTo>
                    <a:pt x="45" y="0"/>
                  </a:lnTo>
                  <a:cubicBezTo>
                    <a:pt x="18" y="0"/>
                    <a:pt x="0" y="17"/>
                    <a:pt x="0" y="44"/>
                  </a:cubicBezTo>
                  <a:cubicBezTo>
                    <a:pt x="0" y="62"/>
                    <a:pt x="18" y="89"/>
                    <a:pt x="45" y="89"/>
                  </a:cubicBezTo>
                  <a:cubicBezTo>
                    <a:pt x="63" y="89"/>
                    <a:pt x="81" y="62"/>
                    <a:pt x="81" y="44"/>
                  </a:cubicBezTo>
                  <a:cubicBezTo>
                    <a:pt x="81" y="17"/>
                    <a:pt x="63" y="0"/>
                    <a:pt x="4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5" name="Freeform 560">
              <a:extLst>
                <a:ext uri="{FF2B5EF4-FFF2-40B4-BE49-F238E27FC236}">
                  <a16:creationId xmlns:a16="http://schemas.microsoft.com/office/drawing/2014/main" id="{EFEB7E77-E8A1-7040-88F3-8D2026F96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1" y="5820913"/>
              <a:ext cx="105468" cy="90400"/>
            </a:xfrm>
            <a:custGeom>
              <a:avLst/>
              <a:gdLst>
                <a:gd name="T0" fmla="*/ 45 w 92"/>
                <a:gd name="T1" fmla="*/ 0 h 81"/>
                <a:gd name="T2" fmla="*/ 45 w 92"/>
                <a:gd name="T3" fmla="*/ 0 h 81"/>
                <a:gd name="T4" fmla="*/ 0 w 92"/>
                <a:gd name="T5" fmla="*/ 44 h 81"/>
                <a:gd name="T6" fmla="*/ 45 w 92"/>
                <a:gd name="T7" fmla="*/ 80 h 81"/>
                <a:gd name="T8" fmla="*/ 91 w 92"/>
                <a:gd name="T9" fmla="*/ 44 h 81"/>
                <a:gd name="T10" fmla="*/ 45 w 92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1">
                  <a:moveTo>
                    <a:pt x="45" y="0"/>
                  </a:moveTo>
                  <a:lnTo>
                    <a:pt x="45" y="0"/>
                  </a:lnTo>
                  <a:cubicBezTo>
                    <a:pt x="28" y="0"/>
                    <a:pt x="0" y="17"/>
                    <a:pt x="0" y="44"/>
                  </a:cubicBezTo>
                  <a:cubicBezTo>
                    <a:pt x="0" y="62"/>
                    <a:pt x="28" y="80"/>
                    <a:pt x="45" y="80"/>
                  </a:cubicBezTo>
                  <a:cubicBezTo>
                    <a:pt x="72" y="80"/>
                    <a:pt x="91" y="62"/>
                    <a:pt x="91" y="44"/>
                  </a:cubicBezTo>
                  <a:cubicBezTo>
                    <a:pt x="91" y="17"/>
                    <a:pt x="72" y="0"/>
                    <a:pt x="4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D33788F-4A23-4547-9254-C58E8DA70944}"/>
              </a:ext>
            </a:extLst>
          </p:cNvPr>
          <p:cNvGrpSpPr/>
          <p:nvPr/>
        </p:nvGrpSpPr>
        <p:grpSpPr>
          <a:xfrm>
            <a:off x="8479979" y="7253781"/>
            <a:ext cx="924087" cy="577556"/>
            <a:chOff x="5416370" y="8492730"/>
            <a:chExt cx="924087" cy="577556"/>
          </a:xfrm>
          <a:solidFill>
            <a:schemeClr val="bg2"/>
          </a:solidFill>
        </p:grpSpPr>
        <p:sp>
          <p:nvSpPr>
            <p:cNvPr id="526" name="Freeform 561">
              <a:extLst>
                <a:ext uri="{FF2B5EF4-FFF2-40B4-BE49-F238E27FC236}">
                  <a16:creationId xmlns:a16="http://schemas.microsoft.com/office/drawing/2014/main" id="{8D61C4A6-2BFD-964C-8ACF-0DC24E7D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370" y="8492730"/>
              <a:ext cx="924087" cy="577556"/>
            </a:xfrm>
            <a:custGeom>
              <a:avLst/>
              <a:gdLst>
                <a:gd name="T0" fmla="*/ 404 w 810"/>
                <a:gd name="T1" fmla="*/ 504 h 505"/>
                <a:gd name="T2" fmla="*/ 404 w 810"/>
                <a:gd name="T3" fmla="*/ 504 h 505"/>
                <a:gd name="T4" fmla="*/ 134 w 810"/>
                <a:gd name="T5" fmla="*/ 396 h 505"/>
                <a:gd name="T6" fmla="*/ 9 w 810"/>
                <a:gd name="T7" fmla="*/ 261 h 505"/>
                <a:gd name="T8" fmla="*/ 9 w 810"/>
                <a:gd name="T9" fmla="*/ 261 h 505"/>
                <a:gd name="T10" fmla="*/ 9 w 810"/>
                <a:gd name="T11" fmla="*/ 234 h 505"/>
                <a:gd name="T12" fmla="*/ 134 w 810"/>
                <a:gd name="T13" fmla="*/ 99 h 505"/>
                <a:gd name="T14" fmla="*/ 404 w 810"/>
                <a:gd name="T15" fmla="*/ 0 h 505"/>
                <a:gd name="T16" fmla="*/ 674 w 810"/>
                <a:gd name="T17" fmla="*/ 99 h 505"/>
                <a:gd name="T18" fmla="*/ 800 w 810"/>
                <a:gd name="T19" fmla="*/ 234 h 505"/>
                <a:gd name="T20" fmla="*/ 809 w 810"/>
                <a:gd name="T21" fmla="*/ 243 h 505"/>
                <a:gd name="T22" fmla="*/ 809 w 810"/>
                <a:gd name="T23" fmla="*/ 261 h 505"/>
                <a:gd name="T24" fmla="*/ 674 w 810"/>
                <a:gd name="T25" fmla="*/ 396 h 505"/>
                <a:gd name="T26" fmla="*/ 413 w 810"/>
                <a:gd name="T27" fmla="*/ 504 h 505"/>
                <a:gd name="T28" fmla="*/ 404 w 810"/>
                <a:gd name="T29" fmla="*/ 504 h 505"/>
                <a:gd name="T30" fmla="*/ 54 w 810"/>
                <a:gd name="T31" fmla="*/ 252 h 505"/>
                <a:gd name="T32" fmla="*/ 54 w 810"/>
                <a:gd name="T33" fmla="*/ 252 h 505"/>
                <a:gd name="T34" fmla="*/ 404 w 810"/>
                <a:gd name="T35" fmla="*/ 459 h 505"/>
                <a:gd name="T36" fmla="*/ 413 w 810"/>
                <a:gd name="T37" fmla="*/ 459 h 505"/>
                <a:gd name="T38" fmla="*/ 656 w 810"/>
                <a:gd name="T39" fmla="*/ 360 h 505"/>
                <a:gd name="T40" fmla="*/ 764 w 810"/>
                <a:gd name="T41" fmla="*/ 252 h 505"/>
                <a:gd name="T42" fmla="*/ 404 w 810"/>
                <a:gd name="T43" fmla="*/ 45 h 505"/>
                <a:gd name="T44" fmla="*/ 404 w 810"/>
                <a:gd name="T45" fmla="*/ 45 h 505"/>
                <a:gd name="T46" fmla="*/ 162 w 810"/>
                <a:gd name="T47" fmla="*/ 135 h 505"/>
                <a:gd name="T48" fmla="*/ 54 w 810"/>
                <a:gd name="T49" fmla="*/ 25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0" h="505">
                  <a:moveTo>
                    <a:pt x="404" y="504"/>
                  </a:moveTo>
                  <a:lnTo>
                    <a:pt x="404" y="504"/>
                  </a:lnTo>
                  <a:cubicBezTo>
                    <a:pt x="314" y="504"/>
                    <a:pt x="225" y="468"/>
                    <a:pt x="134" y="396"/>
                  </a:cubicBezTo>
                  <a:cubicBezTo>
                    <a:pt x="90" y="360"/>
                    <a:pt x="45" y="315"/>
                    <a:pt x="9" y="261"/>
                  </a:cubicBezTo>
                  <a:lnTo>
                    <a:pt x="9" y="261"/>
                  </a:lnTo>
                  <a:cubicBezTo>
                    <a:pt x="0" y="252"/>
                    <a:pt x="0" y="243"/>
                    <a:pt x="9" y="234"/>
                  </a:cubicBezTo>
                  <a:cubicBezTo>
                    <a:pt x="45" y="189"/>
                    <a:pt x="90" y="135"/>
                    <a:pt x="134" y="99"/>
                  </a:cubicBezTo>
                  <a:cubicBezTo>
                    <a:pt x="215" y="36"/>
                    <a:pt x="305" y="0"/>
                    <a:pt x="404" y="0"/>
                  </a:cubicBezTo>
                  <a:cubicBezTo>
                    <a:pt x="494" y="0"/>
                    <a:pt x="593" y="27"/>
                    <a:pt x="674" y="99"/>
                  </a:cubicBezTo>
                  <a:cubicBezTo>
                    <a:pt x="719" y="135"/>
                    <a:pt x="764" y="180"/>
                    <a:pt x="800" y="234"/>
                  </a:cubicBezTo>
                  <a:cubicBezTo>
                    <a:pt x="809" y="234"/>
                    <a:pt x="809" y="234"/>
                    <a:pt x="809" y="243"/>
                  </a:cubicBezTo>
                  <a:cubicBezTo>
                    <a:pt x="809" y="243"/>
                    <a:pt x="809" y="252"/>
                    <a:pt x="809" y="261"/>
                  </a:cubicBezTo>
                  <a:cubicBezTo>
                    <a:pt x="773" y="315"/>
                    <a:pt x="728" y="360"/>
                    <a:pt x="674" y="396"/>
                  </a:cubicBezTo>
                  <a:cubicBezTo>
                    <a:pt x="593" y="468"/>
                    <a:pt x="503" y="495"/>
                    <a:pt x="413" y="504"/>
                  </a:cubicBezTo>
                  <a:lnTo>
                    <a:pt x="404" y="504"/>
                  </a:lnTo>
                  <a:close/>
                  <a:moveTo>
                    <a:pt x="54" y="252"/>
                  </a:moveTo>
                  <a:lnTo>
                    <a:pt x="54" y="252"/>
                  </a:lnTo>
                  <a:cubicBezTo>
                    <a:pt x="107" y="324"/>
                    <a:pt x="233" y="459"/>
                    <a:pt x="404" y="459"/>
                  </a:cubicBezTo>
                  <a:lnTo>
                    <a:pt x="413" y="459"/>
                  </a:lnTo>
                  <a:cubicBezTo>
                    <a:pt x="494" y="459"/>
                    <a:pt x="575" y="423"/>
                    <a:pt x="656" y="360"/>
                  </a:cubicBezTo>
                  <a:cubicBezTo>
                    <a:pt x="692" y="333"/>
                    <a:pt x="728" y="297"/>
                    <a:pt x="764" y="252"/>
                  </a:cubicBezTo>
                  <a:cubicBezTo>
                    <a:pt x="710" y="180"/>
                    <a:pt x="584" y="45"/>
                    <a:pt x="404" y="45"/>
                  </a:cubicBezTo>
                  <a:lnTo>
                    <a:pt x="404" y="45"/>
                  </a:lnTo>
                  <a:cubicBezTo>
                    <a:pt x="323" y="45"/>
                    <a:pt x="242" y="72"/>
                    <a:pt x="162" y="135"/>
                  </a:cubicBezTo>
                  <a:cubicBezTo>
                    <a:pt x="126" y="162"/>
                    <a:pt x="81" y="207"/>
                    <a:pt x="54" y="25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7" name="Freeform 562">
              <a:extLst>
                <a:ext uri="{FF2B5EF4-FFF2-40B4-BE49-F238E27FC236}">
                  <a16:creationId xmlns:a16="http://schemas.microsoft.com/office/drawing/2014/main" id="{EE23E36E-F1D5-BA4C-A080-02ED2D3B0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593" y="8583130"/>
              <a:ext cx="381688" cy="381688"/>
            </a:xfrm>
            <a:custGeom>
              <a:avLst/>
              <a:gdLst>
                <a:gd name="T0" fmla="*/ 162 w 334"/>
                <a:gd name="T1" fmla="*/ 333 h 334"/>
                <a:gd name="T2" fmla="*/ 162 w 334"/>
                <a:gd name="T3" fmla="*/ 333 h 334"/>
                <a:gd name="T4" fmla="*/ 0 w 334"/>
                <a:gd name="T5" fmla="*/ 171 h 334"/>
                <a:gd name="T6" fmla="*/ 162 w 334"/>
                <a:gd name="T7" fmla="*/ 0 h 334"/>
                <a:gd name="T8" fmla="*/ 333 w 334"/>
                <a:gd name="T9" fmla="*/ 171 h 334"/>
                <a:gd name="T10" fmla="*/ 162 w 334"/>
                <a:gd name="T11" fmla="*/ 333 h 334"/>
                <a:gd name="T12" fmla="*/ 162 w 334"/>
                <a:gd name="T13" fmla="*/ 45 h 334"/>
                <a:gd name="T14" fmla="*/ 162 w 334"/>
                <a:gd name="T15" fmla="*/ 45 h 334"/>
                <a:gd name="T16" fmla="*/ 36 w 334"/>
                <a:gd name="T17" fmla="*/ 171 h 334"/>
                <a:gd name="T18" fmla="*/ 162 w 334"/>
                <a:gd name="T19" fmla="*/ 288 h 334"/>
                <a:gd name="T20" fmla="*/ 288 w 334"/>
                <a:gd name="T21" fmla="*/ 171 h 334"/>
                <a:gd name="T22" fmla="*/ 162 w 334"/>
                <a:gd name="T23" fmla="*/ 4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4" h="334">
                  <a:moveTo>
                    <a:pt x="162" y="333"/>
                  </a:moveTo>
                  <a:lnTo>
                    <a:pt x="162" y="333"/>
                  </a:lnTo>
                  <a:cubicBezTo>
                    <a:pt x="72" y="333"/>
                    <a:pt x="0" y="261"/>
                    <a:pt x="0" y="171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2" y="0"/>
                    <a:pt x="333" y="72"/>
                    <a:pt x="333" y="171"/>
                  </a:cubicBezTo>
                  <a:cubicBezTo>
                    <a:pt x="333" y="261"/>
                    <a:pt x="252" y="333"/>
                    <a:pt x="162" y="333"/>
                  </a:cubicBezTo>
                  <a:close/>
                  <a:moveTo>
                    <a:pt x="162" y="45"/>
                  </a:moveTo>
                  <a:lnTo>
                    <a:pt x="162" y="45"/>
                  </a:lnTo>
                  <a:cubicBezTo>
                    <a:pt x="99" y="45"/>
                    <a:pt x="36" y="99"/>
                    <a:pt x="36" y="171"/>
                  </a:cubicBezTo>
                  <a:cubicBezTo>
                    <a:pt x="36" y="234"/>
                    <a:pt x="99" y="288"/>
                    <a:pt x="162" y="288"/>
                  </a:cubicBezTo>
                  <a:cubicBezTo>
                    <a:pt x="234" y="288"/>
                    <a:pt x="288" y="234"/>
                    <a:pt x="288" y="171"/>
                  </a:cubicBezTo>
                  <a:cubicBezTo>
                    <a:pt x="288" y="99"/>
                    <a:pt x="234" y="45"/>
                    <a:pt x="162" y="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8F709A-04C8-9D42-91FB-A4477E78935D}"/>
              </a:ext>
            </a:extLst>
          </p:cNvPr>
          <p:cNvGrpSpPr/>
          <p:nvPr/>
        </p:nvGrpSpPr>
        <p:grpSpPr>
          <a:xfrm>
            <a:off x="14647807" y="7223423"/>
            <a:ext cx="924087" cy="572532"/>
            <a:chOff x="16143817" y="5655181"/>
            <a:chExt cx="924087" cy="572532"/>
          </a:xfrm>
          <a:solidFill>
            <a:schemeClr val="bg2"/>
          </a:solidFill>
        </p:grpSpPr>
        <p:sp>
          <p:nvSpPr>
            <p:cNvPr id="528" name="Freeform 563">
              <a:extLst>
                <a:ext uri="{FF2B5EF4-FFF2-40B4-BE49-F238E27FC236}">
                  <a16:creationId xmlns:a16="http://schemas.microsoft.com/office/drawing/2014/main" id="{1422F3E1-DED5-7244-87DA-F9C7614C5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4172" y="5655181"/>
              <a:ext cx="748311" cy="482132"/>
            </a:xfrm>
            <a:custGeom>
              <a:avLst/>
              <a:gdLst>
                <a:gd name="T0" fmla="*/ 629 w 657"/>
                <a:gd name="T1" fmla="*/ 422 h 423"/>
                <a:gd name="T2" fmla="*/ 629 w 657"/>
                <a:gd name="T3" fmla="*/ 422 h 423"/>
                <a:gd name="T4" fmla="*/ 36 w 657"/>
                <a:gd name="T5" fmla="*/ 422 h 423"/>
                <a:gd name="T6" fmla="*/ 0 w 657"/>
                <a:gd name="T7" fmla="*/ 386 h 423"/>
                <a:gd name="T8" fmla="*/ 0 w 657"/>
                <a:gd name="T9" fmla="*/ 36 h 423"/>
                <a:gd name="T10" fmla="*/ 36 w 657"/>
                <a:gd name="T11" fmla="*/ 0 h 423"/>
                <a:gd name="T12" fmla="*/ 629 w 657"/>
                <a:gd name="T13" fmla="*/ 0 h 423"/>
                <a:gd name="T14" fmla="*/ 656 w 657"/>
                <a:gd name="T15" fmla="*/ 36 h 423"/>
                <a:gd name="T16" fmla="*/ 656 w 657"/>
                <a:gd name="T17" fmla="*/ 386 h 423"/>
                <a:gd name="T18" fmla="*/ 629 w 657"/>
                <a:gd name="T19" fmla="*/ 422 h 423"/>
                <a:gd name="T20" fmla="*/ 44 w 657"/>
                <a:gd name="T21" fmla="*/ 377 h 423"/>
                <a:gd name="T22" fmla="*/ 44 w 657"/>
                <a:gd name="T23" fmla="*/ 377 h 423"/>
                <a:gd name="T24" fmla="*/ 611 w 657"/>
                <a:gd name="T25" fmla="*/ 377 h 423"/>
                <a:gd name="T26" fmla="*/ 611 w 657"/>
                <a:gd name="T27" fmla="*/ 45 h 423"/>
                <a:gd name="T28" fmla="*/ 44 w 657"/>
                <a:gd name="T29" fmla="*/ 45 h 423"/>
                <a:gd name="T30" fmla="*/ 44 w 657"/>
                <a:gd name="T31" fmla="*/ 37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7" h="423">
                  <a:moveTo>
                    <a:pt x="629" y="422"/>
                  </a:moveTo>
                  <a:lnTo>
                    <a:pt x="629" y="422"/>
                  </a:lnTo>
                  <a:cubicBezTo>
                    <a:pt x="36" y="422"/>
                    <a:pt x="36" y="422"/>
                    <a:pt x="36" y="422"/>
                  </a:cubicBezTo>
                  <a:cubicBezTo>
                    <a:pt x="18" y="422"/>
                    <a:pt x="0" y="404"/>
                    <a:pt x="0" y="38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8" y="0"/>
                    <a:pt x="36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7" y="0"/>
                    <a:pt x="656" y="17"/>
                    <a:pt x="656" y="36"/>
                  </a:cubicBezTo>
                  <a:cubicBezTo>
                    <a:pt x="656" y="386"/>
                    <a:pt x="656" y="386"/>
                    <a:pt x="656" y="386"/>
                  </a:cubicBezTo>
                  <a:cubicBezTo>
                    <a:pt x="656" y="404"/>
                    <a:pt x="647" y="422"/>
                    <a:pt x="629" y="422"/>
                  </a:cubicBezTo>
                  <a:close/>
                  <a:moveTo>
                    <a:pt x="44" y="377"/>
                  </a:moveTo>
                  <a:lnTo>
                    <a:pt x="44" y="377"/>
                  </a:lnTo>
                  <a:cubicBezTo>
                    <a:pt x="611" y="377"/>
                    <a:pt x="611" y="377"/>
                    <a:pt x="611" y="377"/>
                  </a:cubicBezTo>
                  <a:cubicBezTo>
                    <a:pt x="611" y="45"/>
                    <a:pt x="611" y="45"/>
                    <a:pt x="611" y="45"/>
                  </a:cubicBezTo>
                  <a:cubicBezTo>
                    <a:pt x="44" y="45"/>
                    <a:pt x="44" y="45"/>
                    <a:pt x="44" y="45"/>
                  </a:cubicBezTo>
                  <a:lnTo>
                    <a:pt x="44" y="37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564">
              <a:extLst>
                <a:ext uri="{FF2B5EF4-FFF2-40B4-BE49-F238E27FC236}">
                  <a16:creationId xmlns:a16="http://schemas.microsoft.com/office/drawing/2014/main" id="{53AC810A-CFF6-E044-9035-E3ED727A5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3817" y="6177491"/>
              <a:ext cx="924087" cy="50222"/>
            </a:xfrm>
            <a:custGeom>
              <a:avLst/>
              <a:gdLst>
                <a:gd name="T0" fmla="*/ 782 w 810"/>
                <a:gd name="T1" fmla="*/ 45 h 46"/>
                <a:gd name="T2" fmla="*/ 782 w 810"/>
                <a:gd name="T3" fmla="*/ 45 h 46"/>
                <a:gd name="T4" fmla="*/ 18 w 810"/>
                <a:gd name="T5" fmla="*/ 45 h 46"/>
                <a:gd name="T6" fmla="*/ 0 w 810"/>
                <a:gd name="T7" fmla="*/ 18 h 46"/>
                <a:gd name="T8" fmla="*/ 18 w 810"/>
                <a:gd name="T9" fmla="*/ 0 h 46"/>
                <a:gd name="T10" fmla="*/ 782 w 810"/>
                <a:gd name="T11" fmla="*/ 0 h 46"/>
                <a:gd name="T12" fmla="*/ 809 w 810"/>
                <a:gd name="T13" fmla="*/ 18 h 46"/>
                <a:gd name="T14" fmla="*/ 782 w 810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0" h="46">
                  <a:moveTo>
                    <a:pt x="782" y="45"/>
                  </a:moveTo>
                  <a:lnTo>
                    <a:pt x="782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91" y="0"/>
                    <a:pt x="809" y="9"/>
                    <a:pt x="809" y="18"/>
                  </a:cubicBezTo>
                  <a:cubicBezTo>
                    <a:pt x="809" y="36"/>
                    <a:pt x="791" y="45"/>
                    <a:pt x="782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5F0F86B-7476-AE45-B262-FFDC1AB76A0D}"/>
              </a:ext>
            </a:extLst>
          </p:cNvPr>
          <p:cNvGrpSpPr/>
          <p:nvPr/>
        </p:nvGrpSpPr>
        <p:grpSpPr>
          <a:xfrm>
            <a:off x="6707878" y="8964535"/>
            <a:ext cx="381688" cy="748308"/>
            <a:chOff x="7475477" y="11280060"/>
            <a:chExt cx="381688" cy="748308"/>
          </a:xfrm>
          <a:solidFill>
            <a:schemeClr val="bg2"/>
          </a:solidFill>
        </p:grpSpPr>
        <p:sp>
          <p:nvSpPr>
            <p:cNvPr id="530" name="Freeform 565">
              <a:extLst>
                <a:ext uri="{FF2B5EF4-FFF2-40B4-BE49-F238E27FC236}">
                  <a16:creationId xmlns:a16="http://schemas.microsoft.com/office/drawing/2014/main" id="{01512C39-5793-CE43-9675-2BE8A46B5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477" y="11280060"/>
              <a:ext cx="381688" cy="748308"/>
            </a:xfrm>
            <a:custGeom>
              <a:avLst/>
              <a:gdLst>
                <a:gd name="T0" fmla="*/ 278 w 333"/>
                <a:gd name="T1" fmla="*/ 54 h 658"/>
                <a:gd name="T2" fmla="*/ 161 w 333"/>
                <a:gd name="T3" fmla="*/ 0 h 658"/>
                <a:gd name="T4" fmla="*/ 0 w 333"/>
                <a:gd name="T5" fmla="*/ 171 h 658"/>
                <a:gd name="T6" fmla="*/ 72 w 333"/>
                <a:gd name="T7" fmla="*/ 324 h 658"/>
                <a:gd name="T8" fmla="*/ 89 w 333"/>
                <a:gd name="T9" fmla="*/ 378 h 658"/>
                <a:gd name="T10" fmla="*/ 80 w 333"/>
                <a:gd name="T11" fmla="*/ 432 h 658"/>
                <a:gd name="T12" fmla="*/ 116 w 333"/>
                <a:gd name="T13" fmla="*/ 468 h 658"/>
                <a:gd name="T14" fmla="*/ 80 w 333"/>
                <a:gd name="T15" fmla="*/ 504 h 658"/>
                <a:gd name="T16" fmla="*/ 116 w 333"/>
                <a:gd name="T17" fmla="*/ 540 h 658"/>
                <a:gd name="T18" fmla="*/ 80 w 333"/>
                <a:gd name="T19" fmla="*/ 585 h 658"/>
                <a:gd name="T20" fmla="*/ 152 w 333"/>
                <a:gd name="T21" fmla="*/ 657 h 658"/>
                <a:gd name="T22" fmla="*/ 161 w 333"/>
                <a:gd name="T23" fmla="*/ 657 h 658"/>
                <a:gd name="T24" fmla="*/ 233 w 333"/>
                <a:gd name="T25" fmla="*/ 594 h 658"/>
                <a:gd name="T26" fmla="*/ 242 w 333"/>
                <a:gd name="T27" fmla="*/ 342 h 658"/>
                <a:gd name="T28" fmla="*/ 260 w 333"/>
                <a:gd name="T29" fmla="*/ 297 h 658"/>
                <a:gd name="T30" fmla="*/ 305 w 333"/>
                <a:gd name="T31" fmla="*/ 252 h 658"/>
                <a:gd name="T32" fmla="*/ 278 w 333"/>
                <a:gd name="T33" fmla="*/ 54 h 658"/>
                <a:gd name="T34" fmla="*/ 269 w 333"/>
                <a:gd name="T35" fmla="*/ 234 h 658"/>
                <a:gd name="T36" fmla="*/ 215 w 333"/>
                <a:gd name="T37" fmla="*/ 306 h 658"/>
                <a:gd name="T38" fmla="*/ 206 w 333"/>
                <a:gd name="T39" fmla="*/ 315 h 658"/>
                <a:gd name="T40" fmla="*/ 197 w 333"/>
                <a:gd name="T41" fmla="*/ 576 h 658"/>
                <a:gd name="T42" fmla="*/ 134 w 333"/>
                <a:gd name="T43" fmla="*/ 585 h 658"/>
                <a:gd name="T44" fmla="*/ 170 w 333"/>
                <a:gd name="T45" fmla="*/ 540 h 658"/>
                <a:gd name="T46" fmla="*/ 134 w 333"/>
                <a:gd name="T47" fmla="*/ 504 h 658"/>
                <a:gd name="T48" fmla="*/ 170 w 333"/>
                <a:gd name="T49" fmla="*/ 468 h 658"/>
                <a:gd name="T50" fmla="*/ 125 w 333"/>
                <a:gd name="T51" fmla="*/ 414 h 658"/>
                <a:gd name="T52" fmla="*/ 152 w 333"/>
                <a:gd name="T53" fmla="*/ 369 h 658"/>
                <a:gd name="T54" fmla="*/ 152 w 333"/>
                <a:gd name="T55" fmla="*/ 342 h 658"/>
                <a:gd name="T56" fmla="*/ 98 w 333"/>
                <a:gd name="T57" fmla="*/ 270 h 658"/>
                <a:gd name="T58" fmla="*/ 161 w 333"/>
                <a:gd name="T59" fmla="*/ 45 h 658"/>
                <a:gd name="T60" fmla="*/ 251 w 333"/>
                <a:gd name="T61" fmla="*/ 81 h 658"/>
                <a:gd name="T62" fmla="*/ 269 w 333"/>
                <a:gd name="T63" fmla="*/ 23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" h="658">
                  <a:moveTo>
                    <a:pt x="278" y="54"/>
                  </a:moveTo>
                  <a:lnTo>
                    <a:pt x="278" y="54"/>
                  </a:lnTo>
                  <a:cubicBezTo>
                    <a:pt x="251" y="18"/>
                    <a:pt x="206" y="0"/>
                    <a:pt x="161" y="0"/>
                  </a:cubicBezTo>
                  <a:lnTo>
                    <a:pt x="161" y="0"/>
                  </a:lnTo>
                  <a:cubicBezTo>
                    <a:pt x="116" y="0"/>
                    <a:pt x="80" y="18"/>
                    <a:pt x="44" y="54"/>
                  </a:cubicBezTo>
                  <a:cubicBezTo>
                    <a:pt x="17" y="81"/>
                    <a:pt x="0" y="126"/>
                    <a:pt x="0" y="171"/>
                  </a:cubicBezTo>
                  <a:cubicBezTo>
                    <a:pt x="0" y="216"/>
                    <a:pt x="17" y="270"/>
                    <a:pt x="62" y="297"/>
                  </a:cubicBezTo>
                  <a:cubicBezTo>
                    <a:pt x="62" y="306"/>
                    <a:pt x="62" y="315"/>
                    <a:pt x="72" y="324"/>
                  </a:cubicBezTo>
                  <a:cubicBezTo>
                    <a:pt x="108" y="360"/>
                    <a:pt x="108" y="360"/>
                    <a:pt x="108" y="360"/>
                  </a:cubicBezTo>
                  <a:cubicBezTo>
                    <a:pt x="89" y="378"/>
                    <a:pt x="89" y="378"/>
                    <a:pt x="89" y="378"/>
                  </a:cubicBezTo>
                  <a:cubicBezTo>
                    <a:pt x="89" y="378"/>
                    <a:pt x="80" y="387"/>
                    <a:pt x="80" y="396"/>
                  </a:cubicBezTo>
                  <a:cubicBezTo>
                    <a:pt x="80" y="432"/>
                    <a:pt x="80" y="432"/>
                    <a:pt x="80" y="432"/>
                  </a:cubicBezTo>
                  <a:lnTo>
                    <a:pt x="89" y="441"/>
                  </a:lnTo>
                  <a:cubicBezTo>
                    <a:pt x="116" y="468"/>
                    <a:pt x="116" y="468"/>
                    <a:pt x="116" y="468"/>
                  </a:cubicBezTo>
                  <a:cubicBezTo>
                    <a:pt x="89" y="495"/>
                    <a:pt x="89" y="495"/>
                    <a:pt x="89" y="495"/>
                  </a:cubicBezTo>
                  <a:lnTo>
                    <a:pt x="80" y="504"/>
                  </a:lnTo>
                  <a:cubicBezTo>
                    <a:pt x="80" y="513"/>
                    <a:pt x="89" y="522"/>
                    <a:pt x="89" y="522"/>
                  </a:cubicBezTo>
                  <a:cubicBezTo>
                    <a:pt x="116" y="540"/>
                    <a:pt x="116" y="540"/>
                    <a:pt x="116" y="540"/>
                  </a:cubicBezTo>
                  <a:cubicBezTo>
                    <a:pt x="89" y="567"/>
                    <a:pt x="89" y="567"/>
                    <a:pt x="89" y="567"/>
                  </a:cubicBezTo>
                  <a:cubicBezTo>
                    <a:pt x="89" y="567"/>
                    <a:pt x="80" y="576"/>
                    <a:pt x="80" y="585"/>
                  </a:cubicBezTo>
                  <a:lnTo>
                    <a:pt x="89" y="594"/>
                  </a:lnTo>
                  <a:cubicBezTo>
                    <a:pt x="152" y="657"/>
                    <a:pt x="152" y="657"/>
                    <a:pt x="152" y="657"/>
                  </a:cubicBezTo>
                  <a:lnTo>
                    <a:pt x="161" y="657"/>
                  </a:lnTo>
                  <a:lnTo>
                    <a:pt x="161" y="657"/>
                  </a:lnTo>
                  <a:cubicBezTo>
                    <a:pt x="170" y="657"/>
                    <a:pt x="170" y="657"/>
                    <a:pt x="179" y="657"/>
                  </a:cubicBezTo>
                  <a:cubicBezTo>
                    <a:pt x="233" y="594"/>
                    <a:pt x="233" y="594"/>
                    <a:pt x="233" y="594"/>
                  </a:cubicBezTo>
                  <a:cubicBezTo>
                    <a:pt x="242" y="594"/>
                    <a:pt x="242" y="585"/>
                    <a:pt x="242" y="585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60" y="324"/>
                    <a:pt x="260" y="324"/>
                    <a:pt x="260" y="324"/>
                  </a:cubicBezTo>
                  <a:cubicBezTo>
                    <a:pt x="260" y="315"/>
                    <a:pt x="269" y="306"/>
                    <a:pt x="260" y="297"/>
                  </a:cubicBezTo>
                  <a:lnTo>
                    <a:pt x="260" y="297"/>
                  </a:lnTo>
                  <a:cubicBezTo>
                    <a:pt x="278" y="288"/>
                    <a:pt x="296" y="270"/>
                    <a:pt x="305" y="252"/>
                  </a:cubicBezTo>
                  <a:cubicBezTo>
                    <a:pt x="323" y="225"/>
                    <a:pt x="332" y="198"/>
                    <a:pt x="332" y="171"/>
                  </a:cubicBezTo>
                  <a:cubicBezTo>
                    <a:pt x="332" y="126"/>
                    <a:pt x="314" y="81"/>
                    <a:pt x="278" y="54"/>
                  </a:cubicBezTo>
                  <a:close/>
                  <a:moveTo>
                    <a:pt x="269" y="234"/>
                  </a:moveTo>
                  <a:lnTo>
                    <a:pt x="269" y="234"/>
                  </a:lnTo>
                  <a:cubicBezTo>
                    <a:pt x="260" y="252"/>
                    <a:pt x="242" y="261"/>
                    <a:pt x="224" y="279"/>
                  </a:cubicBezTo>
                  <a:cubicBezTo>
                    <a:pt x="215" y="279"/>
                    <a:pt x="206" y="297"/>
                    <a:pt x="215" y="306"/>
                  </a:cubicBezTo>
                  <a:lnTo>
                    <a:pt x="215" y="306"/>
                  </a:lnTo>
                  <a:cubicBezTo>
                    <a:pt x="206" y="315"/>
                    <a:pt x="206" y="315"/>
                    <a:pt x="206" y="315"/>
                  </a:cubicBezTo>
                  <a:cubicBezTo>
                    <a:pt x="197" y="324"/>
                    <a:pt x="197" y="324"/>
                    <a:pt x="197" y="333"/>
                  </a:cubicBezTo>
                  <a:cubicBezTo>
                    <a:pt x="197" y="576"/>
                    <a:pt x="197" y="576"/>
                    <a:pt x="197" y="576"/>
                  </a:cubicBezTo>
                  <a:cubicBezTo>
                    <a:pt x="161" y="612"/>
                    <a:pt x="161" y="612"/>
                    <a:pt x="161" y="612"/>
                  </a:cubicBezTo>
                  <a:cubicBezTo>
                    <a:pt x="134" y="585"/>
                    <a:pt x="134" y="585"/>
                    <a:pt x="134" y="585"/>
                  </a:cubicBezTo>
                  <a:cubicBezTo>
                    <a:pt x="161" y="558"/>
                    <a:pt x="161" y="558"/>
                    <a:pt x="161" y="558"/>
                  </a:cubicBezTo>
                  <a:cubicBezTo>
                    <a:pt x="161" y="558"/>
                    <a:pt x="170" y="549"/>
                    <a:pt x="170" y="540"/>
                  </a:cubicBezTo>
                  <a:lnTo>
                    <a:pt x="161" y="531"/>
                  </a:lnTo>
                  <a:cubicBezTo>
                    <a:pt x="134" y="504"/>
                    <a:pt x="134" y="504"/>
                    <a:pt x="134" y="504"/>
                  </a:cubicBezTo>
                  <a:cubicBezTo>
                    <a:pt x="161" y="486"/>
                    <a:pt x="161" y="486"/>
                    <a:pt x="161" y="486"/>
                  </a:cubicBezTo>
                  <a:cubicBezTo>
                    <a:pt x="170" y="477"/>
                    <a:pt x="170" y="477"/>
                    <a:pt x="170" y="468"/>
                  </a:cubicBezTo>
                  <a:cubicBezTo>
                    <a:pt x="170" y="459"/>
                    <a:pt x="170" y="450"/>
                    <a:pt x="161" y="450"/>
                  </a:cubicBezTo>
                  <a:cubicBezTo>
                    <a:pt x="125" y="414"/>
                    <a:pt x="125" y="414"/>
                    <a:pt x="125" y="414"/>
                  </a:cubicBezTo>
                  <a:cubicBezTo>
                    <a:pt x="125" y="405"/>
                    <a:pt x="125" y="405"/>
                    <a:pt x="125" y="405"/>
                  </a:cubicBezTo>
                  <a:cubicBezTo>
                    <a:pt x="152" y="369"/>
                    <a:pt x="152" y="369"/>
                    <a:pt x="152" y="369"/>
                  </a:cubicBezTo>
                  <a:cubicBezTo>
                    <a:pt x="161" y="369"/>
                    <a:pt x="161" y="360"/>
                    <a:pt x="161" y="351"/>
                  </a:cubicBezTo>
                  <a:lnTo>
                    <a:pt x="152" y="342"/>
                  </a:lnTo>
                  <a:cubicBezTo>
                    <a:pt x="108" y="306"/>
                    <a:pt x="108" y="306"/>
                    <a:pt x="108" y="306"/>
                  </a:cubicBezTo>
                  <a:cubicBezTo>
                    <a:pt x="116" y="288"/>
                    <a:pt x="108" y="279"/>
                    <a:pt x="98" y="270"/>
                  </a:cubicBezTo>
                  <a:cubicBezTo>
                    <a:pt x="62" y="252"/>
                    <a:pt x="44" y="207"/>
                    <a:pt x="44" y="171"/>
                  </a:cubicBezTo>
                  <a:cubicBezTo>
                    <a:pt x="44" y="99"/>
                    <a:pt x="98" y="45"/>
                    <a:pt x="161" y="45"/>
                  </a:cubicBezTo>
                  <a:lnTo>
                    <a:pt x="161" y="45"/>
                  </a:lnTo>
                  <a:cubicBezTo>
                    <a:pt x="197" y="45"/>
                    <a:pt x="224" y="63"/>
                    <a:pt x="251" y="81"/>
                  </a:cubicBezTo>
                  <a:cubicBezTo>
                    <a:pt x="269" y="108"/>
                    <a:pt x="287" y="135"/>
                    <a:pt x="287" y="171"/>
                  </a:cubicBezTo>
                  <a:cubicBezTo>
                    <a:pt x="287" y="189"/>
                    <a:pt x="278" y="216"/>
                    <a:pt x="269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1" name="Freeform 566">
              <a:extLst>
                <a:ext uri="{FF2B5EF4-FFF2-40B4-BE49-F238E27FC236}">
                  <a16:creationId xmlns:a16="http://schemas.microsoft.com/office/drawing/2014/main" id="{A63C7026-AB0D-034C-8A9D-3FABCF89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079" y="11370459"/>
              <a:ext cx="105465" cy="115509"/>
            </a:xfrm>
            <a:custGeom>
              <a:avLst/>
              <a:gdLst>
                <a:gd name="T0" fmla="*/ 45 w 91"/>
                <a:gd name="T1" fmla="*/ 0 h 100"/>
                <a:gd name="T2" fmla="*/ 45 w 91"/>
                <a:gd name="T3" fmla="*/ 0 h 100"/>
                <a:gd name="T4" fmla="*/ 0 w 91"/>
                <a:gd name="T5" fmla="*/ 54 h 100"/>
                <a:gd name="T6" fmla="*/ 45 w 91"/>
                <a:gd name="T7" fmla="*/ 99 h 100"/>
                <a:gd name="T8" fmla="*/ 90 w 91"/>
                <a:gd name="T9" fmla="*/ 54 h 100"/>
                <a:gd name="T10" fmla="*/ 45 w 91"/>
                <a:gd name="T11" fmla="*/ 0 h 100"/>
                <a:gd name="T12" fmla="*/ 45 w 91"/>
                <a:gd name="T13" fmla="*/ 81 h 100"/>
                <a:gd name="T14" fmla="*/ 45 w 91"/>
                <a:gd name="T15" fmla="*/ 81 h 100"/>
                <a:gd name="T16" fmla="*/ 18 w 91"/>
                <a:gd name="T17" fmla="*/ 54 h 100"/>
                <a:gd name="T18" fmla="*/ 45 w 91"/>
                <a:gd name="T19" fmla="*/ 27 h 100"/>
                <a:gd name="T20" fmla="*/ 72 w 91"/>
                <a:gd name="T21" fmla="*/ 54 h 100"/>
                <a:gd name="T22" fmla="*/ 45 w 91"/>
                <a:gd name="T23" fmla="*/ 8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00">
                  <a:moveTo>
                    <a:pt x="45" y="0"/>
                  </a:moveTo>
                  <a:lnTo>
                    <a:pt x="45" y="0"/>
                  </a:lnTo>
                  <a:cubicBezTo>
                    <a:pt x="18" y="0"/>
                    <a:pt x="0" y="27"/>
                    <a:pt x="0" y="54"/>
                  </a:cubicBezTo>
                  <a:cubicBezTo>
                    <a:pt x="0" y="81"/>
                    <a:pt x="18" y="99"/>
                    <a:pt x="45" y="99"/>
                  </a:cubicBezTo>
                  <a:cubicBezTo>
                    <a:pt x="72" y="99"/>
                    <a:pt x="90" y="81"/>
                    <a:pt x="90" y="54"/>
                  </a:cubicBezTo>
                  <a:cubicBezTo>
                    <a:pt x="90" y="27"/>
                    <a:pt x="72" y="0"/>
                    <a:pt x="45" y="0"/>
                  </a:cubicBezTo>
                  <a:close/>
                  <a:moveTo>
                    <a:pt x="45" y="81"/>
                  </a:moveTo>
                  <a:lnTo>
                    <a:pt x="45" y="81"/>
                  </a:lnTo>
                  <a:cubicBezTo>
                    <a:pt x="36" y="81"/>
                    <a:pt x="18" y="63"/>
                    <a:pt x="18" y="54"/>
                  </a:cubicBezTo>
                  <a:cubicBezTo>
                    <a:pt x="18" y="36"/>
                    <a:pt x="36" y="27"/>
                    <a:pt x="45" y="27"/>
                  </a:cubicBezTo>
                  <a:cubicBezTo>
                    <a:pt x="63" y="27"/>
                    <a:pt x="72" y="36"/>
                    <a:pt x="72" y="54"/>
                  </a:cubicBezTo>
                  <a:cubicBezTo>
                    <a:pt x="72" y="63"/>
                    <a:pt x="63" y="81"/>
                    <a:pt x="45" y="8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C4D1EF9-CD22-7C4F-9F3D-28E5FD9B6723}"/>
              </a:ext>
            </a:extLst>
          </p:cNvPr>
          <p:cNvGrpSpPr/>
          <p:nvPr/>
        </p:nvGrpSpPr>
        <p:grpSpPr>
          <a:xfrm>
            <a:off x="16719353" y="8992148"/>
            <a:ext cx="748308" cy="562487"/>
            <a:chOff x="18017104" y="8492730"/>
            <a:chExt cx="748308" cy="562487"/>
          </a:xfrm>
          <a:solidFill>
            <a:schemeClr val="bg2"/>
          </a:solidFill>
        </p:grpSpPr>
        <p:sp>
          <p:nvSpPr>
            <p:cNvPr id="532" name="Freeform 567">
              <a:extLst>
                <a:ext uri="{FF2B5EF4-FFF2-40B4-BE49-F238E27FC236}">
                  <a16:creationId xmlns:a16="http://schemas.microsoft.com/office/drawing/2014/main" id="{22464CE6-E703-D34C-8CB3-6D3342A97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7504" y="8492730"/>
              <a:ext cx="276220" cy="276223"/>
            </a:xfrm>
            <a:custGeom>
              <a:avLst/>
              <a:gdLst>
                <a:gd name="T0" fmla="*/ 126 w 243"/>
                <a:gd name="T1" fmla="*/ 243 h 244"/>
                <a:gd name="T2" fmla="*/ 126 w 243"/>
                <a:gd name="T3" fmla="*/ 243 h 244"/>
                <a:gd name="T4" fmla="*/ 0 w 243"/>
                <a:gd name="T5" fmla="*/ 126 h 244"/>
                <a:gd name="T6" fmla="*/ 126 w 243"/>
                <a:gd name="T7" fmla="*/ 0 h 244"/>
                <a:gd name="T8" fmla="*/ 242 w 243"/>
                <a:gd name="T9" fmla="*/ 126 h 244"/>
                <a:gd name="T10" fmla="*/ 126 w 243"/>
                <a:gd name="T11" fmla="*/ 243 h 244"/>
                <a:gd name="T12" fmla="*/ 126 w 243"/>
                <a:gd name="T13" fmla="*/ 45 h 244"/>
                <a:gd name="T14" fmla="*/ 126 w 243"/>
                <a:gd name="T15" fmla="*/ 45 h 244"/>
                <a:gd name="T16" fmla="*/ 44 w 243"/>
                <a:gd name="T17" fmla="*/ 126 h 244"/>
                <a:gd name="T18" fmla="*/ 126 w 243"/>
                <a:gd name="T19" fmla="*/ 198 h 244"/>
                <a:gd name="T20" fmla="*/ 198 w 243"/>
                <a:gd name="T21" fmla="*/ 126 h 244"/>
                <a:gd name="T22" fmla="*/ 126 w 243"/>
                <a:gd name="T23" fmla="*/ 4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" h="244">
                  <a:moveTo>
                    <a:pt x="126" y="243"/>
                  </a:moveTo>
                  <a:lnTo>
                    <a:pt x="126" y="243"/>
                  </a:lnTo>
                  <a:cubicBezTo>
                    <a:pt x="54" y="243"/>
                    <a:pt x="0" y="189"/>
                    <a:pt x="0" y="126"/>
                  </a:cubicBezTo>
                  <a:cubicBezTo>
                    <a:pt x="0" y="54"/>
                    <a:pt x="54" y="0"/>
                    <a:pt x="126" y="0"/>
                  </a:cubicBezTo>
                  <a:cubicBezTo>
                    <a:pt x="188" y="0"/>
                    <a:pt x="242" y="54"/>
                    <a:pt x="242" y="126"/>
                  </a:cubicBezTo>
                  <a:cubicBezTo>
                    <a:pt x="242" y="189"/>
                    <a:pt x="188" y="243"/>
                    <a:pt x="126" y="243"/>
                  </a:cubicBezTo>
                  <a:close/>
                  <a:moveTo>
                    <a:pt x="126" y="45"/>
                  </a:moveTo>
                  <a:lnTo>
                    <a:pt x="126" y="45"/>
                  </a:lnTo>
                  <a:cubicBezTo>
                    <a:pt x="80" y="45"/>
                    <a:pt x="44" y="81"/>
                    <a:pt x="44" y="126"/>
                  </a:cubicBezTo>
                  <a:cubicBezTo>
                    <a:pt x="44" y="162"/>
                    <a:pt x="80" y="198"/>
                    <a:pt x="126" y="198"/>
                  </a:cubicBezTo>
                  <a:cubicBezTo>
                    <a:pt x="162" y="198"/>
                    <a:pt x="198" y="162"/>
                    <a:pt x="198" y="126"/>
                  </a:cubicBezTo>
                  <a:cubicBezTo>
                    <a:pt x="198" y="81"/>
                    <a:pt x="162" y="45"/>
                    <a:pt x="126" y="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2"/>
                </a:solidFill>
              </a:endParaRPr>
            </a:p>
          </p:txBody>
        </p:sp>
        <p:sp>
          <p:nvSpPr>
            <p:cNvPr id="533" name="Freeform 568">
              <a:extLst>
                <a:ext uri="{FF2B5EF4-FFF2-40B4-BE49-F238E27FC236}">
                  <a16:creationId xmlns:a16="http://schemas.microsoft.com/office/drawing/2014/main" id="{31F6D44E-78DB-6748-B474-DB908FD86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7104" y="8799086"/>
              <a:ext cx="462044" cy="256131"/>
            </a:xfrm>
            <a:custGeom>
              <a:avLst/>
              <a:gdLst>
                <a:gd name="T0" fmla="*/ 386 w 405"/>
                <a:gd name="T1" fmla="*/ 225 h 226"/>
                <a:gd name="T2" fmla="*/ 386 w 405"/>
                <a:gd name="T3" fmla="*/ 225 h 226"/>
                <a:gd name="T4" fmla="*/ 17 w 405"/>
                <a:gd name="T5" fmla="*/ 225 h 226"/>
                <a:gd name="T6" fmla="*/ 0 w 405"/>
                <a:gd name="T7" fmla="*/ 207 h 226"/>
                <a:gd name="T8" fmla="*/ 0 w 405"/>
                <a:gd name="T9" fmla="*/ 117 h 226"/>
                <a:gd name="T10" fmla="*/ 36 w 405"/>
                <a:gd name="T11" fmla="*/ 45 h 226"/>
                <a:gd name="T12" fmla="*/ 207 w 405"/>
                <a:gd name="T13" fmla="*/ 0 h 226"/>
                <a:gd name="T14" fmla="*/ 368 w 405"/>
                <a:gd name="T15" fmla="*/ 45 h 226"/>
                <a:gd name="T16" fmla="*/ 404 w 405"/>
                <a:gd name="T17" fmla="*/ 117 h 226"/>
                <a:gd name="T18" fmla="*/ 404 w 405"/>
                <a:gd name="T19" fmla="*/ 207 h 226"/>
                <a:gd name="T20" fmla="*/ 386 w 405"/>
                <a:gd name="T21" fmla="*/ 225 h 226"/>
                <a:gd name="T22" fmla="*/ 36 w 405"/>
                <a:gd name="T23" fmla="*/ 180 h 226"/>
                <a:gd name="T24" fmla="*/ 36 w 405"/>
                <a:gd name="T25" fmla="*/ 180 h 226"/>
                <a:gd name="T26" fmla="*/ 368 w 405"/>
                <a:gd name="T27" fmla="*/ 180 h 226"/>
                <a:gd name="T28" fmla="*/ 368 w 405"/>
                <a:gd name="T29" fmla="*/ 117 h 226"/>
                <a:gd name="T30" fmla="*/ 350 w 405"/>
                <a:gd name="T31" fmla="*/ 81 h 226"/>
                <a:gd name="T32" fmla="*/ 207 w 405"/>
                <a:gd name="T33" fmla="*/ 36 h 226"/>
                <a:gd name="T34" fmla="*/ 63 w 405"/>
                <a:gd name="T35" fmla="*/ 81 h 226"/>
                <a:gd name="T36" fmla="*/ 36 w 405"/>
                <a:gd name="T37" fmla="*/ 117 h 226"/>
                <a:gd name="T38" fmla="*/ 36 w 405"/>
                <a:gd name="T39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5" h="226">
                  <a:moveTo>
                    <a:pt x="386" y="225"/>
                  </a:moveTo>
                  <a:lnTo>
                    <a:pt x="386" y="225"/>
                  </a:lnTo>
                  <a:cubicBezTo>
                    <a:pt x="17" y="225"/>
                    <a:pt x="17" y="225"/>
                    <a:pt x="17" y="225"/>
                  </a:cubicBezTo>
                  <a:cubicBezTo>
                    <a:pt x="9" y="225"/>
                    <a:pt x="0" y="216"/>
                    <a:pt x="0" y="20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0"/>
                    <a:pt x="9" y="63"/>
                    <a:pt x="36" y="45"/>
                  </a:cubicBezTo>
                  <a:cubicBezTo>
                    <a:pt x="81" y="18"/>
                    <a:pt x="144" y="0"/>
                    <a:pt x="207" y="0"/>
                  </a:cubicBezTo>
                  <a:cubicBezTo>
                    <a:pt x="260" y="0"/>
                    <a:pt x="323" y="18"/>
                    <a:pt x="368" y="45"/>
                  </a:cubicBezTo>
                  <a:cubicBezTo>
                    <a:pt x="395" y="63"/>
                    <a:pt x="404" y="90"/>
                    <a:pt x="404" y="117"/>
                  </a:cubicBezTo>
                  <a:cubicBezTo>
                    <a:pt x="404" y="144"/>
                    <a:pt x="404" y="180"/>
                    <a:pt x="404" y="207"/>
                  </a:cubicBezTo>
                  <a:cubicBezTo>
                    <a:pt x="404" y="216"/>
                    <a:pt x="395" y="225"/>
                    <a:pt x="386" y="225"/>
                  </a:cubicBezTo>
                  <a:close/>
                  <a:moveTo>
                    <a:pt x="36" y="180"/>
                  </a:moveTo>
                  <a:lnTo>
                    <a:pt x="36" y="180"/>
                  </a:lnTo>
                  <a:cubicBezTo>
                    <a:pt x="368" y="180"/>
                    <a:pt x="368" y="180"/>
                    <a:pt x="368" y="180"/>
                  </a:cubicBezTo>
                  <a:cubicBezTo>
                    <a:pt x="368" y="162"/>
                    <a:pt x="368" y="135"/>
                    <a:pt x="368" y="117"/>
                  </a:cubicBezTo>
                  <a:cubicBezTo>
                    <a:pt x="368" y="108"/>
                    <a:pt x="359" y="90"/>
                    <a:pt x="350" y="81"/>
                  </a:cubicBezTo>
                  <a:cubicBezTo>
                    <a:pt x="305" y="54"/>
                    <a:pt x="251" y="36"/>
                    <a:pt x="207" y="36"/>
                  </a:cubicBezTo>
                  <a:cubicBezTo>
                    <a:pt x="152" y="36"/>
                    <a:pt x="99" y="54"/>
                    <a:pt x="63" y="81"/>
                  </a:cubicBezTo>
                  <a:cubicBezTo>
                    <a:pt x="45" y="90"/>
                    <a:pt x="36" y="108"/>
                    <a:pt x="36" y="117"/>
                  </a:cubicBezTo>
                  <a:lnTo>
                    <a:pt x="36" y="1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2"/>
                </a:solidFill>
              </a:endParaRPr>
            </a:p>
          </p:txBody>
        </p:sp>
        <p:sp>
          <p:nvSpPr>
            <p:cNvPr id="534" name="Freeform 569">
              <a:extLst>
                <a:ext uri="{FF2B5EF4-FFF2-40B4-BE49-F238E27FC236}">
                  <a16:creationId xmlns:a16="http://schemas.microsoft.com/office/drawing/2014/main" id="{87D06A42-3CC0-1349-B5B5-7F145C4E3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3901" y="8542952"/>
              <a:ext cx="236046" cy="226001"/>
            </a:xfrm>
            <a:custGeom>
              <a:avLst/>
              <a:gdLst>
                <a:gd name="T0" fmla="*/ 108 w 208"/>
                <a:gd name="T1" fmla="*/ 198 h 199"/>
                <a:gd name="T2" fmla="*/ 108 w 208"/>
                <a:gd name="T3" fmla="*/ 198 h 199"/>
                <a:gd name="T4" fmla="*/ 0 w 208"/>
                <a:gd name="T5" fmla="*/ 99 h 199"/>
                <a:gd name="T6" fmla="*/ 108 w 208"/>
                <a:gd name="T7" fmla="*/ 0 h 199"/>
                <a:gd name="T8" fmla="*/ 207 w 208"/>
                <a:gd name="T9" fmla="*/ 99 h 199"/>
                <a:gd name="T10" fmla="*/ 108 w 208"/>
                <a:gd name="T11" fmla="*/ 198 h 199"/>
                <a:gd name="T12" fmla="*/ 108 w 208"/>
                <a:gd name="T13" fmla="*/ 45 h 199"/>
                <a:gd name="T14" fmla="*/ 108 w 208"/>
                <a:gd name="T15" fmla="*/ 45 h 199"/>
                <a:gd name="T16" fmla="*/ 45 w 208"/>
                <a:gd name="T17" fmla="*/ 99 h 199"/>
                <a:gd name="T18" fmla="*/ 108 w 208"/>
                <a:gd name="T19" fmla="*/ 162 h 199"/>
                <a:gd name="T20" fmla="*/ 162 w 208"/>
                <a:gd name="T21" fmla="*/ 99 h 199"/>
                <a:gd name="T22" fmla="*/ 108 w 208"/>
                <a:gd name="T23" fmla="*/ 4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199">
                  <a:moveTo>
                    <a:pt x="108" y="198"/>
                  </a:moveTo>
                  <a:lnTo>
                    <a:pt x="108" y="198"/>
                  </a:lnTo>
                  <a:cubicBezTo>
                    <a:pt x="45" y="198"/>
                    <a:pt x="0" y="153"/>
                    <a:pt x="0" y="99"/>
                  </a:cubicBezTo>
                  <a:cubicBezTo>
                    <a:pt x="0" y="45"/>
                    <a:pt x="45" y="0"/>
                    <a:pt x="108" y="0"/>
                  </a:cubicBezTo>
                  <a:cubicBezTo>
                    <a:pt x="162" y="0"/>
                    <a:pt x="207" y="45"/>
                    <a:pt x="207" y="99"/>
                  </a:cubicBezTo>
                  <a:cubicBezTo>
                    <a:pt x="207" y="153"/>
                    <a:pt x="162" y="198"/>
                    <a:pt x="108" y="198"/>
                  </a:cubicBezTo>
                  <a:close/>
                  <a:moveTo>
                    <a:pt x="108" y="45"/>
                  </a:moveTo>
                  <a:lnTo>
                    <a:pt x="108" y="45"/>
                  </a:lnTo>
                  <a:cubicBezTo>
                    <a:pt x="72" y="45"/>
                    <a:pt x="45" y="72"/>
                    <a:pt x="45" y="99"/>
                  </a:cubicBezTo>
                  <a:cubicBezTo>
                    <a:pt x="45" y="135"/>
                    <a:pt x="72" y="162"/>
                    <a:pt x="108" y="162"/>
                  </a:cubicBezTo>
                  <a:cubicBezTo>
                    <a:pt x="135" y="162"/>
                    <a:pt x="162" y="135"/>
                    <a:pt x="162" y="99"/>
                  </a:cubicBezTo>
                  <a:cubicBezTo>
                    <a:pt x="162" y="72"/>
                    <a:pt x="135" y="45"/>
                    <a:pt x="108" y="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2"/>
                </a:solidFill>
              </a:endParaRPr>
            </a:p>
          </p:txBody>
        </p:sp>
        <p:sp>
          <p:nvSpPr>
            <p:cNvPr id="535" name="Freeform 570">
              <a:extLst>
                <a:ext uri="{FF2B5EF4-FFF2-40B4-BE49-F238E27FC236}">
                  <a16:creationId xmlns:a16="http://schemas.microsoft.com/office/drawing/2014/main" id="{98E1E181-75B0-304F-9387-4B066DD56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9059" y="8809131"/>
              <a:ext cx="306353" cy="236042"/>
            </a:xfrm>
            <a:custGeom>
              <a:avLst/>
              <a:gdLst>
                <a:gd name="T0" fmla="*/ 243 w 271"/>
                <a:gd name="T1" fmla="*/ 207 h 208"/>
                <a:gd name="T2" fmla="*/ 243 w 271"/>
                <a:gd name="T3" fmla="*/ 207 h 208"/>
                <a:gd name="T4" fmla="*/ 81 w 271"/>
                <a:gd name="T5" fmla="*/ 207 h 208"/>
                <a:gd name="T6" fmla="*/ 63 w 271"/>
                <a:gd name="T7" fmla="*/ 189 h 208"/>
                <a:gd name="T8" fmla="*/ 81 w 271"/>
                <a:gd name="T9" fmla="*/ 162 h 208"/>
                <a:gd name="T10" fmla="*/ 225 w 271"/>
                <a:gd name="T11" fmla="*/ 162 h 208"/>
                <a:gd name="T12" fmla="*/ 225 w 271"/>
                <a:gd name="T13" fmla="*/ 108 h 208"/>
                <a:gd name="T14" fmla="*/ 207 w 271"/>
                <a:gd name="T15" fmla="*/ 81 h 208"/>
                <a:gd name="T16" fmla="*/ 81 w 271"/>
                <a:gd name="T17" fmla="*/ 36 h 208"/>
                <a:gd name="T18" fmla="*/ 27 w 271"/>
                <a:gd name="T19" fmla="*/ 45 h 208"/>
                <a:gd name="T20" fmla="*/ 9 w 271"/>
                <a:gd name="T21" fmla="*/ 27 h 208"/>
                <a:gd name="T22" fmla="*/ 18 w 271"/>
                <a:gd name="T23" fmla="*/ 0 h 208"/>
                <a:gd name="T24" fmla="*/ 81 w 271"/>
                <a:gd name="T25" fmla="*/ 0 h 208"/>
                <a:gd name="T26" fmla="*/ 234 w 271"/>
                <a:gd name="T27" fmla="*/ 45 h 208"/>
                <a:gd name="T28" fmla="*/ 261 w 271"/>
                <a:gd name="T29" fmla="*/ 108 h 208"/>
                <a:gd name="T30" fmla="*/ 270 w 271"/>
                <a:gd name="T31" fmla="*/ 189 h 208"/>
                <a:gd name="T32" fmla="*/ 243 w 271"/>
                <a:gd name="T33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1" h="208">
                  <a:moveTo>
                    <a:pt x="243" y="207"/>
                  </a:moveTo>
                  <a:lnTo>
                    <a:pt x="243" y="207"/>
                  </a:lnTo>
                  <a:cubicBezTo>
                    <a:pt x="81" y="207"/>
                    <a:pt x="81" y="207"/>
                    <a:pt x="81" y="207"/>
                  </a:cubicBezTo>
                  <a:cubicBezTo>
                    <a:pt x="72" y="207"/>
                    <a:pt x="63" y="198"/>
                    <a:pt x="63" y="189"/>
                  </a:cubicBezTo>
                  <a:cubicBezTo>
                    <a:pt x="63" y="171"/>
                    <a:pt x="72" y="162"/>
                    <a:pt x="81" y="162"/>
                  </a:cubicBezTo>
                  <a:cubicBezTo>
                    <a:pt x="225" y="162"/>
                    <a:pt x="225" y="162"/>
                    <a:pt x="225" y="162"/>
                  </a:cubicBezTo>
                  <a:cubicBezTo>
                    <a:pt x="225" y="144"/>
                    <a:pt x="225" y="126"/>
                    <a:pt x="225" y="108"/>
                  </a:cubicBezTo>
                  <a:cubicBezTo>
                    <a:pt x="225" y="99"/>
                    <a:pt x="216" y="90"/>
                    <a:pt x="207" y="81"/>
                  </a:cubicBezTo>
                  <a:cubicBezTo>
                    <a:pt x="171" y="54"/>
                    <a:pt x="126" y="36"/>
                    <a:pt x="81" y="36"/>
                  </a:cubicBezTo>
                  <a:cubicBezTo>
                    <a:pt x="63" y="36"/>
                    <a:pt x="45" y="45"/>
                    <a:pt x="27" y="45"/>
                  </a:cubicBezTo>
                  <a:cubicBezTo>
                    <a:pt x="18" y="45"/>
                    <a:pt x="9" y="36"/>
                    <a:pt x="9" y="27"/>
                  </a:cubicBezTo>
                  <a:cubicBezTo>
                    <a:pt x="0" y="18"/>
                    <a:pt x="9" y="9"/>
                    <a:pt x="18" y="0"/>
                  </a:cubicBezTo>
                  <a:cubicBezTo>
                    <a:pt x="45" y="0"/>
                    <a:pt x="63" y="0"/>
                    <a:pt x="81" y="0"/>
                  </a:cubicBezTo>
                  <a:cubicBezTo>
                    <a:pt x="135" y="0"/>
                    <a:pt x="189" y="18"/>
                    <a:pt x="234" y="45"/>
                  </a:cubicBezTo>
                  <a:cubicBezTo>
                    <a:pt x="252" y="63"/>
                    <a:pt x="261" y="81"/>
                    <a:pt x="261" y="108"/>
                  </a:cubicBezTo>
                  <a:cubicBezTo>
                    <a:pt x="261" y="135"/>
                    <a:pt x="270" y="162"/>
                    <a:pt x="270" y="189"/>
                  </a:cubicBezTo>
                  <a:cubicBezTo>
                    <a:pt x="270" y="198"/>
                    <a:pt x="252" y="207"/>
                    <a:pt x="243" y="2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2"/>
                </a:solidFill>
              </a:endParaRPr>
            </a:p>
          </p:txBody>
        </p:sp>
      </p:grp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5B0BC612-158D-E84D-9AAA-AD651C2E7374}"/>
              </a:ext>
            </a:extLst>
          </p:cNvPr>
          <p:cNvSpPr txBox="1"/>
          <p:nvPr/>
        </p:nvSpPr>
        <p:spPr>
          <a:xfrm>
            <a:off x="10309200" y="4064611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7AF4DC89-ED94-6046-929C-8BD7FF514363}"/>
              </a:ext>
            </a:extLst>
          </p:cNvPr>
          <p:cNvSpPr/>
          <p:nvPr/>
        </p:nvSpPr>
        <p:spPr>
          <a:xfrm>
            <a:off x="9858101" y="4772497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CF922927-2B35-1440-BDD9-E32DB2A8E726}"/>
              </a:ext>
            </a:extLst>
          </p:cNvPr>
          <p:cNvSpPr txBox="1"/>
          <p:nvPr/>
        </p:nvSpPr>
        <p:spPr>
          <a:xfrm flipH="1">
            <a:off x="16282501" y="6154067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6A4281F6-ECDF-0D4B-A83B-4394339EBE3C}"/>
              </a:ext>
            </a:extLst>
          </p:cNvPr>
          <p:cNvSpPr/>
          <p:nvPr/>
        </p:nvSpPr>
        <p:spPr>
          <a:xfrm flipH="1">
            <a:off x="16305092" y="6861953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E36BA04B-F311-0942-94D1-5AFD539A7290}"/>
              </a:ext>
            </a:extLst>
          </p:cNvPr>
          <p:cNvSpPr txBox="1"/>
          <p:nvPr/>
        </p:nvSpPr>
        <p:spPr>
          <a:xfrm>
            <a:off x="2554857" y="8434920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2BF73A35-C337-4A41-B7CD-077AF07CB588}"/>
              </a:ext>
            </a:extLst>
          </p:cNvPr>
          <p:cNvSpPr/>
          <p:nvPr/>
        </p:nvSpPr>
        <p:spPr>
          <a:xfrm>
            <a:off x="1625749" y="9142806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C5A414C6-F139-D940-85C2-B4414261A84F}"/>
              </a:ext>
            </a:extLst>
          </p:cNvPr>
          <p:cNvSpPr txBox="1"/>
          <p:nvPr/>
        </p:nvSpPr>
        <p:spPr>
          <a:xfrm flipH="1">
            <a:off x="18216890" y="8463516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E9E4000F-14E2-9A42-AFB5-92E20DA1F8AF}"/>
              </a:ext>
            </a:extLst>
          </p:cNvPr>
          <p:cNvSpPr/>
          <p:nvPr/>
        </p:nvSpPr>
        <p:spPr>
          <a:xfrm flipH="1">
            <a:off x="18239481" y="9171402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C1673A3C-FFBB-3642-AB48-29F088641E3F}"/>
              </a:ext>
            </a:extLst>
          </p:cNvPr>
          <p:cNvSpPr txBox="1"/>
          <p:nvPr/>
        </p:nvSpPr>
        <p:spPr>
          <a:xfrm>
            <a:off x="4654458" y="6131299"/>
            <a:ext cx="32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04A019-AA0D-6941-AD35-31AD640CB641}"/>
              </a:ext>
            </a:extLst>
          </p:cNvPr>
          <p:cNvSpPr/>
          <p:nvPr/>
        </p:nvSpPr>
        <p:spPr>
          <a:xfrm>
            <a:off x="3725350" y="6839185"/>
            <a:ext cx="411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reeform 411">
            <a:extLst>
              <a:ext uri="{FF2B5EF4-FFF2-40B4-BE49-F238E27FC236}">
                <a16:creationId xmlns:a16="http://schemas.microsoft.com/office/drawing/2014/main" id="{46DEFD4A-FCEE-284E-8E15-8AA6C2BA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167" y="5312597"/>
            <a:ext cx="17049896" cy="5479808"/>
          </a:xfrm>
          <a:custGeom>
            <a:avLst/>
            <a:gdLst>
              <a:gd name="T0" fmla="*/ 0 w 15641"/>
              <a:gd name="T1" fmla="*/ 5027 h 5028"/>
              <a:gd name="T2" fmla="*/ 0 w 15641"/>
              <a:gd name="T3" fmla="*/ 5027 h 5028"/>
              <a:gd name="T4" fmla="*/ 3328 w 15641"/>
              <a:gd name="T5" fmla="*/ 5027 h 5028"/>
              <a:gd name="T6" fmla="*/ 3876 w 15641"/>
              <a:gd name="T7" fmla="*/ 4487 h 5028"/>
              <a:gd name="T8" fmla="*/ 3876 w 15641"/>
              <a:gd name="T9" fmla="*/ 3048 h 5028"/>
              <a:gd name="T10" fmla="*/ 3328 w 15641"/>
              <a:gd name="T11" fmla="*/ 2500 h 5028"/>
              <a:gd name="T12" fmla="*/ 3328 w 15641"/>
              <a:gd name="T13" fmla="*/ 2500 h 5028"/>
              <a:gd name="T14" fmla="*/ 2788 w 15641"/>
              <a:gd name="T15" fmla="*/ 1960 h 5028"/>
              <a:gd name="T16" fmla="*/ 2788 w 15641"/>
              <a:gd name="T17" fmla="*/ 540 h 5028"/>
              <a:gd name="T18" fmla="*/ 3328 w 15641"/>
              <a:gd name="T19" fmla="*/ 0 h 5028"/>
              <a:gd name="T20" fmla="*/ 11943 w 15641"/>
              <a:gd name="T21" fmla="*/ 0 h 5028"/>
              <a:gd name="T22" fmla="*/ 12492 w 15641"/>
              <a:gd name="T23" fmla="*/ 540 h 5028"/>
              <a:gd name="T24" fmla="*/ 12492 w 15641"/>
              <a:gd name="T25" fmla="*/ 2734 h 5028"/>
              <a:gd name="T26" fmla="*/ 13032 w 15641"/>
              <a:gd name="T27" fmla="*/ 3282 h 5028"/>
              <a:gd name="T28" fmla="*/ 15640 w 15641"/>
              <a:gd name="T29" fmla="*/ 3282 h 5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41" h="5028">
                <a:moveTo>
                  <a:pt x="0" y="5027"/>
                </a:moveTo>
                <a:lnTo>
                  <a:pt x="0" y="5027"/>
                </a:lnTo>
                <a:cubicBezTo>
                  <a:pt x="3328" y="5027"/>
                  <a:pt x="3328" y="5027"/>
                  <a:pt x="3328" y="5027"/>
                </a:cubicBezTo>
                <a:cubicBezTo>
                  <a:pt x="3634" y="5027"/>
                  <a:pt x="3876" y="4784"/>
                  <a:pt x="3876" y="4487"/>
                </a:cubicBezTo>
                <a:cubicBezTo>
                  <a:pt x="3876" y="3048"/>
                  <a:pt x="3876" y="3048"/>
                  <a:pt x="3876" y="3048"/>
                </a:cubicBezTo>
                <a:cubicBezTo>
                  <a:pt x="3876" y="2742"/>
                  <a:pt x="3634" y="2500"/>
                  <a:pt x="3328" y="2500"/>
                </a:cubicBezTo>
                <a:lnTo>
                  <a:pt x="3328" y="2500"/>
                </a:lnTo>
                <a:cubicBezTo>
                  <a:pt x="3031" y="2500"/>
                  <a:pt x="2788" y="2257"/>
                  <a:pt x="2788" y="1960"/>
                </a:cubicBezTo>
                <a:cubicBezTo>
                  <a:pt x="2788" y="540"/>
                  <a:pt x="2788" y="540"/>
                  <a:pt x="2788" y="540"/>
                </a:cubicBezTo>
                <a:cubicBezTo>
                  <a:pt x="2788" y="243"/>
                  <a:pt x="3031" y="0"/>
                  <a:pt x="3328" y="0"/>
                </a:cubicBezTo>
                <a:cubicBezTo>
                  <a:pt x="11943" y="0"/>
                  <a:pt x="11943" y="0"/>
                  <a:pt x="11943" y="0"/>
                </a:cubicBezTo>
                <a:cubicBezTo>
                  <a:pt x="12249" y="0"/>
                  <a:pt x="12492" y="243"/>
                  <a:pt x="12492" y="540"/>
                </a:cubicBezTo>
                <a:cubicBezTo>
                  <a:pt x="12492" y="2734"/>
                  <a:pt x="12492" y="2734"/>
                  <a:pt x="12492" y="2734"/>
                </a:cubicBezTo>
                <a:cubicBezTo>
                  <a:pt x="12492" y="3039"/>
                  <a:pt x="12735" y="3282"/>
                  <a:pt x="13032" y="3282"/>
                </a:cubicBezTo>
                <a:cubicBezTo>
                  <a:pt x="15640" y="3282"/>
                  <a:pt x="15640" y="3282"/>
                  <a:pt x="15640" y="3282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Freeform 412">
            <a:extLst>
              <a:ext uri="{FF2B5EF4-FFF2-40B4-BE49-F238E27FC236}">
                <a16:creationId xmlns:a16="http://schemas.microsoft.com/office/drawing/2014/main" id="{7823DF55-C2EA-D94A-8C21-2DCE77ED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6435" y="5764441"/>
            <a:ext cx="158628" cy="3129260"/>
          </a:xfrm>
          <a:custGeom>
            <a:avLst/>
            <a:gdLst>
              <a:gd name="T0" fmla="*/ 144 w 145"/>
              <a:gd name="T1" fmla="*/ 0 h 2869"/>
              <a:gd name="T2" fmla="*/ 0 w 145"/>
              <a:gd name="T3" fmla="*/ 0 h 2869"/>
              <a:gd name="T4" fmla="*/ 0 w 145"/>
              <a:gd name="T5" fmla="*/ 2868 h 2869"/>
              <a:gd name="T6" fmla="*/ 144 w 145"/>
              <a:gd name="T7" fmla="*/ 2868 h 2869"/>
              <a:gd name="T8" fmla="*/ 144 w 145"/>
              <a:gd name="T9" fmla="*/ 0 h 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69">
                <a:moveTo>
                  <a:pt x="144" y="0"/>
                </a:moveTo>
                <a:lnTo>
                  <a:pt x="0" y="0"/>
                </a:lnTo>
                <a:lnTo>
                  <a:pt x="0" y="2868"/>
                </a:lnTo>
                <a:lnTo>
                  <a:pt x="144" y="2868"/>
                </a:lnTo>
                <a:lnTo>
                  <a:pt x="14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3">
            <a:extLst>
              <a:ext uri="{FF2B5EF4-FFF2-40B4-BE49-F238E27FC236}">
                <a16:creationId xmlns:a16="http://schemas.microsoft.com/office/drawing/2014/main" id="{95A0FA88-34D7-A141-8B66-873E3DD21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5062" y="5764441"/>
            <a:ext cx="1845830" cy="1687206"/>
          </a:xfrm>
          <a:custGeom>
            <a:avLst/>
            <a:gdLst>
              <a:gd name="T0" fmla="*/ 1691 w 1692"/>
              <a:gd name="T1" fmla="*/ 1546 h 1547"/>
              <a:gd name="T2" fmla="*/ 0 w 1692"/>
              <a:gd name="T3" fmla="*/ 1546 h 1547"/>
              <a:gd name="T4" fmla="*/ 0 w 1692"/>
              <a:gd name="T5" fmla="*/ 0 h 1547"/>
              <a:gd name="T6" fmla="*/ 1691 w 1692"/>
              <a:gd name="T7" fmla="*/ 0 h 1547"/>
              <a:gd name="T8" fmla="*/ 1691 w 1692"/>
              <a:gd name="T9" fmla="*/ 1546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2" h="1547">
                <a:moveTo>
                  <a:pt x="1691" y="1546"/>
                </a:moveTo>
                <a:lnTo>
                  <a:pt x="0" y="1546"/>
                </a:lnTo>
                <a:lnTo>
                  <a:pt x="0" y="0"/>
                </a:lnTo>
                <a:lnTo>
                  <a:pt x="1691" y="0"/>
                </a:lnTo>
                <a:lnTo>
                  <a:pt x="1691" y="154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4">
            <a:extLst>
              <a:ext uri="{FF2B5EF4-FFF2-40B4-BE49-F238E27FC236}">
                <a16:creationId xmlns:a16="http://schemas.microsoft.com/office/drawing/2014/main" id="{0FDBE482-1EB6-B44B-A4DF-E2B3EE13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2482" y="5764441"/>
            <a:ext cx="293216" cy="1687206"/>
          </a:xfrm>
          <a:custGeom>
            <a:avLst/>
            <a:gdLst>
              <a:gd name="T0" fmla="*/ 0 w 271"/>
              <a:gd name="T1" fmla="*/ 774 h 1547"/>
              <a:gd name="T2" fmla="*/ 270 w 271"/>
              <a:gd name="T3" fmla="*/ 1546 h 1547"/>
              <a:gd name="T4" fmla="*/ 270 w 271"/>
              <a:gd name="T5" fmla="*/ 0 h 1547"/>
              <a:gd name="T6" fmla="*/ 0 w 271"/>
              <a:gd name="T7" fmla="*/ 774 h 1547"/>
              <a:gd name="T8" fmla="*/ 270 w 271"/>
              <a:gd name="T9" fmla="*/ 1546 h 1547"/>
              <a:gd name="T10" fmla="*/ 270 w 271"/>
              <a:gd name="T11" fmla="*/ 0 h 1547"/>
              <a:gd name="T12" fmla="*/ 0 w 271"/>
              <a:gd name="T13" fmla="*/ 774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1" h="1547">
                <a:moveTo>
                  <a:pt x="0" y="774"/>
                </a:moveTo>
                <a:lnTo>
                  <a:pt x="270" y="1546"/>
                </a:lnTo>
                <a:lnTo>
                  <a:pt x="270" y="0"/>
                </a:lnTo>
                <a:lnTo>
                  <a:pt x="0" y="774"/>
                </a:lnTo>
                <a:lnTo>
                  <a:pt x="270" y="1546"/>
                </a:lnTo>
                <a:lnTo>
                  <a:pt x="270" y="0"/>
                </a:lnTo>
                <a:lnTo>
                  <a:pt x="0" y="7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5">
            <a:extLst>
              <a:ext uri="{FF2B5EF4-FFF2-40B4-BE49-F238E27FC236}">
                <a16:creationId xmlns:a16="http://schemas.microsoft.com/office/drawing/2014/main" id="{872F5C16-987D-CD40-AC09-618ED9B7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58" y="10059764"/>
            <a:ext cx="1467890" cy="1484510"/>
          </a:xfrm>
          <a:custGeom>
            <a:avLst/>
            <a:gdLst>
              <a:gd name="T0" fmla="*/ 1169 w 1170"/>
              <a:gd name="T1" fmla="*/ 585 h 1180"/>
              <a:gd name="T2" fmla="*/ 1169 w 1170"/>
              <a:gd name="T3" fmla="*/ 585 h 1180"/>
              <a:gd name="T4" fmla="*/ 584 w 1170"/>
              <a:gd name="T5" fmla="*/ 1179 h 1180"/>
              <a:gd name="T6" fmla="*/ 0 w 1170"/>
              <a:gd name="T7" fmla="*/ 585 h 1180"/>
              <a:gd name="T8" fmla="*/ 584 w 1170"/>
              <a:gd name="T9" fmla="*/ 0 h 1180"/>
              <a:gd name="T10" fmla="*/ 1169 w 1170"/>
              <a:gd name="T11" fmla="*/ 585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80">
                <a:moveTo>
                  <a:pt x="1169" y="585"/>
                </a:moveTo>
                <a:lnTo>
                  <a:pt x="1169" y="585"/>
                </a:lnTo>
                <a:cubicBezTo>
                  <a:pt x="1169" y="909"/>
                  <a:pt x="908" y="1179"/>
                  <a:pt x="584" y="1179"/>
                </a:cubicBezTo>
                <a:cubicBezTo>
                  <a:pt x="261" y="1179"/>
                  <a:pt x="0" y="909"/>
                  <a:pt x="0" y="585"/>
                </a:cubicBezTo>
                <a:cubicBezTo>
                  <a:pt x="0" y="261"/>
                  <a:pt x="261" y="0"/>
                  <a:pt x="584" y="0"/>
                </a:cubicBezTo>
                <a:cubicBezTo>
                  <a:pt x="908" y="0"/>
                  <a:pt x="1169" y="261"/>
                  <a:pt x="1169" y="5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6">
            <a:extLst>
              <a:ext uri="{FF2B5EF4-FFF2-40B4-BE49-F238E27FC236}">
                <a16:creationId xmlns:a16="http://schemas.microsoft.com/office/drawing/2014/main" id="{6C53EA14-8500-2341-A56C-222DB0E8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831" y="4570708"/>
            <a:ext cx="1478970" cy="1478972"/>
          </a:xfrm>
          <a:custGeom>
            <a:avLst/>
            <a:gdLst>
              <a:gd name="T0" fmla="*/ 1178 w 1179"/>
              <a:gd name="T1" fmla="*/ 593 h 1179"/>
              <a:gd name="T2" fmla="*/ 1178 w 1179"/>
              <a:gd name="T3" fmla="*/ 593 h 1179"/>
              <a:gd name="T4" fmla="*/ 584 w 1179"/>
              <a:gd name="T5" fmla="*/ 1178 h 1179"/>
              <a:gd name="T6" fmla="*/ 0 w 1179"/>
              <a:gd name="T7" fmla="*/ 593 h 1179"/>
              <a:gd name="T8" fmla="*/ 584 w 1179"/>
              <a:gd name="T9" fmla="*/ 0 h 1179"/>
              <a:gd name="T10" fmla="*/ 1178 w 1179"/>
              <a:gd name="T11" fmla="*/ 593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9" h="1179">
                <a:moveTo>
                  <a:pt x="1178" y="593"/>
                </a:moveTo>
                <a:lnTo>
                  <a:pt x="1178" y="593"/>
                </a:lnTo>
                <a:cubicBezTo>
                  <a:pt x="1178" y="917"/>
                  <a:pt x="908" y="1178"/>
                  <a:pt x="584" y="1178"/>
                </a:cubicBezTo>
                <a:cubicBezTo>
                  <a:pt x="261" y="1178"/>
                  <a:pt x="0" y="917"/>
                  <a:pt x="0" y="593"/>
                </a:cubicBezTo>
                <a:cubicBezTo>
                  <a:pt x="0" y="270"/>
                  <a:pt x="261" y="0"/>
                  <a:pt x="584" y="0"/>
                </a:cubicBezTo>
                <a:cubicBezTo>
                  <a:pt x="908" y="0"/>
                  <a:pt x="1178" y="270"/>
                  <a:pt x="1178" y="5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7">
            <a:extLst>
              <a:ext uri="{FF2B5EF4-FFF2-40B4-BE49-F238E27FC236}">
                <a16:creationId xmlns:a16="http://schemas.microsoft.com/office/drawing/2014/main" id="{D4385B4F-A7BA-0A41-A8C5-BA4FCBF4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1526" y="4570708"/>
            <a:ext cx="1467890" cy="1478972"/>
          </a:xfrm>
          <a:custGeom>
            <a:avLst/>
            <a:gdLst>
              <a:gd name="T0" fmla="*/ 1169 w 1170"/>
              <a:gd name="T1" fmla="*/ 593 h 1179"/>
              <a:gd name="T2" fmla="*/ 1169 w 1170"/>
              <a:gd name="T3" fmla="*/ 593 h 1179"/>
              <a:gd name="T4" fmla="*/ 585 w 1170"/>
              <a:gd name="T5" fmla="*/ 1178 h 1179"/>
              <a:gd name="T6" fmla="*/ 0 w 1170"/>
              <a:gd name="T7" fmla="*/ 593 h 1179"/>
              <a:gd name="T8" fmla="*/ 585 w 1170"/>
              <a:gd name="T9" fmla="*/ 0 h 1179"/>
              <a:gd name="T10" fmla="*/ 1169 w 1170"/>
              <a:gd name="T11" fmla="*/ 593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79">
                <a:moveTo>
                  <a:pt x="1169" y="593"/>
                </a:moveTo>
                <a:lnTo>
                  <a:pt x="1169" y="593"/>
                </a:lnTo>
                <a:cubicBezTo>
                  <a:pt x="1169" y="917"/>
                  <a:pt x="908" y="1178"/>
                  <a:pt x="585" y="1178"/>
                </a:cubicBezTo>
                <a:cubicBezTo>
                  <a:pt x="261" y="1178"/>
                  <a:pt x="0" y="917"/>
                  <a:pt x="0" y="593"/>
                </a:cubicBezTo>
                <a:cubicBezTo>
                  <a:pt x="0" y="270"/>
                  <a:pt x="261" y="0"/>
                  <a:pt x="585" y="0"/>
                </a:cubicBezTo>
                <a:cubicBezTo>
                  <a:pt x="908" y="0"/>
                  <a:pt x="1169" y="270"/>
                  <a:pt x="1169" y="5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8">
            <a:extLst>
              <a:ext uri="{FF2B5EF4-FFF2-40B4-BE49-F238E27FC236}">
                <a16:creationId xmlns:a16="http://schemas.microsoft.com/office/drawing/2014/main" id="{4DFF135C-9C76-0347-9EB3-8197FDE6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183" y="8166232"/>
            <a:ext cx="1484510" cy="1478972"/>
          </a:xfrm>
          <a:custGeom>
            <a:avLst/>
            <a:gdLst>
              <a:gd name="T0" fmla="*/ 1179 w 1180"/>
              <a:gd name="T1" fmla="*/ 593 h 1179"/>
              <a:gd name="T2" fmla="*/ 1179 w 1180"/>
              <a:gd name="T3" fmla="*/ 593 h 1179"/>
              <a:gd name="T4" fmla="*/ 585 w 1180"/>
              <a:gd name="T5" fmla="*/ 1178 h 1179"/>
              <a:gd name="T6" fmla="*/ 0 w 1180"/>
              <a:gd name="T7" fmla="*/ 593 h 1179"/>
              <a:gd name="T8" fmla="*/ 585 w 1180"/>
              <a:gd name="T9" fmla="*/ 0 h 1179"/>
              <a:gd name="T10" fmla="*/ 1179 w 1180"/>
              <a:gd name="T11" fmla="*/ 593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179">
                <a:moveTo>
                  <a:pt x="1179" y="593"/>
                </a:moveTo>
                <a:lnTo>
                  <a:pt x="1179" y="593"/>
                </a:lnTo>
                <a:cubicBezTo>
                  <a:pt x="1179" y="917"/>
                  <a:pt x="909" y="1178"/>
                  <a:pt x="585" y="1178"/>
                </a:cubicBezTo>
                <a:cubicBezTo>
                  <a:pt x="261" y="1178"/>
                  <a:pt x="0" y="917"/>
                  <a:pt x="0" y="593"/>
                </a:cubicBezTo>
                <a:cubicBezTo>
                  <a:pt x="0" y="269"/>
                  <a:pt x="261" y="0"/>
                  <a:pt x="585" y="0"/>
                </a:cubicBezTo>
                <a:cubicBezTo>
                  <a:pt x="909" y="0"/>
                  <a:pt x="1179" y="269"/>
                  <a:pt x="1179" y="5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9">
            <a:extLst>
              <a:ext uri="{FF2B5EF4-FFF2-40B4-BE49-F238E27FC236}">
                <a16:creationId xmlns:a16="http://schemas.microsoft.com/office/drawing/2014/main" id="{D779418B-2C91-594D-B10C-F556EE39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112" y="10383825"/>
            <a:ext cx="687381" cy="836392"/>
          </a:xfrm>
          <a:custGeom>
            <a:avLst/>
            <a:gdLst>
              <a:gd name="T0" fmla="*/ 620 w 630"/>
              <a:gd name="T1" fmla="*/ 603 h 766"/>
              <a:gd name="T2" fmla="*/ 620 w 630"/>
              <a:gd name="T3" fmla="*/ 603 h 766"/>
              <a:gd name="T4" fmla="*/ 557 w 630"/>
              <a:gd name="T5" fmla="*/ 441 h 766"/>
              <a:gd name="T6" fmla="*/ 548 w 630"/>
              <a:gd name="T7" fmla="*/ 279 h 766"/>
              <a:gd name="T8" fmla="*/ 557 w 630"/>
              <a:gd name="T9" fmla="*/ 234 h 766"/>
              <a:gd name="T10" fmla="*/ 548 w 630"/>
              <a:gd name="T11" fmla="*/ 189 h 766"/>
              <a:gd name="T12" fmla="*/ 314 w 630"/>
              <a:gd name="T13" fmla="*/ 0 h 766"/>
              <a:gd name="T14" fmla="*/ 162 w 630"/>
              <a:gd name="T15" fmla="*/ 45 h 766"/>
              <a:gd name="T16" fmla="*/ 72 w 630"/>
              <a:gd name="T17" fmla="*/ 180 h 766"/>
              <a:gd name="T18" fmla="*/ 72 w 630"/>
              <a:gd name="T19" fmla="*/ 234 h 766"/>
              <a:gd name="T20" fmla="*/ 72 w 630"/>
              <a:gd name="T21" fmla="*/ 279 h 766"/>
              <a:gd name="T22" fmla="*/ 72 w 630"/>
              <a:gd name="T23" fmla="*/ 288 h 766"/>
              <a:gd name="T24" fmla="*/ 72 w 630"/>
              <a:gd name="T25" fmla="*/ 297 h 766"/>
              <a:gd name="T26" fmla="*/ 63 w 630"/>
              <a:gd name="T27" fmla="*/ 450 h 766"/>
              <a:gd name="T28" fmla="*/ 9 w 630"/>
              <a:gd name="T29" fmla="*/ 603 h 766"/>
              <a:gd name="T30" fmla="*/ 0 w 630"/>
              <a:gd name="T31" fmla="*/ 639 h 766"/>
              <a:gd name="T32" fmla="*/ 36 w 630"/>
              <a:gd name="T33" fmla="*/ 657 h 766"/>
              <a:gd name="T34" fmla="*/ 36 w 630"/>
              <a:gd name="T35" fmla="*/ 657 h 766"/>
              <a:gd name="T36" fmla="*/ 135 w 630"/>
              <a:gd name="T37" fmla="*/ 657 h 766"/>
              <a:gd name="T38" fmla="*/ 198 w 630"/>
              <a:gd name="T39" fmla="*/ 729 h 766"/>
              <a:gd name="T40" fmla="*/ 314 w 630"/>
              <a:gd name="T41" fmla="*/ 765 h 766"/>
              <a:gd name="T42" fmla="*/ 431 w 630"/>
              <a:gd name="T43" fmla="*/ 729 h 766"/>
              <a:gd name="T44" fmla="*/ 494 w 630"/>
              <a:gd name="T45" fmla="*/ 657 h 766"/>
              <a:gd name="T46" fmla="*/ 593 w 630"/>
              <a:gd name="T47" fmla="*/ 657 h 766"/>
              <a:gd name="T48" fmla="*/ 593 w 630"/>
              <a:gd name="T49" fmla="*/ 657 h 766"/>
              <a:gd name="T50" fmla="*/ 620 w 630"/>
              <a:gd name="T51" fmla="*/ 639 h 766"/>
              <a:gd name="T52" fmla="*/ 620 w 630"/>
              <a:gd name="T53" fmla="*/ 603 h 766"/>
              <a:gd name="T54" fmla="*/ 405 w 630"/>
              <a:gd name="T55" fmla="*/ 693 h 766"/>
              <a:gd name="T56" fmla="*/ 405 w 630"/>
              <a:gd name="T57" fmla="*/ 693 h 766"/>
              <a:gd name="T58" fmla="*/ 314 w 630"/>
              <a:gd name="T59" fmla="*/ 720 h 766"/>
              <a:gd name="T60" fmla="*/ 225 w 630"/>
              <a:gd name="T61" fmla="*/ 693 h 766"/>
              <a:gd name="T62" fmla="*/ 189 w 630"/>
              <a:gd name="T63" fmla="*/ 657 h 766"/>
              <a:gd name="T64" fmla="*/ 314 w 630"/>
              <a:gd name="T65" fmla="*/ 657 h 766"/>
              <a:gd name="T66" fmla="*/ 441 w 630"/>
              <a:gd name="T67" fmla="*/ 657 h 766"/>
              <a:gd name="T68" fmla="*/ 405 w 630"/>
              <a:gd name="T69" fmla="*/ 693 h 766"/>
              <a:gd name="T70" fmla="*/ 521 w 630"/>
              <a:gd name="T71" fmla="*/ 603 h 766"/>
              <a:gd name="T72" fmla="*/ 521 w 630"/>
              <a:gd name="T73" fmla="*/ 603 h 766"/>
              <a:gd name="T74" fmla="*/ 521 w 630"/>
              <a:gd name="T75" fmla="*/ 603 h 766"/>
              <a:gd name="T76" fmla="*/ 314 w 630"/>
              <a:gd name="T77" fmla="*/ 603 h 766"/>
              <a:gd name="T78" fmla="*/ 63 w 630"/>
              <a:gd name="T79" fmla="*/ 603 h 766"/>
              <a:gd name="T80" fmla="*/ 117 w 630"/>
              <a:gd name="T81" fmla="*/ 450 h 766"/>
              <a:gd name="T82" fmla="*/ 126 w 630"/>
              <a:gd name="T83" fmla="*/ 279 h 766"/>
              <a:gd name="T84" fmla="*/ 126 w 630"/>
              <a:gd name="T85" fmla="*/ 270 h 766"/>
              <a:gd name="T86" fmla="*/ 126 w 630"/>
              <a:gd name="T87" fmla="*/ 270 h 766"/>
              <a:gd name="T88" fmla="*/ 117 w 630"/>
              <a:gd name="T89" fmla="*/ 225 h 766"/>
              <a:gd name="T90" fmla="*/ 126 w 630"/>
              <a:gd name="T91" fmla="*/ 189 h 766"/>
              <a:gd name="T92" fmla="*/ 189 w 630"/>
              <a:gd name="T93" fmla="*/ 90 h 766"/>
              <a:gd name="T94" fmla="*/ 314 w 630"/>
              <a:gd name="T95" fmla="*/ 45 h 766"/>
              <a:gd name="T96" fmla="*/ 503 w 630"/>
              <a:gd name="T97" fmla="*/ 198 h 766"/>
              <a:gd name="T98" fmla="*/ 503 w 630"/>
              <a:gd name="T99" fmla="*/ 225 h 766"/>
              <a:gd name="T100" fmla="*/ 503 w 630"/>
              <a:gd name="T101" fmla="*/ 279 h 766"/>
              <a:gd name="T102" fmla="*/ 513 w 630"/>
              <a:gd name="T103" fmla="*/ 450 h 766"/>
              <a:gd name="T104" fmla="*/ 566 w 630"/>
              <a:gd name="T105" fmla="*/ 603 h 766"/>
              <a:gd name="T106" fmla="*/ 521 w 630"/>
              <a:gd name="T107" fmla="*/ 60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30" h="766">
                <a:moveTo>
                  <a:pt x="620" y="603"/>
                </a:moveTo>
                <a:lnTo>
                  <a:pt x="620" y="603"/>
                </a:lnTo>
                <a:cubicBezTo>
                  <a:pt x="593" y="567"/>
                  <a:pt x="566" y="513"/>
                  <a:pt x="557" y="441"/>
                </a:cubicBezTo>
                <a:cubicBezTo>
                  <a:pt x="548" y="378"/>
                  <a:pt x="548" y="315"/>
                  <a:pt x="548" y="279"/>
                </a:cubicBezTo>
                <a:cubicBezTo>
                  <a:pt x="548" y="261"/>
                  <a:pt x="557" y="243"/>
                  <a:pt x="557" y="234"/>
                </a:cubicBezTo>
                <a:cubicBezTo>
                  <a:pt x="557" y="216"/>
                  <a:pt x="557" y="207"/>
                  <a:pt x="548" y="189"/>
                </a:cubicBezTo>
                <a:cubicBezTo>
                  <a:pt x="530" y="81"/>
                  <a:pt x="431" y="0"/>
                  <a:pt x="314" y="0"/>
                </a:cubicBezTo>
                <a:cubicBezTo>
                  <a:pt x="251" y="0"/>
                  <a:pt x="198" y="18"/>
                  <a:pt x="162" y="45"/>
                </a:cubicBezTo>
                <a:cubicBezTo>
                  <a:pt x="117" y="81"/>
                  <a:pt x="90" y="126"/>
                  <a:pt x="72" y="180"/>
                </a:cubicBezTo>
                <a:cubicBezTo>
                  <a:pt x="72" y="198"/>
                  <a:pt x="72" y="216"/>
                  <a:pt x="72" y="234"/>
                </a:cubicBezTo>
                <a:cubicBezTo>
                  <a:pt x="72" y="243"/>
                  <a:pt x="72" y="261"/>
                  <a:pt x="72" y="279"/>
                </a:cubicBezTo>
                <a:cubicBezTo>
                  <a:pt x="72" y="288"/>
                  <a:pt x="72" y="288"/>
                  <a:pt x="72" y="288"/>
                </a:cubicBezTo>
                <a:cubicBezTo>
                  <a:pt x="72" y="297"/>
                  <a:pt x="72" y="297"/>
                  <a:pt x="72" y="297"/>
                </a:cubicBezTo>
                <a:cubicBezTo>
                  <a:pt x="72" y="333"/>
                  <a:pt x="72" y="387"/>
                  <a:pt x="63" y="450"/>
                </a:cubicBezTo>
                <a:cubicBezTo>
                  <a:pt x="54" y="513"/>
                  <a:pt x="36" y="567"/>
                  <a:pt x="9" y="603"/>
                </a:cubicBezTo>
                <a:cubicBezTo>
                  <a:pt x="0" y="612"/>
                  <a:pt x="0" y="621"/>
                  <a:pt x="0" y="639"/>
                </a:cubicBezTo>
                <a:cubicBezTo>
                  <a:pt x="9" y="648"/>
                  <a:pt x="18" y="657"/>
                  <a:pt x="36" y="657"/>
                </a:cubicBezTo>
                <a:lnTo>
                  <a:pt x="36" y="657"/>
                </a:lnTo>
                <a:cubicBezTo>
                  <a:pt x="135" y="657"/>
                  <a:pt x="135" y="657"/>
                  <a:pt x="135" y="657"/>
                </a:cubicBezTo>
                <a:cubicBezTo>
                  <a:pt x="144" y="684"/>
                  <a:pt x="171" y="711"/>
                  <a:pt x="198" y="729"/>
                </a:cubicBezTo>
                <a:cubicBezTo>
                  <a:pt x="234" y="756"/>
                  <a:pt x="270" y="765"/>
                  <a:pt x="314" y="765"/>
                </a:cubicBezTo>
                <a:cubicBezTo>
                  <a:pt x="359" y="765"/>
                  <a:pt x="395" y="756"/>
                  <a:pt x="431" y="729"/>
                </a:cubicBezTo>
                <a:cubicBezTo>
                  <a:pt x="458" y="711"/>
                  <a:pt x="485" y="684"/>
                  <a:pt x="494" y="657"/>
                </a:cubicBezTo>
                <a:cubicBezTo>
                  <a:pt x="593" y="657"/>
                  <a:pt x="593" y="657"/>
                  <a:pt x="593" y="657"/>
                </a:cubicBezTo>
                <a:lnTo>
                  <a:pt x="593" y="657"/>
                </a:lnTo>
                <a:cubicBezTo>
                  <a:pt x="602" y="657"/>
                  <a:pt x="620" y="648"/>
                  <a:pt x="620" y="639"/>
                </a:cubicBezTo>
                <a:cubicBezTo>
                  <a:pt x="629" y="621"/>
                  <a:pt x="629" y="612"/>
                  <a:pt x="620" y="603"/>
                </a:cubicBezTo>
                <a:close/>
                <a:moveTo>
                  <a:pt x="405" y="693"/>
                </a:moveTo>
                <a:lnTo>
                  <a:pt x="405" y="693"/>
                </a:lnTo>
                <a:cubicBezTo>
                  <a:pt x="378" y="711"/>
                  <a:pt x="350" y="720"/>
                  <a:pt x="314" y="720"/>
                </a:cubicBezTo>
                <a:cubicBezTo>
                  <a:pt x="279" y="720"/>
                  <a:pt x="251" y="711"/>
                  <a:pt x="225" y="693"/>
                </a:cubicBezTo>
                <a:cubicBezTo>
                  <a:pt x="215" y="684"/>
                  <a:pt x="198" y="666"/>
                  <a:pt x="189" y="657"/>
                </a:cubicBezTo>
                <a:cubicBezTo>
                  <a:pt x="314" y="657"/>
                  <a:pt x="314" y="657"/>
                  <a:pt x="314" y="657"/>
                </a:cubicBezTo>
                <a:cubicBezTo>
                  <a:pt x="441" y="657"/>
                  <a:pt x="441" y="657"/>
                  <a:pt x="441" y="657"/>
                </a:cubicBezTo>
                <a:cubicBezTo>
                  <a:pt x="431" y="666"/>
                  <a:pt x="413" y="684"/>
                  <a:pt x="405" y="693"/>
                </a:cubicBezTo>
                <a:close/>
                <a:moveTo>
                  <a:pt x="521" y="603"/>
                </a:moveTo>
                <a:lnTo>
                  <a:pt x="521" y="603"/>
                </a:lnTo>
                <a:lnTo>
                  <a:pt x="521" y="603"/>
                </a:lnTo>
                <a:cubicBezTo>
                  <a:pt x="314" y="603"/>
                  <a:pt x="314" y="603"/>
                  <a:pt x="314" y="603"/>
                </a:cubicBezTo>
                <a:cubicBezTo>
                  <a:pt x="63" y="603"/>
                  <a:pt x="63" y="603"/>
                  <a:pt x="63" y="603"/>
                </a:cubicBezTo>
                <a:cubicBezTo>
                  <a:pt x="90" y="567"/>
                  <a:pt x="108" y="513"/>
                  <a:pt x="117" y="450"/>
                </a:cubicBezTo>
                <a:cubicBezTo>
                  <a:pt x="126" y="387"/>
                  <a:pt x="126" y="324"/>
                  <a:pt x="126" y="279"/>
                </a:cubicBezTo>
                <a:cubicBezTo>
                  <a:pt x="126" y="270"/>
                  <a:pt x="126" y="270"/>
                  <a:pt x="126" y="270"/>
                </a:cubicBezTo>
                <a:lnTo>
                  <a:pt x="126" y="270"/>
                </a:lnTo>
                <a:cubicBezTo>
                  <a:pt x="126" y="252"/>
                  <a:pt x="117" y="234"/>
                  <a:pt x="117" y="225"/>
                </a:cubicBezTo>
                <a:cubicBezTo>
                  <a:pt x="117" y="216"/>
                  <a:pt x="117" y="207"/>
                  <a:pt x="126" y="189"/>
                </a:cubicBezTo>
                <a:cubicBezTo>
                  <a:pt x="135" y="153"/>
                  <a:pt x="153" y="117"/>
                  <a:pt x="189" y="90"/>
                </a:cubicBezTo>
                <a:cubicBezTo>
                  <a:pt x="225" y="63"/>
                  <a:pt x="270" y="45"/>
                  <a:pt x="314" y="45"/>
                </a:cubicBezTo>
                <a:cubicBezTo>
                  <a:pt x="405" y="45"/>
                  <a:pt x="485" y="108"/>
                  <a:pt x="503" y="198"/>
                </a:cubicBezTo>
                <a:cubicBezTo>
                  <a:pt x="503" y="207"/>
                  <a:pt x="503" y="216"/>
                  <a:pt x="503" y="225"/>
                </a:cubicBezTo>
                <a:cubicBezTo>
                  <a:pt x="503" y="243"/>
                  <a:pt x="503" y="261"/>
                  <a:pt x="503" y="279"/>
                </a:cubicBezTo>
                <a:cubicBezTo>
                  <a:pt x="503" y="315"/>
                  <a:pt x="503" y="387"/>
                  <a:pt x="513" y="450"/>
                </a:cubicBezTo>
                <a:cubicBezTo>
                  <a:pt x="521" y="513"/>
                  <a:pt x="539" y="567"/>
                  <a:pt x="566" y="603"/>
                </a:cubicBezTo>
                <a:lnTo>
                  <a:pt x="521" y="6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0">
            <a:extLst>
              <a:ext uri="{FF2B5EF4-FFF2-40B4-BE49-F238E27FC236}">
                <a16:creationId xmlns:a16="http://schemas.microsoft.com/office/drawing/2014/main" id="{FF3A73A3-7832-874D-8103-06562EE6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008" y="4942471"/>
            <a:ext cx="648926" cy="735446"/>
          </a:xfrm>
          <a:custGeom>
            <a:avLst/>
            <a:gdLst>
              <a:gd name="T0" fmla="*/ 584 w 594"/>
              <a:gd name="T1" fmla="*/ 666 h 676"/>
              <a:gd name="T2" fmla="*/ 584 w 594"/>
              <a:gd name="T3" fmla="*/ 666 h 676"/>
              <a:gd name="T4" fmla="*/ 593 w 594"/>
              <a:gd name="T5" fmla="*/ 657 h 676"/>
              <a:gd name="T6" fmla="*/ 593 w 594"/>
              <a:gd name="T7" fmla="*/ 657 h 676"/>
              <a:gd name="T8" fmla="*/ 593 w 594"/>
              <a:gd name="T9" fmla="*/ 648 h 676"/>
              <a:gd name="T10" fmla="*/ 593 w 594"/>
              <a:gd name="T11" fmla="*/ 639 h 676"/>
              <a:gd name="T12" fmla="*/ 324 w 594"/>
              <a:gd name="T13" fmla="*/ 9 h 676"/>
              <a:gd name="T14" fmla="*/ 315 w 594"/>
              <a:gd name="T15" fmla="*/ 9 h 676"/>
              <a:gd name="T16" fmla="*/ 315 w 594"/>
              <a:gd name="T17" fmla="*/ 9 h 676"/>
              <a:gd name="T18" fmla="*/ 315 w 594"/>
              <a:gd name="T19" fmla="*/ 0 h 676"/>
              <a:gd name="T20" fmla="*/ 305 w 594"/>
              <a:gd name="T21" fmla="*/ 0 h 676"/>
              <a:gd name="T22" fmla="*/ 305 w 594"/>
              <a:gd name="T23" fmla="*/ 0 h 676"/>
              <a:gd name="T24" fmla="*/ 305 w 594"/>
              <a:gd name="T25" fmla="*/ 0 h 676"/>
              <a:gd name="T26" fmla="*/ 297 w 594"/>
              <a:gd name="T27" fmla="*/ 0 h 676"/>
              <a:gd name="T28" fmla="*/ 297 w 594"/>
              <a:gd name="T29" fmla="*/ 0 h 676"/>
              <a:gd name="T30" fmla="*/ 297 w 594"/>
              <a:gd name="T31" fmla="*/ 0 h 676"/>
              <a:gd name="T32" fmla="*/ 288 w 594"/>
              <a:gd name="T33" fmla="*/ 0 h 676"/>
              <a:gd name="T34" fmla="*/ 288 w 594"/>
              <a:gd name="T35" fmla="*/ 0 h 676"/>
              <a:gd name="T36" fmla="*/ 288 w 594"/>
              <a:gd name="T37" fmla="*/ 0 h 676"/>
              <a:gd name="T38" fmla="*/ 279 w 594"/>
              <a:gd name="T39" fmla="*/ 0 h 676"/>
              <a:gd name="T40" fmla="*/ 279 w 594"/>
              <a:gd name="T41" fmla="*/ 9 h 676"/>
              <a:gd name="T42" fmla="*/ 279 w 594"/>
              <a:gd name="T43" fmla="*/ 9 h 676"/>
              <a:gd name="T44" fmla="*/ 279 w 594"/>
              <a:gd name="T45" fmla="*/ 9 h 676"/>
              <a:gd name="T46" fmla="*/ 0 w 594"/>
              <a:gd name="T47" fmla="*/ 639 h 676"/>
              <a:gd name="T48" fmla="*/ 0 w 594"/>
              <a:gd name="T49" fmla="*/ 648 h 676"/>
              <a:gd name="T50" fmla="*/ 0 w 594"/>
              <a:gd name="T51" fmla="*/ 648 h 676"/>
              <a:gd name="T52" fmla="*/ 0 w 594"/>
              <a:gd name="T53" fmla="*/ 657 h 676"/>
              <a:gd name="T54" fmla="*/ 0 w 594"/>
              <a:gd name="T55" fmla="*/ 657 h 676"/>
              <a:gd name="T56" fmla="*/ 9 w 594"/>
              <a:gd name="T57" fmla="*/ 666 h 676"/>
              <a:gd name="T58" fmla="*/ 9 w 594"/>
              <a:gd name="T59" fmla="*/ 666 h 676"/>
              <a:gd name="T60" fmla="*/ 9 w 594"/>
              <a:gd name="T61" fmla="*/ 666 h 676"/>
              <a:gd name="T62" fmla="*/ 9 w 594"/>
              <a:gd name="T63" fmla="*/ 675 h 676"/>
              <a:gd name="T64" fmla="*/ 18 w 594"/>
              <a:gd name="T65" fmla="*/ 675 h 676"/>
              <a:gd name="T66" fmla="*/ 18 w 594"/>
              <a:gd name="T67" fmla="*/ 675 h 676"/>
              <a:gd name="T68" fmla="*/ 18 w 594"/>
              <a:gd name="T69" fmla="*/ 675 h 676"/>
              <a:gd name="T70" fmla="*/ 27 w 594"/>
              <a:gd name="T71" fmla="*/ 675 h 676"/>
              <a:gd name="T72" fmla="*/ 27 w 594"/>
              <a:gd name="T73" fmla="*/ 675 h 676"/>
              <a:gd name="T74" fmla="*/ 36 w 594"/>
              <a:gd name="T75" fmla="*/ 675 h 676"/>
              <a:gd name="T76" fmla="*/ 297 w 594"/>
              <a:gd name="T77" fmla="*/ 504 h 676"/>
              <a:gd name="T78" fmla="*/ 557 w 594"/>
              <a:gd name="T79" fmla="*/ 675 h 676"/>
              <a:gd name="T80" fmla="*/ 567 w 594"/>
              <a:gd name="T81" fmla="*/ 675 h 676"/>
              <a:gd name="T82" fmla="*/ 567 w 594"/>
              <a:gd name="T83" fmla="*/ 675 h 676"/>
              <a:gd name="T84" fmla="*/ 575 w 594"/>
              <a:gd name="T85" fmla="*/ 675 h 676"/>
              <a:gd name="T86" fmla="*/ 575 w 594"/>
              <a:gd name="T87" fmla="*/ 675 h 676"/>
              <a:gd name="T88" fmla="*/ 575 w 594"/>
              <a:gd name="T89" fmla="*/ 675 h 676"/>
              <a:gd name="T90" fmla="*/ 584 w 594"/>
              <a:gd name="T91" fmla="*/ 675 h 676"/>
              <a:gd name="T92" fmla="*/ 315 w 594"/>
              <a:gd name="T93" fmla="*/ 459 h 676"/>
              <a:gd name="T94" fmla="*/ 315 w 594"/>
              <a:gd name="T95" fmla="*/ 459 h 676"/>
              <a:gd name="T96" fmla="*/ 305 w 594"/>
              <a:gd name="T97" fmla="*/ 450 h 676"/>
              <a:gd name="T98" fmla="*/ 305 w 594"/>
              <a:gd name="T99" fmla="*/ 450 h 676"/>
              <a:gd name="T100" fmla="*/ 297 w 594"/>
              <a:gd name="T101" fmla="*/ 450 h 676"/>
              <a:gd name="T102" fmla="*/ 297 w 594"/>
              <a:gd name="T103" fmla="*/ 450 h 676"/>
              <a:gd name="T104" fmla="*/ 297 w 594"/>
              <a:gd name="T105" fmla="*/ 450 h 676"/>
              <a:gd name="T106" fmla="*/ 288 w 594"/>
              <a:gd name="T107" fmla="*/ 450 h 676"/>
              <a:gd name="T108" fmla="*/ 288 w 594"/>
              <a:gd name="T109" fmla="*/ 450 h 676"/>
              <a:gd name="T110" fmla="*/ 288 w 594"/>
              <a:gd name="T111" fmla="*/ 459 h 676"/>
              <a:gd name="T112" fmla="*/ 297 w 594"/>
              <a:gd name="T113" fmla="*/ 91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4" h="676">
                <a:moveTo>
                  <a:pt x="584" y="666"/>
                </a:moveTo>
                <a:lnTo>
                  <a:pt x="584" y="666"/>
                </a:lnTo>
                <a:lnTo>
                  <a:pt x="584" y="666"/>
                </a:lnTo>
                <a:lnTo>
                  <a:pt x="584" y="666"/>
                </a:lnTo>
                <a:lnTo>
                  <a:pt x="584" y="666"/>
                </a:lnTo>
                <a:lnTo>
                  <a:pt x="584" y="666"/>
                </a:lnTo>
                <a:lnTo>
                  <a:pt x="584" y="666"/>
                </a:lnTo>
                <a:cubicBezTo>
                  <a:pt x="593" y="666"/>
                  <a:pt x="593" y="657"/>
                  <a:pt x="593" y="657"/>
                </a:cubicBezTo>
                <a:lnTo>
                  <a:pt x="593" y="657"/>
                </a:lnTo>
                <a:lnTo>
                  <a:pt x="593" y="657"/>
                </a:lnTo>
                <a:lnTo>
                  <a:pt x="593" y="657"/>
                </a:lnTo>
                <a:lnTo>
                  <a:pt x="593" y="657"/>
                </a:lnTo>
                <a:lnTo>
                  <a:pt x="593" y="657"/>
                </a:lnTo>
                <a:lnTo>
                  <a:pt x="593" y="648"/>
                </a:lnTo>
                <a:lnTo>
                  <a:pt x="593" y="648"/>
                </a:lnTo>
                <a:lnTo>
                  <a:pt x="593" y="648"/>
                </a:lnTo>
                <a:lnTo>
                  <a:pt x="593" y="648"/>
                </a:lnTo>
                <a:cubicBezTo>
                  <a:pt x="593" y="648"/>
                  <a:pt x="593" y="648"/>
                  <a:pt x="593" y="639"/>
                </a:cubicBezTo>
                <a:lnTo>
                  <a:pt x="593" y="639"/>
                </a:lnTo>
                <a:cubicBezTo>
                  <a:pt x="324" y="9"/>
                  <a:pt x="324" y="9"/>
                  <a:pt x="324" y="9"/>
                </a:cubicBezTo>
                <a:lnTo>
                  <a:pt x="324" y="9"/>
                </a:lnTo>
                <a:cubicBezTo>
                  <a:pt x="324" y="9"/>
                  <a:pt x="324" y="9"/>
                  <a:pt x="315" y="9"/>
                </a:cubicBez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cubicBezTo>
                  <a:pt x="315" y="0"/>
                  <a:pt x="315" y="0"/>
                  <a:pt x="315" y="0"/>
                </a:cubicBezTo>
                <a:lnTo>
                  <a:pt x="315" y="0"/>
                </a:lnTo>
                <a:lnTo>
                  <a:pt x="315" y="0"/>
                </a:lnTo>
                <a:lnTo>
                  <a:pt x="315" y="0"/>
                </a:lnTo>
                <a:cubicBezTo>
                  <a:pt x="315" y="0"/>
                  <a:pt x="315" y="0"/>
                  <a:pt x="305" y="0"/>
                </a:cubicBez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cubicBezTo>
                  <a:pt x="305" y="0"/>
                  <a:pt x="305" y="0"/>
                  <a:pt x="297" y="0"/>
                </a:cubicBezTo>
                <a:lnTo>
                  <a:pt x="297" y="0"/>
                </a:lnTo>
                <a:lnTo>
                  <a:pt x="297" y="0"/>
                </a:lnTo>
                <a:lnTo>
                  <a:pt x="297" y="0"/>
                </a:lnTo>
                <a:lnTo>
                  <a:pt x="297" y="0"/>
                </a:lnTo>
                <a:lnTo>
                  <a:pt x="297" y="0"/>
                </a:lnTo>
                <a:lnTo>
                  <a:pt x="297" y="0"/>
                </a:lnTo>
                <a:lnTo>
                  <a:pt x="297" y="0"/>
                </a:lnTo>
                <a:cubicBezTo>
                  <a:pt x="288" y="0"/>
                  <a:pt x="288" y="0"/>
                  <a:pt x="288" y="0"/>
                </a:cubicBezTo>
                <a:lnTo>
                  <a:pt x="288" y="0"/>
                </a:lnTo>
                <a:lnTo>
                  <a:pt x="288" y="0"/>
                </a:lnTo>
                <a:lnTo>
                  <a:pt x="288" y="0"/>
                </a:lnTo>
                <a:lnTo>
                  <a:pt x="288" y="0"/>
                </a:lnTo>
                <a:lnTo>
                  <a:pt x="288" y="0"/>
                </a:lnTo>
                <a:lnTo>
                  <a:pt x="288" y="0"/>
                </a:lnTo>
                <a:lnTo>
                  <a:pt x="288" y="0"/>
                </a:lnTo>
                <a:lnTo>
                  <a:pt x="288" y="0"/>
                </a:lnTo>
                <a:cubicBezTo>
                  <a:pt x="279" y="0"/>
                  <a:pt x="279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cubicBezTo>
                  <a:pt x="279" y="0"/>
                  <a:pt x="279" y="0"/>
                  <a:pt x="279" y="9"/>
                </a:cubicBez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cubicBezTo>
                  <a:pt x="279" y="9"/>
                  <a:pt x="279" y="9"/>
                  <a:pt x="270" y="9"/>
                </a:cubicBezTo>
                <a:cubicBezTo>
                  <a:pt x="0" y="639"/>
                  <a:pt x="0" y="639"/>
                  <a:pt x="0" y="639"/>
                </a:cubicBezTo>
                <a:lnTo>
                  <a:pt x="0" y="639"/>
                </a:lnTo>
                <a:cubicBezTo>
                  <a:pt x="0" y="648"/>
                  <a:pt x="0" y="648"/>
                  <a:pt x="0" y="648"/>
                </a:cubicBezTo>
                <a:lnTo>
                  <a:pt x="0" y="648"/>
                </a:lnTo>
                <a:lnTo>
                  <a:pt x="0" y="648"/>
                </a:lnTo>
                <a:lnTo>
                  <a:pt x="0" y="648"/>
                </a:lnTo>
                <a:lnTo>
                  <a:pt x="0" y="648"/>
                </a:lnTo>
                <a:lnTo>
                  <a:pt x="0" y="648"/>
                </a:lnTo>
                <a:lnTo>
                  <a:pt x="0" y="657"/>
                </a:lnTo>
                <a:lnTo>
                  <a:pt x="0" y="657"/>
                </a:lnTo>
                <a:lnTo>
                  <a:pt x="0" y="657"/>
                </a:lnTo>
                <a:lnTo>
                  <a:pt x="0" y="657"/>
                </a:lnTo>
                <a:lnTo>
                  <a:pt x="0" y="657"/>
                </a:lnTo>
                <a:lnTo>
                  <a:pt x="0" y="657"/>
                </a:lnTo>
                <a:lnTo>
                  <a:pt x="0" y="657"/>
                </a:lnTo>
                <a:lnTo>
                  <a:pt x="0" y="657"/>
                </a:lnTo>
                <a:cubicBezTo>
                  <a:pt x="0" y="666"/>
                  <a:pt x="0" y="666"/>
                  <a:pt x="9" y="666"/>
                </a:cubicBezTo>
                <a:lnTo>
                  <a:pt x="9" y="666"/>
                </a:lnTo>
                <a:lnTo>
                  <a:pt x="9" y="666"/>
                </a:lnTo>
                <a:lnTo>
                  <a:pt x="9" y="666"/>
                </a:lnTo>
                <a:lnTo>
                  <a:pt x="9" y="666"/>
                </a:lnTo>
                <a:lnTo>
                  <a:pt x="9" y="666"/>
                </a:lnTo>
                <a:lnTo>
                  <a:pt x="9" y="666"/>
                </a:lnTo>
                <a:lnTo>
                  <a:pt x="9" y="666"/>
                </a:lnTo>
                <a:lnTo>
                  <a:pt x="9" y="666"/>
                </a:lnTo>
                <a:cubicBezTo>
                  <a:pt x="9" y="675"/>
                  <a:pt x="9" y="675"/>
                  <a:pt x="9" y="675"/>
                </a:cubicBezTo>
                <a:lnTo>
                  <a:pt x="9" y="675"/>
                </a:lnTo>
                <a:lnTo>
                  <a:pt x="18" y="675"/>
                </a:lnTo>
                <a:lnTo>
                  <a:pt x="18" y="675"/>
                </a:lnTo>
                <a:lnTo>
                  <a:pt x="18" y="675"/>
                </a:lnTo>
                <a:lnTo>
                  <a:pt x="18" y="675"/>
                </a:lnTo>
                <a:lnTo>
                  <a:pt x="18" y="675"/>
                </a:lnTo>
                <a:lnTo>
                  <a:pt x="18" y="675"/>
                </a:lnTo>
                <a:lnTo>
                  <a:pt x="18" y="675"/>
                </a:lnTo>
                <a:lnTo>
                  <a:pt x="18" y="675"/>
                </a:lnTo>
                <a:lnTo>
                  <a:pt x="27" y="675"/>
                </a:lnTo>
                <a:lnTo>
                  <a:pt x="27" y="675"/>
                </a:lnTo>
                <a:lnTo>
                  <a:pt x="27" y="675"/>
                </a:lnTo>
                <a:lnTo>
                  <a:pt x="27" y="675"/>
                </a:lnTo>
                <a:lnTo>
                  <a:pt x="27" y="675"/>
                </a:lnTo>
                <a:lnTo>
                  <a:pt x="27" y="675"/>
                </a:lnTo>
                <a:cubicBezTo>
                  <a:pt x="36" y="675"/>
                  <a:pt x="36" y="675"/>
                  <a:pt x="36" y="675"/>
                </a:cubicBezTo>
                <a:lnTo>
                  <a:pt x="36" y="675"/>
                </a:lnTo>
                <a:lnTo>
                  <a:pt x="36" y="675"/>
                </a:lnTo>
                <a:lnTo>
                  <a:pt x="45" y="675"/>
                </a:lnTo>
                <a:lnTo>
                  <a:pt x="45" y="675"/>
                </a:lnTo>
                <a:cubicBezTo>
                  <a:pt x="297" y="504"/>
                  <a:pt x="297" y="504"/>
                  <a:pt x="297" y="504"/>
                </a:cubicBezTo>
                <a:cubicBezTo>
                  <a:pt x="548" y="675"/>
                  <a:pt x="548" y="675"/>
                  <a:pt x="548" y="675"/>
                </a:cubicBezTo>
                <a:lnTo>
                  <a:pt x="548" y="675"/>
                </a:lnTo>
                <a:lnTo>
                  <a:pt x="557" y="675"/>
                </a:lnTo>
                <a:lnTo>
                  <a:pt x="557" y="675"/>
                </a:lnTo>
                <a:lnTo>
                  <a:pt x="557" y="675"/>
                </a:lnTo>
                <a:cubicBezTo>
                  <a:pt x="557" y="675"/>
                  <a:pt x="557" y="675"/>
                  <a:pt x="567" y="675"/>
                </a:cubicBezTo>
                <a:lnTo>
                  <a:pt x="567" y="675"/>
                </a:lnTo>
                <a:lnTo>
                  <a:pt x="567" y="675"/>
                </a:lnTo>
                <a:lnTo>
                  <a:pt x="567" y="675"/>
                </a:lnTo>
                <a:lnTo>
                  <a:pt x="567" y="675"/>
                </a:lnTo>
                <a:lnTo>
                  <a:pt x="567" y="675"/>
                </a:lnTo>
                <a:cubicBezTo>
                  <a:pt x="575" y="675"/>
                  <a:pt x="575" y="675"/>
                  <a:pt x="575" y="675"/>
                </a:cubicBezTo>
                <a:lnTo>
                  <a:pt x="575" y="675"/>
                </a:lnTo>
                <a:lnTo>
                  <a:pt x="575" y="675"/>
                </a:lnTo>
                <a:lnTo>
                  <a:pt x="575" y="675"/>
                </a:lnTo>
                <a:lnTo>
                  <a:pt x="575" y="675"/>
                </a:lnTo>
                <a:lnTo>
                  <a:pt x="575" y="675"/>
                </a:lnTo>
                <a:lnTo>
                  <a:pt x="575" y="675"/>
                </a:lnTo>
                <a:lnTo>
                  <a:pt x="575" y="675"/>
                </a:lnTo>
                <a:lnTo>
                  <a:pt x="584" y="675"/>
                </a:lnTo>
                <a:lnTo>
                  <a:pt x="584" y="675"/>
                </a:lnTo>
                <a:cubicBezTo>
                  <a:pt x="584" y="675"/>
                  <a:pt x="584" y="675"/>
                  <a:pt x="584" y="666"/>
                </a:cubicBezTo>
                <a:close/>
                <a:moveTo>
                  <a:pt x="315" y="459"/>
                </a:moveTo>
                <a:lnTo>
                  <a:pt x="315" y="459"/>
                </a:lnTo>
                <a:lnTo>
                  <a:pt x="315" y="459"/>
                </a:lnTo>
                <a:lnTo>
                  <a:pt x="315" y="459"/>
                </a:lnTo>
                <a:lnTo>
                  <a:pt x="315" y="459"/>
                </a:lnTo>
                <a:cubicBezTo>
                  <a:pt x="315" y="450"/>
                  <a:pt x="305" y="450"/>
                  <a:pt x="305" y="450"/>
                </a:cubicBezTo>
                <a:lnTo>
                  <a:pt x="305" y="450"/>
                </a:lnTo>
                <a:lnTo>
                  <a:pt x="305" y="450"/>
                </a:lnTo>
                <a:lnTo>
                  <a:pt x="305" y="450"/>
                </a:lnTo>
                <a:lnTo>
                  <a:pt x="305" y="450"/>
                </a:lnTo>
                <a:lnTo>
                  <a:pt x="305" y="450"/>
                </a:lnTo>
                <a:lnTo>
                  <a:pt x="305" y="450"/>
                </a:lnTo>
                <a:cubicBezTo>
                  <a:pt x="305" y="450"/>
                  <a:pt x="305" y="450"/>
                  <a:pt x="297" y="450"/>
                </a:cubicBezTo>
                <a:lnTo>
                  <a:pt x="297" y="450"/>
                </a:lnTo>
                <a:lnTo>
                  <a:pt x="297" y="450"/>
                </a:lnTo>
                <a:lnTo>
                  <a:pt x="297" y="450"/>
                </a:lnTo>
                <a:lnTo>
                  <a:pt x="297" y="450"/>
                </a:lnTo>
                <a:lnTo>
                  <a:pt x="297" y="450"/>
                </a:lnTo>
                <a:lnTo>
                  <a:pt x="297" y="450"/>
                </a:lnTo>
                <a:lnTo>
                  <a:pt x="297" y="450"/>
                </a:lnTo>
                <a:lnTo>
                  <a:pt x="288" y="450"/>
                </a:lnTo>
                <a:lnTo>
                  <a:pt x="288" y="450"/>
                </a:lnTo>
                <a:lnTo>
                  <a:pt x="288" y="450"/>
                </a:lnTo>
                <a:lnTo>
                  <a:pt x="288" y="450"/>
                </a:lnTo>
                <a:lnTo>
                  <a:pt x="288" y="450"/>
                </a:lnTo>
                <a:lnTo>
                  <a:pt x="288" y="450"/>
                </a:lnTo>
                <a:cubicBezTo>
                  <a:pt x="288" y="450"/>
                  <a:pt x="288" y="450"/>
                  <a:pt x="288" y="459"/>
                </a:cubicBezTo>
                <a:lnTo>
                  <a:pt x="288" y="459"/>
                </a:lnTo>
                <a:lnTo>
                  <a:pt x="288" y="459"/>
                </a:lnTo>
                <a:lnTo>
                  <a:pt x="288" y="459"/>
                </a:lnTo>
                <a:cubicBezTo>
                  <a:pt x="81" y="585"/>
                  <a:pt x="81" y="585"/>
                  <a:pt x="81" y="585"/>
                </a:cubicBezTo>
                <a:cubicBezTo>
                  <a:pt x="297" y="91"/>
                  <a:pt x="297" y="91"/>
                  <a:pt x="297" y="91"/>
                </a:cubicBezTo>
                <a:cubicBezTo>
                  <a:pt x="512" y="585"/>
                  <a:pt x="512" y="585"/>
                  <a:pt x="512" y="585"/>
                </a:cubicBezTo>
                <a:lnTo>
                  <a:pt x="315" y="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1">
            <a:extLst>
              <a:ext uri="{FF2B5EF4-FFF2-40B4-BE49-F238E27FC236}">
                <a16:creationId xmlns:a16="http://schemas.microsoft.com/office/drawing/2014/main" id="{6B19B97B-368C-A440-91D1-4530EA76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909" y="4942471"/>
            <a:ext cx="855619" cy="735446"/>
          </a:xfrm>
          <a:custGeom>
            <a:avLst/>
            <a:gdLst>
              <a:gd name="T0" fmla="*/ 386 w 783"/>
              <a:gd name="T1" fmla="*/ 675 h 676"/>
              <a:gd name="T2" fmla="*/ 386 w 783"/>
              <a:gd name="T3" fmla="*/ 675 h 676"/>
              <a:gd name="T4" fmla="*/ 368 w 783"/>
              <a:gd name="T5" fmla="*/ 675 h 676"/>
              <a:gd name="T6" fmla="*/ 107 w 783"/>
              <a:gd name="T7" fmla="*/ 405 h 676"/>
              <a:gd name="T8" fmla="*/ 107 w 783"/>
              <a:gd name="T9" fmla="*/ 405 h 676"/>
              <a:gd name="T10" fmla="*/ 53 w 783"/>
              <a:gd name="T11" fmla="*/ 360 h 676"/>
              <a:gd name="T12" fmla="*/ 0 w 783"/>
              <a:gd name="T13" fmla="*/ 207 h 676"/>
              <a:gd name="T14" fmla="*/ 53 w 783"/>
              <a:gd name="T15" fmla="*/ 63 h 676"/>
              <a:gd name="T16" fmla="*/ 206 w 783"/>
              <a:gd name="T17" fmla="*/ 0 h 676"/>
              <a:gd name="T18" fmla="*/ 350 w 783"/>
              <a:gd name="T19" fmla="*/ 63 h 676"/>
              <a:gd name="T20" fmla="*/ 386 w 783"/>
              <a:gd name="T21" fmla="*/ 91 h 676"/>
              <a:gd name="T22" fmla="*/ 422 w 783"/>
              <a:gd name="T23" fmla="*/ 63 h 676"/>
              <a:gd name="T24" fmla="*/ 575 w 783"/>
              <a:gd name="T25" fmla="*/ 0 h 676"/>
              <a:gd name="T26" fmla="*/ 719 w 783"/>
              <a:gd name="T27" fmla="*/ 63 h 676"/>
              <a:gd name="T28" fmla="*/ 782 w 783"/>
              <a:gd name="T29" fmla="*/ 207 h 676"/>
              <a:gd name="T30" fmla="*/ 719 w 783"/>
              <a:gd name="T31" fmla="*/ 360 h 676"/>
              <a:gd name="T32" fmla="*/ 719 w 783"/>
              <a:gd name="T33" fmla="*/ 360 h 676"/>
              <a:gd name="T34" fmla="*/ 665 w 783"/>
              <a:gd name="T35" fmla="*/ 405 h 676"/>
              <a:gd name="T36" fmla="*/ 665 w 783"/>
              <a:gd name="T37" fmla="*/ 405 h 676"/>
              <a:gd name="T38" fmla="*/ 404 w 783"/>
              <a:gd name="T39" fmla="*/ 675 h 676"/>
              <a:gd name="T40" fmla="*/ 386 w 783"/>
              <a:gd name="T41" fmla="*/ 675 h 676"/>
              <a:gd name="T42" fmla="*/ 143 w 783"/>
              <a:gd name="T43" fmla="*/ 378 h 676"/>
              <a:gd name="T44" fmla="*/ 143 w 783"/>
              <a:gd name="T45" fmla="*/ 378 h 676"/>
              <a:gd name="T46" fmla="*/ 386 w 783"/>
              <a:gd name="T47" fmla="*/ 621 h 676"/>
              <a:gd name="T48" fmla="*/ 629 w 783"/>
              <a:gd name="T49" fmla="*/ 378 h 676"/>
              <a:gd name="T50" fmla="*/ 629 w 783"/>
              <a:gd name="T51" fmla="*/ 378 h 676"/>
              <a:gd name="T52" fmla="*/ 683 w 783"/>
              <a:gd name="T53" fmla="*/ 324 h 676"/>
              <a:gd name="T54" fmla="*/ 728 w 783"/>
              <a:gd name="T55" fmla="*/ 207 h 676"/>
              <a:gd name="T56" fmla="*/ 683 w 783"/>
              <a:gd name="T57" fmla="*/ 91 h 676"/>
              <a:gd name="T58" fmla="*/ 575 w 783"/>
              <a:gd name="T59" fmla="*/ 45 h 676"/>
              <a:gd name="T60" fmla="*/ 458 w 783"/>
              <a:gd name="T61" fmla="*/ 91 h 676"/>
              <a:gd name="T62" fmla="*/ 404 w 783"/>
              <a:gd name="T63" fmla="*/ 144 h 676"/>
              <a:gd name="T64" fmla="*/ 386 w 783"/>
              <a:gd name="T65" fmla="*/ 153 h 676"/>
              <a:gd name="T66" fmla="*/ 368 w 783"/>
              <a:gd name="T67" fmla="*/ 144 h 676"/>
              <a:gd name="T68" fmla="*/ 323 w 783"/>
              <a:gd name="T69" fmla="*/ 91 h 676"/>
              <a:gd name="T70" fmla="*/ 206 w 783"/>
              <a:gd name="T71" fmla="*/ 45 h 676"/>
              <a:gd name="T72" fmla="*/ 89 w 783"/>
              <a:gd name="T73" fmla="*/ 91 h 676"/>
              <a:gd name="T74" fmla="*/ 44 w 783"/>
              <a:gd name="T75" fmla="*/ 207 h 676"/>
              <a:gd name="T76" fmla="*/ 89 w 783"/>
              <a:gd name="T77" fmla="*/ 324 h 676"/>
              <a:gd name="T78" fmla="*/ 143 w 783"/>
              <a:gd name="T79" fmla="*/ 378 h 676"/>
              <a:gd name="T80" fmla="*/ 701 w 783"/>
              <a:gd name="T81" fmla="*/ 342 h 676"/>
              <a:gd name="T82" fmla="*/ 701 w 783"/>
              <a:gd name="T83" fmla="*/ 342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3" h="676">
                <a:moveTo>
                  <a:pt x="386" y="675"/>
                </a:moveTo>
                <a:lnTo>
                  <a:pt x="386" y="675"/>
                </a:lnTo>
                <a:cubicBezTo>
                  <a:pt x="386" y="675"/>
                  <a:pt x="377" y="675"/>
                  <a:pt x="368" y="675"/>
                </a:cubicBezTo>
                <a:cubicBezTo>
                  <a:pt x="107" y="405"/>
                  <a:pt x="107" y="405"/>
                  <a:pt x="107" y="405"/>
                </a:cubicBezTo>
                <a:lnTo>
                  <a:pt x="107" y="405"/>
                </a:lnTo>
                <a:cubicBezTo>
                  <a:pt x="53" y="360"/>
                  <a:pt x="53" y="360"/>
                  <a:pt x="53" y="360"/>
                </a:cubicBezTo>
                <a:cubicBezTo>
                  <a:pt x="17" y="315"/>
                  <a:pt x="0" y="261"/>
                  <a:pt x="0" y="207"/>
                </a:cubicBezTo>
                <a:cubicBezTo>
                  <a:pt x="0" y="153"/>
                  <a:pt x="17" y="99"/>
                  <a:pt x="53" y="63"/>
                </a:cubicBezTo>
                <a:cubicBezTo>
                  <a:pt x="99" y="19"/>
                  <a:pt x="152" y="0"/>
                  <a:pt x="206" y="0"/>
                </a:cubicBezTo>
                <a:cubicBezTo>
                  <a:pt x="260" y="0"/>
                  <a:pt x="314" y="19"/>
                  <a:pt x="350" y="63"/>
                </a:cubicBezTo>
                <a:cubicBezTo>
                  <a:pt x="386" y="91"/>
                  <a:pt x="386" y="91"/>
                  <a:pt x="386" y="91"/>
                </a:cubicBezTo>
                <a:cubicBezTo>
                  <a:pt x="422" y="63"/>
                  <a:pt x="422" y="63"/>
                  <a:pt x="422" y="63"/>
                </a:cubicBezTo>
                <a:cubicBezTo>
                  <a:pt x="467" y="19"/>
                  <a:pt x="512" y="0"/>
                  <a:pt x="575" y="0"/>
                </a:cubicBezTo>
                <a:cubicBezTo>
                  <a:pt x="629" y="0"/>
                  <a:pt x="683" y="19"/>
                  <a:pt x="719" y="63"/>
                </a:cubicBezTo>
                <a:cubicBezTo>
                  <a:pt x="764" y="99"/>
                  <a:pt x="782" y="153"/>
                  <a:pt x="782" y="207"/>
                </a:cubicBezTo>
                <a:cubicBezTo>
                  <a:pt x="782" y="261"/>
                  <a:pt x="764" y="315"/>
                  <a:pt x="719" y="360"/>
                </a:cubicBezTo>
                <a:lnTo>
                  <a:pt x="719" y="360"/>
                </a:lnTo>
                <a:cubicBezTo>
                  <a:pt x="665" y="405"/>
                  <a:pt x="665" y="405"/>
                  <a:pt x="665" y="405"/>
                </a:cubicBezTo>
                <a:lnTo>
                  <a:pt x="665" y="405"/>
                </a:lnTo>
                <a:cubicBezTo>
                  <a:pt x="404" y="675"/>
                  <a:pt x="404" y="675"/>
                  <a:pt x="404" y="675"/>
                </a:cubicBezTo>
                <a:cubicBezTo>
                  <a:pt x="404" y="675"/>
                  <a:pt x="395" y="675"/>
                  <a:pt x="386" y="675"/>
                </a:cubicBezTo>
                <a:close/>
                <a:moveTo>
                  <a:pt x="143" y="378"/>
                </a:moveTo>
                <a:lnTo>
                  <a:pt x="143" y="378"/>
                </a:lnTo>
                <a:cubicBezTo>
                  <a:pt x="386" y="621"/>
                  <a:pt x="386" y="621"/>
                  <a:pt x="386" y="621"/>
                </a:cubicBezTo>
                <a:cubicBezTo>
                  <a:pt x="629" y="378"/>
                  <a:pt x="629" y="378"/>
                  <a:pt x="629" y="378"/>
                </a:cubicBezTo>
                <a:lnTo>
                  <a:pt x="629" y="378"/>
                </a:lnTo>
                <a:cubicBezTo>
                  <a:pt x="683" y="324"/>
                  <a:pt x="683" y="324"/>
                  <a:pt x="683" y="324"/>
                </a:cubicBezTo>
                <a:cubicBezTo>
                  <a:pt x="719" y="288"/>
                  <a:pt x="728" y="252"/>
                  <a:pt x="728" y="207"/>
                </a:cubicBezTo>
                <a:cubicBezTo>
                  <a:pt x="728" y="162"/>
                  <a:pt x="719" y="127"/>
                  <a:pt x="683" y="91"/>
                </a:cubicBezTo>
                <a:cubicBezTo>
                  <a:pt x="656" y="63"/>
                  <a:pt x="611" y="45"/>
                  <a:pt x="575" y="45"/>
                </a:cubicBezTo>
                <a:cubicBezTo>
                  <a:pt x="530" y="45"/>
                  <a:pt x="485" y="63"/>
                  <a:pt x="458" y="91"/>
                </a:cubicBezTo>
                <a:cubicBezTo>
                  <a:pt x="404" y="144"/>
                  <a:pt x="404" y="144"/>
                  <a:pt x="404" y="144"/>
                </a:cubicBezTo>
                <a:cubicBezTo>
                  <a:pt x="404" y="153"/>
                  <a:pt x="395" y="153"/>
                  <a:pt x="386" y="153"/>
                </a:cubicBezTo>
                <a:cubicBezTo>
                  <a:pt x="386" y="153"/>
                  <a:pt x="377" y="153"/>
                  <a:pt x="368" y="144"/>
                </a:cubicBezTo>
                <a:cubicBezTo>
                  <a:pt x="323" y="91"/>
                  <a:pt x="323" y="91"/>
                  <a:pt x="323" y="91"/>
                </a:cubicBezTo>
                <a:cubicBezTo>
                  <a:pt x="287" y="63"/>
                  <a:pt x="251" y="45"/>
                  <a:pt x="206" y="45"/>
                </a:cubicBezTo>
                <a:cubicBezTo>
                  <a:pt x="161" y="45"/>
                  <a:pt x="125" y="63"/>
                  <a:pt x="89" y="91"/>
                </a:cubicBezTo>
                <a:cubicBezTo>
                  <a:pt x="63" y="127"/>
                  <a:pt x="44" y="162"/>
                  <a:pt x="44" y="207"/>
                </a:cubicBezTo>
                <a:cubicBezTo>
                  <a:pt x="44" y="252"/>
                  <a:pt x="63" y="288"/>
                  <a:pt x="89" y="324"/>
                </a:cubicBezTo>
                <a:cubicBezTo>
                  <a:pt x="143" y="378"/>
                  <a:pt x="143" y="378"/>
                  <a:pt x="143" y="378"/>
                </a:cubicBezTo>
                <a:close/>
                <a:moveTo>
                  <a:pt x="701" y="342"/>
                </a:moveTo>
                <a:lnTo>
                  <a:pt x="701" y="3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2">
            <a:extLst>
              <a:ext uri="{FF2B5EF4-FFF2-40B4-BE49-F238E27FC236}">
                <a16:creationId xmlns:a16="http://schemas.microsoft.com/office/drawing/2014/main" id="{327BE1C1-90C6-2643-828F-9436DA6E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240" y="8638937"/>
            <a:ext cx="836392" cy="538367"/>
          </a:xfrm>
          <a:custGeom>
            <a:avLst/>
            <a:gdLst>
              <a:gd name="T0" fmla="*/ 765 w 766"/>
              <a:gd name="T1" fmla="*/ 36 h 496"/>
              <a:gd name="T2" fmla="*/ 765 w 766"/>
              <a:gd name="T3" fmla="*/ 36 h 496"/>
              <a:gd name="T4" fmla="*/ 765 w 766"/>
              <a:gd name="T5" fmla="*/ 18 h 496"/>
              <a:gd name="T6" fmla="*/ 765 w 766"/>
              <a:gd name="T7" fmla="*/ 18 h 496"/>
              <a:gd name="T8" fmla="*/ 729 w 766"/>
              <a:gd name="T9" fmla="*/ 0 h 496"/>
              <a:gd name="T10" fmla="*/ 36 w 766"/>
              <a:gd name="T11" fmla="*/ 0 h 496"/>
              <a:gd name="T12" fmla="*/ 0 w 766"/>
              <a:gd name="T13" fmla="*/ 18 h 496"/>
              <a:gd name="T14" fmla="*/ 0 w 766"/>
              <a:gd name="T15" fmla="*/ 18 h 496"/>
              <a:gd name="T16" fmla="*/ 0 w 766"/>
              <a:gd name="T17" fmla="*/ 36 h 496"/>
              <a:gd name="T18" fmla="*/ 0 w 766"/>
              <a:gd name="T19" fmla="*/ 36 h 496"/>
              <a:gd name="T20" fmla="*/ 0 w 766"/>
              <a:gd name="T21" fmla="*/ 459 h 496"/>
              <a:gd name="T22" fmla="*/ 36 w 766"/>
              <a:gd name="T23" fmla="*/ 495 h 496"/>
              <a:gd name="T24" fmla="*/ 729 w 766"/>
              <a:gd name="T25" fmla="*/ 495 h 496"/>
              <a:gd name="T26" fmla="*/ 765 w 766"/>
              <a:gd name="T27" fmla="*/ 459 h 496"/>
              <a:gd name="T28" fmla="*/ 765 w 766"/>
              <a:gd name="T29" fmla="*/ 36 h 496"/>
              <a:gd name="T30" fmla="*/ 378 w 766"/>
              <a:gd name="T31" fmla="*/ 189 h 496"/>
              <a:gd name="T32" fmla="*/ 378 w 766"/>
              <a:gd name="T33" fmla="*/ 189 h 496"/>
              <a:gd name="T34" fmla="*/ 108 w 766"/>
              <a:gd name="T35" fmla="*/ 54 h 496"/>
              <a:gd name="T36" fmla="*/ 657 w 766"/>
              <a:gd name="T37" fmla="*/ 54 h 496"/>
              <a:gd name="T38" fmla="*/ 378 w 766"/>
              <a:gd name="T39" fmla="*/ 189 h 496"/>
              <a:gd name="T40" fmla="*/ 45 w 766"/>
              <a:gd name="T41" fmla="*/ 450 h 496"/>
              <a:gd name="T42" fmla="*/ 45 w 766"/>
              <a:gd name="T43" fmla="*/ 450 h 496"/>
              <a:gd name="T44" fmla="*/ 45 w 766"/>
              <a:gd name="T45" fmla="*/ 72 h 496"/>
              <a:gd name="T46" fmla="*/ 369 w 766"/>
              <a:gd name="T47" fmla="*/ 243 h 496"/>
              <a:gd name="T48" fmla="*/ 369 w 766"/>
              <a:gd name="T49" fmla="*/ 243 h 496"/>
              <a:gd name="T50" fmla="*/ 369 w 766"/>
              <a:gd name="T51" fmla="*/ 243 h 496"/>
              <a:gd name="T52" fmla="*/ 369 w 766"/>
              <a:gd name="T53" fmla="*/ 243 h 496"/>
              <a:gd name="T54" fmla="*/ 369 w 766"/>
              <a:gd name="T55" fmla="*/ 243 h 496"/>
              <a:gd name="T56" fmla="*/ 369 w 766"/>
              <a:gd name="T57" fmla="*/ 243 h 496"/>
              <a:gd name="T58" fmla="*/ 369 w 766"/>
              <a:gd name="T59" fmla="*/ 243 h 496"/>
              <a:gd name="T60" fmla="*/ 378 w 766"/>
              <a:gd name="T61" fmla="*/ 243 h 496"/>
              <a:gd name="T62" fmla="*/ 378 w 766"/>
              <a:gd name="T63" fmla="*/ 243 h 496"/>
              <a:gd name="T64" fmla="*/ 378 w 766"/>
              <a:gd name="T65" fmla="*/ 243 h 496"/>
              <a:gd name="T66" fmla="*/ 378 w 766"/>
              <a:gd name="T67" fmla="*/ 243 h 496"/>
              <a:gd name="T68" fmla="*/ 378 w 766"/>
              <a:gd name="T69" fmla="*/ 243 h 496"/>
              <a:gd name="T70" fmla="*/ 378 w 766"/>
              <a:gd name="T71" fmla="*/ 243 h 496"/>
              <a:gd name="T72" fmla="*/ 378 w 766"/>
              <a:gd name="T73" fmla="*/ 243 h 496"/>
              <a:gd name="T74" fmla="*/ 378 w 766"/>
              <a:gd name="T75" fmla="*/ 243 h 496"/>
              <a:gd name="T76" fmla="*/ 378 w 766"/>
              <a:gd name="T77" fmla="*/ 243 h 496"/>
              <a:gd name="T78" fmla="*/ 378 w 766"/>
              <a:gd name="T79" fmla="*/ 243 h 496"/>
              <a:gd name="T80" fmla="*/ 378 w 766"/>
              <a:gd name="T81" fmla="*/ 243 h 496"/>
              <a:gd name="T82" fmla="*/ 387 w 766"/>
              <a:gd name="T83" fmla="*/ 243 h 496"/>
              <a:gd name="T84" fmla="*/ 387 w 766"/>
              <a:gd name="T85" fmla="*/ 243 h 496"/>
              <a:gd name="T86" fmla="*/ 387 w 766"/>
              <a:gd name="T87" fmla="*/ 243 h 496"/>
              <a:gd name="T88" fmla="*/ 387 w 766"/>
              <a:gd name="T89" fmla="*/ 243 h 496"/>
              <a:gd name="T90" fmla="*/ 387 w 766"/>
              <a:gd name="T91" fmla="*/ 243 h 496"/>
              <a:gd name="T92" fmla="*/ 387 w 766"/>
              <a:gd name="T93" fmla="*/ 243 h 496"/>
              <a:gd name="T94" fmla="*/ 387 w 766"/>
              <a:gd name="T95" fmla="*/ 243 h 496"/>
              <a:gd name="T96" fmla="*/ 387 w 766"/>
              <a:gd name="T97" fmla="*/ 243 h 496"/>
              <a:gd name="T98" fmla="*/ 387 w 766"/>
              <a:gd name="T99" fmla="*/ 243 h 496"/>
              <a:gd name="T100" fmla="*/ 387 w 766"/>
              <a:gd name="T101" fmla="*/ 243 h 496"/>
              <a:gd name="T102" fmla="*/ 387 w 766"/>
              <a:gd name="T103" fmla="*/ 243 h 496"/>
              <a:gd name="T104" fmla="*/ 387 w 766"/>
              <a:gd name="T105" fmla="*/ 243 h 496"/>
              <a:gd name="T106" fmla="*/ 396 w 766"/>
              <a:gd name="T107" fmla="*/ 243 h 496"/>
              <a:gd name="T108" fmla="*/ 396 w 766"/>
              <a:gd name="T109" fmla="*/ 243 h 496"/>
              <a:gd name="T110" fmla="*/ 396 w 766"/>
              <a:gd name="T111" fmla="*/ 243 h 496"/>
              <a:gd name="T112" fmla="*/ 720 w 766"/>
              <a:gd name="T113" fmla="*/ 72 h 496"/>
              <a:gd name="T114" fmla="*/ 720 w 766"/>
              <a:gd name="T115" fmla="*/ 450 h 496"/>
              <a:gd name="T116" fmla="*/ 45 w 766"/>
              <a:gd name="T117" fmla="*/ 45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6" h="496">
                <a:moveTo>
                  <a:pt x="765" y="36"/>
                </a:moveTo>
                <a:lnTo>
                  <a:pt x="765" y="36"/>
                </a:lnTo>
                <a:cubicBezTo>
                  <a:pt x="765" y="27"/>
                  <a:pt x="765" y="27"/>
                  <a:pt x="765" y="18"/>
                </a:cubicBezTo>
                <a:lnTo>
                  <a:pt x="765" y="18"/>
                </a:lnTo>
                <a:cubicBezTo>
                  <a:pt x="756" y="9"/>
                  <a:pt x="747" y="0"/>
                  <a:pt x="72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9" y="9"/>
                  <a:pt x="0" y="18"/>
                </a:cubicBezTo>
                <a:lnTo>
                  <a:pt x="0" y="18"/>
                </a:lnTo>
                <a:cubicBezTo>
                  <a:pt x="0" y="27"/>
                  <a:pt x="0" y="27"/>
                  <a:pt x="0" y="36"/>
                </a:cubicBezTo>
                <a:lnTo>
                  <a:pt x="0" y="36"/>
                </a:lnTo>
                <a:cubicBezTo>
                  <a:pt x="0" y="459"/>
                  <a:pt x="0" y="459"/>
                  <a:pt x="0" y="459"/>
                </a:cubicBezTo>
                <a:cubicBezTo>
                  <a:pt x="0" y="477"/>
                  <a:pt x="18" y="495"/>
                  <a:pt x="36" y="495"/>
                </a:cubicBezTo>
                <a:cubicBezTo>
                  <a:pt x="729" y="495"/>
                  <a:pt x="729" y="495"/>
                  <a:pt x="729" y="495"/>
                </a:cubicBezTo>
                <a:cubicBezTo>
                  <a:pt x="747" y="495"/>
                  <a:pt x="765" y="477"/>
                  <a:pt x="765" y="459"/>
                </a:cubicBezTo>
                <a:cubicBezTo>
                  <a:pt x="765" y="36"/>
                  <a:pt x="765" y="36"/>
                  <a:pt x="765" y="36"/>
                </a:cubicBezTo>
                <a:close/>
                <a:moveTo>
                  <a:pt x="378" y="189"/>
                </a:moveTo>
                <a:lnTo>
                  <a:pt x="378" y="189"/>
                </a:lnTo>
                <a:cubicBezTo>
                  <a:pt x="108" y="54"/>
                  <a:pt x="108" y="54"/>
                  <a:pt x="108" y="54"/>
                </a:cubicBezTo>
                <a:cubicBezTo>
                  <a:pt x="657" y="54"/>
                  <a:pt x="657" y="54"/>
                  <a:pt x="657" y="54"/>
                </a:cubicBezTo>
                <a:lnTo>
                  <a:pt x="378" y="189"/>
                </a:lnTo>
                <a:close/>
                <a:moveTo>
                  <a:pt x="45" y="450"/>
                </a:moveTo>
                <a:lnTo>
                  <a:pt x="45" y="450"/>
                </a:lnTo>
                <a:cubicBezTo>
                  <a:pt x="45" y="72"/>
                  <a:pt x="45" y="72"/>
                  <a:pt x="45" y="72"/>
                </a:cubicBezTo>
                <a:cubicBezTo>
                  <a:pt x="369" y="243"/>
                  <a:pt x="369" y="243"/>
                  <a:pt x="369" y="243"/>
                </a:cubicBezTo>
                <a:lnTo>
                  <a:pt x="369" y="243"/>
                </a:lnTo>
                <a:lnTo>
                  <a:pt x="369" y="243"/>
                </a:lnTo>
                <a:lnTo>
                  <a:pt x="369" y="243"/>
                </a:lnTo>
                <a:lnTo>
                  <a:pt x="369" y="243"/>
                </a:lnTo>
                <a:lnTo>
                  <a:pt x="369" y="243"/>
                </a:lnTo>
                <a:lnTo>
                  <a:pt x="369" y="243"/>
                </a:lnTo>
                <a:cubicBezTo>
                  <a:pt x="378" y="243"/>
                  <a:pt x="378" y="243"/>
                  <a:pt x="378" y="243"/>
                </a:cubicBez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78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lnTo>
                  <a:pt x="387" y="243"/>
                </a:lnTo>
                <a:cubicBezTo>
                  <a:pt x="396" y="243"/>
                  <a:pt x="396" y="243"/>
                  <a:pt x="396" y="243"/>
                </a:cubicBezTo>
                <a:lnTo>
                  <a:pt x="396" y="243"/>
                </a:lnTo>
                <a:lnTo>
                  <a:pt x="396" y="243"/>
                </a:lnTo>
                <a:cubicBezTo>
                  <a:pt x="720" y="72"/>
                  <a:pt x="720" y="72"/>
                  <a:pt x="720" y="72"/>
                </a:cubicBezTo>
                <a:cubicBezTo>
                  <a:pt x="720" y="450"/>
                  <a:pt x="720" y="450"/>
                  <a:pt x="720" y="450"/>
                </a:cubicBezTo>
                <a:lnTo>
                  <a:pt x="45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3D47EF4C-81B0-9D47-B0BF-B57F791E5753}"/>
              </a:ext>
            </a:extLst>
          </p:cNvPr>
          <p:cNvSpPr txBox="1"/>
          <p:nvPr/>
        </p:nvSpPr>
        <p:spPr>
          <a:xfrm>
            <a:off x="10651394" y="1056138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65" name="CuadroTexto 464">
            <a:extLst>
              <a:ext uri="{FF2B5EF4-FFF2-40B4-BE49-F238E27FC236}">
                <a16:creationId xmlns:a16="http://schemas.microsoft.com/office/drawing/2014/main" id="{7676D018-C8D8-5B44-94A4-F117AB5093CD}"/>
              </a:ext>
            </a:extLst>
          </p:cNvPr>
          <p:cNvSpPr txBox="1"/>
          <p:nvPr/>
        </p:nvSpPr>
        <p:spPr>
          <a:xfrm>
            <a:off x="2451398" y="257156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6" name="Freeform 405">
            <a:extLst>
              <a:ext uri="{FF2B5EF4-FFF2-40B4-BE49-F238E27FC236}">
                <a16:creationId xmlns:a16="http://schemas.microsoft.com/office/drawing/2014/main" id="{DE32E80A-7D7A-D44B-86BE-021F115F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238" y="6831453"/>
            <a:ext cx="2489948" cy="3941616"/>
          </a:xfrm>
          <a:custGeom>
            <a:avLst/>
            <a:gdLst>
              <a:gd name="T0" fmla="*/ 1160 w 2285"/>
              <a:gd name="T1" fmla="*/ 3616 h 3617"/>
              <a:gd name="T2" fmla="*/ 1160 w 2285"/>
              <a:gd name="T3" fmla="*/ 3616 h 3617"/>
              <a:gd name="T4" fmla="*/ 1061 w 2285"/>
              <a:gd name="T5" fmla="*/ 3553 h 3617"/>
              <a:gd name="T6" fmla="*/ 530 w 2285"/>
              <a:gd name="T7" fmla="*/ 2617 h 3617"/>
              <a:gd name="T8" fmla="*/ 0 w 2285"/>
              <a:gd name="T9" fmla="*/ 1142 h 3617"/>
              <a:gd name="T10" fmla="*/ 1142 w 2285"/>
              <a:gd name="T11" fmla="*/ 0 h 3617"/>
              <a:gd name="T12" fmla="*/ 2284 w 2285"/>
              <a:gd name="T13" fmla="*/ 1142 h 3617"/>
              <a:gd name="T14" fmla="*/ 1771 w 2285"/>
              <a:gd name="T15" fmla="*/ 2617 h 3617"/>
              <a:gd name="T16" fmla="*/ 1259 w 2285"/>
              <a:gd name="T17" fmla="*/ 3553 h 3617"/>
              <a:gd name="T18" fmla="*/ 1160 w 2285"/>
              <a:gd name="T19" fmla="*/ 3616 h 3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85" h="3617">
                <a:moveTo>
                  <a:pt x="1160" y="3616"/>
                </a:moveTo>
                <a:lnTo>
                  <a:pt x="1160" y="3616"/>
                </a:lnTo>
                <a:cubicBezTo>
                  <a:pt x="1115" y="3616"/>
                  <a:pt x="1079" y="3589"/>
                  <a:pt x="1061" y="3553"/>
                </a:cubicBezTo>
                <a:cubicBezTo>
                  <a:pt x="1061" y="3553"/>
                  <a:pt x="791" y="3121"/>
                  <a:pt x="530" y="2617"/>
                </a:cubicBezTo>
                <a:cubicBezTo>
                  <a:pt x="179" y="1934"/>
                  <a:pt x="0" y="1439"/>
                  <a:pt x="0" y="1142"/>
                </a:cubicBezTo>
                <a:cubicBezTo>
                  <a:pt x="0" y="513"/>
                  <a:pt x="512" y="0"/>
                  <a:pt x="1142" y="0"/>
                </a:cubicBezTo>
                <a:cubicBezTo>
                  <a:pt x="1771" y="0"/>
                  <a:pt x="2284" y="513"/>
                  <a:pt x="2284" y="1142"/>
                </a:cubicBezTo>
                <a:cubicBezTo>
                  <a:pt x="2284" y="1439"/>
                  <a:pt x="2113" y="1934"/>
                  <a:pt x="1771" y="2617"/>
                </a:cubicBezTo>
                <a:cubicBezTo>
                  <a:pt x="1520" y="3121"/>
                  <a:pt x="1259" y="3553"/>
                  <a:pt x="1259" y="3553"/>
                </a:cubicBezTo>
                <a:cubicBezTo>
                  <a:pt x="1241" y="3589"/>
                  <a:pt x="1205" y="3616"/>
                  <a:pt x="1160" y="36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06">
            <a:extLst>
              <a:ext uri="{FF2B5EF4-FFF2-40B4-BE49-F238E27FC236}">
                <a16:creationId xmlns:a16="http://schemas.microsoft.com/office/drawing/2014/main" id="{0D99B933-FCE2-2A45-B692-D08D75BE8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786" y="7220806"/>
            <a:ext cx="1725657" cy="1725660"/>
          </a:xfrm>
          <a:custGeom>
            <a:avLst/>
            <a:gdLst>
              <a:gd name="T0" fmla="*/ 1583 w 1584"/>
              <a:gd name="T1" fmla="*/ 792 h 1584"/>
              <a:gd name="T2" fmla="*/ 1583 w 1584"/>
              <a:gd name="T3" fmla="*/ 792 h 1584"/>
              <a:gd name="T4" fmla="*/ 792 w 1584"/>
              <a:gd name="T5" fmla="*/ 1583 h 1584"/>
              <a:gd name="T6" fmla="*/ 0 w 1584"/>
              <a:gd name="T7" fmla="*/ 792 h 1584"/>
              <a:gd name="T8" fmla="*/ 792 w 1584"/>
              <a:gd name="T9" fmla="*/ 0 h 1584"/>
              <a:gd name="T10" fmla="*/ 1583 w 1584"/>
              <a:gd name="T11" fmla="*/ 792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4" h="1584">
                <a:moveTo>
                  <a:pt x="1583" y="792"/>
                </a:moveTo>
                <a:lnTo>
                  <a:pt x="1583" y="792"/>
                </a:lnTo>
                <a:cubicBezTo>
                  <a:pt x="1583" y="1232"/>
                  <a:pt x="1233" y="1583"/>
                  <a:pt x="792" y="1583"/>
                </a:cubicBezTo>
                <a:cubicBezTo>
                  <a:pt x="360" y="1583"/>
                  <a:pt x="0" y="1232"/>
                  <a:pt x="0" y="792"/>
                </a:cubicBezTo>
                <a:cubicBezTo>
                  <a:pt x="0" y="360"/>
                  <a:pt x="360" y="0"/>
                  <a:pt x="792" y="0"/>
                </a:cubicBezTo>
                <a:cubicBezTo>
                  <a:pt x="1233" y="0"/>
                  <a:pt x="1583" y="360"/>
                  <a:pt x="1583" y="7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CAE475-D80B-4C46-982E-0C0C9523AD63}"/>
              </a:ext>
            </a:extLst>
          </p:cNvPr>
          <p:cNvGrpSpPr/>
          <p:nvPr/>
        </p:nvGrpSpPr>
        <p:grpSpPr>
          <a:xfrm>
            <a:off x="3092629" y="7518831"/>
            <a:ext cx="826778" cy="1139225"/>
            <a:chOff x="3092629" y="7518831"/>
            <a:chExt cx="826778" cy="1139225"/>
          </a:xfrm>
          <a:solidFill>
            <a:schemeClr val="tx1">
              <a:lumMod val="75000"/>
              <a:alpha val="76000"/>
            </a:schemeClr>
          </a:solidFill>
        </p:grpSpPr>
        <p:sp>
          <p:nvSpPr>
            <p:cNvPr id="448" name="Freeform 407">
              <a:extLst>
                <a:ext uri="{FF2B5EF4-FFF2-40B4-BE49-F238E27FC236}">
                  <a16:creationId xmlns:a16="http://schemas.microsoft.com/office/drawing/2014/main" id="{7C4D890B-7254-CD45-9C96-A3F47A7D1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629" y="7518831"/>
              <a:ext cx="826778" cy="1139225"/>
            </a:xfrm>
            <a:custGeom>
              <a:avLst/>
              <a:gdLst>
                <a:gd name="T0" fmla="*/ 720 w 757"/>
                <a:gd name="T1" fmla="*/ 108 h 1044"/>
                <a:gd name="T2" fmla="*/ 720 w 757"/>
                <a:gd name="T3" fmla="*/ 108 h 1044"/>
                <a:gd name="T4" fmla="*/ 558 w 757"/>
                <a:gd name="T5" fmla="*/ 108 h 1044"/>
                <a:gd name="T6" fmla="*/ 495 w 757"/>
                <a:gd name="T7" fmla="*/ 36 h 1044"/>
                <a:gd name="T8" fmla="*/ 378 w 757"/>
                <a:gd name="T9" fmla="*/ 0 h 1044"/>
                <a:gd name="T10" fmla="*/ 261 w 757"/>
                <a:gd name="T11" fmla="*/ 36 h 1044"/>
                <a:gd name="T12" fmla="*/ 198 w 757"/>
                <a:gd name="T13" fmla="*/ 108 h 1044"/>
                <a:gd name="T14" fmla="*/ 45 w 757"/>
                <a:gd name="T15" fmla="*/ 108 h 1044"/>
                <a:gd name="T16" fmla="*/ 0 w 757"/>
                <a:gd name="T17" fmla="*/ 171 h 1044"/>
                <a:gd name="T18" fmla="*/ 0 w 757"/>
                <a:gd name="T19" fmla="*/ 1016 h 1044"/>
                <a:gd name="T20" fmla="*/ 27 w 757"/>
                <a:gd name="T21" fmla="*/ 1043 h 1044"/>
                <a:gd name="T22" fmla="*/ 729 w 757"/>
                <a:gd name="T23" fmla="*/ 1043 h 1044"/>
                <a:gd name="T24" fmla="*/ 756 w 757"/>
                <a:gd name="T25" fmla="*/ 1016 h 1044"/>
                <a:gd name="T26" fmla="*/ 756 w 757"/>
                <a:gd name="T27" fmla="*/ 171 h 1044"/>
                <a:gd name="T28" fmla="*/ 720 w 757"/>
                <a:gd name="T29" fmla="*/ 108 h 1044"/>
                <a:gd name="T30" fmla="*/ 243 w 757"/>
                <a:gd name="T31" fmla="*/ 144 h 1044"/>
                <a:gd name="T32" fmla="*/ 243 w 757"/>
                <a:gd name="T33" fmla="*/ 144 h 1044"/>
                <a:gd name="T34" fmla="*/ 297 w 757"/>
                <a:gd name="T35" fmla="*/ 90 h 1044"/>
                <a:gd name="T36" fmla="*/ 378 w 757"/>
                <a:gd name="T37" fmla="*/ 63 h 1044"/>
                <a:gd name="T38" fmla="*/ 459 w 757"/>
                <a:gd name="T39" fmla="*/ 90 h 1044"/>
                <a:gd name="T40" fmla="*/ 513 w 757"/>
                <a:gd name="T41" fmla="*/ 144 h 1044"/>
                <a:gd name="T42" fmla="*/ 513 w 757"/>
                <a:gd name="T43" fmla="*/ 207 h 1044"/>
                <a:gd name="T44" fmla="*/ 243 w 757"/>
                <a:gd name="T45" fmla="*/ 207 h 1044"/>
                <a:gd name="T46" fmla="*/ 243 w 757"/>
                <a:gd name="T47" fmla="*/ 144 h 1044"/>
                <a:gd name="T48" fmla="*/ 153 w 757"/>
                <a:gd name="T49" fmla="*/ 171 h 1044"/>
                <a:gd name="T50" fmla="*/ 153 w 757"/>
                <a:gd name="T51" fmla="*/ 171 h 1044"/>
                <a:gd name="T52" fmla="*/ 189 w 757"/>
                <a:gd name="T53" fmla="*/ 171 h 1044"/>
                <a:gd name="T54" fmla="*/ 189 w 757"/>
                <a:gd name="T55" fmla="*/ 234 h 1044"/>
                <a:gd name="T56" fmla="*/ 225 w 757"/>
                <a:gd name="T57" fmla="*/ 261 h 1044"/>
                <a:gd name="T58" fmla="*/ 531 w 757"/>
                <a:gd name="T59" fmla="*/ 261 h 1044"/>
                <a:gd name="T60" fmla="*/ 567 w 757"/>
                <a:gd name="T61" fmla="*/ 234 h 1044"/>
                <a:gd name="T62" fmla="*/ 567 w 757"/>
                <a:gd name="T63" fmla="*/ 171 h 1044"/>
                <a:gd name="T64" fmla="*/ 603 w 757"/>
                <a:gd name="T65" fmla="*/ 171 h 1044"/>
                <a:gd name="T66" fmla="*/ 603 w 757"/>
                <a:gd name="T67" fmla="*/ 881 h 1044"/>
                <a:gd name="T68" fmla="*/ 153 w 757"/>
                <a:gd name="T69" fmla="*/ 881 h 1044"/>
                <a:gd name="T70" fmla="*/ 153 w 757"/>
                <a:gd name="T71" fmla="*/ 171 h 1044"/>
                <a:gd name="T72" fmla="*/ 702 w 757"/>
                <a:gd name="T73" fmla="*/ 980 h 1044"/>
                <a:gd name="T74" fmla="*/ 702 w 757"/>
                <a:gd name="T75" fmla="*/ 980 h 1044"/>
                <a:gd name="T76" fmla="*/ 63 w 757"/>
                <a:gd name="T77" fmla="*/ 980 h 1044"/>
                <a:gd name="T78" fmla="*/ 63 w 757"/>
                <a:gd name="T79" fmla="*/ 171 h 1044"/>
                <a:gd name="T80" fmla="*/ 99 w 757"/>
                <a:gd name="T81" fmla="*/ 171 h 1044"/>
                <a:gd name="T82" fmla="*/ 99 w 757"/>
                <a:gd name="T83" fmla="*/ 908 h 1044"/>
                <a:gd name="T84" fmla="*/ 126 w 757"/>
                <a:gd name="T85" fmla="*/ 935 h 1044"/>
                <a:gd name="T86" fmla="*/ 630 w 757"/>
                <a:gd name="T87" fmla="*/ 935 h 1044"/>
                <a:gd name="T88" fmla="*/ 666 w 757"/>
                <a:gd name="T89" fmla="*/ 908 h 1044"/>
                <a:gd name="T90" fmla="*/ 666 w 757"/>
                <a:gd name="T91" fmla="*/ 171 h 1044"/>
                <a:gd name="T92" fmla="*/ 702 w 757"/>
                <a:gd name="T93" fmla="*/ 171 h 1044"/>
                <a:gd name="T94" fmla="*/ 702 w 757"/>
                <a:gd name="T95" fmla="*/ 98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7" h="1044">
                  <a:moveTo>
                    <a:pt x="720" y="108"/>
                  </a:moveTo>
                  <a:lnTo>
                    <a:pt x="720" y="108"/>
                  </a:lnTo>
                  <a:cubicBezTo>
                    <a:pt x="558" y="108"/>
                    <a:pt x="558" y="108"/>
                    <a:pt x="558" y="108"/>
                  </a:cubicBezTo>
                  <a:cubicBezTo>
                    <a:pt x="549" y="81"/>
                    <a:pt x="522" y="54"/>
                    <a:pt x="495" y="36"/>
                  </a:cubicBezTo>
                  <a:cubicBezTo>
                    <a:pt x="459" y="18"/>
                    <a:pt x="423" y="0"/>
                    <a:pt x="378" y="0"/>
                  </a:cubicBezTo>
                  <a:cubicBezTo>
                    <a:pt x="333" y="0"/>
                    <a:pt x="297" y="18"/>
                    <a:pt x="261" y="36"/>
                  </a:cubicBezTo>
                  <a:cubicBezTo>
                    <a:pt x="234" y="54"/>
                    <a:pt x="216" y="81"/>
                    <a:pt x="198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18" y="108"/>
                    <a:pt x="0" y="135"/>
                    <a:pt x="0" y="171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0" y="1025"/>
                    <a:pt x="9" y="1043"/>
                    <a:pt x="27" y="1043"/>
                  </a:cubicBezTo>
                  <a:cubicBezTo>
                    <a:pt x="729" y="1043"/>
                    <a:pt x="729" y="1043"/>
                    <a:pt x="729" y="1043"/>
                  </a:cubicBezTo>
                  <a:cubicBezTo>
                    <a:pt x="747" y="1043"/>
                    <a:pt x="756" y="1025"/>
                    <a:pt x="756" y="1016"/>
                  </a:cubicBezTo>
                  <a:cubicBezTo>
                    <a:pt x="756" y="171"/>
                    <a:pt x="756" y="171"/>
                    <a:pt x="756" y="171"/>
                  </a:cubicBezTo>
                  <a:cubicBezTo>
                    <a:pt x="756" y="135"/>
                    <a:pt x="738" y="108"/>
                    <a:pt x="720" y="108"/>
                  </a:cubicBezTo>
                  <a:close/>
                  <a:moveTo>
                    <a:pt x="243" y="144"/>
                  </a:moveTo>
                  <a:lnTo>
                    <a:pt x="243" y="144"/>
                  </a:lnTo>
                  <a:cubicBezTo>
                    <a:pt x="261" y="126"/>
                    <a:pt x="279" y="108"/>
                    <a:pt x="297" y="90"/>
                  </a:cubicBezTo>
                  <a:cubicBezTo>
                    <a:pt x="324" y="72"/>
                    <a:pt x="351" y="63"/>
                    <a:pt x="378" y="63"/>
                  </a:cubicBezTo>
                  <a:cubicBezTo>
                    <a:pt x="405" y="63"/>
                    <a:pt x="441" y="72"/>
                    <a:pt x="459" y="90"/>
                  </a:cubicBezTo>
                  <a:cubicBezTo>
                    <a:pt x="486" y="108"/>
                    <a:pt x="504" y="126"/>
                    <a:pt x="513" y="144"/>
                  </a:cubicBezTo>
                  <a:cubicBezTo>
                    <a:pt x="513" y="207"/>
                    <a:pt x="513" y="207"/>
                    <a:pt x="513" y="207"/>
                  </a:cubicBezTo>
                  <a:cubicBezTo>
                    <a:pt x="243" y="207"/>
                    <a:pt x="243" y="207"/>
                    <a:pt x="243" y="207"/>
                  </a:cubicBezTo>
                  <a:lnTo>
                    <a:pt x="243" y="144"/>
                  </a:lnTo>
                  <a:close/>
                  <a:moveTo>
                    <a:pt x="153" y="171"/>
                  </a:moveTo>
                  <a:lnTo>
                    <a:pt x="153" y="171"/>
                  </a:lnTo>
                  <a:cubicBezTo>
                    <a:pt x="189" y="171"/>
                    <a:pt x="189" y="171"/>
                    <a:pt x="189" y="171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9" y="252"/>
                    <a:pt x="198" y="261"/>
                    <a:pt x="225" y="261"/>
                  </a:cubicBezTo>
                  <a:cubicBezTo>
                    <a:pt x="531" y="261"/>
                    <a:pt x="531" y="261"/>
                    <a:pt x="531" y="261"/>
                  </a:cubicBezTo>
                  <a:cubicBezTo>
                    <a:pt x="558" y="261"/>
                    <a:pt x="567" y="252"/>
                    <a:pt x="567" y="234"/>
                  </a:cubicBezTo>
                  <a:cubicBezTo>
                    <a:pt x="567" y="171"/>
                    <a:pt x="567" y="171"/>
                    <a:pt x="567" y="171"/>
                  </a:cubicBezTo>
                  <a:cubicBezTo>
                    <a:pt x="603" y="171"/>
                    <a:pt x="603" y="171"/>
                    <a:pt x="603" y="171"/>
                  </a:cubicBezTo>
                  <a:cubicBezTo>
                    <a:pt x="603" y="881"/>
                    <a:pt x="603" y="881"/>
                    <a:pt x="603" y="881"/>
                  </a:cubicBezTo>
                  <a:cubicBezTo>
                    <a:pt x="153" y="881"/>
                    <a:pt x="153" y="881"/>
                    <a:pt x="153" y="881"/>
                  </a:cubicBezTo>
                  <a:lnTo>
                    <a:pt x="153" y="171"/>
                  </a:lnTo>
                  <a:close/>
                  <a:moveTo>
                    <a:pt x="702" y="980"/>
                  </a:moveTo>
                  <a:lnTo>
                    <a:pt x="702" y="980"/>
                  </a:lnTo>
                  <a:cubicBezTo>
                    <a:pt x="63" y="980"/>
                    <a:pt x="63" y="980"/>
                    <a:pt x="63" y="980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99" y="171"/>
                    <a:pt x="99" y="171"/>
                    <a:pt x="99" y="171"/>
                  </a:cubicBezTo>
                  <a:cubicBezTo>
                    <a:pt x="99" y="908"/>
                    <a:pt x="99" y="908"/>
                    <a:pt x="99" y="908"/>
                  </a:cubicBezTo>
                  <a:cubicBezTo>
                    <a:pt x="99" y="926"/>
                    <a:pt x="108" y="935"/>
                    <a:pt x="126" y="935"/>
                  </a:cubicBezTo>
                  <a:cubicBezTo>
                    <a:pt x="630" y="935"/>
                    <a:pt x="630" y="935"/>
                    <a:pt x="630" y="935"/>
                  </a:cubicBezTo>
                  <a:cubicBezTo>
                    <a:pt x="648" y="935"/>
                    <a:pt x="666" y="926"/>
                    <a:pt x="666" y="908"/>
                  </a:cubicBezTo>
                  <a:cubicBezTo>
                    <a:pt x="666" y="171"/>
                    <a:pt x="666" y="171"/>
                    <a:pt x="666" y="171"/>
                  </a:cubicBezTo>
                  <a:cubicBezTo>
                    <a:pt x="702" y="171"/>
                    <a:pt x="702" y="171"/>
                    <a:pt x="702" y="171"/>
                  </a:cubicBezTo>
                  <a:lnTo>
                    <a:pt x="702" y="9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9" name="Freeform 408">
              <a:extLst>
                <a:ext uri="{FF2B5EF4-FFF2-40B4-BE49-F238E27FC236}">
                  <a16:creationId xmlns:a16="http://schemas.microsoft.com/office/drawing/2014/main" id="{210D7655-3F88-944E-888F-B00C68552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005" y="7879346"/>
              <a:ext cx="302833" cy="72101"/>
            </a:xfrm>
            <a:custGeom>
              <a:avLst/>
              <a:gdLst>
                <a:gd name="T0" fmla="*/ 27 w 280"/>
                <a:gd name="T1" fmla="*/ 63 h 64"/>
                <a:gd name="T2" fmla="*/ 27 w 280"/>
                <a:gd name="T3" fmla="*/ 63 h 64"/>
                <a:gd name="T4" fmla="*/ 243 w 280"/>
                <a:gd name="T5" fmla="*/ 63 h 64"/>
                <a:gd name="T6" fmla="*/ 279 w 280"/>
                <a:gd name="T7" fmla="*/ 36 h 64"/>
                <a:gd name="T8" fmla="*/ 243 w 280"/>
                <a:gd name="T9" fmla="*/ 0 h 64"/>
                <a:gd name="T10" fmla="*/ 27 w 280"/>
                <a:gd name="T11" fmla="*/ 0 h 64"/>
                <a:gd name="T12" fmla="*/ 0 w 280"/>
                <a:gd name="T13" fmla="*/ 36 h 64"/>
                <a:gd name="T14" fmla="*/ 27 w 28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4">
                  <a:moveTo>
                    <a:pt x="27" y="63"/>
                  </a:moveTo>
                  <a:lnTo>
                    <a:pt x="27" y="63"/>
                  </a:lnTo>
                  <a:cubicBezTo>
                    <a:pt x="243" y="63"/>
                    <a:pt x="243" y="63"/>
                    <a:pt x="243" y="63"/>
                  </a:cubicBezTo>
                  <a:cubicBezTo>
                    <a:pt x="261" y="63"/>
                    <a:pt x="279" y="54"/>
                    <a:pt x="279" y="36"/>
                  </a:cubicBezTo>
                  <a:cubicBezTo>
                    <a:pt x="279" y="18"/>
                    <a:pt x="261" y="0"/>
                    <a:pt x="24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0" y="18"/>
                    <a:pt x="0" y="36"/>
                  </a:cubicBezTo>
                  <a:cubicBezTo>
                    <a:pt x="0" y="54"/>
                    <a:pt x="9" y="63"/>
                    <a:pt x="27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409">
              <a:extLst>
                <a:ext uri="{FF2B5EF4-FFF2-40B4-BE49-F238E27FC236}">
                  <a16:creationId xmlns:a16="http://schemas.microsoft.com/office/drawing/2014/main" id="{B96EF8AE-479D-8040-A617-40C4018D9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005" y="8066812"/>
              <a:ext cx="302833" cy="57682"/>
            </a:xfrm>
            <a:custGeom>
              <a:avLst/>
              <a:gdLst>
                <a:gd name="T0" fmla="*/ 27 w 280"/>
                <a:gd name="T1" fmla="*/ 54 h 55"/>
                <a:gd name="T2" fmla="*/ 27 w 280"/>
                <a:gd name="T3" fmla="*/ 54 h 55"/>
                <a:gd name="T4" fmla="*/ 243 w 280"/>
                <a:gd name="T5" fmla="*/ 54 h 55"/>
                <a:gd name="T6" fmla="*/ 279 w 280"/>
                <a:gd name="T7" fmla="*/ 27 h 55"/>
                <a:gd name="T8" fmla="*/ 243 w 280"/>
                <a:gd name="T9" fmla="*/ 0 h 55"/>
                <a:gd name="T10" fmla="*/ 27 w 280"/>
                <a:gd name="T11" fmla="*/ 0 h 55"/>
                <a:gd name="T12" fmla="*/ 0 w 280"/>
                <a:gd name="T13" fmla="*/ 27 h 55"/>
                <a:gd name="T14" fmla="*/ 27 w 280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55">
                  <a:moveTo>
                    <a:pt x="27" y="54"/>
                  </a:moveTo>
                  <a:lnTo>
                    <a:pt x="27" y="54"/>
                  </a:lnTo>
                  <a:cubicBezTo>
                    <a:pt x="243" y="54"/>
                    <a:pt x="243" y="54"/>
                    <a:pt x="243" y="54"/>
                  </a:cubicBezTo>
                  <a:cubicBezTo>
                    <a:pt x="261" y="54"/>
                    <a:pt x="279" y="44"/>
                    <a:pt x="279" y="27"/>
                  </a:cubicBezTo>
                  <a:cubicBezTo>
                    <a:pt x="279" y="8"/>
                    <a:pt x="261" y="0"/>
                    <a:pt x="24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0" y="8"/>
                    <a:pt x="0" y="27"/>
                  </a:cubicBezTo>
                  <a:cubicBezTo>
                    <a:pt x="0" y="44"/>
                    <a:pt x="9" y="54"/>
                    <a:pt x="27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" name="Freeform 410">
              <a:extLst>
                <a:ext uri="{FF2B5EF4-FFF2-40B4-BE49-F238E27FC236}">
                  <a16:creationId xmlns:a16="http://schemas.microsoft.com/office/drawing/2014/main" id="{D83F0743-336B-7C4D-9D21-2B04535B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005" y="8244667"/>
              <a:ext cx="302833" cy="67296"/>
            </a:xfrm>
            <a:custGeom>
              <a:avLst/>
              <a:gdLst>
                <a:gd name="T0" fmla="*/ 27 w 280"/>
                <a:gd name="T1" fmla="*/ 62 h 63"/>
                <a:gd name="T2" fmla="*/ 27 w 280"/>
                <a:gd name="T3" fmla="*/ 62 h 63"/>
                <a:gd name="T4" fmla="*/ 243 w 280"/>
                <a:gd name="T5" fmla="*/ 62 h 63"/>
                <a:gd name="T6" fmla="*/ 279 w 280"/>
                <a:gd name="T7" fmla="*/ 26 h 63"/>
                <a:gd name="T8" fmla="*/ 243 w 280"/>
                <a:gd name="T9" fmla="*/ 0 h 63"/>
                <a:gd name="T10" fmla="*/ 27 w 280"/>
                <a:gd name="T11" fmla="*/ 0 h 63"/>
                <a:gd name="T12" fmla="*/ 0 w 280"/>
                <a:gd name="T13" fmla="*/ 26 h 63"/>
                <a:gd name="T14" fmla="*/ 27 w 280"/>
                <a:gd name="T1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3">
                  <a:moveTo>
                    <a:pt x="27" y="62"/>
                  </a:moveTo>
                  <a:lnTo>
                    <a:pt x="27" y="62"/>
                  </a:lnTo>
                  <a:cubicBezTo>
                    <a:pt x="243" y="62"/>
                    <a:pt x="243" y="62"/>
                    <a:pt x="243" y="62"/>
                  </a:cubicBezTo>
                  <a:cubicBezTo>
                    <a:pt x="261" y="62"/>
                    <a:pt x="279" y="44"/>
                    <a:pt x="279" y="26"/>
                  </a:cubicBezTo>
                  <a:cubicBezTo>
                    <a:pt x="279" y="8"/>
                    <a:pt x="261" y="0"/>
                    <a:pt x="24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0" y="8"/>
                    <a:pt x="0" y="26"/>
                  </a:cubicBezTo>
                  <a:cubicBezTo>
                    <a:pt x="0" y="44"/>
                    <a:pt x="9" y="62"/>
                    <a:pt x="27" y="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FC6B7D-E11C-1642-9DB5-B450D7AA6818}"/>
              </a:ext>
            </a:extLst>
          </p:cNvPr>
          <p:cNvGrpSpPr/>
          <p:nvPr/>
        </p:nvGrpSpPr>
        <p:grpSpPr>
          <a:xfrm>
            <a:off x="3642581" y="11535109"/>
            <a:ext cx="4518438" cy="1592908"/>
            <a:chOff x="1795277" y="4756924"/>
            <a:chExt cx="4518438" cy="159290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8E9BBB42-7579-2843-B151-30A2F80B3ED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DB9E1BF7-2562-B14C-87BB-7E38DE62411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554E53-B093-5A4B-90E9-615570466BC0}"/>
              </a:ext>
            </a:extLst>
          </p:cNvPr>
          <p:cNvGrpSpPr/>
          <p:nvPr/>
        </p:nvGrpSpPr>
        <p:grpSpPr>
          <a:xfrm>
            <a:off x="7451677" y="6199540"/>
            <a:ext cx="4518438" cy="1592908"/>
            <a:chOff x="1795277" y="4756924"/>
            <a:chExt cx="4518438" cy="159290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0B6AB462-7375-134D-BAE7-6B6674E97A3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53777E30-D1BC-3341-AAD4-98A57382FFF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CCDD3-957E-7945-B6DE-65D435F489DC}"/>
              </a:ext>
            </a:extLst>
          </p:cNvPr>
          <p:cNvGrpSpPr/>
          <p:nvPr/>
        </p:nvGrpSpPr>
        <p:grpSpPr>
          <a:xfrm>
            <a:off x="12066252" y="6199540"/>
            <a:ext cx="4518438" cy="1592908"/>
            <a:chOff x="1795277" y="4756924"/>
            <a:chExt cx="4518438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DE0C7F3A-C64E-6B42-9C8B-C2ED24D581F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1518E122-2C9B-F048-9A95-7D5084A52F2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78742A-B2B4-E043-AF0F-F4AC09EE64A9}"/>
              </a:ext>
            </a:extLst>
          </p:cNvPr>
          <p:cNvGrpSpPr/>
          <p:nvPr/>
        </p:nvGrpSpPr>
        <p:grpSpPr>
          <a:xfrm>
            <a:off x="16534217" y="9742046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D83116F7-CE3A-D941-95F7-56545803D26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E29FF348-EF00-1444-A741-CCB3BEA23D5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1">
            <a:extLst>
              <a:ext uri="{FF2B5EF4-FFF2-40B4-BE49-F238E27FC236}">
                <a16:creationId xmlns:a16="http://schemas.microsoft.com/office/drawing/2014/main" id="{C7E55793-E4EA-4943-987B-10DEDB7A0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64" y="6372509"/>
            <a:ext cx="4515069" cy="5864735"/>
          </a:xfrm>
          <a:custGeom>
            <a:avLst/>
            <a:gdLst>
              <a:gd name="T0" fmla="*/ 3804 w 4103"/>
              <a:gd name="T1" fmla="*/ 5325 h 5326"/>
              <a:gd name="T2" fmla="*/ 3804 w 4103"/>
              <a:gd name="T3" fmla="*/ 5325 h 5326"/>
              <a:gd name="T4" fmla="*/ 298 w 4103"/>
              <a:gd name="T5" fmla="*/ 5325 h 5326"/>
              <a:gd name="T6" fmla="*/ 0 w 4103"/>
              <a:gd name="T7" fmla="*/ 5027 h 5326"/>
              <a:gd name="T8" fmla="*/ 0 w 4103"/>
              <a:gd name="T9" fmla="*/ 298 h 5326"/>
              <a:gd name="T10" fmla="*/ 298 w 4103"/>
              <a:gd name="T11" fmla="*/ 0 h 5326"/>
              <a:gd name="T12" fmla="*/ 3804 w 4103"/>
              <a:gd name="T13" fmla="*/ 0 h 5326"/>
              <a:gd name="T14" fmla="*/ 4102 w 4103"/>
              <a:gd name="T15" fmla="*/ 298 h 5326"/>
              <a:gd name="T16" fmla="*/ 4102 w 4103"/>
              <a:gd name="T17" fmla="*/ 5027 h 5326"/>
              <a:gd name="T18" fmla="*/ 3804 w 4103"/>
              <a:gd name="T19" fmla="*/ 5325 h 5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03" h="5326">
                <a:moveTo>
                  <a:pt x="3804" y="5325"/>
                </a:moveTo>
                <a:lnTo>
                  <a:pt x="3804" y="5325"/>
                </a:lnTo>
                <a:cubicBezTo>
                  <a:pt x="298" y="5325"/>
                  <a:pt x="298" y="5325"/>
                  <a:pt x="298" y="5325"/>
                </a:cubicBezTo>
                <a:cubicBezTo>
                  <a:pt x="129" y="5325"/>
                  <a:pt x="0" y="5188"/>
                  <a:pt x="0" y="502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7"/>
                  <a:pt x="129" y="0"/>
                  <a:pt x="298" y="0"/>
                </a:cubicBezTo>
                <a:cubicBezTo>
                  <a:pt x="3804" y="0"/>
                  <a:pt x="3804" y="0"/>
                  <a:pt x="3804" y="0"/>
                </a:cubicBezTo>
                <a:cubicBezTo>
                  <a:pt x="3973" y="0"/>
                  <a:pt x="4102" y="137"/>
                  <a:pt x="4102" y="298"/>
                </a:cubicBezTo>
                <a:cubicBezTo>
                  <a:pt x="4102" y="5027"/>
                  <a:pt x="4102" y="5027"/>
                  <a:pt x="4102" y="5027"/>
                </a:cubicBezTo>
                <a:cubicBezTo>
                  <a:pt x="4102" y="5188"/>
                  <a:pt x="3973" y="5325"/>
                  <a:pt x="3804" y="5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2">
            <a:extLst>
              <a:ext uri="{FF2B5EF4-FFF2-40B4-BE49-F238E27FC236}">
                <a16:creationId xmlns:a16="http://schemas.microsoft.com/office/drawing/2014/main" id="{900E521E-FAAC-5646-B013-F508ECC34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45" y="6756046"/>
            <a:ext cx="1704073" cy="330134"/>
          </a:xfrm>
          <a:custGeom>
            <a:avLst/>
            <a:gdLst>
              <a:gd name="T0" fmla="*/ 1499 w 1549"/>
              <a:gd name="T1" fmla="*/ 297 h 298"/>
              <a:gd name="T2" fmla="*/ 1499 w 1549"/>
              <a:gd name="T3" fmla="*/ 297 h 298"/>
              <a:gd name="T4" fmla="*/ 49 w 1549"/>
              <a:gd name="T5" fmla="*/ 297 h 298"/>
              <a:gd name="T6" fmla="*/ 0 w 1549"/>
              <a:gd name="T7" fmla="*/ 249 h 298"/>
              <a:gd name="T8" fmla="*/ 0 w 1549"/>
              <a:gd name="T9" fmla="*/ 40 h 298"/>
              <a:gd name="T10" fmla="*/ 49 w 1549"/>
              <a:gd name="T11" fmla="*/ 0 h 298"/>
              <a:gd name="T12" fmla="*/ 1499 w 1549"/>
              <a:gd name="T13" fmla="*/ 0 h 298"/>
              <a:gd name="T14" fmla="*/ 1548 w 1549"/>
              <a:gd name="T15" fmla="*/ 40 h 298"/>
              <a:gd name="T16" fmla="*/ 1548 w 1549"/>
              <a:gd name="T17" fmla="*/ 249 h 298"/>
              <a:gd name="T18" fmla="*/ 1499 w 1549"/>
              <a:gd name="T1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9" h="298">
                <a:moveTo>
                  <a:pt x="1499" y="297"/>
                </a:moveTo>
                <a:lnTo>
                  <a:pt x="1499" y="297"/>
                </a:lnTo>
                <a:cubicBezTo>
                  <a:pt x="49" y="297"/>
                  <a:pt x="49" y="297"/>
                  <a:pt x="49" y="297"/>
                </a:cubicBezTo>
                <a:cubicBezTo>
                  <a:pt x="16" y="297"/>
                  <a:pt x="0" y="273"/>
                  <a:pt x="0" y="24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16" y="0"/>
                  <a:pt x="49" y="0"/>
                </a:cubicBezTo>
                <a:cubicBezTo>
                  <a:pt x="1499" y="0"/>
                  <a:pt x="1499" y="0"/>
                  <a:pt x="1499" y="0"/>
                </a:cubicBezTo>
                <a:cubicBezTo>
                  <a:pt x="1523" y="0"/>
                  <a:pt x="1548" y="16"/>
                  <a:pt x="1548" y="40"/>
                </a:cubicBezTo>
                <a:cubicBezTo>
                  <a:pt x="1548" y="249"/>
                  <a:pt x="1548" y="249"/>
                  <a:pt x="1548" y="249"/>
                </a:cubicBezTo>
                <a:cubicBezTo>
                  <a:pt x="1548" y="273"/>
                  <a:pt x="1523" y="297"/>
                  <a:pt x="1499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3">
            <a:extLst>
              <a:ext uri="{FF2B5EF4-FFF2-40B4-BE49-F238E27FC236}">
                <a16:creationId xmlns:a16="http://schemas.microsoft.com/office/drawing/2014/main" id="{FE63ED29-CA5D-C84B-A43B-D24AB71E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917" y="4668433"/>
            <a:ext cx="757366" cy="2286666"/>
          </a:xfrm>
          <a:custGeom>
            <a:avLst/>
            <a:gdLst>
              <a:gd name="T0" fmla="*/ 605 w 686"/>
              <a:gd name="T1" fmla="*/ 2078 h 2079"/>
              <a:gd name="T2" fmla="*/ 605 w 686"/>
              <a:gd name="T3" fmla="*/ 2078 h 2079"/>
              <a:gd name="T4" fmla="*/ 81 w 686"/>
              <a:gd name="T5" fmla="*/ 2078 h 2079"/>
              <a:gd name="T6" fmla="*/ 0 w 686"/>
              <a:gd name="T7" fmla="*/ 1997 h 2079"/>
              <a:gd name="T8" fmla="*/ 0 w 686"/>
              <a:gd name="T9" fmla="*/ 0 h 2079"/>
              <a:gd name="T10" fmla="*/ 685 w 686"/>
              <a:gd name="T11" fmla="*/ 0 h 2079"/>
              <a:gd name="T12" fmla="*/ 685 w 686"/>
              <a:gd name="T13" fmla="*/ 1997 h 2079"/>
              <a:gd name="T14" fmla="*/ 605 w 686"/>
              <a:gd name="T15" fmla="*/ 2078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2079">
                <a:moveTo>
                  <a:pt x="605" y="2078"/>
                </a:moveTo>
                <a:lnTo>
                  <a:pt x="605" y="2078"/>
                </a:lnTo>
                <a:cubicBezTo>
                  <a:pt x="81" y="2078"/>
                  <a:pt x="81" y="2078"/>
                  <a:pt x="81" y="2078"/>
                </a:cubicBezTo>
                <a:cubicBezTo>
                  <a:pt x="41" y="2078"/>
                  <a:pt x="0" y="2037"/>
                  <a:pt x="0" y="1997"/>
                </a:cubicBezTo>
                <a:cubicBezTo>
                  <a:pt x="0" y="0"/>
                  <a:pt x="0" y="0"/>
                  <a:pt x="0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85" y="1997"/>
                  <a:pt x="685" y="1997"/>
                  <a:pt x="685" y="1997"/>
                </a:cubicBezTo>
                <a:cubicBezTo>
                  <a:pt x="685" y="2037"/>
                  <a:pt x="645" y="2078"/>
                  <a:pt x="605" y="20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4">
            <a:extLst>
              <a:ext uri="{FF2B5EF4-FFF2-40B4-BE49-F238E27FC236}">
                <a16:creationId xmlns:a16="http://schemas.microsoft.com/office/drawing/2014/main" id="{BE4B87A9-C878-9A47-AFA2-A4167DEB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169" y="6372509"/>
            <a:ext cx="4515069" cy="5864735"/>
          </a:xfrm>
          <a:custGeom>
            <a:avLst/>
            <a:gdLst>
              <a:gd name="T0" fmla="*/ 3804 w 4103"/>
              <a:gd name="T1" fmla="*/ 5325 h 5326"/>
              <a:gd name="T2" fmla="*/ 3804 w 4103"/>
              <a:gd name="T3" fmla="*/ 5325 h 5326"/>
              <a:gd name="T4" fmla="*/ 290 w 4103"/>
              <a:gd name="T5" fmla="*/ 5325 h 5326"/>
              <a:gd name="T6" fmla="*/ 0 w 4103"/>
              <a:gd name="T7" fmla="*/ 5027 h 5326"/>
              <a:gd name="T8" fmla="*/ 0 w 4103"/>
              <a:gd name="T9" fmla="*/ 298 h 5326"/>
              <a:gd name="T10" fmla="*/ 290 w 4103"/>
              <a:gd name="T11" fmla="*/ 0 h 5326"/>
              <a:gd name="T12" fmla="*/ 3804 w 4103"/>
              <a:gd name="T13" fmla="*/ 0 h 5326"/>
              <a:gd name="T14" fmla="*/ 4102 w 4103"/>
              <a:gd name="T15" fmla="*/ 298 h 5326"/>
              <a:gd name="T16" fmla="*/ 4102 w 4103"/>
              <a:gd name="T17" fmla="*/ 5027 h 5326"/>
              <a:gd name="T18" fmla="*/ 3804 w 4103"/>
              <a:gd name="T19" fmla="*/ 5325 h 5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03" h="5326">
                <a:moveTo>
                  <a:pt x="3804" y="5325"/>
                </a:moveTo>
                <a:lnTo>
                  <a:pt x="3804" y="5325"/>
                </a:lnTo>
                <a:cubicBezTo>
                  <a:pt x="290" y="5325"/>
                  <a:pt x="290" y="5325"/>
                  <a:pt x="290" y="5325"/>
                </a:cubicBezTo>
                <a:cubicBezTo>
                  <a:pt x="129" y="5325"/>
                  <a:pt x="0" y="5188"/>
                  <a:pt x="0" y="502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7"/>
                  <a:pt x="129" y="0"/>
                  <a:pt x="290" y="0"/>
                </a:cubicBezTo>
                <a:cubicBezTo>
                  <a:pt x="3804" y="0"/>
                  <a:pt x="3804" y="0"/>
                  <a:pt x="3804" y="0"/>
                </a:cubicBezTo>
                <a:cubicBezTo>
                  <a:pt x="3965" y="0"/>
                  <a:pt x="4102" y="137"/>
                  <a:pt x="4102" y="298"/>
                </a:cubicBezTo>
                <a:cubicBezTo>
                  <a:pt x="4102" y="5027"/>
                  <a:pt x="4102" y="5027"/>
                  <a:pt x="4102" y="5027"/>
                </a:cubicBezTo>
                <a:cubicBezTo>
                  <a:pt x="4102" y="5188"/>
                  <a:pt x="3965" y="5325"/>
                  <a:pt x="3804" y="53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5">
            <a:extLst>
              <a:ext uri="{FF2B5EF4-FFF2-40B4-BE49-F238E27FC236}">
                <a16:creationId xmlns:a16="http://schemas.microsoft.com/office/drawing/2014/main" id="{E05AC6C6-54D6-984C-B6F4-54E174B2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237" y="6756046"/>
            <a:ext cx="1704076" cy="330134"/>
          </a:xfrm>
          <a:custGeom>
            <a:avLst/>
            <a:gdLst>
              <a:gd name="T0" fmla="*/ 1498 w 1548"/>
              <a:gd name="T1" fmla="*/ 297 h 298"/>
              <a:gd name="T2" fmla="*/ 1498 w 1548"/>
              <a:gd name="T3" fmla="*/ 297 h 298"/>
              <a:gd name="T4" fmla="*/ 48 w 1548"/>
              <a:gd name="T5" fmla="*/ 297 h 298"/>
              <a:gd name="T6" fmla="*/ 0 w 1548"/>
              <a:gd name="T7" fmla="*/ 249 h 298"/>
              <a:gd name="T8" fmla="*/ 0 w 1548"/>
              <a:gd name="T9" fmla="*/ 40 h 298"/>
              <a:gd name="T10" fmla="*/ 48 w 1548"/>
              <a:gd name="T11" fmla="*/ 0 h 298"/>
              <a:gd name="T12" fmla="*/ 1498 w 1548"/>
              <a:gd name="T13" fmla="*/ 0 h 298"/>
              <a:gd name="T14" fmla="*/ 1547 w 1548"/>
              <a:gd name="T15" fmla="*/ 40 h 298"/>
              <a:gd name="T16" fmla="*/ 1547 w 1548"/>
              <a:gd name="T17" fmla="*/ 249 h 298"/>
              <a:gd name="T18" fmla="*/ 1498 w 1548"/>
              <a:gd name="T1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8" h="298">
                <a:moveTo>
                  <a:pt x="1498" y="297"/>
                </a:moveTo>
                <a:lnTo>
                  <a:pt x="1498" y="297"/>
                </a:lnTo>
                <a:cubicBezTo>
                  <a:pt x="48" y="297"/>
                  <a:pt x="48" y="297"/>
                  <a:pt x="48" y="297"/>
                </a:cubicBezTo>
                <a:cubicBezTo>
                  <a:pt x="24" y="297"/>
                  <a:pt x="0" y="273"/>
                  <a:pt x="0" y="24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4" y="0"/>
                  <a:pt x="48" y="0"/>
                </a:cubicBezTo>
                <a:cubicBezTo>
                  <a:pt x="1498" y="0"/>
                  <a:pt x="1498" y="0"/>
                  <a:pt x="1498" y="0"/>
                </a:cubicBezTo>
                <a:cubicBezTo>
                  <a:pt x="1523" y="0"/>
                  <a:pt x="1547" y="16"/>
                  <a:pt x="1547" y="40"/>
                </a:cubicBezTo>
                <a:cubicBezTo>
                  <a:pt x="1547" y="249"/>
                  <a:pt x="1547" y="249"/>
                  <a:pt x="1547" y="249"/>
                </a:cubicBezTo>
                <a:cubicBezTo>
                  <a:pt x="1547" y="273"/>
                  <a:pt x="1523" y="297"/>
                  <a:pt x="1498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6">
            <a:extLst>
              <a:ext uri="{FF2B5EF4-FFF2-40B4-BE49-F238E27FC236}">
                <a16:creationId xmlns:a16="http://schemas.microsoft.com/office/drawing/2014/main" id="{0BD532B5-DA68-5041-84C2-AC2F38F1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875" y="4668433"/>
            <a:ext cx="747657" cy="2286666"/>
          </a:xfrm>
          <a:custGeom>
            <a:avLst/>
            <a:gdLst>
              <a:gd name="T0" fmla="*/ 604 w 678"/>
              <a:gd name="T1" fmla="*/ 2078 h 2079"/>
              <a:gd name="T2" fmla="*/ 604 w 678"/>
              <a:gd name="T3" fmla="*/ 2078 h 2079"/>
              <a:gd name="T4" fmla="*/ 72 w 678"/>
              <a:gd name="T5" fmla="*/ 2078 h 2079"/>
              <a:gd name="T6" fmla="*/ 0 w 678"/>
              <a:gd name="T7" fmla="*/ 1997 h 2079"/>
              <a:gd name="T8" fmla="*/ 0 w 678"/>
              <a:gd name="T9" fmla="*/ 0 h 2079"/>
              <a:gd name="T10" fmla="*/ 677 w 678"/>
              <a:gd name="T11" fmla="*/ 0 h 2079"/>
              <a:gd name="T12" fmla="*/ 677 w 678"/>
              <a:gd name="T13" fmla="*/ 1997 h 2079"/>
              <a:gd name="T14" fmla="*/ 604 w 678"/>
              <a:gd name="T15" fmla="*/ 2078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2079">
                <a:moveTo>
                  <a:pt x="604" y="2078"/>
                </a:moveTo>
                <a:lnTo>
                  <a:pt x="604" y="2078"/>
                </a:lnTo>
                <a:cubicBezTo>
                  <a:pt x="72" y="2078"/>
                  <a:pt x="72" y="2078"/>
                  <a:pt x="72" y="2078"/>
                </a:cubicBezTo>
                <a:cubicBezTo>
                  <a:pt x="32" y="2078"/>
                  <a:pt x="0" y="2037"/>
                  <a:pt x="0" y="1997"/>
                </a:cubicBezTo>
                <a:cubicBezTo>
                  <a:pt x="0" y="0"/>
                  <a:pt x="0" y="0"/>
                  <a:pt x="0" y="0"/>
                </a:cubicBezTo>
                <a:cubicBezTo>
                  <a:pt x="677" y="0"/>
                  <a:pt x="677" y="0"/>
                  <a:pt x="677" y="0"/>
                </a:cubicBezTo>
                <a:cubicBezTo>
                  <a:pt x="677" y="1997"/>
                  <a:pt x="677" y="1997"/>
                  <a:pt x="677" y="1997"/>
                </a:cubicBezTo>
                <a:cubicBezTo>
                  <a:pt x="677" y="2037"/>
                  <a:pt x="644" y="2078"/>
                  <a:pt x="604" y="20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7">
            <a:extLst>
              <a:ext uri="{FF2B5EF4-FFF2-40B4-BE49-F238E27FC236}">
                <a16:creationId xmlns:a16="http://schemas.microsoft.com/office/drawing/2014/main" id="{622051EF-78C1-2244-BCB7-C6E2D162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417" y="6372509"/>
            <a:ext cx="4515069" cy="5864735"/>
          </a:xfrm>
          <a:custGeom>
            <a:avLst/>
            <a:gdLst>
              <a:gd name="T0" fmla="*/ 3803 w 4102"/>
              <a:gd name="T1" fmla="*/ 5325 h 5326"/>
              <a:gd name="T2" fmla="*/ 3803 w 4102"/>
              <a:gd name="T3" fmla="*/ 5325 h 5326"/>
              <a:gd name="T4" fmla="*/ 298 w 4102"/>
              <a:gd name="T5" fmla="*/ 5325 h 5326"/>
              <a:gd name="T6" fmla="*/ 0 w 4102"/>
              <a:gd name="T7" fmla="*/ 5027 h 5326"/>
              <a:gd name="T8" fmla="*/ 0 w 4102"/>
              <a:gd name="T9" fmla="*/ 298 h 5326"/>
              <a:gd name="T10" fmla="*/ 298 w 4102"/>
              <a:gd name="T11" fmla="*/ 0 h 5326"/>
              <a:gd name="T12" fmla="*/ 3803 w 4102"/>
              <a:gd name="T13" fmla="*/ 0 h 5326"/>
              <a:gd name="T14" fmla="*/ 4101 w 4102"/>
              <a:gd name="T15" fmla="*/ 298 h 5326"/>
              <a:gd name="T16" fmla="*/ 4101 w 4102"/>
              <a:gd name="T17" fmla="*/ 5027 h 5326"/>
              <a:gd name="T18" fmla="*/ 3803 w 4102"/>
              <a:gd name="T19" fmla="*/ 5325 h 5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02" h="5326">
                <a:moveTo>
                  <a:pt x="3803" y="5325"/>
                </a:moveTo>
                <a:lnTo>
                  <a:pt x="3803" y="5325"/>
                </a:lnTo>
                <a:cubicBezTo>
                  <a:pt x="298" y="5325"/>
                  <a:pt x="298" y="5325"/>
                  <a:pt x="298" y="5325"/>
                </a:cubicBezTo>
                <a:cubicBezTo>
                  <a:pt x="137" y="5325"/>
                  <a:pt x="0" y="5188"/>
                  <a:pt x="0" y="502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7"/>
                  <a:pt x="137" y="0"/>
                  <a:pt x="298" y="0"/>
                </a:cubicBezTo>
                <a:cubicBezTo>
                  <a:pt x="3803" y="0"/>
                  <a:pt x="3803" y="0"/>
                  <a:pt x="3803" y="0"/>
                </a:cubicBezTo>
                <a:cubicBezTo>
                  <a:pt x="3973" y="0"/>
                  <a:pt x="4101" y="137"/>
                  <a:pt x="4101" y="298"/>
                </a:cubicBezTo>
                <a:cubicBezTo>
                  <a:pt x="4101" y="5027"/>
                  <a:pt x="4101" y="5027"/>
                  <a:pt x="4101" y="5027"/>
                </a:cubicBezTo>
                <a:cubicBezTo>
                  <a:pt x="4101" y="5188"/>
                  <a:pt x="3973" y="5325"/>
                  <a:pt x="3803" y="53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8">
            <a:extLst>
              <a:ext uri="{FF2B5EF4-FFF2-40B4-BE49-F238E27FC236}">
                <a16:creationId xmlns:a16="http://schemas.microsoft.com/office/drawing/2014/main" id="{95EB69CC-89A8-254D-9CAA-CC69BDDD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341" y="6756046"/>
            <a:ext cx="1704073" cy="330134"/>
          </a:xfrm>
          <a:custGeom>
            <a:avLst/>
            <a:gdLst>
              <a:gd name="T0" fmla="*/ 1499 w 1548"/>
              <a:gd name="T1" fmla="*/ 297 h 298"/>
              <a:gd name="T2" fmla="*/ 1499 w 1548"/>
              <a:gd name="T3" fmla="*/ 297 h 298"/>
              <a:gd name="T4" fmla="*/ 48 w 1548"/>
              <a:gd name="T5" fmla="*/ 297 h 298"/>
              <a:gd name="T6" fmla="*/ 0 w 1548"/>
              <a:gd name="T7" fmla="*/ 249 h 298"/>
              <a:gd name="T8" fmla="*/ 0 w 1548"/>
              <a:gd name="T9" fmla="*/ 40 h 298"/>
              <a:gd name="T10" fmla="*/ 48 w 1548"/>
              <a:gd name="T11" fmla="*/ 0 h 298"/>
              <a:gd name="T12" fmla="*/ 1499 w 1548"/>
              <a:gd name="T13" fmla="*/ 0 h 298"/>
              <a:gd name="T14" fmla="*/ 1547 w 1548"/>
              <a:gd name="T15" fmla="*/ 40 h 298"/>
              <a:gd name="T16" fmla="*/ 1547 w 1548"/>
              <a:gd name="T17" fmla="*/ 249 h 298"/>
              <a:gd name="T18" fmla="*/ 1499 w 1548"/>
              <a:gd name="T1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8" h="298">
                <a:moveTo>
                  <a:pt x="1499" y="297"/>
                </a:moveTo>
                <a:lnTo>
                  <a:pt x="1499" y="297"/>
                </a:lnTo>
                <a:cubicBezTo>
                  <a:pt x="48" y="297"/>
                  <a:pt x="48" y="297"/>
                  <a:pt x="48" y="297"/>
                </a:cubicBezTo>
                <a:cubicBezTo>
                  <a:pt x="16" y="297"/>
                  <a:pt x="0" y="273"/>
                  <a:pt x="0" y="24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16" y="0"/>
                  <a:pt x="48" y="0"/>
                </a:cubicBezTo>
                <a:cubicBezTo>
                  <a:pt x="1499" y="0"/>
                  <a:pt x="1499" y="0"/>
                  <a:pt x="1499" y="0"/>
                </a:cubicBezTo>
                <a:cubicBezTo>
                  <a:pt x="1523" y="0"/>
                  <a:pt x="1547" y="16"/>
                  <a:pt x="1547" y="40"/>
                </a:cubicBezTo>
                <a:cubicBezTo>
                  <a:pt x="1547" y="249"/>
                  <a:pt x="1547" y="249"/>
                  <a:pt x="1547" y="249"/>
                </a:cubicBezTo>
                <a:cubicBezTo>
                  <a:pt x="1547" y="273"/>
                  <a:pt x="1523" y="297"/>
                  <a:pt x="1499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9">
            <a:extLst>
              <a:ext uri="{FF2B5EF4-FFF2-40B4-BE49-F238E27FC236}">
                <a16:creationId xmlns:a16="http://schemas.microsoft.com/office/drawing/2014/main" id="{BED20F25-83D9-A140-AFB1-A56C2C1A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9976" y="4668433"/>
            <a:ext cx="747657" cy="2286666"/>
          </a:xfrm>
          <a:custGeom>
            <a:avLst/>
            <a:gdLst>
              <a:gd name="T0" fmla="*/ 596 w 678"/>
              <a:gd name="T1" fmla="*/ 2078 h 2079"/>
              <a:gd name="T2" fmla="*/ 596 w 678"/>
              <a:gd name="T3" fmla="*/ 2078 h 2079"/>
              <a:gd name="T4" fmla="*/ 73 w 678"/>
              <a:gd name="T5" fmla="*/ 2078 h 2079"/>
              <a:gd name="T6" fmla="*/ 0 w 678"/>
              <a:gd name="T7" fmla="*/ 1997 h 2079"/>
              <a:gd name="T8" fmla="*/ 0 w 678"/>
              <a:gd name="T9" fmla="*/ 0 h 2079"/>
              <a:gd name="T10" fmla="*/ 677 w 678"/>
              <a:gd name="T11" fmla="*/ 0 h 2079"/>
              <a:gd name="T12" fmla="*/ 677 w 678"/>
              <a:gd name="T13" fmla="*/ 1997 h 2079"/>
              <a:gd name="T14" fmla="*/ 596 w 678"/>
              <a:gd name="T15" fmla="*/ 2078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2079">
                <a:moveTo>
                  <a:pt x="596" y="2078"/>
                </a:moveTo>
                <a:lnTo>
                  <a:pt x="596" y="2078"/>
                </a:lnTo>
                <a:cubicBezTo>
                  <a:pt x="73" y="2078"/>
                  <a:pt x="73" y="2078"/>
                  <a:pt x="73" y="2078"/>
                </a:cubicBezTo>
                <a:cubicBezTo>
                  <a:pt x="32" y="2078"/>
                  <a:pt x="0" y="2037"/>
                  <a:pt x="0" y="1997"/>
                </a:cubicBezTo>
                <a:cubicBezTo>
                  <a:pt x="0" y="0"/>
                  <a:pt x="0" y="0"/>
                  <a:pt x="0" y="0"/>
                </a:cubicBezTo>
                <a:cubicBezTo>
                  <a:pt x="677" y="0"/>
                  <a:pt x="677" y="0"/>
                  <a:pt x="677" y="0"/>
                </a:cubicBezTo>
                <a:cubicBezTo>
                  <a:pt x="677" y="1997"/>
                  <a:pt x="677" y="1997"/>
                  <a:pt x="677" y="1997"/>
                </a:cubicBezTo>
                <a:cubicBezTo>
                  <a:pt x="677" y="2037"/>
                  <a:pt x="645" y="2078"/>
                  <a:pt x="596" y="20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0">
            <a:extLst>
              <a:ext uri="{FF2B5EF4-FFF2-40B4-BE49-F238E27FC236}">
                <a16:creationId xmlns:a16="http://schemas.microsoft.com/office/drawing/2014/main" id="{A9B575BB-6FEA-CF46-A388-A248EE63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518" y="6372509"/>
            <a:ext cx="4515069" cy="5864735"/>
          </a:xfrm>
          <a:custGeom>
            <a:avLst/>
            <a:gdLst>
              <a:gd name="T0" fmla="*/ 3804 w 4103"/>
              <a:gd name="T1" fmla="*/ 5325 h 5326"/>
              <a:gd name="T2" fmla="*/ 3804 w 4103"/>
              <a:gd name="T3" fmla="*/ 5325 h 5326"/>
              <a:gd name="T4" fmla="*/ 298 w 4103"/>
              <a:gd name="T5" fmla="*/ 5325 h 5326"/>
              <a:gd name="T6" fmla="*/ 0 w 4103"/>
              <a:gd name="T7" fmla="*/ 5027 h 5326"/>
              <a:gd name="T8" fmla="*/ 0 w 4103"/>
              <a:gd name="T9" fmla="*/ 298 h 5326"/>
              <a:gd name="T10" fmla="*/ 298 w 4103"/>
              <a:gd name="T11" fmla="*/ 0 h 5326"/>
              <a:gd name="T12" fmla="*/ 3804 w 4103"/>
              <a:gd name="T13" fmla="*/ 0 h 5326"/>
              <a:gd name="T14" fmla="*/ 4102 w 4103"/>
              <a:gd name="T15" fmla="*/ 298 h 5326"/>
              <a:gd name="T16" fmla="*/ 4102 w 4103"/>
              <a:gd name="T17" fmla="*/ 5027 h 5326"/>
              <a:gd name="T18" fmla="*/ 3804 w 4103"/>
              <a:gd name="T19" fmla="*/ 5325 h 5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03" h="5326">
                <a:moveTo>
                  <a:pt x="3804" y="5325"/>
                </a:moveTo>
                <a:lnTo>
                  <a:pt x="3804" y="5325"/>
                </a:lnTo>
                <a:cubicBezTo>
                  <a:pt x="298" y="5325"/>
                  <a:pt x="298" y="5325"/>
                  <a:pt x="298" y="5325"/>
                </a:cubicBezTo>
                <a:cubicBezTo>
                  <a:pt x="129" y="5325"/>
                  <a:pt x="0" y="5188"/>
                  <a:pt x="0" y="502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7"/>
                  <a:pt x="129" y="0"/>
                  <a:pt x="298" y="0"/>
                </a:cubicBezTo>
                <a:cubicBezTo>
                  <a:pt x="3804" y="0"/>
                  <a:pt x="3804" y="0"/>
                  <a:pt x="3804" y="0"/>
                </a:cubicBezTo>
                <a:cubicBezTo>
                  <a:pt x="3965" y="0"/>
                  <a:pt x="4102" y="137"/>
                  <a:pt x="4102" y="298"/>
                </a:cubicBezTo>
                <a:cubicBezTo>
                  <a:pt x="4102" y="5027"/>
                  <a:pt x="4102" y="5027"/>
                  <a:pt x="4102" y="5027"/>
                </a:cubicBezTo>
                <a:cubicBezTo>
                  <a:pt x="4102" y="5188"/>
                  <a:pt x="3965" y="5325"/>
                  <a:pt x="3804" y="53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1">
            <a:extLst>
              <a:ext uri="{FF2B5EF4-FFF2-40B4-BE49-F238E27FC236}">
                <a16:creationId xmlns:a16="http://schemas.microsoft.com/office/drawing/2014/main" id="{6393BE52-EFB4-3641-861C-C757B6C9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589" y="6756046"/>
            <a:ext cx="1704073" cy="330134"/>
          </a:xfrm>
          <a:custGeom>
            <a:avLst/>
            <a:gdLst>
              <a:gd name="T0" fmla="*/ 1499 w 1548"/>
              <a:gd name="T1" fmla="*/ 297 h 298"/>
              <a:gd name="T2" fmla="*/ 1499 w 1548"/>
              <a:gd name="T3" fmla="*/ 297 h 298"/>
              <a:gd name="T4" fmla="*/ 49 w 1548"/>
              <a:gd name="T5" fmla="*/ 297 h 298"/>
              <a:gd name="T6" fmla="*/ 0 w 1548"/>
              <a:gd name="T7" fmla="*/ 249 h 298"/>
              <a:gd name="T8" fmla="*/ 0 w 1548"/>
              <a:gd name="T9" fmla="*/ 40 h 298"/>
              <a:gd name="T10" fmla="*/ 49 w 1548"/>
              <a:gd name="T11" fmla="*/ 0 h 298"/>
              <a:gd name="T12" fmla="*/ 1499 w 1548"/>
              <a:gd name="T13" fmla="*/ 0 h 298"/>
              <a:gd name="T14" fmla="*/ 1547 w 1548"/>
              <a:gd name="T15" fmla="*/ 40 h 298"/>
              <a:gd name="T16" fmla="*/ 1547 w 1548"/>
              <a:gd name="T17" fmla="*/ 249 h 298"/>
              <a:gd name="T18" fmla="*/ 1499 w 1548"/>
              <a:gd name="T1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8" h="298">
                <a:moveTo>
                  <a:pt x="1499" y="297"/>
                </a:moveTo>
                <a:lnTo>
                  <a:pt x="1499" y="297"/>
                </a:lnTo>
                <a:cubicBezTo>
                  <a:pt x="49" y="297"/>
                  <a:pt x="49" y="297"/>
                  <a:pt x="49" y="297"/>
                </a:cubicBezTo>
                <a:cubicBezTo>
                  <a:pt x="24" y="297"/>
                  <a:pt x="0" y="273"/>
                  <a:pt x="0" y="24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4" y="0"/>
                  <a:pt x="49" y="0"/>
                </a:cubicBezTo>
                <a:cubicBezTo>
                  <a:pt x="1499" y="0"/>
                  <a:pt x="1499" y="0"/>
                  <a:pt x="1499" y="0"/>
                </a:cubicBezTo>
                <a:cubicBezTo>
                  <a:pt x="1531" y="0"/>
                  <a:pt x="1547" y="16"/>
                  <a:pt x="1547" y="40"/>
                </a:cubicBezTo>
                <a:cubicBezTo>
                  <a:pt x="1547" y="249"/>
                  <a:pt x="1547" y="249"/>
                  <a:pt x="1547" y="249"/>
                </a:cubicBezTo>
                <a:cubicBezTo>
                  <a:pt x="1547" y="273"/>
                  <a:pt x="1531" y="297"/>
                  <a:pt x="1499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2">
            <a:extLst>
              <a:ext uri="{FF2B5EF4-FFF2-40B4-BE49-F238E27FC236}">
                <a16:creationId xmlns:a16="http://schemas.microsoft.com/office/drawing/2014/main" id="{E9E6473A-FF2A-6045-B804-7697138C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0224" y="4668433"/>
            <a:ext cx="747657" cy="2286666"/>
          </a:xfrm>
          <a:custGeom>
            <a:avLst/>
            <a:gdLst>
              <a:gd name="T0" fmla="*/ 605 w 678"/>
              <a:gd name="T1" fmla="*/ 2078 h 2079"/>
              <a:gd name="T2" fmla="*/ 605 w 678"/>
              <a:gd name="T3" fmla="*/ 2078 h 2079"/>
              <a:gd name="T4" fmla="*/ 81 w 678"/>
              <a:gd name="T5" fmla="*/ 2078 h 2079"/>
              <a:gd name="T6" fmla="*/ 0 w 678"/>
              <a:gd name="T7" fmla="*/ 1997 h 2079"/>
              <a:gd name="T8" fmla="*/ 0 w 678"/>
              <a:gd name="T9" fmla="*/ 0 h 2079"/>
              <a:gd name="T10" fmla="*/ 677 w 678"/>
              <a:gd name="T11" fmla="*/ 0 h 2079"/>
              <a:gd name="T12" fmla="*/ 677 w 678"/>
              <a:gd name="T13" fmla="*/ 1997 h 2079"/>
              <a:gd name="T14" fmla="*/ 605 w 678"/>
              <a:gd name="T15" fmla="*/ 2078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2079">
                <a:moveTo>
                  <a:pt x="605" y="2078"/>
                </a:moveTo>
                <a:lnTo>
                  <a:pt x="605" y="2078"/>
                </a:lnTo>
                <a:cubicBezTo>
                  <a:pt x="81" y="2078"/>
                  <a:pt x="81" y="2078"/>
                  <a:pt x="81" y="2078"/>
                </a:cubicBezTo>
                <a:cubicBezTo>
                  <a:pt x="33" y="2078"/>
                  <a:pt x="0" y="2037"/>
                  <a:pt x="0" y="1997"/>
                </a:cubicBezTo>
                <a:cubicBezTo>
                  <a:pt x="0" y="0"/>
                  <a:pt x="0" y="0"/>
                  <a:pt x="0" y="0"/>
                </a:cubicBezTo>
                <a:cubicBezTo>
                  <a:pt x="677" y="0"/>
                  <a:pt x="677" y="0"/>
                  <a:pt x="677" y="0"/>
                </a:cubicBezTo>
                <a:cubicBezTo>
                  <a:pt x="677" y="1997"/>
                  <a:pt x="677" y="1997"/>
                  <a:pt x="677" y="1997"/>
                </a:cubicBezTo>
                <a:cubicBezTo>
                  <a:pt x="677" y="2037"/>
                  <a:pt x="645" y="2078"/>
                  <a:pt x="605" y="20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9">
            <a:extLst>
              <a:ext uri="{FF2B5EF4-FFF2-40B4-BE49-F238E27FC236}">
                <a16:creationId xmlns:a16="http://schemas.microsoft.com/office/drawing/2014/main" id="{A6258C06-B4E9-DC48-8A62-297D22DD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368" y="8246506"/>
            <a:ext cx="703961" cy="1004965"/>
          </a:xfrm>
          <a:custGeom>
            <a:avLst/>
            <a:gdLst>
              <a:gd name="T0" fmla="*/ 588 w 638"/>
              <a:gd name="T1" fmla="*/ 910 h 911"/>
              <a:gd name="T2" fmla="*/ 588 w 638"/>
              <a:gd name="T3" fmla="*/ 910 h 911"/>
              <a:gd name="T4" fmla="*/ 56 w 638"/>
              <a:gd name="T5" fmla="*/ 910 h 911"/>
              <a:gd name="T6" fmla="*/ 0 w 638"/>
              <a:gd name="T7" fmla="*/ 854 h 911"/>
              <a:gd name="T8" fmla="*/ 0 w 638"/>
              <a:gd name="T9" fmla="*/ 48 h 911"/>
              <a:gd name="T10" fmla="*/ 56 w 638"/>
              <a:gd name="T11" fmla="*/ 0 h 911"/>
              <a:gd name="T12" fmla="*/ 588 w 638"/>
              <a:gd name="T13" fmla="*/ 0 h 911"/>
              <a:gd name="T14" fmla="*/ 637 w 638"/>
              <a:gd name="T15" fmla="*/ 48 h 911"/>
              <a:gd name="T16" fmla="*/ 637 w 638"/>
              <a:gd name="T17" fmla="*/ 854 h 911"/>
              <a:gd name="T18" fmla="*/ 588 w 638"/>
              <a:gd name="T19" fmla="*/ 910 h 911"/>
              <a:gd name="T20" fmla="*/ 73 w 638"/>
              <a:gd name="T21" fmla="*/ 838 h 911"/>
              <a:gd name="T22" fmla="*/ 73 w 638"/>
              <a:gd name="T23" fmla="*/ 838 h 911"/>
              <a:gd name="T24" fmla="*/ 564 w 638"/>
              <a:gd name="T25" fmla="*/ 838 h 911"/>
              <a:gd name="T26" fmla="*/ 564 w 638"/>
              <a:gd name="T27" fmla="*/ 72 h 911"/>
              <a:gd name="T28" fmla="*/ 73 w 638"/>
              <a:gd name="T29" fmla="*/ 72 h 911"/>
              <a:gd name="T30" fmla="*/ 73 w 638"/>
              <a:gd name="T31" fmla="*/ 838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8" h="911">
                <a:moveTo>
                  <a:pt x="588" y="910"/>
                </a:moveTo>
                <a:lnTo>
                  <a:pt x="588" y="910"/>
                </a:lnTo>
                <a:cubicBezTo>
                  <a:pt x="56" y="910"/>
                  <a:pt x="56" y="910"/>
                  <a:pt x="56" y="910"/>
                </a:cubicBezTo>
                <a:cubicBezTo>
                  <a:pt x="24" y="910"/>
                  <a:pt x="0" y="886"/>
                  <a:pt x="0" y="85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6"/>
                  <a:pt x="24" y="0"/>
                  <a:pt x="56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13" y="0"/>
                  <a:pt x="637" y="16"/>
                  <a:pt x="637" y="48"/>
                </a:cubicBezTo>
                <a:cubicBezTo>
                  <a:pt x="637" y="854"/>
                  <a:pt x="637" y="854"/>
                  <a:pt x="637" y="854"/>
                </a:cubicBezTo>
                <a:cubicBezTo>
                  <a:pt x="637" y="886"/>
                  <a:pt x="613" y="910"/>
                  <a:pt x="588" y="910"/>
                </a:cubicBezTo>
                <a:close/>
                <a:moveTo>
                  <a:pt x="73" y="838"/>
                </a:moveTo>
                <a:lnTo>
                  <a:pt x="73" y="838"/>
                </a:lnTo>
                <a:cubicBezTo>
                  <a:pt x="564" y="838"/>
                  <a:pt x="564" y="838"/>
                  <a:pt x="564" y="838"/>
                </a:cubicBezTo>
                <a:cubicBezTo>
                  <a:pt x="564" y="72"/>
                  <a:pt x="564" y="72"/>
                  <a:pt x="564" y="72"/>
                </a:cubicBezTo>
                <a:cubicBezTo>
                  <a:pt x="73" y="72"/>
                  <a:pt x="73" y="72"/>
                  <a:pt x="73" y="72"/>
                </a:cubicBezTo>
                <a:lnTo>
                  <a:pt x="73" y="8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0">
            <a:extLst>
              <a:ext uri="{FF2B5EF4-FFF2-40B4-BE49-F238E27FC236}">
                <a16:creationId xmlns:a16="http://schemas.microsoft.com/office/drawing/2014/main" id="{EED06AA1-3481-1943-8171-50C5F56D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145" y="8086292"/>
            <a:ext cx="684541" cy="985549"/>
          </a:xfrm>
          <a:custGeom>
            <a:avLst/>
            <a:gdLst>
              <a:gd name="T0" fmla="*/ 580 w 622"/>
              <a:gd name="T1" fmla="*/ 894 h 895"/>
              <a:gd name="T2" fmla="*/ 580 w 622"/>
              <a:gd name="T3" fmla="*/ 894 h 895"/>
              <a:gd name="T4" fmla="*/ 548 w 622"/>
              <a:gd name="T5" fmla="*/ 862 h 895"/>
              <a:gd name="T6" fmla="*/ 548 w 622"/>
              <a:gd name="T7" fmla="*/ 72 h 895"/>
              <a:gd name="T8" fmla="*/ 33 w 622"/>
              <a:gd name="T9" fmla="*/ 72 h 895"/>
              <a:gd name="T10" fmla="*/ 0 w 622"/>
              <a:gd name="T11" fmla="*/ 32 h 895"/>
              <a:gd name="T12" fmla="*/ 33 w 622"/>
              <a:gd name="T13" fmla="*/ 0 h 895"/>
              <a:gd name="T14" fmla="*/ 564 w 622"/>
              <a:gd name="T15" fmla="*/ 0 h 895"/>
              <a:gd name="T16" fmla="*/ 621 w 622"/>
              <a:gd name="T17" fmla="*/ 48 h 895"/>
              <a:gd name="T18" fmla="*/ 621 w 622"/>
              <a:gd name="T19" fmla="*/ 862 h 895"/>
              <a:gd name="T20" fmla="*/ 580 w 622"/>
              <a:gd name="T21" fmla="*/ 894 h 895"/>
              <a:gd name="T22" fmla="*/ 564 w 622"/>
              <a:gd name="T23" fmla="*/ 72 h 895"/>
              <a:gd name="T24" fmla="*/ 564 w 622"/>
              <a:gd name="T25" fmla="*/ 72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2" h="895">
                <a:moveTo>
                  <a:pt x="580" y="894"/>
                </a:moveTo>
                <a:lnTo>
                  <a:pt x="580" y="894"/>
                </a:lnTo>
                <a:cubicBezTo>
                  <a:pt x="564" y="894"/>
                  <a:pt x="548" y="878"/>
                  <a:pt x="548" y="862"/>
                </a:cubicBezTo>
                <a:cubicBezTo>
                  <a:pt x="548" y="72"/>
                  <a:pt x="548" y="72"/>
                  <a:pt x="548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0" y="56"/>
                  <a:pt x="0" y="32"/>
                </a:cubicBezTo>
                <a:cubicBezTo>
                  <a:pt x="0" y="16"/>
                  <a:pt x="16" y="0"/>
                  <a:pt x="33" y="0"/>
                </a:cubicBezTo>
                <a:cubicBezTo>
                  <a:pt x="564" y="0"/>
                  <a:pt x="564" y="0"/>
                  <a:pt x="564" y="0"/>
                </a:cubicBezTo>
                <a:cubicBezTo>
                  <a:pt x="596" y="0"/>
                  <a:pt x="621" y="24"/>
                  <a:pt x="621" y="48"/>
                </a:cubicBezTo>
                <a:cubicBezTo>
                  <a:pt x="621" y="862"/>
                  <a:pt x="621" y="862"/>
                  <a:pt x="621" y="862"/>
                </a:cubicBezTo>
                <a:cubicBezTo>
                  <a:pt x="621" y="878"/>
                  <a:pt x="604" y="894"/>
                  <a:pt x="580" y="894"/>
                </a:cubicBezTo>
                <a:close/>
                <a:moveTo>
                  <a:pt x="564" y="72"/>
                </a:moveTo>
                <a:lnTo>
                  <a:pt x="564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1">
            <a:extLst>
              <a:ext uri="{FF2B5EF4-FFF2-40B4-BE49-F238E27FC236}">
                <a16:creationId xmlns:a16="http://schemas.microsoft.com/office/drawing/2014/main" id="{797B0B73-0F00-C247-B9FC-60E2AAD9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071" y="8615479"/>
            <a:ext cx="364117" cy="373827"/>
          </a:xfrm>
          <a:custGeom>
            <a:avLst/>
            <a:gdLst>
              <a:gd name="T0" fmla="*/ 161 w 331"/>
              <a:gd name="T1" fmla="*/ 339 h 340"/>
              <a:gd name="T2" fmla="*/ 161 w 331"/>
              <a:gd name="T3" fmla="*/ 339 h 340"/>
              <a:gd name="T4" fmla="*/ 0 w 331"/>
              <a:gd name="T5" fmla="*/ 170 h 340"/>
              <a:gd name="T6" fmla="*/ 161 w 331"/>
              <a:gd name="T7" fmla="*/ 0 h 340"/>
              <a:gd name="T8" fmla="*/ 330 w 331"/>
              <a:gd name="T9" fmla="*/ 170 h 340"/>
              <a:gd name="T10" fmla="*/ 161 w 331"/>
              <a:gd name="T11" fmla="*/ 339 h 340"/>
              <a:gd name="T12" fmla="*/ 161 w 331"/>
              <a:gd name="T13" fmla="*/ 73 h 340"/>
              <a:gd name="T14" fmla="*/ 161 w 331"/>
              <a:gd name="T15" fmla="*/ 73 h 340"/>
              <a:gd name="T16" fmla="*/ 73 w 331"/>
              <a:gd name="T17" fmla="*/ 170 h 340"/>
              <a:gd name="T18" fmla="*/ 161 w 331"/>
              <a:gd name="T19" fmla="*/ 258 h 340"/>
              <a:gd name="T20" fmla="*/ 258 w 331"/>
              <a:gd name="T21" fmla="*/ 170 h 340"/>
              <a:gd name="T22" fmla="*/ 161 w 331"/>
              <a:gd name="T23" fmla="*/ 7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340">
                <a:moveTo>
                  <a:pt x="161" y="339"/>
                </a:moveTo>
                <a:lnTo>
                  <a:pt x="161" y="339"/>
                </a:lnTo>
                <a:cubicBezTo>
                  <a:pt x="73" y="339"/>
                  <a:pt x="0" y="258"/>
                  <a:pt x="0" y="170"/>
                </a:cubicBezTo>
                <a:cubicBezTo>
                  <a:pt x="0" y="81"/>
                  <a:pt x="73" y="0"/>
                  <a:pt x="161" y="0"/>
                </a:cubicBezTo>
                <a:cubicBezTo>
                  <a:pt x="258" y="0"/>
                  <a:pt x="330" y="81"/>
                  <a:pt x="330" y="170"/>
                </a:cubicBezTo>
                <a:cubicBezTo>
                  <a:pt x="330" y="258"/>
                  <a:pt x="258" y="339"/>
                  <a:pt x="161" y="339"/>
                </a:cubicBezTo>
                <a:close/>
                <a:moveTo>
                  <a:pt x="161" y="73"/>
                </a:moveTo>
                <a:lnTo>
                  <a:pt x="161" y="73"/>
                </a:lnTo>
                <a:cubicBezTo>
                  <a:pt x="113" y="73"/>
                  <a:pt x="73" y="121"/>
                  <a:pt x="73" y="170"/>
                </a:cubicBezTo>
                <a:cubicBezTo>
                  <a:pt x="73" y="218"/>
                  <a:pt x="113" y="258"/>
                  <a:pt x="161" y="258"/>
                </a:cubicBezTo>
                <a:cubicBezTo>
                  <a:pt x="209" y="258"/>
                  <a:pt x="258" y="218"/>
                  <a:pt x="258" y="170"/>
                </a:cubicBezTo>
                <a:cubicBezTo>
                  <a:pt x="258" y="121"/>
                  <a:pt x="209" y="73"/>
                  <a:pt x="161" y="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2">
            <a:extLst>
              <a:ext uri="{FF2B5EF4-FFF2-40B4-BE49-F238E27FC236}">
                <a16:creationId xmlns:a16="http://schemas.microsoft.com/office/drawing/2014/main" id="{CF0A1F5C-B404-E843-A9E9-BF3EF543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273" y="8183390"/>
            <a:ext cx="1242858" cy="1242858"/>
          </a:xfrm>
          <a:custGeom>
            <a:avLst/>
            <a:gdLst>
              <a:gd name="T0" fmla="*/ 661 w 1129"/>
              <a:gd name="T1" fmla="*/ 1128 h 1129"/>
              <a:gd name="T2" fmla="*/ 435 w 1129"/>
              <a:gd name="T3" fmla="*/ 1088 h 1129"/>
              <a:gd name="T4" fmla="*/ 395 w 1129"/>
              <a:gd name="T5" fmla="*/ 919 h 1129"/>
              <a:gd name="T6" fmla="*/ 234 w 1129"/>
              <a:gd name="T7" fmla="*/ 1024 h 1129"/>
              <a:gd name="T8" fmla="*/ 105 w 1129"/>
              <a:gd name="T9" fmla="*/ 846 h 1129"/>
              <a:gd name="T10" fmla="*/ 193 w 1129"/>
              <a:gd name="T11" fmla="*/ 693 h 1129"/>
              <a:gd name="T12" fmla="*/ 0 w 1129"/>
              <a:gd name="T13" fmla="*/ 653 h 1129"/>
              <a:gd name="T14" fmla="*/ 40 w 1129"/>
              <a:gd name="T15" fmla="*/ 436 h 1129"/>
              <a:gd name="T16" fmla="*/ 202 w 1129"/>
              <a:gd name="T17" fmla="*/ 379 h 1129"/>
              <a:gd name="T18" fmla="*/ 105 w 1129"/>
              <a:gd name="T19" fmla="*/ 226 h 1129"/>
              <a:gd name="T20" fmla="*/ 282 w 1129"/>
              <a:gd name="T21" fmla="*/ 105 h 1129"/>
              <a:gd name="T22" fmla="*/ 435 w 1129"/>
              <a:gd name="T23" fmla="*/ 170 h 1129"/>
              <a:gd name="T24" fmla="*/ 476 w 1129"/>
              <a:gd name="T25" fmla="*/ 0 h 1129"/>
              <a:gd name="T26" fmla="*/ 693 w 1129"/>
              <a:gd name="T27" fmla="*/ 33 h 1129"/>
              <a:gd name="T28" fmla="*/ 750 w 1129"/>
              <a:gd name="T29" fmla="*/ 194 h 1129"/>
              <a:gd name="T30" fmla="*/ 903 w 1129"/>
              <a:gd name="T31" fmla="*/ 97 h 1129"/>
              <a:gd name="T32" fmla="*/ 1031 w 1129"/>
              <a:gd name="T33" fmla="*/ 282 h 1129"/>
              <a:gd name="T34" fmla="*/ 951 w 1129"/>
              <a:gd name="T35" fmla="*/ 436 h 1129"/>
              <a:gd name="T36" fmla="*/ 1128 w 1129"/>
              <a:gd name="T37" fmla="*/ 476 h 1129"/>
              <a:gd name="T38" fmla="*/ 1096 w 1129"/>
              <a:gd name="T39" fmla="*/ 693 h 1129"/>
              <a:gd name="T40" fmla="*/ 919 w 1129"/>
              <a:gd name="T41" fmla="*/ 734 h 1129"/>
              <a:gd name="T42" fmla="*/ 1031 w 1129"/>
              <a:gd name="T43" fmla="*/ 895 h 1129"/>
              <a:gd name="T44" fmla="*/ 846 w 1129"/>
              <a:gd name="T45" fmla="*/ 1024 h 1129"/>
              <a:gd name="T46" fmla="*/ 693 w 1129"/>
              <a:gd name="T47" fmla="*/ 935 h 1129"/>
              <a:gd name="T48" fmla="*/ 661 w 1129"/>
              <a:gd name="T49" fmla="*/ 1128 h 1129"/>
              <a:gd name="T50" fmla="*/ 508 w 1129"/>
              <a:gd name="T51" fmla="*/ 1056 h 1129"/>
              <a:gd name="T52" fmla="*/ 621 w 1129"/>
              <a:gd name="T53" fmla="*/ 903 h 1129"/>
              <a:gd name="T54" fmla="*/ 725 w 1129"/>
              <a:gd name="T55" fmla="*/ 838 h 1129"/>
              <a:gd name="T56" fmla="*/ 870 w 1129"/>
              <a:gd name="T57" fmla="*/ 951 h 1129"/>
              <a:gd name="T58" fmla="*/ 846 w 1129"/>
              <a:gd name="T59" fmla="*/ 766 h 1129"/>
              <a:gd name="T60" fmla="*/ 879 w 1129"/>
              <a:gd name="T61" fmla="*/ 645 h 1129"/>
              <a:gd name="T62" fmla="*/ 1056 w 1129"/>
              <a:gd name="T63" fmla="*/ 621 h 1129"/>
              <a:gd name="T64" fmla="*/ 919 w 1129"/>
              <a:gd name="T65" fmla="*/ 508 h 1129"/>
              <a:gd name="T66" fmla="*/ 854 w 1129"/>
              <a:gd name="T67" fmla="*/ 395 h 1129"/>
              <a:gd name="T68" fmla="*/ 951 w 1129"/>
              <a:gd name="T69" fmla="*/ 258 h 1129"/>
              <a:gd name="T70" fmla="*/ 782 w 1129"/>
              <a:gd name="T71" fmla="*/ 266 h 1129"/>
              <a:gd name="T72" fmla="*/ 645 w 1129"/>
              <a:gd name="T73" fmla="*/ 234 h 1129"/>
              <a:gd name="T74" fmla="*/ 621 w 1129"/>
              <a:gd name="T75" fmla="*/ 73 h 1129"/>
              <a:gd name="T76" fmla="*/ 508 w 1129"/>
              <a:gd name="T77" fmla="*/ 202 h 1129"/>
              <a:gd name="T78" fmla="*/ 395 w 1129"/>
              <a:gd name="T79" fmla="*/ 274 h 1129"/>
              <a:gd name="T80" fmla="*/ 258 w 1129"/>
              <a:gd name="T81" fmla="*/ 178 h 1129"/>
              <a:gd name="T82" fmla="*/ 274 w 1129"/>
              <a:gd name="T83" fmla="*/ 347 h 1129"/>
              <a:gd name="T84" fmla="*/ 250 w 1129"/>
              <a:gd name="T85" fmla="*/ 484 h 1129"/>
              <a:gd name="T86" fmla="*/ 73 w 1129"/>
              <a:gd name="T87" fmla="*/ 508 h 1129"/>
              <a:gd name="T88" fmla="*/ 218 w 1129"/>
              <a:gd name="T89" fmla="*/ 621 h 1129"/>
              <a:gd name="T90" fmla="*/ 290 w 1129"/>
              <a:gd name="T91" fmla="*/ 726 h 1129"/>
              <a:gd name="T92" fmla="*/ 177 w 1129"/>
              <a:gd name="T93" fmla="*/ 871 h 1129"/>
              <a:gd name="T94" fmla="*/ 363 w 1129"/>
              <a:gd name="T95" fmla="*/ 846 h 1129"/>
              <a:gd name="T96" fmla="*/ 484 w 1129"/>
              <a:gd name="T97" fmla="*/ 871 h 1129"/>
              <a:gd name="T98" fmla="*/ 508 w 1129"/>
              <a:gd name="T99" fmla="*/ 1056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29" h="1129">
                <a:moveTo>
                  <a:pt x="661" y="1128"/>
                </a:moveTo>
                <a:lnTo>
                  <a:pt x="661" y="1128"/>
                </a:lnTo>
                <a:cubicBezTo>
                  <a:pt x="476" y="1128"/>
                  <a:pt x="476" y="1128"/>
                  <a:pt x="476" y="1128"/>
                </a:cubicBezTo>
                <a:cubicBezTo>
                  <a:pt x="451" y="1128"/>
                  <a:pt x="435" y="1112"/>
                  <a:pt x="435" y="1088"/>
                </a:cubicBezTo>
                <a:cubicBezTo>
                  <a:pt x="435" y="935"/>
                  <a:pt x="435" y="935"/>
                  <a:pt x="435" y="935"/>
                </a:cubicBezTo>
                <a:cubicBezTo>
                  <a:pt x="427" y="927"/>
                  <a:pt x="411" y="919"/>
                  <a:pt x="395" y="919"/>
                </a:cubicBezTo>
                <a:cubicBezTo>
                  <a:pt x="282" y="1024"/>
                  <a:pt x="282" y="1024"/>
                  <a:pt x="282" y="1024"/>
                </a:cubicBezTo>
                <a:cubicBezTo>
                  <a:pt x="266" y="1040"/>
                  <a:pt x="242" y="1040"/>
                  <a:pt x="234" y="1024"/>
                </a:cubicBezTo>
                <a:cubicBezTo>
                  <a:pt x="105" y="895"/>
                  <a:pt x="105" y="895"/>
                  <a:pt x="105" y="895"/>
                </a:cubicBezTo>
                <a:cubicBezTo>
                  <a:pt x="89" y="887"/>
                  <a:pt x="89" y="863"/>
                  <a:pt x="105" y="846"/>
                </a:cubicBezTo>
                <a:cubicBezTo>
                  <a:pt x="210" y="742"/>
                  <a:pt x="210" y="742"/>
                  <a:pt x="210" y="742"/>
                </a:cubicBezTo>
                <a:cubicBezTo>
                  <a:pt x="202" y="726"/>
                  <a:pt x="193" y="709"/>
                  <a:pt x="193" y="693"/>
                </a:cubicBezTo>
                <a:cubicBezTo>
                  <a:pt x="40" y="693"/>
                  <a:pt x="40" y="693"/>
                  <a:pt x="40" y="693"/>
                </a:cubicBezTo>
                <a:cubicBezTo>
                  <a:pt x="16" y="693"/>
                  <a:pt x="0" y="677"/>
                  <a:pt x="0" y="653"/>
                </a:cubicBezTo>
                <a:cubicBezTo>
                  <a:pt x="0" y="476"/>
                  <a:pt x="0" y="476"/>
                  <a:pt x="0" y="476"/>
                </a:cubicBezTo>
                <a:cubicBezTo>
                  <a:pt x="0" y="452"/>
                  <a:pt x="16" y="436"/>
                  <a:pt x="40" y="436"/>
                </a:cubicBezTo>
                <a:cubicBezTo>
                  <a:pt x="185" y="436"/>
                  <a:pt x="185" y="436"/>
                  <a:pt x="185" y="436"/>
                </a:cubicBezTo>
                <a:cubicBezTo>
                  <a:pt x="185" y="419"/>
                  <a:pt x="193" y="403"/>
                  <a:pt x="202" y="379"/>
                </a:cubicBezTo>
                <a:cubicBezTo>
                  <a:pt x="105" y="282"/>
                  <a:pt x="105" y="282"/>
                  <a:pt x="105" y="282"/>
                </a:cubicBezTo>
                <a:cubicBezTo>
                  <a:pt x="89" y="266"/>
                  <a:pt x="89" y="242"/>
                  <a:pt x="105" y="226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42" y="89"/>
                  <a:pt x="266" y="89"/>
                  <a:pt x="282" y="105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95" y="186"/>
                  <a:pt x="419" y="178"/>
                  <a:pt x="435" y="170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35" y="17"/>
                  <a:pt x="451" y="0"/>
                  <a:pt x="476" y="0"/>
                </a:cubicBezTo>
                <a:cubicBezTo>
                  <a:pt x="653" y="0"/>
                  <a:pt x="653" y="0"/>
                  <a:pt x="653" y="0"/>
                </a:cubicBezTo>
                <a:cubicBezTo>
                  <a:pt x="677" y="0"/>
                  <a:pt x="693" y="17"/>
                  <a:pt x="693" y="33"/>
                </a:cubicBezTo>
                <a:cubicBezTo>
                  <a:pt x="693" y="170"/>
                  <a:pt x="693" y="170"/>
                  <a:pt x="693" y="170"/>
                </a:cubicBezTo>
                <a:cubicBezTo>
                  <a:pt x="709" y="178"/>
                  <a:pt x="733" y="186"/>
                  <a:pt x="750" y="194"/>
                </a:cubicBezTo>
                <a:cubicBezTo>
                  <a:pt x="846" y="97"/>
                  <a:pt x="846" y="97"/>
                  <a:pt x="846" y="97"/>
                </a:cubicBezTo>
                <a:cubicBezTo>
                  <a:pt x="862" y="89"/>
                  <a:pt x="887" y="89"/>
                  <a:pt x="903" y="97"/>
                </a:cubicBezTo>
                <a:cubicBezTo>
                  <a:pt x="1031" y="226"/>
                  <a:pt x="1031" y="226"/>
                  <a:pt x="1031" y="226"/>
                </a:cubicBezTo>
                <a:cubicBezTo>
                  <a:pt x="1040" y="242"/>
                  <a:pt x="1040" y="266"/>
                  <a:pt x="1031" y="282"/>
                </a:cubicBezTo>
                <a:cubicBezTo>
                  <a:pt x="927" y="379"/>
                  <a:pt x="927" y="379"/>
                  <a:pt x="927" y="379"/>
                </a:cubicBezTo>
                <a:cubicBezTo>
                  <a:pt x="935" y="395"/>
                  <a:pt x="943" y="419"/>
                  <a:pt x="951" y="436"/>
                </a:cubicBezTo>
                <a:cubicBezTo>
                  <a:pt x="1096" y="436"/>
                  <a:pt x="1096" y="436"/>
                  <a:pt x="1096" y="436"/>
                </a:cubicBezTo>
                <a:cubicBezTo>
                  <a:pt x="1112" y="436"/>
                  <a:pt x="1128" y="452"/>
                  <a:pt x="1128" y="476"/>
                </a:cubicBezTo>
                <a:cubicBezTo>
                  <a:pt x="1128" y="653"/>
                  <a:pt x="1128" y="653"/>
                  <a:pt x="1128" y="653"/>
                </a:cubicBezTo>
                <a:cubicBezTo>
                  <a:pt x="1128" y="677"/>
                  <a:pt x="1112" y="693"/>
                  <a:pt x="1096" y="693"/>
                </a:cubicBezTo>
                <a:cubicBezTo>
                  <a:pt x="943" y="693"/>
                  <a:pt x="943" y="693"/>
                  <a:pt x="943" y="693"/>
                </a:cubicBezTo>
                <a:cubicBezTo>
                  <a:pt x="935" y="709"/>
                  <a:pt x="927" y="726"/>
                  <a:pt x="919" y="734"/>
                </a:cubicBezTo>
                <a:cubicBezTo>
                  <a:pt x="1031" y="846"/>
                  <a:pt x="1031" y="846"/>
                  <a:pt x="1031" y="846"/>
                </a:cubicBezTo>
                <a:cubicBezTo>
                  <a:pt x="1040" y="863"/>
                  <a:pt x="1040" y="887"/>
                  <a:pt x="1031" y="895"/>
                </a:cubicBezTo>
                <a:cubicBezTo>
                  <a:pt x="903" y="1024"/>
                  <a:pt x="903" y="1024"/>
                  <a:pt x="903" y="1024"/>
                </a:cubicBezTo>
                <a:cubicBezTo>
                  <a:pt x="887" y="1040"/>
                  <a:pt x="862" y="1040"/>
                  <a:pt x="846" y="1024"/>
                </a:cubicBezTo>
                <a:cubicBezTo>
                  <a:pt x="733" y="911"/>
                  <a:pt x="733" y="911"/>
                  <a:pt x="733" y="911"/>
                </a:cubicBezTo>
                <a:cubicBezTo>
                  <a:pt x="725" y="919"/>
                  <a:pt x="709" y="927"/>
                  <a:pt x="693" y="935"/>
                </a:cubicBezTo>
                <a:cubicBezTo>
                  <a:pt x="693" y="1088"/>
                  <a:pt x="693" y="1088"/>
                  <a:pt x="693" y="1088"/>
                </a:cubicBezTo>
                <a:cubicBezTo>
                  <a:pt x="693" y="1112"/>
                  <a:pt x="677" y="1128"/>
                  <a:pt x="661" y="1128"/>
                </a:cubicBezTo>
                <a:close/>
                <a:moveTo>
                  <a:pt x="508" y="1056"/>
                </a:moveTo>
                <a:lnTo>
                  <a:pt x="508" y="1056"/>
                </a:lnTo>
                <a:cubicBezTo>
                  <a:pt x="621" y="1056"/>
                  <a:pt x="621" y="1056"/>
                  <a:pt x="621" y="1056"/>
                </a:cubicBezTo>
                <a:cubicBezTo>
                  <a:pt x="621" y="903"/>
                  <a:pt x="621" y="903"/>
                  <a:pt x="621" y="903"/>
                </a:cubicBezTo>
                <a:cubicBezTo>
                  <a:pt x="621" y="887"/>
                  <a:pt x="629" y="871"/>
                  <a:pt x="645" y="871"/>
                </a:cubicBezTo>
                <a:cubicBezTo>
                  <a:pt x="677" y="863"/>
                  <a:pt x="701" y="855"/>
                  <a:pt x="725" y="838"/>
                </a:cubicBezTo>
                <a:cubicBezTo>
                  <a:pt x="741" y="830"/>
                  <a:pt x="758" y="830"/>
                  <a:pt x="766" y="846"/>
                </a:cubicBezTo>
                <a:cubicBezTo>
                  <a:pt x="870" y="951"/>
                  <a:pt x="870" y="951"/>
                  <a:pt x="870" y="951"/>
                </a:cubicBezTo>
                <a:cubicBezTo>
                  <a:pt x="951" y="871"/>
                  <a:pt x="951" y="871"/>
                  <a:pt x="951" y="871"/>
                </a:cubicBezTo>
                <a:cubicBezTo>
                  <a:pt x="846" y="766"/>
                  <a:pt x="846" y="766"/>
                  <a:pt x="846" y="766"/>
                </a:cubicBezTo>
                <a:cubicBezTo>
                  <a:pt x="838" y="758"/>
                  <a:pt x="838" y="742"/>
                  <a:pt x="846" y="726"/>
                </a:cubicBezTo>
                <a:cubicBezTo>
                  <a:pt x="862" y="701"/>
                  <a:pt x="870" y="669"/>
                  <a:pt x="879" y="645"/>
                </a:cubicBezTo>
                <a:cubicBezTo>
                  <a:pt x="887" y="629"/>
                  <a:pt x="895" y="621"/>
                  <a:pt x="911" y="621"/>
                </a:cubicBezTo>
                <a:cubicBezTo>
                  <a:pt x="1056" y="621"/>
                  <a:pt x="1056" y="621"/>
                  <a:pt x="1056" y="621"/>
                </a:cubicBezTo>
                <a:cubicBezTo>
                  <a:pt x="1056" y="508"/>
                  <a:pt x="1056" y="508"/>
                  <a:pt x="1056" y="508"/>
                </a:cubicBezTo>
                <a:cubicBezTo>
                  <a:pt x="919" y="508"/>
                  <a:pt x="919" y="508"/>
                  <a:pt x="919" y="508"/>
                </a:cubicBezTo>
                <a:cubicBezTo>
                  <a:pt x="903" y="508"/>
                  <a:pt x="887" y="500"/>
                  <a:pt x="887" y="476"/>
                </a:cubicBezTo>
                <a:cubicBezTo>
                  <a:pt x="879" y="452"/>
                  <a:pt x="862" y="419"/>
                  <a:pt x="854" y="395"/>
                </a:cubicBezTo>
                <a:cubicBezTo>
                  <a:pt x="846" y="379"/>
                  <a:pt x="846" y="363"/>
                  <a:pt x="854" y="347"/>
                </a:cubicBezTo>
                <a:cubicBezTo>
                  <a:pt x="951" y="258"/>
                  <a:pt x="951" y="258"/>
                  <a:pt x="951" y="258"/>
                </a:cubicBezTo>
                <a:cubicBezTo>
                  <a:pt x="870" y="178"/>
                  <a:pt x="870" y="178"/>
                  <a:pt x="870" y="178"/>
                </a:cubicBezTo>
                <a:cubicBezTo>
                  <a:pt x="782" y="266"/>
                  <a:pt x="782" y="266"/>
                  <a:pt x="782" y="266"/>
                </a:cubicBezTo>
                <a:cubicBezTo>
                  <a:pt x="774" y="282"/>
                  <a:pt x="750" y="282"/>
                  <a:pt x="733" y="274"/>
                </a:cubicBezTo>
                <a:cubicBezTo>
                  <a:pt x="709" y="258"/>
                  <a:pt x="677" y="242"/>
                  <a:pt x="645" y="234"/>
                </a:cubicBezTo>
                <a:cubicBezTo>
                  <a:pt x="629" y="234"/>
                  <a:pt x="621" y="218"/>
                  <a:pt x="621" y="202"/>
                </a:cubicBezTo>
                <a:cubicBezTo>
                  <a:pt x="621" y="73"/>
                  <a:pt x="621" y="73"/>
                  <a:pt x="621" y="73"/>
                </a:cubicBezTo>
                <a:cubicBezTo>
                  <a:pt x="508" y="73"/>
                  <a:pt x="508" y="73"/>
                  <a:pt x="508" y="73"/>
                </a:cubicBezTo>
                <a:cubicBezTo>
                  <a:pt x="508" y="202"/>
                  <a:pt x="508" y="202"/>
                  <a:pt x="508" y="202"/>
                </a:cubicBezTo>
                <a:cubicBezTo>
                  <a:pt x="508" y="218"/>
                  <a:pt x="500" y="234"/>
                  <a:pt x="484" y="234"/>
                </a:cubicBezTo>
                <a:cubicBezTo>
                  <a:pt x="451" y="242"/>
                  <a:pt x="419" y="258"/>
                  <a:pt x="395" y="274"/>
                </a:cubicBezTo>
                <a:cubicBezTo>
                  <a:pt x="379" y="282"/>
                  <a:pt x="363" y="282"/>
                  <a:pt x="347" y="266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177" y="258"/>
                  <a:pt x="177" y="258"/>
                  <a:pt x="177" y="258"/>
                </a:cubicBezTo>
                <a:cubicBezTo>
                  <a:pt x="274" y="347"/>
                  <a:pt x="274" y="347"/>
                  <a:pt x="274" y="347"/>
                </a:cubicBezTo>
                <a:cubicBezTo>
                  <a:pt x="282" y="363"/>
                  <a:pt x="290" y="379"/>
                  <a:pt x="282" y="395"/>
                </a:cubicBezTo>
                <a:cubicBezTo>
                  <a:pt x="266" y="419"/>
                  <a:pt x="250" y="452"/>
                  <a:pt x="250" y="484"/>
                </a:cubicBezTo>
                <a:cubicBezTo>
                  <a:pt x="242" y="500"/>
                  <a:pt x="226" y="508"/>
                  <a:pt x="210" y="508"/>
                </a:cubicBezTo>
                <a:cubicBezTo>
                  <a:pt x="73" y="508"/>
                  <a:pt x="73" y="508"/>
                  <a:pt x="73" y="508"/>
                </a:cubicBezTo>
                <a:cubicBezTo>
                  <a:pt x="73" y="621"/>
                  <a:pt x="73" y="621"/>
                  <a:pt x="73" y="621"/>
                </a:cubicBezTo>
                <a:cubicBezTo>
                  <a:pt x="218" y="621"/>
                  <a:pt x="218" y="621"/>
                  <a:pt x="218" y="621"/>
                </a:cubicBezTo>
                <a:cubicBezTo>
                  <a:pt x="234" y="621"/>
                  <a:pt x="250" y="629"/>
                  <a:pt x="250" y="645"/>
                </a:cubicBezTo>
                <a:cubicBezTo>
                  <a:pt x="258" y="677"/>
                  <a:pt x="274" y="701"/>
                  <a:pt x="290" y="726"/>
                </a:cubicBezTo>
                <a:cubicBezTo>
                  <a:pt x="298" y="742"/>
                  <a:pt x="290" y="758"/>
                  <a:pt x="282" y="766"/>
                </a:cubicBezTo>
                <a:cubicBezTo>
                  <a:pt x="177" y="871"/>
                  <a:pt x="177" y="871"/>
                  <a:pt x="177" y="871"/>
                </a:cubicBezTo>
                <a:cubicBezTo>
                  <a:pt x="258" y="951"/>
                  <a:pt x="258" y="951"/>
                  <a:pt x="258" y="951"/>
                </a:cubicBezTo>
                <a:cubicBezTo>
                  <a:pt x="363" y="846"/>
                  <a:pt x="363" y="846"/>
                  <a:pt x="363" y="846"/>
                </a:cubicBezTo>
                <a:cubicBezTo>
                  <a:pt x="371" y="830"/>
                  <a:pt x="395" y="830"/>
                  <a:pt x="403" y="838"/>
                </a:cubicBezTo>
                <a:cubicBezTo>
                  <a:pt x="427" y="855"/>
                  <a:pt x="460" y="863"/>
                  <a:pt x="484" y="871"/>
                </a:cubicBezTo>
                <a:cubicBezTo>
                  <a:pt x="500" y="871"/>
                  <a:pt x="508" y="887"/>
                  <a:pt x="508" y="903"/>
                </a:cubicBezTo>
                <a:lnTo>
                  <a:pt x="508" y="10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3">
            <a:extLst>
              <a:ext uri="{FF2B5EF4-FFF2-40B4-BE49-F238E27FC236}">
                <a16:creationId xmlns:a16="http://schemas.microsoft.com/office/drawing/2014/main" id="{4E1C5542-9677-BE4E-BB21-10A2AF2E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4287" y="8023180"/>
            <a:ext cx="1009822" cy="1383649"/>
          </a:xfrm>
          <a:custGeom>
            <a:avLst/>
            <a:gdLst>
              <a:gd name="T0" fmla="*/ 870 w 919"/>
              <a:gd name="T1" fmla="*/ 129 h 1258"/>
              <a:gd name="T2" fmla="*/ 870 w 919"/>
              <a:gd name="T3" fmla="*/ 129 h 1258"/>
              <a:gd name="T4" fmla="*/ 676 w 919"/>
              <a:gd name="T5" fmla="*/ 129 h 1258"/>
              <a:gd name="T6" fmla="*/ 604 w 919"/>
              <a:gd name="T7" fmla="*/ 41 h 1258"/>
              <a:gd name="T8" fmla="*/ 459 w 919"/>
              <a:gd name="T9" fmla="*/ 0 h 1258"/>
              <a:gd name="T10" fmla="*/ 322 w 919"/>
              <a:gd name="T11" fmla="*/ 41 h 1258"/>
              <a:gd name="T12" fmla="*/ 241 w 919"/>
              <a:gd name="T13" fmla="*/ 129 h 1258"/>
              <a:gd name="T14" fmla="*/ 56 w 919"/>
              <a:gd name="T15" fmla="*/ 129 h 1258"/>
              <a:gd name="T16" fmla="*/ 0 w 919"/>
              <a:gd name="T17" fmla="*/ 194 h 1258"/>
              <a:gd name="T18" fmla="*/ 0 w 919"/>
              <a:gd name="T19" fmla="*/ 1217 h 1258"/>
              <a:gd name="T20" fmla="*/ 40 w 919"/>
              <a:gd name="T21" fmla="*/ 1257 h 1258"/>
              <a:gd name="T22" fmla="*/ 886 w 919"/>
              <a:gd name="T23" fmla="*/ 1257 h 1258"/>
              <a:gd name="T24" fmla="*/ 918 w 919"/>
              <a:gd name="T25" fmla="*/ 1217 h 1258"/>
              <a:gd name="T26" fmla="*/ 918 w 919"/>
              <a:gd name="T27" fmla="*/ 194 h 1258"/>
              <a:gd name="T28" fmla="*/ 870 w 919"/>
              <a:gd name="T29" fmla="*/ 129 h 1258"/>
              <a:gd name="T30" fmla="*/ 306 w 919"/>
              <a:gd name="T31" fmla="*/ 170 h 1258"/>
              <a:gd name="T32" fmla="*/ 306 w 919"/>
              <a:gd name="T33" fmla="*/ 170 h 1258"/>
              <a:gd name="T34" fmla="*/ 362 w 919"/>
              <a:gd name="T35" fmla="*/ 105 h 1258"/>
              <a:gd name="T36" fmla="*/ 459 w 919"/>
              <a:gd name="T37" fmla="*/ 73 h 1258"/>
              <a:gd name="T38" fmla="*/ 564 w 919"/>
              <a:gd name="T39" fmla="*/ 105 h 1258"/>
              <a:gd name="T40" fmla="*/ 620 w 919"/>
              <a:gd name="T41" fmla="*/ 170 h 1258"/>
              <a:gd name="T42" fmla="*/ 620 w 919"/>
              <a:gd name="T43" fmla="*/ 242 h 1258"/>
              <a:gd name="T44" fmla="*/ 306 w 919"/>
              <a:gd name="T45" fmla="*/ 242 h 1258"/>
              <a:gd name="T46" fmla="*/ 306 w 919"/>
              <a:gd name="T47" fmla="*/ 170 h 1258"/>
              <a:gd name="T48" fmla="*/ 193 w 919"/>
              <a:gd name="T49" fmla="*/ 202 h 1258"/>
              <a:gd name="T50" fmla="*/ 193 w 919"/>
              <a:gd name="T51" fmla="*/ 202 h 1258"/>
              <a:gd name="T52" fmla="*/ 225 w 919"/>
              <a:gd name="T53" fmla="*/ 202 h 1258"/>
              <a:gd name="T54" fmla="*/ 225 w 919"/>
              <a:gd name="T55" fmla="*/ 274 h 1258"/>
              <a:gd name="T56" fmla="*/ 273 w 919"/>
              <a:gd name="T57" fmla="*/ 315 h 1258"/>
              <a:gd name="T58" fmla="*/ 652 w 919"/>
              <a:gd name="T59" fmla="*/ 315 h 1258"/>
              <a:gd name="T60" fmla="*/ 692 w 919"/>
              <a:gd name="T61" fmla="*/ 274 h 1258"/>
              <a:gd name="T62" fmla="*/ 692 w 919"/>
              <a:gd name="T63" fmla="*/ 202 h 1258"/>
              <a:gd name="T64" fmla="*/ 733 w 919"/>
              <a:gd name="T65" fmla="*/ 202 h 1258"/>
              <a:gd name="T66" fmla="*/ 733 w 919"/>
              <a:gd name="T67" fmla="*/ 1056 h 1258"/>
              <a:gd name="T68" fmla="*/ 193 w 919"/>
              <a:gd name="T69" fmla="*/ 1056 h 1258"/>
              <a:gd name="T70" fmla="*/ 193 w 919"/>
              <a:gd name="T71" fmla="*/ 202 h 1258"/>
              <a:gd name="T72" fmla="*/ 846 w 919"/>
              <a:gd name="T73" fmla="*/ 1185 h 1258"/>
              <a:gd name="T74" fmla="*/ 846 w 919"/>
              <a:gd name="T75" fmla="*/ 1185 h 1258"/>
              <a:gd name="T76" fmla="*/ 72 w 919"/>
              <a:gd name="T77" fmla="*/ 1185 h 1258"/>
              <a:gd name="T78" fmla="*/ 72 w 919"/>
              <a:gd name="T79" fmla="*/ 202 h 1258"/>
              <a:gd name="T80" fmla="*/ 120 w 919"/>
              <a:gd name="T81" fmla="*/ 202 h 1258"/>
              <a:gd name="T82" fmla="*/ 120 w 919"/>
              <a:gd name="T83" fmla="*/ 1096 h 1258"/>
              <a:gd name="T84" fmla="*/ 153 w 919"/>
              <a:gd name="T85" fmla="*/ 1129 h 1258"/>
              <a:gd name="T86" fmla="*/ 773 w 919"/>
              <a:gd name="T87" fmla="*/ 1129 h 1258"/>
              <a:gd name="T88" fmla="*/ 805 w 919"/>
              <a:gd name="T89" fmla="*/ 1096 h 1258"/>
              <a:gd name="T90" fmla="*/ 805 w 919"/>
              <a:gd name="T91" fmla="*/ 202 h 1258"/>
              <a:gd name="T92" fmla="*/ 846 w 919"/>
              <a:gd name="T93" fmla="*/ 202 h 1258"/>
              <a:gd name="T94" fmla="*/ 846 w 919"/>
              <a:gd name="T95" fmla="*/ 1185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19" h="1258">
                <a:moveTo>
                  <a:pt x="870" y="129"/>
                </a:moveTo>
                <a:lnTo>
                  <a:pt x="870" y="129"/>
                </a:lnTo>
                <a:cubicBezTo>
                  <a:pt x="676" y="129"/>
                  <a:pt x="676" y="129"/>
                  <a:pt x="676" y="129"/>
                </a:cubicBezTo>
                <a:cubicBezTo>
                  <a:pt x="660" y="89"/>
                  <a:pt x="636" y="65"/>
                  <a:pt x="604" y="41"/>
                </a:cubicBezTo>
                <a:cubicBezTo>
                  <a:pt x="564" y="16"/>
                  <a:pt x="515" y="0"/>
                  <a:pt x="459" y="0"/>
                </a:cubicBezTo>
                <a:cubicBezTo>
                  <a:pt x="411" y="0"/>
                  <a:pt x="362" y="16"/>
                  <a:pt x="322" y="41"/>
                </a:cubicBezTo>
                <a:cubicBezTo>
                  <a:pt x="290" y="65"/>
                  <a:pt x="257" y="89"/>
                  <a:pt x="241" y="129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24" y="129"/>
                  <a:pt x="0" y="153"/>
                  <a:pt x="0" y="194"/>
                </a:cubicBezTo>
                <a:cubicBezTo>
                  <a:pt x="0" y="1217"/>
                  <a:pt x="0" y="1217"/>
                  <a:pt x="0" y="1217"/>
                </a:cubicBezTo>
                <a:cubicBezTo>
                  <a:pt x="0" y="1241"/>
                  <a:pt x="16" y="1257"/>
                  <a:pt x="40" y="1257"/>
                </a:cubicBezTo>
                <a:cubicBezTo>
                  <a:pt x="886" y="1257"/>
                  <a:pt x="886" y="1257"/>
                  <a:pt x="886" y="1257"/>
                </a:cubicBezTo>
                <a:cubicBezTo>
                  <a:pt x="902" y="1257"/>
                  <a:pt x="918" y="1241"/>
                  <a:pt x="918" y="1217"/>
                </a:cubicBezTo>
                <a:cubicBezTo>
                  <a:pt x="918" y="194"/>
                  <a:pt x="918" y="194"/>
                  <a:pt x="918" y="194"/>
                </a:cubicBezTo>
                <a:cubicBezTo>
                  <a:pt x="918" y="153"/>
                  <a:pt x="902" y="129"/>
                  <a:pt x="870" y="129"/>
                </a:cubicBezTo>
                <a:close/>
                <a:moveTo>
                  <a:pt x="306" y="170"/>
                </a:moveTo>
                <a:lnTo>
                  <a:pt x="306" y="170"/>
                </a:lnTo>
                <a:cubicBezTo>
                  <a:pt x="314" y="145"/>
                  <a:pt x="338" y="121"/>
                  <a:pt x="362" y="105"/>
                </a:cubicBezTo>
                <a:cubicBezTo>
                  <a:pt x="394" y="81"/>
                  <a:pt x="427" y="73"/>
                  <a:pt x="459" y="73"/>
                </a:cubicBezTo>
                <a:cubicBezTo>
                  <a:pt x="499" y="73"/>
                  <a:pt x="531" y="81"/>
                  <a:pt x="564" y="105"/>
                </a:cubicBezTo>
                <a:cubicBezTo>
                  <a:pt x="588" y="121"/>
                  <a:pt x="604" y="145"/>
                  <a:pt x="620" y="170"/>
                </a:cubicBezTo>
                <a:cubicBezTo>
                  <a:pt x="620" y="242"/>
                  <a:pt x="620" y="242"/>
                  <a:pt x="620" y="242"/>
                </a:cubicBezTo>
                <a:cubicBezTo>
                  <a:pt x="306" y="242"/>
                  <a:pt x="306" y="242"/>
                  <a:pt x="306" y="242"/>
                </a:cubicBezTo>
                <a:lnTo>
                  <a:pt x="306" y="170"/>
                </a:lnTo>
                <a:close/>
                <a:moveTo>
                  <a:pt x="193" y="202"/>
                </a:moveTo>
                <a:lnTo>
                  <a:pt x="193" y="202"/>
                </a:lnTo>
                <a:cubicBezTo>
                  <a:pt x="225" y="202"/>
                  <a:pt x="225" y="202"/>
                  <a:pt x="225" y="202"/>
                </a:cubicBezTo>
                <a:cubicBezTo>
                  <a:pt x="225" y="274"/>
                  <a:pt x="225" y="274"/>
                  <a:pt x="225" y="274"/>
                </a:cubicBezTo>
                <a:cubicBezTo>
                  <a:pt x="225" y="291"/>
                  <a:pt x="249" y="315"/>
                  <a:pt x="273" y="315"/>
                </a:cubicBezTo>
                <a:cubicBezTo>
                  <a:pt x="652" y="315"/>
                  <a:pt x="652" y="315"/>
                  <a:pt x="652" y="315"/>
                </a:cubicBezTo>
                <a:cubicBezTo>
                  <a:pt x="676" y="315"/>
                  <a:pt x="692" y="291"/>
                  <a:pt x="692" y="274"/>
                </a:cubicBezTo>
                <a:cubicBezTo>
                  <a:pt x="692" y="202"/>
                  <a:pt x="692" y="202"/>
                  <a:pt x="692" y="202"/>
                </a:cubicBezTo>
                <a:cubicBezTo>
                  <a:pt x="733" y="202"/>
                  <a:pt x="733" y="202"/>
                  <a:pt x="733" y="202"/>
                </a:cubicBezTo>
                <a:cubicBezTo>
                  <a:pt x="733" y="1056"/>
                  <a:pt x="733" y="1056"/>
                  <a:pt x="733" y="1056"/>
                </a:cubicBezTo>
                <a:cubicBezTo>
                  <a:pt x="193" y="1056"/>
                  <a:pt x="193" y="1056"/>
                  <a:pt x="193" y="1056"/>
                </a:cubicBezTo>
                <a:lnTo>
                  <a:pt x="193" y="202"/>
                </a:lnTo>
                <a:close/>
                <a:moveTo>
                  <a:pt x="846" y="1185"/>
                </a:moveTo>
                <a:lnTo>
                  <a:pt x="846" y="1185"/>
                </a:lnTo>
                <a:cubicBezTo>
                  <a:pt x="72" y="1185"/>
                  <a:pt x="72" y="1185"/>
                  <a:pt x="72" y="1185"/>
                </a:cubicBezTo>
                <a:cubicBezTo>
                  <a:pt x="72" y="202"/>
                  <a:pt x="72" y="202"/>
                  <a:pt x="72" y="202"/>
                </a:cubicBezTo>
                <a:cubicBezTo>
                  <a:pt x="120" y="202"/>
                  <a:pt x="120" y="202"/>
                  <a:pt x="120" y="202"/>
                </a:cubicBezTo>
                <a:cubicBezTo>
                  <a:pt x="120" y="1096"/>
                  <a:pt x="120" y="1096"/>
                  <a:pt x="120" y="1096"/>
                </a:cubicBezTo>
                <a:cubicBezTo>
                  <a:pt x="120" y="1112"/>
                  <a:pt x="136" y="1129"/>
                  <a:pt x="153" y="1129"/>
                </a:cubicBezTo>
                <a:cubicBezTo>
                  <a:pt x="773" y="1129"/>
                  <a:pt x="773" y="1129"/>
                  <a:pt x="773" y="1129"/>
                </a:cubicBezTo>
                <a:cubicBezTo>
                  <a:pt x="789" y="1129"/>
                  <a:pt x="805" y="1112"/>
                  <a:pt x="805" y="1096"/>
                </a:cubicBezTo>
                <a:cubicBezTo>
                  <a:pt x="805" y="202"/>
                  <a:pt x="805" y="202"/>
                  <a:pt x="805" y="202"/>
                </a:cubicBezTo>
                <a:cubicBezTo>
                  <a:pt x="846" y="202"/>
                  <a:pt x="846" y="202"/>
                  <a:pt x="846" y="202"/>
                </a:cubicBezTo>
                <a:lnTo>
                  <a:pt x="846" y="11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4">
            <a:extLst>
              <a:ext uri="{FF2B5EF4-FFF2-40B4-BE49-F238E27FC236}">
                <a16:creationId xmlns:a16="http://schemas.microsoft.com/office/drawing/2014/main" id="{C0630E5C-1525-BC44-A68B-AB9E7D10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4711" y="8464975"/>
            <a:ext cx="373830" cy="82535"/>
          </a:xfrm>
          <a:custGeom>
            <a:avLst/>
            <a:gdLst>
              <a:gd name="T0" fmla="*/ 40 w 339"/>
              <a:gd name="T1" fmla="*/ 73 h 74"/>
              <a:gd name="T2" fmla="*/ 40 w 339"/>
              <a:gd name="T3" fmla="*/ 73 h 74"/>
              <a:gd name="T4" fmla="*/ 306 w 339"/>
              <a:gd name="T5" fmla="*/ 73 h 74"/>
              <a:gd name="T6" fmla="*/ 338 w 339"/>
              <a:gd name="T7" fmla="*/ 32 h 74"/>
              <a:gd name="T8" fmla="*/ 306 w 339"/>
              <a:gd name="T9" fmla="*/ 0 h 74"/>
              <a:gd name="T10" fmla="*/ 40 w 339"/>
              <a:gd name="T11" fmla="*/ 0 h 74"/>
              <a:gd name="T12" fmla="*/ 0 w 339"/>
              <a:gd name="T13" fmla="*/ 32 h 74"/>
              <a:gd name="T14" fmla="*/ 40 w 339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9" h="74">
                <a:moveTo>
                  <a:pt x="40" y="73"/>
                </a:moveTo>
                <a:lnTo>
                  <a:pt x="40" y="73"/>
                </a:lnTo>
                <a:cubicBezTo>
                  <a:pt x="306" y="73"/>
                  <a:pt x="306" y="73"/>
                  <a:pt x="306" y="73"/>
                </a:cubicBezTo>
                <a:cubicBezTo>
                  <a:pt x="322" y="73"/>
                  <a:pt x="338" y="57"/>
                  <a:pt x="338" y="32"/>
                </a:cubicBezTo>
                <a:cubicBezTo>
                  <a:pt x="338" y="16"/>
                  <a:pt x="322" y="0"/>
                  <a:pt x="30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57"/>
                  <a:pt x="16" y="73"/>
                  <a:pt x="40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5">
            <a:extLst>
              <a:ext uri="{FF2B5EF4-FFF2-40B4-BE49-F238E27FC236}">
                <a16:creationId xmlns:a16="http://schemas.microsoft.com/office/drawing/2014/main" id="{11AC6E26-A66A-4B48-859E-E86E3E97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4711" y="8678591"/>
            <a:ext cx="373830" cy="82535"/>
          </a:xfrm>
          <a:custGeom>
            <a:avLst/>
            <a:gdLst>
              <a:gd name="T0" fmla="*/ 40 w 339"/>
              <a:gd name="T1" fmla="*/ 72 h 73"/>
              <a:gd name="T2" fmla="*/ 40 w 339"/>
              <a:gd name="T3" fmla="*/ 72 h 73"/>
              <a:gd name="T4" fmla="*/ 306 w 339"/>
              <a:gd name="T5" fmla="*/ 72 h 73"/>
              <a:gd name="T6" fmla="*/ 338 w 339"/>
              <a:gd name="T7" fmla="*/ 40 h 73"/>
              <a:gd name="T8" fmla="*/ 306 w 339"/>
              <a:gd name="T9" fmla="*/ 0 h 73"/>
              <a:gd name="T10" fmla="*/ 40 w 339"/>
              <a:gd name="T11" fmla="*/ 0 h 73"/>
              <a:gd name="T12" fmla="*/ 0 w 339"/>
              <a:gd name="T13" fmla="*/ 40 h 73"/>
              <a:gd name="T14" fmla="*/ 40 w 339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9" h="73">
                <a:moveTo>
                  <a:pt x="40" y="72"/>
                </a:moveTo>
                <a:lnTo>
                  <a:pt x="40" y="72"/>
                </a:lnTo>
                <a:cubicBezTo>
                  <a:pt x="306" y="72"/>
                  <a:pt x="306" y="72"/>
                  <a:pt x="306" y="72"/>
                </a:cubicBezTo>
                <a:cubicBezTo>
                  <a:pt x="322" y="72"/>
                  <a:pt x="338" y="56"/>
                  <a:pt x="338" y="40"/>
                </a:cubicBezTo>
                <a:cubicBezTo>
                  <a:pt x="338" y="16"/>
                  <a:pt x="322" y="0"/>
                  <a:pt x="30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40"/>
                </a:cubicBezTo>
                <a:cubicBezTo>
                  <a:pt x="0" y="56"/>
                  <a:pt x="16" y="72"/>
                  <a:pt x="4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6">
            <a:extLst>
              <a:ext uri="{FF2B5EF4-FFF2-40B4-BE49-F238E27FC236}">
                <a16:creationId xmlns:a16="http://schemas.microsoft.com/office/drawing/2014/main" id="{66106314-393B-6549-A4FA-2E01A5FB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4711" y="8901917"/>
            <a:ext cx="373830" cy="82535"/>
          </a:xfrm>
          <a:custGeom>
            <a:avLst/>
            <a:gdLst>
              <a:gd name="T0" fmla="*/ 40 w 339"/>
              <a:gd name="T1" fmla="*/ 73 h 74"/>
              <a:gd name="T2" fmla="*/ 40 w 339"/>
              <a:gd name="T3" fmla="*/ 73 h 74"/>
              <a:gd name="T4" fmla="*/ 306 w 339"/>
              <a:gd name="T5" fmla="*/ 73 h 74"/>
              <a:gd name="T6" fmla="*/ 338 w 339"/>
              <a:gd name="T7" fmla="*/ 40 h 74"/>
              <a:gd name="T8" fmla="*/ 306 w 339"/>
              <a:gd name="T9" fmla="*/ 0 h 74"/>
              <a:gd name="T10" fmla="*/ 40 w 339"/>
              <a:gd name="T11" fmla="*/ 0 h 74"/>
              <a:gd name="T12" fmla="*/ 0 w 339"/>
              <a:gd name="T13" fmla="*/ 40 h 74"/>
              <a:gd name="T14" fmla="*/ 40 w 339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9" h="74">
                <a:moveTo>
                  <a:pt x="40" y="73"/>
                </a:moveTo>
                <a:lnTo>
                  <a:pt x="40" y="73"/>
                </a:lnTo>
                <a:cubicBezTo>
                  <a:pt x="306" y="73"/>
                  <a:pt x="306" y="73"/>
                  <a:pt x="306" y="73"/>
                </a:cubicBezTo>
                <a:cubicBezTo>
                  <a:pt x="322" y="73"/>
                  <a:pt x="338" y="56"/>
                  <a:pt x="338" y="40"/>
                </a:cubicBezTo>
                <a:cubicBezTo>
                  <a:pt x="338" y="16"/>
                  <a:pt x="322" y="0"/>
                  <a:pt x="30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40"/>
                </a:cubicBezTo>
                <a:cubicBezTo>
                  <a:pt x="0" y="56"/>
                  <a:pt x="16" y="73"/>
                  <a:pt x="40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7">
            <a:extLst>
              <a:ext uri="{FF2B5EF4-FFF2-40B4-BE49-F238E27FC236}">
                <a16:creationId xmlns:a16="http://schemas.microsoft.com/office/drawing/2014/main" id="{1F8531B7-4626-2B4E-9630-1299806F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199" y="8261069"/>
            <a:ext cx="1092357" cy="1092357"/>
          </a:xfrm>
          <a:custGeom>
            <a:avLst/>
            <a:gdLst>
              <a:gd name="T0" fmla="*/ 935 w 992"/>
              <a:gd name="T1" fmla="*/ 0 h 992"/>
              <a:gd name="T2" fmla="*/ 0 w 992"/>
              <a:gd name="T3" fmla="*/ 48 h 992"/>
              <a:gd name="T4" fmla="*/ 64 w 992"/>
              <a:gd name="T5" fmla="*/ 991 h 992"/>
              <a:gd name="T6" fmla="*/ 991 w 992"/>
              <a:gd name="T7" fmla="*/ 935 h 992"/>
              <a:gd name="T8" fmla="*/ 935 w 992"/>
              <a:gd name="T9" fmla="*/ 0 h 992"/>
              <a:gd name="T10" fmla="*/ 919 w 992"/>
              <a:gd name="T11" fmla="*/ 73 h 992"/>
              <a:gd name="T12" fmla="*/ 765 w 992"/>
              <a:gd name="T13" fmla="*/ 475 h 992"/>
              <a:gd name="T14" fmla="*/ 733 w 992"/>
              <a:gd name="T15" fmla="*/ 459 h 992"/>
              <a:gd name="T16" fmla="*/ 733 w 992"/>
              <a:gd name="T17" fmla="*/ 459 h 992"/>
              <a:gd name="T18" fmla="*/ 701 w 992"/>
              <a:gd name="T19" fmla="*/ 475 h 992"/>
              <a:gd name="T20" fmla="*/ 298 w 992"/>
              <a:gd name="T21" fmla="*/ 250 h 992"/>
              <a:gd name="T22" fmla="*/ 298 w 992"/>
              <a:gd name="T23" fmla="*/ 242 h 992"/>
              <a:gd name="T24" fmla="*/ 298 w 992"/>
              <a:gd name="T25" fmla="*/ 242 h 992"/>
              <a:gd name="T26" fmla="*/ 290 w 992"/>
              <a:gd name="T27" fmla="*/ 242 h 992"/>
              <a:gd name="T28" fmla="*/ 290 w 992"/>
              <a:gd name="T29" fmla="*/ 234 h 992"/>
              <a:gd name="T30" fmla="*/ 290 w 992"/>
              <a:gd name="T31" fmla="*/ 234 h 992"/>
              <a:gd name="T32" fmla="*/ 282 w 992"/>
              <a:gd name="T33" fmla="*/ 234 h 992"/>
              <a:gd name="T34" fmla="*/ 282 w 992"/>
              <a:gd name="T35" fmla="*/ 234 h 992"/>
              <a:gd name="T36" fmla="*/ 282 w 992"/>
              <a:gd name="T37" fmla="*/ 234 h 992"/>
              <a:gd name="T38" fmla="*/ 274 w 992"/>
              <a:gd name="T39" fmla="*/ 234 h 992"/>
              <a:gd name="T40" fmla="*/ 274 w 992"/>
              <a:gd name="T41" fmla="*/ 225 h 992"/>
              <a:gd name="T42" fmla="*/ 266 w 992"/>
              <a:gd name="T43" fmla="*/ 225 h 992"/>
              <a:gd name="T44" fmla="*/ 266 w 992"/>
              <a:gd name="T45" fmla="*/ 225 h 992"/>
              <a:gd name="T46" fmla="*/ 258 w 992"/>
              <a:gd name="T47" fmla="*/ 225 h 992"/>
              <a:gd name="T48" fmla="*/ 258 w 992"/>
              <a:gd name="T49" fmla="*/ 234 h 992"/>
              <a:gd name="T50" fmla="*/ 258 w 992"/>
              <a:gd name="T51" fmla="*/ 234 h 992"/>
              <a:gd name="T52" fmla="*/ 250 w 992"/>
              <a:gd name="T53" fmla="*/ 234 h 992"/>
              <a:gd name="T54" fmla="*/ 250 w 992"/>
              <a:gd name="T55" fmla="*/ 234 h 992"/>
              <a:gd name="T56" fmla="*/ 250 w 992"/>
              <a:gd name="T57" fmla="*/ 234 h 992"/>
              <a:gd name="T58" fmla="*/ 242 w 992"/>
              <a:gd name="T59" fmla="*/ 234 h 992"/>
              <a:gd name="T60" fmla="*/ 242 w 992"/>
              <a:gd name="T61" fmla="*/ 242 h 992"/>
              <a:gd name="T62" fmla="*/ 242 w 992"/>
              <a:gd name="T63" fmla="*/ 242 h 992"/>
              <a:gd name="T64" fmla="*/ 234 w 992"/>
              <a:gd name="T65" fmla="*/ 242 h 992"/>
              <a:gd name="T66" fmla="*/ 234 w 992"/>
              <a:gd name="T67" fmla="*/ 250 h 992"/>
              <a:gd name="T68" fmla="*/ 72 w 992"/>
              <a:gd name="T69" fmla="*/ 73 h 992"/>
              <a:gd name="T70" fmla="*/ 72 w 992"/>
              <a:gd name="T71" fmla="*/ 677 h 992"/>
              <a:gd name="T72" fmla="*/ 72 w 992"/>
              <a:gd name="T73" fmla="*/ 677 h 992"/>
              <a:gd name="T74" fmla="*/ 596 w 992"/>
              <a:gd name="T75" fmla="*/ 919 h 992"/>
              <a:gd name="T76" fmla="*/ 72 w 992"/>
              <a:gd name="T77" fmla="*/ 677 h 992"/>
              <a:gd name="T78" fmla="*/ 677 w 992"/>
              <a:gd name="T79" fmla="*/ 919 h 992"/>
              <a:gd name="T80" fmla="*/ 580 w 992"/>
              <a:gd name="T81" fmla="*/ 741 h 992"/>
              <a:gd name="T82" fmla="*/ 919 w 992"/>
              <a:gd name="T83" fmla="*/ 798 h 992"/>
              <a:gd name="T84" fmla="*/ 677 w 992"/>
              <a:gd name="T85" fmla="*/ 919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92" h="992">
                <a:moveTo>
                  <a:pt x="935" y="0"/>
                </a:moveTo>
                <a:lnTo>
                  <a:pt x="935" y="0"/>
                </a:lnTo>
                <a:cubicBezTo>
                  <a:pt x="64" y="0"/>
                  <a:pt x="64" y="0"/>
                  <a:pt x="64" y="0"/>
                </a:cubicBezTo>
                <a:cubicBezTo>
                  <a:pt x="24" y="0"/>
                  <a:pt x="0" y="24"/>
                  <a:pt x="0" y="48"/>
                </a:cubicBezTo>
                <a:cubicBezTo>
                  <a:pt x="0" y="935"/>
                  <a:pt x="0" y="935"/>
                  <a:pt x="0" y="935"/>
                </a:cubicBezTo>
                <a:cubicBezTo>
                  <a:pt x="0" y="967"/>
                  <a:pt x="24" y="991"/>
                  <a:pt x="64" y="991"/>
                </a:cubicBezTo>
                <a:cubicBezTo>
                  <a:pt x="935" y="991"/>
                  <a:pt x="935" y="991"/>
                  <a:pt x="935" y="991"/>
                </a:cubicBezTo>
                <a:cubicBezTo>
                  <a:pt x="967" y="991"/>
                  <a:pt x="991" y="967"/>
                  <a:pt x="991" y="935"/>
                </a:cubicBezTo>
                <a:cubicBezTo>
                  <a:pt x="991" y="48"/>
                  <a:pt x="991" y="48"/>
                  <a:pt x="991" y="48"/>
                </a:cubicBezTo>
                <a:cubicBezTo>
                  <a:pt x="991" y="24"/>
                  <a:pt x="967" y="0"/>
                  <a:pt x="935" y="0"/>
                </a:cubicBezTo>
                <a:close/>
                <a:moveTo>
                  <a:pt x="919" y="73"/>
                </a:moveTo>
                <a:lnTo>
                  <a:pt x="919" y="73"/>
                </a:lnTo>
                <a:cubicBezTo>
                  <a:pt x="919" y="677"/>
                  <a:pt x="919" y="677"/>
                  <a:pt x="919" y="677"/>
                </a:cubicBezTo>
                <a:cubicBezTo>
                  <a:pt x="765" y="475"/>
                  <a:pt x="765" y="475"/>
                  <a:pt x="765" y="475"/>
                </a:cubicBezTo>
                <a:cubicBezTo>
                  <a:pt x="757" y="475"/>
                  <a:pt x="757" y="467"/>
                  <a:pt x="757" y="467"/>
                </a:cubicBezTo>
                <a:cubicBezTo>
                  <a:pt x="749" y="459"/>
                  <a:pt x="741" y="459"/>
                  <a:pt x="733" y="459"/>
                </a:cubicBezTo>
                <a:lnTo>
                  <a:pt x="733" y="459"/>
                </a:lnTo>
                <a:lnTo>
                  <a:pt x="733" y="459"/>
                </a:lnTo>
                <a:cubicBezTo>
                  <a:pt x="725" y="459"/>
                  <a:pt x="717" y="459"/>
                  <a:pt x="709" y="467"/>
                </a:cubicBezTo>
                <a:cubicBezTo>
                  <a:pt x="701" y="467"/>
                  <a:pt x="701" y="475"/>
                  <a:pt x="701" y="475"/>
                </a:cubicBezTo>
                <a:cubicBezTo>
                  <a:pt x="540" y="677"/>
                  <a:pt x="540" y="677"/>
                  <a:pt x="540" y="677"/>
                </a:cubicBezTo>
                <a:cubicBezTo>
                  <a:pt x="298" y="250"/>
                  <a:pt x="298" y="250"/>
                  <a:pt x="298" y="250"/>
                </a:cubicBezTo>
                <a:lnTo>
                  <a:pt x="298" y="250"/>
                </a:lnTo>
                <a:lnTo>
                  <a:pt x="298" y="242"/>
                </a:lnTo>
                <a:lnTo>
                  <a:pt x="298" y="242"/>
                </a:lnTo>
                <a:lnTo>
                  <a:pt x="298" y="242"/>
                </a:lnTo>
                <a:cubicBezTo>
                  <a:pt x="298" y="242"/>
                  <a:pt x="298" y="242"/>
                  <a:pt x="290" y="242"/>
                </a:cubicBezTo>
                <a:lnTo>
                  <a:pt x="290" y="242"/>
                </a:lnTo>
                <a:lnTo>
                  <a:pt x="290" y="242"/>
                </a:lnTo>
                <a:lnTo>
                  <a:pt x="290" y="234"/>
                </a:lnTo>
                <a:lnTo>
                  <a:pt x="290" y="234"/>
                </a:lnTo>
                <a:lnTo>
                  <a:pt x="290" y="234"/>
                </a:lnTo>
                <a:cubicBezTo>
                  <a:pt x="290" y="234"/>
                  <a:pt x="290" y="234"/>
                  <a:pt x="282" y="234"/>
                </a:cubicBezTo>
                <a:lnTo>
                  <a:pt x="282" y="234"/>
                </a:lnTo>
                <a:lnTo>
                  <a:pt x="282" y="234"/>
                </a:lnTo>
                <a:lnTo>
                  <a:pt x="282" y="234"/>
                </a:lnTo>
                <a:lnTo>
                  <a:pt x="282" y="234"/>
                </a:lnTo>
                <a:lnTo>
                  <a:pt x="282" y="234"/>
                </a:lnTo>
                <a:lnTo>
                  <a:pt x="274" y="234"/>
                </a:lnTo>
                <a:lnTo>
                  <a:pt x="274" y="234"/>
                </a:lnTo>
                <a:lnTo>
                  <a:pt x="274" y="225"/>
                </a:lnTo>
                <a:lnTo>
                  <a:pt x="274" y="225"/>
                </a:lnTo>
                <a:lnTo>
                  <a:pt x="274" y="225"/>
                </a:lnTo>
                <a:cubicBezTo>
                  <a:pt x="266" y="225"/>
                  <a:pt x="266" y="225"/>
                  <a:pt x="266" y="225"/>
                </a:cubicBezTo>
                <a:lnTo>
                  <a:pt x="266" y="225"/>
                </a:lnTo>
                <a:lnTo>
                  <a:pt x="266" y="225"/>
                </a:lnTo>
                <a:lnTo>
                  <a:pt x="266" y="225"/>
                </a:lnTo>
                <a:cubicBezTo>
                  <a:pt x="266" y="225"/>
                  <a:pt x="266" y="225"/>
                  <a:pt x="258" y="225"/>
                </a:cubicBezTo>
                <a:lnTo>
                  <a:pt x="258" y="225"/>
                </a:lnTo>
                <a:lnTo>
                  <a:pt x="258" y="234"/>
                </a:lnTo>
                <a:lnTo>
                  <a:pt x="258" y="234"/>
                </a:lnTo>
                <a:lnTo>
                  <a:pt x="258" y="234"/>
                </a:lnTo>
                <a:lnTo>
                  <a:pt x="250" y="234"/>
                </a:lnTo>
                <a:lnTo>
                  <a:pt x="250" y="234"/>
                </a:lnTo>
                <a:lnTo>
                  <a:pt x="250" y="234"/>
                </a:lnTo>
                <a:lnTo>
                  <a:pt x="250" y="234"/>
                </a:lnTo>
                <a:lnTo>
                  <a:pt x="250" y="234"/>
                </a:lnTo>
                <a:lnTo>
                  <a:pt x="250" y="234"/>
                </a:lnTo>
                <a:lnTo>
                  <a:pt x="242" y="234"/>
                </a:lnTo>
                <a:lnTo>
                  <a:pt x="242" y="234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cubicBezTo>
                  <a:pt x="242" y="242"/>
                  <a:pt x="242" y="242"/>
                  <a:pt x="234" y="242"/>
                </a:cubicBezTo>
                <a:lnTo>
                  <a:pt x="234" y="242"/>
                </a:lnTo>
                <a:lnTo>
                  <a:pt x="234" y="250"/>
                </a:lnTo>
                <a:lnTo>
                  <a:pt x="234" y="250"/>
                </a:lnTo>
                <a:cubicBezTo>
                  <a:pt x="72" y="532"/>
                  <a:pt x="72" y="532"/>
                  <a:pt x="72" y="532"/>
                </a:cubicBezTo>
                <a:cubicBezTo>
                  <a:pt x="72" y="73"/>
                  <a:pt x="72" y="73"/>
                  <a:pt x="72" y="73"/>
                </a:cubicBezTo>
                <a:lnTo>
                  <a:pt x="919" y="73"/>
                </a:lnTo>
                <a:close/>
                <a:moveTo>
                  <a:pt x="72" y="677"/>
                </a:moveTo>
                <a:lnTo>
                  <a:pt x="72" y="677"/>
                </a:lnTo>
                <a:lnTo>
                  <a:pt x="72" y="677"/>
                </a:lnTo>
                <a:cubicBezTo>
                  <a:pt x="266" y="338"/>
                  <a:pt x="266" y="338"/>
                  <a:pt x="266" y="338"/>
                </a:cubicBezTo>
                <a:cubicBezTo>
                  <a:pt x="596" y="919"/>
                  <a:pt x="596" y="919"/>
                  <a:pt x="596" y="919"/>
                </a:cubicBezTo>
                <a:cubicBezTo>
                  <a:pt x="72" y="919"/>
                  <a:pt x="72" y="919"/>
                  <a:pt x="72" y="919"/>
                </a:cubicBezTo>
                <a:lnTo>
                  <a:pt x="72" y="677"/>
                </a:lnTo>
                <a:close/>
                <a:moveTo>
                  <a:pt x="677" y="919"/>
                </a:moveTo>
                <a:lnTo>
                  <a:pt x="677" y="919"/>
                </a:lnTo>
                <a:lnTo>
                  <a:pt x="677" y="919"/>
                </a:lnTo>
                <a:cubicBezTo>
                  <a:pt x="580" y="741"/>
                  <a:pt x="580" y="741"/>
                  <a:pt x="580" y="741"/>
                </a:cubicBezTo>
                <a:cubicBezTo>
                  <a:pt x="733" y="556"/>
                  <a:pt x="733" y="556"/>
                  <a:pt x="733" y="556"/>
                </a:cubicBezTo>
                <a:cubicBezTo>
                  <a:pt x="919" y="798"/>
                  <a:pt x="919" y="798"/>
                  <a:pt x="919" y="798"/>
                </a:cubicBezTo>
                <a:cubicBezTo>
                  <a:pt x="919" y="919"/>
                  <a:pt x="919" y="919"/>
                  <a:pt x="919" y="919"/>
                </a:cubicBezTo>
                <a:lnTo>
                  <a:pt x="677" y="9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8">
            <a:extLst>
              <a:ext uri="{FF2B5EF4-FFF2-40B4-BE49-F238E27FC236}">
                <a16:creationId xmlns:a16="http://schemas.microsoft.com/office/drawing/2014/main" id="{FBD84A95-52EF-5C40-B3A0-2DE10986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194" y="8387297"/>
            <a:ext cx="330134" cy="330134"/>
          </a:xfrm>
          <a:custGeom>
            <a:avLst/>
            <a:gdLst>
              <a:gd name="T0" fmla="*/ 153 w 299"/>
              <a:gd name="T1" fmla="*/ 298 h 299"/>
              <a:gd name="T2" fmla="*/ 153 w 299"/>
              <a:gd name="T3" fmla="*/ 298 h 299"/>
              <a:gd name="T4" fmla="*/ 298 w 299"/>
              <a:gd name="T5" fmla="*/ 145 h 299"/>
              <a:gd name="T6" fmla="*/ 153 w 299"/>
              <a:gd name="T7" fmla="*/ 0 h 299"/>
              <a:gd name="T8" fmla="*/ 0 w 299"/>
              <a:gd name="T9" fmla="*/ 145 h 299"/>
              <a:gd name="T10" fmla="*/ 153 w 299"/>
              <a:gd name="T11" fmla="*/ 298 h 299"/>
              <a:gd name="T12" fmla="*/ 153 w 299"/>
              <a:gd name="T13" fmla="*/ 72 h 299"/>
              <a:gd name="T14" fmla="*/ 153 w 299"/>
              <a:gd name="T15" fmla="*/ 72 h 299"/>
              <a:gd name="T16" fmla="*/ 226 w 299"/>
              <a:gd name="T17" fmla="*/ 145 h 299"/>
              <a:gd name="T18" fmla="*/ 153 w 299"/>
              <a:gd name="T19" fmla="*/ 225 h 299"/>
              <a:gd name="T20" fmla="*/ 73 w 299"/>
              <a:gd name="T21" fmla="*/ 145 h 299"/>
              <a:gd name="T22" fmla="*/ 153 w 299"/>
              <a:gd name="T23" fmla="*/ 7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" h="299">
                <a:moveTo>
                  <a:pt x="153" y="298"/>
                </a:moveTo>
                <a:lnTo>
                  <a:pt x="153" y="298"/>
                </a:lnTo>
                <a:cubicBezTo>
                  <a:pt x="234" y="298"/>
                  <a:pt x="298" y="225"/>
                  <a:pt x="298" y="145"/>
                </a:cubicBezTo>
                <a:cubicBezTo>
                  <a:pt x="298" y="64"/>
                  <a:pt x="234" y="0"/>
                  <a:pt x="153" y="0"/>
                </a:cubicBezTo>
                <a:cubicBezTo>
                  <a:pt x="65" y="0"/>
                  <a:pt x="0" y="64"/>
                  <a:pt x="0" y="145"/>
                </a:cubicBezTo>
                <a:cubicBezTo>
                  <a:pt x="0" y="225"/>
                  <a:pt x="65" y="298"/>
                  <a:pt x="153" y="298"/>
                </a:cubicBezTo>
                <a:close/>
                <a:moveTo>
                  <a:pt x="153" y="72"/>
                </a:moveTo>
                <a:lnTo>
                  <a:pt x="153" y="72"/>
                </a:lnTo>
                <a:cubicBezTo>
                  <a:pt x="194" y="72"/>
                  <a:pt x="226" y="104"/>
                  <a:pt x="226" y="145"/>
                </a:cubicBezTo>
                <a:cubicBezTo>
                  <a:pt x="226" y="185"/>
                  <a:pt x="194" y="225"/>
                  <a:pt x="153" y="225"/>
                </a:cubicBezTo>
                <a:cubicBezTo>
                  <a:pt x="105" y="225"/>
                  <a:pt x="73" y="185"/>
                  <a:pt x="73" y="145"/>
                </a:cubicBezTo>
                <a:cubicBezTo>
                  <a:pt x="73" y="104"/>
                  <a:pt x="105" y="72"/>
                  <a:pt x="153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CuadroTexto 484">
            <a:extLst>
              <a:ext uri="{FF2B5EF4-FFF2-40B4-BE49-F238E27FC236}">
                <a16:creationId xmlns:a16="http://schemas.microsoft.com/office/drawing/2014/main" id="{37D0C7D1-495C-4D4A-ADE7-6CE28EE18F95}"/>
              </a:ext>
            </a:extLst>
          </p:cNvPr>
          <p:cNvSpPr txBox="1"/>
          <p:nvPr/>
        </p:nvSpPr>
        <p:spPr>
          <a:xfrm>
            <a:off x="10651385" y="851488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D0241E15-1F93-A440-B971-260CA7B5D1FE}"/>
              </a:ext>
            </a:extLst>
          </p:cNvPr>
          <p:cNvSpPr txBox="1"/>
          <p:nvPr/>
        </p:nvSpPr>
        <p:spPr>
          <a:xfrm>
            <a:off x="2451398" y="236691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87" name="Group 54">
            <a:extLst>
              <a:ext uri="{FF2B5EF4-FFF2-40B4-BE49-F238E27FC236}">
                <a16:creationId xmlns:a16="http://schemas.microsoft.com/office/drawing/2014/main" id="{8BAC468C-ADFD-2E49-9A6B-62F4F26CF2D2}"/>
              </a:ext>
            </a:extLst>
          </p:cNvPr>
          <p:cNvGrpSpPr/>
          <p:nvPr/>
        </p:nvGrpSpPr>
        <p:grpSpPr>
          <a:xfrm>
            <a:off x="1894565" y="9760366"/>
            <a:ext cx="3538065" cy="1438090"/>
            <a:chOff x="5517310" y="11246836"/>
            <a:chExt cx="3676939" cy="1438090"/>
          </a:xfrm>
        </p:grpSpPr>
        <p:sp>
          <p:nvSpPr>
            <p:cNvPr id="488" name="CuadroTexto 395">
              <a:extLst>
                <a:ext uri="{FF2B5EF4-FFF2-40B4-BE49-F238E27FC236}">
                  <a16:creationId xmlns:a16="http://schemas.microsoft.com/office/drawing/2014/main" id="{F82C1FE4-7AAE-9044-82DD-0CEE8C7F1066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9" name="Rectangle 56">
              <a:extLst>
                <a:ext uri="{FF2B5EF4-FFF2-40B4-BE49-F238E27FC236}">
                  <a16:creationId xmlns:a16="http://schemas.microsoft.com/office/drawing/2014/main" id="{31E1D993-4765-4040-90A5-049668AAE709}"/>
                </a:ext>
              </a:extLst>
            </p:cNvPr>
            <p:cNvSpPr/>
            <p:nvPr/>
          </p:nvSpPr>
          <p:spPr>
            <a:xfrm>
              <a:off x="5517310" y="118539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oup 54">
            <a:extLst>
              <a:ext uri="{FF2B5EF4-FFF2-40B4-BE49-F238E27FC236}">
                <a16:creationId xmlns:a16="http://schemas.microsoft.com/office/drawing/2014/main" id="{687A79B4-2B7B-5147-9584-93C6E910B742}"/>
              </a:ext>
            </a:extLst>
          </p:cNvPr>
          <p:cNvGrpSpPr/>
          <p:nvPr/>
        </p:nvGrpSpPr>
        <p:grpSpPr>
          <a:xfrm>
            <a:off x="7577242" y="9760366"/>
            <a:ext cx="3538065" cy="1438090"/>
            <a:chOff x="5517310" y="11246836"/>
            <a:chExt cx="3676939" cy="1438090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955C89A9-BE96-9D4B-B98F-7448ADC0DDCC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AFC193AC-24E6-DE4E-AFAC-FB0EFB207DAB}"/>
                </a:ext>
              </a:extLst>
            </p:cNvPr>
            <p:cNvSpPr/>
            <p:nvPr/>
          </p:nvSpPr>
          <p:spPr>
            <a:xfrm>
              <a:off x="5517310" y="118539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54">
            <a:extLst>
              <a:ext uri="{FF2B5EF4-FFF2-40B4-BE49-F238E27FC236}">
                <a16:creationId xmlns:a16="http://schemas.microsoft.com/office/drawing/2014/main" id="{BA25F495-5B95-F54E-AC8F-136DFE3CCBBC}"/>
              </a:ext>
            </a:extLst>
          </p:cNvPr>
          <p:cNvGrpSpPr/>
          <p:nvPr/>
        </p:nvGrpSpPr>
        <p:grpSpPr>
          <a:xfrm>
            <a:off x="13259918" y="9760366"/>
            <a:ext cx="3538065" cy="1438090"/>
            <a:chOff x="5517310" y="11246836"/>
            <a:chExt cx="3676939" cy="1438090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CC4CF3FF-959D-E446-A923-E65FC6CFAD7C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Idealize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952CFA62-C07E-974C-B79A-8166B55D4673}"/>
                </a:ext>
              </a:extLst>
            </p:cNvPr>
            <p:cNvSpPr/>
            <p:nvPr/>
          </p:nvSpPr>
          <p:spPr>
            <a:xfrm>
              <a:off x="5517310" y="118539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54">
            <a:extLst>
              <a:ext uri="{FF2B5EF4-FFF2-40B4-BE49-F238E27FC236}">
                <a16:creationId xmlns:a16="http://schemas.microsoft.com/office/drawing/2014/main" id="{54511165-6EF2-F84F-B863-EB1F79E9B26F}"/>
              </a:ext>
            </a:extLst>
          </p:cNvPr>
          <p:cNvGrpSpPr/>
          <p:nvPr/>
        </p:nvGrpSpPr>
        <p:grpSpPr>
          <a:xfrm>
            <a:off x="18945020" y="9760366"/>
            <a:ext cx="3538065" cy="1438090"/>
            <a:chOff x="5517310" y="11246836"/>
            <a:chExt cx="3676939" cy="1438090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F9B51CB3-A8DE-504E-B5FF-9BFEE408331F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B0DB1B6A-8FED-4E43-AFA5-240732784DAB}"/>
                </a:ext>
              </a:extLst>
            </p:cNvPr>
            <p:cNvSpPr/>
            <p:nvPr/>
          </p:nvSpPr>
          <p:spPr>
            <a:xfrm>
              <a:off x="5517310" y="118539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ECC752"/>
      </a:accent1>
      <a:accent2>
        <a:srgbClr val="555763"/>
      </a:accent2>
      <a:accent3>
        <a:srgbClr val="53EAA9"/>
      </a:accent3>
      <a:accent4>
        <a:srgbClr val="82E6FB"/>
      </a:accent4>
      <a:accent5>
        <a:srgbClr val="DB6D4B"/>
      </a:accent5>
      <a:accent6>
        <a:srgbClr val="D9D9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93938</TotalTime>
  <Words>500</Words>
  <Application>Microsoft Macintosh PowerPoint</Application>
  <PresentationFormat>Custom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16259</cp:revision>
  <dcterms:created xsi:type="dcterms:W3CDTF">2014-11-12T21:47:38Z</dcterms:created>
  <dcterms:modified xsi:type="dcterms:W3CDTF">2019-09-26T19:15:04Z</dcterms:modified>
  <cp:category/>
</cp:coreProperties>
</file>