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04" r:id="rId3"/>
    <p:sldId id="305" r:id="rId4"/>
    <p:sldId id="312" r:id="rId5"/>
    <p:sldId id="313" r:id="rId6"/>
    <p:sldId id="314" r:id="rId7"/>
    <p:sldId id="315" r:id="rId8"/>
    <p:sldId id="316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 autoAdjust="0"/>
    <p:restoredTop sz="50000" autoAdjust="0"/>
  </p:normalViewPr>
  <p:slideViewPr>
    <p:cSldViewPr snapToGrid="0" snapToObjects="1">
      <p:cViewPr varScale="1">
        <p:scale>
          <a:sx n="50" d="100"/>
          <a:sy n="50" d="100"/>
        </p:scale>
        <p:origin x="216" y="39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7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650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507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450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224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779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">
            <a:extLst>
              <a:ext uri="{FF2B5EF4-FFF2-40B4-BE49-F238E27FC236}">
                <a16:creationId xmlns:a16="http://schemas.microsoft.com/office/drawing/2014/main" id="{A15D4C72-F37A-C34A-92C0-D423ED5D1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123" y="8743061"/>
            <a:ext cx="6683831" cy="3248619"/>
          </a:xfrm>
          <a:custGeom>
            <a:avLst/>
            <a:gdLst>
              <a:gd name="T0" fmla="*/ 5971 w 6161"/>
              <a:gd name="T1" fmla="*/ 2995 h 2996"/>
              <a:gd name="T2" fmla="*/ 5971 w 6161"/>
              <a:gd name="T3" fmla="*/ 2995 h 2996"/>
              <a:gd name="T4" fmla="*/ 189 w 6161"/>
              <a:gd name="T5" fmla="*/ 2995 h 2996"/>
              <a:gd name="T6" fmla="*/ 0 w 6161"/>
              <a:gd name="T7" fmla="*/ 2805 h 2996"/>
              <a:gd name="T8" fmla="*/ 0 w 6161"/>
              <a:gd name="T9" fmla="*/ 199 h 2996"/>
              <a:gd name="T10" fmla="*/ 189 w 6161"/>
              <a:gd name="T11" fmla="*/ 0 h 2996"/>
              <a:gd name="T12" fmla="*/ 5971 w 6161"/>
              <a:gd name="T13" fmla="*/ 0 h 2996"/>
              <a:gd name="T14" fmla="*/ 6160 w 6161"/>
              <a:gd name="T15" fmla="*/ 199 h 2996"/>
              <a:gd name="T16" fmla="*/ 6160 w 6161"/>
              <a:gd name="T17" fmla="*/ 2805 h 2996"/>
              <a:gd name="T18" fmla="*/ 5971 w 6161"/>
              <a:gd name="T19" fmla="*/ 2995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61" h="2996">
                <a:moveTo>
                  <a:pt x="5971" y="2995"/>
                </a:moveTo>
                <a:lnTo>
                  <a:pt x="5971" y="2995"/>
                </a:lnTo>
                <a:cubicBezTo>
                  <a:pt x="189" y="2995"/>
                  <a:pt x="189" y="2995"/>
                  <a:pt x="189" y="2995"/>
                </a:cubicBezTo>
                <a:cubicBezTo>
                  <a:pt x="90" y="2995"/>
                  <a:pt x="0" y="2914"/>
                  <a:pt x="0" y="2805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91"/>
                  <a:pt x="90" y="0"/>
                  <a:pt x="189" y="0"/>
                </a:cubicBezTo>
                <a:cubicBezTo>
                  <a:pt x="5971" y="0"/>
                  <a:pt x="5971" y="0"/>
                  <a:pt x="5971" y="0"/>
                </a:cubicBezTo>
                <a:cubicBezTo>
                  <a:pt x="6070" y="0"/>
                  <a:pt x="6160" y="91"/>
                  <a:pt x="6160" y="199"/>
                </a:cubicBezTo>
                <a:cubicBezTo>
                  <a:pt x="6160" y="2805"/>
                  <a:pt x="6160" y="2805"/>
                  <a:pt x="6160" y="2805"/>
                </a:cubicBezTo>
                <a:cubicBezTo>
                  <a:pt x="6160" y="2914"/>
                  <a:pt x="6070" y="2995"/>
                  <a:pt x="5971" y="2995"/>
                </a:cubicBezTo>
              </a:path>
            </a:pathLst>
          </a:custGeom>
          <a:solidFill>
            <a:schemeClr val="tx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" name="Freeform 2">
            <a:extLst>
              <a:ext uri="{FF2B5EF4-FFF2-40B4-BE49-F238E27FC236}">
                <a16:creationId xmlns:a16="http://schemas.microsoft.com/office/drawing/2014/main" id="{8AE62E29-AFFA-9046-945B-3F5713DCA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123" y="9470293"/>
            <a:ext cx="6683831" cy="1770235"/>
          </a:xfrm>
          <a:custGeom>
            <a:avLst/>
            <a:gdLst>
              <a:gd name="T0" fmla="*/ 6160 w 6161"/>
              <a:gd name="T1" fmla="*/ 1632 h 1633"/>
              <a:gd name="T2" fmla="*/ 0 w 6161"/>
              <a:gd name="T3" fmla="*/ 1632 h 1633"/>
              <a:gd name="T4" fmla="*/ 0 w 6161"/>
              <a:gd name="T5" fmla="*/ 0 h 1633"/>
              <a:gd name="T6" fmla="*/ 6160 w 6161"/>
              <a:gd name="T7" fmla="*/ 0 h 1633"/>
              <a:gd name="T8" fmla="*/ 6160 w 6161"/>
              <a:gd name="T9" fmla="*/ 1632 h 1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1" h="1633">
                <a:moveTo>
                  <a:pt x="6160" y="1632"/>
                </a:moveTo>
                <a:lnTo>
                  <a:pt x="0" y="1632"/>
                </a:lnTo>
                <a:lnTo>
                  <a:pt x="0" y="0"/>
                </a:lnTo>
                <a:lnTo>
                  <a:pt x="6160" y="0"/>
                </a:lnTo>
                <a:lnTo>
                  <a:pt x="6160" y="1632"/>
                </a:lnTo>
              </a:path>
            </a:pathLst>
          </a:custGeom>
          <a:solidFill>
            <a:schemeClr val="bg1">
              <a:lumMod val="8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63">
            <a:extLst>
              <a:ext uri="{FF2B5EF4-FFF2-40B4-BE49-F238E27FC236}">
                <a16:creationId xmlns:a16="http://schemas.microsoft.com/office/drawing/2014/main" id="{5436F639-2F4A-244A-B95A-4D00C9B45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880" y="8422503"/>
            <a:ext cx="870764" cy="325340"/>
          </a:xfrm>
          <a:custGeom>
            <a:avLst/>
            <a:gdLst>
              <a:gd name="T0" fmla="*/ 803 w 804"/>
              <a:gd name="T1" fmla="*/ 0 h 298"/>
              <a:gd name="T2" fmla="*/ 0 w 804"/>
              <a:gd name="T3" fmla="*/ 0 h 298"/>
              <a:gd name="T4" fmla="*/ 0 w 804"/>
              <a:gd name="T5" fmla="*/ 297 h 298"/>
              <a:gd name="T6" fmla="*/ 803 w 804"/>
              <a:gd name="T7" fmla="*/ 297 h 298"/>
              <a:gd name="T8" fmla="*/ 803 w 804"/>
              <a:gd name="T9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4" h="298">
                <a:moveTo>
                  <a:pt x="803" y="0"/>
                </a:moveTo>
                <a:lnTo>
                  <a:pt x="0" y="0"/>
                </a:lnTo>
                <a:lnTo>
                  <a:pt x="0" y="297"/>
                </a:lnTo>
                <a:lnTo>
                  <a:pt x="803" y="297"/>
                </a:lnTo>
                <a:lnTo>
                  <a:pt x="803" y="0"/>
                </a:lnTo>
              </a:path>
            </a:pathLst>
          </a:custGeom>
          <a:solidFill>
            <a:schemeClr val="tx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64">
            <a:extLst>
              <a:ext uri="{FF2B5EF4-FFF2-40B4-BE49-F238E27FC236}">
                <a16:creationId xmlns:a16="http://schemas.microsoft.com/office/drawing/2014/main" id="{3F18DE65-A13D-F64F-BFFA-99122E4C9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049" y="8422503"/>
            <a:ext cx="870764" cy="325340"/>
          </a:xfrm>
          <a:custGeom>
            <a:avLst/>
            <a:gdLst>
              <a:gd name="T0" fmla="*/ 803 w 804"/>
              <a:gd name="T1" fmla="*/ 0 h 298"/>
              <a:gd name="T2" fmla="*/ 0 w 804"/>
              <a:gd name="T3" fmla="*/ 0 h 298"/>
              <a:gd name="T4" fmla="*/ 0 w 804"/>
              <a:gd name="T5" fmla="*/ 297 h 298"/>
              <a:gd name="T6" fmla="*/ 803 w 804"/>
              <a:gd name="T7" fmla="*/ 297 h 298"/>
              <a:gd name="T8" fmla="*/ 803 w 804"/>
              <a:gd name="T9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4" h="298">
                <a:moveTo>
                  <a:pt x="803" y="0"/>
                </a:moveTo>
                <a:lnTo>
                  <a:pt x="0" y="0"/>
                </a:lnTo>
                <a:lnTo>
                  <a:pt x="0" y="297"/>
                </a:lnTo>
                <a:lnTo>
                  <a:pt x="803" y="297"/>
                </a:lnTo>
                <a:lnTo>
                  <a:pt x="803" y="0"/>
                </a:lnTo>
              </a:path>
            </a:pathLst>
          </a:custGeom>
          <a:solidFill>
            <a:schemeClr val="tx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65">
            <a:extLst>
              <a:ext uri="{FF2B5EF4-FFF2-40B4-BE49-F238E27FC236}">
                <a16:creationId xmlns:a16="http://schemas.microsoft.com/office/drawing/2014/main" id="{55C03544-B990-5345-9817-7BE614A6E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9886" y="8422503"/>
            <a:ext cx="880333" cy="325340"/>
          </a:xfrm>
          <a:custGeom>
            <a:avLst/>
            <a:gdLst>
              <a:gd name="T0" fmla="*/ 811 w 812"/>
              <a:gd name="T1" fmla="*/ 0 h 298"/>
              <a:gd name="T2" fmla="*/ 0 w 812"/>
              <a:gd name="T3" fmla="*/ 0 h 298"/>
              <a:gd name="T4" fmla="*/ 0 w 812"/>
              <a:gd name="T5" fmla="*/ 297 h 298"/>
              <a:gd name="T6" fmla="*/ 811 w 812"/>
              <a:gd name="T7" fmla="*/ 297 h 298"/>
              <a:gd name="T8" fmla="*/ 811 w 812"/>
              <a:gd name="T9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2" h="298">
                <a:moveTo>
                  <a:pt x="811" y="0"/>
                </a:moveTo>
                <a:lnTo>
                  <a:pt x="0" y="0"/>
                </a:lnTo>
                <a:lnTo>
                  <a:pt x="0" y="297"/>
                </a:lnTo>
                <a:lnTo>
                  <a:pt x="811" y="297"/>
                </a:lnTo>
                <a:lnTo>
                  <a:pt x="811" y="0"/>
                </a:lnTo>
              </a:path>
            </a:pathLst>
          </a:custGeom>
          <a:solidFill>
            <a:schemeClr val="tx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66">
            <a:extLst>
              <a:ext uri="{FF2B5EF4-FFF2-40B4-BE49-F238E27FC236}">
                <a16:creationId xmlns:a16="http://schemas.microsoft.com/office/drawing/2014/main" id="{7089DF7C-E7C2-E746-99E6-C9DB3EFB3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8514" y="8743061"/>
            <a:ext cx="3239050" cy="3248619"/>
          </a:xfrm>
          <a:custGeom>
            <a:avLst/>
            <a:gdLst>
              <a:gd name="T0" fmla="*/ 2985 w 2986"/>
              <a:gd name="T1" fmla="*/ 1498 h 2996"/>
              <a:gd name="T2" fmla="*/ 2985 w 2986"/>
              <a:gd name="T3" fmla="*/ 1498 h 2996"/>
              <a:gd name="T4" fmla="*/ 1497 w 2986"/>
              <a:gd name="T5" fmla="*/ 2995 h 2996"/>
              <a:gd name="T6" fmla="*/ 0 w 2986"/>
              <a:gd name="T7" fmla="*/ 1498 h 2996"/>
              <a:gd name="T8" fmla="*/ 1497 w 2986"/>
              <a:gd name="T9" fmla="*/ 0 h 2996"/>
              <a:gd name="T10" fmla="*/ 2985 w 2986"/>
              <a:gd name="T11" fmla="*/ 1498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86" h="2996">
                <a:moveTo>
                  <a:pt x="2985" y="1498"/>
                </a:moveTo>
                <a:lnTo>
                  <a:pt x="2985" y="1498"/>
                </a:lnTo>
                <a:cubicBezTo>
                  <a:pt x="2985" y="2327"/>
                  <a:pt x="2317" y="2995"/>
                  <a:pt x="1497" y="2995"/>
                </a:cubicBezTo>
                <a:cubicBezTo>
                  <a:pt x="667" y="2995"/>
                  <a:pt x="0" y="2327"/>
                  <a:pt x="0" y="1498"/>
                </a:cubicBezTo>
                <a:cubicBezTo>
                  <a:pt x="0" y="677"/>
                  <a:pt x="667" y="0"/>
                  <a:pt x="1497" y="0"/>
                </a:cubicBezTo>
                <a:cubicBezTo>
                  <a:pt x="2317" y="0"/>
                  <a:pt x="2985" y="677"/>
                  <a:pt x="2985" y="1498"/>
                </a:cubicBezTo>
              </a:path>
            </a:pathLst>
          </a:custGeom>
          <a:solidFill>
            <a:schemeClr val="bg1">
              <a:lumMod val="5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67">
            <a:extLst>
              <a:ext uri="{FF2B5EF4-FFF2-40B4-BE49-F238E27FC236}">
                <a16:creationId xmlns:a16="http://schemas.microsoft.com/office/drawing/2014/main" id="{04045305-F66C-7046-B58A-0CB656E09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80" y="8977496"/>
            <a:ext cx="2789317" cy="2789317"/>
          </a:xfrm>
          <a:custGeom>
            <a:avLst/>
            <a:gdLst>
              <a:gd name="T0" fmla="*/ 2570 w 2571"/>
              <a:gd name="T1" fmla="*/ 1281 h 2571"/>
              <a:gd name="T2" fmla="*/ 2570 w 2571"/>
              <a:gd name="T3" fmla="*/ 1281 h 2571"/>
              <a:gd name="T4" fmla="*/ 1290 w 2571"/>
              <a:gd name="T5" fmla="*/ 2570 h 2571"/>
              <a:gd name="T6" fmla="*/ 0 w 2571"/>
              <a:gd name="T7" fmla="*/ 1281 h 2571"/>
              <a:gd name="T8" fmla="*/ 1290 w 2571"/>
              <a:gd name="T9" fmla="*/ 0 h 2571"/>
              <a:gd name="T10" fmla="*/ 2570 w 2571"/>
              <a:gd name="T11" fmla="*/ 1281 h 2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71" h="2571">
                <a:moveTo>
                  <a:pt x="2570" y="1281"/>
                </a:moveTo>
                <a:lnTo>
                  <a:pt x="2570" y="1281"/>
                </a:lnTo>
                <a:cubicBezTo>
                  <a:pt x="2570" y="1993"/>
                  <a:pt x="1993" y="2570"/>
                  <a:pt x="1290" y="2570"/>
                </a:cubicBezTo>
                <a:cubicBezTo>
                  <a:pt x="577" y="2570"/>
                  <a:pt x="0" y="1993"/>
                  <a:pt x="0" y="1281"/>
                </a:cubicBezTo>
                <a:cubicBezTo>
                  <a:pt x="0" y="568"/>
                  <a:pt x="577" y="0"/>
                  <a:pt x="1290" y="0"/>
                </a:cubicBezTo>
                <a:cubicBezTo>
                  <a:pt x="1993" y="0"/>
                  <a:pt x="2570" y="568"/>
                  <a:pt x="2570" y="1281"/>
                </a:cubicBezTo>
              </a:path>
            </a:pathLst>
          </a:custGeom>
          <a:solidFill>
            <a:schemeClr val="bg1">
              <a:lumMod val="8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68">
            <a:extLst>
              <a:ext uri="{FF2B5EF4-FFF2-40B4-BE49-F238E27FC236}">
                <a16:creationId xmlns:a16="http://schemas.microsoft.com/office/drawing/2014/main" id="{B64ACA74-2862-7942-A20D-33BD03E9D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427" y="7346011"/>
            <a:ext cx="2086006" cy="1076493"/>
          </a:xfrm>
          <a:custGeom>
            <a:avLst/>
            <a:gdLst>
              <a:gd name="T0" fmla="*/ 1831 w 1922"/>
              <a:gd name="T1" fmla="*/ 0 h 993"/>
              <a:gd name="T2" fmla="*/ 1831 w 1922"/>
              <a:gd name="T3" fmla="*/ 0 h 993"/>
              <a:gd name="T4" fmla="*/ 90 w 1922"/>
              <a:gd name="T5" fmla="*/ 0 h 993"/>
              <a:gd name="T6" fmla="*/ 0 w 1922"/>
              <a:gd name="T7" fmla="*/ 90 h 993"/>
              <a:gd name="T8" fmla="*/ 0 w 1922"/>
              <a:gd name="T9" fmla="*/ 902 h 993"/>
              <a:gd name="T10" fmla="*/ 90 w 1922"/>
              <a:gd name="T11" fmla="*/ 992 h 993"/>
              <a:gd name="T12" fmla="*/ 1831 w 1922"/>
              <a:gd name="T13" fmla="*/ 992 h 993"/>
              <a:gd name="T14" fmla="*/ 1921 w 1922"/>
              <a:gd name="T15" fmla="*/ 902 h 993"/>
              <a:gd name="T16" fmla="*/ 1921 w 1922"/>
              <a:gd name="T17" fmla="*/ 90 h 993"/>
              <a:gd name="T18" fmla="*/ 1831 w 1922"/>
              <a:gd name="T19" fmla="*/ 0 h 9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22" h="993">
                <a:moveTo>
                  <a:pt x="1831" y="0"/>
                </a:moveTo>
                <a:lnTo>
                  <a:pt x="1831" y="0"/>
                </a:lnTo>
                <a:cubicBezTo>
                  <a:pt x="90" y="0"/>
                  <a:pt x="90" y="0"/>
                  <a:pt x="90" y="0"/>
                </a:cubicBezTo>
                <a:cubicBezTo>
                  <a:pt x="45" y="0"/>
                  <a:pt x="0" y="36"/>
                  <a:pt x="0" y="90"/>
                </a:cubicBezTo>
                <a:cubicBezTo>
                  <a:pt x="0" y="902"/>
                  <a:pt x="0" y="902"/>
                  <a:pt x="0" y="902"/>
                </a:cubicBezTo>
                <a:cubicBezTo>
                  <a:pt x="0" y="947"/>
                  <a:pt x="45" y="992"/>
                  <a:pt x="90" y="992"/>
                </a:cubicBezTo>
                <a:cubicBezTo>
                  <a:pt x="1831" y="992"/>
                  <a:pt x="1831" y="992"/>
                  <a:pt x="1831" y="992"/>
                </a:cubicBezTo>
                <a:cubicBezTo>
                  <a:pt x="1876" y="992"/>
                  <a:pt x="1921" y="947"/>
                  <a:pt x="1921" y="902"/>
                </a:cubicBezTo>
                <a:cubicBezTo>
                  <a:pt x="1921" y="90"/>
                  <a:pt x="1921" y="90"/>
                  <a:pt x="1921" y="90"/>
                </a:cubicBezTo>
                <a:cubicBezTo>
                  <a:pt x="1921" y="36"/>
                  <a:pt x="1876" y="0"/>
                  <a:pt x="1831" y="0"/>
                </a:cubicBezTo>
              </a:path>
            </a:pathLst>
          </a:custGeom>
          <a:solidFill>
            <a:schemeClr val="tx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32" name="Freeform 169">
            <a:extLst>
              <a:ext uri="{FF2B5EF4-FFF2-40B4-BE49-F238E27FC236}">
                <a16:creationId xmlns:a16="http://schemas.microsoft.com/office/drawing/2014/main" id="{FB96F076-EBC0-9C40-947D-F7405DB55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6352" y="1221955"/>
            <a:ext cx="5832205" cy="4004557"/>
          </a:xfrm>
          <a:custGeom>
            <a:avLst/>
            <a:gdLst>
              <a:gd name="T0" fmla="*/ 5321 w 5376"/>
              <a:gd name="T1" fmla="*/ 3689 h 3690"/>
              <a:gd name="T2" fmla="*/ 5321 w 5376"/>
              <a:gd name="T3" fmla="*/ 3689 h 3690"/>
              <a:gd name="T4" fmla="*/ 54 w 5376"/>
              <a:gd name="T5" fmla="*/ 3689 h 3690"/>
              <a:gd name="T6" fmla="*/ 0 w 5376"/>
              <a:gd name="T7" fmla="*/ 3635 h 3690"/>
              <a:gd name="T8" fmla="*/ 0 w 5376"/>
              <a:gd name="T9" fmla="*/ 54 h 3690"/>
              <a:gd name="T10" fmla="*/ 54 w 5376"/>
              <a:gd name="T11" fmla="*/ 0 h 3690"/>
              <a:gd name="T12" fmla="*/ 5321 w 5376"/>
              <a:gd name="T13" fmla="*/ 0 h 3690"/>
              <a:gd name="T14" fmla="*/ 5375 w 5376"/>
              <a:gd name="T15" fmla="*/ 54 h 3690"/>
              <a:gd name="T16" fmla="*/ 5375 w 5376"/>
              <a:gd name="T17" fmla="*/ 3635 h 3690"/>
              <a:gd name="T18" fmla="*/ 5321 w 5376"/>
              <a:gd name="T19" fmla="*/ 3689 h 3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76" h="3690">
                <a:moveTo>
                  <a:pt x="5321" y="3689"/>
                </a:moveTo>
                <a:lnTo>
                  <a:pt x="5321" y="3689"/>
                </a:lnTo>
                <a:cubicBezTo>
                  <a:pt x="54" y="3689"/>
                  <a:pt x="54" y="3689"/>
                  <a:pt x="54" y="3689"/>
                </a:cubicBezTo>
                <a:cubicBezTo>
                  <a:pt x="18" y="3689"/>
                  <a:pt x="0" y="3662"/>
                  <a:pt x="0" y="3635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18" y="0"/>
                  <a:pt x="54" y="0"/>
                </a:cubicBezTo>
                <a:cubicBezTo>
                  <a:pt x="5321" y="0"/>
                  <a:pt x="5321" y="0"/>
                  <a:pt x="5321" y="0"/>
                </a:cubicBezTo>
                <a:cubicBezTo>
                  <a:pt x="5357" y="0"/>
                  <a:pt x="5375" y="27"/>
                  <a:pt x="5375" y="54"/>
                </a:cubicBezTo>
                <a:cubicBezTo>
                  <a:pt x="5375" y="3635"/>
                  <a:pt x="5375" y="3635"/>
                  <a:pt x="5375" y="3635"/>
                </a:cubicBezTo>
                <a:cubicBezTo>
                  <a:pt x="5375" y="3662"/>
                  <a:pt x="5357" y="3689"/>
                  <a:pt x="5321" y="3689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70">
            <a:extLst>
              <a:ext uri="{FF2B5EF4-FFF2-40B4-BE49-F238E27FC236}">
                <a16:creationId xmlns:a16="http://schemas.microsoft.com/office/drawing/2014/main" id="{5EDDD954-7A48-C94C-A9BF-E1A0FD4C3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2080" y="1418115"/>
            <a:ext cx="5420748" cy="3602669"/>
          </a:xfrm>
          <a:custGeom>
            <a:avLst/>
            <a:gdLst>
              <a:gd name="T0" fmla="*/ 4942 w 4997"/>
              <a:gd name="T1" fmla="*/ 3318 h 3319"/>
              <a:gd name="T2" fmla="*/ 4942 w 4997"/>
              <a:gd name="T3" fmla="*/ 3318 h 3319"/>
              <a:gd name="T4" fmla="*/ 55 w 4997"/>
              <a:gd name="T5" fmla="*/ 3318 h 3319"/>
              <a:gd name="T6" fmla="*/ 0 w 4997"/>
              <a:gd name="T7" fmla="*/ 3264 h 3319"/>
              <a:gd name="T8" fmla="*/ 0 w 4997"/>
              <a:gd name="T9" fmla="*/ 63 h 3319"/>
              <a:gd name="T10" fmla="*/ 55 w 4997"/>
              <a:gd name="T11" fmla="*/ 0 h 3319"/>
              <a:gd name="T12" fmla="*/ 4942 w 4997"/>
              <a:gd name="T13" fmla="*/ 0 h 3319"/>
              <a:gd name="T14" fmla="*/ 4996 w 4997"/>
              <a:gd name="T15" fmla="*/ 63 h 3319"/>
              <a:gd name="T16" fmla="*/ 4996 w 4997"/>
              <a:gd name="T17" fmla="*/ 3264 h 3319"/>
              <a:gd name="T18" fmla="*/ 4942 w 4997"/>
              <a:gd name="T19" fmla="*/ 3318 h 3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97" h="3319">
                <a:moveTo>
                  <a:pt x="4942" y="3318"/>
                </a:moveTo>
                <a:lnTo>
                  <a:pt x="4942" y="3318"/>
                </a:lnTo>
                <a:cubicBezTo>
                  <a:pt x="55" y="3318"/>
                  <a:pt x="55" y="3318"/>
                  <a:pt x="55" y="3318"/>
                </a:cubicBezTo>
                <a:cubicBezTo>
                  <a:pt x="28" y="3318"/>
                  <a:pt x="0" y="3300"/>
                  <a:pt x="0" y="3264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8" y="0"/>
                  <a:pt x="55" y="0"/>
                </a:cubicBezTo>
                <a:cubicBezTo>
                  <a:pt x="4942" y="0"/>
                  <a:pt x="4942" y="0"/>
                  <a:pt x="4942" y="0"/>
                </a:cubicBezTo>
                <a:cubicBezTo>
                  <a:pt x="4978" y="0"/>
                  <a:pt x="4996" y="27"/>
                  <a:pt x="4996" y="63"/>
                </a:cubicBezTo>
                <a:cubicBezTo>
                  <a:pt x="4996" y="3264"/>
                  <a:pt x="4996" y="3264"/>
                  <a:pt x="4996" y="3264"/>
                </a:cubicBezTo>
                <a:cubicBezTo>
                  <a:pt x="4996" y="3300"/>
                  <a:pt x="4978" y="3318"/>
                  <a:pt x="4942" y="3318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71">
            <a:extLst>
              <a:ext uri="{FF2B5EF4-FFF2-40B4-BE49-F238E27FC236}">
                <a16:creationId xmlns:a16="http://schemas.microsoft.com/office/drawing/2014/main" id="{4F87614A-2665-5E46-8DC0-C85244F31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9320" y="3580672"/>
            <a:ext cx="5832208" cy="3999774"/>
          </a:xfrm>
          <a:custGeom>
            <a:avLst/>
            <a:gdLst>
              <a:gd name="T0" fmla="*/ 5322 w 5377"/>
              <a:gd name="T1" fmla="*/ 3687 h 3688"/>
              <a:gd name="T2" fmla="*/ 5322 w 5377"/>
              <a:gd name="T3" fmla="*/ 3687 h 3688"/>
              <a:gd name="T4" fmla="*/ 54 w 5377"/>
              <a:gd name="T5" fmla="*/ 3687 h 3688"/>
              <a:gd name="T6" fmla="*/ 0 w 5377"/>
              <a:gd name="T7" fmla="*/ 3633 h 3688"/>
              <a:gd name="T8" fmla="*/ 0 w 5377"/>
              <a:gd name="T9" fmla="*/ 54 h 3688"/>
              <a:gd name="T10" fmla="*/ 54 w 5377"/>
              <a:gd name="T11" fmla="*/ 0 h 3688"/>
              <a:gd name="T12" fmla="*/ 5322 w 5377"/>
              <a:gd name="T13" fmla="*/ 0 h 3688"/>
              <a:gd name="T14" fmla="*/ 5376 w 5377"/>
              <a:gd name="T15" fmla="*/ 54 h 3688"/>
              <a:gd name="T16" fmla="*/ 5376 w 5377"/>
              <a:gd name="T17" fmla="*/ 3633 h 3688"/>
              <a:gd name="T18" fmla="*/ 5322 w 5377"/>
              <a:gd name="T19" fmla="*/ 3687 h 3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77" h="3688">
                <a:moveTo>
                  <a:pt x="5322" y="3687"/>
                </a:moveTo>
                <a:lnTo>
                  <a:pt x="5322" y="3687"/>
                </a:lnTo>
                <a:cubicBezTo>
                  <a:pt x="54" y="3687"/>
                  <a:pt x="54" y="3687"/>
                  <a:pt x="54" y="3687"/>
                </a:cubicBezTo>
                <a:cubicBezTo>
                  <a:pt x="18" y="3687"/>
                  <a:pt x="0" y="3660"/>
                  <a:pt x="0" y="3633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18" y="0"/>
                  <a:pt x="54" y="0"/>
                </a:cubicBezTo>
                <a:cubicBezTo>
                  <a:pt x="5322" y="0"/>
                  <a:pt x="5322" y="0"/>
                  <a:pt x="5322" y="0"/>
                </a:cubicBezTo>
                <a:cubicBezTo>
                  <a:pt x="5349" y="0"/>
                  <a:pt x="5376" y="27"/>
                  <a:pt x="5376" y="54"/>
                </a:cubicBezTo>
                <a:cubicBezTo>
                  <a:pt x="5376" y="3633"/>
                  <a:pt x="5376" y="3633"/>
                  <a:pt x="5376" y="3633"/>
                </a:cubicBezTo>
                <a:cubicBezTo>
                  <a:pt x="5376" y="3660"/>
                  <a:pt x="5349" y="3687"/>
                  <a:pt x="5322" y="3687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72">
            <a:extLst>
              <a:ext uri="{FF2B5EF4-FFF2-40B4-BE49-F238E27FC236}">
                <a16:creationId xmlns:a16="http://schemas.microsoft.com/office/drawing/2014/main" id="{741EF8B1-4553-AF4C-BF85-59C9C1837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5052" y="3786403"/>
            <a:ext cx="5420745" cy="3602666"/>
          </a:xfrm>
          <a:custGeom>
            <a:avLst/>
            <a:gdLst>
              <a:gd name="T0" fmla="*/ 4942 w 4997"/>
              <a:gd name="T1" fmla="*/ 3318 h 3319"/>
              <a:gd name="T2" fmla="*/ 4942 w 4997"/>
              <a:gd name="T3" fmla="*/ 3318 h 3319"/>
              <a:gd name="T4" fmla="*/ 54 w 4997"/>
              <a:gd name="T5" fmla="*/ 3318 h 3319"/>
              <a:gd name="T6" fmla="*/ 0 w 4997"/>
              <a:gd name="T7" fmla="*/ 3255 h 3319"/>
              <a:gd name="T8" fmla="*/ 0 w 4997"/>
              <a:gd name="T9" fmla="*/ 54 h 3319"/>
              <a:gd name="T10" fmla="*/ 54 w 4997"/>
              <a:gd name="T11" fmla="*/ 0 h 3319"/>
              <a:gd name="T12" fmla="*/ 4942 w 4997"/>
              <a:gd name="T13" fmla="*/ 0 h 3319"/>
              <a:gd name="T14" fmla="*/ 4996 w 4997"/>
              <a:gd name="T15" fmla="*/ 54 h 3319"/>
              <a:gd name="T16" fmla="*/ 4996 w 4997"/>
              <a:gd name="T17" fmla="*/ 3255 h 3319"/>
              <a:gd name="T18" fmla="*/ 4942 w 4997"/>
              <a:gd name="T19" fmla="*/ 3318 h 3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97" h="3319">
                <a:moveTo>
                  <a:pt x="4942" y="3318"/>
                </a:moveTo>
                <a:lnTo>
                  <a:pt x="4942" y="3318"/>
                </a:lnTo>
                <a:cubicBezTo>
                  <a:pt x="54" y="3318"/>
                  <a:pt x="54" y="3318"/>
                  <a:pt x="54" y="3318"/>
                </a:cubicBezTo>
                <a:cubicBezTo>
                  <a:pt x="18" y="3318"/>
                  <a:pt x="0" y="3291"/>
                  <a:pt x="0" y="3255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18"/>
                  <a:pt x="18" y="0"/>
                  <a:pt x="54" y="0"/>
                </a:cubicBezTo>
                <a:cubicBezTo>
                  <a:pt x="4942" y="0"/>
                  <a:pt x="4942" y="0"/>
                  <a:pt x="4942" y="0"/>
                </a:cubicBezTo>
                <a:cubicBezTo>
                  <a:pt x="4969" y="0"/>
                  <a:pt x="4996" y="18"/>
                  <a:pt x="4996" y="54"/>
                </a:cubicBezTo>
                <a:cubicBezTo>
                  <a:pt x="4996" y="3255"/>
                  <a:pt x="4996" y="3255"/>
                  <a:pt x="4996" y="3255"/>
                </a:cubicBezTo>
                <a:cubicBezTo>
                  <a:pt x="4996" y="3291"/>
                  <a:pt x="4969" y="3318"/>
                  <a:pt x="4942" y="3318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73">
            <a:extLst>
              <a:ext uri="{FF2B5EF4-FFF2-40B4-BE49-F238E27FC236}">
                <a16:creationId xmlns:a16="http://schemas.microsoft.com/office/drawing/2014/main" id="{506BCDE4-6C33-6B48-8562-9E89A3A40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6352" y="6130768"/>
            <a:ext cx="5832205" cy="4004557"/>
          </a:xfrm>
          <a:custGeom>
            <a:avLst/>
            <a:gdLst>
              <a:gd name="T0" fmla="*/ 5321 w 5376"/>
              <a:gd name="T1" fmla="*/ 3688 h 3689"/>
              <a:gd name="T2" fmla="*/ 5321 w 5376"/>
              <a:gd name="T3" fmla="*/ 3688 h 3689"/>
              <a:gd name="T4" fmla="*/ 54 w 5376"/>
              <a:gd name="T5" fmla="*/ 3688 h 3689"/>
              <a:gd name="T6" fmla="*/ 0 w 5376"/>
              <a:gd name="T7" fmla="*/ 3634 h 3689"/>
              <a:gd name="T8" fmla="*/ 0 w 5376"/>
              <a:gd name="T9" fmla="*/ 64 h 3689"/>
              <a:gd name="T10" fmla="*/ 54 w 5376"/>
              <a:gd name="T11" fmla="*/ 0 h 3689"/>
              <a:gd name="T12" fmla="*/ 5321 w 5376"/>
              <a:gd name="T13" fmla="*/ 0 h 3689"/>
              <a:gd name="T14" fmla="*/ 5375 w 5376"/>
              <a:gd name="T15" fmla="*/ 64 h 3689"/>
              <a:gd name="T16" fmla="*/ 5375 w 5376"/>
              <a:gd name="T17" fmla="*/ 3634 h 3689"/>
              <a:gd name="T18" fmla="*/ 5321 w 5376"/>
              <a:gd name="T19" fmla="*/ 3688 h 3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76" h="3689">
                <a:moveTo>
                  <a:pt x="5321" y="3688"/>
                </a:moveTo>
                <a:lnTo>
                  <a:pt x="5321" y="3688"/>
                </a:lnTo>
                <a:cubicBezTo>
                  <a:pt x="54" y="3688"/>
                  <a:pt x="54" y="3688"/>
                  <a:pt x="54" y="3688"/>
                </a:cubicBezTo>
                <a:cubicBezTo>
                  <a:pt x="18" y="3688"/>
                  <a:pt x="0" y="3661"/>
                  <a:pt x="0" y="363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27"/>
                  <a:pt x="18" y="0"/>
                  <a:pt x="54" y="0"/>
                </a:cubicBezTo>
                <a:cubicBezTo>
                  <a:pt x="5321" y="0"/>
                  <a:pt x="5321" y="0"/>
                  <a:pt x="5321" y="0"/>
                </a:cubicBezTo>
                <a:cubicBezTo>
                  <a:pt x="5357" y="0"/>
                  <a:pt x="5375" y="27"/>
                  <a:pt x="5375" y="64"/>
                </a:cubicBezTo>
                <a:cubicBezTo>
                  <a:pt x="5375" y="3634"/>
                  <a:pt x="5375" y="3634"/>
                  <a:pt x="5375" y="3634"/>
                </a:cubicBezTo>
                <a:cubicBezTo>
                  <a:pt x="5375" y="3661"/>
                  <a:pt x="5357" y="3688"/>
                  <a:pt x="5321" y="3688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74">
            <a:extLst>
              <a:ext uri="{FF2B5EF4-FFF2-40B4-BE49-F238E27FC236}">
                <a16:creationId xmlns:a16="http://schemas.microsoft.com/office/drawing/2014/main" id="{E6A3D3BB-945E-244D-B799-49934BA10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2080" y="6336497"/>
            <a:ext cx="5420748" cy="3602669"/>
          </a:xfrm>
          <a:custGeom>
            <a:avLst/>
            <a:gdLst>
              <a:gd name="T0" fmla="*/ 4942 w 4997"/>
              <a:gd name="T1" fmla="*/ 3318 h 3319"/>
              <a:gd name="T2" fmla="*/ 4942 w 4997"/>
              <a:gd name="T3" fmla="*/ 3318 h 3319"/>
              <a:gd name="T4" fmla="*/ 55 w 4997"/>
              <a:gd name="T5" fmla="*/ 3318 h 3319"/>
              <a:gd name="T6" fmla="*/ 0 w 4997"/>
              <a:gd name="T7" fmla="*/ 3264 h 3319"/>
              <a:gd name="T8" fmla="*/ 0 w 4997"/>
              <a:gd name="T9" fmla="*/ 54 h 3319"/>
              <a:gd name="T10" fmla="*/ 55 w 4997"/>
              <a:gd name="T11" fmla="*/ 0 h 3319"/>
              <a:gd name="T12" fmla="*/ 4942 w 4997"/>
              <a:gd name="T13" fmla="*/ 0 h 3319"/>
              <a:gd name="T14" fmla="*/ 4996 w 4997"/>
              <a:gd name="T15" fmla="*/ 54 h 3319"/>
              <a:gd name="T16" fmla="*/ 4996 w 4997"/>
              <a:gd name="T17" fmla="*/ 3264 h 3319"/>
              <a:gd name="T18" fmla="*/ 4942 w 4997"/>
              <a:gd name="T19" fmla="*/ 3318 h 3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97" h="3319">
                <a:moveTo>
                  <a:pt x="4942" y="3318"/>
                </a:moveTo>
                <a:lnTo>
                  <a:pt x="4942" y="3318"/>
                </a:lnTo>
                <a:cubicBezTo>
                  <a:pt x="55" y="3318"/>
                  <a:pt x="55" y="3318"/>
                  <a:pt x="55" y="3318"/>
                </a:cubicBezTo>
                <a:cubicBezTo>
                  <a:pt x="28" y="3318"/>
                  <a:pt x="0" y="3291"/>
                  <a:pt x="0" y="326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18"/>
                  <a:pt x="28" y="0"/>
                  <a:pt x="55" y="0"/>
                </a:cubicBezTo>
                <a:cubicBezTo>
                  <a:pt x="4942" y="0"/>
                  <a:pt x="4942" y="0"/>
                  <a:pt x="4942" y="0"/>
                </a:cubicBezTo>
                <a:cubicBezTo>
                  <a:pt x="4978" y="0"/>
                  <a:pt x="4996" y="18"/>
                  <a:pt x="4996" y="54"/>
                </a:cubicBezTo>
                <a:cubicBezTo>
                  <a:pt x="4996" y="3264"/>
                  <a:pt x="4996" y="3264"/>
                  <a:pt x="4996" y="3264"/>
                </a:cubicBezTo>
                <a:cubicBezTo>
                  <a:pt x="4996" y="3291"/>
                  <a:pt x="4978" y="3318"/>
                  <a:pt x="4942" y="3318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75">
            <a:extLst>
              <a:ext uri="{FF2B5EF4-FFF2-40B4-BE49-F238E27FC236}">
                <a16:creationId xmlns:a16="http://schemas.microsoft.com/office/drawing/2014/main" id="{B0AA4298-8C38-964A-89E9-B68942865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9320" y="8499054"/>
            <a:ext cx="5832208" cy="3994991"/>
          </a:xfrm>
          <a:custGeom>
            <a:avLst/>
            <a:gdLst>
              <a:gd name="T0" fmla="*/ 5322 w 5377"/>
              <a:gd name="T1" fmla="*/ 3680 h 3681"/>
              <a:gd name="T2" fmla="*/ 5322 w 5377"/>
              <a:gd name="T3" fmla="*/ 3680 h 3681"/>
              <a:gd name="T4" fmla="*/ 54 w 5377"/>
              <a:gd name="T5" fmla="*/ 3680 h 3681"/>
              <a:gd name="T6" fmla="*/ 0 w 5377"/>
              <a:gd name="T7" fmla="*/ 3625 h 3681"/>
              <a:gd name="T8" fmla="*/ 0 w 5377"/>
              <a:gd name="T9" fmla="*/ 54 h 3681"/>
              <a:gd name="T10" fmla="*/ 54 w 5377"/>
              <a:gd name="T11" fmla="*/ 0 h 3681"/>
              <a:gd name="T12" fmla="*/ 5322 w 5377"/>
              <a:gd name="T13" fmla="*/ 0 h 3681"/>
              <a:gd name="T14" fmla="*/ 5376 w 5377"/>
              <a:gd name="T15" fmla="*/ 54 h 3681"/>
              <a:gd name="T16" fmla="*/ 5376 w 5377"/>
              <a:gd name="T17" fmla="*/ 3625 h 3681"/>
              <a:gd name="T18" fmla="*/ 5322 w 5377"/>
              <a:gd name="T19" fmla="*/ 3680 h 3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77" h="3681">
                <a:moveTo>
                  <a:pt x="5322" y="3680"/>
                </a:moveTo>
                <a:lnTo>
                  <a:pt x="5322" y="3680"/>
                </a:lnTo>
                <a:cubicBezTo>
                  <a:pt x="54" y="3680"/>
                  <a:pt x="54" y="3680"/>
                  <a:pt x="54" y="3680"/>
                </a:cubicBezTo>
                <a:cubicBezTo>
                  <a:pt x="18" y="3680"/>
                  <a:pt x="0" y="3653"/>
                  <a:pt x="0" y="3625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18"/>
                  <a:pt x="18" y="0"/>
                  <a:pt x="54" y="0"/>
                </a:cubicBezTo>
                <a:cubicBezTo>
                  <a:pt x="5322" y="0"/>
                  <a:pt x="5322" y="0"/>
                  <a:pt x="5322" y="0"/>
                </a:cubicBezTo>
                <a:cubicBezTo>
                  <a:pt x="5349" y="0"/>
                  <a:pt x="5376" y="18"/>
                  <a:pt x="5376" y="54"/>
                </a:cubicBezTo>
                <a:cubicBezTo>
                  <a:pt x="5376" y="3625"/>
                  <a:pt x="5376" y="3625"/>
                  <a:pt x="5376" y="3625"/>
                </a:cubicBezTo>
                <a:cubicBezTo>
                  <a:pt x="5376" y="3653"/>
                  <a:pt x="5349" y="3680"/>
                  <a:pt x="5322" y="3680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76">
            <a:extLst>
              <a:ext uri="{FF2B5EF4-FFF2-40B4-BE49-F238E27FC236}">
                <a16:creationId xmlns:a16="http://schemas.microsoft.com/office/drawing/2014/main" id="{4B38603A-8074-C14B-BB57-57CCA7CDA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5052" y="8695217"/>
            <a:ext cx="5420745" cy="3602666"/>
          </a:xfrm>
          <a:custGeom>
            <a:avLst/>
            <a:gdLst>
              <a:gd name="T0" fmla="*/ 4942 w 4997"/>
              <a:gd name="T1" fmla="*/ 3319 h 3320"/>
              <a:gd name="T2" fmla="*/ 4942 w 4997"/>
              <a:gd name="T3" fmla="*/ 3319 h 3320"/>
              <a:gd name="T4" fmla="*/ 54 w 4997"/>
              <a:gd name="T5" fmla="*/ 3319 h 3320"/>
              <a:gd name="T6" fmla="*/ 0 w 4997"/>
              <a:gd name="T7" fmla="*/ 3265 h 3320"/>
              <a:gd name="T8" fmla="*/ 0 w 4997"/>
              <a:gd name="T9" fmla="*/ 54 h 3320"/>
              <a:gd name="T10" fmla="*/ 54 w 4997"/>
              <a:gd name="T11" fmla="*/ 0 h 3320"/>
              <a:gd name="T12" fmla="*/ 4942 w 4997"/>
              <a:gd name="T13" fmla="*/ 0 h 3320"/>
              <a:gd name="T14" fmla="*/ 4996 w 4997"/>
              <a:gd name="T15" fmla="*/ 54 h 3320"/>
              <a:gd name="T16" fmla="*/ 4996 w 4997"/>
              <a:gd name="T17" fmla="*/ 3265 h 3320"/>
              <a:gd name="T18" fmla="*/ 4942 w 4997"/>
              <a:gd name="T19" fmla="*/ 3319 h 3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97" h="3320">
                <a:moveTo>
                  <a:pt x="4942" y="3319"/>
                </a:moveTo>
                <a:lnTo>
                  <a:pt x="4942" y="3319"/>
                </a:lnTo>
                <a:cubicBezTo>
                  <a:pt x="54" y="3319"/>
                  <a:pt x="54" y="3319"/>
                  <a:pt x="54" y="3319"/>
                </a:cubicBezTo>
                <a:cubicBezTo>
                  <a:pt x="18" y="3319"/>
                  <a:pt x="0" y="3292"/>
                  <a:pt x="0" y="3265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8"/>
                  <a:pt x="18" y="0"/>
                  <a:pt x="54" y="0"/>
                </a:cubicBezTo>
                <a:cubicBezTo>
                  <a:pt x="4942" y="0"/>
                  <a:pt x="4942" y="0"/>
                  <a:pt x="4942" y="0"/>
                </a:cubicBezTo>
                <a:cubicBezTo>
                  <a:pt x="4969" y="0"/>
                  <a:pt x="4996" y="28"/>
                  <a:pt x="4996" y="54"/>
                </a:cubicBezTo>
                <a:cubicBezTo>
                  <a:pt x="4996" y="3265"/>
                  <a:pt x="4996" y="3265"/>
                  <a:pt x="4996" y="3265"/>
                </a:cubicBezTo>
                <a:cubicBezTo>
                  <a:pt x="4996" y="3292"/>
                  <a:pt x="4969" y="3319"/>
                  <a:pt x="4942" y="3319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25">
            <a:extLst>
              <a:ext uri="{FF2B5EF4-FFF2-40B4-BE49-F238E27FC236}">
                <a16:creationId xmlns:a16="http://schemas.microsoft.com/office/drawing/2014/main" id="{5816C2F9-15C1-9043-8B06-95366124B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1662" y="6958971"/>
            <a:ext cx="746369" cy="832489"/>
          </a:xfrm>
          <a:custGeom>
            <a:avLst/>
            <a:gdLst>
              <a:gd name="T0" fmla="*/ 677 w 687"/>
              <a:gd name="T1" fmla="*/ 215 h 766"/>
              <a:gd name="T2" fmla="*/ 677 w 687"/>
              <a:gd name="T3" fmla="*/ 215 h 766"/>
              <a:gd name="T4" fmla="*/ 658 w 687"/>
              <a:gd name="T5" fmla="*/ 206 h 766"/>
              <a:gd name="T6" fmla="*/ 632 w 687"/>
              <a:gd name="T7" fmla="*/ 206 h 766"/>
              <a:gd name="T8" fmla="*/ 460 w 687"/>
              <a:gd name="T9" fmla="*/ 9 h 766"/>
              <a:gd name="T10" fmla="*/ 424 w 687"/>
              <a:gd name="T11" fmla="*/ 9 h 766"/>
              <a:gd name="T12" fmla="*/ 424 w 687"/>
              <a:gd name="T13" fmla="*/ 54 h 766"/>
              <a:gd name="T14" fmla="*/ 559 w 687"/>
              <a:gd name="T15" fmla="*/ 206 h 766"/>
              <a:gd name="T16" fmla="*/ 127 w 687"/>
              <a:gd name="T17" fmla="*/ 206 h 766"/>
              <a:gd name="T18" fmla="*/ 262 w 687"/>
              <a:gd name="T19" fmla="*/ 54 h 766"/>
              <a:gd name="T20" fmla="*/ 253 w 687"/>
              <a:gd name="T21" fmla="*/ 9 h 766"/>
              <a:gd name="T22" fmla="*/ 217 w 687"/>
              <a:gd name="T23" fmla="*/ 9 h 766"/>
              <a:gd name="T24" fmla="*/ 45 w 687"/>
              <a:gd name="T25" fmla="*/ 206 h 766"/>
              <a:gd name="T26" fmla="*/ 27 w 687"/>
              <a:gd name="T27" fmla="*/ 206 h 766"/>
              <a:gd name="T28" fmla="*/ 27 w 687"/>
              <a:gd name="T29" fmla="*/ 206 h 766"/>
              <a:gd name="T30" fmla="*/ 9 w 687"/>
              <a:gd name="T31" fmla="*/ 215 h 766"/>
              <a:gd name="T32" fmla="*/ 0 w 687"/>
              <a:gd name="T33" fmla="*/ 251 h 766"/>
              <a:gd name="T34" fmla="*/ 9 w 687"/>
              <a:gd name="T35" fmla="*/ 296 h 766"/>
              <a:gd name="T36" fmla="*/ 27 w 687"/>
              <a:gd name="T37" fmla="*/ 414 h 766"/>
              <a:gd name="T38" fmla="*/ 72 w 687"/>
              <a:gd name="T39" fmla="*/ 639 h 766"/>
              <a:gd name="T40" fmla="*/ 81 w 687"/>
              <a:gd name="T41" fmla="*/ 657 h 766"/>
              <a:gd name="T42" fmla="*/ 172 w 687"/>
              <a:gd name="T43" fmla="*/ 738 h 766"/>
              <a:gd name="T44" fmla="*/ 343 w 687"/>
              <a:gd name="T45" fmla="*/ 765 h 766"/>
              <a:gd name="T46" fmla="*/ 352 w 687"/>
              <a:gd name="T47" fmla="*/ 765 h 766"/>
              <a:gd name="T48" fmla="*/ 514 w 687"/>
              <a:gd name="T49" fmla="*/ 747 h 766"/>
              <a:gd name="T50" fmla="*/ 613 w 687"/>
              <a:gd name="T51" fmla="*/ 666 h 766"/>
              <a:gd name="T52" fmla="*/ 649 w 687"/>
              <a:gd name="T53" fmla="*/ 450 h 766"/>
              <a:gd name="T54" fmla="*/ 677 w 687"/>
              <a:gd name="T55" fmla="*/ 305 h 766"/>
              <a:gd name="T56" fmla="*/ 686 w 687"/>
              <a:gd name="T57" fmla="*/ 251 h 766"/>
              <a:gd name="T58" fmla="*/ 677 w 687"/>
              <a:gd name="T59" fmla="*/ 215 h 766"/>
              <a:gd name="T60" fmla="*/ 596 w 687"/>
              <a:gd name="T61" fmla="*/ 450 h 766"/>
              <a:gd name="T62" fmla="*/ 596 w 687"/>
              <a:gd name="T63" fmla="*/ 450 h 766"/>
              <a:gd name="T64" fmla="*/ 559 w 687"/>
              <a:gd name="T65" fmla="*/ 648 h 766"/>
              <a:gd name="T66" fmla="*/ 496 w 687"/>
              <a:gd name="T67" fmla="*/ 693 h 766"/>
              <a:gd name="T68" fmla="*/ 343 w 687"/>
              <a:gd name="T69" fmla="*/ 711 h 766"/>
              <a:gd name="T70" fmla="*/ 189 w 687"/>
              <a:gd name="T71" fmla="*/ 684 h 766"/>
              <a:gd name="T72" fmla="*/ 135 w 687"/>
              <a:gd name="T73" fmla="*/ 648 h 766"/>
              <a:gd name="T74" fmla="*/ 127 w 687"/>
              <a:gd name="T75" fmla="*/ 630 h 766"/>
              <a:gd name="T76" fmla="*/ 63 w 687"/>
              <a:gd name="T77" fmla="*/ 260 h 766"/>
              <a:gd name="T78" fmla="*/ 63 w 687"/>
              <a:gd name="T79" fmla="*/ 260 h 766"/>
              <a:gd name="T80" fmla="*/ 63 w 687"/>
              <a:gd name="T81" fmla="*/ 260 h 766"/>
              <a:gd name="T82" fmla="*/ 63 w 687"/>
              <a:gd name="T83" fmla="*/ 260 h 766"/>
              <a:gd name="T84" fmla="*/ 613 w 687"/>
              <a:gd name="T85" fmla="*/ 260 h 766"/>
              <a:gd name="T86" fmla="*/ 613 w 687"/>
              <a:gd name="T87" fmla="*/ 260 h 766"/>
              <a:gd name="T88" fmla="*/ 613 w 687"/>
              <a:gd name="T89" fmla="*/ 260 h 766"/>
              <a:gd name="T90" fmla="*/ 622 w 687"/>
              <a:gd name="T91" fmla="*/ 260 h 766"/>
              <a:gd name="T92" fmla="*/ 596 w 687"/>
              <a:gd name="T93" fmla="*/ 450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87" h="766">
                <a:moveTo>
                  <a:pt x="677" y="215"/>
                </a:moveTo>
                <a:lnTo>
                  <a:pt x="677" y="215"/>
                </a:lnTo>
                <a:cubicBezTo>
                  <a:pt x="677" y="206"/>
                  <a:pt x="668" y="206"/>
                  <a:pt x="658" y="206"/>
                </a:cubicBezTo>
                <a:cubicBezTo>
                  <a:pt x="632" y="206"/>
                  <a:pt x="632" y="206"/>
                  <a:pt x="632" y="206"/>
                </a:cubicBezTo>
                <a:cubicBezTo>
                  <a:pt x="460" y="9"/>
                  <a:pt x="460" y="9"/>
                  <a:pt x="460" y="9"/>
                </a:cubicBezTo>
                <a:cubicBezTo>
                  <a:pt x="451" y="0"/>
                  <a:pt x="433" y="0"/>
                  <a:pt x="424" y="9"/>
                </a:cubicBezTo>
                <a:cubicBezTo>
                  <a:pt x="415" y="18"/>
                  <a:pt x="415" y="36"/>
                  <a:pt x="424" y="54"/>
                </a:cubicBezTo>
                <a:cubicBezTo>
                  <a:pt x="559" y="206"/>
                  <a:pt x="559" y="206"/>
                  <a:pt x="559" y="206"/>
                </a:cubicBezTo>
                <a:cubicBezTo>
                  <a:pt x="127" y="206"/>
                  <a:pt x="127" y="206"/>
                  <a:pt x="127" y="206"/>
                </a:cubicBezTo>
                <a:cubicBezTo>
                  <a:pt x="262" y="54"/>
                  <a:pt x="262" y="54"/>
                  <a:pt x="262" y="54"/>
                </a:cubicBezTo>
                <a:cubicBezTo>
                  <a:pt x="271" y="36"/>
                  <a:pt x="271" y="18"/>
                  <a:pt x="253" y="9"/>
                </a:cubicBezTo>
                <a:cubicBezTo>
                  <a:pt x="244" y="0"/>
                  <a:pt x="226" y="0"/>
                  <a:pt x="217" y="9"/>
                </a:cubicBezTo>
                <a:cubicBezTo>
                  <a:pt x="45" y="206"/>
                  <a:pt x="45" y="206"/>
                  <a:pt x="45" y="206"/>
                </a:cubicBezTo>
                <a:cubicBezTo>
                  <a:pt x="27" y="206"/>
                  <a:pt x="27" y="206"/>
                  <a:pt x="27" y="206"/>
                </a:cubicBezTo>
                <a:lnTo>
                  <a:pt x="27" y="206"/>
                </a:lnTo>
                <a:cubicBezTo>
                  <a:pt x="27" y="206"/>
                  <a:pt x="18" y="206"/>
                  <a:pt x="9" y="215"/>
                </a:cubicBezTo>
                <a:cubicBezTo>
                  <a:pt x="0" y="224"/>
                  <a:pt x="0" y="233"/>
                  <a:pt x="0" y="251"/>
                </a:cubicBezTo>
                <a:cubicBezTo>
                  <a:pt x="9" y="260"/>
                  <a:pt x="9" y="278"/>
                  <a:pt x="9" y="296"/>
                </a:cubicBezTo>
                <a:cubicBezTo>
                  <a:pt x="18" y="323"/>
                  <a:pt x="18" y="368"/>
                  <a:pt x="27" y="414"/>
                </a:cubicBezTo>
                <a:cubicBezTo>
                  <a:pt x="45" y="513"/>
                  <a:pt x="72" y="612"/>
                  <a:pt x="72" y="639"/>
                </a:cubicBezTo>
                <a:cubicBezTo>
                  <a:pt x="72" y="648"/>
                  <a:pt x="81" y="657"/>
                  <a:pt x="81" y="657"/>
                </a:cubicBezTo>
                <a:cubicBezTo>
                  <a:pt x="81" y="693"/>
                  <a:pt x="117" y="720"/>
                  <a:pt x="172" y="738"/>
                </a:cubicBezTo>
                <a:cubicBezTo>
                  <a:pt x="217" y="756"/>
                  <a:pt x="280" y="765"/>
                  <a:pt x="343" y="765"/>
                </a:cubicBezTo>
                <a:lnTo>
                  <a:pt x="352" y="765"/>
                </a:lnTo>
                <a:cubicBezTo>
                  <a:pt x="415" y="765"/>
                  <a:pt x="469" y="756"/>
                  <a:pt x="514" y="747"/>
                </a:cubicBezTo>
                <a:cubicBezTo>
                  <a:pt x="568" y="729"/>
                  <a:pt x="604" y="702"/>
                  <a:pt x="613" y="666"/>
                </a:cubicBezTo>
                <a:cubicBezTo>
                  <a:pt x="613" y="657"/>
                  <a:pt x="632" y="549"/>
                  <a:pt x="649" y="450"/>
                </a:cubicBezTo>
                <a:cubicBezTo>
                  <a:pt x="668" y="386"/>
                  <a:pt x="668" y="341"/>
                  <a:pt x="677" y="305"/>
                </a:cubicBezTo>
                <a:cubicBezTo>
                  <a:pt x="677" y="287"/>
                  <a:pt x="686" y="269"/>
                  <a:pt x="686" y="251"/>
                </a:cubicBezTo>
                <a:cubicBezTo>
                  <a:pt x="686" y="233"/>
                  <a:pt x="686" y="224"/>
                  <a:pt x="677" y="215"/>
                </a:cubicBezTo>
                <a:close/>
                <a:moveTo>
                  <a:pt x="596" y="450"/>
                </a:moveTo>
                <a:lnTo>
                  <a:pt x="596" y="450"/>
                </a:lnTo>
                <a:cubicBezTo>
                  <a:pt x="577" y="549"/>
                  <a:pt x="559" y="648"/>
                  <a:pt x="559" y="648"/>
                </a:cubicBezTo>
                <a:cubicBezTo>
                  <a:pt x="559" y="666"/>
                  <a:pt x="541" y="675"/>
                  <a:pt x="496" y="693"/>
                </a:cubicBezTo>
                <a:cubicBezTo>
                  <a:pt x="451" y="702"/>
                  <a:pt x="397" y="711"/>
                  <a:pt x="343" y="711"/>
                </a:cubicBezTo>
                <a:cubicBezTo>
                  <a:pt x="289" y="711"/>
                  <a:pt x="235" y="702"/>
                  <a:pt x="189" y="684"/>
                </a:cubicBezTo>
                <a:cubicBezTo>
                  <a:pt x="144" y="666"/>
                  <a:pt x="135" y="648"/>
                  <a:pt x="135" y="648"/>
                </a:cubicBezTo>
                <a:cubicBezTo>
                  <a:pt x="135" y="648"/>
                  <a:pt x="135" y="639"/>
                  <a:pt x="127" y="630"/>
                </a:cubicBezTo>
                <a:cubicBezTo>
                  <a:pt x="81" y="395"/>
                  <a:pt x="63" y="296"/>
                  <a:pt x="63" y="260"/>
                </a:cubicBezTo>
                <a:lnTo>
                  <a:pt x="63" y="260"/>
                </a:lnTo>
                <a:lnTo>
                  <a:pt x="63" y="260"/>
                </a:lnTo>
                <a:lnTo>
                  <a:pt x="63" y="260"/>
                </a:lnTo>
                <a:cubicBezTo>
                  <a:pt x="613" y="260"/>
                  <a:pt x="613" y="260"/>
                  <a:pt x="613" y="260"/>
                </a:cubicBezTo>
                <a:lnTo>
                  <a:pt x="613" y="260"/>
                </a:lnTo>
                <a:lnTo>
                  <a:pt x="613" y="260"/>
                </a:lnTo>
                <a:cubicBezTo>
                  <a:pt x="622" y="260"/>
                  <a:pt x="622" y="260"/>
                  <a:pt x="622" y="260"/>
                </a:cubicBezTo>
                <a:cubicBezTo>
                  <a:pt x="622" y="287"/>
                  <a:pt x="613" y="341"/>
                  <a:pt x="596" y="4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26">
            <a:extLst>
              <a:ext uri="{FF2B5EF4-FFF2-40B4-BE49-F238E27FC236}">
                <a16:creationId xmlns:a16="http://schemas.microsoft.com/office/drawing/2014/main" id="{77C4CCF7-0872-8F4C-A41F-5305BB3C6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7822" y="7313018"/>
            <a:ext cx="62199" cy="287065"/>
          </a:xfrm>
          <a:custGeom>
            <a:avLst/>
            <a:gdLst>
              <a:gd name="T0" fmla="*/ 28 w 56"/>
              <a:gd name="T1" fmla="*/ 0 h 263"/>
              <a:gd name="T2" fmla="*/ 28 w 56"/>
              <a:gd name="T3" fmla="*/ 0 h 263"/>
              <a:gd name="T4" fmla="*/ 0 w 56"/>
              <a:gd name="T5" fmla="*/ 27 h 263"/>
              <a:gd name="T6" fmla="*/ 0 w 56"/>
              <a:gd name="T7" fmla="*/ 235 h 263"/>
              <a:gd name="T8" fmla="*/ 28 w 56"/>
              <a:gd name="T9" fmla="*/ 262 h 263"/>
              <a:gd name="T10" fmla="*/ 55 w 56"/>
              <a:gd name="T11" fmla="*/ 235 h 263"/>
              <a:gd name="T12" fmla="*/ 55 w 56"/>
              <a:gd name="T13" fmla="*/ 27 h 263"/>
              <a:gd name="T14" fmla="*/ 28 w 56"/>
              <a:gd name="T15" fmla="*/ 0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263">
                <a:moveTo>
                  <a:pt x="28" y="0"/>
                </a:moveTo>
                <a:lnTo>
                  <a:pt x="28" y="0"/>
                </a:lnTo>
                <a:cubicBezTo>
                  <a:pt x="19" y="0"/>
                  <a:pt x="0" y="9"/>
                  <a:pt x="0" y="27"/>
                </a:cubicBezTo>
                <a:cubicBezTo>
                  <a:pt x="0" y="235"/>
                  <a:pt x="0" y="235"/>
                  <a:pt x="0" y="235"/>
                </a:cubicBezTo>
                <a:cubicBezTo>
                  <a:pt x="0" y="244"/>
                  <a:pt x="19" y="262"/>
                  <a:pt x="28" y="262"/>
                </a:cubicBezTo>
                <a:cubicBezTo>
                  <a:pt x="46" y="262"/>
                  <a:pt x="55" y="244"/>
                  <a:pt x="55" y="235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9"/>
                  <a:pt x="46" y="0"/>
                  <a:pt x="2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27">
            <a:extLst>
              <a:ext uri="{FF2B5EF4-FFF2-40B4-BE49-F238E27FC236}">
                <a16:creationId xmlns:a16="http://schemas.microsoft.com/office/drawing/2014/main" id="{5D73BA59-EA4D-3E4E-9955-36B84F964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1354" y="7341724"/>
            <a:ext cx="57413" cy="287065"/>
          </a:xfrm>
          <a:custGeom>
            <a:avLst/>
            <a:gdLst>
              <a:gd name="T0" fmla="*/ 27 w 55"/>
              <a:gd name="T1" fmla="*/ 0 h 263"/>
              <a:gd name="T2" fmla="*/ 27 w 55"/>
              <a:gd name="T3" fmla="*/ 0 h 263"/>
              <a:gd name="T4" fmla="*/ 0 w 55"/>
              <a:gd name="T5" fmla="*/ 28 h 263"/>
              <a:gd name="T6" fmla="*/ 0 w 55"/>
              <a:gd name="T7" fmla="*/ 235 h 263"/>
              <a:gd name="T8" fmla="*/ 27 w 55"/>
              <a:gd name="T9" fmla="*/ 262 h 263"/>
              <a:gd name="T10" fmla="*/ 54 w 55"/>
              <a:gd name="T11" fmla="*/ 235 h 263"/>
              <a:gd name="T12" fmla="*/ 54 w 55"/>
              <a:gd name="T13" fmla="*/ 28 h 263"/>
              <a:gd name="T14" fmla="*/ 27 w 55"/>
              <a:gd name="T15" fmla="*/ 0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263">
                <a:moveTo>
                  <a:pt x="27" y="0"/>
                </a:moveTo>
                <a:lnTo>
                  <a:pt x="27" y="0"/>
                </a:lnTo>
                <a:cubicBezTo>
                  <a:pt x="9" y="0"/>
                  <a:pt x="0" y="18"/>
                  <a:pt x="0" y="28"/>
                </a:cubicBezTo>
                <a:cubicBezTo>
                  <a:pt x="0" y="235"/>
                  <a:pt x="0" y="235"/>
                  <a:pt x="0" y="235"/>
                </a:cubicBezTo>
                <a:cubicBezTo>
                  <a:pt x="0" y="253"/>
                  <a:pt x="9" y="262"/>
                  <a:pt x="27" y="262"/>
                </a:cubicBezTo>
                <a:cubicBezTo>
                  <a:pt x="36" y="262"/>
                  <a:pt x="54" y="253"/>
                  <a:pt x="54" y="235"/>
                </a:cubicBezTo>
                <a:cubicBezTo>
                  <a:pt x="54" y="28"/>
                  <a:pt x="54" y="28"/>
                  <a:pt x="54" y="28"/>
                </a:cubicBezTo>
                <a:cubicBezTo>
                  <a:pt x="54" y="18"/>
                  <a:pt x="36" y="0"/>
                  <a:pt x="2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28">
            <a:extLst>
              <a:ext uri="{FF2B5EF4-FFF2-40B4-BE49-F238E27FC236}">
                <a16:creationId xmlns:a16="http://schemas.microsoft.com/office/drawing/2014/main" id="{FBA7775F-F881-D046-BED0-6ECDE58E4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0104" y="7313018"/>
            <a:ext cx="57413" cy="287065"/>
          </a:xfrm>
          <a:custGeom>
            <a:avLst/>
            <a:gdLst>
              <a:gd name="T0" fmla="*/ 27 w 55"/>
              <a:gd name="T1" fmla="*/ 0 h 263"/>
              <a:gd name="T2" fmla="*/ 27 w 55"/>
              <a:gd name="T3" fmla="*/ 0 h 263"/>
              <a:gd name="T4" fmla="*/ 0 w 55"/>
              <a:gd name="T5" fmla="*/ 27 h 263"/>
              <a:gd name="T6" fmla="*/ 0 w 55"/>
              <a:gd name="T7" fmla="*/ 235 h 263"/>
              <a:gd name="T8" fmla="*/ 27 w 55"/>
              <a:gd name="T9" fmla="*/ 262 h 263"/>
              <a:gd name="T10" fmla="*/ 54 w 55"/>
              <a:gd name="T11" fmla="*/ 235 h 263"/>
              <a:gd name="T12" fmla="*/ 54 w 55"/>
              <a:gd name="T13" fmla="*/ 27 h 263"/>
              <a:gd name="T14" fmla="*/ 27 w 55"/>
              <a:gd name="T15" fmla="*/ 0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263">
                <a:moveTo>
                  <a:pt x="27" y="0"/>
                </a:moveTo>
                <a:lnTo>
                  <a:pt x="27" y="0"/>
                </a:lnTo>
                <a:cubicBezTo>
                  <a:pt x="9" y="0"/>
                  <a:pt x="0" y="9"/>
                  <a:pt x="0" y="27"/>
                </a:cubicBezTo>
                <a:cubicBezTo>
                  <a:pt x="0" y="235"/>
                  <a:pt x="0" y="235"/>
                  <a:pt x="0" y="235"/>
                </a:cubicBezTo>
                <a:cubicBezTo>
                  <a:pt x="0" y="244"/>
                  <a:pt x="9" y="262"/>
                  <a:pt x="27" y="262"/>
                </a:cubicBezTo>
                <a:cubicBezTo>
                  <a:pt x="45" y="262"/>
                  <a:pt x="54" y="244"/>
                  <a:pt x="54" y="235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9"/>
                  <a:pt x="45" y="0"/>
                  <a:pt x="2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29">
            <a:extLst>
              <a:ext uri="{FF2B5EF4-FFF2-40B4-BE49-F238E27FC236}">
                <a16:creationId xmlns:a16="http://schemas.microsoft.com/office/drawing/2014/main" id="{12558957-041C-C544-A868-786E26663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7391" y="2370715"/>
            <a:ext cx="62199" cy="401891"/>
          </a:xfrm>
          <a:custGeom>
            <a:avLst/>
            <a:gdLst>
              <a:gd name="T0" fmla="*/ 28 w 56"/>
              <a:gd name="T1" fmla="*/ 370 h 371"/>
              <a:gd name="T2" fmla="*/ 28 w 56"/>
              <a:gd name="T3" fmla="*/ 370 h 371"/>
              <a:gd name="T4" fmla="*/ 55 w 56"/>
              <a:gd name="T5" fmla="*/ 342 h 371"/>
              <a:gd name="T6" fmla="*/ 55 w 56"/>
              <a:gd name="T7" fmla="*/ 27 h 371"/>
              <a:gd name="T8" fmla="*/ 28 w 56"/>
              <a:gd name="T9" fmla="*/ 0 h 371"/>
              <a:gd name="T10" fmla="*/ 0 w 56"/>
              <a:gd name="T11" fmla="*/ 27 h 371"/>
              <a:gd name="T12" fmla="*/ 0 w 56"/>
              <a:gd name="T13" fmla="*/ 342 h 371"/>
              <a:gd name="T14" fmla="*/ 28 w 56"/>
              <a:gd name="T15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371">
                <a:moveTo>
                  <a:pt x="28" y="370"/>
                </a:moveTo>
                <a:lnTo>
                  <a:pt x="28" y="370"/>
                </a:lnTo>
                <a:cubicBezTo>
                  <a:pt x="46" y="370"/>
                  <a:pt x="55" y="361"/>
                  <a:pt x="55" y="342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18"/>
                  <a:pt x="46" y="0"/>
                  <a:pt x="28" y="0"/>
                </a:cubicBezTo>
                <a:cubicBezTo>
                  <a:pt x="10" y="0"/>
                  <a:pt x="0" y="18"/>
                  <a:pt x="0" y="27"/>
                </a:cubicBezTo>
                <a:cubicBezTo>
                  <a:pt x="0" y="342"/>
                  <a:pt x="0" y="342"/>
                  <a:pt x="0" y="342"/>
                </a:cubicBezTo>
                <a:cubicBezTo>
                  <a:pt x="0" y="361"/>
                  <a:pt x="10" y="370"/>
                  <a:pt x="28" y="3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30">
            <a:extLst>
              <a:ext uri="{FF2B5EF4-FFF2-40B4-BE49-F238E27FC236}">
                <a16:creationId xmlns:a16="http://schemas.microsoft.com/office/drawing/2014/main" id="{5B7C2356-E58E-2246-A9DB-21F91621C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1354" y="2418559"/>
            <a:ext cx="57413" cy="401891"/>
          </a:xfrm>
          <a:custGeom>
            <a:avLst/>
            <a:gdLst>
              <a:gd name="T0" fmla="*/ 27 w 55"/>
              <a:gd name="T1" fmla="*/ 370 h 371"/>
              <a:gd name="T2" fmla="*/ 27 w 55"/>
              <a:gd name="T3" fmla="*/ 370 h 371"/>
              <a:gd name="T4" fmla="*/ 54 w 55"/>
              <a:gd name="T5" fmla="*/ 343 h 371"/>
              <a:gd name="T6" fmla="*/ 54 w 55"/>
              <a:gd name="T7" fmla="*/ 27 h 371"/>
              <a:gd name="T8" fmla="*/ 27 w 55"/>
              <a:gd name="T9" fmla="*/ 0 h 371"/>
              <a:gd name="T10" fmla="*/ 0 w 55"/>
              <a:gd name="T11" fmla="*/ 27 h 371"/>
              <a:gd name="T12" fmla="*/ 0 w 55"/>
              <a:gd name="T13" fmla="*/ 343 h 371"/>
              <a:gd name="T14" fmla="*/ 27 w 55"/>
              <a:gd name="T15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371">
                <a:moveTo>
                  <a:pt x="27" y="370"/>
                </a:moveTo>
                <a:lnTo>
                  <a:pt x="27" y="370"/>
                </a:lnTo>
                <a:cubicBezTo>
                  <a:pt x="36" y="370"/>
                  <a:pt x="54" y="361"/>
                  <a:pt x="54" y="343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18"/>
                  <a:pt x="36" y="0"/>
                  <a:pt x="27" y="0"/>
                </a:cubicBezTo>
                <a:cubicBezTo>
                  <a:pt x="9" y="0"/>
                  <a:pt x="0" y="18"/>
                  <a:pt x="0" y="27"/>
                </a:cubicBezTo>
                <a:cubicBezTo>
                  <a:pt x="0" y="343"/>
                  <a:pt x="0" y="343"/>
                  <a:pt x="0" y="343"/>
                </a:cubicBezTo>
                <a:cubicBezTo>
                  <a:pt x="0" y="361"/>
                  <a:pt x="9" y="370"/>
                  <a:pt x="27" y="3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31">
            <a:extLst>
              <a:ext uri="{FF2B5EF4-FFF2-40B4-BE49-F238E27FC236}">
                <a16:creationId xmlns:a16="http://schemas.microsoft.com/office/drawing/2014/main" id="{2956DD3C-2413-2C4B-A1DA-FDE0FAD7E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0535" y="2370715"/>
            <a:ext cx="57413" cy="401891"/>
          </a:xfrm>
          <a:custGeom>
            <a:avLst/>
            <a:gdLst>
              <a:gd name="T0" fmla="*/ 27 w 55"/>
              <a:gd name="T1" fmla="*/ 370 h 371"/>
              <a:gd name="T2" fmla="*/ 27 w 55"/>
              <a:gd name="T3" fmla="*/ 370 h 371"/>
              <a:gd name="T4" fmla="*/ 54 w 55"/>
              <a:gd name="T5" fmla="*/ 342 h 371"/>
              <a:gd name="T6" fmla="*/ 54 w 55"/>
              <a:gd name="T7" fmla="*/ 27 h 371"/>
              <a:gd name="T8" fmla="*/ 27 w 55"/>
              <a:gd name="T9" fmla="*/ 0 h 371"/>
              <a:gd name="T10" fmla="*/ 0 w 55"/>
              <a:gd name="T11" fmla="*/ 27 h 371"/>
              <a:gd name="T12" fmla="*/ 0 w 55"/>
              <a:gd name="T13" fmla="*/ 342 h 371"/>
              <a:gd name="T14" fmla="*/ 27 w 55"/>
              <a:gd name="T15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371">
                <a:moveTo>
                  <a:pt x="27" y="370"/>
                </a:moveTo>
                <a:lnTo>
                  <a:pt x="27" y="370"/>
                </a:lnTo>
                <a:cubicBezTo>
                  <a:pt x="45" y="370"/>
                  <a:pt x="54" y="361"/>
                  <a:pt x="54" y="342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18"/>
                  <a:pt x="45" y="0"/>
                  <a:pt x="27" y="0"/>
                </a:cubicBezTo>
                <a:cubicBezTo>
                  <a:pt x="18" y="0"/>
                  <a:pt x="0" y="18"/>
                  <a:pt x="0" y="27"/>
                </a:cubicBezTo>
                <a:cubicBezTo>
                  <a:pt x="0" y="342"/>
                  <a:pt x="0" y="342"/>
                  <a:pt x="0" y="342"/>
                </a:cubicBezTo>
                <a:cubicBezTo>
                  <a:pt x="0" y="361"/>
                  <a:pt x="18" y="370"/>
                  <a:pt x="27" y="3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32">
            <a:extLst>
              <a:ext uri="{FF2B5EF4-FFF2-40B4-BE49-F238E27FC236}">
                <a16:creationId xmlns:a16="http://schemas.microsoft.com/office/drawing/2014/main" id="{69F30853-67A2-3048-B1FA-BD2A7C924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8253" y="2035806"/>
            <a:ext cx="373185" cy="138747"/>
          </a:xfrm>
          <a:custGeom>
            <a:avLst/>
            <a:gdLst>
              <a:gd name="T0" fmla="*/ 27 w 343"/>
              <a:gd name="T1" fmla="*/ 127 h 128"/>
              <a:gd name="T2" fmla="*/ 27 w 343"/>
              <a:gd name="T3" fmla="*/ 127 h 128"/>
              <a:gd name="T4" fmla="*/ 54 w 343"/>
              <a:gd name="T5" fmla="*/ 99 h 128"/>
              <a:gd name="T6" fmla="*/ 54 w 343"/>
              <a:gd name="T7" fmla="*/ 54 h 128"/>
              <a:gd name="T8" fmla="*/ 288 w 343"/>
              <a:gd name="T9" fmla="*/ 54 h 128"/>
              <a:gd name="T10" fmla="*/ 288 w 343"/>
              <a:gd name="T11" fmla="*/ 99 h 128"/>
              <a:gd name="T12" fmla="*/ 315 w 343"/>
              <a:gd name="T13" fmla="*/ 127 h 128"/>
              <a:gd name="T14" fmla="*/ 342 w 343"/>
              <a:gd name="T15" fmla="*/ 99 h 128"/>
              <a:gd name="T16" fmla="*/ 342 w 343"/>
              <a:gd name="T17" fmla="*/ 27 h 128"/>
              <a:gd name="T18" fmla="*/ 315 w 343"/>
              <a:gd name="T19" fmla="*/ 0 h 128"/>
              <a:gd name="T20" fmla="*/ 27 w 343"/>
              <a:gd name="T21" fmla="*/ 0 h 128"/>
              <a:gd name="T22" fmla="*/ 0 w 343"/>
              <a:gd name="T23" fmla="*/ 27 h 128"/>
              <a:gd name="T24" fmla="*/ 0 w 343"/>
              <a:gd name="T25" fmla="*/ 99 h 128"/>
              <a:gd name="T26" fmla="*/ 27 w 343"/>
              <a:gd name="T27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3" h="128">
                <a:moveTo>
                  <a:pt x="27" y="127"/>
                </a:moveTo>
                <a:lnTo>
                  <a:pt x="27" y="127"/>
                </a:lnTo>
                <a:cubicBezTo>
                  <a:pt x="45" y="127"/>
                  <a:pt x="54" y="118"/>
                  <a:pt x="54" y="99"/>
                </a:cubicBezTo>
                <a:cubicBezTo>
                  <a:pt x="54" y="54"/>
                  <a:pt x="54" y="54"/>
                  <a:pt x="54" y="54"/>
                </a:cubicBezTo>
                <a:cubicBezTo>
                  <a:pt x="288" y="54"/>
                  <a:pt x="288" y="54"/>
                  <a:pt x="288" y="54"/>
                </a:cubicBezTo>
                <a:cubicBezTo>
                  <a:pt x="288" y="99"/>
                  <a:pt x="288" y="99"/>
                  <a:pt x="288" y="99"/>
                </a:cubicBezTo>
                <a:cubicBezTo>
                  <a:pt x="288" y="118"/>
                  <a:pt x="306" y="127"/>
                  <a:pt x="315" y="127"/>
                </a:cubicBezTo>
                <a:cubicBezTo>
                  <a:pt x="333" y="127"/>
                  <a:pt x="342" y="118"/>
                  <a:pt x="342" y="99"/>
                </a:cubicBezTo>
                <a:cubicBezTo>
                  <a:pt x="342" y="27"/>
                  <a:pt x="342" y="27"/>
                  <a:pt x="342" y="27"/>
                </a:cubicBezTo>
                <a:cubicBezTo>
                  <a:pt x="342" y="9"/>
                  <a:pt x="333" y="0"/>
                  <a:pt x="315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8" y="0"/>
                  <a:pt x="0" y="9"/>
                  <a:pt x="0" y="27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18"/>
                  <a:pt x="8" y="127"/>
                  <a:pt x="27" y="1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33">
            <a:extLst>
              <a:ext uri="{FF2B5EF4-FFF2-40B4-BE49-F238E27FC236}">
                <a16:creationId xmlns:a16="http://schemas.microsoft.com/office/drawing/2014/main" id="{B4791287-3B34-834B-9468-8264C4DF2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9894" y="2193690"/>
            <a:ext cx="880333" cy="784645"/>
          </a:xfrm>
          <a:custGeom>
            <a:avLst/>
            <a:gdLst>
              <a:gd name="T0" fmla="*/ 785 w 813"/>
              <a:gd name="T1" fmla="*/ 0 h 723"/>
              <a:gd name="T2" fmla="*/ 785 w 813"/>
              <a:gd name="T3" fmla="*/ 0 h 723"/>
              <a:gd name="T4" fmla="*/ 117 w 813"/>
              <a:gd name="T5" fmla="*/ 0 h 723"/>
              <a:gd name="T6" fmla="*/ 117 w 813"/>
              <a:gd name="T7" fmla="*/ 0 h 723"/>
              <a:gd name="T8" fmla="*/ 27 w 813"/>
              <a:gd name="T9" fmla="*/ 0 h 723"/>
              <a:gd name="T10" fmla="*/ 0 w 813"/>
              <a:gd name="T11" fmla="*/ 28 h 723"/>
              <a:gd name="T12" fmla="*/ 27 w 813"/>
              <a:gd name="T13" fmla="*/ 55 h 723"/>
              <a:gd name="T14" fmla="*/ 81 w 813"/>
              <a:gd name="T15" fmla="*/ 55 h 723"/>
              <a:gd name="T16" fmla="*/ 81 w 813"/>
              <a:gd name="T17" fmla="*/ 64 h 723"/>
              <a:gd name="T18" fmla="*/ 90 w 813"/>
              <a:gd name="T19" fmla="*/ 127 h 723"/>
              <a:gd name="T20" fmla="*/ 117 w 813"/>
              <a:gd name="T21" fmla="*/ 325 h 723"/>
              <a:gd name="T22" fmla="*/ 153 w 813"/>
              <a:gd name="T23" fmla="*/ 614 h 723"/>
              <a:gd name="T24" fmla="*/ 243 w 813"/>
              <a:gd name="T25" fmla="*/ 695 h 723"/>
              <a:gd name="T26" fmla="*/ 406 w 813"/>
              <a:gd name="T27" fmla="*/ 722 h 723"/>
              <a:gd name="T28" fmla="*/ 415 w 813"/>
              <a:gd name="T29" fmla="*/ 722 h 723"/>
              <a:gd name="T30" fmla="*/ 568 w 813"/>
              <a:gd name="T31" fmla="*/ 704 h 723"/>
              <a:gd name="T32" fmla="*/ 659 w 813"/>
              <a:gd name="T33" fmla="*/ 623 h 723"/>
              <a:gd name="T34" fmla="*/ 704 w 813"/>
              <a:gd name="T35" fmla="*/ 325 h 723"/>
              <a:gd name="T36" fmla="*/ 721 w 813"/>
              <a:gd name="T37" fmla="*/ 127 h 723"/>
              <a:gd name="T38" fmla="*/ 731 w 813"/>
              <a:gd name="T39" fmla="*/ 64 h 723"/>
              <a:gd name="T40" fmla="*/ 731 w 813"/>
              <a:gd name="T41" fmla="*/ 55 h 723"/>
              <a:gd name="T42" fmla="*/ 785 w 813"/>
              <a:gd name="T43" fmla="*/ 55 h 723"/>
              <a:gd name="T44" fmla="*/ 812 w 813"/>
              <a:gd name="T45" fmla="*/ 28 h 723"/>
              <a:gd name="T46" fmla="*/ 785 w 813"/>
              <a:gd name="T47" fmla="*/ 0 h 723"/>
              <a:gd name="T48" fmla="*/ 604 w 813"/>
              <a:gd name="T49" fmla="*/ 614 h 723"/>
              <a:gd name="T50" fmla="*/ 604 w 813"/>
              <a:gd name="T51" fmla="*/ 614 h 723"/>
              <a:gd name="T52" fmla="*/ 550 w 813"/>
              <a:gd name="T53" fmla="*/ 650 h 723"/>
              <a:gd name="T54" fmla="*/ 406 w 813"/>
              <a:gd name="T55" fmla="*/ 668 h 723"/>
              <a:gd name="T56" fmla="*/ 262 w 813"/>
              <a:gd name="T57" fmla="*/ 641 h 723"/>
              <a:gd name="T58" fmla="*/ 207 w 813"/>
              <a:gd name="T59" fmla="*/ 605 h 723"/>
              <a:gd name="T60" fmla="*/ 144 w 813"/>
              <a:gd name="T61" fmla="*/ 55 h 723"/>
              <a:gd name="T62" fmla="*/ 676 w 813"/>
              <a:gd name="T63" fmla="*/ 55 h 723"/>
              <a:gd name="T64" fmla="*/ 604 w 813"/>
              <a:gd name="T65" fmla="*/ 614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13" h="723">
                <a:moveTo>
                  <a:pt x="785" y="0"/>
                </a:moveTo>
                <a:lnTo>
                  <a:pt x="785" y="0"/>
                </a:lnTo>
                <a:cubicBezTo>
                  <a:pt x="117" y="0"/>
                  <a:pt x="117" y="0"/>
                  <a:pt x="117" y="0"/>
                </a:cubicBezTo>
                <a:lnTo>
                  <a:pt x="117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9"/>
                  <a:pt x="0" y="28"/>
                </a:cubicBezTo>
                <a:cubicBezTo>
                  <a:pt x="0" y="46"/>
                  <a:pt x="9" y="55"/>
                  <a:pt x="27" y="55"/>
                </a:cubicBezTo>
                <a:cubicBezTo>
                  <a:pt x="81" y="55"/>
                  <a:pt x="81" y="55"/>
                  <a:pt x="81" y="55"/>
                </a:cubicBezTo>
                <a:cubicBezTo>
                  <a:pt x="81" y="64"/>
                  <a:pt x="81" y="64"/>
                  <a:pt x="81" y="64"/>
                </a:cubicBezTo>
                <a:cubicBezTo>
                  <a:pt x="90" y="73"/>
                  <a:pt x="90" y="100"/>
                  <a:pt x="90" y="127"/>
                </a:cubicBezTo>
                <a:cubicBezTo>
                  <a:pt x="99" y="172"/>
                  <a:pt x="108" y="244"/>
                  <a:pt x="117" y="325"/>
                </a:cubicBezTo>
                <a:cubicBezTo>
                  <a:pt x="135" y="460"/>
                  <a:pt x="153" y="605"/>
                  <a:pt x="153" y="614"/>
                </a:cubicBezTo>
                <a:cubicBezTo>
                  <a:pt x="162" y="650"/>
                  <a:pt x="190" y="677"/>
                  <a:pt x="243" y="695"/>
                </a:cubicBezTo>
                <a:cubicBezTo>
                  <a:pt x="289" y="713"/>
                  <a:pt x="343" y="722"/>
                  <a:pt x="406" y="722"/>
                </a:cubicBezTo>
                <a:lnTo>
                  <a:pt x="415" y="722"/>
                </a:lnTo>
                <a:cubicBezTo>
                  <a:pt x="469" y="722"/>
                  <a:pt x="523" y="713"/>
                  <a:pt x="568" y="704"/>
                </a:cubicBezTo>
                <a:cubicBezTo>
                  <a:pt x="622" y="686"/>
                  <a:pt x="659" y="659"/>
                  <a:pt x="659" y="623"/>
                </a:cubicBezTo>
                <a:cubicBezTo>
                  <a:pt x="667" y="614"/>
                  <a:pt x="685" y="452"/>
                  <a:pt x="704" y="325"/>
                </a:cubicBezTo>
                <a:cubicBezTo>
                  <a:pt x="712" y="244"/>
                  <a:pt x="721" y="181"/>
                  <a:pt x="721" y="127"/>
                </a:cubicBezTo>
                <a:cubicBezTo>
                  <a:pt x="721" y="100"/>
                  <a:pt x="731" y="73"/>
                  <a:pt x="731" y="64"/>
                </a:cubicBezTo>
                <a:cubicBezTo>
                  <a:pt x="731" y="64"/>
                  <a:pt x="731" y="64"/>
                  <a:pt x="731" y="55"/>
                </a:cubicBezTo>
                <a:cubicBezTo>
                  <a:pt x="785" y="55"/>
                  <a:pt x="785" y="55"/>
                  <a:pt x="785" y="55"/>
                </a:cubicBezTo>
                <a:cubicBezTo>
                  <a:pt x="803" y="55"/>
                  <a:pt x="812" y="46"/>
                  <a:pt x="812" y="28"/>
                </a:cubicBezTo>
                <a:cubicBezTo>
                  <a:pt x="812" y="19"/>
                  <a:pt x="803" y="0"/>
                  <a:pt x="785" y="0"/>
                </a:cubicBezTo>
                <a:close/>
                <a:moveTo>
                  <a:pt x="604" y="614"/>
                </a:moveTo>
                <a:lnTo>
                  <a:pt x="604" y="614"/>
                </a:lnTo>
                <a:cubicBezTo>
                  <a:pt x="604" y="623"/>
                  <a:pt x="586" y="641"/>
                  <a:pt x="550" y="650"/>
                </a:cubicBezTo>
                <a:cubicBezTo>
                  <a:pt x="514" y="659"/>
                  <a:pt x="460" y="668"/>
                  <a:pt x="406" y="668"/>
                </a:cubicBezTo>
                <a:cubicBezTo>
                  <a:pt x="352" y="668"/>
                  <a:pt x="307" y="659"/>
                  <a:pt x="262" y="641"/>
                </a:cubicBezTo>
                <a:cubicBezTo>
                  <a:pt x="225" y="632"/>
                  <a:pt x="207" y="614"/>
                  <a:pt x="207" y="605"/>
                </a:cubicBezTo>
                <a:cubicBezTo>
                  <a:pt x="207" y="578"/>
                  <a:pt x="153" y="163"/>
                  <a:pt x="144" y="55"/>
                </a:cubicBezTo>
                <a:cubicBezTo>
                  <a:pt x="676" y="55"/>
                  <a:pt x="676" y="55"/>
                  <a:pt x="676" y="55"/>
                </a:cubicBezTo>
                <a:cubicBezTo>
                  <a:pt x="667" y="172"/>
                  <a:pt x="613" y="587"/>
                  <a:pt x="604" y="61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34">
            <a:extLst>
              <a:ext uri="{FF2B5EF4-FFF2-40B4-BE49-F238E27FC236}">
                <a16:creationId xmlns:a16="http://schemas.microsoft.com/office/drawing/2014/main" id="{8BC38D4E-5286-544A-A7AF-12AF2970F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6356" y="4437584"/>
            <a:ext cx="822920" cy="889902"/>
          </a:xfrm>
          <a:custGeom>
            <a:avLst/>
            <a:gdLst>
              <a:gd name="T0" fmla="*/ 154 w 759"/>
              <a:gd name="T1" fmla="*/ 541 h 821"/>
              <a:gd name="T2" fmla="*/ 632 w 759"/>
              <a:gd name="T3" fmla="*/ 541 h 821"/>
              <a:gd name="T4" fmla="*/ 641 w 759"/>
              <a:gd name="T5" fmla="*/ 541 h 821"/>
              <a:gd name="T6" fmla="*/ 641 w 759"/>
              <a:gd name="T7" fmla="*/ 541 h 821"/>
              <a:gd name="T8" fmla="*/ 649 w 759"/>
              <a:gd name="T9" fmla="*/ 532 h 821"/>
              <a:gd name="T10" fmla="*/ 649 w 759"/>
              <a:gd name="T11" fmla="*/ 532 h 821"/>
              <a:gd name="T12" fmla="*/ 659 w 759"/>
              <a:gd name="T13" fmla="*/ 523 h 821"/>
              <a:gd name="T14" fmla="*/ 659 w 759"/>
              <a:gd name="T15" fmla="*/ 523 h 821"/>
              <a:gd name="T16" fmla="*/ 659 w 759"/>
              <a:gd name="T17" fmla="*/ 514 h 821"/>
              <a:gd name="T18" fmla="*/ 749 w 759"/>
              <a:gd name="T19" fmla="*/ 144 h 821"/>
              <a:gd name="T20" fmla="*/ 749 w 759"/>
              <a:gd name="T21" fmla="*/ 135 h 821"/>
              <a:gd name="T22" fmla="*/ 749 w 759"/>
              <a:gd name="T23" fmla="*/ 126 h 821"/>
              <a:gd name="T24" fmla="*/ 740 w 759"/>
              <a:gd name="T25" fmla="*/ 126 h 821"/>
              <a:gd name="T26" fmla="*/ 740 w 759"/>
              <a:gd name="T27" fmla="*/ 117 h 821"/>
              <a:gd name="T28" fmla="*/ 740 w 759"/>
              <a:gd name="T29" fmla="*/ 117 h 821"/>
              <a:gd name="T30" fmla="*/ 731 w 759"/>
              <a:gd name="T31" fmla="*/ 117 h 821"/>
              <a:gd name="T32" fmla="*/ 731 w 759"/>
              <a:gd name="T33" fmla="*/ 108 h 821"/>
              <a:gd name="T34" fmla="*/ 722 w 759"/>
              <a:gd name="T35" fmla="*/ 108 h 821"/>
              <a:gd name="T36" fmla="*/ 722 w 759"/>
              <a:gd name="T37" fmla="*/ 108 h 821"/>
              <a:gd name="T38" fmla="*/ 199 w 759"/>
              <a:gd name="T39" fmla="*/ 162 h 821"/>
              <a:gd name="T40" fmla="*/ 135 w 759"/>
              <a:gd name="T41" fmla="*/ 27 h 821"/>
              <a:gd name="T42" fmla="*/ 135 w 759"/>
              <a:gd name="T43" fmla="*/ 18 h 821"/>
              <a:gd name="T44" fmla="*/ 135 w 759"/>
              <a:gd name="T45" fmla="*/ 18 h 821"/>
              <a:gd name="T46" fmla="*/ 127 w 759"/>
              <a:gd name="T47" fmla="*/ 9 h 821"/>
              <a:gd name="T48" fmla="*/ 127 w 759"/>
              <a:gd name="T49" fmla="*/ 9 h 821"/>
              <a:gd name="T50" fmla="*/ 118 w 759"/>
              <a:gd name="T51" fmla="*/ 0 h 821"/>
              <a:gd name="T52" fmla="*/ 118 w 759"/>
              <a:gd name="T53" fmla="*/ 0 h 821"/>
              <a:gd name="T54" fmla="*/ 108 w 759"/>
              <a:gd name="T55" fmla="*/ 0 h 821"/>
              <a:gd name="T56" fmla="*/ 0 w 759"/>
              <a:gd name="T57" fmla="*/ 27 h 821"/>
              <a:gd name="T58" fmla="*/ 144 w 759"/>
              <a:gd name="T59" fmla="*/ 487 h 821"/>
              <a:gd name="T60" fmla="*/ 135 w 759"/>
              <a:gd name="T61" fmla="*/ 487 h 821"/>
              <a:gd name="T62" fmla="*/ 135 w 759"/>
              <a:gd name="T63" fmla="*/ 487 h 821"/>
              <a:gd name="T64" fmla="*/ 127 w 759"/>
              <a:gd name="T65" fmla="*/ 487 h 821"/>
              <a:gd name="T66" fmla="*/ 118 w 759"/>
              <a:gd name="T67" fmla="*/ 487 h 821"/>
              <a:gd name="T68" fmla="*/ 118 w 759"/>
              <a:gd name="T69" fmla="*/ 496 h 821"/>
              <a:gd name="T70" fmla="*/ 45 w 759"/>
              <a:gd name="T71" fmla="*/ 613 h 821"/>
              <a:gd name="T72" fmla="*/ 45 w 759"/>
              <a:gd name="T73" fmla="*/ 613 h 821"/>
              <a:gd name="T74" fmla="*/ 36 w 759"/>
              <a:gd name="T75" fmla="*/ 622 h 821"/>
              <a:gd name="T76" fmla="*/ 36 w 759"/>
              <a:gd name="T77" fmla="*/ 622 h 821"/>
              <a:gd name="T78" fmla="*/ 36 w 759"/>
              <a:gd name="T79" fmla="*/ 631 h 821"/>
              <a:gd name="T80" fmla="*/ 45 w 759"/>
              <a:gd name="T81" fmla="*/ 640 h 821"/>
              <a:gd name="T82" fmla="*/ 45 w 759"/>
              <a:gd name="T83" fmla="*/ 640 h 821"/>
              <a:gd name="T84" fmla="*/ 45 w 759"/>
              <a:gd name="T85" fmla="*/ 649 h 821"/>
              <a:gd name="T86" fmla="*/ 54 w 759"/>
              <a:gd name="T87" fmla="*/ 649 h 821"/>
              <a:gd name="T88" fmla="*/ 54 w 759"/>
              <a:gd name="T89" fmla="*/ 649 h 821"/>
              <a:gd name="T90" fmla="*/ 63 w 759"/>
              <a:gd name="T91" fmla="*/ 649 h 821"/>
              <a:gd name="T92" fmla="*/ 72 w 759"/>
              <a:gd name="T93" fmla="*/ 649 h 821"/>
              <a:gd name="T94" fmla="*/ 280 w 759"/>
              <a:gd name="T95" fmla="*/ 820 h 821"/>
              <a:gd name="T96" fmla="*/ 505 w 759"/>
              <a:gd name="T97" fmla="*/ 712 h 821"/>
              <a:gd name="T98" fmla="*/ 731 w 759"/>
              <a:gd name="T99" fmla="*/ 649 h 821"/>
              <a:gd name="T100" fmla="*/ 343 w 759"/>
              <a:gd name="T101" fmla="*/ 712 h 821"/>
              <a:gd name="T102" fmla="*/ 343 w 759"/>
              <a:gd name="T103" fmla="*/ 712 h 821"/>
              <a:gd name="T104" fmla="*/ 568 w 759"/>
              <a:gd name="T105" fmla="*/ 712 h 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59" h="821">
                <a:moveTo>
                  <a:pt x="731" y="595"/>
                </a:moveTo>
                <a:lnTo>
                  <a:pt x="731" y="595"/>
                </a:lnTo>
                <a:cubicBezTo>
                  <a:pt x="118" y="595"/>
                  <a:pt x="118" y="595"/>
                  <a:pt x="118" y="595"/>
                </a:cubicBezTo>
                <a:cubicBezTo>
                  <a:pt x="154" y="541"/>
                  <a:pt x="154" y="541"/>
                  <a:pt x="154" y="541"/>
                </a:cubicBezTo>
                <a:cubicBezTo>
                  <a:pt x="199" y="541"/>
                  <a:pt x="199" y="541"/>
                  <a:pt x="199" y="541"/>
                </a:cubicBezTo>
                <a:lnTo>
                  <a:pt x="199" y="541"/>
                </a:lnTo>
                <a:lnTo>
                  <a:pt x="199" y="541"/>
                </a:lnTo>
                <a:cubicBezTo>
                  <a:pt x="632" y="541"/>
                  <a:pt x="632" y="541"/>
                  <a:pt x="632" y="541"/>
                </a:cubicBezTo>
                <a:lnTo>
                  <a:pt x="632" y="541"/>
                </a:lnTo>
                <a:cubicBezTo>
                  <a:pt x="632" y="541"/>
                  <a:pt x="632" y="541"/>
                  <a:pt x="641" y="541"/>
                </a:cubicBezTo>
                <a:lnTo>
                  <a:pt x="641" y="541"/>
                </a:lnTo>
                <a:lnTo>
                  <a:pt x="641" y="541"/>
                </a:lnTo>
                <a:lnTo>
                  <a:pt x="641" y="541"/>
                </a:lnTo>
                <a:lnTo>
                  <a:pt x="641" y="541"/>
                </a:lnTo>
                <a:lnTo>
                  <a:pt x="641" y="541"/>
                </a:lnTo>
                <a:lnTo>
                  <a:pt x="641" y="541"/>
                </a:lnTo>
                <a:lnTo>
                  <a:pt x="641" y="541"/>
                </a:lnTo>
                <a:cubicBezTo>
                  <a:pt x="649" y="541"/>
                  <a:pt x="649" y="532"/>
                  <a:pt x="649" y="532"/>
                </a:cubicBezTo>
                <a:lnTo>
                  <a:pt x="649" y="532"/>
                </a:lnTo>
                <a:lnTo>
                  <a:pt x="649" y="532"/>
                </a:lnTo>
                <a:lnTo>
                  <a:pt x="649" y="532"/>
                </a:lnTo>
                <a:lnTo>
                  <a:pt x="649" y="532"/>
                </a:lnTo>
                <a:lnTo>
                  <a:pt x="649" y="532"/>
                </a:lnTo>
                <a:lnTo>
                  <a:pt x="649" y="532"/>
                </a:lnTo>
                <a:lnTo>
                  <a:pt x="649" y="532"/>
                </a:lnTo>
                <a:lnTo>
                  <a:pt x="659" y="532"/>
                </a:lnTo>
                <a:lnTo>
                  <a:pt x="659" y="532"/>
                </a:lnTo>
                <a:cubicBezTo>
                  <a:pt x="659" y="532"/>
                  <a:pt x="659" y="532"/>
                  <a:pt x="659" y="523"/>
                </a:cubicBezTo>
                <a:lnTo>
                  <a:pt x="659" y="523"/>
                </a:lnTo>
                <a:lnTo>
                  <a:pt x="659" y="523"/>
                </a:lnTo>
                <a:lnTo>
                  <a:pt x="659" y="523"/>
                </a:lnTo>
                <a:lnTo>
                  <a:pt x="659" y="523"/>
                </a:lnTo>
                <a:lnTo>
                  <a:pt x="659" y="523"/>
                </a:lnTo>
                <a:lnTo>
                  <a:pt x="659" y="523"/>
                </a:lnTo>
                <a:cubicBezTo>
                  <a:pt x="659" y="523"/>
                  <a:pt x="659" y="523"/>
                  <a:pt x="659" y="514"/>
                </a:cubicBezTo>
                <a:lnTo>
                  <a:pt x="659" y="514"/>
                </a:lnTo>
                <a:cubicBezTo>
                  <a:pt x="749" y="144"/>
                  <a:pt x="749" y="144"/>
                  <a:pt x="749" y="144"/>
                </a:cubicBezTo>
                <a:lnTo>
                  <a:pt x="749" y="144"/>
                </a:lnTo>
                <a:lnTo>
                  <a:pt x="749" y="144"/>
                </a:lnTo>
                <a:lnTo>
                  <a:pt x="749" y="144"/>
                </a:lnTo>
                <a:cubicBezTo>
                  <a:pt x="749" y="135"/>
                  <a:pt x="749" y="135"/>
                  <a:pt x="749" y="135"/>
                </a:cubicBezTo>
                <a:lnTo>
                  <a:pt x="749" y="135"/>
                </a:lnTo>
                <a:lnTo>
                  <a:pt x="749" y="135"/>
                </a:lnTo>
                <a:lnTo>
                  <a:pt x="749" y="135"/>
                </a:lnTo>
                <a:lnTo>
                  <a:pt x="749" y="135"/>
                </a:lnTo>
                <a:lnTo>
                  <a:pt x="749" y="135"/>
                </a:lnTo>
                <a:lnTo>
                  <a:pt x="749" y="135"/>
                </a:lnTo>
                <a:lnTo>
                  <a:pt x="749" y="126"/>
                </a:lnTo>
                <a:lnTo>
                  <a:pt x="749" y="126"/>
                </a:lnTo>
                <a:lnTo>
                  <a:pt x="749" y="126"/>
                </a:lnTo>
                <a:lnTo>
                  <a:pt x="749" y="126"/>
                </a:lnTo>
                <a:lnTo>
                  <a:pt x="740" y="126"/>
                </a:lnTo>
                <a:lnTo>
                  <a:pt x="740" y="126"/>
                </a:lnTo>
                <a:lnTo>
                  <a:pt x="740" y="126"/>
                </a:lnTo>
                <a:cubicBezTo>
                  <a:pt x="740" y="126"/>
                  <a:pt x="740" y="126"/>
                  <a:pt x="740" y="117"/>
                </a:cubicBezTo>
                <a:lnTo>
                  <a:pt x="740" y="117"/>
                </a:lnTo>
                <a:lnTo>
                  <a:pt x="740" y="117"/>
                </a:lnTo>
                <a:lnTo>
                  <a:pt x="740" y="117"/>
                </a:lnTo>
                <a:lnTo>
                  <a:pt x="740" y="117"/>
                </a:lnTo>
                <a:lnTo>
                  <a:pt x="740" y="117"/>
                </a:lnTo>
                <a:lnTo>
                  <a:pt x="740" y="117"/>
                </a:lnTo>
                <a:lnTo>
                  <a:pt x="740" y="117"/>
                </a:lnTo>
                <a:lnTo>
                  <a:pt x="731" y="117"/>
                </a:lnTo>
                <a:lnTo>
                  <a:pt x="731" y="117"/>
                </a:lnTo>
                <a:lnTo>
                  <a:pt x="731" y="108"/>
                </a:lnTo>
                <a:lnTo>
                  <a:pt x="731" y="108"/>
                </a:lnTo>
                <a:lnTo>
                  <a:pt x="731" y="108"/>
                </a:lnTo>
                <a:lnTo>
                  <a:pt x="731" y="108"/>
                </a:lnTo>
                <a:lnTo>
                  <a:pt x="731" y="108"/>
                </a:lnTo>
                <a:lnTo>
                  <a:pt x="722" y="108"/>
                </a:lnTo>
                <a:lnTo>
                  <a:pt x="722" y="108"/>
                </a:lnTo>
                <a:lnTo>
                  <a:pt x="722" y="108"/>
                </a:lnTo>
                <a:lnTo>
                  <a:pt x="722" y="108"/>
                </a:lnTo>
                <a:lnTo>
                  <a:pt x="722" y="108"/>
                </a:lnTo>
                <a:lnTo>
                  <a:pt x="722" y="108"/>
                </a:lnTo>
                <a:lnTo>
                  <a:pt x="722" y="108"/>
                </a:lnTo>
                <a:lnTo>
                  <a:pt x="722" y="108"/>
                </a:lnTo>
                <a:cubicBezTo>
                  <a:pt x="199" y="108"/>
                  <a:pt x="199" y="108"/>
                  <a:pt x="199" y="108"/>
                </a:cubicBezTo>
                <a:cubicBezTo>
                  <a:pt x="180" y="108"/>
                  <a:pt x="172" y="117"/>
                  <a:pt x="172" y="135"/>
                </a:cubicBezTo>
                <a:cubicBezTo>
                  <a:pt x="172" y="153"/>
                  <a:pt x="180" y="162"/>
                  <a:pt x="199" y="162"/>
                </a:cubicBezTo>
                <a:cubicBezTo>
                  <a:pt x="686" y="162"/>
                  <a:pt x="686" y="162"/>
                  <a:pt x="686" y="162"/>
                </a:cubicBezTo>
                <a:cubicBezTo>
                  <a:pt x="613" y="487"/>
                  <a:pt x="613" y="487"/>
                  <a:pt x="613" y="487"/>
                </a:cubicBezTo>
                <a:cubicBezTo>
                  <a:pt x="226" y="487"/>
                  <a:pt x="226" y="487"/>
                  <a:pt x="226" y="487"/>
                </a:cubicBezTo>
                <a:cubicBezTo>
                  <a:pt x="135" y="27"/>
                  <a:pt x="135" y="27"/>
                  <a:pt x="135" y="27"/>
                </a:cubicBezTo>
                <a:lnTo>
                  <a:pt x="135" y="27"/>
                </a:lnTo>
                <a:cubicBezTo>
                  <a:pt x="135" y="18"/>
                  <a:pt x="135" y="18"/>
                  <a:pt x="135" y="18"/>
                </a:cubicBezTo>
                <a:lnTo>
                  <a:pt x="135" y="18"/>
                </a:lnTo>
                <a:lnTo>
                  <a:pt x="135" y="18"/>
                </a:lnTo>
                <a:lnTo>
                  <a:pt x="135" y="18"/>
                </a:lnTo>
                <a:lnTo>
                  <a:pt x="135" y="18"/>
                </a:lnTo>
                <a:lnTo>
                  <a:pt x="135" y="18"/>
                </a:lnTo>
                <a:lnTo>
                  <a:pt x="135" y="18"/>
                </a:lnTo>
                <a:cubicBezTo>
                  <a:pt x="135" y="9"/>
                  <a:pt x="135" y="9"/>
                  <a:pt x="127" y="9"/>
                </a:cubicBezTo>
                <a:lnTo>
                  <a:pt x="127" y="9"/>
                </a:lnTo>
                <a:lnTo>
                  <a:pt x="127" y="9"/>
                </a:lnTo>
                <a:lnTo>
                  <a:pt x="127" y="9"/>
                </a:lnTo>
                <a:lnTo>
                  <a:pt x="127" y="9"/>
                </a:lnTo>
                <a:lnTo>
                  <a:pt x="127" y="9"/>
                </a:lnTo>
                <a:lnTo>
                  <a:pt x="127" y="9"/>
                </a:lnTo>
                <a:lnTo>
                  <a:pt x="127" y="9"/>
                </a:lnTo>
                <a:lnTo>
                  <a:pt x="127" y="9"/>
                </a:lnTo>
                <a:cubicBezTo>
                  <a:pt x="127" y="0"/>
                  <a:pt x="127" y="0"/>
                  <a:pt x="118" y="0"/>
                </a:cubicBezTo>
                <a:lnTo>
                  <a:pt x="118" y="0"/>
                </a:lnTo>
                <a:lnTo>
                  <a:pt x="118" y="0"/>
                </a:lnTo>
                <a:lnTo>
                  <a:pt x="118" y="0"/>
                </a:lnTo>
                <a:lnTo>
                  <a:pt x="118" y="0"/>
                </a:lnTo>
                <a:lnTo>
                  <a:pt x="118" y="0"/>
                </a:lnTo>
                <a:lnTo>
                  <a:pt x="118" y="0"/>
                </a:lnTo>
                <a:lnTo>
                  <a:pt x="118" y="0"/>
                </a:lnTo>
                <a:lnTo>
                  <a:pt x="108" y="0"/>
                </a:lnTo>
                <a:lnTo>
                  <a:pt x="108" y="0"/>
                </a:lnTo>
                <a:lnTo>
                  <a:pt x="108" y="0"/>
                </a:lnTo>
                <a:lnTo>
                  <a:pt x="108" y="0"/>
                </a:lnTo>
                <a:lnTo>
                  <a:pt x="108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45"/>
                  <a:pt x="9" y="54"/>
                  <a:pt x="27" y="54"/>
                </a:cubicBezTo>
                <a:cubicBezTo>
                  <a:pt x="81" y="54"/>
                  <a:pt x="81" y="54"/>
                  <a:pt x="81" y="54"/>
                </a:cubicBezTo>
                <a:cubicBezTo>
                  <a:pt x="163" y="487"/>
                  <a:pt x="163" y="487"/>
                  <a:pt x="163" y="487"/>
                </a:cubicBezTo>
                <a:cubicBezTo>
                  <a:pt x="144" y="487"/>
                  <a:pt x="144" y="487"/>
                  <a:pt x="144" y="487"/>
                </a:cubicBezTo>
                <a:lnTo>
                  <a:pt x="144" y="487"/>
                </a:lnTo>
                <a:lnTo>
                  <a:pt x="135" y="487"/>
                </a:lnTo>
                <a:lnTo>
                  <a:pt x="135" y="487"/>
                </a:lnTo>
                <a:lnTo>
                  <a:pt x="135" y="487"/>
                </a:lnTo>
                <a:lnTo>
                  <a:pt x="135" y="487"/>
                </a:lnTo>
                <a:lnTo>
                  <a:pt x="135" y="487"/>
                </a:lnTo>
                <a:lnTo>
                  <a:pt x="135" y="487"/>
                </a:lnTo>
                <a:lnTo>
                  <a:pt x="135" y="487"/>
                </a:lnTo>
                <a:lnTo>
                  <a:pt x="127" y="487"/>
                </a:lnTo>
                <a:lnTo>
                  <a:pt x="127" y="487"/>
                </a:lnTo>
                <a:lnTo>
                  <a:pt x="127" y="487"/>
                </a:lnTo>
                <a:lnTo>
                  <a:pt x="127" y="487"/>
                </a:lnTo>
                <a:lnTo>
                  <a:pt x="127" y="487"/>
                </a:lnTo>
                <a:lnTo>
                  <a:pt x="127" y="487"/>
                </a:lnTo>
                <a:lnTo>
                  <a:pt x="127" y="487"/>
                </a:lnTo>
                <a:cubicBezTo>
                  <a:pt x="127" y="487"/>
                  <a:pt x="127" y="487"/>
                  <a:pt x="118" y="487"/>
                </a:cubicBezTo>
                <a:cubicBezTo>
                  <a:pt x="118" y="487"/>
                  <a:pt x="118" y="487"/>
                  <a:pt x="118" y="496"/>
                </a:cubicBezTo>
                <a:lnTo>
                  <a:pt x="118" y="496"/>
                </a:lnTo>
                <a:lnTo>
                  <a:pt x="118" y="496"/>
                </a:lnTo>
                <a:lnTo>
                  <a:pt x="118" y="496"/>
                </a:lnTo>
                <a:lnTo>
                  <a:pt x="118" y="496"/>
                </a:lnTo>
                <a:lnTo>
                  <a:pt x="118" y="496"/>
                </a:lnTo>
                <a:cubicBezTo>
                  <a:pt x="45" y="613"/>
                  <a:pt x="45" y="613"/>
                  <a:pt x="45" y="613"/>
                </a:cubicBezTo>
                <a:lnTo>
                  <a:pt x="45" y="613"/>
                </a:lnTo>
                <a:lnTo>
                  <a:pt x="45" y="613"/>
                </a:lnTo>
                <a:lnTo>
                  <a:pt x="45" y="613"/>
                </a:lnTo>
                <a:lnTo>
                  <a:pt x="45" y="613"/>
                </a:lnTo>
                <a:lnTo>
                  <a:pt x="45" y="613"/>
                </a:lnTo>
                <a:cubicBezTo>
                  <a:pt x="45" y="613"/>
                  <a:pt x="45" y="613"/>
                  <a:pt x="45" y="622"/>
                </a:cubicBezTo>
                <a:cubicBezTo>
                  <a:pt x="45" y="622"/>
                  <a:pt x="45" y="622"/>
                  <a:pt x="36" y="622"/>
                </a:cubicBezTo>
                <a:lnTo>
                  <a:pt x="36" y="622"/>
                </a:lnTo>
                <a:lnTo>
                  <a:pt x="36" y="622"/>
                </a:lnTo>
                <a:lnTo>
                  <a:pt x="36" y="622"/>
                </a:lnTo>
                <a:lnTo>
                  <a:pt x="36" y="622"/>
                </a:lnTo>
                <a:lnTo>
                  <a:pt x="36" y="622"/>
                </a:lnTo>
                <a:lnTo>
                  <a:pt x="36" y="622"/>
                </a:lnTo>
                <a:lnTo>
                  <a:pt x="36" y="631"/>
                </a:lnTo>
                <a:lnTo>
                  <a:pt x="36" y="631"/>
                </a:lnTo>
                <a:lnTo>
                  <a:pt x="36" y="631"/>
                </a:lnTo>
                <a:lnTo>
                  <a:pt x="36" y="631"/>
                </a:lnTo>
                <a:cubicBezTo>
                  <a:pt x="36" y="631"/>
                  <a:pt x="36" y="631"/>
                  <a:pt x="45" y="631"/>
                </a:cubicBezTo>
                <a:lnTo>
                  <a:pt x="45" y="631"/>
                </a:lnTo>
                <a:lnTo>
                  <a:pt x="45" y="631"/>
                </a:lnTo>
                <a:lnTo>
                  <a:pt x="45" y="640"/>
                </a:lnTo>
                <a:lnTo>
                  <a:pt x="45" y="640"/>
                </a:lnTo>
                <a:lnTo>
                  <a:pt x="45" y="640"/>
                </a:lnTo>
                <a:lnTo>
                  <a:pt x="45" y="640"/>
                </a:lnTo>
                <a:lnTo>
                  <a:pt x="45" y="640"/>
                </a:lnTo>
                <a:lnTo>
                  <a:pt x="45" y="640"/>
                </a:lnTo>
                <a:lnTo>
                  <a:pt x="45" y="640"/>
                </a:lnTo>
                <a:cubicBezTo>
                  <a:pt x="45" y="640"/>
                  <a:pt x="45" y="640"/>
                  <a:pt x="45" y="649"/>
                </a:cubicBezTo>
                <a:lnTo>
                  <a:pt x="45" y="649"/>
                </a:lnTo>
                <a:lnTo>
                  <a:pt x="45" y="649"/>
                </a:lnTo>
                <a:lnTo>
                  <a:pt x="54" y="649"/>
                </a:lnTo>
                <a:lnTo>
                  <a:pt x="54" y="649"/>
                </a:lnTo>
                <a:lnTo>
                  <a:pt x="54" y="649"/>
                </a:lnTo>
                <a:lnTo>
                  <a:pt x="54" y="649"/>
                </a:lnTo>
                <a:lnTo>
                  <a:pt x="54" y="649"/>
                </a:lnTo>
                <a:lnTo>
                  <a:pt x="54" y="649"/>
                </a:lnTo>
                <a:lnTo>
                  <a:pt x="54" y="649"/>
                </a:lnTo>
                <a:lnTo>
                  <a:pt x="54" y="649"/>
                </a:lnTo>
                <a:cubicBezTo>
                  <a:pt x="54" y="649"/>
                  <a:pt x="54" y="649"/>
                  <a:pt x="63" y="649"/>
                </a:cubicBezTo>
                <a:lnTo>
                  <a:pt x="63" y="649"/>
                </a:lnTo>
                <a:lnTo>
                  <a:pt x="63" y="649"/>
                </a:lnTo>
                <a:lnTo>
                  <a:pt x="63" y="649"/>
                </a:lnTo>
                <a:lnTo>
                  <a:pt x="63" y="649"/>
                </a:lnTo>
                <a:lnTo>
                  <a:pt x="63" y="649"/>
                </a:lnTo>
                <a:cubicBezTo>
                  <a:pt x="63" y="649"/>
                  <a:pt x="63" y="649"/>
                  <a:pt x="72" y="649"/>
                </a:cubicBezTo>
                <a:lnTo>
                  <a:pt x="72" y="649"/>
                </a:lnTo>
                <a:cubicBezTo>
                  <a:pt x="190" y="649"/>
                  <a:pt x="190" y="649"/>
                  <a:pt x="190" y="649"/>
                </a:cubicBezTo>
                <a:cubicBezTo>
                  <a:pt x="180" y="667"/>
                  <a:pt x="172" y="685"/>
                  <a:pt x="172" y="712"/>
                </a:cubicBezTo>
                <a:cubicBezTo>
                  <a:pt x="172" y="766"/>
                  <a:pt x="226" y="820"/>
                  <a:pt x="280" y="820"/>
                </a:cubicBezTo>
                <a:cubicBezTo>
                  <a:pt x="343" y="820"/>
                  <a:pt x="397" y="766"/>
                  <a:pt x="397" y="712"/>
                </a:cubicBezTo>
                <a:cubicBezTo>
                  <a:pt x="397" y="685"/>
                  <a:pt x="388" y="667"/>
                  <a:pt x="379" y="649"/>
                </a:cubicBezTo>
                <a:cubicBezTo>
                  <a:pt x="523" y="649"/>
                  <a:pt x="523" y="649"/>
                  <a:pt x="523" y="649"/>
                </a:cubicBezTo>
                <a:cubicBezTo>
                  <a:pt x="514" y="667"/>
                  <a:pt x="505" y="685"/>
                  <a:pt x="505" y="712"/>
                </a:cubicBezTo>
                <a:cubicBezTo>
                  <a:pt x="505" y="766"/>
                  <a:pt x="559" y="820"/>
                  <a:pt x="623" y="820"/>
                </a:cubicBezTo>
                <a:cubicBezTo>
                  <a:pt x="686" y="820"/>
                  <a:pt x="731" y="766"/>
                  <a:pt x="731" y="712"/>
                </a:cubicBezTo>
                <a:cubicBezTo>
                  <a:pt x="731" y="685"/>
                  <a:pt x="722" y="667"/>
                  <a:pt x="713" y="649"/>
                </a:cubicBezTo>
                <a:cubicBezTo>
                  <a:pt x="731" y="649"/>
                  <a:pt x="731" y="649"/>
                  <a:pt x="731" y="649"/>
                </a:cubicBezTo>
                <a:cubicBezTo>
                  <a:pt x="749" y="649"/>
                  <a:pt x="758" y="640"/>
                  <a:pt x="758" y="622"/>
                </a:cubicBezTo>
                <a:cubicBezTo>
                  <a:pt x="758" y="613"/>
                  <a:pt x="749" y="595"/>
                  <a:pt x="731" y="595"/>
                </a:cubicBezTo>
                <a:close/>
                <a:moveTo>
                  <a:pt x="343" y="712"/>
                </a:moveTo>
                <a:lnTo>
                  <a:pt x="343" y="712"/>
                </a:lnTo>
                <a:cubicBezTo>
                  <a:pt x="343" y="739"/>
                  <a:pt x="316" y="766"/>
                  <a:pt x="280" y="766"/>
                </a:cubicBezTo>
                <a:cubicBezTo>
                  <a:pt x="253" y="766"/>
                  <a:pt x="226" y="739"/>
                  <a:pt x="226" y="712"/>
                </a:cubicBezTo>
                <a:cubicBezTo>
                  <a:pt x="226" y="676"/>
                  <a:pt x="253" y="649"/>
                  <a:pt x="280" y="649"/>
                </a:cubicBezTo>
                <a:cubicBezTo>
                  <a:pt x="316" y="649"/>
                  <a:pt x="343" y="676"/>
                  <a:pt x="343" y="712"/>
                </a:cubicBezTo>
                <a:close/>
                <a:moveTo>
                  <a:pt x="677" y="712"/>
                </a:moveTo>
                <a:lnTo>
                  <a:pt x="677" y="712"/>
                </a:lnTo>
                <a:cubicBezTo>
                  <a:pt x="677" y="739"/>
                  <a:pt x="649" y="766"/>
                  <a:pt x="623" y="766"/>
                </a:cubicBezTo>
                <a:cubicBezTo>
                  <a:pt x="587" y="766"/>
                  <a:pt x="568" y="739"/>
                  <a:pt x="568" y="712"/>
                </a:cubicBezTo>
                <a:cubicBezTo>
                  <a:pt x="568" y="676"/>
                  <a:pt x="587" y="649"/>
                  <a:pt x="623" y="649"/>
                </a:cubicBezTo>
                <a:cubicBezTo>
                  <a:pt x="649" y="649"/>
                  <a:pt x="677" y="676"/>
                  <a:pt x="677" y="7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35">
            <a:extLst>
              <a:ext uri="{FF2B5EF4-FFF2-40B4-BE49-F238E27FC236}">
                <a16:creationId xmlns:a16="http://schemas.microsoft.com/office/drawing/2014/main" id="{74A8AB9F-6B2C-2C4B-9C9C-E665F28A6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4200" y="9241140"/>
            <a:ext cx="727232" cy="889902"/>
          </a:xfrm>
          <a:custGeom>
            <a:avLst/>
            <a:gdLst>
              <a:gd name="T0" fmla="*/ 668 w 669"/>
              <a:gd name="T1" fmla="*/ 235 h 822"/>
              <a:gd name="T2" fmla="*/ 668 w 669"/>
              <a:gd name="T3" fmla="*/ 235 h 822"/>
              <a:gd name="T4" fmla="*/ 659 w 669"/>
              <a:gd name="T5" fmla="*/ 207 h 822"/>
              <a:gd name="T6" fmla="*/ 451 w 669"/>
              <a:gd name="T7" fmla="*/ 9 h 822"/>
              <a:gd name="T8" fmla="*/ 433 w 669"/>
              <a:gd name="T9" fmla="*/ 0 h 822"/>
              <a:gd name="T10" fmla="*/ 424 w 669"/>
              <a:gd name="T11" fmla="*/ 0 h 822"/>
              <a:gd name="T12" fmla="*/ 36 w 669"/>
              <a:gd name="T13" fmla="*/ 0 h 822"/>
              <a:gd name="T14" fmla="*/ 0 w 669"/>
              <a:gd name="T15" fmla="*/ 54 h 822"/>
              <a:gd name="T16" fmla="*/ 0 w 669"/>
              <a:gd name="T17" fmla="*/ 794 h 822"/>
              <a:gd name="T18" fmla="*/ 27 w 669"/>
              <a:gd name="T19" fmla="*/ 821 h 822"/>
              <a:gd name="T20" fmla="*/ 641 w 669"/>
              <a:gd name="T21" fmla="*/ 821 h 822"/>
              <a:gd name="T22" fmla="*/ 668 w 669"/>
              <a:gd name="T23" fmla="*/ 794 h 822"/>
              <a:gd name="T24" fmla="*/ 668 w 669"/>
              <a:gd name="T25" fmla="*/ 235 h 822"/>
              <a:gd name="T26" fmla="*/ 460 w 669"/>
              <a:gd name="T27" fmla="*/ 198 h 822"/>
              <a:gd name="T28" fmla="*/ 460 w 669"/>
              <a:gd name="T29" fmla="*/ 198 h 822"/>
              <a:gd name="T30" fmla="*/ 460 w 669"/>
              <a:gd name="T31" fmla="*/ 90 h 822"/>
              <a:gd name="T32" fmla="*/ 559 w 669"/>
              <a:gd name="T33" fmla="*/ 198 h 822"/>
              <a:gd name="T34" fmla="*/ 460 w 669"/>
              <a:gd name="T35" fmla="*/ 198 h 822"/>
              <a:gd name="T36" fmla="*/ 54 w 669"/>
              <a:gd name="T37" fmla="*/ 767 h 822"/>
              <a:gd name="T38" fmla="*/ 54 w 669"/>
              <a:gd name="T39" fmla="*/ 767 h 822"/>
              <a:gd name="T40" fmla="*/ 54 w 669"/>
              <a:gd name="T41" fmla="*/ 54 h 822"/>
              <a:gd name="T42" fmla="*/ 406 w 669"/>
              <a:gd name="T43" fmla="*/ 54 h 822"/>
              <a:gd name="T44" fmla="*/ 406 w 669"/>
              <a:gd name="T45" fmla="*/ 226 h 822"/>
              <a:gd name="T46" fmla="*/ 433 w 669"/>
              <a:gd name="T47" fmla="*/ 252 h 822"/>
              <a:gd name="T48" fmla="*/ 604 w 669"/>
              <a:gd name="T49" fmla="*/ 252 h 822"/>
              <a:gd name="T50" fmla="*/ 614 w 669"/>
              <a:gd name="T51" fmla="*/ 252 h 822"/>
              <a:gd name="T52" fmla="*/ 614 w 669"/>
              <a:gd name="T53" fmla="*/ 767 h 822"/>
              <a:gd name="T54" fmla="*/ 54 w 669"/>
              <a:gd name="T55" fmla="*/ 767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69" h="822">
                <a:moveTo>
                  <a:pt x="668" y="235"/>
                </a:moveTo>
                <a:lnTo>
                  <a:pt x="668" y="235"/>
                </a:lnTo>
                <a:cubicBezTo>
                  <a:pt x="668" y="226"/>
                  <a:pt x="668" y="216"/>
                  <a:pt x="659" y="207"/>
                </a:cubicBezTo>
                <a:cubicBezTo>
                  <a:pt x="451" y="9"/>
                  <a:pt x="451" y="9"/>
                  <a:pt x="451" y="9"/>
                </a:cubicBezTo>
                <a:cubicBezTo>
                  <a:pt x="442" y="0"/>
                  <a:pt x="433" y="0"/>
                  <a:pt x="433" y="0"/>
                </a:cubicBezTo>
                <a:lnTo>
                  <a:pt x="424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54"/>
                </a:cubicBezTo>
                <a:cubicBezTo>
                  <a:pt x="0" y="794"/>
                  <a:pt x="0" y="794"/>
                  <a:pt x="0" y="794"/>
                </a:cubicBezTo>
                <a:cubicBezTo>
                  <a:pt x="0" y="812"/>
                  <a:pt x="9" y="821"/>
                  <a:pt x="27" y="821"/>
                </a:cubicBezTo>
                <a:cubicBezTo>
                  <a:pt x="641" y="821"/>
                  <a:pt x="641" y="821"/>
                  <a:pt x="641" y="821"/>
                </a:cubicBezTo>
                <a:cubicBezTo>
                  <a:pt x="659" y="821"/>
                  <a:pt x="668" y="812"/>
                  <a:pt x="668" y="794"/>
                </a:cubicBezTo>
                <a:cubicBezTo>
                  <a:pt x="668" y="235"/>
                  <a:pt x="668" y="235"/>
                  <a:pt x="668" y="235"/>
                </a:cubicBezTo>
                <a:close/>
                <a:moveTo>
                  <a:pt x="460" y="198"/>
                </a:moveTo>
                <a:lnTo>
                  <a:pt x="460" y="198"/>
                </a:lnTo>
                <a:cubicBezTo>
                  <a:pt x="460" y="90"/>
                  <a:pt x="460" y="90"/>
                  <a:pt x="460" y="90"/>
                </a:cubicBezTo>
                <a:cubicBezTo>
                  <a:pt x="559" y="198"/>
                  <a:pt x="559" y="198"/>
                  <a:pt x="559" y="198"/>
                </a:cubicBezTo>
                <a:lnTo>
                  <a:pt x="460" y="198"/>
                </a:lnTo>
                <a:close/>
                <a:moveTo>
                  <a:pt x="54" y="767"/>
                </a:moveTo>
                <a:lnTo>
                  <a:pt x="54" y="767"/>
                </a:lnTo>
                <a:cubicBezTo>
                  <a:pt x="54" y="54"/>
                  <a:pt x="54" y="54"/>
                  <a:pt x="54" y="54"/>
                </a:cubicBezTo>
                <a:cubicBezTo>
                  <a:pt x="406" y="54"/>
                  <a:pt x="406" y="54"/>
                  <a:pt x="406" y="54"/>
                </a:cubicBezTo>
                <a:cubicBezTo>
                  <a:pt x="406" y="226"/>
                  <a:pt x="406" y="226"/>
                  <a:pt x="406" y="226"/>
                </a:cubicBezTo>
                <a:cubicBezTo>
                  <a:pt x="406" y="243"/>
                  <a:pt x="415" y="252"/>
                  <a:pt x="433" y="252"/>
                </a:cubicBezTo>
                <a:cubicBezTo>
                  <a:pt x="604" y="252"/>
                  <a:pt x="604" y="252"/>
                  <a:pt x="604" y="252"/>
                </a:cubicBezTo>
                <a:cubicBezTo>
                  <a:pt x="614" y="252"/>
                  <a:pt x="614" y="252"/>
                  <a:pt x="614" y="252"/>
                </a:cubicBezTo>
                <a:cubicBezTo>
                  <a:pt x="614" y="767"/>
                  <a:pt x="614" y="767"/>
                  <a:pt x="614" y="767"/>
                </a:cubicBezTo>
                <a:lnTo>
                  <a:pt x="54" y="76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36">
            <a:extLst>
              <a:ext uri="{FF2B5EF4-FFF2-40B4-BE49-F238E27FC236}">
                <a16:creationId xmlns:a16="http://schemas.microsoft.com/office/drawing/2014/main" id="{13B65D4A-2C41-C942-A169-C31D0CA10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1225" y="9590401"/>
            <a:ext cx="373185" cy="71768"/>
          </a:xfrm>
          <a:custGeom>
            <a:avLst/>
            <a:gdLst>
              <a:gd name="T0" fmla="*/ 315 w 343"/>
              <a:gd name="T1" fmla="*/ 0 h 64"/>
              <a:gd name="T2" fmla="*/ 315 w 343"/>
              <a:gd name="T3" fmla="*/ 0 h 64"/>
              <a:gd name="T4" fmla="*/ 27 w 343"/>
              <a:gd name="T5" fmla="*/ 0 h 64"/>
              <a:gd name="T6" fmla="*/ 0 w 343"/>
              <a:gd name="T7" fmla="*/ 36 h 64"/>
              <a:gd name="T8" fmla="*/ 27 w 343"/>
              <a:gd name="T9" fmla="*/ 63 h 64"/>
              <a:gd name="T10" fmla="*/ 315 w 343"/>
              <a:gd name="T11" fmla="*/ 63 h 64"/>
              <a:gd name="T12" fmla="*/ 342 w 343"/>
              <a:gd name="T13" fmla="*/ 36 h 64"/>
              <a:gd name="T14" fmla="*/ 315 w 343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3" h="64">
                <a:moveTo>
                  <a:pt x="315" y="0"/>
                </a:moveTo>
                <a:lnTo>
                  <a:pt x="315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8"/>
                  <a:pt x="0" y="36"/>
                </a:cubicBezTo>
                <a:cubicBezTo>
                  <a:pt x="0" y="45"/>
                  <a:pt x="9" y="63"/>
                  <a:pt x="27" y="63"/>
                </a:cubicBezTo>
                <a:cubicBezTo>
                  <a:pt x="315" y="63"/>
                  <a:pt x="315" y="63"/>
                  <a:pt x="315" y="63"/>
                </a:cubicBezTo>
                <a:cubicBezTo>
                  <a:pt x="333" y="63"/>
                  <a:pt x="342" y="45"/>
                  <a:pt x="342" y="36"/>
                </a:cubicBezTo>
                <a:cubicBezTo>
                  <a:pt x="342" y="18"/>
                  <a:pt x="333" y="0"/>
                  <a:pt x="31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37">
            <a:extLst>
              <a:ext uri="{FF2B5EF4-FFF2-40B4-BE49-F238E27FC236}">
                <a16:creationId xmlns:a16="http://schemas.microsoft.com/office/drawing/2014/main" id="{D9CF450C-C09E-C146-A36A-3C4C5B2CD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1225" y="9748288"/>
            <a:ext cx="373185" cy="71765"/>
          </a:xfrm>
          <a:custGeom>
            <a:avLst/>
            <a:gdLst>
              <a:gd name="T0" fmla="*/ 315 w 343"/>
              <a:gd name="T1" fmla="*/ 0 h 64"/>
              <a:gd name="T2" fmla="*/ 315 w 343"/>
              <a:gd name="T3" fmla="*/ 0 h 64"/>
              <a:gd name="T4" fmla="*/ 27 w 343"/>
              <a:gd name="T5" fmla="*/ 0 h 64"/>
              <a:gd name="T6" fmla="*/ 0 w 343"/>
              <a:gd name="T7" fmla="*/ 36 h 64"/>
              <a:gd name="T8" fmla="*/ 27 w 343"/>
              <a:gd name="T9" fmla="*/ 63 h 64"/>
              <a:gd name="T10" fmla="*/ 315 w 343"/>
              <a:gd name="T11" fmla="*/ 63 h 64"/>
              <a:gd name="T12" fmla="*/ 342 w 343"/>
              <a:gd name="T13" fmla="*/ 36 h 64"/>
              <a:gd name="T14" fmla="*/ 315 w 343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3" h="64">
                <a:moveTo>
                  <a:pt x="315" y="0"/>
                </a:moveTo>
                <a:lnTo>
                  <a:pt x="315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8"/>
                  <a:pt x="0" y="36"/>
                </a:cubicBezTo>
                <a:cubicBezTo>
                  <a:pt x="0" y="45"/>
                  <a:pt x="9" y="63"/>
                  <a:pt x="27" y="63"/>
                </a:cubicBezTo>
                <a:cubicBezTo>
                  <a:pt x="315" y="63"/>
                  <a:pt x="315" y="63"/>
                  <a:pt x="315" y="63"/>
                </a:cubicBezTo>
                <a:cubicBezTo>
                  <a:pt x="333" y="63"/>
                  <a:pt x="342" y="45"/>
                  <a:pt x="342" y="36"/>
                </a:cubicBezTo>
                <a:cubicBezTo>
                  <a:pt x="342" y="18"/>
                  <a:pt x="333" y="0"/>
                  <a:pt x="31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38">
            <a:extLst>
              <a:ext uri="{FF2B5EF4-FFF2-40B4-BE49-F238E27FC236}">
                <a16:creationId xmlns:a16="http://schemas.microsoft.com/office/drawing/2014/main" id="{850AF5BC-3E9E-6843-B6AF-DAF5F8162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1225" y="9915742"/>
            <a:ext cx="373185" cy="57413"/>
          </a:xfrm>
          <a:custGeom>
            <a:avLst/>
            <a:gdLst>
              <a:gd name="T0" fmla="*/ 315 w 343"/>
              <a:gd name="T1" fmla="*/ 0 h 55"/>
              <a:gd name="T2" fmla="*/ 315 w 343"/>
              <a:gd name="T3" fmla="*/ 0 h 55"/>
              <a:gd name="T4" fmla="*/ 27 w 343"/>
              <a:gd name="T5" fmla="*/ 0 h 55"/>
              <a:gd name="T6" fmla="*/ 0 w 343"/>
              <a:gd name="T7" fmla="*/ 27 h 55"/>
              <a:gd name="T8" fmla="*/ 27 w 343"/>
              <a:gd name="T9" fmla="*/ 54 h 55"/>
              <a:gd name="T10" fmla="*/ 315 w 343"/>
              <a:gd name="T11" fmla="*/ 54 h 55"/>
              <a:gd name="T12" fmla="*/ 342 w 343"/>
              <a:gd name="T13" fmla="*/ 27 h 55"/>
              <a:gd name="T14" fmla="*/ 315 w 343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3" h="55">
                <a:moveTo>
                  <a:pt x="315" y="0"/>
                </a:moveTo>
                <a:lnTo>
                  <a:pt x="315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36"/>
                  <a:pt x="9" y="54"/>
                  <a:pt x="27" y="54"/>
                </a:cubicBezTo>
                <a:cubicBezTo>
                  <a:pt x="315" y="54"/>
                  <a:pt x="315" y="54"/>
                  <a:pt x="315" y="54"/>
                </a:cubicBezTo>
                <a:cubicBezTo>
                  <a:pt x="333" y="54"/>
                  <a:pt x="342" y="36"/>
                  <a:pt x="342" y="27"/>
                </a:cubicBezTo>
                <a:cubicBezTo>
                  <a:pt x="342" y="9"/>
                  <a:pt x="333" y="0"/>
                  <a:pt x="31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05" name="Group 54">
            <a:extLst>
              <a:ext uri="{FF2B5EF4-FFF2-40B4-BE49-F238E27FC236}">
                <a16:creationId xmlns:a16="http://schemas.microsoft.com/office/drawing/2014/main" id="{AE01017C-1A18-0B4C-83EB-79E69040E920}"/>
              </a:ext>
            </a:extLst>
          </p:cNvPr>
          <p:cNvGrpSpPr/>
          <p:nvPr/>
        </p:nvGrpSpPr>
        <p:grpSpPr>
          <a:xfrm>
            <a:off x="11391027" y="3142462"/>
            <a:ext cx="3538065" cy="1299545"/>
            <a:chOff x="5517310" y="11246836"/>
            <a:chExt cx="3676939" cy="1299545"/>
          </a:xfrm>
        </p:grpSpPr>
        <p:sp>
          <p:nvSpPr>
            <p:cNvPr id="506" name="CuadroTexto 395">
              <a:extLst>
                <a:ext uri="{FF2B5EF4-FFF2-40B4-BE49-F238E27FC236}">
                  <a16:creationId xmlns:a16="http://schemas.microsoft.com/office/drawing/2014/main" id="{06671123-3015-9E40-B2F3-B1434CD6F99A}"/>
                </a:ext>
              </a:extLst>
            </p:cNvPr>
            <p:cNvSpPr txBox="1"/>
            <p:nvPr/>
          </p:nvSpPr>
          <p:spPr>
            <a:xfrm>
              <a:off x="6191337" y="11246836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07" name="Rectangle 56">
              <a:extLst>
                <a:ext uri="{FF2B5EF4-FFF2-40B4-BE49-F238E27FC236}">
                  <a16:creationId xmlns:a16="http://schemas.microsoft.com/office/drawing/2014/main" id="{40C90D85-B4ED-0A4C-AE31-255AFA0F01AD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08" name="Group 54">
            <a:extLst>
              <a:ext uri="{FF2B5EF4-FFF2-40B4-BE49-F238E27FC236}">
                <a16:creationId xmlns:a16="http://schemas.microsoft.com/office/drawing/2014/main" id="{8D0DD85C-5493-694E-99DA-A41425C7439E}"/>
              </a:ext>
            </a:extLst>
          </p:cNvPr>
          <p:cNvGrpSpPr/>
          <p:nvPr/>
        </p:nvGrpSpPr>
        <p:grpSpPr>
          <a:xfrm>
            <a:off x="11416906" y="7976803"/>
            <a:ext cx="3538065" cy="1299545"/>
            <a:chOff x="5517310" y="11246836"/>
            <a:chExt cx="3676939" cy="1299545"/>
          </a:xfrm>
        </p:grpSpPr>
        <p:sp>
          <p:nvSpPr>
            <p:cNvPr id="509" name="CuadroTexto 395">
              <a:extLst>
                <a:ext uri="{FF2B5EF4-FFF2-40B4-BE49-F238E27FC236}">
                  <a16:creationId xmlns:a16="http://schemas.microsoft.com/office/drawing/2014/main" id="{42FE87FF-43CB-BC4C-A679-B6601B578647}"/>
                </a:ext>
              </a:extLst>
            </p:cNvPr>
            <p:cNvSpPr txBox="1"/>
            <p:nvPr/>
          </p:nvSpPr>
          <p:spPr>
            <a:xfrm>
              <a:off x="6191337" y="11246836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10" name="Rectangle 56">
              <a:extLst>
                <a:ext uri="{FF2B5EF4-FFF2-40B4-BE49-F238E27FC236}">
                  <a16:creationId xmlns:a16="http://schemas.microsoft.com/office/drawing/2014/main" id="{E76ECD5D-F01E-7D4B-9701-BD6ABC42B312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11" name="Group 54">
            <a:extLst>
              <a:ext uri="{FF2B5EF4-FFF2-40B4-BE49-F238E27FC236}">
                <a16:creationId xmlns:a16="http://schemas.microsoft.com/office/drawing/2014/main" id="{52DCAAA2-628A-7C4D-8680-054489DC375D}"/>
              </a:ext>
            </a:extLst>
          </p:cNvPr>
          <p:cNvGrpSpPr/>
          <p:nvPr/>
        </p:nvGrpSpPr>
        <p:grpSpPr>
          <a:xfrm>
            <a:off x="18096391" y="5537570"/>
            <a:ext cx="3538065" cy="1299545"/>
            <a:chOff x="5517310" y="11246836"/>
            <a:chExt cx="3676939" cy="1299545"/>
          </a:xfrm>
        </p:grpSpPr>
        <p:sp>
          <p:nvSpPr>
            <p:cNvPr id="512" name="CuadroTexto 395">
              <a:extLst>
                <a:ext uri="{FF2B5EF4-FFF2-40B4-BE49-F238E27FC236}">
                  <a16:creationId xmlns:a16="http://schemas.microsoft.com/office/drawing/2014/main" id="{49C5003D-B462-0F46-A63D-DEC7DDDB1755}"/>
                </a:ext>
              </a:extLst>
            </p:cNvPr>
            <p:cNvSpPr txBox="1"/>
            <p:nvPr/>
          </p:nvSpPr>
          <p:spPr>
            <a:xfrm>
              <a:off x="6191337" y="11246836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13" name="Rectangle 56">
              <a:extLst>
                <a:ext uri="{FF2B5EF4-FFF2-40B4-BE49-F238E27FC236}">
                  <a16:creationId xmlns:a16="http://schemas.microsoft.com/office/drawing/2014/main" id="{5A66BE45-CEA8-CF4E-830E-09D06E08910A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14" name="Group 54">
            <a:extLst>
              <a:ext uri="{FF2B5EF4-FFF2-40B4-BE49-F238E27FC236}">
                <a16:creationId xmlns:a16="http://schemas.microsoft.com/office/drawing/2014/main" id="{C23FFDE6-2DF7-E449-845C-413E96C43673}"/>
              </a:ext>
            </a:extLst>
          </p:cNvPr>
          <p:cNvGrpSpPr/>
          <p:nvPr/>
        </p:nvGrpSpPr>
        <p:grpSpPr>
          <a:xfrm>
            <a:off x="18122270" y="10354201"/>
            <a:ext cx="3538065" cy="1299545"/>
            <a:chOff x="5517310" y="11246836"/>
            <a:chExt cx="3676939" cy="1299545"/>
          </a:xfrm>
        </p:grpSpPr>
        <p:sp>
          <p:nvSpPr>
            <p:cNvPr id="515" name="CuadroTexto 395">
              <a:extLst>
                <a:ext uri="{FF2B5EF4-FFF2-40B4-BE49-F238E27FC236}">
                  <a16:creationId xmlns:a16="http://schemas.microsoft.com/office/drawing/2014/main" id="{6343B1D1-97F6-1643-9B70-6C43AF8C28C7}"/>
                </a:ext>
              </a:extLst>
            </p:cNvPr>
            <p:cNvSpPr txBox="1"/>
            <p:nvPr/>
          </p:nvSpPr>
          <p:spPr>
            <a:xfrm>
              <a:off x="6191337" y="11246836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16" name="Rectangle 56">
              <a:extLst>
                <a:ext uri="{FF2B5EF4-FFF2-40B4-BE49-F238E27FC236}">
                  <a16:creationId xmlns:a16="http://schemas.microsoft.com/office/drawing/2014/main" id="{CEAE6C4C-8BC6-6943-8083-053B7189D59C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8F3796A-17F6-B04A-B9BD-1D21AB33785F}"/>
              </a:ext>
            </a:extLst>
          </p:cNvPr>
          <p:cNvGrpSpPr/>
          <p:nvPr/>
        </p:nvGrpSpPr>
        <p:grpSpPr>
          <a:xfrm>
            <a:off x="1552504" y="1157927"/>
            <a:ext cx="6278339" cy="4716592"/>
            <a:chOff x="2232442" y="3643574"/>
            <a:chExt cx="6278339" cy="4716592"/>
          </a:xfrm>
        </p:grpSpPr>
        <p:sp>
          <p:nvSpPr>
            <p:cNvPr id="48" name="CuadroTexto 598">
              <a:extLst>
                <a:ext uri="{FF2B5EF4-FFF2-40B4-BE49-F238E27FC236}">
                  <a16:creationId xmlns:a16="http://schemas.microsoft.com/office/drawing/2014/main" id="{BEDB739E-2B88-BE42-9566-9B7CFF2BC4B2}"/>
                </a:ext>
              </a:extLst>
            </p:cNvPr>
            <p:cNvSpPr txBox="1"/>
            <p:nvPr/>
          </p:nvSpPr>
          <p:spPr>
            <a:xfrm>
              <a:off x="2232442" y="3643574"/>
              <a:ext cx="30748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Travel</a:t>
              </a:r>
            </a:p>
          </p:txBody>
        </p:sp>
        <p:sp>
          <p:nvSpPr>
            <p:cNvPr id="49" name="CuadroTexto 599">
              <a:extLst>
                <a:ext uri="{FF2B5EF4-FFF2-40B4-BE49-F238E27FC236}">
                  <a16:creationId xmlns:a16="http://schemas.microsoft.com/office/drawing/2014/main" id="{5B9C18F9-EA27-B346-B051-FBB6F687D628}"/>
                </a:ext>
              </a:extLst>
            </p:cNvPr>
            <p:cNvSpPr txBox="1"/>
            <p:nvPr/>
          </p:nvSpPr>
          <p:spPr>
            <a:xfrm>
              <a:off x="2236244" y="4943846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0969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00F0615-9DAD-5A49-9866-B500782784DE}"/>
              </a:ext>
            </a:extLst>
          </p:cNvPr>
          <p:cNvGrpSpPr/>
          <p:nvPr/>
        </p:nvGrpSpPr>
        <p:grpSpPr>
          <a:xfrm>
            <a:off x="0" y="3819246"/>
            <a:ext cx="8007324" cy="8483776"/>
            <a:chOff x="0" y="3819246"/>
            <a:chExt cx="8007324" cy="8483776"/>
          </a:xfrm>
        </p:grpSpPr>
        <p:sp>
          <p:nvSpPr>
            <p:cNvPr id="533" name="Freeform 467">
              <a:extLst>
                <a:ext uri="{FF2B5EF4-FFF2-40B4-BE49-F238E27FC236}">
                  <a16:creationId xmlns:a16="http://schemas.microsoft.com/office/drawing/2014/main" id="{6B64DC26-5447-1D42-98F0-1EF7463BA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44316"/>
              <a:ext cx="6957183" cy="6957183"/>
            </a:xfrm>
            <a:custGeom>
              <a:avLst/>
              <a:gdLst>
                <a:gd name="T0" fmla="*/ 6309 w 6310"/>
                <a:gd name="T1" fmla="*/ 6308 h 6309"/>
                <a:gd name="T2" fmla="*/ 6309 w 6310"/>
                <a:gd name="T3" fmla="*/ 6308 h 6309"/>
                <a:gd name="T4" fmla="*/ 0 w 6310"/>
                <a:gd name="T5" fmla="*/ 6308 h 6309"/>
                <a:gd name="T6" fmla="*/ 0 w 6310"/>
                <a:gd name="T7" fmla="*/ 0 h 6309"/>
                <a:gd name="T8" fmla="*/ 3179 w 6310"/>
                <a:gd name="T9" fmla="*/ 0 h 6309"/>
                <a:gd name="T10" fmla="*/ 6309 w 6310"/>
                <a:gd name="T11" fmla="*/ 3137 h 6309"/>
                <a:gd name="T12" fmla="*/ 6309 w 6310"/>
                <a:gd name="T13" fmla="*/ 6308 h 6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10" h="6309">
                  <a:moveTo>
                    <a:pt x="6309" y="6308"/>
                  </a:moveTo>
                  <a:lnTo>
                    <a:pt x="6309" y="6308"/>
                  </a:lnTo>
                  <a:cubicBezTo>
                    <a:pt x="0" y="6308"/>
                    <a:pt x="0" y="6308"/>
                    <a:pt x="0" y="630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79" y="0"/>
                    <a:pt x="3179" y="0"/>
                    <a:pt x="3179" y="0"/>
                  </a:cubicBezTo>
                  <a:cubicBezTo>
                    <a:pt x="4907" y="0"/>
                    <a:pt x="6309" y="1402"/>
                    <a:pt x="6309" y="3137"/>
                  </a:cubicBezTo>
                  <a:lnTo>
                    <a:pt x="6309" y="630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4" name="Freeform 468">
              <a:extLst>
                <a:ext uri="{FF2B5EF4-FFF2-40B4-BE49-F238E27FC236}">
                  <a16:creationId xmlns:a16="http://schemas.microsoft.com/office/drawing/2014/main" id="{7F7EE622-BF70-974C-AEB6-D74AE693E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6344" y="9755459"/>
              <a:ext cx="2547563" cy="2547563"/>
            </a:xfrm>
            <a:custGeom>
              <a:avLst/>
              <a:gdLst>
                <a:gd name="T0" fmla="*/ 2310 w 2311"/>
                <a:gd name="T1" fmla="*/ 1155 h 2311"/>
                <a:gd name="T2" fmla="*/ 2310 w 2311"/>
                <a:gd name="T3" fmla="*/ 1155 h 2311"/>
                <a:gd name="T4" fmla="*/ 1155 w 2311"/>
                <a:gd name="T5" fmla="*/ 2310 h 2311"/>
                <a:gd name="T6" fmla="*/ 0 w 2311"/>
                <a:gd name="T7" fmla="*/ 1155 h 2311"/>
                <a:gd name="T8" fmla="*/ 1155 w 2311"/>
                <a:gd name="T9" fmla="*/ 0 h 2311"/>
                <a:gd name="T10" fmla="*/ 2310 w 2311"/>
                <a:gd name="T11" fmla="*/ 1155 h 2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1" h="2311">
                  <a:moveTo>
                    <a:pt x="2310" y="1155"/>
                  </a:moveTo>
                  <a:lnTo>
                    <a:pt x="2310" y="1155"/>
                  </a:lnTo>
                  <a:cubicBezTo>
                    <a:pt x="2310" y="1792"/>
                    <a:pt x="1792" y="2310"/>
                    <a:pt x="1155" y="2310"/>
                  </a:cubicBezTo>
                  <a:cubicBezTo>
                    <a:pt x="517" y="2310"/>
                    <a:pt x="0" y="1792"/>
                    <a:pt x="0" y="1155"/>
                  </a:cubicBezTo>
                  <a:cubicBezTo>
                    <a:pt x="0" y="517"/>
                    <a:pt x="517" y="0"/>
                    <a:pt x="1155" y="0"/>
                  </a:cubicBezTo>
                  <a:cubicBezTo>
                    <a:pt x="1792" y="0"/>
                    <a:pt x="2310" y="517"/>
                    <a:pt x="2310" y="1155"/>
                  </a:cubicBezTo>
                </a:path>
              </a:pathLst>
            </a:custGeom>
            <a:solidFill>
              <a:schemeClr val="accent1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5" name="Freeform 469">
              <a:extLst>
                <a:ext uri="{FF2B5EF4-FFF2-40B4-BE49-F238E27FC236}">
                  <a16:creationId xmlns:a16="http://schemas.microsoft.com/office/drawing/2014/main" id="{221E5060-539B-E548-9030-A8798EBE5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1461" y="10630576"/>
              <a:ext cx="792466" cy="792466"/>
            </a:xfrm>
            <a:custGeom>
              <a:avLst/>
              <a:gdLst>
                <a:gd name="T0" fmla="*/ 717 w 718"/>
                <a:gd name="T1" fmla="*/ 359 h 718"/>
                <a:gd name="T2" fmla="*/ 717 w 718"/>
                <a:gd name="T3" fmla="*/ 359 h 718"/>
                <a:gd name="T4" fmla="*/ 359 w 718"/>
                <a:gd name="T5" fmla="*/ 717 h 718"/>
                <a:gd name="T6" fmla="*/ 0 w 718"/>
                <a:gd name="T7" fmla="*/ 359 h 718"/>
                <a:gd name="T8" fmla="*/ 359 w 718"/>
                <a:gd name="T9" fmla="*/ 0 h 718"/>
                <a:gd name="T10" fmla="*/ 717 w 718"/>
                <a:gd name="T11" fmla="*/ 359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8" h="718">
                  <a:moveTo>
                    <a:pt x="717" y="359"/>
                  </a:moveTo>
                  <a:lnTo>
                    <a:pt x="717" y="359"/>
                  </a:lnTo>
                  <a:cubicBezTo>
                    <a:pt x="717" y="558"/>
                    <a:pt x="558" y="717"/>
                    <a:pt x="359" y="717"/>
                  </a:cubicBezTo>
                  <a:cubicBezTo>
                    <a:pt x="160" y="717"/>
                    <a:pt x="0" y="558"/>
                    <a:pt x="0" y="359"/>
                  </a:cubicBezTo>
                  <a:cubicBezTo>
                    <a:pt x="0" y="159"/>
                    <a:pt x="160" y="0"/>
                    <a:pt x="359" y="0"/>
                  </a:cubicBezTo>
                  <a:cubicBezTo>
                    <a:pt x="558" y="0"/>
                    <a:pt x="717" y="159"/>
                    <a:pt x="717" y="359"/>
                  </a:cubicBezTo>
                </a:path>
              </a:pathLst>
            </a:custGeom>
            <a:solidFill>
              <a:schemeClr val="bg2"/>
            </a:solidFill>
            <a:ln w="9525" cap="flat">
              <a:solidFill>
                <a:srgbClr val="FFFFFF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6" name="Freeform 470">
              <a:extLst>
                <a:ext uri="{FF2B5EF4-FFF2-40B4-BE49-F238E27FC236}">
                  <a16:creationId xmlns:a16="http://schemas.microsoft.com/office/drawing/2014/main" id="{F23CFF6D-D60A-9D46-8DD4-BFC14F304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264" y="5141645"/>
              <a:ext cx="2124592" cy="2134315"/>
            </a:xfrm>
            <a:custGeom>
              <a:avLst/>
              <a:gdLst>
                <a:gd name="T0" fmla="*/ 1928 w 1929"/>
                <a:gd name="T1" fmla="*/ 0 h 1935"/>
                <a:gd name="T2" fmla="*/ 0 w 1929"/>
                <a:gd name="T3" fmla="*/ 0 h 1935"/>
                <a:gd name="T4" fmla="*/ 0 w 1929"/>
                <a:gd name="T5" fmla="*/ 1934 h 1935"/>
                <a:gd name="T6" fmla="*/ 1928 w 1929"/>
                <a:gd name="T7" fmla="*/ 1934 h 1935"/>
                <a:gd name="T8" fmla="*/ 1928 w 1929"/>
                <a:gd name="T9" fmla="*/ 0 h 1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935">
                  <a:moveTo>
                    <a:pt x="1928" y="0"/>
                  </a:moveTo>
                  <a:lnTo>
                    <a:pt x="0" y="0"/>
                  </a:lnTo>
                  <a:lnTo>
                    <a:pt x="0" y="1934"/>
                  </a:lnTo>
                  <a:lnTo>
                    <a:pt x="1928" y="1934"/>
                  </a:lnTo>
                  <a:lnTo>
                    <a:pt x="1928" y="0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7" name="Freeform 471">
              <a:extLst>
                <a:ext uri="{FF2B5EF4-FFF2-40B4-BE49-F238E27FC236}">
                  <a16:creationId xmlns:a16="http://schemas.microsoft.com/office/drawing/2014/main" id="{5AB63D0F-6772-5F47-80C8-56C2DFC90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451" y="5141645"/>
              <a:ext cx="2134315" cy="2134315"/>
            </a:xfrm>
            <a:custGeom>
              <a:avLst/>
              <a:gdLst>
                <a:gd name="T0" fmla="*/ 0 w 1937"/>
                <a:gd name="T1" fmla="*/ 0 h 1935"/>
                <a:gd name="T2" fmla="*/ 0 w 1937"/>
                <a:gd name="T3" fmla="*/ 0 h 1935"/>
                <a:gd name="T4" fmla="*/ 0 w 1937"/>
                <a:gd name="T5" fmla="*/ 0 h 1935"/>
                <a:gd name="T6" fmla="*/ 0 w 1937"/>
                <a:gd name="T7" fmla="*/ 1934 h 1935"/>
                <a:gd name="T8" fmla="*/ 1936 w 1937"/>
                <a:gd name="T9" fmla="*/ 1934 h 1935"/>
                <a:gd name="T10" fmla="*/ 1936 w 1937"/>
                <a:gd name="T11" fmla="*/ 1934 h 1935"/>
                <a:gd name="T12" fmla="*/ 0 w 1937"/>
                <a:gd name="T13" fmla="*/ 0 h 1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7" h="193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1934"/>
                    <a:pt x="0" y="1934"/>
                    <a:pt x="0" y="1934"/>
                  </a:cubicBezTo>
                  <a:cubicBezTo>
                    <a:pt x="1936" y="1934"/>
                    <a:pt x="1936" y="1934"/>
                    <a:pt x="1936" y="1934"/>
                  </a:cubicBezTo>
                  <a:lnTo>
                    <a:pt x="1936" y="1934"/>
                  </a:lnTo>
                  <a:cubicBezTo>
                    <a:pt x="1936" y="860"/>
                    <a:pt x="1067" y="0"/>
                    <a:pt x="0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8" name="Freeform 472">
              <a:extLst>
                <a:ext uri="{FF2B5EF4-FFF2-40B4-BE49-F238E27FC236}">
                  <a16:creationId xmlns:a16="http://schemas.microsoft.com/office/drawing/2014/main" id="{CA17876D-3B0E-E648-AFA2-6AAA6DB2C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819246"/>
              <a:ext cx="4531162" cy="204194"/>
            </a:xfrm>
            <a:custGeom>
              <a:avLst/>
              <a:gdLst>
                <a:gd name="T0" fmla="*/ 4015 w 4112"/>
                <a:gd name="T1" fmla="*/ 0 h 184"/>
                <a:gd name="T2" fmla="*/ 4015 w 4112"/>
                <a:gd name="T3" fmla="*/ 0 h 184"/>
                <a:gd name="T4" fmla="*/ 0 w 4112"/>
                <a:gd name="T5" fmla="*/ 0 h 184"/>
                <a:gd name="T6" fmla="*/ 0 w 4112"/>
                <a:gd name="T7" fmla="*/ 183 h 184"/>
                <a:gd name="T8" fmla="*/ 4015 w 4112"/>
                <a:gd name="T9" fmla="*/ 183 h 184"/>
                <a:gd name="T10" fmla="*/ 4111 w 4112"/>
                <a:gd name="T11" fmla="*/ 95 h 184"/>
                <a:gd name="T12" fmla="*/ 4111 w 4112"/>
                <a:gd name="T13" fmla="*/ 95 h 184"/>
                <a:gd name="T14" fmla="*/ 4015 w 4112"/>
                <a:gd name="T1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12" h="184">
                  <a:moveTo>
                    <a:pt x="4015" y="0"/>
                  </a:moveTo>
                  <a:lnTo>
                    <a:pt x="4015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4015" y="183"/>
                    <a:pt x="4015" y="183"/>
                    <a:pt x="4015" y="183"/>
                  </a:cubicBezTo>
                  <a:cubicBezTo>
                    <a:pt x="4063" y="183"/>
                    <a:pt x="4111" y="143"/>
                    <a:pt x="4111" y="95"/>
                  </a:cubicBezTo>
                  <a:lnTo>
                    <a:pt x="4111" y="95"/>
                  </a:lnTo>
                  <a:cubicBezTo>
                    <a:pt x="4111" y="39"/>
                    <a:pt x="4063" y="0"/>
                    <a:pt x="40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9" name="Freeform 473">
              <a:extLst>
                <a:ext uri="{FF2B5EF4-FFF2-40B4-BE49-F238E27FC236}">
                  <a16:creationId xmlns:a16="http://schemas.microsoft.com/office/drawing/2014/main" id="{9226E987-8B4B-EC4E-BCB5-896D45FD4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3673" y="4018579"/>
              <a:ext cx="131266" cy="325737"/>
            </a:xfrm>
            <a:custGeom>
              <a:avLst/>
              <a:gdLst>
                <a:gd name="T0" fmla="*/ 0 w 120"/>
                <a:gd name="T1" fmla="*/ 295 h 296"/>
                <a:gd name="T2" fmla="*/ 119 w 120"/>
                <a:gd name="T3" fmla="*/ 295 h 296"/>
                <a:gd name="T4" fmla="*/ 119 w 120"/>
                <a:gd name="T5" fmla="*/ 0 h 296"/>
                <a:gd name="T6" fmla="*/ 0 w 120"/>
                <a:gd name="T7" fmla="*/ 0 h 296"/>
                <a:gd name="T8" fmla="*/ 0 w 120"/>
                <a:gd name="T9" fmla="*/ 295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296">
                  <a:moveTo>
                    <a:pt x="0" y="295"/>
                  </a:moveTo>
                  <a:lnTo>
                    <a:pt x="119" y="295"/>
                  </a:lnTo>
                  <a:lnTo>
                    <a:pt x="119" y="0"/>
                  </a:lnTo>
                  <a:lnTo>
                    <a:pt x="0" y="0"/>
                  </a:lnTo>
                  <a:lnTo>
                    <a:pt x="0" y="29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0" name="Freeform 474">
              <a:extLst>
                <a:ext uri="{FF2B5EF4-FFF2-40B4-BE49-F238E27FC236}">
                  <a16:creationId xmlns:a16="http://schemas.microsoft.com/office/drawing/2014/main" id="{E42DC189-A0BD-104B-88F8-A034D879C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2320" y="11009794"/>
              <a:ext cx="782745" cy="291706"/>
            </a:xfrm>
            <a:custGeom>
              <a:avLst/>
              <a:gdLst>
                <a:gd name="T0" fmla="*/ 709 w 710"/>
                <a:gd name="T1" fmla="*/ 263 h 264"/>
                <a:gd name="T2" fmla="*/ 0 w 710"/>
                <a:gd name="T3" fmla="*/ 263 h 264"/>
                <a:gd name="T4" fmla="*/ 0 w 710"/>
                <a:gd name="T5" fmla="*/ 0 h 264"/>
                <a:gd name="T6" fmla="*/ 709 w 710"/>
                <a:gd name="T7" fmla="*/ 0 h 264"/>
                <a:gd name="T8" fmla="*/ 709 w 710"/>
                <a:gd name="T9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0" h="264">
                  <a:moveTo>
                    <a:pt x="709" y="263"/>
                  </a:moveTo>
                  <a:lnTo>
                    <a:pt x="0" y="263"/>
                  </a:lnTo>
                  <a:lnTo>
                    <a:pt x="0" y="0"/>
                  </a:lnTo>
                  <a:lnTo>
                    <a:pt x="709" y="0"/>
                  </a:lnTo>
                  <a:lnTo>
                    <a:pt x="709" y="263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1" name="Freeform 475">
              <a:extLst>
                <a:ext uri="{FF2B5EF4-FFF2-40B4-BE49-F238E27FC236}">
                  <a16:creationId xmlns:a16="http://schemas.microsoft.com/office/drawing/2014/main" id="{1A79FD2A-9F66-F546-A908-E4E84D99A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5065" y="10533341"/>
              <a:ext cx="272259" cy="1239748"/>
            </a:xfrm>
            <a:custGeom>
              <a:avLst/>
              <a:gdLst>
                <a:gd name="T0" fmla="*/ 128 w 248"/>
                <a:gd name="T1" fmla="*/ 1124 h 1125"/>
                <a:gd name="T2" fmla="*/ 128 w 248"/>
                <a:gd name="T3" fmla="*/ 1124 h 1125"/>
                <a:gd name="T4" fmla="*/ 128 w 248"/>
                <a:gd name="T5" fmla="*/ 1124 h 1125"/>
                <a:gd name="T6" fmla="*/ 0 w 248"/>
                <a:gd name="T7" fmla="*/ 1004 h 1125"/>
                <a:gd name="T8" fmla="*/ 0 w 248"/>
                <a:gd name="T9" fmla="*/ 120 h 1125"/>
                <a:gd name="T10" fmla="*/ 128 w 248"/>
                <a:gd name="T11" fmla="*/ 0 h 1125"/>
                <a:gd name="T12" fmla="*/ 128 w 248"/>
                <a:gd name="T13" fmla="*/ 0 h 1125"/>
                <a:gd name="T14" fmla="*/ 247 w 248"/>
                <a:gd name="T15" fmla="*/ 120 h 1125"/>
                <a:gd name="T16" fmla="*/ 247 w 248"/>
                <a:gd name="T17" fmla="*/ 1004 h 1125"/>
                <a:gd name="T18" fmla="*/ 128 w 248"/>
                <a:gd name="T19" fmla="*/ 1124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8" h="1125">
                  <a:moveTo>
                    <a:pt x="128" y="1124"/>
                  </a:moveTo>
                  <a:lnTo>
                    <a:pt x="128" y="1124"/>
                  </a:lnTo>
                  <a:lnTo>
                    <a:pt x="128" y="1124"/>
                  </a:lnTo>
                  <a:cubicBezTo>
                    <a:pt x="56" y="1124"/>
                    <a:pt x="0" y="1068"/>
                    <a:pt x="0" y="1004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6"/>
                    <a:pt x="56" y="0"/>
                    <a:pt x="128" y="0"/>
                  </a:cubicBezTo>
                  <a:lnTo>
                    <a:pt x="128" y="0"/>
                  </a:lnTo>
                  <a:cubicBezTo>
                    <a:pt x="192" y="0"/>
                    <a:pt x="247" y="56"/>
                    <a:pt x="247" y="120"/>
                  </a:cubicBezTo>
                  <a:cubicBezTo>
                    <a:pt x="247" y="1004"/>
                    <a:pt x="247" y="1004"/>
                    <a:pt x="247" y="1004"/>
                  </a:cubicBezTo>
                  <a:cubicBezTo>
                    <a:pt x="247" y="1068"/>
                    <a:pt x="192" y="1124"/>
                    <a:pt x="128" y="112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79C678B-7CEA-4240-A7D4-E786474E1E54}"/>
              </a:ext>
            </a:extLst>
          </p:cNvPr>
          <p:cNvGrpSpPr/>
          <p:nvPr/>
        </p:nvGrpSpPr>
        <p:grpSpPr>
          <a:xfrm>
            <a:off x="9484086" y="1407964"/>
            <a:ext cx="1696756" cy="10900071"/>
            <a:chOff x="9343410" y="1655763"/>
            <a:chExt cx="1696756" cy="10900071"/>
          </a:xfrm>
        </p:grpSpPr>
        <p:sp>
          <p:nvSpPr>
            <p:cNvPr id="542" name="Freeform 476">
              <a:extLst>
                <a:ext uri="{FF2B5EF4-FFF2-40B4-BE49-F238E27FC236}">
                  <a16:creationId xmlns:a16="http://schemas.microsoft.com/office/drawing/2014/main" id="{29BF2CF1-305D-3A4B-A660-D743AB535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3410" y="1655763"/>
              <a:ext cx="1696756" cy="1696753"/>
            </a:xfrm>
            <a:custGeom>
              <a:avLst/>
              <a:gdLst>
                <a:gd name="T0" fmla="*/ 1537 w 1538"/>
                <a:gd name="T1" fmla="*/ 765 h 1539"/>
                <a:gd name="T2" fmla="*/ 1537 w 1538"/>
                <a:gd name="T3" fmla="*/ 765 h 1539"/>
                <a:gd name="T4" fmla="*/ 765 w 1538"/>
                <a:gd name="T5" fmla="*/ 1538 h 1539"/>
                <a:gd name="T6" fmla="*/ 0 w 1538"/>
                <a:gd name="T7" fmla="*/ 765 h 1539"/>
                <a:gd name="T8" fmla="*/ 765 w 1538"/>
                <a:gd name="T9" fmla="*/ 0 h 1539"/>
                <a:gd name="T10" fmla="*/ 1537 w 1538"/>
                <a:gd name="T11" fmla="*/ 765 h 1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8" h="1539">
                  <a:moveTo>
                    <a:pt x="1537" y="765"/>
                  </a:moveTo>
                  <a:lnTo>
                    <a:pt x="1537" y="765"/>
                  </a:lnTo>
                  <a:cubicBezTo>
                    <a:pt x="1537" y="1187"/>
                    <a:pt x="1196" y="1538"/>
                    <a:pt x="765" y="1538"/>
                  </a:cubicBezTo>
                  <a:cubicBezTo>
                    <a:pt x="343" y="1538"/>
                    <a:pt x="0" y="1187"/>
                    <a:pt x="0" y="765"/>
                  </a:cubicBezTo>
                  <a:cubicBezTo>
                    <a:pt x="0" y="343"/>
                    <a:pt x="343" y="0"/>
                    <a:pt x="765" y="0"/>
                  </a:cubicBezTo>
                  <a:cubicBezTo>
                    <a:pt x="1196" y="0"/>
                    <a:pt x="1537" y="343"/>
                    <a:pt x="1537" y="76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3" name="Freeform 477">
              <a:extLst>
                <a:ext uri="{FF2B5EF4-FFF2-40B4-BE49-F238E27FC236}">
                  <a16:creationId xmlns:a16="http://schemas.microsoft.com/office/drawing/2014/main" id="{A8EF3829-0892-2D44-8107-5229671AD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3410" y="3955375"/>
              <a:ext cx="1696756" cy="1696757"/>
            </a:xfrm>
            <a:custGeom>
              <a:avLst/>
              <a:gdLst>
                <a:gd name="T0" fmla="*/ 1537 w 1538"/>
                <a:gd name="T1" fmla="*/ 765 h 1539"/>
                <a:gd name="T2" fmla="*/ 1537 w 1538"/>
                <a:gd name="T3" fmla="*/ 765 h 1539"/>
                <a:gd name="T4" fmla="*/ 765 w 1538"/>
                <a:gd name="T5" fmla="*/ 1538 h 1539"/>
                <a:gd name="T6" fmla="*/ 0 w 1538"/>
                <a:gd name="T7" fmla="*/ 765 h 1539"/>
                <a:gd name="T8" fmla="*/ 765 w 1538"/>
                <a:gd name="T9" fmla="*/ 0 h 1539"/>
                <a:gd name="T10" fmla="*/ 1537 w 1538"/>
                <a:gd name="T11" fmla="*/ 765 h 1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8" h="1539">
                  <a:moveTo>
                    <a:pt x="1537" y="765"/>
                  </a:moveTo>
                  <a:lnTo>
                    <a:pt x="1537" y="765"/>
                  </a:lnTo>
                  <a:cubicBezTo>
                    <a:pt x="1537" y="1195"/>
                    <a:pt x="1196" y="1538"/>
                    <a:pt x="765" y="1538"/>
                  </a:cubicBezTo>
                  <a:cubicBezTo>
                    <a:pt x="343" y="1538"/>
                    <a:pt x="0" y="1195"/>
                    <a:pt x="0" y="765"/>
                  </a:cubicBezTo>
                  <a:cubicBezTo>
                    <a:pt x="0" y="343"/>
                    <a:pt x="343" y="0"/>
                    <a:pt x="765" y="0"/>
                  </a:cubicBezTo>
                  <a:cubicBezTo>
                    <a:pt x="1196" y="0"/>
                    <a:pt x="1537" y="343"/>
                    <a:pt x="1537" y="76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4" name="Freeform 478">
              <a:extLst>
                <a:ext uri="{FF2B5EF4-FFF2-40B4-BE49-F238E27FC236}">
                  <a16:creationId xmlns:a16="http://schemas.microsoft.com/office/drawing/2014/main" id="{6A2D0CEF-AB28-7F4D-A2B2-CF255A0F1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3410" y="6259850"/>
              <a:ext cx="1696756" cy="1696757"/>
            </a:xfrm>
            <a:custGeom>
              <a:avLst/>
              <a:gdLst>
                <a:gd name="T0" fmla="*/ 1537 w 1538"/>
                <a:gd name="T1" fmla="*/ 765 h 1538"/>
                <a:gd name="T2" fmla="*/ 1537 w 1538"/>
                <a:gd name="T3" fmla="*/ 765 h 1538"/>
                <a:gd name="T4" fmla="*/ 765 w 1538"/>
                <a:gd name="T5" fmla="*/ 1537 h 1538"/>
                <a:gd name="T6" fmla="*/ 0 w 1538"/>
                <a:gd name="T7" fmla="*/ 765 h 1538"/>
                <a:gd name="T8" fmla="*/ 765 w 1538"/>
                <a:gd name="T9" fmla="*/ 0 h 1538"/>
                <a:gd name="T10" fmla="*/ 1537 w 1538"/>
                <a:gd name="T11" fmla="*/ 765 h 1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8" h="1538">
                  <a:moveTo>
                    <a:pt x="1537" y="765"/>
                  </a:moveTo>
                  <a:lnTo>
                    <a:pt x="1537" y="765"/>
                  </a:lnTo>
                  <a:cubicBezTo>
                    <a:pt x="1537" y="1194"/>
                    <a:pt x="1196" y="1537"/>
                    <a:pt x="765" y="1537"/>
                  </a:cubicBezTo>
                  <a:cubicBezTo>
                    <a:pt x="343" y="1537"/>
                    <a:pt x="0" y="1194"/>
                    <a:pt x="0" y="765"/>
                  </a:cubicBezTo>
                  <a:cubicBezTo>
                    <a:pt x="0" y="343"/>
                    <a:pt x="343" y="0"/>
                    <a:pt x="765" y="0"/>
                  </a:cubicBezTo>
                  <a:cubicBezTo>
                    <a:pt x="1196" y="0"/>
                    <a:pt x="1537" y="343"/>
                    <a:pt x="1537" y="76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5" name="Freeform 479">
              <a:extLst>
                <a:ext uri="{FF2B5EF4-FFF2-40B4-BE49-F238E27FC236}">
                  <a16:creationId xmlns:a16="http://schemas.microsoft.com/office/drawing/2014/main" id="{1833378F-6CFA-3945-9340-B68385884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3410" y="8559465"/>
              <a:ext cx="1696756" cy="1696753"/>
            </a:xfrm>
            <a:custGeom>
              <a:avLst/>
              <a:gdLst>
                <a:gd name="T0" fmla="*/ 1537 w 1538"/>
                <a:gd name="T1" fmla="*/ 773 h 1539"/>
                <a:gd name="T2" fmla="*/ 1537 w 1538"/>
                <a:gd name="T3" fmla="*/ 773 h 1539"/>
                <a:gd name="T4" fmla="*/ 765 w 1538"/>
                <a:gd name="T5" fmla="*/ 1538 h 1539"/>
                <a:gd name="T6" fmla="*/ 0 w 1538"/>
                <a:gd name="T7" fmla="*/ 773 h 1539"/>
                <a:gd name="T8" fmla="*/ 765 w 1538"/>
                <a:gd name="T9" fmla="*/ 0 h 1539"/>
                <a:gd name="T10" fmla="*/ 1537 w 1538"/>
                <a:gd name="T11" fmla="*/ 773 h 1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8" h="1539">
                  <a:moveTo>
                    <a:pt x="1537" y="773"/>
                  </a:moveTo>
                  <a:lnTo>
                    <a:pt x="1537" y="773"/>
                  </a:lnTo>
                  <a:cubicBezTo>
                    <a:pt x="1537" y="1195"/>
                    <a:pt x="1196" y="1538"/>
                    <a:pt x="765" y="1538"/>
                  </a:cubicBezTo>
                  <a:cubicBezTo>
                    <a:pt x="343" y="1538"/>
                    <a:pt x="0" y="1195"/>
                    <a:pt x="0" y="773"/>
                  </a:cubicBezTo>
                  <a:cubicBezTo>
                    <a:pt x="0" y="343"/>
                    <a:pt x="343" y="0"/>
                    <a:pt x="765" y="0"/>
                  </a:cubicBezTo>
                  <a:cubicBezTo>
                    <a:pt x="1196" y="0"/>
                    <a:pt x="1537" y="343"/>
                    <a:pt x="1537" y="7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6" name="Freeform 480">
              <a:extLst>
                <a:ext uri="{FF2B5EF4-FFF2-40B4-BE49-F238E27FC236}">
                  <a16:creationId xmlns:a16="http://schemas.microsoft.com/office/drawing/2014/main" id="{97944C39-6B90-3943-A6FA-1964D2242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3410" y="10859077"/>
              <a:ext cx="1696756" cy="1696757"/>
            </a:xfrm>
            <a:custGeom>
              <a:avLst/>
              <a:gdLst>
                <a:gd name="T0" fmla="*/ 1537 w 1538"/>
                <a:gd name="T1" fmla="*/ 773 h 1538"/>
                <a:gd name="T2" fmla="*/ 1537 w 1538"/>
                <a:gd name="T3" fmla="*/ 773 h 1538"/>
                <a:gd name="T4" fmla="*/ 765 w 1538"/>
                <a:gd name="T5" fmla="*/ 1537 h 1538"/>
                <a:gd name="T6" fmla="*/ 0 w 1538"/>
                <a:gd name="T7" fmla="*/ 773 h 1538"/>
                <a:gd name="T8" fmla="*/ 765 w 1538"/>
                <a:gd name="T9" fmla="*/ 0 h 1538"/>
                <a:gd name="T10" fmla="*/ 1537 w 1538"/>
                <a:gd name="T11" fmla="*/ 773 h 1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8" h="1538">
                  <a:moveTo>
                    <a:pt x="1537" y="773"/>
                  </a:moveTo>
                  <a:lnTo>
                    <a:pt x="1537" y="773"/>
                  </a:lnTo>
                  <a:cubicBezTo>
                    <a:pt x="1537" y="1195"/>
                    <a:pt x="1196" y="1537"/>
                    <a:pt x="765" y="1537"/>
                  </a:cubicBezTo>
                  <a:cubicBezTo>
                    <a:pt x="343" y="1537"/>
                    <a:pt x="0" y="1195"/>
                    <a:pt x="0" y="773"/>
                  </a:cubicBezTo>
                  <a:cubicBezTo>
                    <a:pt x="0" y="343"/>
                    <a:pt x="343" y="0"/>
                    <a:pt x="765" y="0"/>
                  </a:cubicBezTo>
                  <a:cubicBezTo>
                    <a:pt x="1196" y="0"/>
                    <a:pt x="1537" y="343"/>
                    <a:pt x="1537" y="77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7" name="Freeform 481">
              <a:extLst>
                <a:ext uri="{FF2B5EF4-FFF2-40B4-BE49-F238E27FC236}">
                  <a16:creationId xmlns:a16="http://schemas.microsoft.com/office/drawing/2014/main" id="{FB1F661B-9C1A-A742-847F-41D3125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5832" y="2122492"/>
              <a:ext cx="816776" cy="758435"/>
            </a:xfrm>
            <a:custGeom>
              <a:avLst/>
              <a:gdLst>
                <a:gd name="T0" fmla="*/ 709 w 742"/>
                <a:gd name="T1" fmla="*/ 104 h 686"/>
                <a:gd name="T2" fmla="*/ 709 w 742"/>
                <a:gd name="T3" fmla="*/ 104 h 686"/>
                <a:gd name="T4" fmla="*/ 677 w 742"/>
                <a:gd name="T5" fmla="*/ 104 h 686"/>
                <a:gd name="T6" fmla="*/ 677 w 742"/>
                <a:gd name="T7" fmla="*/ 40 h 686"/>
                <a:gd name="T8" fmla="*/ 637 w 742"/>
                <a:gd name="T9" fmla="*/ 0 h 686"/>
                <a:gd name="T10" fmla="*/ 40 w 742"/>
                <a:gd name="T11" fmla="*/ 0 h 686"/>
                <a:gd name="T12" fmla="*/ 0 w 742"/>
                <a:gd name="T13" fmla="*/ 40 h 686"/>
                <a:gd name="T14" fmla="*/ 0 w 742"/>
                <a:gd name="T15" fmla="*/ 646 h 686"/>
                <a:gd name="T16" fmla="*/ 40 w 742"/>
                <a:gd name="T17" fmla="*/ 685 h 686"/>
                <a:gd name="T18" fmla="*/ 637 w 742"/>
                <a:gd name="T19" fmla="*/ 685 h 686"/>
                <a:gd name="T20" fmla="*/ 677 w 742"/>
                <a:gd name="T21" fmla="*/ 646 h 686"/>
                <a:gd name="T22" fmla="*/ 677 w 742"/>
                <a:gd name="T23" fmla="*/ 582 h 686"/>
                <a:gd name="T24" fmla="*/ 709 w 742"/>
                <a:gd name="T25" fmla="*/ 582 h 686"/>
                <a:gd name="T26" fmla="*/ 741 w 742"/>
                <a:gd name="T27" fmla="*/ 542 h 686"/>
                <a:gd name="T28" fmla="*/ 741 w 742"/>
                <a:gd name="T29" fmla="*/ 136 h 686"/>
                <a:gd name="T30" fmla="*/ 709 w 742"/>
                <a:gd name="T31" fmla="*/ 104 h 686"/>
                <a:gd name="T32" fmla="*/ 621 w 742"/>
                <a:gd name="T33" fmla="*/ 629 h 686"/>
                <a:gd name="T34" fmla="*/ 621 w 742"/>
                <a:gd name="T35" fmla="*/ 629 h 686"/>
                <a:gd name="T36" fmla="*/ 56 w 742"/>
                <a:gd name="T37" fmla="*/ 629 h 686"/>
                <a:gd name="T38" fmla="*/ 56 w 742"/>
                <a:gd name="T39" fmla="*/ 64 h 686"/>
                <a:gd name="T40" fmla="*/ 621 w 742"/>
                <a:gd name="T41" fmla="*/ 64 h 686"/>
                <a:gd name="T42" fmla="*/ 621 w 742"/>
                <a:gd name="T43" fmla="*/ 104 h 686"/>
                <a:gd name="T44" fmla="*/ 534 w 742"/>
                <a:gd name="T45" fmla="*/ 104 h 686"/>
                <a:gd name="T46" fmla="*/ 502 w 742"/>
                <a:gd name="T47" fmla="*/ 136 h 686"/>
                <a:gd name="T48" fmla="*/ 502 w 742"/>
                <a:gd name="T49" fmla="*/ 542 h 686"/>
                <a:gd name="T50" fmla="*/ 534 w 742"/>
                <a:gd name="T51" fmla="*/ 582 h 686"/>
                <a:gd name="T52" fmla="*/ 621 w 742"/>
                <a:gd name="T53" fmla="*/ 582 h 686"/>
                <a:gd name="T54" fmla="*/ 621 w 742"/>
                <a:gd name="T55" fmla="*/ 629 h 686"/>
                <a:gd name="T56" fmla="*/ 685 w 742"/>
                <a:gd name="T57" fmla="*/ 526 h 686"/>
                <a:gd name="T58" fmla="*/ 685 w 742"/>
                <a:gd name="T59" fmla="*/ 526 h 686"/>
                <a:gd name="T60" fmla="*/ 557 w 742"/>
                <a:gd name="T61" fmla="*/ 526 h 686"/>
                <a:gd name="T62" fmla="*/ 557 w 742"/>
                <a:gd name="T63" fmla="*/ 160 h 686"/>
                <a:gd name="T64" fmla="*/ 685 w 742"/>
                <a:gd name="T65" fmla="*/ 160 h 686"/>
                <a:gd name="T66" fmla="*/ 685 w 742"/>
                <a:gd name="T67" fmla="*/ 526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42" h="686">
                  <a:moveTo>
                    <a:pt x="709" y="104"/>
                  </a:moveTo>
                  <a:lnTo>
                    <a:pt x="709" y="104"/>
                  </a:lnTo>
                  <a:cubicBezTo>
                    <a:pt x="677" y="104"/>
                    <a:pt x="677" y="104"/>
                    <a:pt x="677" y="104"/>
                  </a:cubicBezTo>
                  <a:cubicBezTo>
                    <a:pt x="677" y="40"/>
                    <a:pt x="677" y="40"/>
                    <a:pt x="677" y="40"/>
                  </a:cubicBezTo>
                  <a:cubicBezTo>
                    <a:pt x="677" y="24"/>
                    <a:pt x="661" y="0"/>
                    <a:pt x="637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6" y="0"/>
                    <a:pt x="0" y="24"/>
                    <a:pt x="0" y="40"/>
                  </a:cubicBezTo>
                  <a:cubicBezTo>
                    <a:pt x="0" y="646"/>
                    <a:pt x="0" y="646"/>
                    <a:pt x="0" y="646"/>
                  </a:cubicBezTo>
                  <a:cubicBezTo>
                    <a:pt x="0" y="670"/>
                    <a:pt x="16" y="685"/>
                    <a:pt x="40" y="685"/>
                  </a:cubicBezTo>
                  <a:cubicBezTo>
                    <a:pt x="637" y="685"/>
                    <a:pt x="637" y="685"/>
                    <a:pt x="637" y="685"/>
                  </a:cubicBezTo>
                  <a:cubicBezTo>
                    <a:pt x="661" y="685"/>
                    <a:pt x="677" y="670"/>
                    <a:pt x="677" y="646"/>
                  </a:cubicBezTo>
                  <a:cubicBezTo>
                    <a:pt x="677" y="582"/>
                    <a:pt x="677" y="582"/>
                    <a:pt x="677" y="582"/>
                  </a:cubicBezTo>
                  <a:cubicBezTo>
                    <a:pt x="709" y="582"/>
                    <a:pt x="709" y="582"/>
                    <a:pt x="709" y="582"/>
                  </a:cubicBezTo>
                  <a:cubicBezTo>
                    <a:pt x="725" y="582"/>
                    <a:pt x="741" y="566"/>
                    <a:pt x="741" y="542"/>
                  </a:cubicBezTo>
                  <a:cubicBezTo>
                    <a:pt x="741" y="136"/>
                    <a:pt x="741" y="136"/>
                    <a:pt x="741" y="136"/>
                  </a:cubicBezTo>
                  <a:cubicBezTo>
                    <a:pt x="741" y="120"/>
                    <a:pt x="725" y="104"/>
                    <a:pt x="709" y="104"/>
                  </a:cubicBezTo>
                  <a:close/>
                  <a:moveTo>
                    <a:pt x="621" y="629"/>
                  </a:moveTo>
                  <a:lnTo>
                    <a:pt x="621" y="629"/>
                  </a:lnTo>
                  <a:cubicBezTo>
                    <a:pt x="56" y="629"/>
                    <a:pt x="56" y="629"/>
                    <a:pt x="56" y="629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21" y="64"/>
                    <a:pt x="621" y="64"/>
                    <a:pt x="621" y="64"/>
                  </a:cubicBezTo>
                  <a:cubicBezTo>
                    <a:pt x="621" y="104"/>
                    <a:pt x="621" y="104"/>
                    <a:pt x="621" y="104"/>
                  </a:cubicBezTo>
                  <a:cubicBezTo>
                    <a:pt x="534" y="104"/>
                    <a:pt x="534" y="104"/>
                    <a:pt x="534" y="104"/>
                  </a:cubicBezTo>
                  <a:cubicBezTo>
                    <a:pt x="510" y="104"/>
                    <a:pt x="502" y="120"/>
                    <a:pt x="502" y="136"/>
                  </a:cubicBezTo>
                  <a:cubicBezTo>
                    <a:pt x="502" y="542"/>
                    <a:pt x="502" y="542"/>
                    <a:pt x="502" y="542"/>
                  </a:cubicBezTo>
                  <a:cubicBezTo>
                    <a:pt x="502" y="566"/>
                    <a:pt x="510" y="582"/>
                    <a:pt x="534" y="582"/>
                  </a:cubicBezTo>
                  <a:cubicBezTo>
                    <a:pt x="621" y="582"/>
                    <a:pt x="621" y="582"/>
                    <a:pt x="621" y="582"/>
                  </a:cubicBezTo>
                  <a:lnTo>
                    <a:pt x="621" y="629"/>
                  </a:lnTo>
                  <a:close/>
                  <a:moveTo>
                    <a:pt x="685" y="526"/>
                  </a:moveTo>
                  <a:lnTo>
                    <a:pt x="685" y="526"/>
                  </a:lnTo>
                  <a:cubicBezTo>
                    <a:pt x="557" y="526"/>
                    <a:pt x="557" y="526"/>
                    <a:pt x="557" y="526"/>
                  </a:cubicBezTo>
                  <a:cubicBezTo>
                    <a:pt x="557" y="160"/>
                    <a:pt x="557" y="160"/>
                    <a:pt x="557" y="160"/>
                  </a:cubicBezTo>
                  <a:cubicBezTo>
                    <a:pt x="685" y="160"/>
                    <a:pt x="685" y="160"/>
                    <a:pt x="685" y="160"/>
                  </a:cubicBezTo>
                  <a:lnTo>
                    <a:pt x="685" y="52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8" name="Freeform 482">
              <a:extLst>
                <a:ext uri="{FF2B5EF4-FFF2-40B4-BE49-F238E27FC236}">
                  <a16:creationId xmlns:a16="http://schemas.microsoft.com/office/drawing/2014/main" id="{C98CE39F-480C-8040-A1AE-F87925F3F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0855" y="2623252"/>
              <a:ext cx="106959" cy="116682"/>
            </a:xfrm>
            <a:custGeom>
              <a:avLst/>
              <a:gdLst>
                <a:gd name="T0" fmla="*/ 48 w 97"/>
                <a:gd name="T1" fmla="*/ 0 h 105"/>
                <a:gd name="T2" fmla="*/ 48 w 97"/>
                <a:gd name="T3" fmla="*/ 0 h 105"/>
                <a:gd name="T4" fmla="*/ 0 w 97"/>
                <a:gd name="T5" fmla="*/ 56 h 105"/>
                <a:gd name="T6" fmla="*/ 48 w 97"/>
                <a:gd name="T7" fmla="*/ 104 h 105"/>
                <a:gd name="T8" fmla="*/ 96 w 97"/>
                <a:gd name="T9" fmla="*/ 56 h 105"/>
                <a:gd name="T10" fmla="*/ 48 w 97"/>
                <a:gd name="T1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5">
                  <a:moveTo>
                    <a:pt x="48" y="0"/>
                  </a:moveTo>
                  <a:lnTo>
                    <a:pt x="48" y="0"/>
                  </a:lnTo>
                  <a:cubicBezTo>
                    <a:pt x="24" y="0"/>
                    <a:pt x="0" y="24"/>
                    <a:pt x="0" y="56"/>
                  </a:cubicBezTo>
                  <a:cubicBezTo>
                    <a:pt x="0" y="80"/>
                    <a:pt x="24" y="104"/>
                    <a:pt x="48" y="104"/>
                  </a:cubicBezTo>
                  <a:cubicBezTo>
                    <a:pt x="72" y="104"/>
                    <a:pt x="96" y="80"/>
                    <a:pt x="96" y="56"/>
                  </a:cubicBezTo>
                  <a:cubicBezTo>
                    <a:pt x="96" y="24"/>
                    <a:pt x="72" y="0"/>
                    <a:pt x="48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9" name="Freeform 483">
              <a:extLst>
                <a:ext uri="{FF2B5EF4-FFF2-40B4-BE49-F238E27FC236}">
                  <a16:creationId xmlns:a16="http://schemas.microsoft.com/office/drawing/2014/main" id="{BA6AB6F3-BF21-AD4B-B10F-568BFBFF6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8320" y="6721719"/>
              <a:ext cx="991799" cy="753572"/>
            </a:xfrm>
            <a:custGeom>
              <a:avLst/>
              <a:gdLst>
                <a:gd name="T0" fmla="*/ 853 w 901"/>
                <a:gd name="T1" fmla="*/ 684 h 685"/>
                <a:gd name="T2" fmla="*/ 853 w 901"/>
                <a:gd name="T3" fmla="*/ 684 h 685"/>
                <a:gd name="T4" fmla="*/ 48 w 901"/>
                <a:gd name="T5" fmla="*/ 684 h 685"/>
                <a:gd name="T6" fmla="*/ 0 w 901"/>
                <a:gd name="T7" fmla="*/ 645 h 685"/>
                <a:gd name="T8" fmla="*/ 0 w 901"/>
                <a:gd name="T9" fmla="*/ 48 h 685"/>
                <a:gd name="T10" fmla="*/ 48 w 901"/>
                <a:gd name="T11" fmla="*/ 0 h 685"/>
                <a:gd name="T12" fmla="*/ 343 w 901"/>
                <a:gd name="T13" fmla="*/ 0 h 685"/>
                <a:gd name="T14" fmla="*/ 367 w 901"/>
                <a:gd name="T15" fmla="*/ 16 h 685"/>
                <a:gd name="T16" fmla="*/ 462 w 901"/>
                <a:gd name="T17" fmla="*/ 112 h 685"/>
                <a:gd name="T18" fmla="*/ 853 w 901"/>
                <a:gd name="T19" fmla="*/ 112 h 685"/>
                <a:gd name="T20" fmla="*/ 900 w 901"/>
                <a:gd name="T21" fmla="*/ 152 h 685"/>
                <a:gd name="T22" fmla="*/ 900 w 901"/>
                <a:gd name="T23" fmla="*/ 645 h 685"/>
                <a:gd name="T24" fmla="*/ 853 w 901"/>
                <a:gd name="T25" fmla="*/ 684 h 685"/>
                <a:gd name="T26" fmla="*/ 56 w 901"/>
                <a:gd name="T27" fmla="*/ 629 h 685"/>
                <a:gd name="T28" fmla="*/ 56 w 901"/>
                <a:gd name="T29" fmla="*/ 629 h 685"/>
                <a:gd name="T30" fmla="*/ 837 w 901"/>
                <a:gd name="T31" fmla="*/ 629 h 685"/>
                <a:gd name="T32" fmla="*/ 837 w 901"/>
                <a:gd name="T33" fmla="*/ 168 h 685"/>
                <a:gd name="T34" fmla="*/ 454 w 901"/>
                <a:gd name="T35" fmla="*/ 168 h 685"/>
                <a:gd name="T36" fmla="*/ 422 w 901"/>
                <a:gd name="T37" fmla="*/ 152 h 685"/>
                <a:gd name="T38" fmla="*/ 335 w 901"/>
                <a:gd name="T39" fmla="*/ 64 h 685"/>
                <a:gd name="T40" fmla="*/ 56 w 901"/>
                <a:gd name="T41" fmla="*/ 64 h 685"/>
                <a:gd name="T42" fmla="*/ 56 w 901"/>
                <a:gd name="T43" fmla="*/ 629 h 685"/>
                <a:gd name="T44" fmla="*/ 462 w 901"/>
                <a:gd name="T45" fmla="*/ 112 h 685"/>
                <a:gd name="T46" fmla="*/ 462 w 901"/>
                <a:gd name="T47" fmla="*/ 112 h 685"/>
                <a:gd name="T48" fmla="*/ 343 w 901"/>
                <a:gd name="T49" fmla="*/ 64 h 685"/>
                <a:gd name="T50" fmla="*/ 343 w 901"/>
                <a:gd name="T51" fmla="*/ 64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01" h="685">
                  <a:moveTo>
                    <a:pt x="853" y="684"/>
                  </a:moveTo>
                  <a:lnTo>
                    <a:pt x="853" y="684"/>
                  </a:lnTo>
                  <a:cubicBezTo>
                    <a:pt x="48" y="684"/>
                    <a:pt x="48" y="684"/>
                    <a:pt x="48" y="684"/>
                  </a:cubicBezTo>
                  <a:cubicBezTo>
                    <a:pt x="24" y="684"/>
                    <a:pt x="0" y="669"/>
                    <a:pt x="0" y="64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4"/>
                    <a:pt x="24" y="0"/>
                    <a:pt x="48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51" y="0"/>
                    <a:pt x="359" y="8"/>
                    <a:pt x="367" y="16"/>
                  </a:cubicBezTo>
                  <a:cubicBezTo>
                    <a:pt x="462" y="112"/>
                    <a:pt x="462" y="112"/>
                    <a:pt x="462" y="112"/>
                  </a:cubicBezTo>
                  <a:cubicBezTo>
                    <a:pt x="853" y="112"/>
                    <a:pt x="853" y="112"/>
                    <a:pt x="853" y="112"/>
                  </a:cubicBezTo>
                  <a:cubicBezTo>
                    <a:pt x="877" y="112"/>
                    <a:pt x="900" y="128"/>
                    <a:pt x="900" y="152"/>
                  </a:cubicBezTo>
                  <a:cubicBezTo>
                    <a:pt x="900" y="645"/>
                    <a:pt x="900" y="645"/>
                    <a:pt x="900" y="645"/>
                  </a:cubicBezTo>
                  <a:cubicBezTo>
                    <a:pt x="900" y="669"/>
                    <a:pt x="877" y="684"/>
                    <a:pt x="853" y="684"/>
                  </a:cubicBezTo>
                  <a:close/>
                  <a:moveTo>
                    <a:pt x="56" y="629"/>
                  </a:moveTo>
                  <a:lnTo>
                    <a:pt x="56" y="629"/>
                  </a:lnTo>
                  <a:cubicBezTo>
                    <a:pt x="837" y="629"/>
                    <a:pt x="837" y="629"/>
                    <a:pt x="837" y="629"/>
                  </a:cubicBezTo>
                  <a:cubicBezTo>
                    <a:pt x="837" y="168"/>
                    <a:pt x="837" y="168"/>
                    <a:pt x="837" y="168"/>
                  </a:cubicBezTo>
                  <a:cubicBezTo>
                    <a:pt x="454" y="168"/>
                    <a:pt x="454" y="168"/>
                    <a:pt x="454" y="168"/>
                  </a:cubicBezTo>
                  <a:cubicBezTo>
                    <a:pt x="446" y="168"/>
                    <a:pt x="430" y="160"/>
                    <a:pt x="422" y="152"/>
                  </a:cubicBezTo>
                  <a:cubicBezTo>
                    <a:pt x="335" y="64"/>
                    <a:pt x="335" y="64"/>
                    <a:pt x="335" y="64"/>
                  </a:cubicBezTo>
                  <a:cubicBezTo>
                    <a:pt x="56" y="64"/>
                    <a:pt x="56" y="64"/>
                    <a:pt x="56" y="64"/>
                  </a:cubicBezTo>
                  <a:lnTo>
                    <a:pt x="56" y="629"/>
                  </a:lnTo>
                  <a:close/>
                  <a:moveTo>
                    <a:pt x="462" y="112"/>
                  </a:moveTo>
                  <a:lnTo>
                    <a:pt x="462" y="112"/>
                  </a:lnTo>
                  <a:close/>
                  <a:moveTo>
                    <a:pt x="343" y="64"/>
                  </a:moveTo>
                  <a:lnTo>
                    <a:pt x="343" y="6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0" name="Freeform 484">
              <a:extLst>
                <a:ext uri="{FF2B5EF4-FFF2-40B4-BE49-F238E27FC236}">
                  <a16:creationId xmlns:a16="http://schemas.microsoft.com/office/drawing/2014/main" id="{B6C80BEB-F642-CE4F-9CB2-DC598B6E5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9357" y="6721719"/>
              <a:ext cx="500763" cy="72925"/>
            </a:xfrm>
            <a:custGeom>
              <a:avLst/>
              <a:gdLst>
                <a:gd name="T0" fmla="*/ 423 w 455"/>
                <a:gd name="T1" fmla="*/ 64 h 65"/>
                <a:gd name="T2" fmla="*/ 423 w 455"/>
                <a:gd name="T3" fmla="*/ 64 h 65"/>
                <a:gd name="T4" fmla="*/ 32 w 455"/>
                <a:gd name="T5" fmla="*/ 64 h 65"/>
                <a:gd name="T6" fmla="*/ 0 w 455"/>
                <a:gd name="T7" fmla="*/ 32 h 65"/>
                <a:gd name="T8" fmla="*/ 32 w 455"/>
                <a:gd name="T9" fmla="*/ 0 h 65"/>
                <a:gd name="T10" fmla="*/ 423 w 455"/>
                <a:gd name="T11" fmla="*/ 0 h 65"/>
                <a:gd name="T12" fmla="*/ 454 w 455"/>
                <a:gd name="T13" fmla="*/ 32 h 65"/>
                <a:gd name="T14" fmla="*/ 423 w 455"/>
                <a:gd name="T15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5" h="65">
                  <a:moveTo>
                    <a:pt x="423" y="64"/>
                  </a:moveTo>
                  <a:lnTo>
                    <a:pt x="423" y="64"/>
                  </a:lnTo>
                  <a:cubicBezTo>
                    <a:pt x="32" y="64"/>
                    <a:pt x="32" y="64"/>
                    <a:pt x="32" y="64"/>
                  </a:cubicBezTo>
                  <a:cubicBezTo>
                    <a:pt x="16" y="64"/>
                    <a:pt x="0" y="48"/>
                    <a:pt x="0" y="32"/>
                  </a:cubicBezTo>
                  <a:cubicBezTo>
                    <a:pt x="0" y="16"/>
                    <a:pt x="16" y="0"/>
                    <a:pt x="32" y="0"/>
                  </a:cubicBezTo>
                  <a:cubicBezTo>
                    <a:pt x="423" y="0"/>
                    <a:pt x="423" y="0"/>
                    <a:pt x="423" y="0"/>
                  </a:cubicBezTo>
                  <a:cubicBezTo>
                    <a:pt x="438" y="0"/>
                    <a:pt x="454" y="16"/>
                    <a:pt x="454" y="32"/>
                  </a:cubicBezTo>
                  <a:cubicBezTo>
                    <a:pt x="454" y="48"/>
                    <a:pt x="438" y="64"/>
                    <a:pt x="423" y="6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1" name="Freeform 485">
              <a:extLst>
                <a:ext uri="{FF2B5EF4-FFF2-40B4-BE49-F238E27FC236}">
                  <a16:creationId xmlns:a16="http://schemas.microsoft.com/office/drawing/2014/main" id="{EF003884-ABEA-674B-AF99-D141447B7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6385" y="4378350"/>
              <a:ext cx="855670" cy="841083"/>
            </a:xfrm>
            <a:custGeom>
              <a:avLst/>
              <a:gdLst>
                <a:gd name="T0" fmla="*/ 725 w 774"/>
                <a:gd name="T1" fmla="*/ 0 h 765"/>
                <a:gd name="T2" fmla="*/ 725 w 774"/>
                <a:gd name="T3" fmla="*/ 0 h 765"/>
                <a:gd name="T4" fmla="*/ 40 w 774"/>
                <a:gd name="T5" fmla="*/ 0 h 765"/>
                <a:gd name="T6" fmla="*/ 0 w 774"/>
                <a:gd name="T7" fmla="*/ 39 h 765"/>
                <a:gd name="T8" fmla="*/ 0 w 774"/>
                <a:gd name="T9" fmla="*/ 191 h 765"/>
                <a:gd name="T10" fmla="*/ 40 w 774"/>
                <a:gd name="T11" fmla="*/ 223 h 765"/>
                <a:gd name="T12" fmla="*/ 40 w 774"/>
                <a:gd name="T13" fmla="*/ 223 h 765"/>
                <a:gd name="T14" fmla="*/ 40 w 774"/>
                <a:gd name="T15" fmla="*/ 724 h 765"/>
                <a:gd name="T16" fmla="*/ 88 w 774"/>
                <a:gd name="T17" fmla="*/ 764 h 765"/>
                <a:gd name="T18" fmla="*/ 685 w 774"/>
                <a:gd name="T19" fmla="*/ 764 h 765"/>
                <a:gd name="T20" fmla="*/ 725 w 774"/>
                <a:gd name="T21" fmla="*/ 724 h 765"/>
                <a:gd name="T22" fmla="*/ 725 w 774"/>
                <a:gd name="T23" fmla="*/ 223 h 765"/>
                <a:gd name="T24" fmla="*/ 725 w 774"/>
                <a:gd name="T25" fmla="*/ 223 h 765"/>
                <a:gd name="T26" fmla="*/ 773 w 774"/>
                <a:gd name="T27" fmla="*/ 191 h 765"/>
                <a:gd name="T28" fmla="*/ 773 w 774"/>
                <a:gd name="T29" fmla="*/ 39 h 765"/>
                <a:gd name="T30" fmla="*/ 725 w 774"/>
                <a:gd name="T31" fmla="*/ 0 h 765"/>
                <a:gd name="T32" fmla="*/ 56 w 774"/>
                <a:gd name="T33" fmla="*/ 63 h 765"/>
                <a:gd name="T34" fmla="*/ 56 w 774"/>
                <a:gd name="T35" fmla="*/ 63 h 765"/>
                <a:gd name="T36" fmla="*/ 709 w 774"/>
                <a:gd name="T37" fmla="*/ 63 h 765"/>
                <a:gd name="T38" fmla="*/ 709 w 774"/>
                <a:gd name="T39" fmla="*/ 167 h 765"/>
                <a:gd name="T40" fmla="*/ 685 w 774"/>
                <a:gd name="T41" fmla="*/ 167 h 765"/>
                <a:gd name="T42" fmla="*/ 613 w 774"/>
                <a:gd name="T43" fmla="*/ 167 h 765"/>
                <a:gd name="T44" fmla="*/ 143 w 774"/>
                <a:gd name="T45" fmla="*/ 167 h 765"/>
                <a:gd name="T46" fmla="*/ 88 w 774"/>
                <a:gd name="T47" fmla="*/ 167 h 765"/>
                <a:gd name="T48" fmla="*/ 56 w 774"/>
                <a:gd name="T49" fmla="*/ 167 h 765"/>
                <a:gd name="T50" fmla="*/ 56 w 774"/>
                <a:gd name="T51" fmla="*/ 63 h 765"/>
                <a:gd name="T52" fmla="*/ 669 w 774"/>
                <a:gd name="T53" fmla="*/ 708 h 765"/>
                <a:gd name="T54" fmla="*/ 669 w 774"/>
                <a:gd name="T55" fmla="*/ 708 h 765"/>
                <a:gd name="T56" fmla="*/ 104 w 774"/>
                <a:gd name="T57" fmla="*/ 708 h 765"/>
                <a:gd name="T58" fmla="*/ 104 w 774"/>
                <a:gd name="T59" fmla="*/ 223 h 765"/>
                <a:gd name="T60" fmla="*/ 143 w 774"/>
                <a:gd name="T61" fmla="*/ 223 h 765"/>
                <a:gd name="T62" fmla="*/ 613 w 774"/>
                <a:gd name="T63" fmla="*/ 223 h 765"/>
                <a:gd name="T64" fmla="*/ 669 w 774"/>
                <a:gd name="T65" fmla="*/ 223 h 765"/>
                <a:gd name="T66" fmla="*/ 669 w 774"/>
                <a:gd name="T67" fmla="*/ 708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74" h="765">
                  <a:moveTo>
                    <a:pt x="725" y="0"/>
                  </a:moveTo>
                  <a:lnTo>
                    <a:pt x="725" y="0"/>
                  </a:lnTo>
                  <a:cubicBezTo>
                    <a:pt x="40" y="0"/>
                    <a:pt x="40" y="0"/>
                    <a:pt x="40" y="0"/>
                  </a:cubicBezTo>
                  <a:cubicBezTo>
                    <a:pt x="16" y="0"/>
                    <a:pt x="0" y="15"/>
                    <a:pt x="0" y="39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207"/>
                    <a:pt x="16" y="223"/>
                    <a:pt x="40" y="223"/>
                  </a:cubicBezTo>
                  <a:lnTo>
                    <a:pt x="40" y="223"/>
                  </a:lnTo>
                  <a:cubicBezTo>
                    <a:pt x="40" y="724"/>
                    <a:pt x="40" y="724"/>
                    <a:pt x="40" y="724"/>
                  </a:cubicBezTo>
                  <a:cubicBezTo>
                    <a:pt x="40" y="748"/>
                    <a:pt x="64" y="764"/>
                    <a:pt x="88" y="764"/>
                  </a:cubicBezTo>
                  <a:cubicBezTo>
                    <a:pt x="685" y="764"/>
                    <a:pt x="685" y="764"/>
                    <a:pt x="685" y="764"/>
                  </a:cubicBezTo>
                  <a:cubicBezTo>
                    <a:pt x="709" y="764"/>
                    <a:pt x="725" y="748"/>
                    <a:pt x="725" y="724"/>
                  </a:cubicBezTo>
                  <a:cubicBezTo>
                    <a:pt x="725" y="223"/>
                    <a:pt x="725" y="223"/>
                    <a:pt x="725" y="223"/>
                  </a:cubicBezTo>
                  <a:lnTo>
                    <a:pt x="725" y="223"/>
                  </a:lnTo>
                  <a:cubicBezTo>
                    <a:pt x="757" y="223"/>
                    <a:pt x="773" y="207"/>
                    <a:pt x="773" y="191"/>
                  </a:cubicBezTo>
                  <a:cubicBezTo>
                    <a:pt x="773" y="39"/>
                    <a:pt x="773" y="39"/>
                    <a:pt x="773" y="39"/>
                  </a:cubicBezTo>
                  <a:cubicBezTo>
                    <a:pt x="773" y="15"/>
                    <a:pt x="757" y="0"/>
                    <a:pt x="725" y="0"/>
                  </a:cubicBezTo>
                  <a:close/>
                  <a:moveTo>
                    <a:pt x="56" y="63"/>
                  </a:moveTo>
                  <a:lnTo>
                    <a:pt x="56" y="63"/>
                  </a:lnTo>
                  <a:cubicBezTo>
                    <a:pt x="709" y="63"/>
                    <a:pt x="709" y="63"/>
                    <a:pt x="709" y="63"/>
                  </a:cubicBezTo>
                  <a:cubicBezTo>
                    <a:pt x="709" y="167"/>
                    <a:pt x="709" y="167"/>
                    <a:pt x="709" y="167"/>
                  </a:cubicBezTo>
                  <a:cubicBezTo>
                    <a:pt x="685" y="167"/>
                    <a:pt x="685" y="167"/>
                    <a:pt x="685" y="167"/>
                  </a:cubicBezTo>
                  <a:cubicBezTo>
                    <a:pt x="613" y="167"/>
                    <a:pt x="613" y="167"/>
                    <a:pt x="613" y="167"/>
                  </a:cubicBezTo>
                  <a:cubicBezTo>
                    <a:pt x="143" y="167"/>
                    <a:pt x="143" y="167"/>
                    <a:pt x="143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56" y="167"/>
                    <a:pt x="56" y="167"/>
                    <a:pt x="56" y="167"/>
                  </a:cubicBezTo>
                  <a:lnTo>
                    <a:pt x="56" y="63"/>
                  </a:lnTo>
                  <a:close/>
                  <a:moveTo>
                    <a:pt x="669" y="708"/>
                  </a:moveTo>
                  <a:lnTo>
                    <a:pt x="669" y="708"/>
                  </a:lnTo>
                  <a:cubicBezTo>
                    <a:pt x="104" y="708"/>
                    <a:pt x="104" y="708"/>
                    <a:pt x="104" y="708"/>
                  </a:cubicBezTo>
                  <a:cubicBezTo>
                    <a:pt x="104" y="223"/>
                    <a:pt x="104" y="223"/>
                    <a:pt x="104" y="223"/>
                  </a:cubicBezTo>
                  <a:cubicBezTo>
                    <a:pt x="143" y="223"/>
                    <a:pt x="143" y="223"/>
                    <a:pt x="143" y="223"/>
                  </a:cubicBezTo>
                  <a:cubicBezTo>
                    <a:pt x="613" y="223"/>
                    <a:pt x="613" y="223"/>
                    <a:pt x="613" y="223"/>
                  </a:cubicBezTo>
                  <a:cubicBezTo>
                    <a:pt x="669" y="223"/>
                    <a:pt x="669" y="223"/>
                    <a:pt x="669" y="223"/>
                  </a:cubicBezTo>
                  <a:lnTo>
                    <a:pt x="669" y="70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2" name="Freeform 486">
              <a:extLst>
                <a:ext uri="{FF2B5EF4-FFF2-40B4-BE49-F238E27FC236}">
                  <a16:creationId xmlns:a16="http://schemas.microsoft.com/office/drawing/2014/main" id="{1BAB1275-39D7-594A-B081-DDE46E47C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1845" y="4723533"/>
              <a:ext cx="184747" cy="63204"/>
            </a:xfrm>
            <a:custGeom>
              <a:avLst/>
              <a:gdLst>
                <a:gd name="T0" fmla="*/ 135 w 168"/>
                <a:gd name="T1" fmla="*/ 0 h 57"/>
                <a:gd name="T2" fmla="*/ 135 w 168"/>
                <a:gd name="T3" fmla="*/ 0 h 57"/>
                <a:gd name="T4" fmla="*/ 32 w 168"/>
                <a:gd name="T5" fmla="*/ 0 h 57"/>
                <a:gd name="T6" fmla="*/ 0 w 168"/>
                <a:gd name="T7" fmla="*/ 32 h 57"/>
                <a:gd name="T8" fmla="*/ 32 w 168"/>
                <a:gd name="T9" fmla="*/ 56 h 57"/>
                <a:gd name="T10" fmla="*/ 135 w 168"/>
                <a:gd name="T11" fmla="*/ 56 h 57"/>
                <a:gd name="T12" fmla="*/ 167 w 168"/>
                <a:gd name="T13" fmla="*/ 32 h 57"/>
                <a:gd name="T14" fmla="*/ 135 w 168"/>
                <a:gd name="T1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" h="57">
                  <a:moveTo>
                    <a:pt x="135" y="0"/>
                  </a:moveTo>
                  <a:lnTo>
                    <a:pt x="135" y="0"/>
                  </a:ln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0" y="16"/>
                    <a:pt x="0" y="32"/>
                  </a:cubicBezTo>
                  <a:cubicBezTo>
                    <a:pt x="0" y="48"/>
                    <a:pt x="15" y="56"/>
                    <a:pt x="32" y="56"/>
                  </a:cubicBezTo>
                  <a:cubicBezTo>
                    <a:pt x="135" y="56"/>
                    <a:pt x="135" y="56"/>
                    <a:pt x="135" y="56"/>
                  </a:cubicBezTo>
                  <a:cubicBezTo>
                    <a:pt x="151" y="56"/>
                    <a:pt x="167" y="48"/>
                    <a:pt x="167" y="32"/>
                  </a:cubicBezTo>
                  <a:cubicBezTo>
                    <a:pt x="167" y="16"/>
                    <a:pt x="151" y="0"/>
                    <a:pt x="135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3" name="Freeform 487">
              <a:extLst>
                <a:ext uri="{FF2B5EF4-FFF2-40B4-BE49-F238E27FC236}">
                  <a16:creationId xmlns:a16="http://schemas.microsoft.com/office/drawing/2014/main" id="{90BD9A41-19E6-A445-9BDE-5B5B2B4BD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6385" y="9006748"/>
              <a:ext cx="855670" cy="797329"/>
            </a:xfrm>
            <a:custGeom>
              <a:avLst/>
              <a:gdLst>
                <a:gd name="T0" fmla="*/ 733 w 774"/>
                <a:gd name="T1" fmla="*/ 0 h 725"/>
                <a:gd name="T2" fmla="*/ 733 w 774"/>
                <a:gd name="T3" fmla="*/ 0 h 725"/>
                <a:gd name="T4" fmla="*/ 725 w 774"/>
                <a:gd name="T5" fmla="*/ 0 h 725"/>
                <a:gd name="T6" fmla="*/ 390 w 774"/>
                <a:gd name="T7" fmla="*/ 39 h 725"/>
                <a:gd name="T8" fmla="*/ 390 w 774"/>
                <a:gd name="T9" fmla="*/ 39 h 725"/>
                <a:gd name="T10" fmla="*/ 374 w 774"/>
                <a:gd name="T11" fmla="*/ 39 h 725"/>
                <a:gd name="T12" fmla="*/ 40 w 774"/>
                <a:gd name="T13" fmla="*/ 0 h 725"/>
                <a:gd name="T14" fmla="*/ 40 w 774"/>
                <a:gd name="T15" fmla="*/ 0 h 725"/>
                <a:gd name="T16" fmla="*/ 0 w 774"/>
                <a:gd name="T17" fmla="*/ 39 h 725"/>
                <a:gd name="T18" fmla="*/ 0 w 774"/>
                <a:gd name="T19" fmla="*/ 119 h 725"/>
                <a:gd name="T20" fmla="*/ 0 w 774"/>
                <a:gd name="T21" fmla="*/ 541 h 725"/>
                <a:gd name="T22" fmla="*/ 0 w 774"/>
                <a:gd name="T23" fmla="*/ 605 h 725"/>
                <a:gd name="T24" fmla="*/ 32 w 774"/>
                <a:gd name="T25" fmla="*/ 653 h 725"/>
                <a:gd name="T26" fmla="*/ 366 w 774"/>
                <a:gd name="T27" fmla="*/ 724 h 725"/>
                <a:gd name="T28" fmla="*/ 374 w 774"/>
                <a:gd name="T29" fmla="*/ 724 h 725"/>
                <a:gd name="T30" fmla="*/ 382 w 774"/>
                <a:gd name="T31" fmla="*/ 724 h 725"/>
                <a:gd name="T32" fmla="*/ 398 w 774"/>
                <a:gd name="T33" fmla="*/ 724 h 725"/>
                <a:gd name="T34" fmla="*/ 398 w 774"/>
                <a:gd name="T35" fmla="*/ 724 h 725"/>
                <a:gd name="T36" fmla="*/ 733 w 774"/>
                <a:gd name="T37" fmla="*/ 653 h 725"/>
                <a:gd name="T38" fmla="*/ 773 w 774"/>
                <a:gd name="T39" fmla="*/ 613 h 725"/>
                <a:gd name="T40" fmla="*/ 773 w 774"/>
                <a:gd name="T41" fmla="*/ 478 h 725"/>
                <a:gd name="T42" fmla="*/ 773 w 774"/>
                <a:gd name="T43" fmla="*/ 478 h 725"/>
                <a:gd name="T44" fmla="*/ 773 w 774"/>
                <a:gd name="T45" fmla="*/ 39 h 725"/>
                <a:gd name="T46" fmla="*/ 733 w 774"/>
                <a:gd name="T47" fmla="*/ 0 h 725"/>
                <a:gd name="T48" fmla="*/ 56 w 774"/>
                <a:gd name="T49" fmla="*/ 541 h 725"/>
                <a:gd name="T50" fmla="*/ 56 w 774"/>
                <a:gd name="T51" fmla="*/ 541 h 725"/>
                <a:gd name="T52" fmla="*/ 56 w 774"/>
                <a:gd name="T53" fmla="*/ 119 h 725"/>
                <a:gd name="T54" fmla="*/ 56 w 774"/>
                <a:gd name="T55" fmla="*/ 119 h 725"/>
                <a:gd name="T56" fmla="*/ 56 w 774"/>
                <a:gd name="T57" fmla="*/ 55 h 725"/>
                <a:gd name="T58" fmla="*/ 358 w 774"/>
                <a:gd name="T59" fmla="*/ 95 h 725"/>
                <a:gd name="T60" fmla="*/ 358 w 774"/>
                <a:gd name="T61" fmla="*/ 246 h 725"/>
                <a:gd name="T62" fmla="*/ 358 w 774"/>
                <a:gd name="T63" fmla="*/ 661 h 725"/>
                <a:gd name="T64" fmla="*/ 56 w 774"/>
                <a:gd name="T65" fmla="*/ 597 h 725"/>
                <a:gd name="T66" fmla="*/ 56 w 774"/>
                <a:gd name="T67" fmla="*/ 541 h 725"/>
                <a:gd name="T68" fmla="*/ 709 w 774"/>
                <a:gd name="T69" fmla="*/ 478 h 725"/>
                <a:gd name="T70" fmla="*/ 709 w 774"/>
                <a:gd name="T71" fmla="*/ 478 h 725"/>
                <a:gd name="T72" fmla="*/ 709 w 774"/>
                <a:gd name="T73" fmla="*/ 597 h 725"/>
                <a:gd name="T74" fmla="*/ 414 w 774"/>
                <a:gd name="T75" fmla="*/ 661 h 725"/>
                <a:gd name="T76" fmla="*/ 414 w 774"/>
                <a:gd name="T77" fmla="*/ 246 h 725"/>
                <a:gd name="T78" fmla="*/ 414 w 774"/>
                <a:gd name="T79" fmla="*/ 119 h 725"/>
                <a:gd name="T80" fmla="*/ 414 w 774"/>
                <a:gd name="T81" fmla="*/ 119 h 725"/>
                <a:gd name="T82" fmla="*/ 414 w 774"/>
                <a:gd name="T83" fmla="*/ 95 h 725"/>
                <a:gd name="T84" fmla="*/ 709 w 774"/>
                <a:gd name="T85" fmla="*/ 63 h 725"/>
                <a:gd name="T86" fmla="*/ 709 w 774"/>
                <a:gd name="T87" fmla="*/ 478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74" h="725">
                  <a:moveTo>
                    <a:pt x="733" y="0"/>
                  </a:moveTo>
                  <a:lnTo>
                    <a:pt x="733" y="0"/>
                  </a:lnTo>
                  <a:cubicBezTo>
                    <a:pt x="733" y="0"/>
                    <a:pt x="733" y="0"/>
                    <a:pt x="725" y="0"/>
                  </a:cubicBezTo>
                  <a:cubicBezTo>
                    <a:pt x="390" y="39"/>
                    <a:pt x="390" y="39"/>
                    <a:pt x="390" y="39"/>
                  </a:cubicBezTo>
                  <a:lnTo>
                    <a:pt x="390" y="39"/>
                  </a:lnTo>
                  <a:cubicBezTo>
                    <a:pt x="382" y="39"/>
                    <a:pt x="382" y="39"/>
                    <a:pt x="374" y="39"/>
                  </a:cubicBezTo>
                  <a:cubicBezTo>
                    <a:pt x="40" y="0"/>
                    <a:pt x="40" y="0"/>
                    <a:pt x="40" y="0"/>
                  </a:cubicBezTo>
                  <a:lnTo>
                    <a:pt x="40" y="0"/>
                  </a:lnTo>
                  <a:cubicBezTo>
                    <a:pt x="16" y="0"/>
                    <a:pt x="0" y="15"/>
                    <a:pt x="0" y="3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541"/>
                    <a:pt x="0" y="541"/>
                    <a:pt x="0" y="541"/>
                  </a:cubicBezTo>
                  <a:cubicBezTo>
                    <a:pt x="0" y="605"/>
                    <a:pt x="0" y="605"/>
                    <a:pt x="0" y="605"/>
                  </a:cubicBezTo>
                  <a:cubicBezTo>
                    <a:pt x="0" y="629"/>
                    <a:pt x="16" y="645"/>
                    <a:pt x="32" y="653"/>
                  </a:cubicBezTo>
                  <a:cubicBezTo>
                    <a:pt x="366" y="724"/>
                    <a:pt x="366" y="724"/>
                    <a:pt x="366" y="724"/>
                  </a:cubicBezTo>
                  <a:cubicBezTo>
                    <a:pt x="374" y="724"/>
                    <a:pt x="374" y="724"/>
                    <a:pt x="374" y="724"/>
                  </a:cubicBezTo>
                  <a:lnTo>
                    <a:pt x="382" y="724"/>
                  </a:lnTo>
                  <a:cubicBezTo>
                    <a:pt x="390" y="724"/>
                    <a:pt x="390" y="724"/>
                    <a:pt x="398" y="724"/>
                  </a:cubicBezTo>
                  <a:lnTo>
                    <a:pt x="398" y="724"/>
                  </a:lnTo>
                  <a:cubicBezTo>
                    <a:pt x="733" y="653"/>
                    <a:pt x="733" y="653"/>
                    <a:pt x="733" y="653"/>
                  </a:cubicBezTo>
                  <a:cubicBezTo>
                    <a:pt x="757" y="645"/>
                    <a:pt x="773" y="629"/>
                    <a:pt x="773" y="613"/>
                  </a:cubicBezTo>
                  <a:cubicBezTo>
                    <a:pt x="773" y="478"/>
                    <a:pt x="773" y="478"/>
                    <a:pt x="773" y="478"/>
                  </a:cubicBezTo>
                  <a:lnTo>
                    <a:pt x="773" y="478"/>
                  </a:lnTo>
                  <a:cubicBezTo>
                    <a:pt x="773" y="39"/>
                    <a:pt x="773" y="39"/>
                    <a:pt x="773" y="39"/>
                  </a:cubicBezTo>
                  <a:cubicBezTo>
                    <a:pt x="773" y="15"/>
                    <a:pt x="757" y="0"/>
                    <a:pt x="733" y="0"/>
                  </a:cubicBezTo>
                  <a:close/>
                  <a:moveTo>
                    <a:pt x="56" y="541"/>
                  </a:moveTo>
                  <a:lnTo>
                    <a:pt x="56" y="541"/>
                  </a:lnTo>
                  <a:cubicBezTo>
                    <a:pt x="56" y="119"/>
                    <a:pt x="56" y="119"/>
                    <a:pt x="56" y="119"/>
                  </a:cubicBezTo>
                  <a:lnTo>
                    <a:pt x="56" y="119"/>
                  </a:lnTo>
                  <a:cubicBezTo>
                    <a:pt x="56" y="55"/>
                    <a:pt x="56" y="55"/>
                    <a:pt x="56" y="55"/>
                  </a:cubicBezTo>
                  <a:cubicBezTo>
                    <a:pt x="358" y="95"/>
                    <a:pt x="358" y="95"/>
                    <a:pt x="358" y="95"/>
                  </a:cubicBezTo>
                  <a:cubicBezTo>
                    <a:pt x="358" y="246"/>
                    <a:pt x="358" y="246"/>
                    <a:pt x="358" y="246"/>
                  </a:cubicBezTo>
                  <a:cubicBezTo>
                    <a:pt x="358" y="661"/>
                    <a:pt x="358" y="661"/>
                    <a:pt x="358" y="661"/>
                  </a:cubicBezTo>
                  <a:cubicBezTo>
                    <a:pt x="56" y="597"/>
                    <a:pt x="56" y="597"/>
                    <a:pt x="56" y="597"/>
                  </a:cubicBezTo>
                  <a:lnTo>
                    <a:pt x="56" y="541"/>
                  </a:lnTo>
                  <a:close/>
                  <a:moveTo>
                    <a:pt x="709" y="478"/>
                  </a:moveTo>
                  <a:lnTo>
                    <a:pt x="709" y="478"/>
                  </a:lnTo>
                  <a:cubicBezTo>
                    <a:pt x="709" y="597"/>
                    <a:pt x="709" y="597"/>
                    <a:pt x="709" y="597"/>
                  </a:cubicBezTo>
                  <a:cubicBezTo>
                    <a:pt x="414" y="661"/>
                    <a:pt x="414" y="661"/>
                    <a:pt x="414" y="661"/>
                  </a:cubicBezTo>
                  <a:cubicBezTo>
                    <a:pt x="414" y="246"/>
                    <a:pt x="414" y="246"/>
                    <a:pt x="414" y="246"/>
                  </a:cubicBezTo>
                  <a:cubicBezTo>
                    <a:pt x="414" y="119"/>
                    <a:pt x="414" y="119"/>
                    <a:pt x="414" y="119"/>
                  </a:cubicBezTo>
                  <a:lnTo>
                    <a:pt x="414" y="119"/>
                  </a:lnTo>
                  <a:cubicBezTo>
                    <a:pt x="414" y="95"/>
                    <a:pt x="414" y="95"/>
                    <a:pt x="414" y="95"/>
                  </a:cubicBezTo>
                  <a:cubicBezTo>
                    <a:pt x="709" y="63"/>
                    <a:pt x="709" y="63"/>
                    <a:pt x="709" y="63"/>
                  </a:cubicBezTo>
                  <a:lnTo>
                    <a:pt x="709" y="47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4" name="Freeform 488">
              <a:extLst>
                <a:ext uri="{FF2B5EF4-FFF2-40B4-BE49-F238E27FC236}">
                  <a16:creationId xmlns:a16="http://schemas.microsoft.com/office/drawing/2014/main" id="{C4B7D6FE-52F2-154B-A7AC-5E2101CE4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2351" y="11209124"/>
              <a:ext cx="923735" cy="991800"/>
            </a:xfrm>
            <a:custGeom>
              <a:avLst/>
              <a:gdLst>
                <a:gd name="T0" fmla="*/ 837 w 838"/>
                <a:gd name="T1" fmla="*/ 104 h 901"/>
                <a:gd name="T2" fmla="*/ 837 w 838"/>
                <a:gd name="T3" fmla="*/ 104 h 901"/>
                <a:gd name="T4" fmla="*/ 789 w 838"/>
                <a:gd name="T5" fmla="*/ 64 h 901"/>
                <a:gd name="T6" fmla="*/ 701 w 838"/>
                <a:gd name="T7" fmla="*/ 64 h 901"/>
                <a:gd name="T8" fmla="*/ 701 w 838"/>
                <a:gd name="T9" fmla="*/ 32 h 901"/>
                <a:gd name="T10" fmla="*/ 677 w 838"/>
                <a:gd name="T11" fmla="*/ 0 h 901"/>
                <a:gd name="T12" fmla="*/ 645 w 838"/>
                <a:gd name="T13" fmla="*/ 32 h 901"/>
                <a:gd name="T14" fmla="*/ 645 w 838"/>
                <a:gd name="T15" fmla="*/ 64 h 901"/>
                <a:gd name="T16" fmla="*/ 183 w 838"/>
                <a:gd name="T17" fmla="*/ 64 h 901"/>
                <a:gd name="T18" fmla="*/ 183 w 838"/>
                <a:gd name="T19" fmla="*/ 32 h 901"/>
                <a:gd name="T20" fmla="*/ 151 w 838"/>
                <a:gd name="T21" fmla="*/ 0 h 901"/>
                <a:gd name="T22" fmla="*/ 127 w 838"/>
                <a:gd name="T23" fmla="*/ 32 h 901"/>
                <a:gd name="T24" fmla="*/ 127 w 838"/>
                <a:gd name="T25" fmla="*/ 64 h 901"/>
                <a:gd name="T26" fmla="*/ 40 w 838"/>
                <a:gd name="T27" fmla="*/ 64 h 901"/>
                <a:gd name="T28" fmla="*/ 0 w 838"/>
                <a:gd name="T29" fmla="*/ 104 h 901"/>
                <a:gd name="T30" fmla="*/ 0 w 838"/>
                <a:gd name="T31" fmla="*/ 318 h 901"/>
                <a:gd name="T32" fmla="*/ 0 w 838"/>
                <a:gd name="T33" fmla="*/ 327 h 901"/>
                <a:gd name="T34" fmla="*/ 0 w 838"/>
                <a:gd name="T35" fmla="*/ 342 h 901"/>
                <a:gd name="T36" fmla="*/ 0 w 838"/>
                <a:gd name="T37" fmla="*/ 852 h 901"/>
                <a:gd name="T38" fmla="*/ 40 w 838"/>
                <a:gd name="T39" fmla="*/ 900 h 901"/>
                <a:gd name="T40" fmla="*/ 789 w 838"/>
                <a:gd name="T41" fmla="*/ 900 h 901"/>
                <a:gd name="T42" fmla="*/ 837 w 838"/>
                <a:gd name="T43" fmla="*/ 852 h 901"/>
                <a:gd name="T44" fmla="*/ 837 w 838"/>
                <a:gd name="T45" fmla="*/ 342 h 901"/>
                <a:gd name="T46" fmla="*/ 837 w 838"/>
                <a:gd name="T47" fmla="*/ 327 h 901"/>
                <a:gd name="T48" fmla="*/ 837 w 838"/>
                <a:gd name="T49" fmla="*/ 318 h 901"/>
                <a:gd name="T50" fmla="*/ 837 w 838"/>
                <a:gd name="T51" fmla="*/ 104 h 901"/>
                <a:gd name="T52" fmla="*/ 56 w 838"/>
                <a:gd name="T53" fmla="*/ 127 h 901"/>
                <a:gd name="T54" fmla="*/ 56 w 838"/>
                <a:gd name="T55" fmla="*/ 127 h 901"/>
                <a:gd name="T56" fmla="*/ 127 w 838"/>
                <a:gd name="T57" fmla="*/ 127 h 901"/>
                <a:gd name="T58" fmla="*/ 127 w 838"/>
                <a:gd name="T59" fmla="*/ 159 h 901"/>
                <a:gd name="T60" fmla="*/ 151 w 838"/>
                <a:gd name="T61" fmla="*/ 191 h 901"/>
                <a:gd name="T62" fmla="*/ 183 w 838"/>
                <a:gd name="T63" fmla="*/ 159 h 901"/>
                <a:gd name="T64" fmla="*/ 183 w 838"/>
                <a:gd name="T65" fmla="*/ 127 h 901"/>
                <a:gd name="T66" fmla="*/ 645 w 838"/>
                <a:gd name="T67" fmla="*/ 127 h 901"/>
                <a:gd name="T68" fmla="*/ 645 w 838"/>
                <a:gd name="T69" fmla="*/ 159 h 901"/>
                <a:gd name="T70" fmla="*/ 677 w 838"/>
                <a:gd name="T71" fmla="*/ 191 h 901"/>
                <a:gd name="T72" fmla="*/ 701 w 838"/>
                <a:gd name="T73" fmla="*/ 159 h 901"/>
                <a:gd name="T74" fmla="*/ 701 w 838"/>
                <a:gd name="T75" fmla="*/ 127 h 901"/>
                <a:gd name="T76" fmla="*/ 773 w 838"/>
                <a:gd name="T77" fmla="*/ 127 h 901"/>
                <a:gd name="T78" fmla="*/ 773 w 838"/>
                <a:gd name="T79" fmla="*/ 295 h 901"/>
                <a:gd name="T80" fmla="*/ 56 w 838"/>
                <a:gd name="T81" fmla="*/ 295 h 901"/>
                <a:gd name="T82" fmla="*/ 56 w 838"/>
                <a:gd name="T83" fmla="*/ 127 h 901"/>
                <a:gd name="T84" fmla="*/ 773 w 838"/>
                <a:gd name="T85" fmla="*/ 844 h 901"/>
                <a:gd name="T86" fmla="*/ 773 w 838"/>
                <a:gd name="T87" fmla="*/ 844 h 901"/>
                <a:gd name="T88" fmla="*/ 56 w 838"/>
                <a:gd name="T89" fmla="*/ 844 h 901"/>
                <a:gd name="T90" fmla="*/ 56 w 838"/>
                <a:gd name="T91" fmla="*/ 358 h 901"/>
                <a:gd name="T92" fmla="*/ 773 w 838"/>
                <a:gd name="T93" fmla="*/ 358 h 901"/>
                <a:gd name="T94" fmla="*/ 773 w 838"/>
                <a:gd name="T95" fmla="*/ 844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38" h="901">
                  <a:moveTo>
                    <a:pt x="837" y="104"/>
                  </a:moveTo>
                  <a:lnTo>
                    <a:pt x="837" y="104"/>
                  </a:lnTo>
                  <a:cubicBezTo>
                    <a:pt x="837" y="80"/>
                    <a:pt x="813" y="64"/>
                    <a:pt x="789" y="64"/>
                  </a:cubicBezTo>
                  <a:cubicBezTo>
                    <a:pt x="701" y="64"/>
                    <a:pt x="701" y="64"/>
                    <a:pt x="701" y="64"/>
                  </a:cubicBezTo>
                  <a:cubicBezTo>
                    <a:pt x="701" y="32"/>
                    <a:pt x="701" y="32"/>
                    <a:pt x="701" y="32"/>
                  </a:cubicBezTo>
                  <a:cubicBezTo>
                    <a:pt x="701" y="16"/>
                    <a:pt x="693" y="0"/>
                    <a:pt x="677" y="0"/>
                  </a:cubicBezTo>
                  <a:cubicBezTo>
                    <a:pt x="661" y="0"/>
                    <a:pt x="645" y="16"/>
                    <a:pt x="645" y="32"/>
                  </a:cubicBezTo>
                  <a:cubicBezTo>
                    <a:pt x="645" y="64"/>
                    <a:pt x="645" y="64"/>
                    <a:pt x="645" y="64"/>
                  </a:cubicBezTo>
                  <a:cubicBezTo>
                    <a:pt x="183" y="64"/>
                    <a:pt x="183" y="64"/>
                    <a:pt x="183" y="64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16"/>
                    <a:pt x="167" y="0"/>
                    <a:pt x="151" y="0"/>
                  </a:cubicBezTo>
                  <a:cubicBezTo>
                    <a:pt x="136" y="0"/>
                    <a:pt x="127" y="16"/>
                    <a:pt x="127" y="32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16" y="64"/>
                    <a:pt x="0" y="87"/>
                    <a:pt x="0" y="104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34"/>
                    <a:pt x="0" y="334"/>
                    <a:pt x="0" y="342"/>
                  </a:cubicBezTo>
                  <a:cubicBezTo>
                    <a:pt x="0" y="852"/>
                    <a:pt x="0" y="852"/>
                    <a:pt x="0" y="852"/>
                  </a:cubicBezTo>
                  <a:cubicBezTo>
                    <a:pt x="0" y="876"/>
                    <a:pt x="16" y="900"/>
                    <a:pt x="40" y="900"/>
                  </a:cubicBezTo>
                  <a:cubicBezTo>
                    <a:pt x="789" y="900"/>
                    <a:pt x="789" y="900"/>
                    <a:pt x="789" y="900"/>
                  </a:cubicBezTo>
                  <a:cubicBezTo>
                    <a:pt x="813" y="900"/>
                    <a:pt x="837" y="876"/>
                    <a:pt x="837" y="852"/>
                  </a:cubicBezTo>
                  <a:cubicBezTo>
                    <a:pt x="837" y="342"/>
                    <a:pt x="837" y="342"/>
                    <a:pt x="837" y="342"/>
                  </a:cubicBezTo>
                  <a:cubicBezTo>
                    <a:pt x="837" y="334"/>
                    <a:pt x="837" y="334"/>
                    <a:pt x="837" y="327"/>
                  </a:cubicBezTo>
                  <a:cubicBezTo>
                    <a:pt x="837" y="327"/>
                    <a:pt x="837" y="327"/>
                    <a:pt x="837" y="318"/>
                  </a:cubicBezTo>
                  <a:lnTo>
                    <a:pt x="837" y="104"/>
                  </a:lnTo>
                  <a:close/>
                  <a:moveTo>
                    <a:pt x="56" y="127"/>
                  </a:moveTo>
                  <a:lnTo>
                    <a:pt x="56" y="127"/>
                  </a:lnTo>
                  <a:cubicBezTo>
                    <a:pt x="127" y="127"/>
                    <a:pt x="127" y="127"/>
                    <a:pt x="127" y="127"/>
                  </a:cubicBezTo>
                  <a:cubicBezTo>
                    <a:pt x="127" y="159"/>
                    <a:pt x="127" y="159"/>
                    <a:pt x="127" y="159"/>
                  </a:cubicBezTo>
                  <a:cubicBezTo>
                    <a:pt x="127" y="175"/>
                    <a:pt x="136" y="191"/>
                    <a:pt x="151" y="191"/>
                  </a:cubicBezTo>
                  <a:cubicBezTo>
                    <a:pt x="167" y="191"/>
                    <a:pt x="183" y="175"/>
                    <a:pt x="183" y="159"/>
                  </a:cubicBezTo>
                  <a:cubicBezTo>
                    <a:pt x="183" y="127"/>
                    <a:pt x="183" y="127"/>
                    <a:pt x="183" y="127"/>
                  </a:cubicBezTo>
                  <a:cubicBezTo>
                    <a:pt x="645" y="127"/>
                    <a:pt x="645" y="127"/>
                    <a:pt x="645" y="127"/>
                  </a:cubicBezTo>
                  <a:cubicBezTo>
                    <a:pt x="645" y="159"/>
                    <a:pt x="645" y="159"/>
                    <a:pt x="645" y="159"/>
                  </a:cubicBezTo>
                  <a:cubicBezTo>
                    <a:pt x="645" y="175"/>
                    <a:pt x="661" y="191"/>
                    <a:pt x="677" y="191"/>
                  </a:cubicBezTo>
                  <a:cubicBezTo>
                    <a:pt x="693" y="191"/>
                    <a:pt x="701" y="175"/>
                    <a:pt x="701" y="159"/>
                  </a:cubicBezTo>
                  <a:cubicBezTo>
                    <a:pt x="701" y="127"/>
                    <a:pt x="701" y="127"/>
                    <a:pt x="701" y="127"/>
                  </a:cubicBezTo>
                  <a:cubicBezTo>
                    <a:pt x="773" y="127"/>
                    <a:pt x="773" y="127"/>
                    <a:pt x="773" y="127"/>
                  </a:cubicBezTo>
                  <a:cubicBezTo>
                    <a:pt x="773" y="295"/>
                    <a:pt x="773" y="295"/>
                    <a:pt x="773" y="295"/>
                  </a:cubicBezTo>
                  <a:cubicBezTo>
                    <a:pt x="56" y="295"/>
                    <a:pt x="56" y="295"/>
                    <a:pt x="56" y="295"/>
                  </a:cubicBezTo>
                  <a:lnTo>
                    <a:pt x="56" y="127"/>
                  </a:lnTo>
                  <a:close/>
                  <a:moveTo>
                    <a:pt x="773" y="844"/>
                  </a:moveTo>
                  <a:lnTo>
                    <a:pt x="773" y="844"/>
                  </a:lnTo>
                  <a:cubicBezTo>
                    <a:pt x="56" y="844"/>
                    <a:pt x="56" y="844"/>
                    <a:pt x="56" y="844"/>
                  </a:cubicBezTo>
                  <a:cubicBezTo>
                    <a:pt x="56" y="358"/>
                    <a:pt x="56" y="358"/>
                    <a:pt x="56" y="358"/>
                  </a:cubicBezTo>
                  <a:cubicBezTo>
                    <a:pt x="773" y="358"/>
                    <a:pt x="773" y="358"/>
                    <a:pt x="773" y="358"/>
                  </a:cubicBezTo>
                  <a:lnTo>
                    <a:pt x="773" y="8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5" name="Freeform 489">
              <a:extLst>
                <a:ext uri="{FF2B5EF4-FFF2-40B4-BE49-F238E27FC236}">
                  <a16:creationId xmlns:a16="http://schemas.microsoft.com/office/drawing/2014/main" id="{77D7069E-B112-0F4E-ABA2-3D9E8D3FD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4057" y="11413318"/>
              <a:ext cx="345187" cy="63204"/>
            </a:xfrm>
            <a:custGeom>
              <a:avLst/>
              <a:gdLst>
                <a:gd name="T0" fmla="*/ 287 w 312"/>
                <a:gd name="T1" fmla="*/ 0 h 57"/>
                <a:gd name="T2" fmla="*/ 287 w 312"/>
                <a:gd name="T3" fmla="*/ 0 h 57"/>
                <a:gd name="T4" fmla="*/ 32 w 312"/>
                <a:gd name="T5" fmla="*/ 0 h 57"/>
                <a:gd name="T6" fmla="*/ 0 w 312"/>
                <a:gd name="T7" fmla="*/ 32 h 57"/>
                <a:gd name="T8" fmla="*/ 32 w 312"/>
                <a:gd name="T9" fmla="*/ 56 h 57"/>
                <a:gd name="T10" fmla="*/ 287 w 312"/>
                <a:gd name="T11" fmla="*/ 56 h 57"/>
                <a:gd name="T12" fmla="*/ 311 w 312"/>
                <a:gd name="T13" fmla="*/ 32 h 57"/>
                <a:gd name="T14" fmla="*/ 287 w 312"/>
                <a:gd name="T1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2" h="57">
                  <a:moveTo>
                    <a:pt x="287" y="0"/>
                  </a:moveTo>
                  <a:lnTo>
                    <a:pt x="287" y="0"/>
                  </a:lnTo>
                  <a:cubicBezTo>
                    <a:pt x="32" y="0"/>
                    <a:pt x="32" y="0"/>
                    <a:pt x="32" y="0"/>
                  </a:cubicBezTo>
                  <a:cubicBezTo>
                    <a:pt x="16" y="0"/>
                    <a:pt x="0" y="16"/>
                    <a:pt x="0" y="32"/>
                  </a:cubicBezTo>
                  <a:cubicBezTo>
                    <a:pt x="0" y="48"/>
                    <a:pt x="16" y="56"/>
                    <a:pt x="32" y="56"/>
                  </a:cubicBezTo>
                  <a:cubicBezTo>
                    <a:pt x="287" y="56"/>
                    <a:pt x="287" y="56"/>
                    <a:pt x="287" y="56"/>
                  </a:cubicBezTo>
                  <a:cubicBezTo>
                    <a:pt x="303" y="56"/>
                    <a:pt x="311" y="48"/>
                    <a:pt x="311" y="32"/>
                  </a:cubicBezTo>
                  <a:cubicBezTo>
                    <a:pt x="311" y="16"/>
                    <a:pt x="303" y="0"/>
                    <a:pt x="287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6" name="Freeform 490">
              <a:extLst>
                <a:ext uri="{FF2B5EF4-FFF2-40B4-BE49-F238E27FC236}">
                  <a16:creationId xmlns:a16="http://schemas.microsoft.com/office/drawing/2014/main" id="{445817C9-AC2A-A04F-BB0A-E4D585E10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0855" y="11748781"/>
              <a:ext cx="213918" cy="281982"/>
            </a:xfrm>
            <a:custGeom>
              <a:avLst/>
              <a:gdLst>
                <a:gd name="T0" fmla="*/ 88 w 192"/>
                <a:gd name="T1" fmla="*/ 143 h 256"/>
                <a:gd name="T2" fmla="*/ 88 w 192"/>
                <a:gd name="T3" fmla="*/ 143 h 256"/>
                <a:gd name="T4" fmla="*/ 16 w 192"/>
                <a:gd name="T5" fmla="*/ 199 h 256"/>
                <a:gd name="T6" fmla="*/ 0 w 192"/>
                <a:gd name="T7" fmla="*/ 231 h 256"/>
                <a:gd name="T8" fmla="*/ 32 w 192"/>
                <a:gd name="T9" fmla="*/ 255 h 256"/>
                <a:gd name="T10" fmla="*/ 167 w 192"/>
                <a:gd name="T11" fmla="*/ 255 h 256"/>
                <a:gd name="T12" fmla="*/ 191 w 192"/>
                <a:gd name="T13" fmla="*/ 231 h 256"/>
                <a:gd name="T14" fmla="*/ 167 w 192"/>
                <a:gd name="T15" fmla="*/ 207 h 256"/>
                <a:gd name="T16" fmla="*/ 80 w 192"/>
                <a:gd name="T17" fmla="*/ 207 h 256"/>
                <a:gd name="T18" fmla="*/ 120 w 192"/>
                <a:gd name="T19" fmla="*/ 175 h 256"/>
                <a:gd name="T20" fmla="*/ 191 w 192"/>
                <a:gd name="T21" fmla="*/ 79 h 256"/>
                <a:gd name="T22" fmla="*/ 191 w 192"/>
                <a:gd name="T23" fmla="*/ 79 h 256"/>
                <a:gd name="T24" fmla="*/ 104 w 192"/>
                <a:gd name="T25" fmla="*/ 0 h 256"/>
                <a:gd name="T26" fmla="*/ 16 w 192"/>
                <a:gd name="T27" fmla="*/ 32 h 256"/>
                <a:gd name="T28" fmla="*/ 8 w 192"/>
                <a:gd name="T29" fmla="*/ 55 h 256"/>
                <a:gd name="T30" fmla="*/ 40 w 192"/>
                <a:gd name="T31" fmla="*/ 79 h 256"/>
                <a:gd name="T32" fmla="*/ 56 w 192"/>
                <a:gd name="T33" fmla="*/ 72 h 256"/>
                <a:gd name="T34" fmla="*/ 96 w 192"/>
                <a:gd name="T35" fmla="*/ 48 h 256"/>
                <a:gd name="T36" fmla="*/ 128 w 192"/>
                <a:gd name="T37" fmla="*/ 79 h 256"/>
                <a:gd name="T38" fmla="*/ 88 w 192"/>
                <a:gd name="T39" fmla="*/ 143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2" h="256">
                  <a:moveTo>
                    <a:pt x="88" y="143"/>
                  </a:moveTo>
                  <a:lnTo>
                    <a:pt x="88" y="143"/>
                  </a:lnTo>
                  <a:cubicBezTo>
                    <a:pt x="16" y="199"/>
                    <a:pt x="16" y="199"/>
                    <a:pt x="16" y="199"/>
                  </a:cubicBezTo>
                  <a:cubicBezTo>
                    <a:pt x="8" y="207"/>
                    <a:pt x="0" y="215"/>
                    <a:pt x="0" y="231"/>
                  </a:cubicBezTo>
                  <a:cubicBezTo>
                    <a:pt x="0" y="247"/>
                    <a:pt x="16" y="255"/>
                    <a:pt x="32" y="255"/>
                  </a:cubicBezTo>
                  <a:cubicBezTo>
                    <a:pt x="167" y="255"/>
                    <a:pt x="167" y="255"/>
                    <a:pt x="167" y="255"/>
                  </a:cubicBezTo>
                  <a:cubicBezTo>
                    <a:pt x="183" y="255"/>
                    <a:pt x="191" y="247"/>
                    <a:pt x="191" y="231"/>
                  </a:cubicBezTo>
                  <a:cubicBezTo>
                    <a:pt x="191" y="215"/>
                    <a:pt x="183" y="207"/>
                    <a:pt x="167" y="207"/>
                  </a:cubicBezTo>
                  <a:cubicBezTo>
                    <a:pt x="80" y="207"/>
                    <a:pt x="80" y="207"/>
                    <a:pt x="80" y="207"/>
                  </a:cubicBezTo>
                  <a:cubicBezTo>
                    <a:pt x="120" y="175"/>
                    <a:pt x="120" y="175"/>
                    <a:pt x="120" y="175"/>
                  </a:cubicBezTo>
                  <a:cubicBezTo>
                    <a:pt x="167" y="143"/>
                    <a:pt x="191" y="119"/>
                    <a:pt x="191" y="79"/>
                  </a:cubicBezTo>
                  <a:lnTo>
                    <a:pt x="191" y="79"/>
                  </a:lnTo>
                  <a:cubicBezTo>
                    <a:pt x="191" y="32"/>
                    <a:pt x="152" y="0"/>
                    <a:pt x="104" y="0"/>
                  </a:cubicBezTo>
                  <a:cubicBezTo>
                    <a:pt x="64" y="0"/>
                    <a:pt x="40" y="16"/>
                    <a:pt x="16" y="32"/>
                  </a:cubicBezTo>
                  <a:cubicBezTo>
                    <a:pt x="16" y="40"/>
                    <a:pt x="8" y="48"/>
                    <a:pt x="8" y="55"/>
                  </a:cubicBezTo>
                  <a:cubicBezTo>
                    <a:pt x="8" y="64"/>
                    <a:pt x="24" y="79"/>
                    <a:pt x="40" y="79"/>
                  </a:cubicBezTo>
                  <a:cubicBezTo>
                    <a:pt x="48" y="79"/>
                    <a:pt x="48" y="72"/>
                    <a:pt x="56" y="72"/>
                  </a:cubicBezTo>
                  <a:cubicBezTo>
                    <a:pt x="72" y="55"/>
                    <a:pt x="80" y="48"/>
                    <a:pt x="96" y="48"/>
                  </a:cubicBezTo>
                  <a:cubicBezTo>
                    <a:pt x="120" y="48"/>
                    <a:pt x="128" y="64"/>
                    <a:pt x="128" y="79"/>
                  </a:cubicBezTo>
                  <a:cubicBezTo>
                    <a:pt x="128" y="103"/>
                    <a:pt x="120" y="119"/>
                    <a:pt x="88" y="14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7" name="Freeform 491">
              <a:extLst>
                <a:ext uri="{FF2B5EF4-FFF2-40B4-BE49-F238E27FC236}">
                  <a16:creationId xmlns:a16="http://schemas.microsoft.com/office/drawing/2014/main" id="{6771C508-0179-9D4C-9218-22520C8A3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3667" y="11748781"/>
              <a:ext cx="213918" cy="281982"/>
            </a:xfrm>
            <a:custGeom>
              <a:avLst/>
              <a:gdLst>
                <a:gd name="T0" fmla="*/ 24 w 192"/>
                <a:gd name="T1" fmla="*/ 48 h 256"/>
                <a:gd name="T2" fmla="*/ 24 w 192"/>
                <a:gd name="T3" fmla="*/ 48 h 256"/>
                <a:gd name="T4" fmla="*/ 120 w 192"/>
                <a:gd name="T5" fmla="*/ 48 h 256"/>
                <a:gd name="T6" fmla="*/ 24 w 192"/>
                <a:gd name="T7" fmla="*/ 215 h 256"/>
                <a:gd name="T8" fmla="*/ 24 w 192"/>
                <a:gd name="T9" fmla="*/ 231 h 256"/>
                <a:gd name="T10" fmla="*/ 48 w 192"/>
                <a:gd name="T11" fmla="*/ 255 h 256"/>
                <a:gd name="T12" fmla="*/ 80 w 192"/>
                <a:gd name="T13" fmla="*/ 239 h 256"/>
                <a:gd name="T14" fmla="*/ 183 w 192"/>
                <a:gd name="T15" fmla="*/ 55 h 256"/>
                <a:gd name="T16" fmla="*/ 191 w 192"/>
                <a:gd name="T17" fmla="*/ 24 h 256"/>
                <a:gd name="T18" fmla="*/ 159 w 192"/>
                <a:gd name="T19" fmla="*/ 0 h 256"/>
                <a:gd name="T20" fmla="*/ 24 w 192"/>
                <a:gd name="T21" fmla="*/ 0 h 256"/>
                <a:gd name="T22" fmla="*/ 0 w 192"/>
                <a:gd name="T23" fmla="*/ 24 h 256"/>
                <a:gd name="T24" fmla="*/ 24 w 192"/>
                <a:gd name="T25" fmla="*/ 4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56">
                  <a:moveTo>
                    <a:pt x="24" y="48"/>
                  </a:moveTo>
                  <a:lnTo>
                    <a:pt x="24" y="48"/>
                  </a:lnTo>
                  <a:cubicBezTo>
                    <a:pt x="120" y="48"/>
                    <a:pt x="120" y="48"/>
                    <a:pt x="120" y="48"/>
                  </a:cubicBezTo>
                  <a:cubicBezTo>
                    <a:pt x="24" y="215"/>
                    <a:pt x="24" y="215"/>
                    <a:pt x="24" y="215"/>
                  </a:cubicBezTo>
                  <a:cubicBezTo>
                    <a:pt x="24" y="223"/>
                    <a:pt x="24" y="231"/>
                    <a:pt x="24" y="231"/>
                  </a:cubicBezTo>
                  <a:cubicBezTo>
                    <a:pt x="24" y="247"/>
                    <a:pt x="40" y="255"/>
                    <a:pt x="48" y="255"/>
                  </a:cubicBezTo>
                  <a:cubicBezTo>
                    <a:pt x="64" y="255"/>
                    <a:pt x="72" y="255"/>
                    <a:pt x="80" y="239"/>
                  </a:cubicBezTo>
                  <a:cubicBezTo>
                    <a:pt x="183" y="55"/>
                    <a:pt x="183" y="55"/>
                    <a:pt x="183" y="55"/>
                  </a:cubicBezTo>
                  <a:cubicBezTo>
                    <a:pt x="183" y="48"/>
                    <a:pt x="191" y="32"/>
                    <a:pt x="191" y="24"/>
                  </a:cubicBezTo>
                  <a:cubicBezTo>
                    <a:pt x="191" y="8"/>
                    <a:pt x="176" y="0"/>
                    <a:pt x="159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8" y="0"/>
                    <a:pt x="0" y="16"/>
                    <a:pt x="0" y="24"/>
                  </a:cubicBezTo>
                  <a:cubicBezTo>
                    <a:pt x="0" y="40"/>
                    <a:pt x="8" y="48"/>
                    <a:pt x="24" y="4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013862A-4EF9-254A-8FC6-B8BF74205A62}"/>
              </a:ext>
            </a:extLst>
          </p:cNvPr>
          <p:cNvGrpSpPr/>
          <p:nvPr/>
        </p:nvGrpSpPr>
        <p:grpSpPr>
          <a:xfrm>
            <a:off x="16956626" y="4499704"/>
            <a:ext cx="6278339" cy="4716592"/>
            <a:chOff x="2232442" y="3643574"/>
            <a:chExt cx="6278339" cy="4716592"/>
          </a:xfrm>
        </p:grpSpPr>
        <p:sp>
          <p:nvSpPr>
            <p:cNvPr id="46" name="CuadroTexto 598">
              <a:extLst>
                <a:ext uri="{FF2B5EF4-FFF2-40B4-BE49-F238E27FC236}">
                  <a16:creationId xmlns:a16="http://schemas.microsoft.com/office/drawing/2014/main" id="{9A4C7B6F-3B19-A54C-8D5E-E216A600AA37}"/>
                </a:ext>
              </a:extLst>
            </p:cNvPr>
            <p:cNvSpPr txBox="1"/>
            <p:nvPr/>
          </p:nvSpPr>
          <p:spPr>
            <a:xfrm>
              <a:off x="2232442" y="3643574"/>
              <a:ext cx="30748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Travel</a:t>
              </a:r>
            </a:p>
          </p:txBody>
        </p:sp>
        <p:sp>
          <p:nvSpPr>
            <p:cNvPr id="47" name="CuadroTexto 599">
              <a:extLst>
                <a:ext uri="{FF2B5EF4-FFF2-40B4-BE49-F238E27FC236}">
                  <a16:creationId xmlns:a16="http://schemas.microsoft.com/office/drawing/2014/main" id="{3FD5F699-9315-4B49-B020-F3D47E8D46A2}"/>
                </a:ext>
              </a:extLst>
            </p:cNvPr>
            <p:cNvSpPr txBox="1"/>
            <p:nvPr/>
          </p:nvSpPr>
          <p:spPr>
            <a:xfrm>
              <a:off x="2236244" y="4943846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7E43710-C66E-0D4C-B533-486221849823}"/>
              </a:ext>
            </a:extLst>
          </p:cNvPr>
          <p:cNvGrpSpPr/>
          <p:nvPr/>
        </p:nvGrpSpPr>
        <p:grpSpPr>
          <a:xfrm>
            <a:off x="11613514" y="1511809"/>
            <a:ext cx="4518438" cy="1592908"/>
            <a:chOff x="2088671" y="10759890"/>
            <a:chExt cx="4518438" cy="1592908"/>
          </a:xfrm>
        </p:grpSpPr>
        <p:sp>
          <p:nvSpPr>
            <p:cNvPr id="50" name="CuadroTexto 395">
              <a:extLst>
                <a:ext uri="{FF2B5EF4-FFF2-40B4-BE49-F238E27FC236}">
                  <a16:creationId xmlns:a16="http://schemas.microsoft.com/office/drawing/2014/main" id="{2A07B29C-4C3C-E046-AC26-933DAC2C76D1}"/>
                </a:ext>
              </a:extLst>
            </p:cNvPr>
            <p:cNvSpPr txBox="1"/>
            <p:nvPr/>
          </p:nvSpPr>
          <p:spPr>
            <a:xfrm>
              <a:off x="2112117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1" name="Rectangle 56">
              <a:extLst>
                <a:ext uri="{FF2B5EF4-FFF2-40B4-BE49-F238E27FC236}">
                  <a16:creationId xmlns:a16="http://schemas.microsoft.com/office/drawing/2014/main" id="{4CAD601B-3848-7642-BB5E-A0C87F496A03}"/>
                </a:ext>
              </a:extLst>
            </p:cNvPr>
            <p:cNvSpPr/>
            <p:nvPr/>
          </p:nvSpPr>
          <p:spPr>
            <a:xfrm>
              <a:off x="2088671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A4B7283-288C-3642-B529-427B58E04B50}"/>
              </a:ext>
            </a:extLst>
          </p:cNvPr>
          <p:cNvGrpSpPr/>
          <p:nvPr/>
        </p:nvGrpSpPr>
        <p:grpSpPr>
          <a:xfrm>
            <a:off x="11613514" y="3819246"/>
            <a:ext cx="4518438" cy="1592908"/>
            <a:chOff x="7365137" y="10759890"/>
            <a:chExt cx="4518438" cy="1592908"/>
          </a:xfrm>
        </p:grpSpPr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57AA87EF-E9F2-E043-862A-A9DA07240EBF}"/>
                </a:ext>
              </a:extLst>
            </p:cNvPr>
            <p:cNvSpPr txBox="1"/>
            <p:nvPr/>
          </p:nvSpPr>
          <p:spPr>
            <a:xfrm>
              <a:off x="7388583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id="{CA8AF813-6434-454C-A502-B47E1AE18E65}"/>
                </a:ext>
              </a:extLst>
            </p:cNvPr>
            <p:cNvSpPr/>
            <p:nvPr/>
          </p:nvSpPr>
          <p:spPr>
            <a:xfrm>
              <a:off x="7365137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E43B9E1-FB02-9F41-BCFC-367853FA9D59}"/>
              </a:ext>
            </a:extLst>
          </p:cNvPr>
          <p:cNvGrpSpPr/>
          <p:nvPr/>
        </p:nvGrpSpPr>
        <p:grpSpPr>
          <a:xfrm>
            <a:off x="11613514" y="6130069"/>
            <a:ext cx="4518438" cy="1592908"/>
            <a:chOff x="12756028" y="10759890"/>
            <a:chExt cx="4518438" cy="1592908"/>
          </a:xfrm>
        </p:grpSpPr>
        <p:sp>
          <p:nvSpPr>
            <p:cNvPr id="56" name="CuadroTexto 395">
              <a:extLst>
                <a:ext uri="{FF2B5EF4-FFF2-40B4-BE49-F238E27FC236}">
                  <a16:creationId xmlns:a16="http://schemas.microsoft.com/office/drawing/2014/main" id="{B13FF898-5B4B-344F-A0A7-56B8FABF6E2E}"/>
                </a:ext>
              </a:extLst>
            </p:cNvPr>
            <p:cNvSpPr txBox="1"/>
            <p:nvPr/>
          </p:nvSpPr>
          <p:spPr>
            <a:xfrm>
              <a:off x="12779474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A0CFECD-D2FA-734E-8FE7-AACCD2C8CA93}"/>
                </a:ext>
              </a:extLst>
            </p:cNvPr>
            <p:cNvSpPr/>
            <p:nvPr/>
          </p:nvSpPr>
          <p:spPr>
            <a:xfrm>
              <a:off x="12756028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B094BE8-B197-1A42-B1B6-7CF834174583}"/>
              </a:ext>
            </a:extLst>
          </p:cNvPr>
          <p:cNvGrpSpPr/>
          <p:nvPr/>
        </p:nvGrpSpPr>
        <p:grpSpPr>
          <a:xfrm>
            <a:off x="11570164" y="8361778"/>
            <a:ext cx="4518438" cy="1592908"/>
            <a:chOff x="18075106" y="10759890"/>
            <a:chExt cx="4518438" cy="1592908"/>
          </a:xfrm>
        </p:grpSpPr>
        <p:sp>
          <p:nvSpPr>
            <p:cNvPr id="59" name="CuadroTexto 395">
              <a:extLst>
                <a:ext uri="{FF2B5EF4-FFF2-40B4-BE49-F238E27FC236}">
                  <a16:creationId xmlns:a16="http://schemas.microsoft.com/office/drawing/2014/main" id="{2AB2BA1A-E6CC-3141-BD38-9C0E855485E3}"/>
                </a:ext>
              </a:extLst>
            </p:cNvPr>
            <p:cNvSpPr txBox="1"/>
            <p:nvPr/>
          </p:nvSpPr>
          <p:spPr>
            <a:xfrm>
              <a:off x="18098552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0" name="Rectangle 56">
              <a:extLst>
                <a:ext uri="{FF2B5EF4-FFF2-40B4-BE49-F238E27FC236}">
                  <a16:creationId xmlns:a16="http://schemas.microsoft.com/office/drawing/2014/main" id="{27D00DA1-2B3D-5741-A975-6E60B5A02A20}"/>
                </a:ext>
              </a:extLst>
            </p:cNvPr>
            <p:cNvSpPr/>
            <p:nvPr/>
          </p:nvSpPr>
          <p:spPr>
            <a:xfrm>
              <a:off x="18075106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A5E640F-E2A8-4249-9CA6-451546C58554}"/>
              </a:ext>
            </a:extLst>
          </p:cNvPr>
          <p:cNvGrpSpPr/>
          <p:nvPr/>
        </p:nvGrpSpPr>
        <p:grpSpPr>
          <a:xfrm>
            <a:off x="11570164" y="10669215"/>
            <a:ext cx="4518438" cy="1592908"/>
            <a:chOff x="18075106" y="10759890"/>
            <a:chExt cx="4518438" cy="1592908"/>
          </a:xfrm>
        </p:grpSpPr>
        <p:sp>
          <p:nvSpPr>
            <p:cNvPr id="62" name="CuadroTexto 395">
              <a:extLst>
                <a:ext uri="{FF2B5EF4-FFF2-40B4-BE49-F238E27FC236}">
                  <a16:creationId xmlns:a16="http://schemas.microsoft.com/office/drawing/2014/main" id="{9A67C4DC-CA03-914A-8220-5E80432C0940}"/>
                </a:ext>
              </a:extLst>
            </p:cNvPr>
            <p:cNvSpPr txBox="1"/>
            <p:nvPr/>
          </p:nvSpPr>
          <p:spPr>
            <a:xfrm>
              <a:off x="18098552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3" name="Rectangle 56">
              <a:extLst>
                <a:ext uri="{FF2B5EF4-FFF2-40B4-BE49-F238E27FC236}">
                  <a16:creationId xmlns:a16="http://schemas.microsoft.com/office/drawing/2014/main" id="{D13FF95D-83AC-774E-9292-9D0FDEA851E3}"/>
                </a:ext>
              </a:extLst>
            </p:cNvPr>
            <p:cNvSpPr/>
            <p:nvPr/>
          </p:nvSpPr>
          <p:spPr>
            <a:xfrm>
              <a:off x="18075106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Freeform 170">
            <a:extLst>
              <a:ext uri="{FF2B5EF4-FFF2-40B4-BE49-F238E27FC236}">
                <a16:creationId xmlns:a16="http://schemas.microsoft.com/office/drawing/2014/main" id="{90EBC342-E4A2-1948-8975-5ECB276AA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4287" y="10685817"/>
            <a:ext cx="368209" cy="737175"/>
          </a:xfrm>
          <a:custGeom>
            <a:avLst/>
            <a:gdLst>
              <a:gd name="T0" fmla="*/ 278 w 279"/>
              <a:gd name="T1" fmla="*/ 0 h 3158"/>
              <a:gd name="T2" fmla="*/ 278 w 279"/>
              <a:gd name="T3" fmla="*/ 3157 h 3158"/>
              <a:gd name="T4" fmla="*/ 139 w 279"/>
              <a:gd name="T5" fmla="*/ 3157 h 3158"/>
              <a:gd name="T6" fmla="*/ 0 w 279"/>
              <a:gd name="T7" fmla="*/ 3157 h 3158"/>
              <a:gd name="T8" fmla="*/ 0 w 279"/>
              <a:gd name="T9" fmla="*/ 0 h 3158"/>
              <a:gd name="T10" fmla="*/ 278 w 279"/>
              <a:gd name="T11" fmla="*/ 0 h 3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9" h="3158">
                <a:moveTo>
                  <a:pt x="278" y="0"/>
                </a:moveTo>
                <a:lnTo>
                  <a:pt x="278" y="3157"/>
                </a:lnTo>
                <a:lnTo>
                  <a:pt x="139" y="3157"/>
                </a:lnTo>
                <a:lnTo>
                  <a:pt x="0" y="3157"/>
                </a:lnTo>
                <a:lnTo>
                  <a:pt x="0" y="0"/>
                </a:lnTo>
                <a:lnTo>
                  <a:pt x="278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70">
            <a:extLst>
              <a:ext uri="{FF2B5EF4-FFF2-40B4-BE49-F238E27FC236}">
                <a16:creationId xmlns:a16="http://schemas.microsoft.com/office/drawing/2014/main" id="{AE3E5E34-9FA4-7A4D-BFBC-FF64A5BD5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2382" y="10685817"/>
            <a:ext cx="368209" cy="737175"/>
          </a:xfrm>
          <a:custGeom>
            <a:avLst/>
            <a:gdLst>
              <a:gd name="T0" fmla="*/ 278 w 279"/>
              <a:gd name="T1" fmla="*/ 0 h 3158"/>
              <a:gd name="T2" fmla="*/ 278 w 279"/>
              <a:gd name="T3" fmla="*/ 3157 h 3158"/>
              <a:gd name="T4" fmla="*/ 139 w 279"/>
              <a:gd name="T5" fmla="*/ 3157 h 3158"/>
              <a:gd name="T6" fmla="*/ 0 w 279"/>
              <a:gd name="T7" fmla="*/ 3157 h 3158"/>
              <a:gd name="T8" fmla="*/ 0 w 279"/>
              <a:gd name="T9" fmla="*/ 0 h 3158"/>
              <a:gd name="T10" fmla="*/ 278 w 279"/>
              <a:gd name="T11" fmla="*/ 0 h 3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9" h="3158">
                <a:moveTo>
                  <a:pt x="278" y="0"/>
                </a:moveTo>
                <a:lnTo>
                  <a:pt x="278" y="3157"/>
                </a:lnTo>
                <a:lnTo>
                  <a:pt x="139" y="3157"/>
                </a:lnTo>
                <a:lnTo>
                  <a:pt x="0" y="3157"/>
                </a:lnTo>
                <a:lnTo>
                  <a:pt x="0" y="0"/>
                </a:lnTo>
                <a:lnTo>
                  <a:pt x="278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61">
            <a:extLst>
              <a:ext uri="{FF2B5EF4-FFF2-40B4-BE49-F238E27FC236}">
                <a16:creationId xmlns:a16="http://schemas.microsoft.com/office/drawing/2014/main" id="{6061C9AC-F50E-7243-A696-25174447522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0575041" y="6446724"/>
            <a:ext cx="3261695" cy="1597033"/>
          </a:xfrm>
          <a:custGeom>
            <a:avLst/>
            <a:gdLst>
              <a:gd name="T0" fmla="*/ 1717 w 2006"/>
              <a:gd name="T1" fmla="*/ 890 h 891"/>
              <a:gd name="T2" fmla="*/ 1717 w 2006"/>
              <a:gd name="T3" fmla="*/ 890 h 891"/>
              <a:gd name="T4" fmla="*/ 278 w 2006"/>
              <a:gd name="T5" fmla="*/ 890 h 891"/>
              <a:gd name="T6" fmla="*/ 0 w 2006"/>
              <a:gd name="T7" fmla="*/ 602 h 891"/>
              <a:gd name="T8" fmla="*/ 0 w 2006"/>
              <a:gd name="T9" fmla="*/ 288 h 891"/>
              <a:gd name="T10" fmla="*/ 278 w 2006"/>
              <a:gd name="T11" fmla="*/ 0 h 891"/>
              <a:gd name="T12" fmla="*/ 1717 w 2006"/>
              <a:gd name="T13" fmla="*/ 0 h 891"/>
              <a:gd name="T14" fmla="*/ 2005 w 2006"/>
              <a:gd name="T15" fmla="*/ 288 h 891"/>
              <a:gd name="T16" fmla="*/ 2005 w 2006"/>
              <a:gd name="T17" fmla="*/ 602 h 891"/>
              <a:gd name="T18" fmla="*/ 1717 w 2006"/>
              <a:gd name="T19" fmla="*/ 890 h 891"/>
              <a:gd name="T20" fmla="*/ 278 w 2006"/>
              <a:gd name="T21" fmla="*/ 144 h 891"/>
              <a:gd name="T22" fmla="*/ 278 w 2006"/>
              <a:gd name="T23" fmla="*/ 144 h 891"/>
              <a:gd name="T24" fmla="*/ 144 w 2006"/>
              <a:gd name="T25" fmla="*/ 288 h 891"/>
              <a:gd name="T26" fmla="*/ 144 w 2006"/>
              <a:gd name="T27" fmla="*/ 602 h 891"/>
              <a:gd name="T28" fmla="*/ 278 w 2006"/>
              <a:gd name="T29" fmla="*/ 746 h 891"/>
              <a:gd name="T30" fmla="*/ 1717 w 2006"/>
              <a:gd name="T31" fmla="*/ 746 h 891"/>
              <a:gd name="T32" fmla="*/ 1861 w 2006"/>
              <a:gd name="T33" fmla="*/ 602 h 891"/>
              <a:gd name="T34" fmla="*/ 1861 w 2006"/>
              <a:gd name="T35" fmla="*/ 288 h 891"/>
              <a:gd name="T36" fmla="*/ 1717 w 2006"/>
              <a:gd name="T37" fmla="*/ 144 h 891"/>
              <a:gd name="T38" fmla="*/ 278 w 2006"/>
              <a:gd name="T39" fmla="*/ 144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06" h="891">
                <a:moveTo>
                  <a:pt x="1717" y="890"/>
                </a:moveTo>
                <a:lnTo>
                  <a:pt x="1717" y="890"/>
                </a:lnTo>
                <a:cubicBezTo>
                  <a:pt x="278" y="890"/>
                  <a:pt x="278" y="890"/>
                  <a:pt x="278" y="890"/>
                </a:cubicBezTo>
                <a:cubicBezTo>
                  <a:pt x="126" y="890"/>
                  <a:pt x="0" y="755"/>
                  <a:pt x="0" y="602"/>
                </a:cubicBezTo>
                <a:cubicBezTo>
                  <a:pt x="0" y="288"/>
                  <a:pt x="0" y="288"/>
                  <a:pt x="0" y="288"/>
                </a:cubicBezTo>
                <a:cubicBezTo>
                  <a:pt x="0" y="126"/>
                  <a:pt x="126" y="0"/>
                  <a:pt x="278" y="0"/>
                </a:cubicBezTo>
                <a:cubicBezTo>
                  <a:pt x="1717" y="0"/>
                  <a:pt x="1717" y="0"/>
                  <a:pt x="1717" y="0"/>
                </a:cubicBezTo>
                <a:cubicBezTo>
                  <a:pt x="1880" y="0"/>
                  <a:pt x="2005" y="126"/>
                  <a:pt x="2005" y="288"/>
                </a:cubicBezTo>
                <a:cubicBezTo>
                  <a:pt x="2005" y="602"/>
                  <a:pt x="2005" y="602"/>
                  <a:pt x="2005" y="602"/>
                </a:cubicBezTo>
                <a:cubicBezTo>
                  <a:pt x="2005" y="755"/>
                  <a:pt x="1880" y="890"/>
                  <a:pt x="1717" y="890"/>
                </a:cubicBezTo>
                <a:close/>
                <a:moveTo>
                  <a:pt x="278" y="144"/>
                </a:moveTo>
                <a:lnTo>
                  <a:pt x="278" y="144"/>
                </a:lnTo>
                <a:cubicBezTo>
                  <a:pt x="206" y="144"/>
                  <a:pt x="144" y="207"/>
                  <a:pt x="144" y="288"/>
                </a:cubicBezTo>
                <a:cubicBezTo>
                  <a:pt x="144" y="602"/>
                  <a:pt x="144" y="602"/>
                  <a:pt x="144" y="602"/>
                </a:cubicBezTo>
                <a:cubicBezTo>
                  <a:pt x="144" y="683"/>
                  <a:pt x="206" y="746"/>
                  <a:pt x="278" y="746"/>
                </a:cubicBezTo>
                <a:cubicBezTo>
                  <a:pt x="1717" y="746"/>
                  <a:pt x="1717" y="746"/>
                  <a:pt x="1717" y="746"/>
                </a:cubicBezTo>
                <a:cubicBezTo>
                  <a:pt x="1799" y="746"/>
                  <a:pt x="1861" y="683"/>
                  <a:pt x="1861" y="602"/>
                </a:cubicBezTo>
                <a:cubicBezTo>
                  <a:pt x="1861" y="288"/>
                  <a:pt x="1861" y="288"/>
                  <a:pt x="1861" y="288"/>
                </a:cubicBezTo>
                <a:cubicBezTo>
                  <a:pt x="1861" y="207"/>
                  <a:pt x="1799" y="144"/>
                  <a:pt x="1717" y="144"/>
                </a:cubicBezTo>
                <a:lnTo>
                  <a:pt x="278" y="144"/>
                </a:lnTo>
                <a:close/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61">
            <a:extLst>
              <a:ext uri="{FF2B5EF4-FFF2-40B4-BE49-F238E27FC236}">
                <a16:creationId xmlns:a16="http://schemas.microsoft.com/office/drawing/2014/main" id="{2AC1815E-DA11-E74A-B4F5-7D0AB2C19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5928" y="6985383"/>
            <a:ext cx="1953634" cy="867328"/>
          </a:xfrm>
          <a:custGeom>
            <a:avLst/>
            <a:gdLst>
              <a:gd name="T0" fmla="*/ 1717 w 2006"/>
              <a:gd name="T1" fmla="*/ 890 h 891"/>
              <a:gd name="T2" fmla="*/ 1717 w 2006"/>
              <a:gd name="T3" fmla="*/ 890 h 891"/>
              <a:gd name="T4" fmla="*/ 278 w 2006"/>
              <a:gd name="T5" fmla="*/ 890 h 891"/>
              <a:gd name="T6" fmla="*/ 0 w 2006"/>
              <a:gd name="T7" fmla="*/ 602 h 891"/>
              <a:gd name="T8" fmla="*/ 0 w 2006"/>
              <a:gd name="T9" fmla="*/ 288 h 891"/>
              <a:gd name="T10" fmla="*/ 278 w 2006"/>
              <a:gd name="T11" fmla="*/ 0 h 891"/>
              <a:gd name="T12" fmla="*/ 1717 w 2006"/>
              <a:gd name="T13" fmla="*/ 0 h 891"/>
              <a:gd name="T14" fmla="*/ 2005 w 2006"/>
              <a:gd name="T15" fmla="*/ 288 h 891"/>
              <a:gd name="T16" fmla="*/ 2005 w 2006"/>
              <a:gd name="T17" fmla="*/ 602 h 891"/>
              <a:gd name="T18" fmla="*/ 1717 w 2006"/>
              <a:gd name="T19" fmla="*/ 890 h 891"/>
              <a:gd name="T20" fmla="*/ 278 w 2006"/>
              <a:gd name="T21" fmla="*/ 144 h 891"/>
              <a:gd name="T22" fmla="*/ 278 w 2006"/>
              <a:gd name="T23" fmla="*/ 144 h 891"/>
              <a:gd name="T24" fmla="*/ 144 w 2006"/>
              <a:gd name="T25" fmla="*/ 288 h 891"/>
              <a:gd name="T26" fmla="*/ 144 w 2006"/>
              <a:gd name="T27" fmla="*/ 602 h 891"/>
              <a:gd name="T28" fmla="*/ 278 w 2006"/>
              <a:gd name="T29" fmla="*/ 746 h 891"/>
              <a:gd name="T30" fmla="*/ 1717 w 2006"/>
              <a:gd name="T31" fmla="*/ 746 h 891"/>
              <a:gd name="T32" fmla="*/ 1861 w 2006"/>
              <a:gd name="T33" fmla="*/ 602 h 891"/>
              <a:gd name="T34" fmla="*/ 1861 w 2006"/>
              <a:gd name="T35" fmla="*/ 288 h 891"/>
              <a:gd name="T36" fmla="*/ 1717 w 2006"/>
              <a:gd name="T37" fmla="*/ 144 h 891"/>
              <a:gd name="T38" fmla="*/ 278 w 2006"/>
              <a:gd name="T39" fmla="*/ 144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06" h="891">
                <a:moveTo>
                  <a:pt x="1717" y="890"/>
                </a:moveTo>
                <a:lnTo>
                  <a:pt x="1717" y="890"/>
                </a:lnTo>
                <a:cubicBezTo>
                  <a:pt x="278" y="890"/>
                  <a:pt x="278" y="890"/>
                  <a:pt x="278" y="890"/>
                </a:cubicBezTo>
                <a:cubicBezTo>
                  <a:pt x="126" y="890"/>
                  <a:pt x="0" y="755"/>
                  <a:pt x="0" y="602"/>
                </a:cubicBezTo>
                <a:cubicBezTo>
                  <a:pt x="0" y="288"/>
                  <a:pt x="0" y="288"/>
                  <a:pt x="0" y="288"/>
                </a:cubicBezTo>
                <a:cubicBezTo>
                  <a:pt x="0" y="126"/>
                  <a:pt x="126" y="0"/>
                  <a:pt x="278" y="0"/>
                </a:cubicBezTo>
                <a:cubicBezTo>
                  <a:pt x="1717" y="0"/>
                  <a:pt x="1717" y="0"/>
                  <a:pt x="1717" y="0"/>
                </a:cubicBezTo>
                <a:cubicBezTo>
                  <a:pt x="1880" y="0"/>
                  <a:pt x="2005" y="126"/>
                  <a:pt x="2005" y="288"/>
                </a:cubicBezTo>
                <a:cubicBezTo>
                  <a:pt x="2005" y="602"/>
                  <a:pt x="2005" y="602"/>
                  <a:pt x="2005" y="602"/>
                </a:cubicBezTo>
                <a:cubicBezTo>
                  <a:pt x="2005" y="755"/>
                  <a:pt x="1880" y="890"/>
                  <a:pt x="1717" y="890"/>
                </a:cubicBezTo>
                <a:close/>
                <a:moveTo>
                  <a:pt x="278" y="144"/>
                </a:moveTo>
                <a:lnTo>
                  <a:pt x="278" y="144"/>
                </a:lnTo>
                <a:cubicBezTo>
                  <a:pt x="206" y="144"/>
                  <a:pt x="144" y="207"/>
                  <a:pt x="144" y="288"/>
                </a:cubicBezTo>
                <a:cubicBezTo>
                  <a:pt x="144" y="602"/>
                  <a:pt x="144" y="602"/>
                  <a:pt x="144" y="602"/>
                </a:cubicBezTo>
                <a:cubicBezTo>
                  <a:pt x="144" y="683"/>
                  <a:pt x="206" y="746"/>
                  <a:pt x="278" y="746"/>
                </a:cubicBezTo>
                <a:cubicBezTo>
                  <a:pt x="1717" y="746"/>
                  <a:pt x="1717" y="746"/>
                  <a:pt x="1717" y="746"/>
                </a:cubicBezTo>
                <a:cubicBezTo>
                  <a:pt x="1799" y="746"/>
                  <a:pt x="1861" y="683"/>
                  <a:pt x="1861" y="602"/>
                </a:cubicBezTo>
                <a:cubicBezTo>
                  <a:pt x="1861" y="288"/>
                  <a:pt x="1861" y="288"/>
                  <a:pt x="1861" y="288"/>
                </a:cubicBezTo>
                <a:cubicBezTo>
                  <a:pt x="1861" y="207"/>
                  <a:pt x="1799" y="144"/>
                  <a:pt x="1717" y="144"/>
                </a:cubicBezTo>
                <a:lnTo>
                  <a:pt x="278" y="144"/>
                </a:lnTo>
                <a:close/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cxnSp>
        <p:nvCxnSpPr>
          <p:cNvPr id="245" name="Conector recto 244">
            <a:extLst>
              <a:ext uri="{FF2B5EF4-FFF2-40B4-BE49-F238E27FC236}">
                <a16:creationId xmlns:a16="http://schemas.microsoft.com/office/drawing/2014/main" id="{530D5488-77FE-2344-9952-15694B6C0CEA}"/>
              </a:ext>
            </a:extLst>
          </p:cNvPr>
          <p:cNvCxnSpPr>
            <a:cxnSpLocks/>
          </p:cNvCxnSpPr>
          <p:nvPr/>
        </p:nvCxnSpPr>
        <p:spPr bwMode="auto">
          <a:xfrm>
            <a:off x="2969083" y="5622065"/>
            <a:ext cx="963150" cy="1098788"/>
          </a:xfrm>
          <a:prstGeom prst="line">
            <a:avLst/>
          </a:prstGeom>
          <a:solidFill>
            <a:srgbClr val="00B8FF"/>
          </a:solidFill>
          <a:ln w="2286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6" name="Freeform 161">
            <a:extLst>
              <a:ext uri="{FF2B5EF4-FFF2-40B4-BE49-F238E27FC236}">
                <a16:creationId xmlns:a16="http://schemas.microsoft.com/office/drawing/2014/main" id="{994B9821-DBF1-B743-8D20-0DCDE1337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158" y="7074011"/>
            <a:ext cx="1953634" cy="867328"/>
          </a:xfrm>
          <a:custGeom>
            <a:avLst/>
            <a:gdLst>
              <a:gd name="T0" fmla="*/ 1717 w 2006"/>
              <a:gd name="T1" fmla="*/ 890 h 891"/>
              <a:gd name="T2" fmla="*/ 1717 w 2006"/>
              <a:gd name="T3" fmla="*/ 890 h 891"/>
              <a:gd name="T4" fmla="*/ 278 w 2006"/>
              <a:gd name="T5" fmla="*/ 890 h 891"/>
              <a:gd name="T6" fmla="*/ 0 w 2006"/>
              <a:gd name="T7" fmla="*/ 602 h 891"/>
              <a:gd name="T8" fmla="*/ 0 w 2006"/>
              <a:gd name="T9" fmla="*/ 288 h 891"/>
              <a:gd name="T10" fmla="*/ 278 w 2006"/>
              <a:gd name="T11" fmla="*/ 0 h 891"/>
              <a:gd name="T12" fmla="*/ 1717 w 2006"/>
              <a:gd name="T13" fmla="*/ 0 h 891"/>
              <a:gd name="T14" fmla="*/ 2005 w 2006"/>
              <a:gd name="T15" fmla="*/ 288 h 891"/>
              <a:gd name="T16" fmla="*/ 2005 w 2006"/>
              <a:gd name="T17" fmla="*/ 602 h 891"/>
              <a:gd name="T18" fmla="*/ 1717 w 2006"/>
              <a:gd name="T19" fmla="*/ 890 h 891"/>
              <a:gd name="T20" fmla="*/ 278 w 2006"/>
              <a:gd name="T21" fmla="*/ 144 h 891"/>
              <a:gd name="T22" fmla="*/ 278 w 2006"/>
              <a:gd name="T23" fmla="*/ 144 h 891"/>
              <a:gd name="T24" fmla="*/ 144 w 2006"/>
              <a:gd name="T25" fmla="*/ 288 h 891"/>
              <a:gd name="T26" fmla="*/ 144 w 2006"/>
              <a:gd name="T27" fmla="*/ 602 h 891"/>
              <a:gd name="T28" fmla="*/ 278 w 2006"/>
              <a:gd name="T29" fmla="*/ 746 h 891"/>
              <a:gd name="T30" fmla="*/ 1717 w 2006"/>
              <a:gd name="T31" fmla="*/ 746 h 891"/>
              <a:gd name="T32" fmla="*/ 1861 w 2006"/>
              <a:gd name="T33" fmla="*/ 602 h 891"/>
              <a:gd name="T34" fmla="*/ 1861 w 2006"/>
              <a:gd name="T35" fmla="*/ 288 h 891"/>
              <a:gd name="T36" fmla="*/ 1717 w 2006"/>
              <a:gd name="T37" fmla="*/ 144 h 891"/>
              <a:gd name="T38" fmla="*/ 278 w 2006"/>
              <a:gd name="T39" fmla="*/ 144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06" h="891">
                <a:moveTo>
                  <a:pt x="1717" y="890"/>
                </a:moveTo>
                <a:lnTo>
                  <a:pt x="1717" y="890"/>
                </a:lnTo>
                <a:cubicBezTo>
                  <a:pt x="278" y="890"/>
                  <a:pt x="278" y="890"/>
                  <a:pt x="278" y="890"/>
                </a:cubicBezTo>
                <a:cubicBezTo>
                  <a:pt x="126" y="890"/>
                  <a:pt x="0" y="755"/>
                  <a:pt x="0" y="602"/>
                </a:cubicBezTo>
                <a:cubicBezTo>
                  <a:pt x="0" y="288"/>
                  <a:pt x="0" y="288"/>
                  <a:pt x="0" y="288"/>
                </a:cubicBezTo>
                <a:cubicBezTo>
                  <a:pt x="0" y="126"/>
                  <a:pt x="126" y="0"/>
                  <a:pt x="278" y="0"/>
                </a:cubicBezTo>
                <a:cubicBezTo>
                  <a:pt x="1717" y="0"/>
                  <a:pt x="1717" y="0"/>
                  <a:pt x="1717" y="0"/>
                </a:cubicBezTo>
                <a:cubicBezTo>
                  <a:pt x="1880" y="0"/>
                  <a:pt x="2005" y="126"/>
                  <a:pt x="2005" y="288"/>
                </a:cubicBezTo>
                <a:cubicBezTo>
                  <a:pt x="2005" y="602"/>
                  <a:pt x="2005" y="602"/>
                  <a:pt x="2005" y="602"/>
                </a:cubicBezTo>
                <a:cubicBezTo>
                  <a:pt x="2005" y="755"/>
                  <a:pt x="1880" y="890"/>
                  <a:pt x="1717" y="890"/>
                </a:cubicBezTo>
                <a:close/>
                <a:moveTo>
                  <a:pt x="278" y="144"/>
                </a:moveTo>
                <a:lnTo>
                  <a:pt x="278" y="144"/>
                </a:lnTo>
                <a:cubicBezTo>
                  <a:pt x="206" y="144"/>
                  <a:pt x="144" y="207"/>
                  <a:pt x="144" y="288"/>
                </a:cubicBezTo>
                <a:cubicBezTo>
                  <a:pt x="144" y="602"/>
                  <a:pt x="144" y="602"/>
                  <a:pt x="144" y="602"/>
                </a:cubicBezTo>
                <a:cubicBezTo>
                  <a:pt x="144" y="683"/>
                  <a:pt x="206" y="746"/>
                  <a:pt x="278" y="746"/>
                </a:cubicBezTo>
                <a:cubicBezTo>
                  <a:pt x="1717" y="746"/>
                  <a:pt x="1717" y="746"/>
                  <a:pt x="1717" y="746"/>
                </a:cubicBezTo>
                <a:cubicBezTo>
                  <a:pt x="1799" y="746"/>
                  <a:pt x="1861" y="683"/>
                  <a:pt x="1861" y="602"/>
                </a:cubicBezTo>
                <a:cubicBezTo>
                  <a:pt x="1861" y="288"/>
                  <a:pt x="1861" y="288"/>
                  <a:pt x="1861" y="288"/>
                </a:cubicBezTo>
                <a:cubicBezTo>
                  <a:pt x="1861" y="207"/>
                  <a:pt x="1799" y="144"/>
                  <a:pt x="1717" y="144"/>
                </a:cubicBezTo>
                <a:lnTo>
                  <a:pt x="278" y="144"/>
                </a:lnTo>
                <a:close/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162">
            <a:extLst>
              <a:ext uri="{FF2B5EF4-FFF2-40B4-BE49-F238E27FC236}">
                <a16:creationId xmlns:a16="http://schemas.microsoft.com/office/drawing/2014/main" id="{A099A250-22CE-EF41-963D-D2CB408A2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0886" y="7653659"/>
            <a:ext cx="4937759" cy="3074292"/>
          </a:xfrm>
          <a:custGeom>
            <a:avLst/>
            <a:gdLst>
              <a:gd name="T0" fmla="*/ 4785 w 5073"/>
              <a:gd name="T1" fmla="*/ 3157 h 3158"/>
              <a:gd name="T2" fmla="*/ 4785 w 5073"/>
              <a:gd name="T3" fmla="*/ 3157 h 3158"/>
              <a:gd name="T4" fmla="*/ 287 w 5073"/>
              <a:gd name="T5" fmla="*/ 3157 h 3158"/>
              <a:gd name="T6" fmla="*/ 0 w 5073"/>
              <a:gd name="T7" fmla="*/ 2861 h 3158"/>
              <a:gd name="T8" fmla="*/ 0 w 5073"/>
              <a:gd name="T9" fmla="*/ 297 h 3158"/>
              <a:gd name="T10" fmla="*/ 287 w 5073"/>
              <a:gd name="T11" fmla="*/ 0 h 3158"/>
              <a:gd name="T12" fmla="*/ 4785 w 5073"/>
              <a:gd name="T13" fmla="*/ 0 h 3158"/>
              <a:gd name="T14" fmla="*/ 5072 w 5073"/>
              <a:gd name="T15" fmla="*/ 297 h 3158"/>
              <a:gd name="T16" fmla="*/ 5072 w 5073"/>
              <a:gd name="T17" fmla="*/ 2861 h 3158"/>
              <a:gd name="T18" fmla="*/ 4785 w 5073"/>
              <a:gd name="T19" fmla="*/ 3157 h 3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73" h="3158">
                <a:moveTo>
                  <a:pt x="4785" y="3157"/>
                </a:moveTo>
                <a:lnTo>
                  <a:pt x="4785" y="3157"/>
                </a:lnTo>
                <a:cubicBezTo>
                  <a:pt x="287" y="3157"/>
                  <a:pt x="287" y="3157"/>
                  <a:pt x="287" y="3157"/>
                </a:cubicBezTo>
                <a:cubicBezTo>
                  <a:pt x="126" y="3157"/>
                  <a:pt x="0" y="3022"/>
                  <a:pt x="0" y="2861"/>
                </a:cubicBezTo>
                <a:cubicBezTo>
                  <a:pt x="0" y="297"/>
                  <a:pt x="0" y="297"/>
                  <a:pt x="0" y="297"/>
                </a:cubicBezTo>
                <a:cubicBezTo>
                  <a:pt x="0" y="135"/>
                  <a:pt x="126" y="0"/>
                  <a:pt x="287" y="0"/>
                </a:cubicBezTo>
                <a:cubicBezTo>
                  <a:pt x="4785" y="0"/>
                  <a:pt x="4785" y="0"/>
                  <a:pt x="4785" y="0"/>
                </a:cubicBezTo>
                <a:cubicBezTo>
                  <a:pt x="4947" y="0"/>
                  <a:pt x="5072" y="135"/>
                  <a:pt x="5072" y="297"/>
                </a:cubicBezTo>
                <a:cubicBezTo>
                  <a:pt x="5072" y="2861"/>
                  <a:pt x="5072" y="2861"/>
                  <a:pt x="5072" y="2861"/>
                </a:cubicBezTo>
                <a:cubicBezTo>
                  <a:pt x="5072" y="3022"/>
                  <a:pt x="4947" y="3157"/>
                  <a:pt x="4785" y="315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163">
            <a:extLst>
              <a:ext uri="{FF2B5EF4-FFF2-40B4-BE49-F238E27FC236}">
                <a16:creationId xmlns:a16="http://schemas.microsoft.com/office/drawing/2014/main" id="{8131D6B8-C65A-FC40-87DC-38FFA93B1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375" y="7653659"/>
            <a:ext cx="283384" cy="3074292"/>
          </a:xfrm>
          <a:custGeom>
            <a:avLst/>
            <a:gdLst>
              <a:gd name="T0" fmla="*/ 288 w 289"/>
              <a:gd name="T1" fmla="*/ 0 h 3158"/>
              <a:gd name="T2" fmla="*/ 288 w 289"/>
              <a:gd name="T3" fmla="*/ 3157 h 3158"/>
              <a:gd name="T4" fmla="*/ 144 w 289"/>
              <a:gd name="T5" fmla="*/ 3157 h 3158"/>
              <a:gd name="T6" fmla="*/ 0 w 289"/>
              <a:gd name="T7" fmla="*/ 3157 h 3158"/>
              <a:gd name="T8" fmla="*/ 0 w 289"/>
              <a:gd name="T9" fmla="*/ 0 h 3158"/>
              <a:gd name="T10" fmla="*/ 288 w 289"/>
              <a:gd name="T11" fmla="*/ 0 h 3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9" h="3158">
                <a:moveTo>
                  <a:pt x="288" y="0"/>
                </a:moveTo>
                <a:lnTo>
                  <a:pt x="288" y="3157"/>
                </a:lnTo>
                <a:lnTo>
                  <a:pt x="144" y="3157"/>
                </a:lnTo>
                <a:lnTo>
                  <a:pt x="0" y="3157"/>
                </a:lnTo>
                <a:lnTo>
                  <a:pt x="0" y="0"/>
                </a:lnTo>
                <a:lnTo>
                  <a:pt x="288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164">
            <a:extLst>
              <a:ext uri="{FF2B5EF4-FFF2-40B4-BE49-F238E27FC236}">
                <a16:creationId xmlns:a16="http://schemas.microsoft.com/office/drawing/2014/main" id="{BACFE770-3436-8741-92B2-1B159913F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247" y="7653659"/>
            <a:ext cx="270502" cy="3074292"/>
          </a:xfrm>
          <a:custGeom>
            <a:avLst/>
            <a:gdLst>
              <a:gd name="T0" fmla="*/ 279 w 280"/>
              <a:gd name="T1" fmla="*/ 0 h 3158"/>
              <a:gd name="T2" fmla="*/ 279 w 280"/>
              <a:gd name="T3" fmla="*/ 3157 h 3158"/>
              <a:gd name="T4" fmla="*/ 139 w 280"/>
              <a:gd name="T5" fmla="*/ 3157 h 3158"/>
              <a:gd name="T6" fmla="*/ 0 w 280"/>
              <a:gd name="T7" fmla="*/ 3157 h 3158"/>
              <a:gd name="T8" fmla="*/ 0 w 280"/>
              <a:gd name="T9" fmla="*/ 0 h 3158"/>
              <a:gd name="T10" fmla="*/ 279 w 280"/>
              <a:gd name="T11" fmla="*/ 0 h 3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0" h="3158">
                <a:moveTo>
                  <a:pt x="279" y="0"/>
                </a:moveTo>
                <a:lnTo>
                  <a:pt x="279" y="3157"/>
                </a:lnTo>
                <a:lnTo>
                  <a:pt x="139" y="3157"/>
                </a:lnTo>
                <a:lnTo>
                  <a:pt x="0" y="3157"/>
                </a:lnTo>
                <a:lnTo>
                  <a:pt x="0" y="0"/>
                </a:lnTo>
                <a:lnTo>
                  <a:pt x="279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165">
            <a:extLst>
              <a:ext uri="{FF2B5EF4-FFF2-40B4-BE49-F238E27FC236}">
                <a16:creationId xmlns:a16="http://schemas.microsoft.com/office/drawing/2014/main" id="{9BCB318C-82F1-4D4F-A558-2FC482B77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0406" y="7653659"/>
            <a:ext cx="588239" cy="588239"/>
          </a:xfrm>
          <a:custGeom>
            <a:avLst/>
            <a:gdLst>
              <a:gd name="T0" fmla="*/ 602 w 603"/>
              <a:gd name="T1" fmla="*/ 0 h 604"/>
              <a:gd name="T2" fmla="*/ 602 w 603"/>
              <a:gd name="T3" fmla="*/ 603 h 604"/>
              <a:gd name="T4" fmla="*/ 0 w 603"/>
              <a:gd name="T5" fmla="*/ 0 h 604"/>
              <a:gd name="T6" fmla="*/ 602 w 603"/>
              <a:gd name="T7" fmla="*/ 0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3" h="604">
                <a:moveTo>
                  <a:pt x="602" y="0"/>
                </a:moveTo>
                <a:lnTo>
                  <a:pt x="602" y="603"/>
                </a:lnTo>
                <a:cubicBezTo>
                  <a:pt x="270" y="603"/>
                  <a:pt x="0" y="333"/>
                  <a:pt x="0" y="0"/>
                </a:cubicBezTo>
                <a:lnTo>
                  <a:pt x="602" y="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166">
            <a:extLst>
              <a:ext uri="{FF2B5EF4-FFF2-40B4-BE49-F238E27FC236}">
                <a16:creationId xmlns:a16="http://schemas.microsoft.com/office/drawing/2014/main" id="{E175AB88-7317-6D43-BCD4-94F7933C9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0406" y="10139715"/>
            <a:ext cx="588239" cy="588236"/>
          </a:xfrm>
          <a:custGeom>
            <a:avLst/>
            <a:gdLst>
              <a:gd name="T0" fmla="*/ 602 w 603"/>
              <a:gd name="T1" fmla="*/ 602 h 603"/>
              <a:gd name="T2" fmla="*/ 0 w 603"/>
              <a:gd name="T3" fmla="*/ 602 h 603"/>
              <a:gd name="T4" fmla="*/ 602 w 603"/>
              <a:gd name="T5" fmla="*/ 0 h 603"/>
              <a:gd name="T6" fmla="*/ 602 w 603"/>
              <a:gd name="T7" fmla="*/ 602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3" h="603">
                <a:moveTo>
                  <a:pt x="602" y="602"/>
                </a:moveTo>
                <a:lnTo>
                  <a:pt x="0" y="602"/>
                </a:lnTo>
                <a:cubicBezTo>
                  <a:pt x="0" y="270"/>
                  <a:pt x="270" y="0"/>
                  <a:pt x="602" y="0"/>
                </a:cubicBezTo>
                <a:lnTo>
                  <a:pt x="602" y="602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167">
            <a:extLst>
              <a:ext uri="{FF2B5EF4-FFF2-40B4-BE49-F238E27FC236}">
                <a16:creationId xmlns:a16="http://schemas.microsoft.com/office/drawing/2014/main" id="{4D6C1E4D-4E3B-F749-A995-FD9BA19EA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0886" y="7653659"/>
            <a:ext cx="588236" cy="588239"/>
          </a:xfrm>
          <a:custGeom>
            <a:avLst/>
            <a:gdLst>
              <a:gd name="T0" fmla="*/ 0 w 603"/>
              <a:gd name="T1" fmla="*/ 0 h 604"/>
              <a:gd name="T2" fmla="*/ 602 w 603"/>
              <a:gd name="T3" fmla="*/ 0 h 604"/>
              <a:gd name="T4" fmla="*/ 0 w 603"/>
              <a:gd name="T5" fmla="*/ 603 h 604"/>
              <a:gd name="T6" fmla="*/ 0 w 603"/>
              <a:gd name="T7" fmla="*/ 0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3" h="604">
                <a:moveTo>
                  <a:pt x="0" y="0"/>
                </a:moveTo>
                <a:lnTo>
                  <a:pt x="602" y="0"/>
                </a:lnTo>
                <a:cubicBezTo>
                  <a:pt x="602" y="333"/>
                  <a:pt x="332" y="603"/>
                  <a:pt x="0" y="603"/>
                </a:cubicBezTo>
                <a:lnTo>
                  <a:pt x="0" y="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168">
            <a:extLst>
              <a:ext uri="{FF2B5EF4-FFF2-40B4-BE49-F238E27FC236}">
                <a16:creationId xmlns:a16="http://schemas.microsoft.com/office/drawing/2014/main" id="{73806DFB-D75C-9146-9DAD-7610DD668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0886" y="10139715"/>
            <a:ext cx="588236" cy="588236"/>
          </a:xfrm>
          <a:custGeom>
            <a:avLst/>
            <a:gdLst>
              <a:gd name="T0" fmla="*/ 0 w 603"/>
              <a:gd name="T1" fmla="*/ 602 h 603"/>
              <a:gd name="T2" fmla="*/ 0 w 603"/>
              <a:gd name="T3" fmla="*/ 0 h 603"/>
              <a:gd name="T4" fmla="*/ 602 w 603"/>
              <a:gd name="T5" fmla="*/ 602 h 603"/>
              <a:gd name="T6" fmla="*/ 0 w 603"/>
              <a:gd name="T7" fmla="*/ 602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3" h="603">
                <a:moveTo>
                  <a:pt x="0" y="602"/>
                </a:moveTo>
                <a:lnTo>
                  <a:pt x="0" y="0"/>
                </a:lnTo>
                <a:cubicBezTo>
                  <a:pt x="332" y="0"/>
                  <a:pt x="602" y="270"/>
                  <a:pt x="602" y="602"/>
                </a:cubicBezTo>
                <a:lnTo>
                  <a:pt x="0" y="602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169">
            <a:extLst>
              <a:ext uri="{FF2B5EF4-FFF2-40B4-BE49-F238E27FC236}">
                <a16:creationId xmlns:a16="http://schemas.microsoft.com/office/drawing/2014/main" id="{E8D49BF0-C58A-AE42-9894-0A71F9D82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6123" y="7653659"/>
            <a:ext cx="4950642" cy="3074292"/>
          </a:xfrm>
          <a:custGeom>
            <a:avLst/>
            <a:gdLst>
              <a:gd name="T0" fmla="*/ 4785 w 5083"/>
              <a:gd name="T1" fmla="*/ 3157 h 3158"/>
              <a:gd name="T2" fmla="*/ 4785 w 5083"/>
              <a:gd name="T3" fmla="*/ 3157 h 3158"/>
              <a:gd name="T4" fmla="*/ 297 w 5083"/>
              <a:gd name="T5" fmla="*/ 3157 h 3158"/>
              <a:gd name="T6" fmla="*/ 0 w 5083"/>
              <a:gd name="T7" fmla="*/ 2861 h 3158"/>
              <a:gd name="T8" fmla="*/ 0 w 5083"/>
              <a:gd name="T9" fmla="*/ 297 h 3158"/>
              <a:gd name="T10" fmla="*/ 297 w 5083"/>
              <a:gd name="T11" fmla="*/ 0 h 3158"/>
              <a:gd name="T12" fmla="*/ 4785 w 5083"/>
              <a:gd name="T13" fmla="*/ 0 h 3158"/>
              <a:gd name="T14" fmla="*/ 5082 w 5083"/>
              <a:gd name="T15" fmla="*/ 297 h 3158"/>
              <a:gd name="T16" fmla="*/ 5082 w 5083"/>
              <a:gd name="T17" fmla="*/ 2861 h 3158"/>
              <a:gd name="T18" fmla="*/ 4785 w 5083"/>
              <a:gd name="T19" fmla="*/ 3157 h 3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83" h="3158">
                <a:moveTo>
                  <a:pt x="4785" y="3157"/>
                </a:moveTo>
                <a:lnTo>
                  <a:pt x="4785" y="3157"/>
                </a:lnTo>
                <a:cubicBezTo>
                  <a:pt x="297" y="3157"/>
                  <a:pt x="297" y="3157"/>
                  <a:pt x="297" y="3157"/>
                </a:cubicBezTo>
                <a:cubicBezTo>
                  <a:pt x="135" y="3157"/>
                  <a:pt x="0" y="3022"/>
                  <a:pt x="0" y="2861"/>
                </a:cubicBezTo>
                <a:cubicBezTo>
                  <a:pt x="0" y="297"/>
                  <a:pt x="0" y="297"/>
                  <a:pt x="0" y="297"/>
                </a:cubicBezTo>
                <a:cubicBezTo>
                  <a:pt x="0" y="135"/>
                  <a:pt x="135" y="0"/>
                  <a:pt x="297" y="0"/>
                </a:cubicBezTo>
                <a:cubicBezTo>
                  <a:pt x="4785" y="0"/>
                  <a:pt x="4785" y="0"/>
                  <a:pt x="4785" y="0"/>
                </a:cubicBezTo>
                <a:cubicBezTo>
                  <a:pt x="4947" y="0"/>
                  <a:pt x="5082" y="135"/>
                  <a:pt x="5082" y="297"/>
                </a:cubicBezTo>
                <a:cubicBezTo>
                  <a:pt x="5082" y="2861"/>
                  <a:pt x="5082" y="2861"/>
                  <a:pt x="5082" y="2861"/>
                </a:cubicBezTo>
                <a:cubicBezTo>
                  <a:pt x="5082" y="3022"/>
                  <a:pt x="4947" y="3157"/>
                  <a:pt x="4785" y="315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170">
            <a:extLst>
              <a:ext uri="{FF2B5EF4-FFF2-40B4-BE49-F238E27FC236}">
                <a16:creationId xmlns:a16="http://schemas.microsoft.com/office/drawing/2014/main" id="{7E360DE9-8646-004A-AE0B-89D706207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9495" y="7653659"/>
            <a:ext cx="270502" cy="3074292"/>
          </a:xfrm>
          <a:custGeom>
            <a:avLst/>
            <a:gdLst>
              <a:gd name="T0" fmla="*/ 278 w 279"/>
              <a:gd name="T1" fmla="*/ 0 h 3158"/>
              <a:gd name="T2" fmla="*/ 278 w 279"/>
              <a:gd name="T3" fmla="*/ 3157 h 3158"/>
              <a:gd name="T4" fmla="*/ 139 w 279"/>
              <a:gd name="T5" fmla="*/ 3157 h 3158"/>
              <a:gd name="T6" fmla="*/ 0 w 279"/>
              <a:gd name="T7" fmla="*/ 3157 h 3158"/>
              <a:gd name="T8" fmla="*/ 0 w 279"/>
              <a:gd name="T9" fmla="*/ 0 h 3158"/>
              <a:gd name="T10" fmla="*/ 278 w 279"/>
              <a:gd name="T11" fmla="*/ 0 h 3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9" h="3158">
                <a:moveTo>
                  <a:pt x="278" y="0"/>
                </a:moveTo>
                <a:lnTo>
                  <a:pt x="278" y="3157"/>
                </a:lnTo>
                <a:lnTo>
                  <a:pt x="139" y="3157"/>
                </a:lnTo>
                <a:lnTo>
                  <a:pt x="0" y="3157"/>
                </a:lnTo>
                <a:lnTo>
                  <a:pt x="0" y="0"/>
                </a:lnTo>
                <a:lnTo>
                  <a:pt x="278" y="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171">
            <a:extLst>
              <a:ext uri="{FF2B5EF4-FFF2-40B4-BE49-F238E27FC236}">
                <a16:creationId xmlns:a16="http://schemas.microsoft.com/office/drawing/2014/main" id="{C1F836A0-0986-1746-A620-FCEEB7720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2780" y="7653659"/>
            <a:ext cx="283384" cy="3074292"/>
          </a:xfrm>
          <a:custGeom>
            <a:avLst/>
            <a:gdLst>
              <a:gd name="T0" fmla="*/ 288 w 289"/>
              <a:gd name="T1" fmla="*/ 0 h 3158"/>
              <a:gd name="T2" fmla="*/ 288 w 289"/>
              <a:gd name="T3" fmla="*/ 3157 h 3158"/>
              <a:gd name="T4" fmla="*/ 144 w 289"/>
              <a:gd name="T5" fmla="*/ 3157 h 3158"/>
              <a:gd name="T6" fmla="*/ 0 w 289"/>
              <a:gd name="T7" fmla="*/ 3157 h 3158"/>
              <a:gd name="T8" fmla="*/ 0 w 289"/>
              <a:gd name="T9" fmla="*/ 0 h 3158"/>
              <a:gd name="T10" fmla="*/ 288 w 289"/>
              <a:gd name="T11" fmla="*/ 0 h 3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9" h="3158">
                <a:moveTo>
                  <a:pt x="288" y="0"/>
                </a:moveTo>
                <a:lnTo>
                  <a:pt x="288" y="3157"/>
                </a:lnTo>
                <a:lnTo>
                  <a:pt x="144" y="3157"/>
                </a:lnTo>
                <a:lnTo>
                  <a:pt x="0" y="3157"/>
                </a:lnTo>
                <a:lnTo>
                  <a:pt x="0" y="0"/>
                </a:lnTo>
                <a:lnTo>
                  <a:pt x="288" y="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172">
            <a:extLst>
              <a:ext uri="{FF2B5EF4-FFF2-40B4-BE49-F238E27FC236}">
                <a16:creationId xmlns:a16="http://schemas.microsoft.com/office/drawing/2014/main" id="{93DC2A0F-F5D7-FD48-9F12-490D5116A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526" y="7653659"/>
            <a:ext cx="588239" cy="588239"/>
          </a:xfrm>
          <a:custGeom>
            <a:avLst/>
            <a:gdLst>
              <a:gd name="T0" fmla="*/ 603 w 604"/>
              <a:gd name="T1" fmla="*/ 0 h 604"/>
              <a:gd name="T2" fmla="*/ 603 w 604"/>
              <a:gd name="T3" fmla="*/ 603 h 604"/>
              <a:gd name="T4" fmla="*/ 0 w 604"/>
              <a:gd name="T5" fmla="*/ 0 h 604"/>
              <a:gd name="T6" fmla="*/ 603 w 604"/>
              <a:gd name="T7" fmla="*/ 0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4" h="604">
                <a:moveTo>
                  <a:pt x="603" y="0"/>
                </a:moveTo>
                <a:lnTo>
                  <a:pt x="603" y="603"/>
                </a:lnTo>
                <a:cubicBezTo>
                  <a:pt x="270" y="603"/>
                  <a:pt x="0" y="333"/>
                  <a:pt x="0" y="0"/>
                </a:cubicBezTo>
                <a:lnTo>
                  <a:pt x="603" y="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173">
            <a:extLst>
              <a:ext uri="{FF2B5EF4-FFF2-40B4-BE49-F238E27FC236}">
                <a16:creationId xmlns:a16="http://schemas.microsoft.com/office/drawing/2014/main" id="{B5AEDE21-B75F-3A4E-9E20-2059CBEFA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526" y="10139715"/>
            <a:ext cx="588239" cy="588236"/>
          </a:xfrm>
          <a:custGeom>
            <a:avLst/>
            <a:gdLst>
              <a:gd name="T0" fmla="*/ 603 w 604"/>
              <a:gd name="T1" fmla="*/ 602 h 603"/>
              <a:gd name="T2" fmla="*/ 0 w 604"/>
              <a:gd name="T3" fmla="*/ 602 h 603"/>
              <a:gd name="T4" fmla="*/ 603 w 604"/>
              <a:gd name="T5" fmla="*/ 0 h 603"/>
              <a:gd name="T6" fmla="*/ 603 w 604"/>
              <a:gd name="T7" fmla="*/ 602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4" h="603">
                <a:moveTo>
                  <a:pt x="603" y="602"/>
                </a:moveTo>
                <a:lnTo>
                  <a:pt x="0" y="602"/>
                </a:lnTo>
                <a:cubicBezTo>
                  <a:pt x="0" y="270"/>
                  <a:pt x="270" y="0"/>
                  <a:pt x="603" y="0"/>
                </a:cubicBezTo>
                <a:lnTo>
                  <a:pt x="603" y="602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174">
            <a:extLst>
              <a:ext uri="{FF2B5EF4-FFF2-40B4-BE49-F238E27FC236}">
                <a16:creationId xmlns:a16="http://schemas.microsoft.com/office/drawing/2014/main" id="{20C84083-359B-FA4A-A21B-49E81844C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6123" y="7653659"/>
            <a:ext cx="588239" cy="588239"/>
          </a:xfrm>
          <a:custGeom>
            <a:avLst/>
            <a:gdLst>
              <a:gd name="T0" fmla="*/ 0 w 604"/>
              <a:gd name="T1" fmla="*/ 0 h 604"/>
              <a:gd name="T2" fmla="*/ 603 w 604"/>
              <a:gd name="T3" fmla="*/ 0 h 604"/>
              <a:gd name="T4" fmla="*/ 0 w 604"/>
              <a:gd name="T5" fmla="*/ 603 h 604"/>
              <a:gd name="T6" fmla="*/ 0 w 604"/>
              <a:gd name="T7" fmla="*/ 0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4" h="604">
                <a:moveTo>
                  <a:pt x="0" y="0"/>
                </a:moveTo>
                <a:lnTo>
                  <a:pt x="603" y="0"/>
                </a:lnTo>
                <a:cubicBezTo>
                  <a:pt x="603" y="333"/>
                  <a:pt x="333" y="603"/>
                  <a:pt x="0" y="603"/>
                </a:cubicBezTo>
                <a:lnTo>
                  <a:pt x="0" y="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175">
            <a:extLst>
              <a:ext uri="{FF2B5EF4-FFF2-40B4-BE49-F238E27FC236}">
                <a16:creationId xmlns:a16="http://schemas.microsoft.com/office/drawing/2014/main" id="{D3D1BA9B-08DA-3745-84DB-84D874930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6123" y="10139715"/>
            <a:ext cx="588239" cy="588236"/>
          </a:xfrm>
          <a:custGeom>
            <a:avLst/>
            <a:gdLst>
              <a:gd name="T0" fmla="*/ 0 w 604"/>
              <a:gd name="T1" fmla="*/ 602 h 603"/>
              <a:gd name="T2" fmla="*/ 0 w 604"/>
              <a:gd name="T3" fmla="*/ 0 h 603"/>
              <a:gd name="T4" fmla="*/ 603 w 604"/>
              <a:gd name="T5" fmla="*/ 602 h 603"/>
              <a:gd name="T6" fmla="*/ 0 w 604"/>
              <a:gd name="T7" fmla="*/ 602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4" h="603">
                <a:moveTo>
                  <a:pt x="0" y="602"/>
                </a:moveTo>
                <a:lnTo>
                  <a:pt x="0" y="0"/>
                </a:lnTo>
                <a:cubicBezTo>
                  <a:pt x="333" y="0"/>
                  <a:pt x="603" y="270"/>
                  <a:pt x="603" y="602"/>
                </a:cubicBezTo>
                <a:lnTo>
                  <a:pt x="0" y="602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176">
            <a:extLst>
              <a:ext uri="{FF2B5EF4-FFF2-40B4-BE49-F238E27FC236}">
                <a16:creationId xmlns:a16="http://schemas.microsoft.com/office/drawing/2014/main" id="{BF930D0F-EA63-BF43-9313-6ED7B88E1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6599" y="8662681"/>
            <a:ext cx="1296698" cy="1112068"/>
          </a:xfrm>
          <a:custGeom>
            <a:avLst/>
            <a:gdLst>
              <a:gd name="T0" fmla="*/ 1268 w 1332"/>
              <a:gd name="T1" fmla="*/ 162 h 1143"/>
              <a:gd name="T2" fmla="*/ 1331 w 1332"/>
              <a:gd name="T3" fmla="*/ 233 h 1143"/>
              <a:gd name="T4" fmla="*/ 1331 w 1332"/>
              <a:gd name="T5" fmla="*/ 1070 h 1143"/>
              <a:gd name="T6" fmla="*/ 1268 w 1332"/>
              <a:gd name="T7" fmla="*/ 1142 h 1143"/>
              <a:gd name="T8" fmla="*/ 63 w 1332"/>
              <a:gd name="T9" fmla="*/ 1142 h 1143"/>
              <a:gd name="T10" fmla="*/ 0 w 1332"/>
              <a:gd name="T11" fmla="*/ 1070 h 1143"/>
              <a:gd name="T12" fmla="*/ 0 w 1332"/>
              <a:gd name="T13" fmla="*/ 243 h 1143"/>
              <a:gd name="T14" fmla="*/ 72 w 1332"/>
              <a:gd name="T15" fmla="*/ 162 h 1143"/>
              <a:gd name="T16" fmla="*/ 360 w 1332"/>
              <a:gd name="T17" fmla="*/ 162 h 1143"/>
              <a:gd name="T18" fmla="*/ 351 w 1332"/>
              <a:gd name="T19" fmla="*/ 153 h 1143"/>
              <a:gd name="T20" fmla="*/ 351 w 1332"/>
              <a:gd name="T21" fmla="*/ 45 h 1143"/>
              <a:gd name="T22" fmla="*/ 405 w 1332"/>
              <a:gd name="T23" fmla="*/ 0 h 1143"/>
              <a:gd name="T24" fmla="*/ 927 w 1332"/>
              <a:gd name="T25" fmla="*/ 0 h 1143"/>
              <a:gd name="T26" fmla="*/ 980 w 1332"/>
              <a:gd name="T27" fmla="*/ 45 h 1143"/>
              <a:gd name="T28" fmla="*/ 980 w 1332"/>
              <a:gd name="T29" fmla="*/ 153 h 1143"/>
              <a:gd name="T30" fmla="*/ 972 w 1332"/>
              <a:gd name="T31" fmla="*/ 162 h 1143"/>
              <a:gd name="T32" fmla="*/ 1268 w 1332"/>
              <a:gd name="T33" fmla="*/ 162 h 1143"/>
              <a:gd name="T34" fmla="*/ 1268 w 1332"/>
              <a:gd name="T35" fmla="*/ 162 h 1143"/>
              <a:gd name="T36" fmla="*/ 441 w 1332"/>
              <a:gd name="T37" fmla="*/ 153 h 1143"/>
              <a:gd name="T38" fmla="*/ 441 w 1332"/>
              <a:gd name="T39" fmla="*/ 162 h 1143"/>
              <a:gd name="T40" fmla="*/ 666 w 1332"/>
              <a:gd name="T41" fmla="*/ 162 h 1143"/>
              <a:gd name="T42" fmla="*/ 891 w 1332"/>
              <a:gd name="T43" fmla="*/ 162 h 1143"/>
              <a:gd name="T44" fmla="*/ 891 w 1332"/>
              <a:gd name="T45" fmla="*/ 153 h 1143"/>
              <a:gd name="T46" fmla="*/ 891 w 1332"/>
              <a:gd name="T47" fmla="*/ 81 h 1143"/>
              <a:gd name="T48" fmla="*/ 441 w 1332"/>
              <a:gd name="T49" fmla="*/ 81 h 1143"/>
              <a:gd name="T50" fmla="*/ 441 w 1332"/>
              <a:gd name="T51" fmla="*/ 153 h 1143"/>
              <a:gd name="T52" fmla="*/ 441 w 1332"/>
              <a:gd name="T53" fmla="*/ 153 h 1143"/>
              <a:gd name="T54" fmla="*/ 666 w 1332"/>
              <a:gd name="T55" fmla="*/ 252 h 1143"/>
              <a:gd name="T56" fmla="*/ 81 w 1332"/>
              <a:gd name="T57" fmla="*/ 252 h 1143"/>
              <a:gd name="T58" fmla="*/ 81 w 1332"/>
              <a:gd name="T59" fmla="*/ 611 h 1143"/>
              <a:gd name="T60" fmla="*/ 234 w 1332"/>
              <a:gd name="T61" fmla="*/ 611 h 1143"/>
              <a:gd name="T62" fmla="*/ 234 w 1332"/>
              <a:gd name="T63" fmla="*/ 575 h 1143"/>
              <a:gd name="T64" fmla="*/ 279 w 1332"/>
              <a:gd name="T65" fmla="*/ 539 h 1143"/>
              <a:gd name="T66" fmla="*/ 324 w 1332"/>
              <a:gd name="T67" fmla="*/ 575 h 1143"/>
              <a:gd name="T68" fmla="*/ 324 w 1332"/>
              <a:gd name="T69" fmla="*/ 611 h 1143"/>
              <a:gd name="T70" fmla="*/ 1008 w 1332"/>
              <a:gd name="T71" fmla="*/ 611 h 1143"/>
              <a:gd name="T72" fmla="*/ 1008 w 1332"/>
              <a:gd name="T73" fmla="*/ 575 h 1143"/>
              <a:gd name="T74" fmla="*/ 1052 w 1332"/>
              <a:gd name="T75" fmla="*/ 539 h 1143"/>
              <a:gd name="T76" fmla="*/ 1097 w 1332"/>
              <a:gd name="T77" fmla="*/ 575 h 1143"/>
              <a:gd name="T78" fmla="*/ 1097 w 1332"/>
              <a:gd name="T79" fmla="*/ 611 h 1143"/>
              <a:gd name="T80" fmla="*/ 1250 w 1332"/>
              <a:gd name="T81" fmla="*/ 611 h 1143"/>
              <a:gd name="T82" fmla="*/ 1250 w 1332"/>
              <a:gd name="T83" fmla="*/ 252 h 1143"/>
              <a:gd name="T84" fmla="*/ 666 w 1332"/>
              <a:gd name="T85" fmla="*/ 252 h 1143"/>
              <a:gd name="T86" fmla="*/ 666 w 1332"/>
              <a:gd name="T87" fmla="*/ 252 h 1143"/>
              <a:gd name="T88" fmla="*/ 81 w 1332"/>
              <a:gd name="T89" fmla="*/ 1052 h 1143"/>
              <a:gd name="T90" fmla="*/ 1250 w 1332"/>
              <a:gd name="T91" fmla="*/ 1052 h 1143"/>
              <a:gd name="T92" fmla="*/ 1250 w 1332"/>
              <a:gd name="T93" fmla="*/ 692 h 1143"/>
              <a:gd name="T94" fmla="*/ 1097 w 1332"/>
              <a:gd name="T95" fmla="*/ 692 h 1143"/>
              <a:gd name="T96" fmla="*/ 1097 w 1332"/>
              <a:gd name="T97" fmla="*/ 773 h 1143"/>
              <a:gd name="T98" fmla="*/ 1052 w 1332"/>
              <a:gd name="T99" fmla="*/ 809 h 1143"/>
              <a:gd name="T100" fmla="*/ 1008 w 1332"/>
              <a:gd name="T101" fmla="*/ 773 h 1143"/>
              <a:gd name="T102" fmla="*/ 1008 w 1332"/>
              <a:gd name="T103" fmla="*/ 692 h 1143"/>
              <a:gd name="T104" fmla="*/ 324 w 1332"/>
              <a:gd name="T105" fmla="*/ 692 h 1143"/>
              <a:gd name="T106" fmla="*/ 324 w 1332"/>
              <a:gd name="T107" fmla="*/ 773 h 1143"/>
              <a:gd name="T108" fmla="*/ 279 w 1332"/>
              <a:gd name="T109" fmla="*/ 809 h 1143"/>
              <a:gd name="T110" fmla="*/ 234 w 1332"/>
              <a:gd name="T111" fmla="*/ 773 h 1143"/>
              <a:gd name="T112" fmla="*/ 234 w 1332"/>
              <a:gd name="T113" fmla="*/ 692 h 1143"/>
              <a:gd name="T114" fmla="*/ 81 w 1332"/>
              <a:gd name="T115" fmla="*/ 692 h 1143"/>
              <a:gd name="T116" fmla="*/ 81 w 1332"/>
              <a:gd name="T117" fmla="*/ 1052 h 1143"/>
              <a:gd name="T118" fmla="*/ 81 w 1332"/>
              <a:gd name="T119" fmla="*/ 1052 h 1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32" h="1143">
                <a:moveTo>
                  <a:pt x="1268" y="162"/>
                </a:moveTo>
                <a:cubicBezTo>
                  <a:pt x="1304" y="162"/>
                  <a:pt x="1331" y="198"/>
                  <a:pt x="1331" y="233"/>
                </a:cubicBezTo>
                <a:cubicBezTo>
                  <a:pt x="1331" y="233"/>
                  <a:pt x="1331" y="233"/>
                  <a:pt x="1331" y="1070"/>
                </a:cubicBezTo>
                <a:cubicBezTo>
                  <a:pt x="1331" y="1106"/>
                  <a:pt x="1304" y="1142"/>
                  <a:pt x="1268" y="1142"/>
                </a:cubicBezTo>
                <a:cubicBezTo>
                  <a:pt x="1268" y="1142"/>
                  <a:pt x="1268" y="1142"/>
                  <a:pt x="63" y="1142"/>
                </a:cubicBezTo>
                <a:cubicBezTo>
                  <a:pt x="27" y="1142"/>
                  <a:pt x="0" y="1106"/>
                  <a:pt x="0" y="1070"/>
                </a:cubicBezTo>
                <a:cubicBezTo>
                  <a:pt x="0" y="1070"/>
                  <a:pt x="0" y="1070"/>
                  <a:pt x="0" y="243"/>
                </a:cubicBezTo>
                <a:cubicBezTo>
                  <a:pt x="0" y="198"/>
                  <a:pt x="27" y="162"/>
                  <a:pt x="72" y="162"/>
                </a:cubicBezTo>
                <a:cubicBezTo>
                  <a:pt x="72" y="162"/>
                  <a:pt x="72" y="162"/>
                  <a:pt x="360" y="162"/>
                </a:cubicBezTo>
                <a:cubicBezTo>
                  <a:pt x="351" y="162"/>
                  <a:pt x="351" y="153"/>
                  <a:pt x="351" y="153"/>
                </a:cubicBezTo>
                <a:cubicBezTo>
                  <a:pt x="351" y="153"/>
                  <a:pt x="351" y="153"/>
                  <a:pt x="351" y="45"/>
                </a:cubicBezTo>
                <a:cubicBezTo>
                  <a:pt x="351" y="18"/>
                  <a:pt x="378" y="0"/>
                  <a:pt x="405" y="0"/>
                </a:cubicBezTo>
                <a:cubicBezTo>
                  <a:pt x="405" y="0"/>
                  <a:pt x="405" y="0"/>
                  <a:pt x="927" y="0"/>
                </a:cubicBezTo>
                <a:cubicBezTo>
                  <a:pt x="944" y="0"/>
                  <a:pt x="980" y="18"/>
                  <a:pt x="980" y="45"/>
                </a:cubicBezTo>
                <a:cubicBezTo>
                  <a:pt x="980" y="45"/>
                  <a:pt x="980" y="45"/>
                  <a:pt x="980" y="153"/>
                </a:cubicBezTo>
                <a:lnTo>
                  <a:pt x="972" y="162"/>
                </a:lnTo>
                <a:cubicBezTo>
                  <a:pt x="972" y="162"/>
                  <a:pt x="972" y="162"/>
                  <a:pt x="1268" y="162"/>
                </a:cubicBezTo>
                <a:lnTo>
                  <a:pt x="1268" y="162"/>
                </a:lnTo>
                <a:close/>
                <a:moveTo>
                  <a:pt x="441" y="153"/>
                </a:moveTo>
                <a:lnTo>
                  <a:pt x="441" y="162"/>
                </a:lnTo>
                <a:cubicBezTo>
                  <a:pt x="441" y="162"/>
                  <a:pt x="441" y="162"/>
                  <a:pt x="666" y="162"/>
                </a:cubicBezTo>
                <a:cubicBezTo>
                  <a:pt x="666" y="162"/>
                  <a:pt x="666" y="162"/>
                  <a:pt x="891" y="162"/>
                </a:cubicBezTo>
                <a:lnTo>
                  <a:pt x="891" y="153"/>
                </a:lnTo>
                <a:cubicBezTo>
                  <a:pt x="891" y="153"/>
                  <a:pt x="891" y="153"/>
                  <a:pt x="891" y="81"/>
                </a:cubicBezTo>
                <a:cubicBezTo>
                  <a:pt x="891" y="81"/>
                  <a:pt x="891" y="81"/>
                  <a:pt x="441" y="81"/>
                </a:cubicBezTo>
                <a:cubicBezTo>
                  <a:pt x="441" y="81"/>
                  <a:pt x="441" y="81"/>
                  <a:pt x="441" y="153"/>
                </a:cubicBezTo>
                <a:lnTo>
                  <a:pt x="441" y="153"/>
                </a:lnTo>
                <a:close/>
                <a:moveTo>
                  <a:pt x="666" y="252"/>
                </a:moveTo>
                <a:lnTo>
                  <a:pt x="81" y="252"/>
                </a:lnTo>
                <a:cubicBezTo>
                  <a:pt x="81" y="252"/>
                  <a:pt x="81" y="252"/>
                  <a:pt x="81" y="611"/>
                </a:cubicBezTo>
                <a:cubicBezTo>
                  <a:pt x="81" y="611"/>
                  <a:pt x="81" y="611"/>
                  <a:pt x="234" y="611"/>
                </a:cubicBezTo>
                <a:cubicBezTo>
                  <a:pt x="234" y="611"/>
                  <a:pt x="234" y="611"/>
                  <a:pt x="234" y="575"/>
                </a:cubicBezTo>
                <a:cubicBezTo>
                  <a:pt x="234" y="557"/>
                  <a:pt x="252" y="539"/>
                  <a:pt x="279" y="539"/>
                </a:cubicBezTo>
                <a:cubicBezTo>
                  <a:pt x="297" y="539"/>
                  <a:pt x="324" y="557"/>
                  <a:pt x="324" y="575"/>
                </a:cubicBezTo>
                <a:cubicBezTo>
                  <a:pt x="324" y="575"/>
                  <a:pt x="324" y="575"/>
                  <a:pt x="324" y="611"/>
                </a:cubicBezTo>
                <a:cubicBezTo>
                  <a:pt x="324" y="611"/>
                  <a:pt x="324" y="611"/>
                  <a:pt x="1008" y="611"/>
                </a:cubicBezTo>
                <a:cubicBezTo>
                  <a:pt x="1008" y="611"/>
                  <a:pt x="1008" y="611"/>
                  <a:pt x="1008" y="575"/>
                </a:cubicBezTo>
                <a:cubicBezTo>
                  <a:pt x="1008" y="557"/>
                  <a:pt x="1025" y="539"/>
                  <a:pt x="1052" y="539"/>
                </a:cubicBezTo>
                <a:cubicBezTo>
                  <a:pt x="1079" y="539"/>
                  <a:pt x="1097" y="557"/>
                  <a:pt x="1097" y="575"/>
                </a:cubicBezTo>
                <a:cubicBezTo>
                  <a:pt x="1097" y="575"/>
                  <a:pt x="1097" y="575"/>
                  <a:pt x="1097" y="611"/>
                </a:cubicBezTo>
                <a:cubicBezTo>
                  <a:pt x="1097" y="611"/>
                  <a:pt x="1097" y="611"/>
                  <a:pt x="1250" y="611"/>
                </a:cubicBezTo>
                <a:cubicBezTo>
                  <a:pt x="1250" y="611"/>
                  <a:pt x="1250" y="611"/>
                  <a:pt x="1250" y="252"/>
                </a:cubicBezTo>
                <a:cubicBezTo>
                  <a:pt x="1250" y="252"/>
                  <a:pt x="1250" y="252"/>
                  <a:pt x="666" y="252"/>
                </a:cubicBezTo>
                <a:lnTo>
                  <a:pt x="666" y="252"/>
                </a:lnTo>
                <a:close/>
                <a:moveTo>
                  <a:pt x="81" y="1052"/>
                </a:moveTo>
                <a:lnTo>
                  <a:pt x="1250" y="1052"/>
                </a:lnTo>
                <a:cubicBezTo>
                  <a:pt x="1250" y="1052"/>
                  <a:pt x="1250" y="1052"/>
                  <a:pt x="1250" y="692"/>
                </a:cubicBezTo>
                <a:cubicBezTo>
                  <a:pt x="1250" y="692"/>
                  <a:pt x="1250" y="692"/>
                  <a:pt x="1097" y="692"/>
                </a:cubicBezTo>
                <a:cubicBezTo>
                  <a:pt x="1097" y="692"/>
                  <a:pt x="1097" y="692"/>
                  <a:pt x="1097" y="773"/>
                </a:cubicBezTo>
                <a:cubicBezTo>
                  <a:pt x="1097" y="791"/>
                  <a:pt x="1079" y="809"/>
                  <a:pt x="1052" y="809"/>
                </a:cubicBezTo>
                <a:cubicBezTo>
                  <a:pt x="1025" y="809"/>
                  <a:pt x="1008" y="791"/>
                  <a:pt x="1008" y="773"/>
                </a:cubicBezTo>
                <a:cubicBezTo>
                  <a:pt x="1008" y="773"/>
                  <a:pt x="1008" y="773"/>
                  <a:pt x="1008" y="692"/>
                </a:cubicBezTo>
                <a:cubicBezTo>
                  <a:pt x="1008" y="692"/>
                  <a:pt x="1008" y="692"/>
                  <a:pt x="324" y="692"/>
                </a:cubicBezTo>
                <a:cubicBezTo>
                  <a:pt x="324" y="692"/>
                  <a:pt x="324" y="692"/>
                  <a:pt x="324" y="773"/>
                </a:cubicBezTo>
                <a:cubicBezTo>
                  <a:pt x="324" y="791"/>
                  <a:pt x="297" y="809"/>
                  <a:pt x="279" y="809"/>
                </a:cubicBezTo>
                <a:cubicBezTo>
                  <a:pt x="252" y="809"/>
                  <a:pt x="234" y="791"/>
                  <a:pt x="234" y="773"/>
                </a:cubicBezTo>
                <a:cubicBezTo>
                  <a:pt x="234" y="773"/>
                  <a:pt x="234" y="773"/>
                  <a:pt x="234" y="692"/>
                </a:cubicBezTo>
                <a:cubicBezTo>
                  <a:pt x="234" y="692"/>
                  <a:pt x="234" y="692"/>
                  <a:pt x="81" y="692"/>
                </a:cubicBezTo>
                <a:cubicBezTo>
                  <a:pt x="81" y="692"/>
                  <a:pt x="81" y="692"/>
                  <a:pt x="81" y="1052"/>
                </a:cubicBezTo>
                <a:lnTo>
                  <a:pt x="81" y="10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cxnSp>
        <p:nvCxnSpPr>
          <p:cNvPr id="422" name="Conector recto 421">
            <a:extLst>
              <a:ext uri="{FF2B5EF4-FFF2-40B4-BE49-F238E27FC236}">
                <a16:creationId xmlns:a16="http://schemas.microsoft.com/office/drawing/2014/main" id="{20ED8FE9-F67A-B34B-9C1C-34DA703220EA}"/>
              </a:ext>
            </a:extLst>
          </p:cNvPr>
          <p:cNvCxnSpPr>
            <a:cxnSpLocks/>
          </p:cNvCxnSpPr>
          <p:nvPr/>
        </p:nvCxnSpPr>
        <p:spPr bwMode="auto">
          <a:xfrm>
            <a:off x="3450657" y="11464856"/>
            <a:ext cx="17930988" cy="0"/>
          </a:xfrm>
          <a:prstGeom prst="line">
            <a:avLst/>
          </a:prstGeom>
          <a:solidFill>
            <a:srgbClr val="00B8FF"/>
          </a:solidFill>
          <a:ln w="2286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3" name="Conector recto 422">
            <a:extLst>
              <a:ext uri="{FF2B5EF4-FFF2-40B4-BE49-F238E27FC236}">
                <a16:creationId xmlns:a16="http://schemas.microsoft.com/office/drawing/2014/main" id="{A86F4B53-9B3F-0446-BD5F-40E5C54F963B}"/>
              </a:ext>
            </a:extLst>
          </p:cNvPr>
          <p:cNvCxnSpPr>
            <a:cxnSpLocks/>
          </p:cNvCxnSpPr>
          <p:nvPr/>
        </p:nvCxnSpPr>
        <p:spPr bwMode="auto">
          <a:xfrm flipH="1">
            <a:off x="3749550" y="6498238"/>
            <a:ext cx="39213" cy="5161378"/>
          </a:xfrm>
          <a:prstGeom prst="line">
            <a:avLst/>
          </a:prstGeom>
          <a:solidFill>
            <a:srgbClr val="00B8FF"/>
          </a:solidFill>
          <a:ln w="2286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4" name="Freeform 162">
            <a:extLst>
              <a:ext uri="{FF2B5EF4-FFF2-40B4-BE49-F238E27FC236}">
                <a16:creationId xmlns:a16="http://schemas.microsoft.com/office/drawing/2014/main" id="{21808723-8905-CA4A-A0C8-51383050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0702" y="7764422"/>
            <a:ext cx="3851454" cy="3074292"/>
          </a:xfrm>
          <a:custGeom>
            <a:avLst/>
            <a:gdLst>
              <a:gd name="T0" fmla="*/ 4785 w 5073"/>
              <a:gd name="T1" fmla="*/ 3157 h 3158"/>
              <a:gd name="T2" fmla="*/ 4785 w 5073"/>
              <a:gd name="T3" fmla="*/ 3157 h 3158"/>
              <a:gd name="T4" fmla="*/ 287 w 5073"/>
              <a:gd name="T5" fmla="*/ 3157 h 3158"/>
              <a:gd name="T6" fmla="*/ 0 w 5073"/>
              <a:gd name="T7" fmla="*/ 2861 h 3158"/>
              <a:gd name="T8" fmla="*/ 0 w 5073"/>
              <a:gd name="T9" fmla="*/ 297 h 3158"/>
              <a:gd name="T10" fmla="*/ 287 w 5073"/>
              <a:gd name="T11" fmla="*/ 0 h 3158"/>
              <a:gd name="T12" fmla="*/ 4785 w 5073"/>
              <a:gd name="T13" fmla="*/ 0 h 3158"/>
              <a:gd name="T14" fmla="*/ 5072 w 5073"/>
              <a:gd name="T15" fmla="*/ 297 h 3158"/>
              <a:gd name="T16" fmla="*/ 5072 w 5073"/>
              <a:gd name="T17" fmla="*/ 2861 h 3158"/>
              <a:gd name="T18" fmla="*/ 4785 w 5073"/>
              <a:gd name="T19" fmla="*/ 3157 h 3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73" h="3158">
                <a:moveTo>
                  <a:pt x="4785" y="3157"/>
                </a:moveTo>
                <a:lnTo>
                  <a:pt x="4785" y="3157"/>
                </a:lnTo>
                <a:cubicBezTo>
                  <a:pt x="287" y="3157"/>
                  <a:pt x="287" y="3157"/>
                  <a:pt x="287" y="3157"/>
                </a:cubicBezTo>
                <a:cubicBezTo>
                  <a:pt x="126" y="3157"/>
                  <a:pt x="0" y="3022"/>
                  <a:pt x="0" y="2861"/>
                </a:cubicBezTo>
                <a:cubicBezTo>
                  <a:pt x="0" y="297"/>
                  <a:pt x="0" y="297"/>
                  <a:pt x="0" y="297"/>
                </a:cubicBezTo>
                <a:cubicBezTo>
                  <a:pt x="0" y="135"/>
                  <a:pt x="126" y="0"/>
                  <a:pt x="287" y="0"/>
                </a:cubicBezTo>
                <a:cubicBezTo>
                  <a:pt x="4785" y="0"/>
                  <a:pt x="4785" y="0"/>
                  <a:pt x="4785" y="0"/>
                </a:cubicBezTo>
                <a:cubicBezTo>
                  <a:pt x="4947" y="0"/>
                  <a:pt x="5072" y="135"/>
                  <a:pt x="5072" y="297"/>
                </a:cubicBezTo>
                <a:cubicBezTo>
                  <a:pt x="5072" y="2861"/>
                  <a:pt x="5072" y="2861"/>
                  <a:pt x="5072" y="2861"/>
                </a:cubicBezTo>
                <a:cubicBezTo>
                  <a:pt x="5072" y="3022"/>
                  <a:pt x="4947" y="3157"/>
                  <a:pt x="4785" y="315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170">
            <a:extLst>
              <a:ext uri="{FF2B5EF4-FFF2-40B4-BE49-F238E27FC236}">
                <a16:creationId xmlns:a16="http://schemas.microsoft.com/office/drawing/2014/main" id="{EDA94775-EE90-9B47-9032-7565B7EED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2407" y="7764422"/>
            <a:ext cx="270502" cy="3074292"/>
          </a:xfrm>
          <a:custGeom>
            <a:avLst/>
            <a:gdLst>
              <a:gd name="T0" fmla="*/ 278 w 279"/>
              <a:gd name="T1" fmla="*/ 0 h 3158"/>
              <a:gd name="T2" fmla="*/ 278 w 279"/>
              <a:gd name="T3" fmla="*/ 3157 h 3158"/>
              <a:gd name="T4" fmla="*/ 139 w 279"/>
              <a:gd name="T5" fmla="*/ 3157 h 3158"/>
              <a:gd name="T6" fmla="*/ 0 w 279"/>
              <a:gd name="T7" fmla="*/ 3157 h 3158"/>
              <a:gd name="T8" fmla="*/ 0 w 279"/>
              <a:gd name="T9" fmla="*/ 0 h 3158"/>
              <a:gd name="T10" fmla="*/ 278 w 279"/>
              <a:gd name="T11" fmla="*/ 0 h 3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9" h="3158">
                <a:moveTo>
                  <a:pt x="278" y="0"/>
                </a:moveTo>
                <a:lnTo>
                  <a:pt x="278" y="3157"/>
                </a:lnTo>
                <a:lnTo>
                  <a:pt x="139" y="3157"/>
                </a:lnTo>
                <a:lnTo>
                  <a:pt x="0" y="3157"/>
                </a:lnTo>
                <a:lnTo>
                  <a:pt x="0" y="0"/>
                </a:lnTo>
                <a:lnTo>
                  <a:pt x="278" y="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170">
            <a:extLst>
              <a:ext uri="{FF2B5EF4-FFF2-40B4-BE49-F238E27FC236}">
                <a16:creationId xmlns:a16="http://schemas.microsoft.com/office/drawing/2014/main" id="{B8249275-A495-4949-BD5A-897F860B1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3690" y="7764422"/>
            <a:ext cx="270502" cy="3074292"/>
          </a:xfrm>
          <a:custGeom>
            <a:avLst/>
            <a:gdLst>
              <a:gd name="T0" fmla="*/ 278 w 279"/>
              <a:gd name="T1" fmla="*/ 0 h 3158"/>
              <a:gd name="T2" fmla="*/ 278 w 279"/>
              <a:gd name="T3" fmla="*/ 3157 h 3158"/>
              <a:gd name="T4" fmla="*/ 139 w 279"/>
              <a:gd name="T5" fmla="*/ 3157 h 3158"/>
              <a:gd name="T6" fmla="*/ 0 w 279"/>
              <a:gd name="T7" fmla="*/ 3157 h 3158"/>
              <a:gd name="T8" fmla="*/ 0 w 279"/>
              <a:gd name="T9" fmla="*/ 0 h 3158"/>
              <a:gd name="T10" fmla="*/ 278 w 279"/>
              <a:gd name="T11" fmla="*/ 0 h 3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9" h="3158">
                <a:moveTo>
                  <a:pt x="278" y="0"/>
                </a:moveTo>
                <a:lnTo>
                  <a:pt x="278" y="3157"/>
                </a:lnTo>
                <a:lnTo>
                  <a:pt x="139" y="3157"/>
                </a:lnTo>
                <a:lnTo>
                  <a:pt x="0" y="3157"/>
                </a:lnTo>
                <a:lnTo>
                  <a:pt x="0" y="0"/>
                </a:lnTo>
                <a:lnTo>
                  <a:pt x="278" y="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487">
            <a:extLst>
              <a:ext uri="{FF2B5EF4-FFF2-40B4-BE49-F238E27FC236}">
                <a16:creationId xmlns:a16="http://schemas.microsoft.com/office/drawing/2014/main" id="{422AF95C-41F6-0248-A4FC-C1985D075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2835" y="8823126"/>
            <a:ext cx="1106104" cy="1030689"/>
          </a:xfrm>
          <a:custGeom>
            <a:avLst/>
            <a:gdLst>
              <a:gd name="T0" fmla="*/ 733 w 774"/>
              <a:gd name="T1" fmla="*/ 0 h 725"/>
              <a:gd name="T2" fmla="*/ 733 w 774"/>
              <a:gd name="T3" fmla="*/ 0 h 725"/>
              <a:gd name="T4" fmla="*/ 725 w 774"/>
              <a:gd name="T5" fmla="*/ 0 h 725"/>
              <a:gd name="T6" fmla="*/ 390 w 774"/>
              <a:gd name="T7" fmla="*/ 39 h 725"/>
              <a:gd name="T8" fmla="*/ 390 w 774"/>
              <a:gd name="T9" fmla="*/ 39 h 725"/>
              <a:gd name="T10" fmla="*/ 374 w 774"/>
              <a:gd name="T11" fmla="*/ 39 h 725"/>
              <a:gd name="T12" fmla="*/ 40 w 774"/>
              <a:gd name="T13" fmla="*/ 0 h 725"/>
              <a:gd name="T14" fmla="*/ 40 w 774"/>
              <a:gd name="T15" fmla="*/ 0 h 725"/>
              <a:gd name="T16" fmla="*/ 0 w 774"/>
              <a:gd name="T17" fmla="*/ 39 h 725"/>
              <a:gd name="T18" fmla="*/ 0 w 774"/>
              <a:gd name="T19" fmla="*/ 119 h 725"/>
              <a:gd name="T20" fmla="*/ 0 w 774"/>
              <a:gd name="T21" fmla="*/ 541 h 725"/>
              <a:gd name="T22" fmla="*/ 0 w 774"/>
              <a:gd name="T23" fmla="*/ 605 h 725"/>
              <a:gd name="T24" fmla="*/ 32 w 774"/>
              <a:gd name="T25" fmla="*/ 653 h 725"/>
              <a:gd name="T26" fmla="*/ 366 w 774"/>
              <a:gd name="T27" fmla="*/ 724 h 725"/>
              <a:gd name="T28" fmla="*/ 374 w 774"/>
              <a:gd name="T29" fmla="*/ 724 h 725"/>
              <a:gd name="T30" fmla="*/ 382 w 774"/>
              <a:gd name="T31" fmla="*/ 724 h 725"/>
              <a:gd name="T32" fmla="*/ 398 w 774"/>
              <a:gd name="T33" fmla="*/ 724 h 725"/>
              <a:gd name="T34" fmla="*/ 398 w 774"/>
              <a:gd name="T35" fmla="*/ 724 h 725"/>
              <a:gd name="T36" fmla="*/ 733 w 774"/>
              <a:gd name="T37" fmla="*/ 653 h 725"/>
              <a:gd name="T38" fmla="*/ 773 w 774"/>
              <a:gd name="T39" fmla="*/ 613 h 725"/>
              <a:gd name="T40" fmla="*/ 773 w 774"/>
              <a:gd name="T41" fmla="*/ 478 h 725"/>
              <a:gd name="T42" fmla="*/ 773 w 774"/>
              <a:gd name="T43" fmla="*/ 478 h 725"/>
              <a:gd name="T44" fmla="*/ 773 w 774"/>
              <a:gd name="T45" fmla="*/ 39 h 725"/>
              <a:gd name="T46" fmla="*/ 733 w 774"/>
              <a:gd name="T47" fmla="*/ 0 h 725"/>
              <a:gd name="T48" fmla="*/ 56 w 774"/>
              <a:gd name="T49" fmla="*/ 541 h 725"/>
              <a:gd name="T50" fmla="*/ 56 w 774"/>
              <a:gd name="T51" fmla="*/ 541 h 725"/>
              <a:gd name="T52" fmla="*/ 56 w 774"/>
              <a:gd name="T53" fmla="*/ 119 h 725"/>
              <a:gd name="T54" fmla="*/ 56 w 774"/>
              <a:gd name="T55" fmla="*/ 119 h 725"/>
              <a:gd name="T56" fmla="*/ 56 w 774"/>
              <a:gd name="T57" fmla="*/ 55 h 725"/>
              <a:gd name="T58" fmla="*/ 358 w 774"/>
              <a:gd name="T59" fmla="*/ 95 h 725"/>
              <a:gd name="T60" fmla="*/ 358 w 774"/>
              <a:gd name="T61" fmla="*/ 246 h 725"/>
              <a:gd name="T62" fmla="*/ 358 w 774"/>
              <a:gd name="T63" fmla="*/ 661 h 725"/>
              <a:gd name="T64" fmla="*/ 56 w 774"/>
              <a:gd name="T65" fmla="*/ 597 h 725"/>
              <a:gd name="T66" fmla="*/ 56 w 774"/>
              <a:gd name="T67" fmla="*/ 541 h 725"/>
              <a:gd name="T68" fmla="*/ 709 w 774"/>
              <a:gd name="T69" fmla="*/ 478 h 725"/>
              <a:gd name="T70" fmla="*/ 709 w 774"/>
              <a:gd name="T71" fmla="*/ 478 h 725"/>
              <a:gd name="T72" fmla="*/ 709 w 774"/>
              <a:gd name="T73" fmla="*/ 597 h 725"/>
              <a:gd name="T74" fmla="*/ 414 w 774"/>
              <a:gd name="T75" fmla="*/ 661 h 725"/>
              <a:gd name="T76" fmla="*/ 414 w 774"/>
              <a:gd name="T77" fmla="*/ 246 h 725"/>
              <a:gd name="T78" fmla="*/ 414 w 774"/>
              <a:gd name="T79" fmla="*/ 119 h 725"/>
              <a:gd name="T80" fmla="*/ 414 w 774"/>
              <a:gd name="T81" fmla="*/ 119 h 725"/>
              <a:gd name="T82" fmla="*/ 414 w 774"/>
              <a:gd name="T83" fmla="*/ 95 h 725"/>
              <a:gd name="T84" fmla="*/ 709 w 774"/>
              <a:gd name="T85" fmla="*/ 63 h 725"/>
              <a:gd name="T86" fmla="*/ 709 w 774"/>
              <a:gd name="T87" fmla="*/ 478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74" h="725">
                <a:moveTo>
                  <a:pt x="733" y="0"/>
                </a:moveTo>
                <a:lnTo>
                  <a:pt x="733" y="0"/>
                </a:lnTo>
                <a:cubicBezTo>
                  <a:pt x="733" y="0"/>
                  <a:pt x="733" y="0"/>
                  <a:pt x="725" y="0"/>
                </a:cubicBezTo>
                <a:cubicBezTo>
                  <a:pt x="390" y="39"/>
                  <a:pt x="390" y="39"/>
                  <a:pt x="390" y="39"/>
                </a:cubicBezTo>
                <a:lnTo>
                  <a:pt x="390" y="39"/>
                </a:lnTo>
                <a:cubicBezTo>
                  <a:pt x="382" y="39"/>
                  <a:pt x="382" y="39"/>
                  <a:pt x="374" y="39"/>
                </a:cubicBezTo>
                <a:cubicBezTo>
                  <a:pt x="40" y="0"/>
                  <a:pt x="40" y="0"/>
                  <a:pt x="40" y="0"/>
                </a:cubicBezTo>
                <a:lnTo>
                  <a:pt x="40" y="0"/>
                </a:lnTo>
                <a:cubicBezTo>
                  <a:pt x="16" y="0"/>
                  <a:pt x="0" y="15"/>
                  <a:pt x="0" y="39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541"/>
                  <a:pt x="0" y="541"/>
                  <a:pt x="0" y="541"/>
                </a:cubicBezTo>
                <a:cubicBezTo>
                  <a:pt x="0" y="605"/>
                  <a:pt x="0" y="605"/>
                  <a:pt x="0" y="605"/>
                </a:cubicBezTo>
                <a:cubicBezTo>
                  <a:pt x="0" y="629"/>
                  <a:pt x="16" y="645"/>
                  <a:pt x="32" y="653"/>
                </a:cubicBezTo>
                <a:cubicBezTo>
                  <a:pt x="366" y="724"/>
                  <a:pt x="366" y="724"/>
                  <a:pt x="366" y="724"/>
                </a:cubicBezTo>
                <a:cubicBezTo>
                  <a:pt x="374" y="724"/>
                  <a:pt x="374" y="724"/>
                  <a:pt x="374" y="724"/>
                </a:cubicBezTo>
                <a:lnTo>
                  <a:pt x="382" y="724"/>
                </a:lnTo>
                <a:cubicBezTo>
                  <a:pt x="390" y="724"/>
                  <a:pt x="390" y="724"/>
                  <a:pt x="398" y="724"/>
                </a:cubicBezTo>
                <a:lnTo>
                  <a:pt x="398" y="724"/>
                </a:lnTo>
                <a:cubicBezTo>
                  <a:pt x="733" y="653"/>
                  <a:pt x="733" y="653"/>
                  <a:pt x="733" y="653"/>
                </a:cubicBezTo>
                <a:cubicBezTo>
                  <a:pt x="757" y="645"/>
                  <a:pt x="773" y="629"/>
                  <a:pt x="773" y="613"/>
                </a:cubicBezTo>
                <a:cubicBezTo>
                  <a:pt x="773" y="478"/>
                  <a:pt x="773" y="478"/>
                  <a:pt x="773" y="478"/>
                </a:cubicBezTo>
                <a:lnTo>
                  <a:pt x="773" y="478"/>
                </a:lnTo>
                <a:cubicBezTo>
                  <a:pt x="773" y="39"/>
                  <a:pt x="773" y="39"/>
                  <a:pt x="773" y="39"/>
                </a:cubicBezTo>
                <a:cubicBezTo>
                  <a:pt x="773" y="15"/>
                  <a:pt x="757" y="0"/>
                  <a:pt x="733" y="0"/>
                </a:cubicBezTo>
                <a:close/>
                <a:moveTo>
                  <a:pt x="56" y="541"/>
                </a:moveTo>
                <a:lnTo>
                  <a:pt x="56" y="541"/>
                </a:lnTo>
                <a:cubicBezTo>
                  <a:pt x="56" y="119"/>
                  <a:pt x="56" y="119"/>
                  <a:pt x="56" y="119"/>
                </a:cubicBezTo>
                <a:lnTo>
                  <a:pt x="56" y="119"/>
                </a:lnTo>
                <a:cubicBezTo>
                  <a:pt x="56" y="55"/>
                  <a:pt x="56" y="55"/>
                  <a:pt x="56" y="55"/>
                </a:cubicBezTo>
                <a:cubicBezTo>
                  <a:pt x="358" y="95"/>
                  <a:pt x="358" y="95"/>
                  <a:pt x="358" y="95"/>
                </a:cubicBezTo>
                <a:cubicBezTo>
                  <a:pt x="358" y="246"/>
                  <a:pt x="358" y="246"/>
                  <a:pt x="358" y="246"/>
                </a:cubicBezTo>
                <a:cubicBezTo>
                  <a:pt x="358" y="661"/>
                  <a:pt x="358" y="661"/>
                  <a:pt x="358" y="661"/>
                </a:cubicBezTo>
                <a:cubicBezTo>
                  <a:pt x="56" y="597"/>
                  <a:pt x="56" y="597"/>
                  <a:pt x="56" y="597"/>
                </a:cubicBezTo>
                <a:lnTo>
                  <a:pt x="56" y="541"/>
                </a:lnTo>
                <a:close/>
                <a:moveTo>
                  <a:pt x="709" y="478"/>
                </a:moveTo>
                <a:lnTo>
                  <a:pt x="709" y="478"/>
                </a:lnTo>
                <a:cubicBezTo>
                  <a:pt x="709" y="597"/>
                  <a:pt x="709" y="597"/>
                  <a:pt x="709" y="597"/>
                </a:cubicBezTo>
                <a:cubicBezTo>
                  <a:pt x="414" y="661"/>
                  <a:pt x="414" y="661"/>
                  <a:pt x="414" y="661"/>
                </a:cubicBezTo>
                <a:cubicBezTo>
                  <a:pt x="414" y="246"/>
                  <a:pt x="414" y="246"/>
                  <a:pt x="414" y="246"/>
                </a:cubicBezTo>
                <a:cubicBezTo>
                  <a:pt x="414" y="119"/>
                  <a:pt x="414" y="119"/>
                  <a:pt x="414" y="119"/>
                </a:cubicBezTo>
                <a:lnTo>
                  <a:pt x="414" y="119"/>
                </a:lnTo>
                <a:cubicBezTo>
                  <a:pt x="414" y="95"/>
                  <a:pt x="414" y="95"/>
                  <a:pt x="414" y="95"/>
                </a:cubicBezTo>
                <a:cubicBezTo>
                  <a:pt x="709" y="63"/>
                  <a:pt x="709" y="63"/>
                  <a:pt x="709" y="63"/>
                </a:cubicBezTo>
                <a:lnTo>
                  <a:pt x="709" y="47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28" name="Grupo 427">
            <a:extLst>
              <a:ext uri="{FF2B5EF4-FFF2-40B4-BE49-F238E27FC236}">
                <a16:creationId xmlns:a16="http://schemas.microsoft.com/office/drawing/2014/main" id="{1973EA31-BCB5-C74E-9A96-8C3DE0823CF1}"/>
              </a:ext>
            </a:extLst>
          </p:cNvPr>
          <p:cNvGrpSpPr/>
          <p:nvPr/>
        </p:nvGrpSpPr>
        <p:grpSpPr>
          <a:xfrm>
            <a:off x="6802762" y="8543461"/>
            <a:ext cx="1141349" cy="1225449"/>
            <a:chOff x="2922588" y="4011141"/>
            <a:chExt cx="301625" cy="323850"/>
          </a:xfrm>
          <a:solidFill>
            <a:schemeClr val="bg2"/>
          </a:solidFill>
        </p:grpSpPr>
        <p:sp>
          <p:nvSpPr>
            <p:cNvPr id="429" name="Freeform 488">
              <a:extLst>
                <a:ext uri="{FF2B5EF4-FFF2-40B4-BE49-F238E27FC236}">
                  <a16:creationId xmlns:a16="http://schemas.microsoft.com/office/drawing/2014/main" id="{53734985-A101-E644-8C3A-E4ED4EED7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588" y="4011141"/>
              <a:ext cx="301625" cy="323850"/>
            </a:xfrm>
            <a:custGeom>
              <a:avLst/>
              <a:gdLst>
                <a:gd name="T0" fmla="*/ 837 w 838"/>
                <a:gd name="T1" fmla="*/ 104 h 901"/>
                <a:gd name="T2" fmla="*/ 837 w 838"/>
                <a:gd name="T3" fmla="*/ 104 h 901"/>
                <a:gd name="T4" fmla="*/ 789 w 838"/>
                <a:gd name="T5" fmla="*/ 64 h 901"/>
                <a:gd name="T6" fmla="*/ 701 w 838"/>
                <a:gd name="T7" fmla="*/ 64 h 901"/>
                <a:gd name="T8" fmla="*/ 701 w 838"/>
                <a:gd name="T9" fmla="*/ 32 h 901"/>
                <a:gd name="T10" fmla="*/ 677 w 838"/>
                <a:gd name="T11" fmla="*/ 0 h 901"/>
                <a:gd name="T12" fmla="*/ 645 w 838"/>
                <a:gd name="T13" fmla="*/ 32 h 901"/>
                <a:gd name="T14" fmla="*/ 645 w 838"/>
                <a:gd name="T15" fmla="*/ 64 h 901"/>
                <a:gd name="T16" fmla="*/ 183 w 838"/>
                <a:gd name="T17" fmla="*/ 64 h 901"/>
                <a:gd name="T18" fmla="*/ 183 w 838"/>
                <a:gd name="T19" fmla="*/ 32 h 901"/>
                <a:gd name="T20" fmla="*/ 151 w 838"/>
                <a:gd name="T21" fmla="*/ 0 h 901"/>
                <a:gd name="T22" fmla="*/ 127 w 838"/>
                <a:gd name="T23" fmla="*/ 32 h 901"/>
                <a:gd name="T24" fmla="*/ 127 w 838"/>
                <a:gd name="T25" fmla="*/ 64 h 901"/>
                <a:gd name="T26" fmla="*/ 40 w 838"/>
                <a:gd name="T27" fmla="*/ 64 h 901"/>
                <a:gd name="T28" fmla="*/ 0 w 838"/>
                <a:gd name="T29" fmla="*/ 104 h 901"/>
                <a:gd name="T30" fmla="*/ 0 w 838"/>
                <a:gd name="T31" fmla="*/ 318 h 901"/>
                <a:gd name="T32" fmla="*/ 0 w 838"/>
                <a:gd name="T33" fmla="*/ 327 h 901"/>
                <a:gd name="T34" fmla="*/ 0 w 838"/>
                <a:gd name="T35" fmla="*/ 342 h 901"/>
                <a:gd name="T36" fmla="*/ 0 w 838"/>
                <a:gd name="T37" fmla="*/ 852 h 901"/>
                <a:gd name="T38" fmla="*/ 40 w 838"/>
                <a:gd name="T39" fmla="*/ 900 h 901"/>
                <a:gd name="T40" fmla="*/ 789 w 838"/>
                <a:gd name="T41" fmla="*/ 900 h 901"/>
                <a:gd name="T42" fmla="*/ 837 w 838"/>
                <a:gd name="T43" fmla="*/ 852 h 901"/>
                <a:gd name="T44" fmla="*/ 837 w 838"/>
                <a:gd name="T45" fmla="*/ 342 h 901"/>
                <a:gd name="T46" fmla="*/ 837 w 838"/>
                <a:gd name="T47" fmla="*/ 327 h 901"/>
                <a:gd name="T48" fmla="*/ 837 w 838"/>
                <a:gd name="T49" fmla="*/ 318 h 901"/>
                <a:gd name="T50" fmla="*/ 837 w 838"/>
                <a:gd name="T51" fmla="*/ 104 h 901"/>
                <a:gd name="T52" fmla="*/ 56 w 838"/>
                <a:gd name="T53" fmla="*/ 127 h 901"/>
                <a:gd name="T54" fmla="*/ 56 w 838"/>
                <a:gd name="T55" fmla="*/ 127 h 901"/>
                <a:gd name="T56" fmla="*/ 127 w 838"/>
                <a:gd name="T57" fmla="*/ 127 h 901"/>
                <a:gd name="T58" fmla="*/ 127 w 838"/>
                <a:gd name="T59" fmla="*/ 159 h 901"/>
                <a:gd name="T60" fmla="*/ 151 w 838"/>
                <a:gd name="T61" fmla="*/ 191 h 901"/>
                <a:gd name="T62" fmla="*/ 183 w 838"/>
                <a:gd name="T63" fmla="*/ 159 h 901"/>
                <a:gd name="T64" fmla="*/ 183 w 838"/>
                <a:gd name="T65" fmla="*/ 127 h 901"/>
                <a:gd name="T66" fmla="*/ 645 w 838"/>
                <a:gd name="T67" fmla="*/ 127 h 901"/>
                <a:gd name="T68" fmla="*/ 645 w 838"/>
                <a:gd name="T69" fmla="*/ 159 h 901"/>
                <a:gd name="T70" fmla="*/ 677 w 838"/>
                <a:gd name="T71" fmla="*/ 191 h 901"/>
                <a:gd name="T72" fmla="*/ 701 w 838"/>
                <a:gd name="T73" fmla="*/ 159 h 901"/>
                <a:gd name="T74" fmla="*/ 701 w 838"/>
                <a:gd name="T75" fmla="*/ 127 h 901"/>
                <a:gd name="T76" fmla="*/ 773 w 838"/>
                <a:gd name="T77" fmla="*/ 127 h 901"/>
                <a:gd name="T78" fmla="*/ 773 w 838"/>
                <a:gd name="T79" fmla="*/ 295 h 901"/>
                <a:gd name="T80" fmla="*/ 56 w 838"/>
                <a:gd name="T81" fmla="*/ 295 h 901"/>
                <a:gd name="T82" fmla="*/ 56 w 838"/>
                <a:gd name="T83" fmla="*/ 127 h 901"/>
                <a:gd name="T84" fmla="*/ 773 w 838"/>
                <a:gd name="T85" fmla="*/ 844 h 901"/>
                <a:gd name="T86" fmla="*/ 773 w 838"/>
                <a:gd name="T87" fmla="*/ 844 h 901"/>
                <a:gd name="T88" fmla="*/ 56 w 838"/>
                <a:gd name="T89" fmla="*/ 844 h 901"/>
                <a:gd name="T90" fmla="*/ 56 w 838"/>
                <a:gd name="T91" fmla="*/ 358 h 901"/>
                <a:gd name="T92" fmla="*/ 773 w 838"/>
                <a:gd name="T93" fmla="*/ 358 h 901"/>
                <a:gd name="T94" fmla="*/ 773 w 838"/>
                <a:gd name="T95" fmla="*/ 844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38" h="901">
                  <a:moveTo>
                    <a:pt x="837" y="104"/>
                  </a:moveTo>
                  <a:lnTo>
                    <a:pt x="837" y="104"/>
                  </a:lnTo>
                  <a:cubicBezTo>
                    <a:pt x="837" y="80"/>
                    <a:pt x="813" y="64"/>
                    <a:pt x="789" y="64"/>
                  </a:cubicBezTo>
                  <a:cubicBezTo>
                    <a:pt x="701" y="64"/>
                    <a:pt x="701" y="64"/>
                    <a:pt x="701" y="64"/>
                  </a:cubicBezTo>
                  <a:cubicBezTo>
                    <a:pt x="701" y="32"/>
                    <a:pt x="701" y="32"/>
                    <a:pt x="701" y="32"/>
                  </a:cubicBezTo>
                  <a:cubicBezTo>
                    <a:pt x="701" y="16"/>
                    <a:pt x="693" y="0"/>
                    <a:pt x="677" y="0"/>
                  </a:cubicBezTo>
                  <a:cubicBezTo>
                    <a:pt x="661" y="0"/>
                    <a:pt x="645" y="16"/>
                    <a:pt x="645" y="32"/>
                  </a:cubicBezTo>
                  <a:cubicBezTo>
                    <a:pt x="645" y="64"/>
                    <a:pt x="645" y="64"/>
                    <a:pt x="645" y="64"/>
                  </a:cubicBezTo>
                  <a:cubicBezTo>
                    <a:pt x="183" y="64"/>
                    <a:pt x="183" y="64"/>
                    <a:pt x="183" y="64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16"/>
                    <a:pt x="167" y="0"/>
                    <a:pt x="151" y="0"/>
                  </a:cubicBezTo>
                  <a:cubicBezTo>
                    <a:pt x="136" y="0"/>
                    <a:pt x="127" y="16"/>
                    <a:pt x="127" y="32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16" y="64"/>
                    <a:pt x="0" y="87"/>
                    <a:pt x="0" y="104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34"/>
                    <a:pt x="0" y="334"/>
                    <a:pt x="0" y="342"/>
                  </a:cubicBezTo>
                  <a:cubicBezTo>
                    <a:pt x="0" y="852"/>
                    <a:pt x="0" y="852"/>
                    <a:pt x="0" y="852"/>
                  </a:cubicBezTo>
                  <a:cubicBezTo>
                    <a:pt x="0" y="876"/>
                    <a:pt x="16" y="900"/>
                    <a:pt x="40" y="900"/>
                  </a:cubicBezTo>
                  <a:cubicBezTo>
                    <a:pt x="789" y="900"/>
                    <a:pt x="789" y="900"/>
                    <a:pt x="789" y="900"/>
                  </a:cubicBezTo>
                  <a:cubicBezTo>
                    <a:pt x="813" y="900"/>
                    <a:pt x="837" y="876"/>
                    <a:pt x="837" y="852"/>
                  </a:cubicBezTo>
                  <a:cubicBezTo>
                    <a:pt x="837" y="342"/>
                    <a:pt x="837" y="342"/>
                    <a:pt x="837" y="342"/>
                  </a:cubicBezTo>
                  <a:cubicBezTo>
                    <a:pt x="837" y="334"/>
                    <a:pt x="837" y="334"/>
                    <a:pt x="837" y="327"/>
                  </a:cubicBezTo>
                  <a:cubicBezTo>
                    <a:pt x="837" y="327"/>
                    <a:pt x="837" y="327"/>
                    <a:pt x="837" y="318"/>
                  </a:cubicBezTo>
                  <a:lnTo>
                    <a:pt x="837" y="104"/>
                  </a:lnTo>
                  <a:close/>
                  <a:moveTo>
                    <a:pt x="56" y="127"/>
                  </a:moveTo>
                  <a:lnTo>
                    <a:pt x="56" y="127"/>
                  </a:lnTo>
                  <a:cubicBezTo>
                    <a:pt x="127" y="127"/>
                    <a:pt x="127" y="127"/>
                    <a:pt x="127" y="127"/>
                  </a:cubicBezTo>
                  <a:cubicBezTo>
                    <a:pt x="127" y="159"/>
                    <a:pt x="127" y="159"/>
                    <a:pt x="127" y="159"/>
                  </a:cubicBezTo>
                  <a:cubicBezTo>
                    <a:pt x="127" y="175"/>
                    <a:pt x="136" y="191"/>
                    <a:pt x="151" y="191"/>
                  </a:cubicBezTo>
                  <a:cubicBezTo>
                    <a:pt x="167" y="191"/>
                    <a:pt x="183" y="175"/>
                    <a:pt x="183" y="159"/>
                  </a:cubicBezTo>
                  <a:cubicBezTo>
                    <a:pt x="183" y="127"/>
                    <a:pt x="183" y="127"/>
                    <a:pt x="183" y="127"/>
                  </a:cubicBezTo>
                  <a:cubicBezTo>
                    <a:pt x="645" y="127"/>
                    <a:pt x="645" y="127"/>
                    <a:pt x="645" y="127"/>
                  </a:cubicBezTo>
                  <a:cubicBezTo>
                    <a:pt x="645" y="159"/>
                    <a:pt x="645" y="159"/>
                    <a:pt x="645" y="159"/>
                  </a:cubicBezTo>
                  <a:cubicBezTo>
                    <a:pt x="645" y="175"/>
                    <a:pt x="661" y="191"/>
                    <a:pt x="677" y="191"/>
                  </a:cubicBezTo>
                  <a:cubicBezTo>
                    <a:pt x="693" y="191"/>
                    <a:pt x="701" y="175"/>
                    <a:pt x="701" y="159"/>
                  </a:cubicBezTo>
                  <a:cubicBezTo>
                    <a:pt x="701" y="127"/>
                    <a:pt x="701" y="127"/>
                    <a:pt x="701" y="127"/>
                  </a:cubicBezTo>
                  <a:cubicBezTo>
                    <a:pt x="773" y="127"/>
                    <a:pt x="773" y="127"/>
                    <a:pt x="773" y="127"/>
                  </a:cubicBezTo>
                  <a:cubicBezTo>
                    <a:pt x="773" y="295"/>
                    <a:pt x="773" y="295"/>
                    <a:pt x="773" y="295"/>
                  </a:cubicBezTo>
                  <a:cubicBezTo>
                    <a:pt x="56" y="295"/>
                    <a:pt x="56" y="295"/>
                    <a:pt x="56" y="295"/>
                  </a:cubicBezTo>
                  <a:lnTo>
                    <a:pt x="56" y="127"/>
                  </a:lnTo>
                  <a:close/>
                  <a:moveTo>
                    <a:pt x="773" y="844"/>
                  </a:moveTo>
                  <a:lnTo>
                    <a:pt x="773" y="844"/>
                  </a:lnTo>
                  <a:cubicBezTo>
                    <a:pt x="56" y="844"/>
                    <a:pt x="56" y="844"/>
                    <a:pt x="56" y="844"/>
                  </a:cubicBezTo>
                  <a:cubicBezTo>
                    <a:pt x="56" y="358"/>
                    <a:pt x="56" y="358"/>
                    <a:pt x="56" y="358"/>
                  </a:cubicBezTo>
                  <a:cubicBezTo>
                    <a:pt x="773" y="358"/>
                    <a:pt x="773" y="358"/>
                    <a:pt x="773" y="358"/>
                  </a:cubicBezTo>
                  <a:lnTo>
                    <a:pt x="773" y="84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0" name="Freeform 489">
              <a:extLst>
                <a:ext uri="{FF2B5EF4-FFF2-40B4-BE49-F238E27FC236}">
                  <a16:creationId xmlns:a16="http://schemas.microsoft.com/office/drawing/2014/main" id="{2F2FCB3C-BBAA-6549-832E-2569FFF7A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7838" y="4077816"/>
              <a:ext cx="112713" cy="20638"/>
            </a:xfrm>
            <a:custGeom>
              <a:avLst/>
              <a:gdLst>
                <a:gd name="T0" fmla="*/ 287 w 312"/>
                <a:gd name="T1" fmla="*/ 0 h 57"/>
                <a:gd name="T2" fmla="*/ 287 w 312"/>
                <a:gd name="T3" fmla="*/ 0 h 57"/>
                <a:gd name="T4" fmla="*/ 32 w 312"/>
                <a:gd name="T5" fmla="*/ 0 h 57"/>
                <a:gd name="T6" fmla="*/ 0 w 312"/>
                <a:gd name="T7" fmla="*/ 32 h 57"/>
                <a:gd name="T8" fmla="*/ 32 w 312"/>
                <a:gd name="T9" fmla="*/ 56 h 57"/>
                <a:gd name="T10" fmla="*/ 287 w 312"/>
                <a:gd name="T11" fmla="*/ 56 h 57"/>
                <a:gd name="T12" fmla="*/ 311 w 312"/>
                <a:gd name="T13" fmla="*/ 32 h 57"/>
                <a:gd name="T14" fmla="*/ 287 w 312"/>
                <a:gd name="T1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2" h="57">
                  <a:moveTo>
                    <a:pt x="287" y="0"/>
                  </a:moveTo>
                  <a:lnTo>
                    <a:pt x="287" y="0"/>
                  </a:lnTo>
                  <a:cubicBezTo>
                    <a:pt x="32" y="0"/>
                    <a:pt x="32" y="0"/>
                    <a:pt x="32" y="0"/>
                  </a:cubicBezTo>
                  <a:cubicBezTo>
                    <a:pt x="16" y="0"/>
                    <a:pt x="0" y="16"/>
                    <a:pt x="0" y="32"/>
                  </a:cubicBezTo>
                  <a:cubicBezTo>
                    <a:pt x="0" y="48"/>
                    <a:pt x="16" y="56"/>
                    <a:pt x="32" y="56"/>
                  </a:cubicBezTo>
                  <a:cubicBezTo>
                    <a:pt x="287" y="56"/>
                    <a:pt x="287" y="56"/>
                    <a:pt x="287" y="56"/>
                  </a:cubicBezTo>
                  <a:cubicBezTo>
                    <a:pt x="303" y="56"/>
                    <a:pt x="311" y="48"/>
                    <a:pt x="311" y="32"/>
                  </a:cubicBezTo>
                  <a:cubicBezTo>
                    <a:pt x="311" y="16"/>
                    <a:pt x="303" y="0"/>
                    <a:pt x="28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1" name="Freeform 490">
              <a:extLst>
                <a:ext uri="{FF2B5EF4-FFF2-40B4-BE49-F238E27FC236}">
                  <a16:creationId xmlns:a16="http://schemas.microsoft.com/office/drawing/2014/main" id="{141CC79E-7677-4B46-86FC-ED2FE29A2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201" y="4187354"/>
              <a:ext cx="69850" cy="92075"/>
            </a:xfrm>
            <a:custGeom>
              <a:avLst/>
              <a:gdLst>
                <a:gd name="T0" fmla="*/ 88 w 192"/>
                <a:gd name="T1" fmla="*/ 143 h 256"/>
                <a:gd name="T2" fmla="*/ 88 w 192"/>
                <a:gd name="T3" fmla="*/ 143 h 256"/>
                <a:gd name="T4" fmla="*/ 16 w 192"/>
                <a:gd name="T5" fmla="*/ 199 h 256"/>
                <a:gd name="T6" fmla="*/ 0 w 192"/>
                <a:gd name="T7" fmla="*/ 231 h 256"/>
                <a:gd name="T8" fmla="*/ 32 w 192"/>
                <a:gd name="T9" fmla="*/ 255 h 256"/>
                <a:gd name="T10" fmla="*/ 167 w 192"/>
                <a:gd name="T11" fmla="*/ 255 h 256"/>
                <a:gd name="T12" fmla="*/ 191 w 192"/>
                <a:gd name="T13" fmla="*/ 231 h 256"/>
                <a:gd name="T14" fmla="*/ 167 w 192"/>
                <a:gd name="T15" fmla="*/ 207 h 256"/>
                <a:gd name="T16" fmla="*/ 80 w 192"/>
                <a:gd name="T17" fmla="*/ 207 h 256"/>
                <a:gd name="T18" fmla="*/ 120 w 192"/>
                <a:gd name="T19" fmla="*/ 175 h 256"/>
                <a:gd name="T20" fmla="*/ 191 w 192"/>
                <a:gd name="T21" fmla="*/ 79 h 256"/>
                <a:gd name="T22" fmla="*/ 191 w 192"/>
                <a:gd name="T23" fmla="*/ 79 h 256"/>
                <a:gd name="T24" fmla="*/ 104 w 192"/>
                <a:gd name="T25" fmla="*/ 0 h 256"/>
                <a:gd name="T26" fmla="*/ 16 w 192"/>
                <a:gd name="T27" fmla="*/ 32 h 256"/>
                <a:gd name="T28" fmla="*/ 8 w 192"/>
                <a:gd name="T29" fmla="*/ 55 h 256"/>
                <a:gd name="T30" fmla="*/ 40 w 192"/>
                <a:gd name="T31" fmla="*/ 79 h 256"/>
                <a:gd name="T32" fmla="*/ 56 w 192"/>
                <a:gd name="T33" fmla="*/ 72 h 256"/>
                <a:gd name="T34" fmla="*/ 96 w 192"/>
                <a:gd name="T35" fmla="*/ 48 h 256"/>
                <a:gd name="T36" fmla="*/ 128 w 192"/>
                <a:gd name="T37" fmla="*/ 79 h 256"/>
                <a:gd name="T38" fmla="*/ 88 w 192"/>
                <a:gd name="T39" fmla="*/ 143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2" h="256">
                  <a:moveTo>
                    <a:pt x="88" y="143"/>
                  </a:moveTo>
                  <a:lnTo>
                    <a:pt x="88" y="143"/>
                  </a:lnTo>
                  <a:cubicBezTo>
                    <a:pt x="16" y="199"/>
                    <a:pt x="16" y="199"/>
                    <a:pt x="16" y="199"/>
                  </a:cubicBezTo>
                  <a:cubicBezTo>
                    <a:pt x="8" y="207"/>
                    <a:pt x="0" y="215"/>
                    <a:pt x="0" y="231"/>
                  </a:cubicBezTo>
                  <a:cubicBezTo>
                    <a:pt x="0" y="247"/>
                    <a:pt x="16" y="255"/>
                    <a:pt x="32" y="255"/>
                  </a:cubicBezTo>
                  <a:cubicBezTo>
                    <a:pt x="167" y="255"/>
                    <a:pt x="167" y="255"/>
                    <a:pt x="167" y="255"/>
                  </a:cubicBezTo>
                  <a:cubicBezTo>
                    <a:pt x="183" y="255"/>
                    <a:pt x="191" y="247"/>
                    <a:pt x="191" y="231"/>
                  </a:cubicBezTo>
                  <a:cubicBezTo>
                    <a:pt x="191" y="215"/>
                    <a:pt x="183" y="207"/>
                    <a:pt x="167" y="207"/>
                  </a:cubicBezTo>
                  <a:cubicBezTo>
                    <a:pt x="80" y="207"/>
                    <a:pt x="80" y="207"/>
                    <a:pt x="80" y="207"/>
                  </a:cubicBezTo>
                  <a:cubicBezTo>
                    <a:pt x="120" y="175"/>
                    <a:pt x="120" y="175"/>
                    <a:pt x="120" y="175"/>
                  </a:cubicBezTo>
                  <a:cubicBezTo>
                    <a:pt x="167" y="143"/>
                    <a:pt x="191" y="119"/>
                    <a:pt x="191" y="79"/>
                  </a:cubicBezTo>
                  <a:lnTo>
                    <a:pt x="191" y="79"/>
                  </a:lnTo>
                  <a:cubicBezTo>
                    <a:pt x="191" y="32"/>
                    <a:pt x="152" y="0"/>
                    <a:pt x="104" y="0"/>
                  </a:cubicBezTo>
                  <a:cubicBezTo>
                    <a:pt x="64" y="0"/>
                    <a:pt x="40" y="16"/>
                    <a:pt x="16" y="32"/>
                  </a:cubicBezTo>
                  <a:cubicBezTo>
                    <a:pt x="16" y="40"/>
                    <a:pt x="8" y="48"/>
                    <a:pt x="8" y="55"/>
                  </a:cubicBezTo>
                  <a:cubicBezTo>
                    <a:pt x="8" y="64"/>
                    <a:pt x="24" y="79"/>
                    <a:pt x="40" y="79"/>
                  </a:cubicBezTo>
                  <a:cubicBezTo>
                    <a:pt x="48" y="79"/>
                    <a:pt x="48" y="72"/>
                    <a:pt x="56" y="72"/>
                  </a:cubicBezTo>
                  <a:cubicBezTo>
                    <a:pt x="72" y="55"/>
                    <a:pt x="80" y="48"/>
                    <a:pt x="96" y="48"/>
                  </a:cubicBezTo>
                  <a:cubicBezTo>
                    <a:pt x="120" y="48"/>
                    <a:pt x="128" y="64"/>
                    <a:pt x="128" y="79"/>
                  </a:cubicBezTo>
                  <a:cubicBezTo>
                    <a:pt x="128" y="103"/>
                    <a:pt x="120" y="119"/>
                    <a:pt x="88" y="1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2" name="Freeform 491">
              <a:extLst>
                <a:ext uri="{FF2B5EF4-FFF2-40B4-BE49-F238E27FC236}">
                  <a16:creationId xmlns:a16="http://schemas.microsoft.com/office/drawing/2014/main" id="{6072770C-ABA8-F644-9803-1ADCCDEE7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751" y="4187354"/>
              <a:ext cx="69850" cy="92075"/>
            </a:xfrm>
            <a:custGeom>
              <a:avLst/>
              <a:gdLst>
                <a:gd name="T0" fmla="*/ 24 w 192"/>
                <a:gd name="T1" fmla="*/ 48 h 256"/>
                <a:gd name="T2" fmla="*/ 24 w 192"/>
                <a:gd name="T3" fmla="*/ 48 h 256"/>
                <a:gd name="T4" fmla="*/ 120 w 192"/>
                <a:gd name="T5" fmla="*/ 48 h 256"/>
                <a:gd name="T6" fmla="*/ 24 w 192"/>
                <a:gd name="T7" fmla="*/ 215 h 256"/>
                <a:gd name="T8" fmla="*/ 24 w 192"/>
                <a:gd name="T9" fmla="*/ 231 h 256"/>
                <a:gd name="T10" fmla="*/ 48 w 192"/>
                <a:gd name="T11" fmla="*/ 255 h 256"/>
                <a:gd name="T12" fmla="*/ 80 w 192"/>
                <a:gd name="T13" fmla="*/ 239 h 256"/>
                <a:gd name="T14" fmla="*/ 183 w 192"/>
                <a:gd name="T15" fmla="*/ 55 h 256"/>
                <a:gd name="T16" fmla="*/ 191 w 192"/>
                <a:gd name="T17" fmla="*/ 24 h 256"/>
                <a:gd name="T18" fmla="*/ 159 w 192"/>
                <a:gd name="T19" fmla="*/ 0 h 256"/>
                <a:gd name="T20" fmla="*/ 24 w 192"/>
                <a:gd name="T21" fmla="*/ 0 h 256"/>
                <a:gd name="T22" fmla="*/ 0 w 192"/>
                <a:gd name="T23" fmla="*/ 24 h 256"/>
                <a:gd name="T24" fmla="*/ 24 w 192"/>
                <a:gd name="T25" fmla="*/ 4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56">
                  <a:moveTo>
                    <a:pt x="24" y="48"/>
                  </a:moveTo>
                  <a:lnTo>
                    <a:pt x="24" y="48"/>
                  </a:lnTo>
                  <a:cubicBezTo>
                    <a:pt x="120" y="48"/>
                    <a:pt x="120" y="48"/>
                    <a:pt x="120" y="48"/>
                  </a:cubicBezTo>
                  <a:cubicBezTo>
                    <a:pt x="24" y="215"/>
                    <a:pt x="24" y="215"/>
                    <a:pt x="24" y="215"/>
                  </a:cubicBezTo>
                  <a:cubicBezTo>
                    <a:pt x="24" y="223"/>
                    <a:pt x="24" y="231"/>
                    <a:pt x="24" y="231"/>
                  </a:cubicBezTo>
                  <a:cubicBezTo>
                    <a:pt x="24" y="247"/>
                    <a:pt x="40" y="255"/>
                    <a:pt x="48" y="255"/>
                  </a:cubicBezTo>
                  <a:cubicBezTo>
                    <a:pt x="64" y="255"/>
                    <a:pt x="72" y="255"/>
                    <a:pt x="80" y="239"/>
                  </a:cubicBezTo>
                  <a:cubicBezTo>
                    <a:pt x="183" y="55"/>
                    <a:pt x="183" y="55"/>
                    <a:pt x="183" y="55"/>
                  </a:cubicBezTo>
                  <a:cubicBezTo>
                    <a:pt x="183" y="48"/>
                    <a:pt x="191" y="32"/>
                    <a:pt x="191" y="24"/>
                  </a:cubicBezTo>
                  <a:cubicBezTo>
                    <a:pt x="191" y="8"/>
                    <a:pt x="176" y="0"/>
                    <a:pt x="159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8" y="0"/>
                    <a:pt x="0" y="16"/>
                    <a:pt x="0" y="24"/>
                  </a:cubicBezTo>
                  <a:cubicBezTo>
                    <a:pt x="0" y="40"/>
                    <a:pt x="8" y="48"/>
                    <a:pt x="24" y="4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33" name="Elipse 432">
            <a:extLst>
              <a:ext uri="{FF2B5EF4-FFF2-40B4-BE49-F238E27FC236}">
                <a16:creationId xmlns:a16="http://schemas.microsoft.com/office/drawing/2014/main" id="{954C1170-BF30-BC46-8A4B-DD6A1F3974A6}"/>
              </a:ext>
            </a:extLst>
          </p:cNvPr>
          <p:cNvSpPr/>
          <p:nvPr/>
        </p:nvSpPr>
        <p:spPr bwMode="auto">
          <a:xfrm>
            <a:off x="6181934" y="11329234"/>
            <a:ext cx="2299280" cy="2299280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34" name="Elipse 433">
            <a:extLst>
              <a:ext uri="{FF2B5EF4-FFF2-40B4-BE49-F238E27FC236}">
                <a16:creationId xmlns:a16="http://schemas.microsoft.com/office/drawing/2014/main" id="{65AE6726-2C69-9641-B20D-606A982CEBDB}"/>
              </a:ext>
            </a:extLst>
          </p:cNvPr>
          <p:cNvSpPr/>
          <p:nvPr/>
        </p:nvSpPr>
        <p:spPr bwMode="auto">
          <a:xfrm>
            <a:off x="15955285" y="11352368"/>
            <a:ext cx="2299280" cy="2299280"/>
          </a:xfrm>
          <a:prstGeom prst="ellipse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35" name="Elipse 434">
            <a:extLst>
              <a:ext uri="{FF2B5EF4-FFF2-40B4-BE49-F238E27FC236}">
                <a16:creationId xmlns:a16="http://schemas.microsoft.com/office/drawing/2014/main" id="{84B2DF8E-6E74-7F4C-9A94-27B7E3ED7EFD}"/>
              </a:ext>
            </a:extLst>
          </p:cNvPr>
          <p:cNvSpPr/>
          <p:nvPr/>
        </p:nvSpPr>
        <p:spPr bwMode="auto">
          <a:xfrm>
            <a:off x="16629325" y="12029753"/>
            <a:ext cx="993180" cy="993180"/>
          </a:xfrm>
          <a:prstGeom prst="ellipse">
            <a:avLst/>
          </a:prstGeom>
          <a:solidFill>
            <a:schemeClr val="bg2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36" name="Elipse 435">
            <a:extLst>
              <a:ext uri="{FF2B5EF4-FFF2-40B4-BE49-F238E27FC236}">
                <a16:creationId xmlns:a16="http://schemas.microsoft.com/office/drawing/2014/main" id="{14B0F2DA-9B5A-7147-98D9-8BD65FD48668}"/>
              </a:ext>
            </a:extLst>
          </p:cNvPr>
          <p:cNvSpPr/>
          <p:nvPr/>
        </p:nvSpPr>
        <p:spPr bwMode="auto">
          <a:xfrm>
            <a:off x="6856044" y="12029753"/>
            <a:ext cx="993180" cy="993180"/>
          </a:xfrm>
          <a:prstGeom prst="ellipse">
            <a:avLst/>
          </a:prstGeom>
          <a:solidFill>
            <a:schemeClr val="bg2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38" name="CuadroTexto 437">
            <a:extLst>
              <a:ext uri="{FF2B5EF4-FFF2-40B4-BE49-F238E27FC236}">
                <a16:creationId xmlns:a16="http://schemas.microsoft.com/office/drawing/2014/main" id="{D9B605FB-ED72-864C-8C33-44C0843927E0}"/>
              </a:ext>
            </a:extLst>
          </p:cNvPr>
          <p:cNvSpPr txBox="1"/>
          <p:nvPr/>
        </p:nvSpPr>
        <p:spPr>
          <a:xfrm>
            <a:off x="10651394" y="952085"/>
            <a:ext cx="30748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Travel</a:t>
            </a:r>
          </a:p>
        </p:txBody>
      </p:sp>
      <p:sp>
        <p:nvSpPr>
          <p:cNvPr id="439" name="CuadroTexto 438">
            <a:extLst>
              <a:ext uri="{FF2B5EF4-FFF2-40B4-BE49-F238E27FC236}">
                <a16:creationId xmlns:a16="http://schemas.microsoft.com/office/drawing/2014/main" id="{AC07FD90-76E8-7E4A-A584-35AE40EBC681}"/>
              </a:ext>
            </a:extLst>
          </p:cNvPr>
          <p:cNvSpPr txBox="1"/>
          <p:nvPr/>
        </p:nvSpPr>
        <p:spPr>
          <a:xfrm>
            <a:off x="2451398" y="2467510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41" name="CuadroTexto 395">
            <a:extLst>
              <a:ext uri="{FF2B5EF4-FFF2-40B4-BE49-F238E27FC236}">
                <a16:creationId xmlns:a16="http://schemas.microsoft.com/office/drawing/2014/main" id="{3CCDEF03-A8EF-2545-84D2-CF730325E297}"/>
              </a:ext>
            </a:extLst>
          </p:cNvPr>
          <p:cNvSpPr txBox="1"/>
          <p:nvPr/>
        </p:nvSpPr>
        <p:spPr>
          <a:xfrm>
            <a:off x="6252973" y="5167017"/>
            <a:ext cx="2292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442" name="Rectangle 56">
            <a:extLst>
              <a:ext uri="{FF2B5EF4-FFF2-40B4-BE49-F238E27FC236}">
                <a16:creationId xmlns:a16="http://schemas.microsoft.com/office/drawing/2014/main" id="{B3A42DC1-0050-B24A-AF66-C602C2A3EE8D}"/>
              </a:ext>
            </a:extLst>
          </p:cNvPr>
          <p:cNvSpPr/>
          <p:nvPr/>
        </p:nvSpPr>
        <p:spPr>
          <a:xfrm>
            <a:off x="5604403" y="5729349"/>
            <a:ext cx="35380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44" name="CuadroTexto 395">
            <a:extLst>
              <a:ext uri="{FF2B5EF4-FFF2-40B4-BE49-F238E27FC236}">
                <a16:creationId xmlns:a16="http://schemas.microsoft.com/office/drawing/2014/main" id="{7847454C-10EE-0744-8CD6-9B3059F04535}"/>
              </a:ext>
            </a:extLst>
          </p:cNvPr>
          <p:cNvSpPr txBox="1"/>
          <p:nvPr/>
        </p:nvSpPr>
        <p:spPr>
          <a:xfrm>
            <a:off x="11095966" y="3981996"/>
            <a:ext cx="2292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445" name="Rectangle 56">
            <a:extLst>
              <a:ext uri="{FF2B5EF4-FFF2-40B4-BE49-F238E27FC236}">
                <a16:creationId xmlns:a16="http://schemas.microsoft.com/office/drawing/2014/main" id="{E546CBC9-1F02-EA4C-A5A0-2AF4C0FE566B}"/>
              </a:ext>
            </a:extLst>
          </p:cNvPr>
          <p:cNvSpPr/>
          <p:nvPr/>
        </p:nvSpPr>
        <p:spPr>
          <a:xfrm>
            <a:off x="10447396" y="4544328"/>
            <a:ext cx="35380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47" name="CuadroTexto 395">
            <a:extLst>
              <a:ext uri="{FF2B5EF4-FFF2-40B4-BE49-F238E27FC236}">
                <a16:creationId xmlns:a16="http://schemas.microsoft.com/office/drawing/2014/main" id="{1FBAC9F0-972B-7443-AE35-AE4664BF6298}"/>
              </a:ext>
            </a:extLst>
          </p:cNvPr>
          <p:cNvSpPr txBox="1"/>
          <p:nvPr/>
        </p:nvSpPr>
        <p:spPr>
          <a:xfrm>
            <a:off x="15862282" y="5157378"/>
            <a:ext cx="2292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448" name="Rectangle 56">
            <a:extLst>
              <a:ext uri="{FF2B5EF4-FFF2-40B4-BE49-F238E27FC236}">
                <a16:creationId xmlns:a16="http://schemas.microsoft.com/office/drawing/2014/main" id="{D1AD4533-473D-114E-B794-308C218CFED1}"/>
              </a:ext>
            </a:extLst>
          </p:cNvPr>
          <p:cNvSpPr/>
          <p:nvPr/>
        </p:nvSpPr>
        <p:spPr>
          <a:xfrm>
            <a:off x="15213712" y="5719710"/>
            <a:ext cx="35380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1">
            <a:extLst>
              <a:ext uri="{FF2B5EF4-FFF2-40B4-BE49-F238E27FC236}">
                <a16:creationId xmlns:a16="http://schemas.microsoft.com/office/drawing/2014/main" id="{50E50BF2-BA41-5445-BC33-7A8D1DF84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2232" y="4279545"/>
            <a:ext cx="8526034" cy="8535416"/>
          </a:xfrm>
          <a:custGeom>
            <a:avLst/>
            <a:gdLst>
              <a:gd name="T0" fmla="*/ 8013 w 8014"/>
              <a:gd name="T1" fmla="*/ 4010 h 8022"/>
              <a:gd name="T2" fmla="*/ 8013 w 8014"/>
              <a:gd name="T3" fmla="*/ 4010 h 8022"/>
              <a:gd name="T4" fmla="*/ 4003 w 8014"/>
              <a:gd name="T5" fmla="*/ 8021 h 8022"/>
              <a:gd name="T6" fmla="*/ 0 w 8014"/>
              <a:gd name="T7" fmla="*/ 4010 h 8022"/>
              <a:gd name="T8" fmla="*/ 4003 w 8014"/>
              <a:gd name="T9" fmla="*/ 0 h 8022"/>
              <a:gd name="T10" fmla="*/ 8013 w 8014"/>
              <a:gd name="T11" fmla="*/ 4010 h 8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14" h="8022">
                <a:moveTo>
                  <a:pt x="8013" y="4010"/>
                </a:moveTo>
                <a:lnTo>
                  <a:pt x="8013" y="4010"/>
                </a:lnTo>
                <a:cubicBezTo>
                  <a:pt x="8013" y="6222"/>
                  <a:pt x="6214" y="8021"/>
                  <a:pt x="4003" y="8021"/>
                </a:cubicBezTo>
                <a:cubicBezTo>
                  <a:pt x="1790" y="8021"/>
                  <a:pt x="0" y="6222"/>
                  <a:pt x="0" y="4010"/>
                </a:cubicBezTo>
                <a:cubicBezTo>
                  <a:pt x="0" y="1798"/>
                  <a:pt x="1790" y="0"/>
                  <a:pt x="4003" y="0"/>
                </a:cubicBezTo>
                <a:cubicBezTo>
                  <a:pt x="6214" y="0"/>
                  <a:pt x="8013" y="1798"/>
                  <a:pt x="8013" y="4010"/>
                </a:cubicBezTo>
              </a:path>
            </a:pathLst>
          </a:custGeom>
          <a:noFill/>
          <a:ln w="889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06">
            <a:extLst>
              <a:ext uri="{FF2B5EF4-FFF2-40B4-BE49-F238E27FC236}">
                <a16:creationId xmlns:a16="http://schemas.microsoft.com/office/drawing/2014/main" id="{CD2ADCCA-5587-D64F-BFB8-144553CAA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6242" y="8756064"/>
            <a:ext cx="1257555" cy="1243476"/>
          </a:xfrm>
          <a:custGeom>
            <a:avLst/>
            <a:gdLst>
              <a:gd name="T0" fmla="*/ 1179 w 1180"/>
              <a:gd name="T1" fmla="*/ 584 h 1170"/>
              <a:gd name="T2" fmla="*/ 1179 w 1180"/>
              <a:gd name="T3" fmla="*/ 584 h 1170"/>
              <a:gd name="T4" fmla="*/ 585 w 1180"/>
              <a:gd name="T5" fmla="*/ 1169 h 1170"/>
              <a:gd name="T6" fmla="*/ 0 w 1180"/>
              <a:gd name="T7" fmla="*/ 584 h 1170"/>
              <a:gd name="T8" fmla="*/ 585 w 1180"/>
              <a:gd name="T9" fmla="*/ 0 h 1170"/>
              <a:gd name="T10" fmla="*/ 1179 w 1180"/>
              <a:gd name="T11" fmla="*/ 584 h 1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0" h="1170">
                <a:moveTo>
                  <a:pt x="1179" y="584"/>
                </a:moveTo>
                <a:lnTo>
                  <a:pt x="1179" y="584"/>
                </a:lnTo>
                <a:cubicBezTo>
                  <a:pt x="1179" y="908"/>
                  <a:pt x="909" y="1169"/>
                  <a:pt x="585" y="1169"/>
                </a:cubicBezTo>
                <a:cubicBezTo>
                  <a:pt x="261" y="1169"/>
                  <a:pt x="0" y="908"/>
                  <a:pt x="0" y="584"/>
                </a:cubicBezTo>
                <a:cubicBezTo>
                  <a:pt x="0" y="260"/>
                  <a:pt x="261" y="0"/>
                  <a:pt x="585" y="0"/>
                </a:cubicBezTo>
                <a:cubicBezTo>
                  <a:pt x="909" y="0"/>
                  <a:pt x="1179" y="260"/>
                  <a:pt x="1179" y="58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07">
            <a:extLst>
              <a:ext uri="{FF2B5EF4-FFF2-40B4-BE49-F238E27FC236}">
                <a16:creationId xmlns:a16="http://schemas.microsoft.com/office/drawing/2014/main" id="{4B675B3B-5777-CB48-B8DF-8A2B018A1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7552" y="9122069"/>
            <a:ext cx="516160" cy="516160"/>
          </a:xfrm>
          <a:custGeom>
            <a:avLst/>
            <a:gdLst>
              <a:gd name="T0" fmla="*/ 486 w 487"/>
              <a:gd name="T1" fmla="*/ 243 h 487"/>
              <a:gd name="T2" fmla="*/ 486 w 487"/>
              <a:gd name="T3" fmla="*/ 243 h 487"/>
              <a:gd name="T4" fmla="*/ 243 w 487"/>
              <a:gd name="T5" fmla="*/ 486 h 487"/>
              <a:gd name="T6" fmla="*/ 0 w 487"/>
              <a:gd name="T7" fmla="*/ 243 h 487"/>
              <a:gd name="T8" fmla="*/ 243 w 487"/>
              <a:gd name="T9" fmla="*/ 0 h 487"/>
              <a:gd name="T10" fmla="*/ 486 w 487"/>
              <a:gd name="T11" fmla="*/ 243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7" h="487">
                <a:moveTo>
                  <a:pt x="486" y="243"/>
                </a:moveTo>
                <a:lnTo>
                  <a:pt x="486" y="243"/>
                </a:lnTo>
                <a:cubicBezTo>
                  <a:pt x="486" y="378"/>
                  <a:pt x="378" y="486"/>
                  <a:pt x="243" y="486"/>
                </a:cubicBezTo>
                <a:cubicBezTo>
                  <a:pt x="108" y="486"/>
                  <a:pt x="0" y="378"/>
                  <a:pt x="0" y="243"/>
                </a:cubicBezTo>
                <a:cubicBezTo>
                  <a:pt x="0" y="108"/>
                  <a:pt x="108" y="0"/>
                  <a:pt x="243" y="0"/>
                </a:cubicBezTo>
                <a:cubicBezTo>
                  <a:pt x="378" y="0"/>
                  <a:pt x="486" y="108"/>
                  <a:pt x="486" y="2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08">
            <a:extLst>
              <a:ext uri="{FF2B5EF4-FFF2-40B4-BE49-F238E27FC236}">
                <a16:creationId xmlns:a16="http://schemas.microsoft.com/office/drawing/2014/main" id="{3F1B21E2-B982-E946-8569-0390045C6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3471" y="8756064"/>
            <a:ext cx="1243479" cy="1243476"/>
          </a:xfrm>
          <a:custGeom>
            <a:avLst/>
            <a:gdLst>
              <a:gd name="T0" fmla="*/ 1169 w 1170"/>
              <a:gd name="T1" fmla="*/ 584 h 1170"/>
              <a:gd name="T2" fmla="*/ 1169 w 1170"/>
              <a:gd name="T3" fmla="*/ 584 h 1170"/>
              <a:gd name="T4" fmla="*/ 585 w 1170"/>
              <a:gd name="T5" fmla="*/ 1169 h 1170"/>
              <a:gd name="T6" fmla="*/ 0 w 1170"/>
              <a:gd name="T7" fmla="*/ 584 h 1170"/>
              <a:gd name="T8" fmla="*/ 585 w 1170"/>
              <a:gd name="T9" fmla="*/ 0 h 1170"/>
              <a:gd name="T10" fmla="*/ 1169 w 1170"/>
              <a:gd name="T11" fmla="*/ 584 h 1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0" h="1170">
                <a:moveTo>
                  <a:pt x="1169" y="584"/>
                </a:moveTo>
                <a:lnTo>
                  <a:pt x="1169" y="584"/>
                </a:lnTo>
                <a:cubicBezTo>
                  <a:pt x="1169" y="908"/>
                  <a:pt x="908" y="1169"/>
                  <a:pt x="585" y="1169"/>
                </a:cubicBezTo>
                <a:cubicBezTo>
                  <a:pt x="261" y="1169"/>
                  <a:pt x="0" y="908"/>
                  <a:pt x="0" y="584"/>
                </a:cubicBezTo>
                <a:cubicBezTo>
                  <a:pt x="0" y="260"/>
                  <a:pt x="261" y="0"/>
                  <a:pt x="585" y="0"/>
                </a:cubicBezTo>
                <a:cubicBezTo>
                  <a:pt x="908" y="0"/>
                  <a:pt x="1169" y="260"/>
                  <a:pt x="1169" y="58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09">
            <a:extLst>
              <a:ext uri="{FF2B5EF4-FFF2-40B4-BE49-F238E27FC236}">
                <a16:creationId xmlns:a16="http://schemas.microsoft.com/office/drawing/2014/main" id="{768994AB-9DFB-284C-BCCB-8A000B9CC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9476" y="9122069"/>
            <a:ext cx="516160" cy="516160"/>
          </a:xfrm>
          <a:custGeom>
            <a:avLst/>
            <a:gdLst>
              <a:gd name="T0" fmla="*/ 485 w 486"/>
              <a:gd name="T1" fmla="*/ 243 h 487"/>
              <a:gd name="T2" fmla="*/ 485 w 486"/>
              <a:gd name="T3" fmla="*/ 243 h 487"/>
              <a:gd name="T4" fmla="*/ 243 w 486"/>
              <a:gd name="T5" fmla="*/ 486 h 487"/>
              <a:gd name="T6" fmla="*/ 0 w 486"/>
              <a:gd name="T7" fmla="*/ 243 h 487"/>
              <a:gd name="T8" fmla="*/ 243 w 486"/>
              <a:gd name="T9" fmla="*/ 0 h 487"/>
              <a:gd name="T10" fmla="*/ 485 w 486"/>
              <a:gd name="T11" fmla="*/ 243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6" h="487">
                <a:moveTo>
                  <a:pt x="485" y="243"/>
                </a:moveTo>
                <a:lnTo>
                  <a:pt x="485" y="243"/>
                </a:lnTo>
                <a:cubicBezTo>
                  <a:pt x="485" y="378"/>
                  <a:pt x="378" y="486"/>
                  <a:pt x="243" y="486"/>
                </a:cubicBezTo>
                <a:cubicBezTo>
                  <a:pt x="108" y="486"/>
                  <a:pt x="0" y="378"/>
                  <a:pt x="0" y="243"/>
                </a:cubicBezTo>
                <a:cubicBezTo>
                  <a:pt x="0" y="108"/>
                  <a:pt x="108" y="0"/>
                  <a:pt x="243" y="0"/>
                </a:cubicBezTo>
                <a:cubicBezTo>
                  <a:pt x="378" y="0"/>
                  <a:pt x="485" y="108"/>
                  <a:pt x="485" y="2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10">
            <a:extLst>
              <a:ext uri="{FF2B5EF4-FFF2-40B4-BE49-F238E27FC236}">
                <a16:creationId xmlns:a16="http://schemas.microsoft.com/office/drawing/2014/main" id="{7966B463-1807-5B45-9730-139EA304B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984" y="8277443"/>
            <a:ext cx="11463454" cy="1187168"/>
          </a:xfrm>
          <a:custGeom>
            <a:avLst/>
            <a:gdLst>
              <a:gd name="T0" fmla="*/ 10774 w 10775"/>
              <a:gd name="T1" fmla="*/ 558 h 1116"/>
              <a:gd name="T2" fmla="*/ 10774 w 10775"/>
              <a:gd name="T3" fmla="*/ 558 h 1116"/>
              <a:gd name="T4" fmla="*/ 5388 w 10775"/>
              <a:gd name="T5" fmla="*/ 1115 h 1116"/>
              <a:gd name="T6" fmla="*/ 0 w 10775"/>
              <a:gd name="T7" fmla="*/ 558 h 1116"/>
              <a:gd name="T8" fmla="*/ 5388 w 10775"/>
              <a:gd name="T9" fmla="*/ 0 h 1116"/>
              <a:gd name="T10" fmla="*/ 10774 w 10775"/>
              <a:gd name="T11" fmla="*/ 558 h 1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75" h="1116">
                <a:moveTo>
                  <a:pt x="10774" y="558"/>
                </a:moveTo>
                <a:lnTo>
                  <a:pt x="10774" y="558"/>
                </a:lnTo>
                <a:cubicBezTo>
                  <a:pt x="10774" y="863"/>
                  <a:pt x="8364" y="1115"/>
                  <a:pt x="5388" y="1115"/>
                </a:cubicBezTo>
                <a:cubicBezTo>
                  <a:pt x="2411" y="1115"/>
                  <a:pt x="0" y="863"/>
                  <a:pt x="0" y="558"/>
                </a:cubicBezTo>
                <a:cubicBezTo>
                  <a:pt x="0" y="252"/>
                  <a:pt x="2411" y="0"/>
                  <a:pt x="5388" y="0"/>
                </a:cubicBezTo>
                <a:cubicBezTo>
                  <a:pt x="8364" y="0"/>
                  <a:pt x="10774" y="252"/>
                  <a:pt x="10774" y="558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11">
            <a:extLst>
              <a:ext uri="{FF2B5EF4-FFF2-40B4-BE49-F238E27FC236}">
                <a16:creationId xmlns:a16="http://schemas.microsoft.com/office/drawing/2014/main" id="{B1A39003-0EAC-8D41-A3DC-7262F79BE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561" y="6653883"/>
            <a:ext cx="5166299" cy="858702"/>
          </a:xfrm>
          <a:custGeom>
            <a:avLst/>
            <a:gdLst>
              <a:gd name="T0" fmla="*/ 4856 w 4857"/>
              <a:gd name="T1" fmla="*/ 404 h 809"/>
              <a:gd name="T2" fmla="*/ 4856 w 4857"/>
              <a:gd name="T3" fmla="*/ 404 h 809"/>
              <a:gd name="T4" fmla="*/ 2429 w 4857"/>
              <a:gd name="T5" fmla="*/ 808 h 809"/>
              <a:gd name="T6" fmla="*/ 0 w 4857"/>
              <a:gd name="T7" fmla="*/ 404 h 809"/>
              <a:gd name="T8" fmla="*/ 2429 w 4857"/>
              <a:gd name="T9" fmla="*/ 0 h 809"/>
              <a:gd name="T10" fmla="*/ 4856 w 4857"/>
              <a:gd name="T11" fmla="*/ 404 h 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57" h="809">
                <a:moveTo>
                  <a:pt x="4856" y="404"/>
                </a:moveTo>
                <a:lnTo>
                  <a:pt x="4856" y="404"/>
                </a:lnTo>
                <a:cubicBezTo>
                  <a:pt x="4856" y="628"/>
                  <a:pt x="3768" y="808"/>
                  <a:pt x="2429" y="808"/>
                </a:cubicBezTo>
                <a:cubicBezTo>
                  <a:pt x="1089" y="808"/>
                  <a:pt x="0" y="628"/>
                  <a:pt x="0" y="404"/>
                </a:cubicBezTo>
                <a:cubicBezTo>
                  <a:pt x="0" y="179"/>
                  <a:pt x="1089" y="0"/>
                  <a:pt x="2429" y="0"/>
                </a:cubicBezTo>
                <a:cubicBezTo>
                  <a:pt x="3768" y="0"/>
                  <a:pt x="4856" y="179"/>
                  <a:pt x="4856" y="40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12">
            <a:extLst>
              <a:ext uri="{FF2B5EF4-FFF2-40B4-BE49-F238E27FC236}">
                <a16:creationId xmlns:a16="http://schemas.microsoft.com/office/drawing/2014/main" id="{CA799828-B1C6-364E-B8E8-C15722C75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0589" y="5302481"/>
            <a:ext cx="783627" cy="4687674"/>
          </a:xfrm>
          <a:custGeom>
            <a:avLst/>
            <a:gdLst>
              <a:gd name="T0" fmla="*/ 369 w 738"/>
              <a:gd name="T1" fmla="*/ 0 h 4407"/>
              <a:gd name="T2" fmla="*/ 369 w 738"/>
              <a:gd name="T3" fmla="*/ 0 h 4407"/>
              <a:gd name="T4" fmla="*/ 737 w 738"/>
              <a:gd name="T5" fmla="*/ 2202 h 4407"/>
              <a:gd name="T6" fmla="*/ 369 w 738"/>
              <a:gd name="T7" fmla="*/ 4406 h 4407"/>
              <a:gd name="T8" fmla="*/ 0 w 738"/>
              <a:gd name="T9" fmla="*/ 2202 h 4407"/>
              <a:gd name="T10" fmla="*/ 369 w 738"/>
              <a:gd name="T11" fmla="*/ 0 h 4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8" h="4407">
                <a:moveTo>
                  <a:pt x="369" y="0"/>
                </a:moveTo>
                <a:lnTo>
                  <a:pt x="369" y="0"/>
                </a:lnTo>
                <a:cubicBezTo>
                  <a:pt x="575" y="0"/>
                  <a:pt x="737" y="989"/>
                  <a:pt x="737" y="2202"/>
                </a:cubicBezTo>
                <a:cubicBezTo>
                  <a:pt x="737" y="3417"/>
                  <a:pt x="575" y="4406"/>
                  <a:pt x="369" y="4406"/>
                </a:cubicBezTo>
                <a:cubicBezTo>
                  <a:pt x="162" y="4406"/>
                  <a:pt x="0" y="3417"/>
                  <a:pt x="0" y="2202"/>
                </a:cubicBezTo>
                <a:cubicBezTo>
                  <a:pt x="0" y="989"/>
                  <a:pt x="162" y="0"/>
                  <a:pt x="369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13">
            <a:extLst>
              <a:ext uri="{FF2B5EF4-FFF2-40B4-BE49-F238E27FC236}">
                <a16:creationId xmlns:a16="http://schemas.microsoft.com/office/drawing/2014/main" id="{8633EB0A-E542-AD41-8D93-7B2464ED4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187" y="6400495"/>
            <a:ext cx="3481737" cy="3889972"/>
          </a:xfrm>
          <a:custGeom>
            <a:avLst/>
            <a:gdLst>
              <a:gd name="T0" fmla="*/ 1665 w 3272"/>
              <a:gd name="T1" fmla="*/ 0 h 3656"/>
              <a:gd name="T2" fmla="*/ 2678 w 3272"/>
              <a:gd name="T3" fmla="*/ 660 h 3656"/>
              <a:gd name="T4" fmla="*/ 2948 w 3272"/>
              <a:gd name="T5" fmla="*/ 1163 h 3656"/>
              <a:gd name="T6" fmla="*/ 3092 w 3272"/>
              <a:gd name="T7" fmla="*/ 1442 h 3656"/>
              <a:gd name="T8" fmla="*/ 3271 w 3272"/>
              <a:gd name="T9" fmla="*/ 2144 h 3656"/>
              <a:gd name="T10" fmla="*/ 3271 w 3272"/>
              <a:gd name="T11" fmla="*/ 2198 h 3656"/>
              <a:gd name="T12" fmla="*/ 1923 w 3272"/>
              <a:gd name="T13" fmla="*/ 3655 h 3656"/>
              <a:gd name="T14" fmla="*/ 1636 w 3272"/>
              <a:gd name="T15" fmla="*/ 3655 h 3656"/>
              <a:gd name="T16" fmla="*/ 1348 w 3272"/>
              <a:gd name="T17" fmla="*/ 3655 h 3656"/>
              <a:gd name="T18" fmla="*/ 0 w 3272"/>
              <a:gd name="T19" fmla="*/ 2198 h 3656"/>
              <a:gd name="T20" fmla="*/ 0 w 3272"/>
              <a:gd name="T21" fmla="*/ 2144 h 3656"/>
              <a:gd name="T22" fmla="*/ 179 w 3272"/>
              <a:gd name="T23" fmla="*/ 1442 h 3656"/>
              <a:gd name="T24" fmla="*/ 323 w 3272"/>
              <a:gd name="T25" fmla="*/ 1163 h 3656"/>
              <a:gd name="T26" fmla="*/ 592 w 3272"/>
              <a:gd name="T27" fmla="*/ 660 h 3656"/>
              <a:gd name="T28" fmla="*/ 1605 w 3272"/>
              <a:gd name="T29" fmla="*/ 0 h 3656"/>
              <a:gd name="T30" fmla="*/ 1665 w 3272"/>
              <a:gd name="T31" fmla="*/ 0 h 3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272" h="3656">
                <a:moveTo>
                  <a:pt x="1665" y="0"/>
                </a:moveTo>
                <a:cubicBezTo>
                  <a:pt x="2062" y="10"/>
                  <a:pt x="2455" y="230"/>
                  <a:pt x="2678" y="660"/>
                </a:cubicBezTo>
                <a:lnTo>
                  <a:pt x="2948" y="1163"/>
                </a:lnTo>
                <a:cubicBezTo>
                  <a:pt x="3092" y="1442"/>
                  <a:pt x="3092" y="1442"/>
                  <a:pt x="3092" y="1442"/>
                </a:cubicBezTo>
                <a:cubicBezTo>
                  <a:pt x="3211" y="1669"/>
                  <a:pt x="3267" y="1909"/>
                  <a:pt x="3271" y="2144"/>
                </a:cubicBezTo>
                <a:lnTo>
                  <a:pt x="3271" y="2198"/>
                </a:lnTo>
                <a:cubicBezTo>
                  <a:pt x="3259" y="2960"/>
                  <a:pt x="2700" y="3655"/>
                  <a:pt x="1923" y="3655"/>
                </a:cubicBezTo>
                <a:lnTo>
                  <a:pt x="1636" y="3655"/>
                </a:lnTo>
                <a:lnTo>
                  <a:pt x="1348" y="3655"/>
                </a:lnTo>
                <a:cubicBezTo>
                  <a:pt x="571" y="3655"/>
                  <a:pt x="12" y="2960"/>
                  <a:pt x="0" y="2198"/>
                </a:cubicBezTo>
                <a:lnTo>
                  <a:pt x="0" y="2144"/>
                </a:lnTo>
                <a:cubicBezTo>
                  <a:pt x="4" y="1909"/>
                  <a:pt x="60" y="1669"/>
                  <a:pt x="179" y="1442"/>
                </a:cubicBezTo>
                <a:cubicBezTo>
                  <a:pt x="323" y="1163"/>
                  <a:pt x="323" y="1163"/>
                  <a:pt x="323" y="1163"/>
                </a:cubicBezTo>
                <a:lnTo>
                  <a:pt x="592" y="660"/>
                </a:lnTo>
                <a:cubicBezTo>
                  <a:pt x="815" y="230"/>
                  <a:pt x="1208" y="10"/>
                  <a:pt x="1605" y="0"/>
                </a:cubicBezTo>
                <a:lnTo>
                  <a:pt x="1665" y="0"/>
                </a:lnTo>
              </a:path>
            </a:pathLst>
          </a:custGeom>
          <a:solidFill>
            <a:schemeClr val="accent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14">
            <a:extLst>
              <a:ext uri="{FF2B5EF4-FFF2-40B4-BE49-F238E27FC236}">
                <a16:creationId xmlns:a16="http://schemas.microsoft.com/office/drawing/2014/main" id="{1C4A5FA6-E445-8042-8945-812C1859D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7342" y="7123120"/>
            <a:ext cx="3425429" cy="1342017"/>
          </a:xfrm>
          <a:custGeom>
            <a:avLst/>
            <a:gdLst>
              <a:gd name="T0" fmla="*/ 2921 w 3218"/>
              <a:gd name="T1" fmla="*/ 485 h 1260"/>
              <a:gd name="T2" fmla="*/ 3065 w 3218"/>
              <a:gd name="T3" fmla="*/ 764 h 1260"/>
              <a:gd name="T4" fmla="*/ 3204 w 3218"/>
              <a:gd name="T5" fmla="*/ 1141 h 1260"/>
              <a:gd name="T6" fmla="*/ 3217 w 3218"/>
              <a:gd name="T7" fmla="*/ 1259 h 1260"/>
              <a:gd name="T8" fmla="*/ 0 w 3218"/>
              <a:gd name="T9" fmla="*/ 1259 h 1260"/>
              <a:gd name="T10" fmla="*/ 13 w 3218"/>
              <a:gd name="T11" fmla="*/ 1141 h 1260"/>
              <a:gd name="T12" fmla="*/ 152 w 3218"/>
              <a:gd name="T13" fmla="*/ 764 h 1260"/>
              <a:gd name="T14" fmla="*/ 296 w 3218"/>
              <a:gd name="T15" fmla="*/ 485 h 1260"/>
              <a:gd name="T16" fmla="*/ 556 w 3218"/>
              <a:gd name="T17" fmla="*/ 0 h 1260"/>
              <a:gd name="T18" fmla="*/ 2661 w 3218"/>
              <a:gd name="T19" fmla="*/ 0 h 1260"/>
              <a:gd name="T20" fmla="*/ 2921 w 3218"/>
              <a:gd name="T21" fmla="*/ 485 h 1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18" h="1260">
                <a:moveTo>
                  <a:pt x="2921" y="485"/>
                </a:moveTo>
                <a:lnTo>
                  <a:pt x="3065" y="764"/>
                </a:lnTo>
                <a:lnTo>
                  <a:pt x="3204" y="1141"/>
                </a:lnTo>
                <a:lnTo>
                  <a:pt x="3217" y="1259"/>
                </a:lnTo>
                <a:lnTo>
                  <a:pt x="0" y="1259"/>
                </a:lnTo>
                <a:lnTo>
                  <a:pt x="13" y="1141"/>
                </a:lnTo>
                <a:lnTo>
                  <a:pt x="152" y="764"/>
                </a:lnTo>
                <a:lnTo>
                  <a:pt x="296" y="485"/>
                </a:lnTo>
                <a:lnTo>
                  <a:pt x="556" y="0"/>
                </a:lnTo>
                <a:lnTo>
                  <a:pt x="2661" y="0"/>
                </a:lnTo>
                <a:lnTo>
                  <a:pt x="2921" y="48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15">
            <a:extLst>
              <a:ext uri="{FF2B5EF4-FFF2-40B4-BE49-F238E27FC236}">
                <a16:creationId xmlns:a16="http://schemas.microsoft.com/office/drawing/2014/main" id="{15BA9173-66D7-EC4F-96E4-ECEE48BE0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1903" y="7123120"/>
            <a:ext cx="56308" cy="1342017"/>
          </a:xfrm>
          <a:custGeom>
            <a:avLst/>
            <a:gdLst>
              <a:gd name="T0" fmla="*/ 27 w 55"/>
              <a:gd name="T1" fmla="*/ 1259 h 1260"/>
              <a:gd name="T2" fmla="*/ 0 w 55"/>
              <a:gd name="T3" fmla="*/ 1259 h 1260"/>
              <a:gd name="T4" fmla="*/ 0 w 55"/>
              <a:gd name="T5" fmla="*/ 0 h 1260"/>
              <a:gd name="T6" fmla="*/ 54 w 55"/>
              <a:gd name="T7" fmla="*/ 0 h 1260"/>
              <a:gd name="T8" fmla="*/ 54 w 55"/>
              <a:gd name="T9" fmla="*/ 1259 h 1260"/>
              <a:gd name="T10" fmla="*/ 27 w 55"/>
              <a:gd name="T11" fmla="*/ 1259 h 1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" h="1260">
                <a:moveTo>
                  <a:pt x="27" y="1259"/>
                </a:moveTo>
                <a:lnTo>
                  <a:pt x="0" y="1259"/>
                </a:lnTo>
                <a:lnTo>
                  <a:pt x="0" y="0"/>
                </a:lnTo>
                <a:lnTo>
                  <a:pt x="54" y="0"/>
                </a:lnTo>
                <a:lnTo>
                  <a:pt x="54" y="1259"/>
                </a:lnTo>
                <a:lnTo>
                  <a:pt x="27" y="1259"/>
                </a:lnTo>
              </a:path>
            </a:pathLst>
          </a:custGeom>
          <a:solidFill>
            <a:srgbClr val="3F6F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16">
            <a:extLst>
              <a:ext uri="{FF2B5EF4-FFF2-40B4-BE49-F238E27FC236}">
                <a16:creationId xmlns:a16="http://schemas.microsoft.com/office/drawing/2014/main" id="{AA49E827-2888-374C-B5F8-BF69B91C7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187" y="6400495"/>
            <a:ext cx="3481737" cy="3889972"/>
          </a:xfrm>
          <a:custGeom>
            <a:avLst/>
            <a:gdLst>
              <a:gd name="T0" fmla="*/ 1665 w 3272"/>
              <a:gd name="T1" fmla="*/ 0 h 3656"/>
              <a:gd name="T2" fmla="*/ 2678 w 3272"/>
              <a:gd name="T3" fmla="*/ 660 h 3656"/>
              <a:gd name="T4" fmla="*/ 2948 w 3272"/>
              <a:gd name="T5" fmla="*/ 1163 h 3656"/>
              <a:gd name="T6" fmla="*/ 3092 w 3272"/>
              <a:gd name="T7" fmla="*/ 1442 h 3656"/>
              <a:gd name="T8" fmla="*/ 3271 w 3272"/>
              <a:gd name="T9" fmla="*/ 2144 h 3656"/>
              <a:gd name="T10" fmla="*/ 3271 w 3272"/>
              <a:gd name="T11" fmla="*/ 2198 h 3656"/>
              <a:gd name="T12" fmla="*/ 1923 w 3272"/>
              <a:gd name="T13" fmla="*/ 3655 h 3656"/>
              <a:gd name="T14" fmla="*/ 1636 w 3272"/>
              <a:gd name="T15" fmla="*/ 3655 h 3656"/>
              <a:gd name="T16" fmla="*/ 1348 w 3272"/>
              <a:gd name="T17" fmla="*/ 3655 h 3656"/>
              <a:gd name="T18" fmla="*/ 0 w 3272"/>
              <a:gd name="T19" fmla="*/ 2198 h 3656"/>
              <a:gd name="T20" fmla="*/ 0 w 3272"/>
              <a:gd name="T21" fmla="*/ 2144 h 3656"/>
              <a:gd name="T22" fmla="*/ 179 w 3272"/>
              <a:gd name="T23" fmla="*/ 1442 h 3656"/>
              <a:gd name="T24" fmla="*/ 323 w 3272"/>
              <a:gd name="T25" fmla="*/ 1163 h 3656"/>
              <a:gd name="T26" fmla="*/ 592 w 3272"/>
              <a:gd name="T27" fmla="*/ 660 h 3656"/>
              <a:gd name="T28" fmla="*/ 1605 w 3272"/>
              <a:gd name="T29" fmla="*/ 0 h 3656"/>
              <a:gd name="T30" fmla="*/ 1665 w 3272"/>
              <a:gd name="T31" fmla="*/ 0 h 3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272" h="3656">
                <a:moveTo>
                  <a:pt x="1665" y="0"/>
                </a:moveTo>
                <a:cubicBezTo>
                  <a:pt x="2062" y="10"/>
                  <a:pt x="2455" y="230"/>
                  <a:pt x="2678" y="660"/>
                </a:cubicBezTo>
                <a:lnTo>
                  <a:pt x="2948" y="1163"/>
                </a:lnTo>
                <a:cubicBezTo>
                  <a:pt x="3092" y="1442"/>
                  <a:pt x="3092" y="1442"/>
                  <a:pt x="3092" y="1442"/>
                </a:cubicBezTo>
                <a:cubicBezTo>
                  <a:pt x="3211" y="1669"/>
                  <a:pt x="3267" y="1909"/>
                  <a:pt x="3271" y="2144"/>
                </a:cubicBezTo>
                <a:lnTo>
                  <a:pt x="3271" y="2198"/>
                </a:lnTo>
                <a:cubicBezTo>
                  <a:pt x="3259" y="2960"/>
                  <a:pt x="2700" y="3655"/>
                  <a:pt x="1923" y="3655"/>
                </a:cubicBezTo>
                <a:lnTo>
                  <a:pt x="1636" y="3655"/>
                </a:lnTo>
                <a:lnTo>
                  <a:pt x="1348" y="3655"/>
                </a:lnTo>
                <a:cubicBezTo>
                  <a:pt x="571" y="3655"/>
                  <a:pt x="12" y="2960"/>
                  <a:pt x="0" y="2198"/>
                </a:cubicBezTo>
                <a:lnTo>
                  <a:pt x="0" y="2144"/>
                </a:lnTo>
                <a:cubicBezTo>
                  <a:pt x="4" y="1909"/>
                  <a:pt x="60" y="1669"/>
                  <a:pt x="179" y="1442"/>
                </a:cubicBezTo>
                <a:cubicBezTo>
                  <a:pt x="323" y="1163"/>
                  <a:pt x="323" y="1163"/>
                  <a:pt x="323" y="1163"/>
                </a:cubicBezTo>
                <a:lnTo>
                  <a:pt x="592" y="660"/>
                </a:lnTo>
                <a:cubicBezTo>
                  <a:pt x="815" y="230"/>
                  <a:pt x="1208" y="10"/>
                  <a:pt x="1605" y="0"/>
                </a:cubicBezTo>
                <a:lnTo>
                  <a:pt x="1665" y="0"/>
                </a:lnTo>
              </a:path>
            </a:pathLst>
          </a:custGeom>
          <a:noFill/>
          <a:ln w="226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CuadroTexto 493">
            <a:extLst>
              <a:ext uri="{FF2B5EF4-FFF2-40B4-BE49-F238E27FC236}">
                <a16:creationId xmlns:a16="http://schemas.microsoft.com/office/drawing/2014/main" id="{B607CA0A-4D08-A449-8664-AD8BA04FF651}"/>
              </a:ext>
            </a:extLst>
          </p:cNvPr>
          <p:cNvSpPr txBox="1"/>
          <p:nvPr/>
        </p:nvSpPr>
        <p:spPr>
          <a:xfrm>
            <a:off x="10651394" y="763827"/>
            <a:ext cx="30748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Travel</a:t>
            </a:r>
          </a:p>
        </p:txBody>
      </p:sp>
      <p:sp>
        <p:nvSpPr>
          <p:cNvPr id="495" name="CuadroTexto 494">
            <a:extLst>
              <a:ext uri="{FF2B5EF4-FFF2-40B4-BE49-F238E27FC236}">
                <a16:creationId xmlns:a16="http://schemas.microsoft.com/office/drawing/2014/main" id="{0EFEABB0-07E6-6344-9EA9-765D9EB5CFA3}"/>
              </a:ext>
            </a:extLst>
          </p:cNvPr>
          <p:cNvSpPr txBox="1"/>
          <p:nvPr/>
        </p:nvSpPr>
        <p:spPr>
          <a:xfrm>
            <a:off x="2451398" y="2279252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38BAF38-8A2E-5145-904F-BD0ED5DA2892}"/>
              </a:ext>
            </a:extLst>
          </p:cNvPr>
          <p:cNvGrpSpPr/>
          <p:nvPr/>
        </p:nvGrpSpPr>
        <p:grpSpPr>
          <a:xfrm>
            <a:off x="8575772" y="10742820"/>
            <a:ext cx="1696756" cy="1696753"/>
            <a:chOff x="21737795" y="3975129"/>
            <a:chExt cx="1696756" cy="1696753"/>
          </a:xfrm>
        </p:grpSpPr>
        <p:sp>
          <p:nvSpPr>
            <p:cNvPr id="496" name="Freeform 476">
              <a:extLst>
                <a:ext uri="{FF2B5EF4-FFF2-40B4-BE49-F238E27FC236}">
                  <a16:creationId xmlns:a16="http://schemas.microsoft.com/office/drawing/2014/main" id="{D9194E7F-8C07-7640-9307-C2EBE0A58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7795" y="3975129"/>
              <a:ext cx="1696756" cy="1696753"/>
            </a:xfrm>
            <a:custGeom>
              <a:avLst/>
              <a:gdLst>
                <a:gd name="T0" fmla="*/ 1537 w 1538"/>
                <a:gd name="T1" fmla="*/ 765 h 1539"/>
                <a:gd name="T2" fmla="*/ 1537 w 1538"/>
                <a:gd name="T3" fmla="*/ 765 h 1539"/>
                <a:gd name="T4" fmla="*/ 765 w 1538"/>
                <a:gd name="T5" fmla="*/ 1538 h 1539"/>
                <a:gd name="T6" fmla="*/ 0 w 1538"/>
                <a:gd name="T7" fmla="*/ 765 h 1539"/>
                <a:gd name="T8" fmla="*/ 765 w 1538"/>
                <a:gd name="T9" fmla="*/ 0 h 1539"/>
                <a:gd name="T10" fmla="*/ 1537 w 1538"/>
                <a:gd name="T11" fmla="*/ 765 h 1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8" h="1539">
                  <a:moveTo>
                    <a:pt x="1537" y="765"/>
                  </a:moveTo>
                  <a:lnTo>
                    <a:pt x="1537" y="765"/>
                  </a:lnTo>
                  <a:cubicBezTo>
                    <a:pt x="1537" y="1187"/>
                    <a:pt x="1196" y="1538"/>
                    <a:pt x="765" y="1538"/>
                  </a:cubicBezTo>
                  <a:cubicBezTo>
                    <a:pt x="343" y="1538"/>
                    <a:pt x="0" y="1187"/>
                    <a:pt x="0" y="765"/>
                  </a:cubicBezTo>
                  <a:cubicBezTo>
                    <a:pt x="0" y="343"/>
                    <a:pt x="343" y="0"/>
                    <a:pt x="765" y="0"/>
                  </a:cubicBezTo>
                  <a:cubicBezTo>
                    <a:pt x="1196" y="0"/>
                    <a:pt x="1537" y="343"/>
                    <a:pt x="1537" y="76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0" name="Freeform 481">
              <a:extLst>
                <a:ext uri="{FF2B5EF4-FFF2-40B4-BE49-F238E27FC236}">
                  <a16:creationId xmlns:a16="http://schemas.microsoft.com/office/drawing/2014/main" id="{471328BB-FDED-804A-AC6E-EB08688E2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80217" y="4441858"/>
              <a:ext cx="816776" cy="758435"/>
            </a:xfrm>
            <a:custGeom>
              <a:avLst/>
              <a:gdLst>
                <a:gd name="T0" fmla="*/ 709 w 742"/>
                <a:gd name="T1" fmla="*/ 104 h 686"/>
                <a:gd name="T2" fmla="*/ 709 w 742"/>
                <a:gd name="T3" fmla="*/ 104 h 686"/>
                <a:gd name="T4" fmla="*/ 677 w 742"/>
                <a:gd name="T5" fmla="*/ 104 h 686"/>
                <a:gd name="T6" fmla="*/ 677 w 742"/>
                <a:gd name="T7" fmla="*/ 40 h 686"/>
                <a:gd name="T8" fmla="*/ 637 w 742"/>
                <a:gd name="T9" fmla="*/ 0 h 686"/>
                <a:gd name="T10" fmla="*/ 40 w 742"/>
                <a:gd name="T11" fmla="*/ 0 h 686"/>
                <a:gd name="T12" fmla="*/ 0 w 742"/>
                <a:gd name="T13" fmla="*/ 40 h 686"/>
                <a:gd name="T14" fmla="*/ 0 w 742"/>
                <a:gd name="T15" fmla="*/ 646 h 686"/>
                <a:gd name="T16" fmla="*/ 40 w 742"/>
                <a:gd name="T17" fmla="*/ 685 h 686"/>
                <a:gd name="T18" fmla="*/ 637 w 742"/>
                <a:gd name="T19" fmla="*/ 685 h 686"/>
                <a:gd name="T20" fmla="*/ 677 w 742"/>
                <a:gd name="T21" fmla="*/ 646 h 686"/>
                <a:gd name="T22" fmla="*/ 677 w 742"/>
                <a:gd name="T23" fmla="*/ 582 h 686"/>
                <a:gd name="T24" fmla="*/ 709 w 742"/>
                <a:gd name="T25" fmla="*/ 582 h 686"/>
                <a:gd name="T26" fmla="*/ 741 w 742"/>
                <a:gd name="T27" fmla="*/ 542 h 686"/>
                <a:gd name="T28" fmla="*/ 741 w 742"/>
                <a:gd name="T29" fmla="*/ 136 h 686"/>
                <a:gd name="T30" fmla="*/ 709 w 742"/>
                <a:gd name="T31" fmla="*/ 104 h 686"/>
                <a:gd name="T32" fmla="*/ 621 w 742"/>
                <a:gd name="T33" fmla="*/ 629 h 686"/>
                <a:gd name="T34" fmla="*/ 621 w 742"/>
                <a:gd name="T35" fmla="*/ 629 h 686"/>
                <a:gd name="T36" fmla="*/ 56 w 742"/>
                <a:gd name="T37" fmla="*/ 629 h 686"/>
                <a:gd name="T38" fmla="*/ 56 w 742"/>
                <a:gd name="T39" fmla="*/ 64 h 686"/>
                <a:gd name="T40" fmla="*/ 621 w 742"/>
                <a:gd name="T41" fmla="*/ 64 h 686"/>
                <a:gd name="T42" fmla="*/ 621 w 742"/>
                <a:gd name="T43" fmla="*/ 104 h 686"/>
                <a:gd name="T44" fmla="*/ 534 w 742"/>
                <a:gd name="T45" fmla="*/ 104 h 686"/>
                <a:gd name="T46" fmla="*/ 502 w 742"/>
                <a:gd name="T47" fmla="*/ 136 h 686"/>
                <a:gd name="T48" fmla="*/ 502 w 742"/>
                <a:gd name="T49" fmla="*/ 542 h 686"/>
                <a:gd name="T50" fmla="*/ 534 w 742"/>
                <a:gd name="T51" fmla="*/ 582 h 686"/>
                <a:gd name="T52" fmla="*/ 621 w 742"/>
                <a:gd name="T53" fmla="*/ 582 h 686"/>
                <a:gd name="T54" fmla="*/ 621 w 742"/>
                <a:gd name="T55" fmla="*/ 629 h 686"/>
                <a:gd name="T56" fmla="*/ 685 w 742"/>
                <a:gd name="T57" fmla="*/ 526 h 686"/>
                <a:gd name="T58" fmla="*/ 685 w 742"/>
                <a:gd name="T59" fmla="*/ 526 h 686"/>
                <a:gd name="T60" fmla="*/ 557 w 742"/>
                <a:gd name="T61" fmla="*/ 526 h 686"/>
                <a:gd name="T62" fmla="*/ 557 w 742"/>
                <a:gd name="T63" fmla="*/ 160 h 686"/>
                <a:gd name="T64" fmla="*/ 685 w 742"/>
                <a:gd name="T65" fmla="*/ 160 h 686"/>
                <a:gd name="T66" fmla="*/ 685 w 742"/>
                <a:gd name="T67" fmla="*/ 526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42" h="686">
                  <a:moveTo>
                    <a:pt x="709" y="104"/>
                  </a:moveTo>
                  <a:lnTo>
                    <a:pt x="709" y="104"/>
                  </a:lnTo>
                  <a:cubicBezTo>
                    <a:pt x="677" y="104"/>
                    <a:pt x="677" y="104"/>
                    <a:pt x="677" y="104"/>
                  </a:cubicBezTo>
                  <a:cubicBezTo>
                    <a:pt x="677" y="40"/>
                    <a:pt x="677" y="40"/>
                    <a:pt x="677" y="40"/>
                  </a:cubicBezTo>
                  <a:cubicBezTo>
                    <a:pt x="677" y="24"/>
                    <a:pt x="661" y="0"/>
                    <a:pt x="637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6" y="0"/>
                    <a:pt x="0" y="24"/>
                    <a:pt x="0" y="40"/>
                  </a:cubicBezTo>
                  <a:cubicBezTo>
                    <a:pt x="0" y="646"/>
                    <a:pt x="0" y="646"/>
                    <a:pt x="0" y="646"/>
                  </a:cubicBezTo>
                  <a:cubicBezTo>
                    <a:pt x="0" y="670"/>
                    <a:pt x="16" y="685"/>
                    <a:pt x="40" y="685"/>
                  </a:cubicBezTo>
                  <a:cubicBezTo>
                    <a:pt x="637" y="685"/>
                    <a:pt x="637" y="685"/>
                    <a:pt x="637" y="685"/>
                  </a:cubicBezTo>
                  <a:cubicBezTo>
                    <a:pt x="661" y="685"/>
                    <a:pt x="677" y="670"/>
                    <a:pt x="677" y="646"/>
                  </a:cubicBezTo>
                  <a:cubicBezTo>
                    <a:pt x="677" y="582"/>
                    <a:pt x="677" y="582"/>
                    <a:pt x="677" y="582"/>
                  </a:cubicBezTo>
                  <a:cubicBezTo>
                    <a:pt x="709" y="582"/>
                    <a:pt x="709" y="582"/>
                    <a:pt x="709" y="582"/>
                  </a:cubicBezTo>
                  <a:cubicBezTo>
                    <a:pt x="725" y="582"/>
                    <a:pt x="741" y="566"/>
                    <a:pt x="741" y="542"/>
                  </a:cubicBezTo>
                  <a:cubicBezTo>
                    <a:pt x="741" y="136"/>
                    <a:pt x="741" y="136"/>
                    <a:pt x="741" y="136"/>
                  </a:cubicBezTo>
                  <a:cubicBezTo>
                    <a:pt x="741" y="120"/>
                    <a:pt x="725" y="104"/>
                    <a:pt x="709" y="104"/>
                  </a:cubicBezTo>
                  <a:close/>
                  <a:moveTo>
                    <a:pt x="621" y="629"/>
                  </a:moveTo>
                  <a:lnTo>
                    <a:pt x="621" y="629"/>
                  </a:lnTo>
                  <a:cubicBezTo>
                    <a:pt x="56" y="629"/>
                    <a:pt x="56" y="629"/>
                    <a:pt x="56" y="629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21" y="64"/>
                    <a:pt x="621" y="64"/>
                    <a:pt x="621" y="64"/>
                  </a:cubicBezTo>
                  <a:cubicBezTo>
                    <a:pt x="621" y="104"/>
                    <a:pt x="621" y="104"/>
                    <a:pt x="621" y="104"/>
                  </a:cubicBezTo>
                  <a:cubicBezTo>
                    <a:pt x="534" y="104"/>
                    <a:pt x="534" y="104"/>
                    <a:pt x="534" y="104"/>
                  </a:cubicBezTo>
                  <a:cubicBezTo>
                    <a:pt x="510" y="104"/>
                    <a:pt x="502" y="120"/>
                    <a:pt x="502" y="136"/>
                  </a:cubicBezTo>
                  <a:cubicBezTo>
                    <a:pt x="502" y="542"/>
                    <a:pt x="502" y="542"/>
                    <a:pt x="502" y="542"/>
                  </a:cubicBezTo>
                  <a:cubicBezTo>
                    <a:pt x="502" y="566"/>
                    <a:pt x="510" y="582"/>
                    <a:pt x="534" y="582"/>
                  </a:cubicBezTo>
                  <a:cubicBezTo>
                    <a:pt x="621" y="582"/>
                    <a:pt x="621" y="582"/>
                    <a:pt x="621" y="582"/>
                  </a:cubicBezTo>
                  <a:lnTo>
                    <a:pt x="621" y="629"/>
                  </a:lnTo>
                  <a:close/>
                  <a:moveTo>
                    <a:pt x="685" y="526"/>
                  </a:moveTo>
                  <a:lnTo>
                    <a:pt x="685" y="526"/>
                  </a:lnTo>
                  <a:cubicBezTo>
                    <a:pt x="557" y="526"/>
                    <a:pt x="557" y="526"/>
                    <a:pt x="557" y="526"/>
                  </a:cubicBezTo>
                  <a:cubicBezTo>
                    <a:pt x="557" y="160"/>
                    <a:pt x="557" y="160"/>
                    <a:pt x="557" y="160"/>
                  </a:cubicBezTo>
                  <a:cubicBezTo>
                    <a:pt x="685" y="160"/>
                    <a:pt x="685" y="160"/>
                    <a:pt x="685" y="160"/>
                  </a:cubicBezTo>
                  <a:lnTo>
                    <a:pt x="685" y="52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" name="Freeform 482">
              <a:extLst>
                <a:ext uri="{FF2B5EF4-FFF2-40B4-BE49-F238E27FC236}">
                  <a16:creationId xmlns:a16="http://schemas.microsoft.com/office/drawing/2014/main" id="{DE00DB90-B9BB-C043-B04D-506B1B638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5240" y="4942618"/>
              <a:ext cx="106959" cy="116682"/>
            </a:xfrm>
            <a:custGeom>
              <a:avLst/>
              <a:gdLst>
                <a:gd name="T0" fmla="*/ 48 w 97"/>
                <a:gd name="T1" fmla="*/ 0 h 105"/>
                <a:gd name="T2" fmla="*/ 48 w 97"/>
                <a:gd name="T3" fmla="*/ 0 h 105"/>
                <a:gd name="T4" fmla="*/ 0 w 97"/>
                <a:gd name="T5" fmla="*/ 56 h 105"/>
                <a:gd name="T6" fmla="*/ 48 w 97"/>
                <a:gd name="T7" fmla="*/ 104 h 105"/>
                <a:gd name="T8" fmla="*/ 96 w 97"/>
                <a:gd name="T9" fmla="*/ 56 h 105"/>
                <a:gd name="T10" fmla="*/ 48 w 97"/>
                <a:gd name="T1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5">
                  <a:moveTo>
                    <a:pt x="48" y="0"/>
                  </a:moveTo>
                  <a:lnTo>
                    <a:pt x="48" y="0"/>
                  </a:lnTo>
                  <a:cubicBezTo>
                    <a:pt x="24" y="0"/>
                    <a:pt x="0" y="24"/>
                    <a:pt x="0" y="56"/>
                  </a:cubicBezTo>
                  <a:cubicBezTo>
                    <a:pt x="0" y="80"/>
                    <a:pt x="24" y="104"/>
                    <a:pt x="48" y="104"/>
                  </a:cubicBezTo>
                  <a:cubicBezTo>
                    <a:pt x="72" y="104"/>
                    <a:pt x="96" y="80"/>
                    <a:pt x="96" y="56"/>
                  </a:cubicBezTo>
                  <a:cubicBezTo>
                    <a:pt x="96" y="24"/>
                    <a:pt x="72" y="0"/>
                    <a:pt x="48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17BDFD23-C61A-144A-8928-DA686E6B9E2D}"/>
              </a:ext>
            </a:extLst>
          </p:cNvPr>
          <p:cNvGrpSpPr/>
          <p:nvPr/>
        </p:nvGrpSpPr>
        <p:grpSpPr>
          <a:xfrm>
            <a:off x="14108945" y="4454104"/>
            <a:ext cx="1696756" cy="1696757"/>
            <a:chOff x="21737795" y="8579216"/>
            <a:chExt cx="1696756" cy="1696757"/>
          </a:xfrm>
        </p:grpSpPr>
        <p:sp>
          <p:nvSpPr>
            <p:cNvPr id="498" name="Freeform 478">
              <a:extLst>
                <a:ext uri="{FF2B5EF4-FFF2-40B4-BE49-F238E27FC236}">
                  <a16:creationId xmlns:a16="http://schemas.microsoft.com/office/drawing/2014/main" id="{B6B735A6-84EE-FF49-A8A2-FC7F73954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7795" y="8579216"/>
              <a:ext cx="1696756" cy="1696757"/>
            </a:xfrm>
            <a:custGeom>
              <a:avLst/>
              <a:gdLst>
                <a:gd name="T0" fmla="*/ 1537 w 1538"/>
                <a:gd name="T1" fmla="*/ 765 h 1538"/>
                <a:gd name="T2" fmla="*/ 1537 w 1538"/>
                <a:gd name="T3" fmla="*/ 765 h 1538"/>
                <a:gd name="T4" fmla="*/ 765 w 1538"/>
                <a:gd name="T5" fmla="*/ 1537 h 1538"/>
                <a:gd name="T6" fmla="*/ 0 w 1538"/>
                <a:gd name="T7" fmla="*/ 765 h 1538"/>
                <a:gd name="T8" fmla="*/ 765 w 1538"/>
                <a:gd name="T9" fmla="*/ 0 h 1538"/>
                <a:gd name="T10" fmla="*/ 1537 w 1538"/>
                <a:gd name="T11" fmla="*/ 765 h 1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8" h="1538">
                  <a:moveTo>
                    <a:pt x="1537" y="765"/>
                  </a:moveTo>
                  <a:lnTo>
                    <a:pt x="1537" y="765"/>
                  </a:lnTo>
                  <a:cubicBezTo>
                    <a:pt x="1537" y="1194"/>
                    <a:pt x="1196" y="1537"/>
                    <a:pt x="765" y="1537"/>
                  </a:cubicBezTo>
                  <a:cubicBezTo>
                    <a:pt x="343" y="1537"/>
                    <a:pt x="0" y="1194"/>
                    <a:pt x="0" y="765"/>
                  </a:cubicBezTo>
                  <a:cubicBezTo>
                    <a:pt x="0" y="343"/>
                    <a:pt x="343" y="0"/>
                    <a:pt x="765" y="0"/>
                  </a:cubicBezTo>
                  <a:cubicBezTo>
                    <a:pt x="1196" y="0"/>
                    <a:pt x="1537" y="343"/>
                    <a:pt x="1537" y="76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" name="Freeform 483">
              <a:extLst>
                <a:ext uri="{FF2B5EF4-FFF2-40B4-BE49-F238E27FC236}">
                  <a16:creationId xmlns:a16="http://schemas.microsoft.com/office/drawing/2014/main" id="{CB6A5C7A-2534-0441-A451-B09142F3A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2705" y="9041085"/>
              <a:ext cx="991799" cy="753572"/>
            </a:xfrm>
            <a:custGeom>
              <a:avLst/>
              <a:gdLst>
                <a:gd name="T0" fmla="*/ 853 w 901"/>
                <a:gd name="T1" fmla="*/ 684 h 685"/>
                <a:gd name="T2" fmla="*/ 853 w 901"/>
                <a:gd name="T3" fmla="*/ 684 h 685"/>
                <a:gd name="T4" fmla="*/ 48 w 901"/>
                <a:gd name="T5" fmla="*/ 684 h 685"/>
                <a:gd name="T6" fmla="*/ 0 w 901"/>
                <a:gd name="T7" fmla="*/ 645 h 685"/>
                <a:gd name="T8" fmla="*/ 0 w 901"/>
                <a:gd name="T9" fmla="*/ 48 h 685"/>
                <a:gd name="T10" fmla="*/ 48 w 901"/>
                <a:gd name="T11" fmla="*/ 0 h 685"/>
                <a:gd name="T12" fmla="*/ 343 w 901"/>
                <a:gd name="T13" fmla="*/ 0 h 685"/>
                <a:gd name="T14" fmla="*/ 367 w 901"/>
                <a:gd name="T15" fmla="*/ 16 h 685"/>
                <a:gd name="T16" fmla="*/ 462 w 901"/>
                <a:gd name="T17" fmla="*/ 112 h 685"/>
                <a:gd name="T18" fmla="*/ 853 w 901"/>
                <a:gd name="T19" fmla="*/ 112 h 685"/>
                <a:gd name="T20" fmla="*/ 900 w 901"/>
                <a:gd name="T21" fmla="*/ 152 h 685"/>
                <a:gd name="T22" fmla="*/ 900 w 901"/>
                <a:gd name="T23" fmla="*/ 645 h 685"/>
                <a:gd name="T24" fmla="*/ 853 w 901"/>
                <a:gd name="T25" fmla="*/ 684 h 685"/>
                <a:gd name="T26" fmla="*/ 56 w 901"/>
                <a:gd name="T27" fmla="*/ 629 h 685"/>
                <a:gd name="T28" fmla="*/ 56 w 901"/>
                <a:gd name="T29" fmla="*/ 629 h 685"/>
                <a:gd name="T30" fmla="*/ 837 w 901"/>
                <a:gd name="T31" fmla="*/ 629 h 685"/>
                <a:gd name="T32" fmla="*/ 837 w 901"/>
                <a:gd name="T33" fmla="*/ 168 h 685"/>
                <a:gd name="T34" fmla="*/ 454 w 901"/>
                <a:gd name="T35" fmla="*/ 168 h 685"/>
                <a:gd name="T36" fmla="*/ 422 w 901"/>
                <a:gd name="T37" fmla="*/ 152 h 685"/>
                <a:gd name="T38" fmla="*/ 335 w 901"/>
                <a:gd name="T39" fmla="*/ 64 h 685"/>
                <a:gd name="T40" fmla="*/ 56 w 901"/>
                <a:gd name="T41" fmla="*/ 64 h 685"/>
                <a:gd name="T42" fmla="*/ 56 w 901"/>
                <a:gd name="T43" fmla="*/ 629 h 685"/>
                <a:gd name="T44" fmla="*/ 462 w 901"/>
                <a:gd name="T45" fmla="*/ 112 h 685"/>
                <a:gd name="T46" fmla="*/ 462 w 901"/>
                <a:gd name="T47" fmla="*/ 112 h 685"/>
                <a:gd name="T48" fmla="*/ 343 w 901"/>
                <a:gd name="T49" fmla="*/ 64 h 685"/>
                <a:gd name="T50" fmla="*/ 343 w 901"/>
                <a:gd name="T51" fmla="*/ 64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01" h="685">
                  <a:moveTo>
                    <a:pt x="853" y="684"/>
                  </a:moveTo>
                  <a:lnTo>
                    <a:pt x="853" y="684"/>
                  </a:lnTo>
                  <a:cubicBezTo>
                    <a:pt x="48" y="684"/>
                    <a:pt x="48" y="684"/>
                    <a:pt x="48" y="684"/>
                  </a:cubicBezTo>
                  <a:cubicBezTo>
                    <a:pt x="24" y="684"/>
                    <a:pt x="0" y="669"/>
                    <a:pt x="0" y="64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4"/>
                    <a:pt x="24" y="0"/>
                    <a:pt x="48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51" y="0"/>
                    <a:pt x="359" y="8"/>
                    <a:pt x="367" y="16"/>
                  </a:cubicBezTo>
                  <a:cubicBezTo>
                    <a:pt x="462" y="112"/>
                    <a:pt x="462" y="112"/>
                    <a:pt x="462" y="112"/>
                  </a:cubicBezTo>
                  <a:cubicBezTo>
                    <a:pt x="853" y="112"/>
                    <a:pt x="853" y="112"/>
                    <a:pt x="853" y="112"/>
                  </a:cubicBezTo>
                  <a:cubicBezTo>
                    <a:pt x="877" y="112"/>
                    <a:pt x="900" y="128"/>
                    <a:pt x="900" y="152"/>
                  </a:cubicBezTo>
                  <a:cubicBezTo>
                    <a:pt x="900" y="645"/>
                    <a:pt x="900" y="645"/>
                    <a:pt x="900" y="645"/>
                  </a:cubicBezTo>
                  <a:cubicBezTo>
                    <a:pt x="900" y="669"/>
                    <a:pt x="877" y="684"/>
                    <a:pt x="853" y="684"/>
                  </a:cubicBezTo>
                  <a:close/>
                  <a:moveTo>
                    <a:pt x="56" y="629"/>
                  </a:moveTo>
                  <a:lnTo>
                    <a:pt x="56" y="629"/>
                  </a:lnTo>
                  <a:cubicBezTo>
                    <a:pt x="837" y="629"/>
                    <a:pt x="837" y="629"/>
                    <a:pt x="837" y="629"/>
                  </a:cubicBezTo>
                  <a:cubicBezTo>
                    <a:pt x="837" y="168"/>
                    <a:pt x="837" y="168"/>
                    <a:pt x="837" y="168"/>
                  </a:cubicBezTo>
                  <a:cubicBezTo>
                    <a:pt x="454" y="168"/>
                    <a:pt x="454" y="168"/>
                    <a:pt x="454" y="168"/>
                  </a:cubicBezTo>
                  <a:cubicBezTo>
                    <a:pt x="446" y="168"/>
                    <a:pt x="430" y="160"/>
                    <a:pt x="422" y="152"/>
                  </a:cubicBezTo>
                  <a:cubicBezTo>
                    <a:pt x="335" y="64"/>
                    <a:pt x="335" y="64"/>
                    <a:pt x="335" y="64"/>
                  </a:cubicBezTo>
                  <a:cubicBezTo>
                    <a:pt x="56" y="64"/>
                    <a:pt x="56" y="64"/>
                    <a:pt x="56" y="64"/>
                  </a:cubicBezTo>
                  <a:lnTo>
                    <a:pt x="56" y="629"/>
                  </a:lnTo>
                  <a:close/>
                  <a:moveTo>
                    <a:pt x="462" y="112"/>
                  </a:moveTo>
                  <a:lnTo>
                    <a:pt x="462" y="112"/>
                  </a:lnTo>
                  <a:close/>
                  <a:moveTo>
                    <a:pt x="343" y="64"/>
                  </a:moveTo>
                  <a:lnTo>
                    <a:pt x="343" y="6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3" name="Freeform 484">
              <a:extLst>
                <a:ext uri="{FF2B5EF4-FFF2-40B4-BE49-F238E27FC236}">
                  <a16:creationId xmlns:a16="http://schemas.microsoft.com/office/drawing/2014/main" id="{4D08B98F-E138-F142-A93D-9715D90C7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3742" y="9041085"/>
              <a:ext cx="500763" cy="72925"/>
            </a:xfrm>
            <a:custGeom>
              <a:avLst/>
              <a:gdLst>
                <a:gd name="T0" fmla="*/ 423 w 455"/>
                <a:gd name="T1" fmla="*/ 64 h 65"/>
                <a:gd name="T2" fmla="*/ 423 w 455"/>
                <a:gd name="T3" fmla="*/ 64 h 65"/>
                <a:gd name="T4" fmla="*/ 32 w 455"/>
                <a:gd name="T5" fmla="*/ 64 h 65"/>
                <a:gd name="T6" fmla="*/ 0 w 455"/>
                <a:gd name="T7" fmla="*/ 32 h 65"/>
                <a:gd name="T8" fmla="*/ 32 w 455"/>
                <a:gd name="T9" fmla="*/ 0 h 65"/>
                <a:gd name="T10" fmla="*/ 423 w 455"/>
                <a:gd name="T11" fmla="*/ 0 h 65"/>
                <a:gd name="T12" fmla="*/ 454 w 455"/>
                <a:gd name="T13" fmla="*/ 32 h 65"/>
                <a:gd name="T14" fmla="*/ 423 w 455"/>
                <a:gd name="T15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5" h="65">
                  <a:moveTo>
                    <a:pt x="423" y="64"/>
                  </a:moveTo>
                  <a:lnTo>
                    <a:pt x="423" y="64"/>
                  </a:lnTo>
                  <a:cubicBezTo>
                    <a:pt x="32" y="64"/>
                    <a:pt x="32" y="64"/>
                    <a:pt x="32" y="64"/>
                  </a:cubicBezTo>
                  <a:cubicBezTo>
                    <a:pt x="16" y="64"/>
                    <a:pt x="0" y="48"/>
                    <a:pt x="0" y="32"/>
                  </a:cubicBezTo>
                  <a:cubicBezTo>
                    <a:pt x="0" y="16"/>
                    <a:pt x="16" y="0"/>
                    <a:pt x="32" y="0"/>
                  </a:cubicBezTo>
                  <a:cubicBezTo>
                    <a:pt x="423" y="0"/>
                    <a:pt x="423" y="0"/>
                    <a:pt x="423" y="0"/>
                  </a:cubicBezTo>
                  <a:cubicBezTo>
                    <a:pt x="438" y="0"/>
                    <a:pt x="454" y="16"/>
                    <a:pt x="454" y="32"/>
                  </a:cubicBezTo>
                  <a:cubicBezTo>
                    <a:pt x="454" y="48"/>
                    <a:pt x="438" y="64"/>
                    <a:pt x="423" y="6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62CD2BB1-048B-584F-A0DC-3883CEDEA141}"/>
              </a:ext>
            </a:extLst>
          </p:cNvPr>
          <p:cNvGrpSpPr/>
          <p:nvPr/>
        </p:nvGrpSpPr>
        <p:grpSpPr>
          <a:xfrm>
            <a:off x="14129032" y="10739409"/>
            <a:ext cx="1696756" cy="1696757"/>
            <a:chOff x="21737795" y="6274741"/>
            <a:chExt cx="1696756" cy="1696757"/>
          </a:xfrm>
        </p:grpSpPr>
        <p:sp>
          <p:nvSpPr>
            <p:cNvPr id="497" name="Freeform 477">
              <a:extLst>
                <a:ext uri="{FF2B5EF4-FFF2-40B4-BE49-F238E27FC236}">
                  <a16:creationId xmlns:a16="http://schemas.microsoft.com/office/drawing/2014/main" id="{E5DC874A-EB30-DB46-B78B-49E6BB831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7795" y="6274741"/>
              <a:ext cx="1696756" cy="1696757"/>
            </a:xfrm>
            <a:custGeom>
              <a:avLst/>
              <a:gdLst>
                <a:gd name="T0" fmla="*/ 1537 w 1538"/>
                <a:gd name="T1" fmla="*/ 765 h 1539"/>
                <a:gd name="T2" fmla="*/ 1537 w 1538"/>
                <a:gd name="T3" fmla="*/ 765 h 1539"/>
                <a:gd name="T4" fmla="*/ 765 w 1538"/>
                <a:gd name="T5" fmla="*/ 1538 h 1539"/>
                <a:gd name="T6" fmla="*/ 0 w 1538"/>
                <a:gd name="T7" fmla="*/ 765 h 1539"/>
                <a:gd name="T8" fmla="*/ 765 w 1538"/>
                <a:gd name="T9" fmla="*/ 0 h 1539"/>
                <a:gd name="T10" fmla="*/ 1537 w 1538"/>
                <a:gd name="T11" fmla="*/ 765 h 1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8" h="1539">
                  <a:moveTo>
                    <a:pt x="1537" y="765"/>
                  </a:moveTo>
                  <a:lnTo>
                    <a:pt x="1537" y="765"/>
                  </a:lnTo>
                  <a:cubicBezTo>
                    <a:pt x="1537" y="1195"/>
                    <a:pt x="1196" y="1538"/>
                    <a:pt x="765" y="1538"/>
                  </a:cubicBezTo>
                  <a:cubicBezTo>
                    <a:pt x="343" y="1538"/>
                    <a:pt x="0" y="1195"/>
                    <a:pt x="0" y="765"/>
                  </a:cubicBezTo>
                  <a:cubicBezTo>
                    <a:pt x="0" y="343"/>
                    <a:pt x="343" y="0"/>
                    <a:pt x="765" y="0"/>
                  </a:cubicBezTo>
                  <a:cubicBezTo>
                    <a:pt x="1196" y="0"/>
                    <a:pt x="1537" y="343"/>
                    <a:pt x="1537" y="76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4" name="Freeform 485">
              <a:extLst>
                <a:ext uri="{FF2B5EF4-FFF2-40B4-BE49-F238E27FC236}">
                  <a16:creationId xmlns:a16="http://schemas.microsoft.com/office/drawing/2014/main" id="{A9176592-878C-5F4C-B236-1FEC19CCF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0770" y="6697716"/>
              <a:ext cx="855670" cy="841083"/>
            </a:xfrm>
            <a:custGeom>
              <a:avLst/>
              <a:gdLst>
                <a:gd name="T0" fmla="*/ 725 w 774"/>
                <a:gd name="T1" fmla="*/ 0 h 765"/>
                <a:gd name="T2" fmla="*/ 725 w 774"/>
                <a:gd name="T3" fmla="*/ 0 h 765"/>
                <a:gd name="T4" fmla="*/ 40 w 774"/>
                <a:gd name="T5" fmla="*/ 0 h 765"/>
                <a:gd name="T6" fmla="*/ 0 w 774"/>
                <a:gd name="T7" fmla="*/ 39 h 765"/>
                <a:gd name="T8" fmla="*/ 0 w 774"/>
                <a:gd name="T9" fmla="*/ 191 h 765"/>
                <a:gd name="T10" fmla="*/ 40 w 774"/>
                <a:gd name="T11" fmla="*/ 223 h 765"/>
                <a:gd name="T12" fmla="*/ 40 w 774"/>
                <a:gd name="T13" fmla="*/ 223 h 765"/>
                <a:gd name="T14" fmla="*/ 40 w 774"/>
                <a:gd name="T15" fmla="*/ 724 h 765"/>
                <a:gd name="T16" fmla="*/ 88 w 774"/>
                <a:gd name="T17" fmla="*/ 764 h 765"/>
                <a:gd name="T18" fmla="*/ 685 w 774"/>
                <a:gd name="T19" fmla="*/ 764 h 765"/>
                <a:gd name="T20" fmla="*/ 725 w 774"/>
                <a:gd name="T21" fmla="*/ 724 h 765"/>
                <a:gd name="T22" fmla="*/ 725 w 774"/>
                <a:gd name="T23" fmla="*/ 223 h 765"/>
                <a:gd name="T24" fmla="*/ 725 w 774"/>
                <a:gd name="T25" fmla="*/ 223 h 765"/>
                <a:gd name="T26" fmla="*/ 773 w 774"/>
                <a:gd name="T27" fmla="*/ 191 h 765"/>
                <a:gd name="T28" fmla="*/ 773 w 774"/>
                <a:gd name="T29" fmla="*/ 39 h 765"/>
                <a:gd name="T30" fmla="*/ 725 w 774"/>
                <a:gd name="T31" fmla="*/ 0 h 765"/>
                <a:gd name="T32" fmla="*/ 56 w 774"/>
                <a:gd name="T33" fmla="*/ 63 h 765"/>
                <a:gd name="T34" fmla="*/ 56 w 774"/>
                <a:gd name="T35" fmla="*/ 63 h 765"/>
                <a:gd name="T36" fmla="*/ 709 w 774"/>
                <a:gd name="T37" fmla="*/ 63 h 765"/>
                <a:gd name="T38" fmla="*/ 709 w 774"/>
                <a:gd name="T39" fmla="*/ 167 h 765"/>
                <a:gd name="T40" fmla="*/ 685 w 774"/>
                <a:gd name="T41" fmla="*/ 167 h 765"/>
                <a:gd name="T42" fmla="*/ 613 w 774"/>
                <a:gd name="T43" fmla="*/ 167 h 765"/>
                <a:gd name="T44" fmla="*/ 143 w 774"/>
                <a:gd name="T45" fmla="*/ 167 h 765"/>
                <a:gd name="T46" fmla="*/ 88 w 774"/>
                <a:gd name="T47" fmla="*/ 167 h 765"/>
                <a:gd name="T48" fmla="*/ 56 w 774"/>
                <a:gd name="T49" fmla="*/ 167 h 765"/>
                <a:gd name="T50" fmla="*/ 56 w 774"/>
                <a:gd name="T51" fmla="*/ 63 h 765"/>
                <a:gd name="T52" fmla="*/ 669 w 774"/>
                <a:gd name="T53" fmla="*/ 708 h 765"/>
                <a:gd name="T54" fmla="*/ 669 w 774"/>
                <a:gd name="T55" fmla="*/ 708 h 765"/>
                <a:gd name="T56" fmla="*/ 104 w 774"/>
                <a:gd name="T57" fmla="*/ 708 h 765"/>
                <a:gd name="T58" fmla="*/ 104 w 774"/>
                <a:gd name="T59" fmla="*/ 223 h 765"/>
                <a:gd name="T60" fmla="*/ 143 w 774"/>
                <a:gd name="T61" fmla="*/ 223 h 765"/>
                <a:gd name="T62" fmla="*/ 613 w 774"/>
                <a:gd name="T63" fmla="*/ 223 h 765"/>
                <a:gd name="T64" fmla="*/ 669 w 774"/>
                <a:gd name="T65" fmla="*/ 223 h 765"/>
                <a:gd name="T66" fmla="*/ 669 w 774"/>
                <a:gd name="T67" fmla="*/ 708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74" h="765">
                  <a:moveTo>
                    <a:pt x="725" y="0"/>
                  </a:moveTo>
                  <a:lnTo>
                    <a:pt x="725" y="0"/>
                  </a:lnTo>
                  <a:cubicBezTo>
                    <a:pt x="40" y="0"/>
                    <a:pt x="40" y="0"/>
                    <a:pt x="40" y="0"/>
                  </a:cubicBezTo>
                  <a:cubicBezTo>
                    <a:pt x="16" y="0"/>
                    <a:pt x="0" y="15"/>
                    <a:pt x="0" y="39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207"/>
                    <a:pt x="16" y="223"/>
                    <a:pt x="40" y="223"/>
                  </a:cubicBezTo>
                  <a:lnTo>
                    <a:pt x="40" y="223"/>
                  </a:lnTo>
                  <a:cubicBezTo>
                    <a:pt x="40" y="724"/>
                    <a:pt x="40" y="724"/>
                    <a:pt x="40" y="724"/>
                  </a:cubicBezTo>
                  <a:cubicBezTo>
                    <a:pt x="40" y="748"/>
                    <a:pt x="64" y="764"/>
                    <a:pt x="88" y="764"/>
                  </a:cubicBezTo>
                  <a:cubicBezTo>
                    <a:pt x="685" y="764"/>
                    <a:pt x="685" y="764"/>
                    <a:pt x="685" y="764"/>
                  </a:cubicBezTo>
                  <a:cubicBezTo>
                    <a:pt x="709" y="764"/>
                    <a:pt x="725" y="748"/>
                    <a:pt x="725" y="724"/>
                  </a:cubicBezTo>
                  <a:cubicBezTo>
                    <a:pt x="725" y="223"/>
                    <a:pt x="725" y="223"/>
                    <a:pt x="725" y="223"/>
                  </a:cubicBezTo>
                  <a:lnTo>
                    <a:pt x="725" y="223"/>
                  </a:lnTo>
                  <a:cubicBezTo>
                    <a:pt x="757" y="223"/>
                    <a:pt x="773" y="207"/>
                    <a:pt x="773" y="191"/>
                  </a:cubicBezTo>
                  <a:cubicBezTo>
                    <a:pt x="773" y="39"/>
                    <a:pt x="773" y="39"/>
                    <a:pt x="773" y="39"/>
                  </a:cubicBezTo>
                  <a:cubicBezTo>
                    <a:pt x="773" y="15"/>
                    <a:pt x="757" y="0"/>
                    <a:pt x="725" y="0"/>
                  </a:cubicBezTo>
                  <a:close/>
                  <a:moveTo>
                    <a:pt x="56" y="63"/>
                  </a:moveTo>
                  <a:lnTo>
                    <a:pt x="56" y="63"/>
                  </a:lnTo>
                  <a:cubicBezTo>
                    <a:pt x="709" y="63"/>
                    <a:pt x="709" y="63"/>
                    <a:pt x="709" y="63"/>
                  </a:cubicBezTo>
                  <a:cubicBezTo>
                    <a:pt x="709" y="167"/>
                    <a:pt x="709" y="167"/>
                    <a:pt x="709" y="167"/>
                  </a:cubicBezTo>
                  <a:cubicBezTo>
                    <a:pt x="685" y="167"/>
                    <a:pt x="685" y="167"/>
                    <a:pt x="685" y="167"/>
                  </a:cubicBezTo>
                  <a:cubicBezTo>
                    <a:pt x="613" y="167"/>
                    <a:pt x="613" y="167"/>
                    <a:pt x="613" y="167"/>
                  </a:cubicBezTo>
                  <a:cubicBezTo>
                    <a:pt x="143" y="167"/>
                    <a:pt x="143" y="167"/>
                    <a:pt x="143" y="167"/>
                  </a:cubicBezTo>
                  <a:cubicBezTo>
                    <a:pt x="88" y="167"/>
                    <a:pt x="88" y="167"/>
                    <a:pt x="88" y="167"/>
                  </a:cubicBezTo>
                  <a:cubicBezTo>
                    <a:pt x="56" y="167"/>
                    <a:pt x="56" y="167"/>
                    <a:pt x="56" y="167"/>
                  </a:cubicBezTo>
                  <a:lnTo>
                    <a:pt x="56" y="63"/>
                  </a:lnTo>
                  <a:close/>
                  <a:moveTo>
                    <a:pt x="669" y="708"/>
                  </a:moveTo>
                  <a:lnTo>
                    <a:pt x="669" y="708"/>
                  </a:lnTo>
                  <a:cubicBezTo>
                    <a:pt x="104" y="708"/>
                    <a:pt x="104" y="708"/>
                    <a:pt x="104" y="708"/>
                  </a:cubicBezTo>
                  <a:cubicBezTo>
                    <a:pt x="104" y="223"/>
                    <a:pt x="104" y="223"/>
                    <a:pt x="104" y="223"/>
                  </a:cubicBezTo>
                  <a:cubicBezTo>
                    <a:pt x="143" y="223"/>
                    <a:pt x="143" y="223"/>
                    <a:pt x="143" y="223"/>
                  </a:cubicBezTo>
                  <a:cubicBezTo>
                    <a:pt x="613" y="223"/>
                    <a:pt x="613" y="223"/>
                    <a:pt x="613" y="223"/>
                  </a:cubicBezTo>
                  <a:cubicBezTo>
                    <a:pt x="669" y="223"/>
                    <a:pt x="669" y="223"/>
                    <a:pt x="669" y="223"/>
                  </a:cubicBezTo>
                  <a:lnTo>
                    <a:pt x="669" y="70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5" name="Freeform 486">
              <a:extLst>
                <a:ext uri="{FF2B5EF4-FFF2-40B4-BE49-F238E27FC236}">
                  <a16:creationId xmlns:a16="http://schemas.microsoft.com/office/drawing/2014/main" id="{C5432A13-4988-214C-ACB1-A017DF40D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6230" y="7042899"/>
              <a:ext cx="184747" cy="63204"/>
            </a:xfrm>
            <a:custGeom>
              <a:avLst/>
              <a:gdLst>
                <a:gd name="T0" fmla="*/ 135 w 168"/>
                <a:gd name="T1" fmla="*/ 0 h 57"/>
                <a:gd name="T2" fmla="*/ 135 w 168"/>
                <a:gd name="T3" fmla="*/ 0 h 57"/>
                <a:gd name="T4" fmla="*/ 32 w 168"/>
                <a:gd name="T5" fmla="*/ 0 h 57"/>
                <a:gd name="T6" fmla="*/ 0 w 168"/>
                <a:gd name="T7" fmla="*/ 32 h 57"/>
                <a:gd name="T8" fmla="*/ 32 w 168"/>
                <a:gd name="T9" fmla="*/ 56 h 57"/>
                <a:gd name="T10" fmla="*/ 135 w 168"/>
                <a:gd name="T11" fmla="*/ 56 h 57"/>
                <a:gd name="T12" fmla="*/ 167 w 168"/>
                <a:gd name="T13" fmla="*/ 32 h 57"/>
                <a:gd name="T14" fmla="*/ 135 w 168"/>
                <a:gd name="T1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" h="57">
                  <a:moveTo>
                    <a:pt x="135" y="0"/>
                  </a:moveTo>
                  <a:lnTo>
                    <a:pt x="135" y="0"/>
                  </a:ln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0" y="16"/>
                    <a:pt x="0" y="32"/>
                  </a:cubicBezTo>
                  <a:cubicBezTo>
                    <a:pt x="0" y="48"/>
                    <a:pt x="15" y="56"/>
                    <a:pt x="32" y="56"/>
                  </a:cubicBezTo>
                  <a:cubicBezTo>
                    <a:pt x="135" y="56"/>
                    <a:pt x="135" y="56"/>
                    <a:pt x="135" y="56"/>
                  </a:cubicBezTo>
                  <a:cubicBezTo>
                    <a:pt x="151" y="56"/>
                    <a:pt x="167" y="48"/>
                    <a:pt x="167" y="32"/>
                  </a:cubicBezTo>
                  <a:cubicBezTo>
                    <a:pt x="167" y="16"/>
                    <a:pt x="151" y="0"/>
                    <a:pt x="135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68CFDA87-4873-734E-842E-528576184377}"/>
              </a:ext>
            </a:extLst>
          </p:cNvPr>
          <p:cNvGrpSpPr/>
          <p:nvPr/>
        </p:nvGrpSpPr>
        <p:grpSpPr>
          <a:xfrm>
            <a:off x="8573832" y="4454104"/>
            <a:ext cx="1696756" cy="1696753"/>
            <a:chOff x="21737795" y="10878831"/>
            <a:chExt cx="1696756" cy="1696753"/>
          </a:xfrm>
        </p:grpSpPr>
        <p:sp>
          <p:nvSpPr>
            <p:cNvPr id="499" name="Freeform 479">
              <a:extLst>
                <a:ext uri="{FF2B5EF4-FFF2-40B4-BE49-F238E27FC236}">
                  <a16:creationId xmlns:a16="http://schemas.microsoft.com/office/drawing/2014/main" id="{2DFEA92E-F233-0B40-8A61-68AA5881D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7795" y="10878831"/>
              <a:ext cx="1696756" cy="1696753"/>
            </a:xfrm>
            <a:custGeom>
              <a:avLst/>
              <a:gdLst>
                <a:gd name="T0" fmla="*/ 1537 w 1538"/>
                <a:gd name="T1" fmla="*/ 773 h 1539"/>
                <a:gd name="T2" fmla="*/ 1537 w 1538"/>
                <a:gd name="T3" fmla="*/ 773 h 1539"/>
                <a:gd name="T4" fmla="*/ 765 w 1538"/>
                <a:gd name="T5" fmla="*/ 1538 h 1539"/>
                <a:gd name="T6" fmla="*/ 0 w 1538"/>
                <a:gd name="T7" fmla="*/ 773 h 1539"/>
                <a:gd name="T8" fmla="*/ 765 w 1538"/>
                <a:gd name="T9" fmla="*/ 0 h 1539"/>
                <a:gd name="T10" fmla="*/ 1537 w 1538"/>
                <a:gd name="T11" fmla="*/ 773 h 1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8" h="1539">
                  <a:moveTo>
                    <a:pt x="1537" y="773"/>
                  </a:moveTo>
                  <a:lnTo>
                    <a:pt x="1537" y="773"/>
                  </a:lnTo>
                  <a:cubicBezTo>
                    <a:pt x="1537" y="1195"/>
                    <a:pt x="1196" y="1538"/>
                    <a:pt x="765" y="1538"/>
                  </a:cubicBezTo>
                  <a:cubicBezTo>
                    <a:pt x="343" y="1538"/>
                    <a:pt x="0" y="1195"/>
                    <a:pt x="0" y="773"/>
                  </a:cubicBezTo>
                  <a:cubicBezTo>
                    <a:pt x="0" y="343"/>
                    <a:pt x="343" y="0"/>
                    <a:pt x="765" y="0"/>
                  </a:cubicBezTo>
                  <a:cubicBezTo>
                    <a:pt x="1196" y="0"/>
                    <a:pt x="1537" y="343"/>
                    <a:pt x="1537" y="7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6" name="Freeform 487">
              <a:extLst>
                <a:ext uri="{FF2B5EF4-FFF2-40B4-BE49-F238E27FC236}">
                  <a16:creationId xmlns:a16="http://schemas.microsoft.com/office/drawing/2014/main" id="{C83EEEF4-113D-3244-8329-ECB773463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0770" y="11326114"/>
              <a:ext cx="855670" cy="797329"/>
            </a:xfrm>
            <a:custGeom>
              <a:avLst/>
              <a:gdLst>
                <a:gd name="T0" fmla="*/ 733 w 774"/>
                <a:gd name="T1" fmla="*/ 0 h 725"/>
                <a:gd name="T2" fmla="*/ 733 w 774"/>
                <a:gd name="T3" fmla="*/ 0 h 725"/>
                <a:gd name="T4" fmla="*/ 725 w 774"/>
                <a:gd name="T5" fmla="*/ 0 h 725"/>
                <a:gd name="T6" fmla="*/ 390 w 774"/>
                <a:gd name="T7" fmla="*/ 39 h 725"/>
                <a:gd name="T8" fmla="*/ 390 w 774"/>
                <a:gd name="T9" fmla="*/ 39 h 725"/>
                <a:gd name="T10" fmla="*/ 374 w 774"/>
                <a:gd name="T11" fmla="*/ 39 h 725"/>
                <a:gd name="T12" fmla="*/ 40 w 774"/>
                <a:gd name="T13" fmla="*/ 0 h 725"/>
                <a:gd name="T14" fmla="*/ 40 w 774"/>
                <a:gd name="T15" fmla="*/ 0 h 725"/>
                <a:gd name="T16" fmla="*/ 0 w 774"/>
                <a:gd name="T17" fmla="*/ 39 h 725"/>
                <a:gd name="T18" fmla="*/ 0 w 774"/>
                <a:gd name="T19" fmla="*/ 119 h 725"/>
                <a:gd name="T20" fmla="*/ 0 w 774"/>
                <a:gd name="T21" fmla="*/ 541 h 725"/>
                <a:gd name="T22" fmla="*/ 0 w 774"/>
                <a:gd name="T23" fmla="*/ 605 h 725"/>
                <a:gd name="T24" fmla="*/ 32 w 774"/>
                <a:gd name="T25" fmla="*/ 653 h 725"/>
                <a:gd name="T26" fmla="*/ 366 w 774"/>
                <a:gd name="T27" fmla="*/ 724 h 725"/>
                <a:gd name="T28" fmla="*/ 374 w 774"/>
                <a:gd name="T29" fmla="*/ 724 h 725"/>
                <a:gd name="T30" fmla="*/ 382 w 774"/>
                <a:gd name="T31" fmla="*/ 724 h 725"/>
                <a:gd name="T32" fmla="*/ 398 w 774"/>
                <a:gd name="T33" fmla="*/ 724 h 725"/>
                <a:gd name="T34" fmla="*/ 398 w 774"/>
                <a:gd name="T35" fmla="*/ 724 h 725"/>
                <a:gd name="T36" fmla="*/ 733 w 774"/>
                <a:gd name="T37" fmla="*/ 653 h 725"/>
                <a:gd name="T38" fmla="*/ 773 w 774"/>
                <a:gd name="T39" fmla="*/ 613 h 725"/>
                <a:gd name="T40" fmla="*/ 773 w 774"/>
                <a:gd name="T41" fmla="*/ 478 h 725"/>
                <a:gd name="T42" fmla="*/ 773 w 774"/>
                <a:gd name="T43" fmla="*/ 478 h 725"/>
                <a:gd name="T44" fmla="*/ 773 w 774"/>
                <a:gd name="T45" fmla="*/ 39 h 725"/>
                <a:gd name="T46" fmla="*/ 733 w 774"/>
                <a:gd name="T47" fmla="*/ 0 h 725"/>
                <a:gd name="T48" fmla="*/ 56 w 774"/>
                <a:gd name="T49" fmla="*/ 541 h 725"/>
                <a:gd name="T50" fmla="*/ 56 w 774"/>
                <a:gd name="T51" fmla="*/ 541 h 725"/>
                <a:gd name="T52" fmla="*/ 56 w 774"/>
                <a:gd name="T53" fmla="*/ 119 h 725"/>
                <a:gd name="T54" fmla="*/ 56 w 774"/>
                <a:gd name="T55" fmla="*/ 119 h 725"/>
                <a:gd name="T56" fmla="*/ 56 w 774"/>
                <a:gd name="T57" fmla="*/ 55 h 725"/>
                <a:gd name="T58" fmla="*/ 358 w 774"/>
                <a:gd name="T59" fmla="*/ 95 h 725"/>
                <a:gd name="T60" fmla="*/ 358 w 774"/>
                <a:gd name="T61" fmla="*/ 246 h 725"/>
                <a:gd name="T62" fmla="*/ 358 w 774"/>
                <a:gd name="T63" fmla="*/ 661 h 725"/>
                <a:gd name="T64" fmla="*/ 56 w 774"/>
                <a:gd name="T65" fmla="*/ 597 h 725"/>
                <a:gd name="T66" fmla="*/ 56 w 774"/>
                <a:gd name="T67" fmla="*/ 541 h 725"/>
                <a:gd name="T68" fmla="*/ 709 w 774"/>
                <a:gd name="T69" fmla="*/ 478 h 725"/>
                <a:gd name="T70" fmla="*/ 709 w 774"/>
                <a:gd name="T71" fmla="*/ 478 h 725"/>
                <a:gd name="T72" fmla="*/ 709 w 774"/>
                <a:gd name="T73" fmla="*/ 597 h 725"/>
                <a:gd name="T74" fmla="*/ 414 w 774"/>
                <a:gd name="T75" fmla="*/ 661 h 725"/>
                <a:gd name="T76" fmla="*/ 414 w 774"/>
                <a:gd name="T77" fmla="*/ 246 h 725"/>
                <a:gd name="T78" fmla="*/ 414 w 774"/>
                <a:gd name="T79" fmla="*/ 119 h 725"/>
                <a:gd name="T80" fmla="*/ 414 w 774"/>
                <a:gd name="T81" fmla="*/ 119 h 725"/>
                <a:gd name="T82" fmla="*/ 414 w 774"/>
                <a:gd name="T83" fmla="*/ 95 h 725"/>
                <a:gd name="T84" fmla="*/ 709 w 774"/>
                <a:gd name="T85" fmla="*/ 63 h 725"/>
                <a:gd name="T86" fmla="*/ 709 w 774"/>
                <a:gd name="T87" fmla="*/ 478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74" h="725">
                  <a:moveTo>
                    <a:pt x="733" y="0"/>
                  </a:moveTo>
                  <a:lnTo>
                    <a:pt x="733" y="0"/>
                  </a:lnTo>
                  <a:cubicBezTo>
                    <a:pt x="733" y="0"/>
                    <a:pt x="733" y="0"/>
                    <a:pt x="725" y="0"/>
                  </a:cubicBezTo>
                  <a:cubicBezTo>
                    <a:pt x="390" y="39"/>
                    <a:pt x="390" y="39"/>
                    <a:pt x="390" y="39"/>
                  </a:cubicBezTo>
                  <a:lnTo>
                    <a:pt x="390" y="39"/>
                  </a:lnTo>
                  <a:cubicBezTo>
                    <a:pt x="382" y="39"/>
                    <a:pt x="382" y="39"/>
                    <a:pt x="374" y="39"/>
                  </a:cubicBezTo>
                  <a:cubicBezTo>
                    <a:pt x="40" y="0"/>
                    <a:pt x="40" y="0"/>
                    <a:pt x="40" y="0"/>
                  </a:cubicBezTo>
                  <a:lnTo>
                    <a:pt x="40" y="0"/>
                  </a:lnTo>
                  <a:cubicBezTo>
                    <a:pt x="16" y="0"/>
                    <a:pt x="0" y="15"/>
                    <a:pt x="0" y="3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541"/>
                    <a:pt x="0" y="541"/>
                    <a:pt x="0" y="541"/>
                  </a:cubicBezTo>
                  <a:cubicBezTo>
                    <a:pt x="0" y="605"/>
                    <a:pt x="0" y="605"/>
                    <a:pt x="0" y="605"/>
                  </a:cubicBezTo>
                  <a:cubicBezTo>
                    <a:pt x="0" y="629"/>
                    <a:pt x="16" y="645"/>
                    <a:pt x="32" y="653"/>
                  </a:cubicBezTo>
                  <a:cubicBezTo>
                    <a:pt x="366" y="724"/>
                    <a:pt x="366" y="724"/>
                    <a:pt x="366" y="724"/>
                  </a:cubicBezTo>
                  <a:cubicBezTo>
                    <a:pt x="374" y="724"/>
                    <a:pt x="374" y="724"/>
                    <a:pt x="374" y="724"/>
                  </a:cubicBezTo>
                  <a:lnTo>
                    <a:pt x="382" y="724"/>
                  </a:lnTo>
                  <a:cubicBezTo>
                    <a:pt x="390" y="724"/>
                    <a:pt x="390" y="724"/>
                    <a:pt x="398" y="724"/>
                  </a:cubicBezTo>
                  <a:lnTo>
                    <a:pt x="398" y="724"/>
                  </a:lnTo>
                  <a:cubicBezTo>
                    <a:pt x="733" y="653"/>
                    <a:pt x="733" y="653"/>
                    <a:pt x="733" y="653"/>
                  </a:cubicBezTo>
                  <a:cubicBezTo>
                    <a:pt x="757" y="645"/>
                    <a:pt x="773" y="629"/>
                    <a:pt x="773" y="613"/>
                  </a:cubicBezTo>
                  <a:cubicBezTo>
                    <a:pt x="773" y="478"/>
                    <a:pt x="773" y="478"/>
                    <a:pt x="773" y="478"/>
                  </a:cubicBezTo>
                  <a:lnTo>
                    <a:pt x="773" y="478"/>
                  </a:lnTo>
                  <a:cubicBezTo>
                    <a:pt x="773" y="39"/>
                    <a:pt x="773" y="39"/>
                    <a:pt x="773" y="39"/>
                  </a:cubicBezTo>
                  <a:cubicBezTo>
                    <a:pt x="773" y="15"/>
                    <a:pt x="757" y="0"/>
                    <a:pt x="733" y="0"/>
                  </a:cubicBezTo>
                  <a:close/>
                  <a:moveTo>
                    <a:pt x="56" y="541"/>
                  </a:moveTo>
                  <a:lnTo>
                    <a:pt x="56" y="541"/>
                  </a:lnTo>
                  <a:cubicBezTo>
                    <a:pt x="56" y="119"/>
                    <a:pt x="56" y="119"/>
                    <a:pt x="56" y="119"/>
                  </a:cubicBezTo>
                  <a:lnTo>
                    <a:pt x="56" y="119"/>
                  </a:lnTo>
                  <a:cubicBezTo>
                    <a:pt x="56" y="55"/>
                    <a:pt x="56" y="55"/>
                    <a:pt x="56" y="55"/>
                  </a:cubicBezTo>
                  <a:cubicBezTo>
                    <a:pt x="358" y="95"/>
                    <a:pt x="358" y="95"/>
                    <a:pt x="358" y="95"/>
                  </a:cubicBezTo>
                  <a:cubicBezTo>
                    <a:pt x="358" y="246"/>
                    <a:pt x="358" y="246"/>
                    <a:pt x="358" y="246"/>
                  </a:cubicBezTo>
                  <a:cubicBezTo>
                    <a:pt x="358" y="661"/>
                    <a:pt x="358" y="661"/>
                    <a:pt x="358" y="661"/>
                  </a:cubicBezTo>
                  <a:cubicBezTo>
                    <a:pt x="56" y="597"/>
                    <a:pt x="56" y="597"/>
                    <a:pt x="56" y="597"/>
                  </a:cubicBezTo>
                  <a:lnTo>
                    <a:pt x="56" y="541"/>
                  </a:lnTo>
                  <a:close/>
                  <a:moveTo>
                    <a:pt x="709" y="478"/>
                  </a:moveTo>
                  <a:lnTo>
                    <a:pt x="709" y="478"/>
                  </a:lnTo>
                  <a:cubicBezTo>
                    <a:pt x="709" y="597"/>
                    <a:pt x="709" y="597"/>
                    <a:pt x="709" y="597"/>
                  </a:cubicBezTo>
                  <a:cubicBezTo>
                    <a:pt x="414" y="661"/>
                    <a:pt x="414" y="661"/>
                    <a:pt x="414" y="661"/>
                  </a:cubicBezTo>
                  <a:cubicBezTo>
                    <a:pt x="414" y="246"/>
                    <a:pt x="414" y="246"/>
                    <a:pt x="414" y="246"/>
                  </a:cubicBezTo>
                  <a:cubicBezTo>
                    <a:pt x="414" y="119"/>
                    <a:pt x="414" y="119"/>
                    <a:pt x="414" y="119"/>
                  </a:cubicBezTo>
                  <a:lnTo>
                    <a:pt x="414" y="119"/>
                  </a:lnTo>
                  <a:cubicBezTo>
                    <a:pt x="414" y="95"/>
                    <a:pt x="414" y="95"/>
                    <a:pt x="414" y="95"/>
                  </a:cubicBezTo>
                  <a:cubicBezTo>
                    <a:pt x="709" y="63"/>
                    <a:pt x="709" y="63"/>
                    <a:pt x="709" y="63"/>
                  </a:cubicBezTo>
                  <a:lnTo>
                    <a:pt x="709" y="47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0F1A259-A93A-9340-9174-1CF64C942DB6}"/>
              </a:ext>
            </a:extLst>
          </p:cNvPr>
          <p:cNvGrpSpPr/>
          <p:nvPr/>
        </p:nvGrpSpPr>
        <p:grpSpPr>
          <a:xfrm flipH="1">
            <a:off x="3633081" y="4393837"/>
            <a:ext cx="4518438" cy="1592908"/>
            <a:chOff x="2088671" y="10759890"/>
            <a:chExt cx="4518438" cy="1592908"/>
          </a:xfrm>
        </p:grpSpPr>
        <p:sp>
          <p:nvSpPr>
            <p:cNvPr id="44" name="CuadroTexto 395">
              <a:extLst>
                <a:ext uri="{FF2B5EF4-FFF2-40B4-BE49-F238E27FC236}">
                  <a16:creationId xmlns:a16="http://schemas.microsoft.com/office/drawing/2014/main" id="{9DAD1694-9531-2840-9536-C4D7EC26A7A8}"/>
                </a:ext>
              </a:extLst>
            </p:cNvPr>
            <p:cNvSpPr txBox="1"/>
            <p:nvPr/>
          </p:nvSpPr>
          <p:spPr>
            <a:xfrm>
              <a:off x="2112117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5" name="Rectangle 56">
              <a:extLst>
                <a:ext uri="{FF2B5EF4-FFF2-40B4-BE49-F238E27FC236}">
                  <a16:creationId xmlns:a16="http://schemas.microsoft.com/office/drawing/2014/main" id="{E1953168-CD4D-9549-BA1D-69176120F1B5}"/>
                </a:ext>
              </a:extLst>
            </p:cNvPr>
            <p:cNvSpPr/>
            <p:nvPr/>
          </p:nvSpPr>
          <p:spPr>
            <a:xfrm>
              <a:off x="2088671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C46BA4-AF64-684D-9338-A9544314926F}"/>
              </a:ext>
            </a:extLst>
          </p:cNvPr>
          <p:cNvGrpSpPr/>
          <p:nvPr/>
        </p:nvGrpSpPr>
        <p:grpSpPr>
          <a:xfrm flipH="1">
            <a:off x="3633081" y="10714403"/>
            <a:ext cx="4518438" cy="1592908"/>
            <a:chOff x="7365137" y="10759890"/>
            <a:chExt cx="4518438" cy="1592908"/>
          </a:xfrm>
        </p:grpSpPr>
        <p:sp>
          <p:nvSpPr>
            <p:cNvPr id="47" name="CuadroTexto 395">
              <a:extLst>
                <a:ext uri="{FF2B5EF4-FFF2-40B4-BE49-F238E27FC236}">
                  <a16:creationId xmlns:a16="http://schemas.microsoft.com/office/drawing/2014/main" id="{9B515E07-3A14-CD49-87CB-BC3D7C08D601}"/>
                </a:ext>
              </a:extLst>
            </p:cNvPr>
            <p:cNvSpPr txBox="1"/>
            <p:nvPr/>
          </p:nvSpPr>
          <p:spPr>
            <a:xfrm>
              <a:off x="7388583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8" name="Rectangle 56">
              <a:extLst>
                <a:ext uri="{FF2B5EF4-FFF2-40B4-BE49-F238E27FC236}">
                  <a16:creationId xmlns:a16="http://schemas.microsoft.com/office/drawing/2014/main" id="{F4788764-DD20-944C-BAF1-4D0E60C61901}"/>
                </a:ext>
              </a:extLst>
            </p:cNvPr>
            <p:cNvSpPr/>
            <p:nvPr/>
          </p:nvSpPr>
          <p:spPr>
            <a:xfrm>
              <a:off x="7365137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5BE7827-31AF-4542-9C47-FA2241D8E4EF}"/>
              </a:ext>
            </a:extLst>
          </p:cNvPr>
          <p:cNvGrpSpPr/>
          <p:nvPr/>
        </p:nvGrpSpPr>
        <p:grpSpPr>
          <a:xfrm>
            <a:off x="16226131" y="4393837"/>
            <a:ext cx="4518438" cy="1592908"/>
            <a:chOff x="12756028" y="10759890"/>
            <a:chExt cx="4518438" cy="1592908"/>
          </a:xfrm>
        </p:grpSpPr>
        <p:sp>
          <p:nvSpPr>
            <p:cNvPr id="50" name="CuadroTexto 395">
              <a:extLst>
                <a:ext uri="{FF2B5EF4-FFF2-40B4-BE49-F238E27FC236}">
                  <a16:creationId xmlns:a16="http://schemas.microsoft.com/office/drawing/2014/main" id="{302E67C4-EE1E-3545-BA70-079C6357E582}"/>
                </a:ext>
              </a:extLst>
            </p:cNvPr>
            <p:cNvSpPr txBox="1"/>
            <p:nvPr/>
          </p:nvSpPr>
          <p:spPr>
            <a:xfrm>
              <a:off x="12779474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5EF607A-D9E0-5041-B674-6FFA9FCCD17A}"/>
                </a:ext>
              </a:extLst>
            </p:cNvPr>
            <p:cNvSpPr/>
            <p:nvPr/>
          </p:nvSpPr>
          <p:spPr>
            <a:xfrm>
              <a:off x="12756028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176F7EA-90D4-1B4F-AF25-2A52F261D79A}"/>
              </a:ext>
            </a:extLst>
          </p:cNvPr>
          <p:cNvGrpSpPr/>
          <p:nvPr/>
        </p:nvGrpSpPr>
        <p:grpSpPr>
          <a:xfrm>
            <a:off x="16248763" y="10774317"/>
            <a:ext cx="4518438" cy="1592908"/>
            <a:chOff x="18075106" y="10759890"/>
            <a:chExt cx="4518438" cy="1592908"/>
          </a:xfrm>
        </p:grpSpPr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2261CC35-784A-0F41-86ED-E01404C5521D}"/>
                </a:ext>
              </a:extLst>
            </p:cNvPr>
            <p:cNvSpPr txBox="1"/>
            <p:nvPr/>
          </p:nvSpPr>
          <p:spPr>
            <a:xfrm>
              <a:off x="18098552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id="{EA551A95-4048-3D4E-B4F8-D941627CE2A8}"/>
                </a:ext>
              </a:extLst>
            </p:cNvPr>
            <p:cNvSpPr/>
            <p:nvPr/>
          </p:nvSpPr>
          <p:spPr>
            <a:xfrm>
              <a:off x="18075106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3342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CuadroTexto 641">
            <a:extLst>
              <a:ext uri="{FF2B5EF4-FFF2-40B4-BE49-F238E27FC236}">
                <a16:creationId xmlns:a16="http://schemas.microsoft.com/office/drawing/2014/main" id="{7B6D59CE-3AC2-3A4E-AAC3-964361E445F6}"/>
              </a:ext>
            </a:extLst>
          </p:cNvPr>
          <p:cNvSpPr txBox="1"/>
          <p:nvPr/>
        </p:nvSpPr>
        <p:spPr>
          <a:xfrm>
            <a:off x="10651394" y="844509"/>
            <a:ext cx="30748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Travel</a:t>
            </a:r>
          </a:p>
        </p:txBody>
      </p:sp>
      <p:sp>
        <p:nvSpPr>
          <p:cNvPr id="643" name="CuadroTexto 642">
            <a:extLst>
              <a:ext uri="{FF2B5EF4-FFF2-40B4-BE49-F238E27FC236}">
                <a16:creationId xmlns:a16="http://schemas.microsoft.com/office/drawing/2014/main" id="{D74F7265-D34F-1C4F-BF05-07C037FC932F}"/>
              </a:ext>
            </a:extLst>
          </p:cNvPr>
          <p:cNvSpPr txBox="1"/>
          <p:nvPr/>
        </p:nvSpPr>
        <p:spPr>
          <a:xfrm>
            <a:off x="2451398" y="2359934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BFBEEC5-6212-F54B-B8CA-9340DC083481}"/>
              </a:ext>
            </a:extLst>
          </p:cNvPr>
          <p:cNvGrpSpPr/>
          <p:nvPr/>
        </p:nvGrpSpPr>
        <p:grpSpPr>
          <a:xfrm>
            <a:off x="407217" y="4716776"/>
            <a:ext cx="23563216" cy="7802849"/>
            <a:chOff x="-18181" y="4792976"/>
            <a:chExt cx="23563216" cy="7802849"/>
          </a:xfrm>
        </p:grpSpPr>
        <p:sp>
          <p:nvSpPr>
            <p:cNvPr id="43" name="Freeform 1">
              <a:extLst>
                <a:ext uri="{FF2B5EF4-FFF2-40B4-BE49-F238E27FC236}">
                  <a16:creationId xmlns:a16="http://schemas.microsoft.com/office/drawing/2014/main" id="{343B0945-BC09-EF40-8CF6-D85C82399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81238" y="5596355"/>
              <a:ext cx="6271619" cy="6271619"/>
            </a:xfrm>
            <a:custGeom>
              <a:avLst/>
              <a:gdLst>
                <a:gd name="T0" fmla="*/ 5666 w 5667"/>
                <a:gd name="T1" fmla="*/ 2833 h 5667"/>
                <a:gd name="T2" fmla="*/ 5666 w 5667"/>
                <a:gd name="T3" fmla="*/ 2833 h 5667"/>
                <a:gd name="T4" fmla="*/ 2832 w 5667"/>
                <a:gd name="T5" fmla="*/ 5666 h 5667"/>
                <a:gd name="T6" fmla="*/ 0 w 5667"/>
                <a:gd name="T7" fmla="*/ 2833 h 5667"/>
                <a:gd name="T8" fmla="*/ 2832 w 5667"/>
                <a:gd name="T9" fmla="*/ 0 h 5667"/>
                <a:gd name="T10" fmla="*/ 5666 w 5667"/>
                <a:gd name="T11" fmla="*/ 2833 h 5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67" h="5667">
                  <a:moveTo>
                    <a:pt x="5666" y="2833"/>
                  </a:moveTo>
                  <a:lnTo>
                    <a:pt x="5666" y="2833"/>
                  </a:lnTo>
                  <a:cubicBezTo>
                    <a:pt x="5666" y="4398"/>
                    <a:pt x="4398" y="5666"/>
                    <a:pt x="2832" y="5666"/>
                  </a:cubicBezTo>
                  <a:cubicBezTo>
                    <a:pt x="1267" y="5666"/>
                    <a:pt x="0" y="4398"/>
                    <a:pt x="0" y="2833"/>
                  </a:cubicBezTo>
                  <a:cubicBezTo>
                    <a:pt x="0" y="1268"/>
                    <a:pt x="1267" y="0"/>
                    <a:pt x="2832" y="0"/>
                  </a:cubicBezTo>
                  <a:cubicBezTo>
                    <a:pt x="4398" y="0"/>
                    <a:pt x="5666" y="1268"/>
                    <a:pt x="5666" y="2833"/>
                  </a:cubicBezTo>
                </a:path>
              </a:pathLst>
            </a:custGeom>
            <a:noFill/>
            <a:ln w="88900" cap="flat">
              <a:solidFill>
                <a:schemeClr val="bg1">
                  <a:lumMod val="50000"/>
                  <a:alpha val="3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Freeform 2">
              <a:extLst>
                <a:ext uri="{FF2B5EF4-FFF2-40B4-BE49-F238E27FC236}">
                  <a16:creationId xmlns:a16="http://schemas.microsoft.com/office/drawing/2014/main" id="{059368CE-73A5-994C-A1C9-A31F6C12D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145" y="5596355"/>
              <a:ext cx="6271616" cy="6271619"/>
            </a:xfrm>
            <a:custGeom>
              <a:avLst/>
              <a:gdLst>
                <a:gd name="T0" fmla="*/ 5666 w 5667"/>
                <a:gd name="T1" fmla="*/ 2833 h 5667"/>
                <a:gd name="T2" fmla="*/ 5666 w 5667"/>
                <a:gd name="T3" fmla="*/ 2833 h 5667"/>
                <a:gd name="T4" fmla="*/ 2833 w 5667"/>
                <a:gd name="T5" fmla="*/ 5666 h 5667"/>
                <a:gd name="T6" fmla="*/ 0 w 5667"/>
                <a:gd name="T7" fmla="*/ 2833 h 5667"/>
                <a:gd name="T8" fmla="*/ 2833 w 5667"/>
                <a:gd name="T9" fmla="*/ 0 h 5667"/>
                <a:gd name="T10" fmla="*/ 5666 w 5667"/>
                <a:gd name="T11" fmla="*/ 2833 h 5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67" h="5667">
                  <a:moveTo>
                    <a:pt x="5666" y="2833"/>
                  </a:moveTo>
                  <a:lnTo>
                    <a:pt x="5666" y="2833"/>
                  </a:lnTo>
                  <a:cubicBezTo>
                    <a:pt x="5666" y="4398"/>
                    <a:pt x="4398" y="5666"/>
                    <a:pt x="2833" y="5666"/>
                  </a:cubicBezTo>
                  <a:cubicBezTo>
                    <a:pt x="1268" y="5666"/>
                    <a:pt x="0" y="4398"/>
                    <a:pt x="0" y="2833"/>
                  </a:cubicBezTo>
                  <a:cubicBezTo>
                    <a:pt x="0" y="1268"/>
                    <a:pt x="1268" y="0"/>
                    <a:pt x="2833" y="0"/>
                  </a:cubicBezTo>
                  <a:cubicBezTo>
                    <a:pt x="4398" y="0"/>
                    <a:pt x="5666" y="1268"/>
                    <a:pt x="5666" y="2833"/>
                  </a:cubicBezTo>
                </a:path>
              </a:pathLst>
            </a:custGeom>
            <a:noFill/>
            <a:ln w="88900" cap="flat">
              <a:solidFill>
                <a:schemeClr val="bg1">
                  <a:lumMod val="50000"/>
                  <a:alpha val="3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DFAD9E5A-A4B8-E84C-9768-0B215C2CC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12431" y="5142457"/>
              <a:ext cx="1713105" cy="1532520"/>
            </a:xfrm>
            <a:custGeom>
              <a:avLst/>
              <a:gdLst>
                <a:gd name="T0" fmla="*/ 1016 w 1548"/>
                <a:gd name="T1" fmla="*/ 0 h 1386"/>
                <a:gd name="T2" fmla="*/ 1016 w 1548"/>
                <a:gd name="T3" fmla="*/ 0 h 1386"/>
                <a:gd name="T4" fmla="*/ 531 w 1548"/>
                <a:gd name="T5" fmla="*/ 0 h 1386"/>
                <a:gd name="T6" fmla="*/ 288 w 1548"/>
                <a:gd name="T7" fmla="*/ 135 h 1386"/>
                <a:gd name="T8" fmla="*/ 54 w 1548"/>
                <a:gd name="T9" fmla="*/ 557 h 1386"/>
                <a:gd name="T10" fmla="*/ 54 w 1548"/>
                <a:gd name="T11" fmla="*/ 836 h 1386"/>
                <a:gd name="T12" fmla="*/ 288 w 1548"/>
                <a:gd name="T13" fmla="*/ 1250 h 1386"/>
                <a:gd name="T14" fmla="*/ 531 w 1548"/>
                <a:gd name="T15" fmla="*/ 1385 h 1386"/>
                <a:gd name="T16" fmla="*/ 1016 w 1548"/>
                <a:gd name="T17" fmla="*/ 1385 h 1386"/>
                <a:gd name="T18" fmla="*/ 1259 w 1548"/>
                <a:gd name="T19" fmla="*/ 1250 h 1386"/>
                <a:gd name="T20" fmla="*/ 1493 w 1548"/>
                <a:gd name="T21" fmla="*/ 836 h 1386"/>
                <a:gd name="T22" fmla="*/ 1493 w 1548"/>
                <a:gd name="T23" fmla="*/ 557 h 1386"/>
                <a:gd name="T24" fmla="*/ 1259 w 1548"/>
                <a:gd name="T25" fmla="*/ 135 h 1386"/>
                <a:gd name="T26" fmla="*/ 1016 w 1548"/>
                <a:gd name="T27" fmla="*/ 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48" h="1386">
                  <a:moveTo>
                    <a:pt x="1016" y="0"/>
                  </a:moveTo>
                  <a:lnTo>
                    <a:pt x="1016" y="0"/>
                  </a:lnTo>
                  <a:cubicBezTo>
                    <a:pt x="531" y="0"/>
                    <a:pt x="531" y="0"/>
                    <a:pt x="531" y="0"/>
                  </a:cubicBezTo>
                  <a:cubicBezTo>
                    <a:pt x="432" y="0"/>
                    <a:pt x="342" y="54"/>
                    <a:pt x="288" y="135"/>
                  </a:cubicBezTo>
                  <a:cubicBezTo>
                    <a:pt x="54" y="557"/>
                    <a:pt x="54" y="557"/>
                    <a:pt x="54" y="557"/>
                  </a:cubicBezTo>
                  <a:cubicBezTo>
                    <a:pt x="0" y="639"/>
                    <a:pt x="0" y="746"/>
                    <a:pt x="54" y="836"/>
                  </a:cubicBezTo>
                  <a:cubicBezTo>
                    <a:pt x="288" y="1250"/>
                    <a:pt x="288" y="1250"/>
                    <a:pt x="288" y="1250"/>
                  </a:cubicBezTo>
                  <a:cubicBezTo>
                    <a:pt x="342" y="1340"/>
                    <a:pt x="432" y="1385"/>
                    <a:pt x="531" y="1385"/>
                  </a:cubicBezTo>
                  <a:cubicBezTo>
                    <a:pt x="1016" y="1385"/>
                    <a:pt x="1016" y="1385"/>
                    <a:pt x="1016" y="1385"/>
                  </a:cubicBezTo>
                  <a:cubicBezTo>
                    <a:pt x="1116" y="1385"/>
                    <a:pt x="1205" y="1340"/>
                    <a:pt x="1259" y="1250"/>
                  </a:cubicBezTo>
                  <a:cubicBezTo>
                    <a:pt x="1493" y="836"/>
                    <a:pt x="1493" y="836"/>
                    <a:pt x="1493" y="836"/>
                  </a:cubicBezTo>
                  <a:cubicBezTo>
                    <a:pt x="1547" y="746"/>
                    <a:pt x="1547" y="639"/>
                    <a:pt x="1493" y="557"/>
                  </a:cubicBezTo>
                  <a:cubicBezTo>
                    <a:pt x="1259" y="135"/>
                    <a:pt x="1259" y="135"/>
                    <a:pt x="1259" y="135"/>
                  </a:cubicBezTo>
                  <a:cubicBezTo>
                    <a:pt x="1205" y="54"/>
                    <a:pt x="1116" y="0"/>
                    <a:pt x="1016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" name="Freeform 4">
              <a:extLst>
                <a:ext uri="{FF2B5EF4-FFF2-40B4-BE49-F238E27FC236}">
                  <a16:creationId xmlns:a16="http://schemas.microsoft.com/office/drawing/2014/main" id="{5C18C5CA-5877-BA44-B7DD-565815D98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077" y="7968344"/>
              <a:ext cx="1713105" cy="1542281"/>
            </a:xfrm>
            <a:custGeom>
              <a:avLst/>
              <a:gdLst>
                <a:gd name="T0" fmla="*/ 1016 w 1548"/>
                <a:gd name="T1" fmla="*/ 0 h 1395"/>
                <a:gd name="T2" fmla="*/ 1016 w 1548"/>
                <a:gd name="T3" fmla="*/ 0 h 1395"/>
                <a:gd name="T4" fmla="*/ 531 w 1548"/>
                <a:gd name="T5" fmla="*/ 0 h 1395"/>
                <a:gd name="T6" fmla="*/ 288 w 1548"/>
                <a:gd name="T7" fmla="*/ 135 h 1395"/>
                <a:gd name="T8" fmla="*/ 45 w 1548"/>
                <a:gd name="T9" fmla="*/ 558 h 1395"/>
                <a:gd name="T10" fmla="*/ 45 w 1548"/>
                <a:gd name="T11" fmla="*/ 837 h 1395"/>
                <a:gd name="T12" fmla="*/ 288 w 1548"/>
                <a:gd name="T13" fmla="*/ 1251 h 1395"/>
                <a:gd name="T14" fmla="*/ 531 w 1548"/>
                <a:gd name="T15" fmla="*/ 1394 h 1395"/>
                <a:gd name="T16" fmla="*/ 1016 w 1548"/>
                <a:gd name="T17" fmla="*/ 1394 h 1395"/>
                <a:gd name="T18" fmla="*/ 1250 w 1548"/>
                <a:gd name="T19" fmla="*/ 1251 h 1395"/>
                <a:gd name="T20" fmla="*/ 1493 w 1548"/>
                <a:gd name="T21" fmla="*/ 837 h 1395"/>
                <a:gd name="T22" fmla="*/ 1493 w 1548"/>
                <a:gd name="T23" fmla="*/ 558 h 1395"/>
                <a:gd name="T24" fmla="*/ 1250 w 1548"/>
                <a:gd name="T25" fmla="*/ 135 h 1395"/>
                <a:gd name="T26" fmla="*/ 1016 w 1548"/>
                <a:gd name="T27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48" h="1395">
                  <a:moveTo>
                    <a:pt x="1016" y="0"/>
                  </a:moveTo>
                  <a:lnTo>
                    <a:pt x="1016" y="0"/>
                  </a:lnTo>
                  <a:cubicBezTo>
                    <a:pt x="531" y="0"/>
                    <a:pt x="531" y="0"/>
                    <a:pt x="531" y="0"/>
                  </a:cubicBezTo>
                  <a:cubicBezTo>
                    <a:pt x="432" y="0"/>
                    <a:pt x="342" y="54"/>
                    <a:pt x="288" y="135"/>
                  </a:cubicBezTo>
                  <a:cubicBezTo>
                    <a:pt x="45" y="558"/>
                    <a:pt x="45" y="558"/>
                    <a:pt x="45" y="558"/>
                  </a:cubicBezTo>
                  <a:cubicBezTo>
                    <a:pt x="0" y="639"/>
                    <a:pt x="0" y="747"/>
                    <a:pt x="45" y="837"/>
                  </a:cubicBezTo>
                  <a:cubicBezTo>
                    <a:pt x="288" y="1251"/>
                    <a:pt x="288" y="1251"/>
                    <a:pt x="288" y="1251"/>
                  </a:cubicBezTo>
                  <a:cubicBezTo>
                    <a:pt x="342" y="1340"/>
                    <a:pt x="432" y="1394"/>
                    <a:pt x="531" y="1394"/>
                  </a:cubicBezTo>
                  <a:cubicBezTo>
                    <a:pt x="1016" y="1394"/>
                    <a:pt x="1016" y="1394"/>
                    <a:pt x="1016" y="1394"/>
                  </a:cubicBezTo>
                  <a:cubicBezTo>
                    <a:pt x="1115" y="1394"/>
                    <a:pt x="1206" y="1340"/>
                    <a:pt x="1250" y="1251"/>
                  </a:cubicBezTo>
                  <a:cubicBezTo>
                    <a:pt x="1493" y="837"/>
                    <a:pt x="1493" y="837"/>
                    <a:pt x="1493" y="837"/>
                  </a:cubicBezTo>
                  <a:cubicBezTo>
                    <a:pt x="1547" y="747"/>
                    <a:pt x="1547" y="639"/>
                    <a:pt x="1493" y="558"/>
                  </a:cubicBezTo>
                  <a:cubicBezTo>
                    <a:pt x="1250" y="135"/>
                    <a:pt x="1250" y="135"/>
                    <a:pt x="1250" y="135"/>
                  </a:cubicBezTo>
                  <a:cubicBezTo>
                    <a:pt x="1206" y="54"/>
                    <a:pt x="1115" y="0"/>
                    <a:pt x="1016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03B1E53E-30B4-9D41-837B-975E99C94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3865" y="7968344"/>
              <a:ext cx="1713102" cy="1542281"/>
            </a:xfrm>
            <a:custGeom>
              <a:avLst/>
              <a:gdLst>
                <a:gd name="T0" fmla="*/ 1017 w 1548"/>
                <a:gd name="T1" fmla="*/ 0 h 1395"/>
                <a:gd name="T2" fmla="*/ 1017 w 1548"/>
                <a:gd name="T3" fmla="*/ 0 h 1395"/>
                <a:gd name="T4" fmla="*/ 531 w 1548"/>
                <a:gd name="T5" fmla="*/ 0 h 1395"/>
                <a:gd name="T6" fmla="*/ 297 w 1548"/>
                <a:gd name="T7" fmla="*/ 135 h 1395"/>
                <a:gd name="T8" fmla="*/ 54 w 1548"/>
                <a:gd name="T9" fmla="*/ 558 h 1395"/>
                <a:gd name="T10" fmla="*/ 54 w 1548"/>
                <a:gd name="T11" fmla="*/ 837 h 1395"/>
                <a:gd name="T12" fmla="*/ 297 w 1548"/>
                <a:gd name="T13" fmla="*/ 1251 h 1395"/>
                <a:gd name="T14" fmla="*/ 531 w 1548"/>
                <a:gd name="T15" fmla="*/ 1394 h 1395"/>
                <a:gd name="T16" fmla="*/ 1017 w 1548"/>
                <a:gd name="T17" fmla="*/ 1394 h 1395"/>
                <a:gd name="T18" fmla="*/ 1259 w 1548"/>
                <a:gd name="T19" fmla="*/ 1251 h 1395"/>
                <a:gd name="T20" fmla="*/ 1502 w 1548"/>
                <a:gd name="T21" fmla="*/ 837 h 1395"/>
                <a:gd name="T22" fmla="*/ 1502 w 1548"/>
                <a:gd name="T23" fmla="*/ 558 h 1395"/>
                <a:gd name="T24" fmla="*/ 1259 w 1548"/>
                <a:gd name="T25" fmla="*/ 135 h 1395"/>
                <a:gd name="T26" fmla="*/ 1017 w 1548"/>
                <a:gd name="T27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48" h="1395">
                  <a:moveTo>
                    <a:pt x="1017" y="0"/>
                  </a:moveTo>
                  <a:lnTo>
                    <a:pt x="1017" y="0"/>
                  </a:lnTo>
                  <a:cubicBezTo>
                    <a:pt x="531" y="0"/>
                    <a:pt x="531" y="0"/>
                    <a:pt x="531" y="0"/>
                  </a:cubicBezTo>
                  <a:cubicBezTo>
                    <a:pt x="432" y="0"/>
                    <a:pt x="342" y="54"/>
                    <a:pt x="297" y="135"/>
                  </a:cubicBezTo>
                  <a:cubicBezTo>
                    <a:pt x="54" y="558"/>
                    <a:pt x="54" y="558"/>
                    <a:pt x="54" y="558"/>
                  </a:cubicBezTo>
                  <a:cubicBezTo>
                    <a:pt x="0" y="639"/>
                    <a:pt x="0" y="747"/>
                    <a:pt x="54" y="837"/>
                  </a:cubicBezTo>
                  <a:cubicBezTo>
                    <a:pt x="297" y="1251"/>
                    <a:pt x="297" y="1251"/>
                    <a:pt x="297" y="1251"/>
                  </a:cubicBezTo>
                  <a:cubicBezTo>
                    <a:pt x="342" y="1340"/>
                    <a:pt x="432" y="1394"/>
                    <a:pt x="531" y="1394"/>
                  </a:cubicBezTo>
                  <a:cubicBezTo>
                    <a:pt x="1017" y="1394"/>
                    <a:pt x="1017" y="1394"/>
                    <a:pt x="1017" y="1394"/>
                  </a:cubicBezTo>
                  <a:cubicBezTo>
                    <a:pt x="1116" y="1394"/>
                    <a:pt x="1205" y="1340"/>
                    <a:pt x="1259" y="1251"/>
                  </a:cubicBezTo>
                  <a:cubicBezTo>
                    <a:pt x="1502" y="837"/>
                    <a:pt x="1502" y="837"/>
                    <a:pt x="1502" y="837"/>
                  </a:cubicBezTo>
                  <a:cubicBezTo>
                    <a:pt x="1547" y="747"/>
                    <a:pt x="1547" y="639"/>
                    <a:pt x="1502" y="558"/>
                  </a:cubicBezTo>
                  <a:cubicBezTo>
                    <a:pt x="1259" y="135"/>
                    <a:pt x="1259" y="135"/>
                    <a:pt x="1259" y="135"/>
                  </a:cubicBezTo>
                  <a:cubicBezTo>
                    <a:pt x="1205" y="54"/>
                    <a:pt x="1116" y="0"/>
                    <a:pt x="1017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3FD53CF7-EE8A-0647-90EF-A1AA8799C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12431" y="10843040"/>
              <a:ext cx="1713105" cy="1542281"/>
            </a:xfrm>
            <a:custGeom>
              <a:avLst/>
              <a:gdLst>
                <a:gd name="T0" fmla="*/ 1016 w 1548"/>
                <a:gd name="T1" fmla="*/ 0 h 1395"/>
                <a:gd name="T2" fmla="*/ 1016 w 1548"/>
                <a:gd name="T3" fmla="*/ 0 h 1395"/>
                <a:gd name="T4" fmla="*/ 531 w 1548"/>
                <a:gd name="T5" fmla="*/ 0 h 1395"/>
                <a:gd name="T6" fmla="*/ 288 w 1548"/>
                <a:gd name="T7" fmla="*/ 135 h 1395"/>
                <a:gd name="T8" fmla="*/ 54 w 1548"/>
                <a:gd name="T9" fmla="*/ 557 h 1395"/>
                <a:gd name="T10" fmla="*/ 54 w 1548"/>
                <a:gd name="T11" fmla="*/ 836 h 1395"/>
                <a:gd name="T12" fmla="*/ 288 w 1548"/>
                <a:gd name="T13" fmla="*/ 1250 h 1395"/>
                <a:gd name="T14" fmla="*/ 531 w 1548"/>
                <a:gd name="T15" fmla="*/ 1394 h 1395"/>
                <a:gd name="T16" fmla="*/ 1016 w 1548"/>
                <a:gd name="T17" fmla="*/ 1394 h 1395"/>
                <a:gd name="T18" fmla="*/ 1259 w 1548"/>
                <a:gd name="T19" fmla="*/ 1250 h 1395"/>
                <a:gd name="T20" fmla="*/ 1493 w 1548"/>
                <a:gd name="T21" fmla="*/ 836 h 1395"/>
                <a:gd name="T22" fmla="*/ 1493 w 1548"/>
                <a:gd name="T23" fmla="*/ 557 h 1395"/>
                <a:gd name="T24" fmla="*/ 1259 w 1548"/>
                <a:gd name="T25" fmla="*/ 135 h 1395"/>
                <a:gd name="T26" fmla="*/ 1016 w 1548"/>
                <a:gd name="T27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48" h="1395">
                  <a:moveTo>
                    <a:pt x="1016" y="0"/>
                  </a:moveTo>
                  <a:lnTo>
                    <a:pt x="1016" y="0"/>
                  </a:lnTo>
                  <a:cubicBezTo>
                    <a:pt x="531" y="0"/>
                    <a:pt x="531" y="0"/>
                    <a:pt x="531" y="0"/>
                  </a:cubicBezTo>
                  <a:cubicBezTo>
                    <a:pt x="432" y="0"/>
                    <a:pt x="342" y="54"/>
                    <a:pt x="288" y="135"/>
                  </a:cubicBezTo>
                  <a:cubicBezTo>
                    <a:pt x="54" y="557"/>
                    <a:pt x="54" y="557"/>
                    <a:pt x="54" y="557"/>
                  </a:cubicBezTo>
                  <a:cubicBezTo>
                    <a:pt x="0" y="638"/>
                    <a:pt x="0" y="746"/>
                    <a:pt x="54" y="836"/>
                  </a:cubicBezTo>
                  <a:cubicBezTo>
                    <a:pt x="288" y="1250"/>
                    <a:pt x="288" y="1250"/>
                    <a:pt x="288" y="1250"/>
                  </a:cubicBezTo>
                  <a:cubicBezTo>
                    <a:pt x="342" y="1340"/>
                    <a:pt x="432" y="1394"/>
                    <a:pt x="531" y="1394"/>
                  </a:cubicBezTo>
                  <a:cubicBezTo>
                    <a:pt x="1016" y="1394"/>
                    <a:pt x="1016" y="1394"/>
                    <a:pt x="1016" y="1394"/>
                  </a:cubicBezTo>
                  <a:cubicBezTo>
                    <a:pt x="1116" y="1394"/>
                    <a:pt x="1205" y="1340"/>
                    <a:pt x="1259" y="1250"/>
                  </a:cubicBezTo>
                  <a:cubicBezTo>
                    <a:pt x="1493" y="836"/>
                    <a:pt x="1493" y="836"/>
                    <a:pt x="1493" y="836"/>
                  </a:cubicBezTo>
                  <a:cubicBezTo>
                    <a:pt x="1547" y="746"/>
                    <a:pt x="1547" y="638"/>
                    <a:pt x="1493" y="557"/>
                  </a:cubicBezTo>
                  <a:cubicBezTo>
                    <a:pt x="1259" y="135"/>
                    <a:pt x="1259" y="135"/>
                    <a:pt x="1259" y="135"/>
                  </a:cubicBezTo>
                  <a:cubicBezTo>
                    <a:pt x="1205" y="54"/>
                    <a:pt x="1116" y="0"/>
                    <a:pt x="1016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F5EE39DE-DB3C-7B4F-9F27-C7C2E3178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5511" y="5142457"/>
              <a:ext cx="1703340" cy="1532520"/>
            </a:xfrm>
            <a:custGeom>
              <a:avLst/>
              <a:gdLst>
                <a:gd name="T0" fmla="*/ 1008 w 1539"/>
                <a:gd name="T1" fmla="*/ 0 h 1386"/>
                <a:gd name="T2" fmla="*/ 1008 w 1539"/>
                <a:gd name="T3" fmla="*/ 0 h 1386"/>
                <a:gd name="T4" fmla="*/ 531 w 1539"/>
                <a:gd name="T5" fmla="*/ 0 h 1386"/>
                <a:gd name="T6" fmla="*/ 288 w 1539"/>
                <a:gd name="T7" fmla="*/ 135 h 1386"/>
                <a:gd name="T8" fmla="*/ 45 w 1539"/>
                <a:gd name="T9" fmla="*/ 557 h 1386"/>
                <a:gd name="T10" fmla="*/ 45 w 1539"/>
                <a:gd name="T11" fmla="*/ 836 h 1386"/>
                <a:gd name="T12" fmla="*/ 288 w 1539"/>
                <a:gd name="T13" fmla="*/ 1250 h 1386"/>
                <a:gd name="T14" fmla="*/ 531 w 1539"/>
                <a:gd name="T15" fmla="*/ 1385 h 1386"/>
                <a:gd name="T16" fmla="*/ 1008 w 1539"/>
                <a:gd name="T17" fmla="*/ 1385 h 1386"/>
                <a:gd name="T18" fmla="*/ 1250 w 1539"/>
                <a:gd name="T19" fmla="*/ 1250 h 1386"/>
                <a:gd name="T20" fmla="*/ 1493 w 1539"/>
                <a:gd name="T21" fmla="*/ 836 h 1386"/>
                <a:gd name="T22" fmla="*/ 1493 w 1539"/>
                <a:gd name="T23" fmla="*/ 557 h 1386"/>
                <a:gd name="T24" fmla="*/ 1250 w 1539"/>
                <a:gd name="T25" fmla="*/ 135 h 1386"/>
                <a:gd name="T26" fmla="*/ 1008 w 1539"/>
                <a:gd name="T27" fmla="*/ 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39" h="1386">
                  <a:moveTo>
                    <a:pt x="1008" y="0"/>
                  </a:moveTo>
                  <a:lnTo>
                    <a:pt x="1008" y="0"/>
                  </a:lnTo>
                  <a:cubicBezTo>
                    <a:pt x="531" y="0"/>
                    <a:pt x="531" y="0"/>
                    <a:pt x="531" y="0"/>
                  </a:cubicBezTo>
                  <a:cubicBezTo>
                    <a:pt x="432" y="0"/>
                    <a:pt x="333" y="54"/>
                    <a:pt x="288" y="135"/>
                  </a:cubicBezTo>
                  <a:cubicBezTo>
                    <a:pt x="45" y="557"/>
                    <a:pt x="45" y="557"/>
                    <a:pt x="45" y="557"/>
                  </a:cubicBezTo>
                  <a:cubicBezTo>
                    <a:pt x="0" y="639"/>
                    <a:pt x="0" y="746"/>
                    <a:pt x="45" y="836"/>
                  </a:cubicBezTo>
                  <a:cubicBezTo>
                    <a:pt x="288" y="1250"/>
                    <a:pt x="288" y="1250"/>
                    <a:pt x="288" y="1250"/>
                  </a:cubicBezTo>
                  <a:cubicBezTo>
                    <a:pt x="333" y="1340"/>
                    <a:pt x="432" y="1385"/>
                    <a:pt x="531" y="1385"/>
                  </a:cubicBezTo>
                  <a:cubicBezTo>
                    <a:pt x="1008" y="1385"/>
                    <a:pt x="1008" y="1385"/>
                    <a:pt x="1008" y="1385"/>
                  </a:cubicBezTo>
                  <a:cubicBezTo>
                    <a:pt x="1107" y="1385"/>
                    <a:pt x="1205" y="1340"/>
                    <a:pt x="1250" y="1250"/>
                  </a:cubicBezTo>
                  <a:cubicBezTo>
                    <a:pt x="1493" y="836"/>
                    <a:pt x="1493" y="836"/>
                    <a:pt x="1493" y="836"/>
                  </a:cubicBezTo>
                  <a:cubicBezTo>
                    <a:pt x="1538" y="746"/>
                    <a:pt x="1538" y="639"/>
                    <a:pt x="1493" y="557"/>
                  </a:cubicBezTo>
                  <a:cubicBezTo>
                    <a:pt x="1250" y="135"/>
                    <a:pt x="1250" y="135"/>
                    <a:pt x="1250" y="135"/>
                  </a:cubicBezTo>
                  <a:cubicBezTo>
                    <a:pt x="1205" y="54"/>
                    <a:pt x="1107" y="0"/>
                    <a:pt x="100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4932E810-E2A8-7541-869A-CC6DABE05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5511" y="10843040"/>
              <a:ext cx="1703340" cy="1542281"/>
            </a:xfrm>
            <a:custGeom>
              <a:avLst/>
              <a:gdLst>
                <a:gd name="T0" fmla="*/ 1008 w 1539"/>
                <a:gd name="T1" fmla="*/ 0 h 1395"/>
                <a:gd name="T2" fmla="*/ 1008 w 1539"/>
                <a:gd name="T3" fmla="*/ 0 h 1395"/>
                <a:gd name="T4" fmla="*/ 531 w 1539"/>
                <a:gd name="T5" fmla="*/ 0 h 1395"/>
                <a:gd name="T6" fmla="*/ 288 w 1539"/>
                <a:gd name="T7" fmla="*/ 135 h 1395"/>
                <a:gd name="T8" fmla="*/ 45 w 1539"/>
                <a:gd name="T9" fmla="*/ 557 h 1395"/>
                <a:gd name="T10" fmla="*/ 45 w 1539"/>
                <a:gd name="T11" fmla="*/ 836 h 1395"/>
                <a:gd name="T12" fmla="*/ 288 w 1539"/>
                <a:gd name="T13" fmla="*/ 1250 h 1395"/>
                <a:gd name="T14" fmla="*/ 531 w 1539"/>
                <a:gd name="T15" fmla="*/ 1394 h 1395"/>
                <a:gd name="T16" fmla="*/ 1008 w 1539"/>
                <a:gd name="T17" fmla="*/ 1394 h 1395"/>
                <a:gd name="T18" fmla="*/ 1250 w 1539"/>
                <a:gd name="T19" fmla="*/ 1250 h 1395"/>
                <a:gd name="T20" fmla="*/ 1493 w 1539"/>
                <a:gd name="T21" fmla="*/ 836 h 1395"/>
                <a:gd name="T22" fmla="*/ 1493 w 1539"/>
                <a:gd name="T23" fmla="*/ 557 h 1395"/>
                <a:gd name="T24" fmla="*/ 1250 w 1539"/>
                <a:gd name="T25" fmla="*/ 135 h 1395"/>
                <a:gd name="T26" fmla="*/ 1008 w 1539"/>
                <a:gd name="T27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39" h="1395">
                  <a:moveTo>
                    <a:pt x="1008" y="0"/>
                  </a:moveTo>
                  <a:lnTo>
                    <a:pt x="1008" y="0"/>
                  </a:lnTo>
                  <a:cubicBezTo>
                    <a:pt x="531" y="0"/>
                    <a:pt x="531" y="0"/>
                    <a:pt x="531" y="0"/>
                  </a:cubicBezTo>
                  <a:cubicBezTo>
                    <a:pt x="432" y="0"/>
                    <a:pt x="333" y="54"/>
                    <a:pt x="288" y="135"/>
                  </a:cubicBezTo>
                  <a:cubicBezTo>
                    <a:pt x="45" y="557"/>
                    <a:pt x="45" y="557"/>
                    <a:pt x="45" y="557"/>
                  </a:cubicBezTo>
                  <a:cubicBezTo>
                    <a:pt x="0" y="638"/>
                    <a:pt x="0" y="746"/>
                    <a:pt x="45" y="836"/>
                  </a:cubicBezTo>
                  <a:cubicBezTo>
                    <a:pt x="288" y="1250"/>
                    <a:pt x="288" y="1250"/>
                    <a:pt x="288" y="1250"/>
                  </a:cubicBezTo>
                  <a:cubicBezTo>
                    <a:pt x="333" y="1340"/>
                    <a:pt x="432" y="1394"/>
                    <a:pt x="531" y="1394"/>
                  </a:cubicBezTo>
                  <a:cubicBezTo>
                    <a:pt x="1008" y="1394"/>
                    <a:pt x="1008" y="1394"/>
                    <a:pt x="1008" y="1394"/>
                  </a:cubicBezTo>
                  <a:cubicBezTo>
                    <a:pt x="1107" y="1394"/>
                    <a:pt x="1205" y="1340"/>
                    <a:pt x="1250" y="1250"/>
                  </a:cubicBezTo>
                  <a:cubicBezTo>
                    <a:pt x="1493" y="836"/>
                    <a:pt x="1493" y="836"/>
                    <a:pt x="1493" y="836"/>
                  </a:cubicBezTo>
                  <a:cubicBezTo>
                    <a:pt x="1538" y="746"/>
                    <a:pt x="1538" y="638"/>
                    <a:pt x="1493" y="557"/>
                  </a:cubicBezTo>
                  <a:cubicBezTo>
                    <a:pt x="1250" y="135"/>
                    <a:pt x="1250" y="135"/>
                    <a:pt x="1250" y="135"/>
                  </a:cubicBezTo>
                  <a:cubicBezTo>
                    <a:pt x="1205" y="54"/>
                    <a:pt x="1107" y="0"/>
                    <a:pt x="1008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5" name="Freeform 537">
              <a:extLst>
                <a:ext uri="{FF2B5EF4-FFF2-40B4-BE49-F238E27FC236}">
                  <a16:creationId xmlns:a16="http://schemas.microsoft.com/office/drawing/2014/main" id="{D8319164-6966-BF41-AA64-E750DDC97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3680" y="9559431"/>
              <a:ext cx="5666417" cy="2010822"/>
            </a:xfrm>
            <a:custGeom>
              <a:avLst/>
              <a:gdLst>
                <a:gd name="T0" fmla="*/ 4793 w 5118"/>
                <a:gd name="T1" fmla="*/ 1817 h 1818"/>
                <a:gd name="T2" fmla="*/ 4793 w 5118"/>
                <a:gd name="T3" fmla="*/ 1817 h 1818"/>
                <a:gd name="T4" fmla="*/ 323 w 5118"/>
                <a:gd name="T5" fmla="*/ 1817 h 1818"/>
                <a:gd name="T6" fmla="*/ 0 w 5118"/>
                <a:gd name="T7" fmla="*/ 1493 h 1818"/>
                <a:gd name="T8" fmla="*/ 0 w 5118"/>
                <a:gd name="T9" fmla="*/ 819 h 1818"/>
                <a:gd name="T10" fmla="*/ 827 w 5118"/>
                <a:gd name="T11" fmla="*/ 0 h 1818"/>
                <a:gd name="T12" fmla="*/ 4289 w 5118"/>
                <a:gd name="T13" fmla="*/ 0 h 1818"/>
                <a:gd name="T14" fmla="*/ 5117 w 5118"/>
                <a:gd name="T15" fmla="*/ 819 h 1818"/>
                <a:gd name="T16" fmla="*/ 5117 w 5118"/>
                <a:gd name="T17" fmla="*/ 1493 h 1818"/>
                <a:gd name="T18" fmla="*/ 4793 w 5118"/>
                <a:gd name="T19" fmla="*/ 1817 h 1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18" h="1818">
                  <a:moveTo>
                    <a:pt x="4793" y="1817"/>
                  </a:moveTo>
                  <a:lnTo>
                    <a:pt x="4793" y="1817"/>
                  </a:lnTo>
                  <a:cubicBezTo>
                    <a:pt x="323" y="1817"/>
                    <a:pt x="323" y="1817"/>
                    <a:pt x="323" y="1817"/>
                  </a:cubicBezTo>
                  <a:cubicBezTo>
                    <a:pt x="153" y="1817"/>
                    <a:pt x="0" y="1673"/>
                    <a:pt x="0" y="1493"/>
                  </a:cubicBezTo>
                  <a:cubicBezTo>
                    <a:pt x="0" y="819"/>
                    <a:pt x="0" y="819"/>
                    <a:pt x="0" y="819"/>
                  </a:cubicBezTo>
                  <a:cubicBezTo>
                    <a:pt x="0" y="369"/>
                    <a:pt x="378" y="0"/>
                    <a:pt x="827" y="0"/>
                  </a:cubicBezTo>
                  <a:cubicBezTo>
                    <a:pt x="4289" y="0"/>
                    <a:pt x="4289" y="0"/>
                    <a:pt x="4289" y="0"/>
                  </a:cubicBezTo>
                  <a:cubicBezTo>
                    <a:pt x="4748" y="0"/>
                    <a:pt x="5117" y="369"/>
                    <a:pt x="5117" y="819"/>
                  </a:cubicBezTo>
                  <a:cubicBezTo>
                    <a:pt x="5117" y="1493"/>
                    <a:pt x="5117" y="1493"/>
                    <a:pt x="5117" y="1493"/>
                  </a:cubicBezTo>
                  <a:cubicBezTo>
                    <a:pt x="5117" y="1673"/>
                    <a:pt x="4973" y="1817"/>
                    <a:pt x="4793" y="1817"/>
                  </a:cubicBezTo>
                </a:path>
              </a:pathLst>
            </a:custGeom>
            <a:solidFill>
              <a:schemeClr val="accent3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6" name="Freeform 538">
              <a:extLst>
                <a:ext uri="{FF2B5EF4-FFF2-40B4-BE49-F238E27FC236}">
                  <a16:creationId xmlns:a16="http://schemas.microsoft.com/office/drawing/2014/main" id="{7B29A53A-BDC9-C24A-BAFD-264E72694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4501" y="10296409"/>
              <a:ext cx="1512997" cy="868753"/>
            </a:xfrm>
            <a:custGeom>
              <a:avLst/>
              <a:gdLst>
                <a:gd name="T0" fmla="*/ 1196 w 1368"/>
                <a:gd name="T1" fmla="*/ 773 h 783"/>
                <a:gd name="T2" fmla="*/ 1196 w 1368"/>
                <a:gd name="T3" fmla="*/ 773 h 783"/>
                <a:gd name="T4" fmla="*/ 377 w 1368"/>
                <a:gd name="T5" fmla="*/ 710 h 783"/>
                <a:gd name="T6" fmla="*/ 368 w 1368"/>
                <a:gd name="T7" fmla="*/ 710 h 783"/>
                <a:gd name="T8" fmla="*/ 0 w 1368"/>
                <a:gd name="T9" fmla="*/ 342 h 783"/>
                <a:gd name="T10" fmla="*/ 0 w 1368"/>
                <a:gd name="T11" fmla="*/ 162 h 783"/>
                <a:gd name="T12" fmla="*/ 170 w 1368"/>
                <a:gd name="T13" fmla="*/ 9 h 783"/>
                <a:gd name="T14" fmla="*/ 1232 w 1368"/>
                <a:gd name="T15" fmla="*/ 126 h 783"/>
                <a:gd name="T16" fmla="*/ 1367 w 1368"/>
                <a:gd name="T17" fmla="*/ 279 h 783"/>
                <a:gd name="T18" fmla="*/ 1367 w 1368"/>
                <a:gd name="T19" fmla="*/ 611 h 783"/>
                <a:gd name="T20" fmla="*/ 1196 w 1368"/>
                <a:gd name="T21" fmla="*/ 773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8" h="783">
                  <a:moveTo>
                    <a:pt x="1196" y="773"/>
                  </a:moveTo>
                  <a:lnTo>
                    <a:pt x="1196" y="773"/>
                  </a:lnTo>
                  <a:cubicBezTo>
                    <a:pt x="377" y="710"/>
                    <a:pt x="377" y="710"/>
                    <a:pt x="377" y="710"/>
                  </a:cubicBezTo>
                  <a:lnTo>
                    <a:pt x="368" y="710"/>
                  </a:lnTo>
                  <a:cubicBezTo>
                    <a:pt x="162" y="701"/>
                    <a:pt x="0" y="539"/>
                    <a:pt x="0" y="34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81" y="0"/>
                    <a:pt x="170" y="9"/>
                  </a:cubicBezTo>
                  <a:cubicBezTo>
                    <a:pt x="1232" y="126"/>
                    <a:pt x="1232" y="126"/>
                    <a:pt x="1232" y="126"/>
                  </a:cubicBezTo>
                  <a:cubicBezTo>
                    <a:pt x="1304" y="135"/>
                    <a:pt x="1367" y="198"/>
                    <a:pt x="1367" y="279"/>
                  </a:cubicBezTo>
                  <a:cubicBezTo>
                    <a:pt x="1367" y="611"/>
                    <a:pt x="1367" y="611"/>
                    <a:pt x="1367" y="611"/>
                  </a:cubicBezTo>
                  <a:cubicBezTo>
                    <a:pt x="1367" y="710"/>
                    <a:pt x="1286" y="782"/>
                    <a:pt x="1196" y="773"/>
                  </a:cubicBezTo>
                </a:path>
              </a:pathLst>
            </a:custGeom>
            <a:solidFill>
              <a:schemeClr val="accent2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7" name="Freeform 539">
              <a:extLst>
                <a:ext uri="{FF2B5EF4-FFF2-40B4-BE49-F238E27FC236}">
                  <a16:creationId xmlns:a16="http://schemas.microsoft.com/office/drawing/2014/main" id="{70E17249-279A-0644-9221-9148C63EE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1397" y="10296409"/>
              <a:ext cx="1512997" cy="868753"/>
            </a:xfrm>
            <a:custGeom>
              <a:avLst/>
              <a:gdLst>
                <a:gd name="T0" fmla="*/ 990 w 1369"/>
                <a:gd name="T1" fmla="*/ 710 h 783"/>
                <a:gd name="T2" fmla="*/ 990 w 1369"/>
                <a:gd name="T3" fmla="*/ 710 h 783"/>
                <a:gd name="T4" fmla="*/ 171 w 1369"/>
                <a:gd name="T5" fmla="*/ 773 h 783"/>
                <a:gd name="T6" fmla="*/ 0 w 1369"/>
                <a:gd name="T7" fmla="*/ 611 h 783"/>
                <a:gd name="T8" fmla="*/ 0 w 1369"/>
                <a:gd name="T9" fmla="*/ 279 h 783"/>
                <a:gd name="T10" fmla="*/ 135 w 1369"/>
                <a:gd name="T11" fmla="*/ 126 h 783"/>
                <a:gd name="T12" fmla="*/ 1197 w 1369"/>
                <a:gd name="T13" fmla="*/ 9 h 783"/>
                <a:gd name="T14" fmla="*/ 1368 w 1369"/>
                <a:gd name="T15" fmla="*/ 162 h 783"/>
                <a:gd name="T16" fmla="*/ 1368 w 1369"/>
                <a:gd name="T17" fmla="*/ 342 h 783"/>
                <a:gd name="T18" fmla="*/ 999 w 1369"/>
                <a:gd name="T19" fmla="*/ 710 h 783"/>
                <a:gd name="T20" fmla="*/ 990 w 1369"/>
                <a:gd name="T21" fmla="*/ 710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9" h="783">
                  <a:moveTo>
                    <a:pt x="990" y="710"/>
                  </a:moveTo>
                  <a:lnTo>
                    <a:pt x="990" y="710"/>
                  </a:lnTo>
                  <a:cubicBezTo>
                    <a:pt x="171" y="773"/>
                    <a:pt x="171" y="773"/>
                    <a:pt x="171" y="773"/>
                  </a:cubicBezTo>
                  <a:cubicBezTo>
                    <a:pt x="82" y="782"/>
                    <a:pt x="0" y="710"/>
                    <a:pt x="0" y="611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198"/>
                    <a:pt x="63" y="135"/>
                    <a:pt x="135" y="126"/>
                  </a:cubicBezTo>
                  <a:cubicBezTo>
                    <a:pt x="1197" y="9"/>
                    <a:pt x="1197" y="9"/>
                    <a:pt x="1197" y="9"/>
                  </a:cubicBezTo>
                  <a:cubicBezTo>
                    <a:pt x="1287" y="0"/>
                    <a:pt x="1368" y="72"/>
                    <a:pt x="1368" y="162"/>
                  </a:cubicBezTo>
                  <a:cubicBezTo>
                    <a:pt x="1368" y="342"/>
                    <a:pt x="1368" y="342"/>
                    <a:pt x="1368" y="342"/>
                  </a:cubicBezTo>
                  <a:cubicBezTo>
                    <a:pt x="1368" y="539"/>
                    <a:pt x="1206" y="701"/>
                    <a:pt x="999" y="710"/>
                  </a:cubicBezTo>
                  <a:cubicBezTo>
                    <a:pt x="999" y="710"/>
                    <a:pt x="999" y="710"/>
                    <a:pt x="990" y="710"/>
                  </a:cubicBezTo>
                </a:path>
              </a:pathLst>
            </a:custGeom>
            <a:solidFill>
              <a:schemeClr val="accent2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8" name="Freeform 540">
              <a:extLst>
                <a:ext uri="{FF2B5EF4-FFF2-40B4-BE49-F238E27FC236}">
                  <a16:creationId xmlns:a16="http://schemas.microsoft.com/office/drawing/2014/main" id="{F92607A0-D7BC-2047-AEE3-81A9C3F7B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2723" y="10603887"/>
              <a:ext cx="1893687" cy="429496"/>
            </a:xfrm>
            <a:custGeom>
              <a:avLst/>
              <a:gdLst>
                <a:gd name="T0" fmla="*/ 1627 w 1709"/>
                <a:gd name="T1" fmla="*/ 386 h 387"/>
                <a:gd name="T2" fmla="*/ 1627 w 1709"/>
                <a:gd name="T3" fmla="*/ 386 h 387"/>
                <a:gd name="T4" fmla="*/ 81 w 1709"/>
                <a:gd name="T5" fmla="*/ 386 h 387"/>
                <a:gd name="T6" fmla="*/ 0 w 1709"/>
                <a:gd name="T7" fmla="*/ 296 h 387"/>
                <a:gd name="T8" fmla="*/ 0 w 1709"/>
                <a:gd name="T9" fmla="*/ 90 h 387"/>
                <a:gd name="T10" fmla="*/ 81 w 1709"/>
                <a:gd name="T11" fmla="*/ 0 h 387"/>
                <a:gd name="T12" fmla="*/ 1627 w 1709"/>
                <a:gd name="T13" fmla="*/ 0 h 387"/>
                <a:gd name="T14" fmla="*/ 1708 w 1709"/>
                <a:gd name="T15" fmla="*/ 90 h 387"/>
                <a:gd name="T16" fmla="*/ 1708 w 1709"/>
                <a:gd name="T17" fmla="*/ 296 h 387"/>
                <a:gd name="T18" fmla="*/ 1627 w 1709"/>
                <a:gd name="T19" fmla="*/ 386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9" h="387">
                  <a:moveTo>
                    <a:pt x="1627" y="386"/>
                  </a:moveTo>
                  <a:lnTo>
                    <a:pt x="1627" y="386"/>
                  </a:lnTo>
                  <a:cubicBezTo>
                    <a:pt x="81" y="386"/>
                    <a:pt x="81" y="386"/>
                    <a:pt x="81" y="386"/>
                  </a:cubicBezTo>
                  <a:cubicBezTo>
                    <a:pt x="36" y="386"/>
                    <a:pt x="0" y="342"/>
                    <a:pt x="0" y="296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36"/>
                    <a:pt x="36" y="0"/>
                    <a:pt x="81" y="0"/>
                  </a:cubicBezTo>
                  <a:cubicBezTo>
                    <a:pt x="1627" y="0"/>
                    <a:pt x="1627" y="0"/>
                    <a:pt x="1627" y="0"/>
                  </a:cubicBezTo>
                  <a:cubicBezTo>
                    <a:pt x="1672" y="0"/>
                    <a:pt x="1708" y="36"/>
                    <a:pt x="1708" y="90"/>
                  </a:cubicBezTo>
                  <a:cubicBezTo>
                    <a:pt x="1708" y="296"/>
                    <a:pt x="1708" y="296"/>
                    <a:pt x="1708" y="296"/>
                  </a:cubicBezTo>
                  <a:cubicBezTo>
                    <a:pt x="1708" y="342"/>
                    <a:pt x="1672" y="386"/>
                    <a:pt x="1627" y="386"/>
                  </a:cubicBezTo>
                </a:path>
              </a:pathLst>
            </a:custGeom>
            <a:solidFill>
              <a:schemeClr val="tx1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9" name="Freeform 541">
              <a:extLst>
                <a:ext uri="{FF2B5EF4-FFF2-40B4-BE49-F238E27FC236}">
                  <a16:creationId xmlns:a16="http://schemas.microsoft.com/office/drawing/2014/main" id="{BA674688-7127-A94E-B42E-386A86D30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3068" y="11570253"/>
              <a:ext cx="1234802" cy="590558"/>
            </a:xfrm>
            <a:custGeom>
              <a:avLst/>
              <a:gdLst>
                <a:gd name="T0" fmla="*/ 953 w 1116"/>
                <a:gd name="T1" fmla="*/ 531 h 532"/>
                <a:gd name="T2" fmla="*/ 953 w 1116"/>
                <a:gd name="T3" fmla="*/ 531 h 532"/>
                <a:gd name="T4" fmla="*/ 162 w 1116"/>
                <a:gd name="T5" fmla="*/ 531 h 532"/>
                <a:gd name="T6" fmla="*/ 0 w 1116"/>
                <a:gd name="T7" fmla="*/ 369 h 532"/>
                <a:gd name="T8" fmla="*/ 0 w 1116"/>
                <a:gd name="T9" fmla="*/ 0 h 532"/>
                <a:gd name="T10" fmla="*/ 1115 w 1116"/>
                <a:gd name="T11" fmla="*/ 0 h 532"/>
                <a:gd name="T12" fmla="*/ 1115 w 1116"/>
                <a:gd name="T13" fmla="*/ 369 h 532"/>
                <a:gd name="T14" fmla="*/ 953 w 1116"/>
                <a:gd name="T15" fmla="*/ 531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6" h="532">
                  <a:moveTo>
                    <a:pt x="953" y="531"/>
                  </a:moveTo>
                  <a:lnTo>
                    <a:pt x="953" y="531"/>
                  </a:lnTo>
                  <a:cubicBezTo>
                    <a:pt x="162" y="531"/>
                    <a:pt x="162" y="531"/>
                    <a:pt x="162" y="531"/>
                  </a:cubicBezTo>
                  <a:cubicBezTo>
                    <a:pt x="72" y="531"/>
                    <a:pt x="0" y="459"/>
                    <a:pt x="0" y="36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15" y="0"/>
                    <a:pt x="1115" y="0"/>
                    <a:pt x="1115" y="0"/>
                  </a:cubicBezTo>
                  <a:cubicBezTo>
                    <a:pt x="1115" y="369"/>
                    <a:pt x="1115" y="369"/>
                    <a:pt x="1115" y="369"/>
                  </a:cubicBezTo>
                  <a:cubicBezTo>
                    <a:pt x="1115" y="459"/>
                    <a:pt x="1043" y="531"/>
                    <a:pt x="953" y="531"/>
                  </a:cubicBezTo>
                </a:path>
              </a:pathLst>
            </a:custGeom>
            <a:solidFill>
              <a:schemeClr val="tx1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0" name="Freeform 542">
              <a:extLst>
                <a:ext uri="{FF2B5EF4-FFF2-40B4-BE49-F238E27FC236}">
                  <a16:creationId xmlns:a16="http://schemas.microsoft.com/office/drawing/2014/main" id="{C107E92E-B5CC-D444-905D-298129326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33176" y="11570253"/>
              <a:ext cx="1234799" cy="590558"/>
            </a:xfrm>
            <a:custGeom>
              <a:avLst/>
              <a:gdLst>
                <a:gd name="T0" fmla="*/ 953 w 1116"/>
                <a:gd name="T1" fmla="*/ 531 h 532"/>
                <a:gd name="T2" fmla="*/ 953 w 1116"/>
                <a:gd name="T3" fmla="*/ 531 h 532"/>
                <a:gd name="T4" fmla="*/ 161 w 1116"/>
                <a:gd name="T5" fmla="*/ 531 h 532"/>
                <a:gd name="T6" fmla="*/ 0 w 1116"/>
                <a:gd name="T7" fmla="*/ 369 h 532"/>
                <a:gd name="T8" fmla="*/ 0 w 1116"/>
                <a:gd name="T9" fmla="*/ 0 h 532"/>
                <a:gd name="T10" fmla="*/ 1115 w 1116"/>
                <a:gd name="T11" fmla="*/ 0 h 532"/>
                <a:gd name="T12" fmla="*/ 1115 w 1116"/>
                <a:gd name="T13" fmla="*/ 369 h 532"/>
                <a:gd name="T14" fmla="*/ 953 w 1116"/>
                <a:gd name="T15" fmla="*/ 531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6" h="532">
                  <a:moveTo>
                    <a:pt x="953" y="531"/>
                  </a:moveTo>
                  <a:lnTo>
                    <a:pt x="953" y="531"/>
                  </a:lnTo>
                  <a:cubicBezTo>
                    <a:pt x="161" y="531"/>
                    <a:pt x="161" y="531"/>
                    <a:pt x="161" y="531"/>
                  </a:cubicBezTo>
                  <a:cubicBezTo>
                    <a:pt x="71" y="531"/>
                    <a:pt x="0" y="459"/>
                    <a:pt x="0" y="36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15" y="0"/>
                    <a:pt x="1115" y="0"/>
                    <a:pt x="1115" y="0"/>
                  </a:cubicBezTo>
                  <a:cubicBezTo>
                    <a:pt x="1115" y="369"/>
                    <a:pt x="1115" y="369"/>
                    <a:pt x="1115" y="369"/>
                  </a:cubicBezTo>
                  <a:cubicBezTo>
                    <a:pt x="1115" y="459"/>
                    <a:pt x="1043" y="531"/>
                    <a:pt x="953" y="531"/>
                  </a:cubicBezTo>
                </a:path>
              </a:pathLst>
            </a:custGeom>
            <a:solidFill>
              <a:schemeClr val="tx1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1" name="Freeform 543">
              <a:extLst>
                <a:ext uri="{FF2B5EF4-FFF2-40B4-BE49-F238E27FC236}">
                  <a16:creationId xmlns:a16="http://schemas.microsoft.com/office/drawing/2014/main" id="{87A0B7D7-15B8-7A44-9D63-94E867F93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0311" y="7387550"/>
              <a:ext cx="4587798" cy="2171881"/>
            </a:xfrm>
            <a:custGeom>
              <a:avLst/>
              <a:gdLst>
                <a:gd name="T0" fmla="*/ 3777 w 4147"/>
                <a:gd name="T1" fmla="*/ 0 h 1962"/>
                <a:gd name="T2" fmla="*/ 3777 w 4147"/>
                <a:gd name="T3" fmla="*/ 0 h 1962"/>
                <a:gd name="T4" fmla="*/ 369 w 4147"/>
                <a:gd name="T5" fmla="*/ 0 h 1962"/>
                <a:gd name="T6" fmla="*/ 135 w 4147"/>
                <a:gd name="T7" fmla="*/ 216 h 1962"/>
                <a:gd name="T8" fmla="*/ 0 w 4147"/>
                <a:gd name="T9" fmla="*/ 1961 h 1962"/>
                <a:gd name="T10" fmla="*/ 4146 w 4147"/>
                <a:gd name="T11" fmla="*/ 1961 h 1962"/>
                <a:gd name="T12" fmla="*/ 4011 w 4147"/>
                <a:gd name="T13" fmla="*/ 216 h 1962"/>
                <a:gd name="T14" fmla="*/ 3777 w 4147"/>
                <a:gd name="T15" fmla="*/ 0 h 1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47" h="1962">
                  <a:moveTo>
                    <a:pt x="3777" y="0"/>
                  </a:moveTo>
                  <a:lnTo>
                    <a:pt x="3777" y="0"/>
                  </a:lnTo>
                  <a:cubicBezTo>
                    <a:pt x="369" y="0"/>
                    <a:pt x="369" y="0"/>
                    <a:pt x="369" y="0"/>
                  </a:cubicBezTo>
                  <a:cubicBezTo>
                    <a:pt x="243" y="0"/>
                    <a:pt x="144" y="99"/>
                    <a:pt x="135" y="216"/>
                  </a:cubicBezTo>
                  <a:cubicBezTo>
                    <a:pt x="0" y="1961"/>
                    <a:pt x="0" y="1961"/>
                    <a:pt x="0" y="1961"/>
                  </a:cubicBezTo>
                  <a:cubicBezTo>
                    <a:pt x="4146" y="1961"/>
                    <a:pt x="4146" y="1961"/>
                    <a:pt x="4146" y="1961"/>
                  </a:cubicBezTo>
                  <a:cubicBezTo>
                    <a:pt x="4011" y="216"/>
                    <a:pt x="4011" y="216"/>
                    <a:pt x="4011" y="216"/>
                  </a:cubicBezTo>
                  <a:cubicBezTo>
                    <a:pt x="4002" y="99"/>
                    <a:pt x="3903" y="0"/>
                    <a:pt x="3777" y="0"/>
                  </a:cubicBezTo>
                </a:path>
              </a:pathLst>
            </a:custGeom>
            <a:solidFill>
              <a:schemeClr val="accent3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2" name="Freeform 544">
              <a:extLst>
                <a:ext uri="{FF2B5EF4-FFF2-40B4-BE49-F238E27FC236}">
                  <a16:creationId xmlns:a16="http://schemas.microsoft.com/office/drawing/2014/main" id="{591105FC-46B2-6840-BB19-BB9A1DDFE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9834" y="7778001"/>
              <a:ext cx="4558514" cy="1586205"/>
            </a:xfrm>
            <a:custGeom>
              <a:avLst/>
              <a:gdLst>
                <a:gd name="T0" fmla="*/ 4118 w 4119"/>
                <a:gd name="T1" fmla="*/ 1430 h 1431"/>
                <a:gd name="T2" fmla="*/ 0 w 4119"/>
                <a:gd name="T3" fmla="*/ 1430 h 1431"/>
                <a:gd name="T4" fmla="*/ 107 w 4119"/>
                <a:gd name="T5" fmla="*/ 0 h 1431"/>
                <a:gd name="T6" fmla="*/ 4001 w 4119"/>
                <a:gd name="T7" fmla="*/ 0 h 1431"/>
                <a:gd name="T8" fmla="*/ 4118 w 4119"/>
                <a:gd name="T9" fmla="*/ 1430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9" h="1431">
                  <a:moveTo>
                    <a:pt x="4118" y="1430"/>
                  </a:moveTo>
                  <a:lnTo>
                    <a:pt x="0" y="1430"/>
                  </a:lnTo>
                  <a:lnTo>
                    <a:pt x="107" y="0"/>
                  </a:lnTo>
                  <a:lnTo>
                    <a:pt x="4001" y="0"/>
                  </a:lnTo>
                  <a:lnTo>
                    <a:pt x="4118" y="1430"/>
                  </a:lnTo>
                </a:path>
              </a:pathLst>
            </a:custGeom>
            <a:solidFill>
              <a:schemeClr val="accent4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3" name="Freeform 545">
              <a:extLst>
                <a:ext uri="{FF2B5EF4-FFF2-40B4-BE49-F238E27FC236}">
                  <a16:creationId xmlns:a16="http://schemas.microsoft.com/office/drawing/2014/main" id="{A8E0F96F-2ECB-934E-9C06-88C3ED23A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0285" y="7163041"/>
              <a:ext cx="102492" cy="229388"/>
            </a:xfrm>
            <a:custGeom>
              <a:avLst/>
              <a:gdLst>
                <a:gd name="T0" fmla="*/ 90 w 91"/>
                <a:gd name="T1" fmla="*/ 0 h 207"/>
                <a:gd name="T2" fmla="*/ 0 w 91"/>
                <a:gd name="T3" fmla="*/ 0 h 207"/>
                <a:gd name="T4" fmla="*/ 0 w 91"/>
                <a:gd name="T5" fmla="*/ 206 h 207"/>
                <a:gd name="T6" fmla="*/ 90 w 91"/>
                <a:gd name="T7" fmla="*/ 206 h 207"/>
                <a:gd name="T8" fmla="*/ 90 w 91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207">
                  <a:moveTo>
                    <a:pt x="90" y="0"/>
                  </a:moveTo>
                  <a:lnTo>
                    <a:pt x="0" y="0"/>
                  </a:lnTo>
                  <a:lnTo>
                    <a:pt x="0" y="206"/>
                  </a:lnTo>
                  <a:lnTo>
                    <a:pt x="90" y="206"/>
                  </a:lnTo>
                  <a:lnTo>
                    <a:pt x="90" y="0"/>
                  </a:lnTo>
                </a:path>
              </a:pathLst>
            </a:custGeom>
            <a:solidFill>
              <a:schemeClr val="tx1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4" name="Freeform 546">
              <a:extLst>
                <a:ext uri="{FF2B5EF4-FFF2-40B4-BE49-F238E27FC236}">
                  <a16:creationId xmlns:a16="http://schemas.microsoft.com/office/drawing/2014/main" id="{20E8450C-CDD1-8240-89F8-FB73B5D20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0523" y="7163041"/>
              <a:ext cx="102492" cy="229388"/>
            </a:xfrm>
            <a:custGeom>
              <a:avLst/>
              <a:gdLst>
                <a:gd name="T0" fmla="*/ 90 w 91"/>
                <a:gd name="T1" fmla="*/ 0 h 207"/>
                <a:gd name="T2" fmla="*/ 0 w 91"/>
                <a:gd name="T3" fmla="*/ 0 h 207"/>
                <a:gd name="T4" fmla="*/ 0 w 91"/>
                <a:gd name="T5" fmla="*/ 206 h 207"/>
                <a:gd name="T6" fmla="*/ 90 w 91"/>
                <a:gd name="T7" fmla="*/ 206 h 207"/>
                <a:gd name="T8" fmla="*/ 90 w 91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207">
                  <a:moveTo>
                    <a:pt x="90" y="0"/>
                  </a:moveTo>
                  <a:lnTo>
                    <a:pt x="0" y="0"/>
                  </a:lnTo>
                  <a:lnTo>
                    <a:pt x="0" y="206"/>
                  </a:lnTo>
                  <a:lnTo>
                    <a:pt x="90" y="206"/>
                  </a:lnTo>
                  <a:lnTo>
                    <a:pt x="90" y="0"/>
                  </a:lnTo>
                </a:path>
              </a:pathLst>
            </a:custGeom>
            <a:solidFill>
              <a:schemeClr val="tx1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5" name="Freeform 547">
              <a:extLst>
                <a:ext uri="{FF2B5EF4-FFF2-40B4-BE49-F238E27FC236}">
                  <a16:creationId xmlns:a16="http://schemas.microsoft.com/office/drawing/2014/main" id="{3AE2E099-2AEC-CC4B-8EF3-641F26F88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8028" y="7070307"/>
              <a:ext cx="3953315" cy="92734"/>
            </a:xfrm>
            <a:custGeom>
              <a:avLst/>
              <a:gdLst>
                <a:gd name="T0" fmla="*/ 3570 w 3571"/>
                <a:gd name="T1" fmla="*/ 0 h 82"/>
                <a:gd name="T2" fmla="*/ 0 w 3571"/>
                <a:gd name="T3" fmla="*/ 0 h 82"/>
                <a:gd name="T4" fmla="*/ 0 w 3571"/>
                <a:gd name="T5" fmla="*/ 81 h 82"/>
                <a:gd name="T6" fmla="*/ 3570 w 3571"/>
                <a:gd name="T7" fmla="*/ 81 h 82"/>
                <a:gd name="T8" fmla="*/ 3570 w 3571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1" h="82">
                  <a:moveTo>
                    <a:pt x="3570" y="0"/>
                  </a:moveTo>
                  <a:lnTo>
                    <a:pt x="0" y="0"/>
                  </a:lnTo>
                  <a:lnTo>
                    <a:pt x="0" y="81"/>
                  </a:lnTo>
                  <a:lnTo>
                    <a:pt x="3570" y="81"/>
                  </a:lnTo>
                  <a:lnTo>
                    <a:pt x="3570" y="0"/>
                  </a:lnTo>
                </a:path>
              </a:pathLst>
            </a:custGeom>
            <a:solidFill>
              <a:schemeClr val="tx1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6" name="Freeform 548">
              <a:extLst>
                <a:ext uri="{FF2B5EF4-FFF2-40B4-BE49-F238E27FC236}">
                  <a16:creationId xmlns:a16="http://schemas.microsoft.com/office/drawing/2014/main" id="{B44E38A2-8EF7-174E-99DB-0C2D7CB77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182" y="5332800"/>
              <a:ext cx="1674060" cy="1742389"/>
            </a:xfrm>
            <a:custGeom>
              <a:avLst/>
              <a:gdLst>
                <a:gd name="T0" fmla="*/ 279 w 1512"/>
                <a:gd name="T1" fmla="*/ 0 h 1574"/>
                <a:gd name="T2" fmla="*/ 279 w 1512"/>
                <a:gd name="T3" fmla="*/ 0 h 1574"/>
                <a:gd name="T4" fmla="*/ 1241 w 1512"/>
                <a:gd name="T5" fmla="*/ 0 h 1574"/>
                <a:gd name="T6" fmla="*/ 1511 w 1512"/>
                <a:gd name="T7" fmla="*/ 269 h 1574"/>
                <a:gd name="T8" fmla="*/ 1511 w 1512"/>
                <a:gd name="T9" fmla="*/ 1304 h 1574"/>
                <a:gd name="T10" fmla="*/ 1241 w 1512"/>
                <a:gd name="T11" fmla="*/ 1573 h 1574"/>
                <a:gd name="T12" fmla="*/ 279 w 1512"/>
                <a:gd name="T13" fmla="*/ 1573 h 1574"/>
                <a:gd name="T14" fmla="*/ 0 w 1512"/>
                <a:gd name="T15" fmla="*/ 1304 h 1574"/>
                <a:gd name="T16" fmla="*/ 0 w 1512"/>
                <a:gd name="T17" fmla="*/ 269 h 1574"/>
                <a:gd name="T18" fmla="*/ 279 w 1512"/>
                <a:gd name="T19" fmla="*/ 0 h 1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2" h="1574">
                  <a:moveTo>
                    <a:pt x="279" y="0"/>
                  </a:moveTo>
                  <a:lnTo>
                    <a:pt x="279" y="0"/>
                  </a:lnTo>
                  <a:cubicBezTo>
                    <a:pt x="1241" y="0"/>
                    <a:pt x="1241" y="0"/>
                    <a:pt x="1241" y="0"/>
                  </a:cubicBezTo>
                  <a:cubicBezTo>
                    <a:pt x="1394" y="0"/>
                    <a:pt x="1511" y="117"/>
                    <a:pt x="1511" y="269"/>
                  </a:cubicBezTo>
                  <a:cubicBezTo>
                    <a:pt x="1511" y="1304"/>
                    <a:pt x="1511" y="1304"/>
                    <a:pt x="1511" y="1304"/>
                  </a:cubicBezTo>
                  <a:cubicBezTo>
                    <a:pt x="1511" y="1456"/>
                    <a:pt x="1394" y="1573"/>
                    <a:pt x="1241" y="1573"/>
                  </a:cubicBezTo>
                  <a:cubicBezTo>
                    <a:pt x="279" y="1573"/>
                    <a:pt x="279" y="1573"/>
                    <a:pt x="279" y="1573"/>
                  </a:cubicBezTo>
                  <a:cubicBezTo>
                    <a:pt x="126" y="1573"/>
                    <a:pt x="0" y="1456"/>
                    <a:pt x="0" y="1304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117"/>
                    <a:pt x="126" y="0"/>
                    <a:pt x="279" y="0"/>
                  </a:cubicBezTo>
                </a:path>
              </a:pathLst>
            </a:custGeom>
            <a:solidFill>
              <a:schemeClr val="accent1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7" name="Freeform 549">
              <a:extLst>
                <a:ext uri="{FF2B5EF4-FFF2-40B4-BE49-F238E27FC236}">
                  <a16:creationId xmlns:a16="http://schemas.microsoft.com/office/drawing/2014/main" id="{30388F9F-277C-554F-A030-68E28C66A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0044" y="5850148"/>
              <a:ext cx="1674060" cy="1225041"/>
            </a:xfrm>
            <a:custGeom>
              <a:avLst/>
              <a:gdLst>
                <a:gd name="T0" fmla="*/ 270 w 1511"/>
                <a:gd name="T1" fmla="*/ 0 h 1106"/>
                <a:gd name="T2" fmla="*/ 270 w 1511"/>
                <a:gd name="T3" fmla="*/ 0 h 1106"/>
                <a:gd name="T4" fmla="*/ 1231 w 1511"/>
                <a:gd name="T5" fmla="*/ 0 h 1106"/>
                <a:gd name="T6" fmla="*/ 1510 w 1511"/>
                <a:gd name="T7" fmla="*/ 269 h 1106"/>
                <a:gd name="T8" fmla="*/ 1510 w 1511"/>
                <a:gd name="T9" fmla="*/ 836 h 1106"/>
                <a:gd name="T10" fmla="*/ 1231 w 1511"/>
                <a:gd name="T11" fmla="*/ 1105 h 1106"/>
                <a:gd name="T12" fmla="*/ 270 w 1511"/>
                <a:gd name="T13" fmla="*/ 1105 h 1106"/>
                <a:gd name="T14" fmla="*/ 0 w 1511"/>
                <a:gd name="T15" fmla="*/ 836 h 1106"/>
                <a:gd name="T16" fmla="*/ 0 w 1511"/>
                <a:gd name="T17" fmla="*/ 269 h 1106"/>
                <a:gd name="T18" fmla="*/ 270 w 1511"/>
                <a:gd name="T1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1" h="1106">
                  <a:moveTo>
                    <a:pt x="270" y="0"/>
                  </a:moveTo>
                  <a:lnTo>
                    <a:pt x="270" y="0"/>
                  </a:lnTo>
                  <a:cubicBezTo>
                    <a:pt x="1231" y="0"/>
                    <a:pt x="1231" y="0"/>
                    <a:pt x="1231" y="0"/>
                  </a:cubicBezTo>
                  <a:cubicBezTo>
                    <a:pt x="1384" y="0"/>
                    <a:pt x="1510" y="116"/>
                    <a:pt x="1510" y="269"/>
                  </a:cubicBezTo>
                  <a:cubicBezTo>
                    <a:pt x="1510" y="836"/>
                    <a:pt x="1510" y="836"/>
                    <a:pt x="1510" y="836"/>
                  </a:cubicBezTo>
                  <a:cubicBezTo>
                    <a:pt x="1510" y="988"/>
                    <a:pt x="1384" y="1105"/>
                    <a:pt x="1231" y="1105"/>
                  </a:cubicBezTo>
                  <a:cubicBezTo>
                    <a:pt x="270" y="1105"/>
                    <a:pt x="270" y="1105"/>
                    <a:pt x="270" y="1105"/>
                  </a:cubicBezTo>
                  <a:cubicBezTo>
                    <a:pt x="117" y="1105"/>
                    <a:pt x="0" y="988"/>
                    <a:pt x="0" y="836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116"/>
                    <a:pt x="117" y="0"/>
                    <a:pt x="270" y="0"/>
                  </a:cubicBezTo>
                </a:path>
              </a:pathLst>
            </a:custGeom>
            <a:solidFill>
              <a:schemeClr val="accent2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8" name="Freeform 550">
              <a:extLst>
                <a:ext uri="{FF2B5EF4-FFF2-40B4-BE49-F238E27FC236}">
                  <a16:creationId xmlns:a16="http://schemas.microsoft.com/office/drawing/2014/main" id="{D5C46651-D67A-6F4A-AEBA-75F6085ED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6412" y="6265003"/>
              <a:ext cx="1683818" cy="805303"/>
            </a:xfrm>
            <a:custGeom>
              <a:avLst/>
              <a:gdLst>
                <a:gd name="T0" fmla="*/ 1249 w 1520"/>
                <a:gd name="T1" fmla="*/ 0 h 729"/>
                <a:gd name="T2" fmla="*/ 1249 w 1520"/>
                <a:gd name="T3" fmla="*/ 0 h 729"/>
                <a:gd name="T4" fmla="*/ 269 w 1520"/>
                <a:gd name="T5" fmla="*/ 0 h 729"/>
                <a:gd name="T6" fmla="*/ 0 w 1520"/>
                <a:gd name="T7" fmla="*/ 270 h 729"/>
                <a:gd name="T8" fmla="*/ 0 w 1520"/>
                <a:gd name="T9" fmla="*/ 459 h 729"/>
                <a:gd name="T10" fmla="*/ 269 w 1520"/>
                <a:gd name="T11" fmla="*/ 728 h 729"/>
                <a:gd name="T12" fmla="*/ 1249 w 1520"/>
                <a:gd name="T13" fmla="*/ 728 h 729"/>
                <a:gd name="T14" fmla="*/ 1519 w 1520"/>
                <a:gd name="T15" fmla="*/ 459 h 729"/>
                <a:gd name="T16" fmla="*/ 1519 w 1520"/>
                <a:gd name="T17" fmla="*/ 270 h 729"/>
                <a:gd name="T18" fmla="*/ 1249 w 1520"/>
                <a:gd name="T19" fmla="*/ 0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0" h="729">
                  <a:moveTo>
                    <a:pt x="1249" y="0"/>
                  </a:moveTo>
                  <a:lnTo>
                    <a:pt x="1249" y="0"/>
                  </a:lnTo>
                  <a:cubicBezTo>
                    <a:pt x="269" y="0"/>
                    <a:pt x="269" y="0"/>
                    <a:pt x="269" y="0"/>
                  </a:cubicBezTo>
                  <a:cubicBezTo>
                    <a:pt x="125" y="0"/>
                    <a:pt x="0" y="126"/>
                    <a:pt x="0" y="270"/>
                  </a:cubicBezTo>
                  <a:cubicBezTo>
                    <a:pt x="0" y="459"/>
                    <a:pt x="0" y="459"/>
                    <a:pt x="0" y="459"/>
                  </a:cubicBezTo>
                  <a:cubicBezTo>
                    <a:pt x="0" y="611"/>
                    <a:pt x="125" y="728"/>
                    <a:pt x="269" y="728"/>
                  </a:cubicBezTo>
                  <a:cubicBezTo>
                    <a:pt x="1249" y="728"/>
                    <a:pt x="1249" y="728"/>
                    <a:pt x="1249" y="728"/>
                  </a:cubicBezTo>
                  <a:cubicBezTo>
                    <a:pt x="1402" y="728"/>
                    <a:pt x="1519" y="611"/>
                    <a:pt x="1519" y="459"/>
                  </a:cubicBezTo>
                  <a:cubicBezTo>
                    <a:pt x="1519" y="270"/>
                    <a:pt x="1519" y="270"/>
                    <a:pt x="1519" y="270"/>
                  </a:cubicBezTo>
                  <a:cubicBezTo>
                    <a:pt x="1519" y="126"/>
                    <a:pt x="1402" y="0"/>
                    <a:pt x="1249" y="0"/>
                  </a:cubicBezTo>
                </a:path>
              </a:pathLst>
            </a:custGeom>
            <a:solidFill>
              <a:schemeClr val="accent5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9" name="Freeform 551">
              <a:extLst>
                <a:ext uri="{FF2B5EF4-FFF2-40B4-BE49-F238E27FC236}">
                  <a16:creationId xmlns:a16="http://schemas.microsoft.com/office/drawing/2014/main" id="{6FA05DBE-45AB-0D4D-995B-D4E8BE3D5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9516" y="11350626"/>
              <a:ext cx="449019" cy="449019"/>
            </a:xfrm>
            <a:custGeom>
              <a:avLst/>
              <a:gdLst>
                <a:gd name="T0" fmla="*/ 18 w 406"/>
                <a:gd name="T1" fmla="*/ 405 h 406"/>
                <a:gd name="T2" fmla="*/ 18 w 406"/>
                <a:gd name="T3" fmla="*/ 405 h 406"/>
                <a:gd name="T4" fmla="*/ 27 w 406"/>
                <a:gd name="T5" fmla="*/ 396 h 406"/>
                <a:gd name="T6" fmla="*/ 153 w 406"/>
                <a:gd name="T7" fmla="*/ 369 h 406"/>
                <a:gd name="T8" fmla="*/ 162 w 406"/>
                <a:gd name="T9" fmla="*/ 369 h 406"/>
                <a:gd name="T10" fmla="*/ 395 w 406"/>
                <a:gd name="T11" fmla="*/ 126 h 406"/>
                <a:gd name="T12" fmla="*/ 395 w 406"/>
                <a:gd name="T13" fmla="*/ 99 h 406"/>
                <a:gd name="T14" fmla="*/ 306 w 406"/>
                <a:gd name="T15" fmla="*/ 9 h 406"/>
                <a:gd name="T16" fmla="*/ 287 w 406"/>
                <a:gd name="T17" fmla="*/ 0 h 406"/>
                <a:gd name="T18" fmla="*/ 279 w 406"/>
                <a:gd name="T19" fmla="*/ 9 h 406"/>
                <a:gd name="T20" fmla="*/ 36 w 406"/>
                <a:gd name="T21" fmla="*/ 243 h 406"/>
                <a:gd name="T22" fmla="*/ 36 w 406"/>
                <a:gd name="T23" fmla="*/ 252 h 406"/>
                <a:gd name="T24" fmla="*/ 0 w 406"/>
                <a:gd name="T25" fmla="*/ 378 h 406"/>
                <a:gd name="T26" fmla="*/ 0 w 406"/>
                <a:gd name="T27" fmla="*/ 396 h 406"/>
                <a:gd name="T28" fmla="*/ 18 w 406"/>
                <a:gd name="T29" fmla="*/ 405 h 406"/>
                <a:gd name="T30" fmla="*/ 287 w 406"/>
                <a:gd name="T31" fmla="*/ 54 h 406"/>
                <a:gd name="T32" fmla="*/ 287 w 406"/>
                <a:gd name="T33" fmla="*/ 54 h 406"/>
                <a:gd name="T34" fmla="*/ 351 w 406"/>
                <a:gd name="T35" fmla="*/ 117 h 406"/>
                <a:gd name="T36" fmla="*/ 297 w 406"/>
                <a:gd name="T37" fmla="*/ 171 h 406"/>
                <a:gd name="T38" fmla="*/ 234 w 406"/>
                <a:gd name="T39" fmla="*/ 108 h 406"/>
                <a:gd name="T40" fmla="*/ 287 w 406"/>
                <a:gd name="T41" fmla="*/ 54 h 406"/>
                <a:gd name="T42" fmla="*/ 72 w 406"/>
                <a:gd name="T43" fmla="*/ 270 h 406"/>
                <a:gd name="T44" fmla="*/ 72 w 406"/>
                <a:gd name="T45" fmla="*/ 270 h 406"/>
                <a:gd name="T46" fmla="*/ 207 w 406"/>
                <a:gd name="T47" fmla="*/ 135 h 406"/>
                <a:gd name="T48" fmla="*/ 270 w 406"/>
                <a:gd name="T49" fmla="*/ 198 h 406"/>
                <a:gd name="T50" fmla="*/ 135 w 406"/>
                <a:gd name="T51" fmla="*/ 333 h 406"/>
                <a:gd name="T52" fmla="*/ 45 w 406"/>
                <a:gd name="T53" fmla="*/ 351 h 406"/>
                <a:gd name="T54" fmla="*/ 72 w 406"/>
                <a:gd name="T55" fmla="*/ 27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6" h="406">
                  <a:moveTo>
                    <a:pt x="18" y="405"/>
                  </a:moveTo>
                  <a:lnTo>
                    <a:pt x="18" y="405"/>
                  </a:lnTo>
                  <a:cubicBezTo>
                    <a:pt x="18" y="405"/>
                    <a:pt x="18" y="396"/>
                    <a:pt x="27" y="396"/>
                  </a:cubicBezTo>
                  <a:cubicBezTo>
                    <a:pt x="153" y="369"/>
                    <a:pt x="153" y="369"/>
                    <a:pt x="153" y="369"/>
                  </a:cubicBezTo>
                  <a:lnTo>
                    <a:pt x="162" y="369"/>
                  </a:lnTo>
                  <a:cubicBezTo>
                    <a:pt x="395" y="126"/>
                    <a:pt x="395" y="126"/>
                    <a:pt x="395" y="126"/>
                  </a:cubicBezTo>
                  <a:cubicBezTo>
                    <a:pt x="405" y="126"/>
                    <a:pt x="405" y="108"/>
                    <a:pt x="395" y="99"/>
                  </a:cubicBezTo>
                  <a:cubicBezTo>
                    <a:pt x="306" y="9"/>
                    <a:pt x="306" y="9"/>
                    <a:pt x="306" y="9"/>
                  </a:cubicBezTo>
                  <a:cubicBezTo>
                    <a:pt x="306" y="0"/>
                    <a:pt x="297" y="0"/>
                    <a:pt x="287" y="0"/>
                  </a:cubicBezTo>
                  <a:cubicBezTo>
                    <a:pt x="287" y="0"/>
                    <a:pt x="279" y="0"/>
                    <a:pt x="279" y="9"/>
                  </a:cubicBezTo>
                  <a:cubicBezTo>
                    <a:pt x="36" y="243"/>
                    <a:pt x="36" y="243"/>
                    <a:pt x="36" y="243"/>
                  </a:cubicBezTo>
                  <a:lnTo>
                    <a:pt x="36" y="252"/>
                  </a:lnTo>
                  <a:cubicBezTo>
                    <a:pt x="0" y="378"/>
                    <a:pt x="0" y="378"/>
                    <a:pt x="0" y="378"/>
                  </a:cubicBezTo>
                  <a:cubicBezTo>
                    <a:pt x="0" y="378"/>
                    <a:pt x="0" y="387"/>
                    <a:pt x="0" y="396"/>
                  </a:cubicBezTo>
                  <a:cubicBezTo>
                    <a:pt x="9" y="396"/>
                    <a:pt x="18" y="405"/>
                    <a:pt x="18" y="405"/>
                  </a:cubicBezTo>
                  <a:close/>
                  <a:moveTo>
                    <a:pt x="287" y="54"/>
                  </a:moveTo>
                  <a:lnTo>
                    <a:pt x="287" y="54"/>
                  </a:lnTo>
                  <a:cubicBezTo>
                    <a:pt x="351" y="117"/>
                    <a:pt x="351" y="117"/>
                    <a:pt x="351" y="117"/>
                  </a:cubicBezTo>
                  <a:cubicBezTo>
                    <a:pt x="297" y="171"/>
                    <a:pt x="297" y="171"/>
                    <a:pt x="297" y="171"/>
                  </a:cubicBezTo>
                  <a:cubicBezTo>
                    <a:pt x="234" y="108"/>
                    <a:pt x="234" y="108"/>
                    <a:pt x="234" y="108"/>
                  </a:cubicBezTo>
                  <a:lnTo>
                    <a:pt x="287" y="54"/>
                  </a:lnTo>
                  <a:close/>
                  <a:moveTo>
                    <a:pt x="72" y="270"/>
                  </a:moveTo>
                  <a:lnTo>
                    <a:pt x="72" y="270"/>
                  </a:lnTo>
                  <a:cubicBezTo>
                    <a:pt x="207" y="135"/>
                    <a:pt x="207" y="135"/>
                    <a:pt x="207" y="135"/>
                  </a:cubicBezTo>
                  <a:cubicBezTo>
                    <a:pt x="270" y="198"/>
                    <a:pt x="270" y="198"/>
                    <a:pt x="270" y="198"/>
                  </a:cubicBezTo>
                  <a:cubicBezTo>
                    <a:pt x="135" y="333"/>
                    <a:pt x="135" y="333"/>
                    <a:pt x="135" y="333"/>
                  </a:cubicBezTo>
                  <a:cubicBezTo>
                    <a:pt x="45" y="351"/>
                    <a:pt x="45" y="351"/>
                    <a:pt x="45" y="351"/>
                  </a:cubicBezTo>
                  <a:lnTo>
                    <a:pt x="72" y="27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0" name="Freeform 552">
              <a:extLst>
                <a:ext uri="{FF2B5EF4-FFF2-40B4-BE49-F238E27FC236}">
                  <a16:creationId xmlns:a16="http://schemas.microsoft.com/office/drawing/2014/main" id="{3E6A1E80-2735-2D48-86E8-9669A29C8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1426" y="11828928"/>
              <a:ext cx="546631" cy="48806"/>
            </a:xfrm>
            <a:custGeom>
              <a:avLst/>
              <a:gdLst>
                <a:gd name="T0" fmla="*/ 477 w 495"/>
                <a:gd name="T1" fmla="*/ 0 h 46"/>
                <a:gd name="T2" fmla="*/ 477 w 495"/>
                <a:gd name="T3" fmla="*/ 0 h 46"/>
                <a:gd name="T4" fmla="*/ 18 w 495"/>
                <a:gd name="T5" fmla="*/ 0 h 46"/>
                <a:gd name="T6" fmla="*/ 0 w 495"/>
                <a:gd name="T7" fmla="*/ 18 h 46"/>
                <a:gd name="T8" fmla="*/ 18 w 495"/>
                <a:gd name="T9" fmla="*/ 45 h 46"/>
                <a:gd name="T10" fmla="*/ 477 w 495"/>
                <a:gd name="T11" fmla="*/ 45 h 46"/>
                <a:gd name="T12" fmla="*/ 494 w 495"/>
                <a:gd name="T13" fmla="*/ 18 h 46"/>
                <a:gd name="T14" fmla="*/ 477 w 495"/>
                <a:gd name="T1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46">
                  <a:moveTo>
                    <a:pt x="477" y="0"/>
                  </a:moveTo>
                  <a:lnTo>
                    <a:pt x="477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9" y="0"/>
                    <a:pt x="0" y="9"/>
                    <a:pt x="0" y="18"/>
                  </a:cubicBezTo>
                  <a:cubicBezTo>
                    <a:pt x="0" y="36"/>
                    <a:pt x="9" y="45"/>
                    <a:pt x="18" y="45"/>
                  </a:cubicBezTo>
                  <a:cubicBezTo>
                    <a:pt x="477" y="45"/>
                    <a:pt x="477" y="45"/>
                    <a:pt x="477" y="45"/>
                  </a:cubicBezTo>
                  <a:cubicBezTo>
                    <a:pt x="486" y="45"/>
                    <a:pt x="494" y="36"/>
                    <a:pt x="494" y="18"/>
                  </a:cubicBezTo>
                  <a:cubicBezTo>
                    <a:pt x="494" y="9"/>
                    <a:pt x="486" y="0"/>
                    <a:pt x="477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1" name="Freeform 553">
              <a:extLst>
                <a:ext uri="{FF2B5EF4-FFF2-40B4-BE49-F238E27FC236}">
                  <a16:creationId xmlns:a16="http://schemas.microsoft.com/office/drawing/2014/main" id="{85A2918B-B07D-0D46-8ED5-1F0F249C1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3440" y="5547548"/>
              <a:ext cx="307482" cy="497825"/>
            </a:xfrm>
            <a:custGeom>
              <a:avLst/>
              <a:gdLst>
                <a:gd name="T0" fmla="*/ 0 w 280"/>
                <a:gd name="T1" fmla="*/ 215 h 450"/>
                <a:gd name="T2" fmla="*/ 0 w 280"/>
                <a:gd name="T3" fmla="*/ 215 h 450"/>
                <a:gd name="T4" fmla="*/ 0 w 280"/>
                <a:gd name="T5" fmla="*/ 215 h 450"/>
                <a:gd name="T6" fmla="*/ 0 w 280"/>
                <a:gd name="T7" fmla="*/ 314 h 450"/>
                <a:gd name="T8" fmla="*/ 45 w 280"/>
                <a:gd name="T9" fmla="*/ 413 h 450"/>
                <a:gd name="T10" fmla="*/ 144 w 280"/>
                <a:gd name="T11" fmla="*/ 449 h 450"/>
                <a:gd name="T12" fmla="*/ 144 w 280"/>
                <a:gd name="T13" fmla="*/ 449 h 450"/>
                <a:gd name="T14" fmla="*/ 279 w 280"/>
                <a:gd name="T15" fmla="*/ 314 h 450"/>
                <a:gd name="T16" fmla="*/ 279 w 280"/>
                <a:gd name="T17" fmla="*/ 215 h 450"/>
                <a:gd name="T18" fmla="*/ 279 w 280"/>
                <a:gd name="T19" fmla="*/ 215 h 450"/>
                <a:gd name="T20" fmla="*/ 279 w 280"/>
                <a:gd name="T21" fmla="*/ 206 h 450"/>
                <a:gd name="T22" fmla="*/ 279 w 280"/>
                <a:gd name="T23" fmla="*/ 135 h 450"/>
                <a:gd name="T24" fmla="*/ 234 w 280"/>
                <a:gd name="T25" fmla="*/ 36 h 450"/>
                <a:gd name="T26" fmla="*/ 144 w 280"/>
                <a:gd name="T27" fmla="*/ 0 h 450"/>
                <a:gd name="T28" fmla="*/ 144 w 280"/>
                <a:gd name="T29" fmla="*/ 0 h 450"/>
                <a:gd name="T30" fmla="*/ 45 w 280"/>
                <a:gd name="T31" fmla="*/ 36 h 450"/>
                <a:gd name="T32" fmla="*/ 0 w 280"/>
                <a:gd name="T33" fmla="*/ 135 h 450"/>
                <a:gd name="T34" fmla="*/ 0 w 280"/>
                <a:gd name="T35" fmla="*/ 206 h 450"/>
                <a:gd name="T36" fmla="*/ 0 w 280"/>
                <a:gd name="T37" fmla="*/ 215 h 450"/>
                <a:gd name="T38" fmla="*/ 72 w 280"/>
                <a:gd name="T39" fmla="*/ 71 h 450"/>
                <a:gd name="T40" fmla="*/ 72 w 280"/>
                <a:gd name="T41" fmla="*/ 71 h 450"/>
                <a:gd name="T42" fmla="*/ 144 w 280"/>
                <a:gd name="T43" fmla="*/ 36 h 450"/>
                <a:gd name="T44" fmla="*/ 144 w 280"/>
                <a:gd name="T45" fmla="*/ 36 h 450"/>
                <a:gd name="T46" fmla="*/ 207 w 280"/>
                <a:gd name="T47" fmla="*/ 71 h 450"/>
                <a:gd name="T48" fmla="*/ 234 w 280"/>
                <a:gd name="T49" fmla="*/ 135 h 450"/>
                <a:gd name="T50" fmla="*/ 234 w 280"/>
                <a:gd name="T51" fmla="*/ 206 h 450"/>
                <a:gd name="T52" fmla="*/ 234 w 280"/>
                <a:gd name="T53" fmla="*/ 215 h 450"/>
                <a:gd name="T54" fmla="*/ 234 w 280"/>
                <a:gd name="T55" fmla="*/ 215 h 450"/>
                <a:gd name="T56" fmla="*/ 234 w 280"/>
                <a:gd name="T57" fmla="*/ 314 h 450"/>
                <a:gd name="T58" fmla="*/ 144 w 280"/>
                <a:gd name="T59" fmla="*/ 413 h 450"/>
                <a:gd name="T60" fmla="*/ 144 w 280"/>
                <a:gd name="T61" fmla="*/ 413 h 450"/>
                <a:gd name="T62" fmla="*/ 72 w 280"/>
                <a:gd name="T63" fmla="*/ 377 h 450"/>
                <a:gd name="T64" fmla="*/ 45 w 280"/>
                <a:gd name="T65" fmla="*/ 314 h 450"/>
                <a:gd name="T66" fmla="*/ 45 w 280"/>
                <a:gd name="T67" fmla="*/ 215 h 450"/>
                <a:gd name="T68" fmla="*/ 45 w 280"/>
                <a:gd name="T69" fmla="*/ 215 h 450"/>
                <a:gd name="T70" fmla="*/ 45 w 280"/>
                <a:gd name="T71" fmla="*/ 206 h 450"/>
                <a:gd name="T72" fmla="*/ 45 w 280"/>
                <a:gd name="T73" fmla="*/ 135 h 450"/>
                <a:gd name="T74" fmla="*/ 72 w 280"/>
                <a:gd name="T75" fmla="*/ 71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0" h="450">
                  <a:moveTo>
                    <a:pt x="0" y="215"/>
                  </a:moveTo>
                  <a:lnTo>
                    <a:pt x="0" y="215"/>
                  </a:lnTo>
                  <a:lnTo>
                    <a:pt x="0" y="215"/>
                  </a:lnTo>
                  <a:cubicBezTo>
                    <a:pt x="0" y="314"/>
                    <a:pt x="0" y="314"/>
                    <a:pt x="0" y="314"/>
                  </a:cubicBezTo>
                  <a:cubicBezTo>
                    <a:pt x="0" y="350"/>
                    <a:pt x="18" y="386"/>
                    <a:pt x="45" y="413"/>
                  </a:cubicBezTo>
                  <a:cubicBezTo>
                    <a:pt x="72" y="440"/>
                    <a:pt x="99" y="449"/>
                    <a:pt x="144" y="449"/>
                  </a:cubicBezTo>
                  <a:lnTo>
                    <a:pt x="144" y="449"/>
                  </a:lnTo>
                  <a:cubicBezTo>
                    <a:pt x="216" y="449"/>
                    <a:pt x="279" y="386"/>
                    <a:pt x="279" y="314"/>
                  </a:cubicBezTo>
                  <a:cubicBezTo>
                    <a:pt x="279" y="215"/>
                    <a:pt x="279" y="215"/>
                    <a:pt x="279" y="215"/>
                  </a:cubicBezTo>
                  <a:lnTo>
                    <a:pt x="279" y="215"/>
                  </a:lnTo>
                  <a:lnTo>
                    <a:pt x="279" y="206"/>
                  </a:lnTo>
                  <a:cubicBezTo>
                    <a:pt x="279" y="135"/>
                    <a:pt x="279" y="135"/>
                    <a:pt x="279" y="135"/>
                  </a:cubicBezTo>
                  <a:cubicBezTo>
                    <a:pt x="279" y="99"/>
                    <a:pt x="261" y="63"/>
                    <a:pt x="234" y="36"/>
                  </a:cubicBezTo>
                  <a:cubicBezTo>
                    <a:pt x="207" y="8"/>
                    <a:pt x="180" y="0"/>
                    <a:pt x="144" y="0"/>
                  </a:cubicBezTo>
                  <a:lnTo>
                    <a:pt x="144" y="0"/>
                  </a:lnTo>
                  <a:cubicBezTo>
                    <a:pt x="99" y="0"/>
                    <a:pt x="72" y="8"/>
                    <a:pt x="45" y="36"/>
                  </a:cubicBezTo>
                  <a:cubicBezTo>
                    <a:pt x="18" y="63"/>
                    <a:pt x="0" y="99"/>
                    <a:pt x="0" y="135"/>
                  </a:cubicBezTo>
                  <a:cubicBezTo>
                    <a:pt x="0" y="206"/>
                    <a:pt x="0" y="206"/>
                    <a:pt x="0" y="206"/>
                  </a:cubicBezTo>
                  <a:lnTo>
                    <a:pt x="0" y="215"/>
                  </a:lnTo>
                  <a:close/>
                  <a:moveTo>
                    <a:pt x="72" y="71"/>
                  </a:moveTo>
                  <a:lnTo>
                    <a:pt x="72" y="71"/>
                  </a:lnTo>
                  <a:cubicBezTo>
                    <a:pt x="90" y="54"/>
                    <a:pt x="117" y="36"/>
                    <a:pt x="144" y="36"/>
                  </a:cubicBezTo>
                  <a:lnTo>
                    <a:pt x="144" y="36"/>
                  </a:lnTo>
                  <a:cubicBezTo>
                    <a:pt x="162" y="36"/>
                    <a:pt x="189" y="54"/>
                    <a:pt x="207" y="71"/>
                  </a:cubicBezTo>
                  <a:cubicBezTo>
                    <a:pt x="225" y="90"/>
                    <a:pt x="234" y="107"/>
                    <a:pt x="234" y="135"/>
                  </a:cubicBezTo>
                  <a:cubicBezTo>
                    <a:pt x="234" y="206"/>
                    <a:pt x="234" y="206"/>
                    <a:pt x="234" y="206"/>
                  </a:cubicBezTo>
                  <a:cubicBezTo>
                    <a:pt x="234" y="215"/>
                    <a:pt x="234" y="215"/>
                    <a:pt x="234" y="215"/>
                  </a:cubicBezTo>
                  <a:lnTo>
                    <a:pt x="234" y="215"/>
                  </a:lnTo>
                  <a:cubicBezTo>
                    <a:pt x="234" y="314"/>
                    <a:pt x="234" y="314"/>
                    <a:pt x="234" y="314"/>
                  </a:cubicBezTo>
                  <a:cubicBezTo>
                    <a:pt x="234" y="368"/>
                    <a:pt x="189" y="413"/>
                    <a:pt x="144" y="413"/>
                  </a:cubicBezTo>
                  <a:lnTo>
                    <a:pt x="144" y="413"/>
                  </a:lnTo>
                  <a:cubicBezTo>
                    <a:pt x="117" y="413"/>
                    <a:pt x="90" y="395"/>
                    <a:pt x="72" y="377"/>
                  </a:cubicBezTo>
                  <a:cubicBezTo>
                    <a:pt x="54" y="359"/>
                    <a:pt x="45" y="341"/>
                    <a:pt x="45" y="314"/>
                  </a:cubicBezTo>
                  <a:cubicBezTo>
                    <a:pt x="45" y="215"/>
                    <a:pt x="45" y="215"/>
                    <a:pt x="45" y="215"/>
                  </a:cubicBezTo>
                  <a:lnTo>
                    <a:pt x="45" y="215"/>
                  </a:lnTo>
                  <a:lnTo>
                    <a:pt x="45" y="206"/>
                  </a:lnTo>
                  <a:cubicBezTo>
                    <a:pt x="45" y="135"/>
                    <a:pt x="45" y="135"/>
                    <a:pt x="45" y="135"/>
                  </a:cubicBezTo>
                  <a:cubicBezTo>
                    <a:pt x="45" y="107"/>
                    <a:pt x="54" y="90"/>
                    <a:pt x="72" y="7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2" name="Freeform 554">
              <a:extLst>
                <a:ext uri="{FF2B5EF4-FFF2-40B4-BE49-F238E27FC236}">
                  <a16:creationId xmlns:a16="http://schemas.microsoft.com/office/drawing/2014/main" id="{A12ABD7A-C8C5-1142-B986-A3E16D48F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709" y="5879432"/>
              <a:ext cx="488064" cy="390451"/>
            </a:xfrm>
            <a:custGeom>
              <a:avLst/>
              <a:gdLst>
                <a:gd name="T0" fmla="*/ 440 w 441"/>
                <a:gd name="T1" fmla="*/ 18 h 352"/>
                <a:gd name="T2" fmla="*/ 440 w 441"/>
                <a:gd name="T3" fmla="*/ 18 h 352"/>
                <a:gd name="T4" fmla="*/ 423 w 441"/>
                <a:gd name="T5" fmla="*/ 0 h 352"/>
                <a:gd name="T6" fmla="*/ 404 w 441"/>
                <a:gd name="T7" fmla="*/ 18 h 352"/>
                <a:gd name="T8" fmla="*/ 225 w 441"/>
                <a:gd name="T9" fmla="*/ 198 h 352"/>
                <a:gd name="T10" fmla="*/ 36 w 441"/>
                <a:gd name="T11" fmla="*/ 18 h 352"/>
                <a:gd name="T12" fmla="*/ 18 w 441"/>
                <a:gd name="T13" fmla="*/ 0 h 352"/>
                <a:gd name="T14" fmla="*/ 0 w 441"/>
                <a:gd name="T15" fmla="*/ 18 h 352"/>
                <a:gd name="T16" fmla="*/ 198 w 441"/>
                <a:gd name="T17" fmla="*/ 243 h 352"/>
                <a:gd name="T18" fmla="*/ 198 w 441"/>
                <a:gd name="T19" fmla="*/ 315 h 352"/>
                <a:gd name="T20" fmla="*/ 135 w 441"/>
                <a:gd name="T21" fmla="*/ 315 h 352"/>
                <a:gd name="T22" fmla="*/ 117 w 441"/>
                <a:gd name="T23" fmla="*/ 333 h 352"/>
                <a:gd name="T24" fmla="*/ 135 w 441"/>
                <a:gd name="T25" fmla="*/ 351 h 352"/>
                <a:gd name="T26" fmla="*/ 216 w 441"/>
                <a:gd name="T27" fmla="*/ 351 h 352"/>
                <a:gd name="T28" fmla="*/ 225 w 441"/>
                <a:gd name="T29" fmla="*/ 351 h 352"/>
                <a:gd name="T30" fmla="*/ 225 w 441"/>
                <a:gd name="T31" fmla="*/ 351 h 352"/>
                <a:gd name="T32" fmla="*/ 306 w 441"/>
                <a:gd name="T33" fmla="*/ 351 h 352"/>
                <a:gd name="T34" fmla="*/ 324 w 441"/>
                <a:gd name="T35" fmla="*/ 333 h 352"/>
                <a:gd name="T36" fmla="*/ 306 w 441"/>
                <a:gd name="T37" fmla="*/ 315 h 352"/>
                <a:gd name="T38" fmla="*/ 243 w 441"/>
                <a:gd name="T39" fmla="*/ 315 h 352"/>
                <a:gd name="T40" fmla="*/ 243 w 441"/>
                <a:gd name="T41" fmla="*/ 243 h 352"/>
                <a:gd name="T42" fmla="*/ 440 w 441"/>
                <a:gd name="T43" fmla="*/ 1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1" h="352">
                  <a:moveTo>
                    <a:pt x="440" y="18"/>
                  </a:moveTo>
                  <a:lnTo>
                    <a:pt x="440" y="18"/>
                  </a:lnTo>
                  <a:cubicBezTo>
                    <a:pt x="440" y="9"/>
                    <a:pt x="432" y="0"/>
                    <a:pt x="423" y="0"/>
                  </a:cubicBezTo>
                  <a:cubicBezTo>
                    <a:pt x="414" y="0"/>
                    <a:pt x="404" y="9"/>
                    <a:pt x="404" y="18"/>
                  </a:cubicBezTo>
                  <a:cubicBezTo>
                    <a:pt x="404" y="117"/>
                    <a:pt x="324" y="198"/>
                    <a:pt x="225" y="198"/>
                  </a:cubicBezTo>
                  <a:cubicBezTo>
                    <a:pt x="117" y="198"/>
                    <a:pt x="36" y="117"/>
                    <a:pt x="36" y="18"/>
                  </a:cubicBezTo>
                  <a:cubicBezTo>
                    <a:pt x="36" y="9"/>
                    <a:pt x="27" y="0"/>
                    <a:pt x="18" y="0"/>
                  </a:cubicBezTo>
                  <a:cubicBezTo>
                    <a:pt x="9" y="0"/>
                    <a:pt x="0" y="9"/>
                    <a:pt x="0" y="18"/>
                  </a:cubicBezTo>
                  <a:cubicBezTo>
                    <a:pt x="0" y="135"/>
                    <a:pt x="90" y="234"/>
                    <a:pt x="198" y="243"/>
                  </a:cubicBezTo>
                  <a:cubicBezTo>
                    <a:pt x="198" y="315"/>
                    <a:pt x="198" y="315"/>
                    <a:pt x="198" y="315"/>
                  </a:cubicBezTo>
                  <a:cubicBezTo>
                    <a:pt x="135" y="315"/>
                    <a:pt x="135" y="315"/>
                    <a:pt x="135" y="315"/>
                  </a:cubicBezTo>
                  <a:cubicBezTo>
                    <a:pt x="126" y="315"/>
                    <a:pt x="117" y="324"/>
                    <a:pt x="117" y="333"/>
                  </a:cubicBezTo>
                  <a:cubicBezTo>
                    <a:pt x="117" y="342"/>
                    <a:pt x="126" y="351"/>
                    <a:pt x="135" y="351"/>
                  </a:cubicBezTo>
                  <a:cubicBezTo>
                    <a:pt x="216" y="351"/>
                    <a:pt x="216" y="351"/>
                    <a:pt x="216" y="351"/>
                  </a:cubicBezTo>
                  <a:cubicBezTo>
                    <a:pt x="216" y="351"/>
                    <a:pt x="216" y="351"/>
                    <a:pt x="225" y="351"/>
                  </a:cubicBezTo>
                  <a:lnTo>
                    <a:pt x="225" y="351"/>
                  </a:lnTo>
                  <a:cubicBezTo>
                    <a:pt x="306" y="351"/>
                    <a:pt x="306" y="351"/>
                    <a:pt x="306" y="351"/>
                  </a:cubicBezTo>
                  <a:cubicBezTo>
                    <a:pt x="315" y="351"/>
                    <a:pt x="324" y="342"/>
                    <a:pt x="324" y="333"/>
                  </a:cubicBezTo>
                  <a:cubicBezTo>
                    <a:pt x="324" y="324"/>
                    <a:pt x="315" y="315"/>
                    <a:pt x="306" y="315"/>
                  </a:cubicBezTo>
                  <a:cubicBezTo>
                    <a:pt x="243" y="315"/>
                    <a:pt x="243" y="315"/>
                    <a:pt x="243" y="315"/>
                  </a:cubicBezTo>
                  <a:cubicBezTo>
                    <a:pt x="243" y="243"/>
                    <a:pt x="243" y="243"/>
                    <a:pt x="243" y="243"/>
                  </a:cubicBezTo>
                  <a:cubicBezTo>
                    <a:pt x="351" y="234"/>
                    <a:pt x="440" y="135"/>
                    <a:pt x="440" y="1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3" name="Freeform 555">
              <a:extLst>
                <a:ext uri="{FF2B5EF4-FFF2-40B4-BE49-F238E27FC236}">
                  <a16:creationId xmlns:a16="http://schemas.microsoft.com/office/drawing/2014/main" id="{BB7B7AD0-C6E4-944B-91C0-FF3A49A81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9778" y="5547548"/>
              <a:ext cx="678410" cy="717455"/>
            </a:xfrm>
            <a:custGeom>
              <a:avLst/>
              <a:gdLst>
                <a:gd name="T0" fmla="*/ 468 w 613"/>
                <a:gd name="T1" fmla="*/ 647 h 648"/>
                <a:gd name="T2" fmla="*/ 378 w 613"/>
                <a:gd name="T3" fmla="*/ 638 h 648"/>
                <a:gd name="T4" fmla="*/ 351 w 613"/>
                <a:gd name="T5" fmla="*/ 638 h 648"/>
                <a:gd name="T6" fmla="*/ 153 w 613"/>
                <a:gd name="T7" fmla="*/ 593 h 648"/>
                <a:gd name="T8" fmla="*/ 36 w 613"/>
                <a:gd name="T9" fmla="*/ 566 h 648"/>
                <a:gd name="T10" fmla="*/ 45 w 613"/>
                <a:gd name="T11" fmla="*/ 296 h 648"/>
                <a:gd name="T12" fmla="*/ 171 w 613"/>
                <a:gd name="T13" fmla="*/ 278 h 648"/>
                <a:gd name="T14" fmla="*/ 252 w 613"/>
                <a:gd name="T15" fmla="*/ 170 h 648"/>
                <a:gd name="T16" fmla="*/ 243 w 613"/>
                <a:gd name="T17" fmla="*/ 63 h 648"/>
                <a:gd name="T18" fmla="*/ 342 w 613"/>
                <a:gd name="T19" fmla="*/ 8 h 648"/>
                <a:gd name="T20" fmla="*/ 405 w 613"/>
                <a:gd name="T21" fmla="*/ 170 h 648"/>
                <a:gd name="T22" fmla="*/ 405 w 613"/>
                <a:gd name="T23" fmla="*/ 224 h 648"/>
                <a:gd name="T24" fmla="*/ 548 w 613"/>
                <a:gd name="T25" fmla="*/ 251 h 648"/>
                <a:gd name="T26" fmla="*/ 584 w 613"/>
                <a:gd name="T27" fmla="*/ 368 h 648"/>
                <a:gd name="T28" fmla="*/ 576 w 613"/>
                <a:gd name="T29" fmla="*/ 467 h 648"/>
                <a:gd name="T30" fmla="*/ 548 w 613"/>
                <a:gd name="T31" fmla="*/ 557 h 648"/>
                <a:gd name="T32" fmla="*/ 531 w 613"/>
                <a:gd name="T33" fmla="*/ 629 h 648"/>
                <a:gd name="T34" fmla="*/ 369 w 613"/>
                <a:gd name="T35" fmla="*/ 593 h 648"/>
                <a:gd name="T36" fmla="*/ 396 w 613"/>
                <a:gd name="T37" fmla="*/ 593 h 648"/>
                <a:gd name="T38" fmla="*/ 504 w 613"/>
                <a:gd name="T39" fmla="*/ 602 h 648"/>
                <a:gd name="T40" fmla="*/ 504 w 613"/>
                <a:gd name="T41" fmla="*/ 566 h 648"/>
                <a:gd name="T42" fmla="*/ 513 w 613"/>
                <a:gd name="T43" fmla="*/ 530 h 648"/>
                <a:gd name="T44" fmla="*/ 531 w 613"/>
                <a:gd name="T45" fmla="*/ 476 h 648"/>
                <a:gd name="T46" fmla="*/ 540 w 613"/>
                <a:gd name="T47" fmla="*/ 440 h 648"/>
                <a:gd name="T48" fmla="*/ 567 w 613"/>
                <a:gd name="T49" fmla="*/ 413 h 648"/>
                <a:gd name="T50" fmla="*/ 531 w 613"/>
                <a:gd name="T51" fmla="*/ 368 h 648"/>
                <a:gd name="T52" fmla="*/ 557 w 613"/>
                <a:gd name="T53" fmla="*/ 323 h 648"/>
                <a:gd name="T54" fmla="*/ 485 w 613"/>
                <a:gd name="T55" fmla="*/ 287 h 648"/>
                <a:gd name="T56" fmla="*/ 360 w 613"/>
                <a:gd name="T57" fmla="*/ 170 h 648"/>
                <a:gd name="T58" fmla="*/ 297 w 613"/>
                <a:gd name="T59" fmla="*/ 44 h 648"/>
                <a:gd name="T60" fmla="*/ 288 w 613"/>
                <a:gd name="T61" fmla="*/ 63 h 648"/>
                <a:gd name="T62" fmla="*/ 243 w 613"/>
                <a:gd name="T63" fmla="*/ 260 h 648"/>
                <a:gd name="T64" fmla="*/ 171 w 613"/>
                <a:gd name="T65" fmla="*/ 323 h 648"/>
                <a:gd name="T66" fmla="*/ 81 w 613"/>
                <a:gd name="T67" fmla="*/ 314 h 648"/>
                <a:gd name="T68" fmla="*/ 45 w 613"/>
                <a:gd name="T69" fmla="*/ 440 h 648"/>
                <a:gd name="T70" fmla="*/ 117 w 613"/>
                <a:gd name="T71" fmla="*/ 557 h 648"/>
                <a:gd name="T72" fmla="*/ 180 w 613"/>
                <a:gd name="T73" fmla="*/ 539 h 648"/>
                <a:gd name="T74" fmla="*/ 225 w 613"/>
                <a:gd name="T75" fmla="*/ 539 h 648"/>
                <a:gd name="T76" fmla="*/ 360 w 613"/>
                <a:gd name="T77" fmla="*/ 593 h 648"/>
                <a:gd name="T78" fmla="*/ 279 w 613"/>
                <a:gd name="T79" fmla="*/ 5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48">
                  <a:moveTo>
                    <a:pt x="468" y="647"/>
                  </a:moveTo>
                  <a:lnTo>
                    <a:pt x="468" y="647"/>
                  </a:lnTo>
                  <a:cubicBezTo>
                    <a:pt x="468" y="647"/>
                    <a:pt x="459" y="647"/>
                    <a:pt x="449" y="647"/>
                  </a:cubicBezTo>
                  <a:cubicBezTo>
                    <a:pt x="423" y="647"/>
                    <a:pt x="396" y="638"/>
                    <a:pt x="378" y="638"/>
                  </a:cubicBezTo>
                  <a:cubicBezTo>
                    <a:pt x="378" y="638"/>
                    <a:pt x="369" y="638"/>
                    <a:pt x="360" y="638"/>
                  </a:cubicBezTo>
                  <a:lnTo>
                    <a:pt x="351" y="638"/>
                  </a:lnTo>
                  <a:cubicBezTo>
                    <a:pt x="315" y="638"/>
                    <a:pt x="252" y="620"/>
                    <a:pt x="207" y="575"/>
                  </a:cubicBezTo>
                  <a:cubicBezTo>
                    <a:pt x="189" y="584"/>
                    <a:pt x="162" y="584"/>
                    <a:pt x="153" y="593"/>
                  </a:cubicBezTo>
                  <a:cubicBezTo>
                    <a:pt x="144" y="593"/>
                    <a:pt x="135" y="593"/>
                    <a:pt x="126" y="593"/>
                  </a:cubicBezTo>
                  <a:cubicBezTo>
                    <a:pt x="99" y="602"/>
                    <a:pt x="63" y="593"/>
                    <a:pt x="36" y="566"/>
                  </a:cubicBezTo>
                  <a:cubicBezTo>
                    <a:pt x="18" y="539"/>
                    <a:pt x="0" y="494"/>
                    <a:pt x="0" y="440"/>
                  </a:cubicBezTo>
                  <a:cubicBezTo>
                    <a:pt x="0" y="359"/>
                    <a:pt x="27" y="314"/>
                    <a:pt x="45" y="296"/>
                  </a:cubicBezTo>
                  <a:cubicBezTo>
                    <a:pt x="54" y="278"/>
                    <a:pt x="72" y="278"/>
                    <a:pt x="90" y="278"/>
                  </a:cubicBezTo>
                  <a:cubicBezTo>
                    <a:pt x="171" y="278"/>
                    <a:pt x="171" y="278"/>
                    <a:pt x="171" y="278"/>
                  </a:cubicBezTo>
                  <a:cubicBezTo>
                    <a:pt x="180" y="270"/>
                    <a:pt x="189" y="251"/>
                    <a:pt x="207" y="234"/>
                  </a:cubicBezTo>
                  <a:cubicBezTo>
                    <a:pt x="252" y="179"/>
                    <a:pt x="252" y="170"/>
                    <a:pt x="252" y="170"/>
                  </a:cubicBezTo>
                  <a:cubicBezTo>
                    <a:pt x="252" y="107"/>
                    <a:pt x="252" y="90"/>
                    <a:pt x="243" y="80"/>
                  </a:cubicBezTo>
                  <a:cubicBezTo>
                    <a:pt x="243" y="71"/>
                    <a:pt x="243" y="71"/>
                    <a:pt x="243" y="63"/>
                  </a:cubicBezTo>
                  <a:cubicBezTo>
                    <a:pt x="234" y="36"/>
                    <a:pt x="252" y="8"/>
                    <a:pt x="279" y="0"/>
                  </a:cubicBezTo>
                  <a:cubicBezTo>
                    <a:pt x="297" y="0"/>
                    <a:pt x="324" y="0"/>
                    <a:pt x="342" y="8"/>
                  </a:cubicBezTo>
                  <a:cubicBezTo>
                    <a:pt x="360" y="27"/>
                    <a:pt x="387" y="44"/>
                    <a:pt x="405" y="80"/>
                  </a:cubicBezTo>
                  <a:cubicBezTo>
                    <a:pt x="414" y="107"/>
                    <a:pt x="405" y="143"/>
                    <a:pt x="405" y="170"/>
                  </a:cubicBezTo>
                  <a:cubicBezTo>
                    <a:pt x="405" y="188"/>
                    <a:pt x="405" y="198"/>
                    <a:pt x="396" y="206"/>
                  </a:cubicBezTo>
                  <a:cubicBezTo>
                    <a:pt x="396" y="224"/>
                    <a:pt x="405" y="224"/>
                    <a:pt x="405" y="224"/>
                  </a:cubicBezTo>
                  <a:cubicBezTo>
                    <a:pt x="432" y="242"/>
                    <a:pt x="459" y="242"/>
                    <a:pt x="485" y="242"/>
                  </a:cubicBezTo>
                  <a:cubicBezTo>
                    <a:pt x="504" y="251"/>
                    <a:pt x="531" y="251"/>
                    <a:pt x="548" y="251"/>
                  </a:cubicBezTo>
                  <a:cubicBezTo>
                    <a:pt x="584" y="260"/>
                    <a:pt x="612" y="287"/>
                    <a:pt x="603" y="332"/>
                  </a:cubicBezTo>
                  <a:cubicBezTo>
                    <a:pt x="603" y="341"/>
                    <a:pt x="593" y="359"/>
                    <a:pt x="584" y="368"/>
                  </a:cubicBezTo>
                  <a:cubicBezTo>
                    <a:pt x="603" y="377"/>
                    <a:pt x="612" y="395"/>
                    <a:pt x="612" y="413"/>
                  </a:cubicBezTo>
                  <a:cubicBezTo>
                    <a:pt x="612" y="440"/>
                    <a:pt x="593" y="458"/>
                    <a:pt x="576" y="467"/>
                  </a:cubicBezTo>
                  <a:cubicBezTo>
                    <a:pt x="584" y="485"/>
                    <a:pt x="593" y="503"/>
                    <a:pt x="584" y="521"/>
                  </a:cubicBezTo>
                  <a:cubicBezTo>
                    <a:pt x="584" y="539"/>
                    <a:pt x="567" y="548"/>
                    <a:pt x="548" y="557"/>
                  </a:cubicBezTo>
                  <a:cubicBezTo>
                    <a:pt x="548" y="566"/>
                    <a:pt x="548" y="566"/>
                    <a:pt x="548" y="566"/>
                  </a:cubicBezTo>
                  <a:cubicBezTo>
                    <a:pt x="557" y="593"/>
                    <a:pt x="548" y="611"/>
                    <a:pt x="531" y="629"/>
                  </a:cubicBezTo>
                  <a:cubicBezTo>
                    <a:pt x="513" y="647"/>
                    <a:pt x="495" y="647"/>
                    <a:pt x="468" y="647"/>
                  </a:cubicBezTo>
                  <a:close/>
                  <a:moveTo>
                    <a:pt x="369" y="593"/>
                  </a:moveTo>
                  <a:lnTo>
                    <a:pt x="369" y="593"/>
                  </a:lnTo>
                  <a:cubicBezTo>
                    <a:pt x="378" y="593"/>
                    <a:pt x="387" y="593"/>
                    <a:pt x="396" y="593"/>
                  </a:cubicBezTo>
                  <a:cubicBezTo>
                    <a:pt x="405" y="602"/>
                    <a:pt x="432" y="602"/>
                    <a:pt x="459" y="602"/>
                  </a:cubicBezTo>
                  <a:cubicBezTo>
                    <a:pt x="485" y="611"/>
                    <a:pt x="495" y="602"/>
                    <a:pt x="504" y="602"/>
                  </a:cubicBezTo>
                  <a:cubicBezTo>
                    <a:pt x="513" y="593"/>
                    <a:pt x="513" y="584"/>
                    <a:pt x="513" y="575"/>
                  </a:cubicBezTo>
                  <a:cubicBezTo>
                    <a:pt x="513" y="566"/>
                    <a:pt x="504" y="566"/>
                    <a:pt x="504" y="566"/>
                  </a:cubicBezTo>
                  <a:cubicBezTo>
                    <a:pt x="504" y="557"/>
                    <a:pt x="504" y="548"/>
                    <a:pt x="504" y="539"/>
                  </a:cubicBezTo>
                  <a:lnTo>
                    <a:pt x="513" y="530"/>
                  </a:lnTo>
                  <a:cubicBezTo>
                    <a:pt x="531" y="521"/>
                    <a:pt x="548" y="521"/>
                    <a:pt x="548" y="512"/>
                  </a:cubicBezTo>
                  <a:cubicBezTo>
                    <a:pt x="548" y="503"/>
                    <a:pt x="540" y="485"/>
                    <a:pt x="531" y="476"/>
                  </a:cubicBezTo>
                  <a:cubicBezTo>
                    <a:pt x="531" y="467"/>
                    <a:pt x="521" y="458"/>
                    <a:pt x="531" y="458"/>
                  </a:cubicBezTo>
                  <a:cubicBezTo>
                    <a:pt x="531" y="449"/>
                    <a:pt x="540" y="440"/>
                    <a:pt x="540" y="440"/>
                  </a:cubicBezTo>
                  <a:cubicBezTo>
                    <a:pt x="540" y="440"/>
                    <a:pt x="548" y="440"/>
                    <a:pt x="557" y="431"/>
                  </a:cubicBezTo>
                  <a:cubicBezTo>
                    <a:pt x="557" y="431"/>
                    <a:pt x="567" y="422"/>
                    <a:pt x="567" y="413"/>
                  </a:cubicBezTo>
                  <a:cubicBezTo>
                    <a:pt x="567" y="413"/>
                    <a:pt x="567" y="395"/>
                    <a:pt x="540" y="386"/>
                  </a:cubicBezTo>
                  <a:cubicBezTo>
                    <a:pt x="531" y="386"/>
                    <a:pt x="531" y="377"/>
                    <a:pt x="531" y="368"/>
                  </a:cubicBezTo>
                  <a:cubicBezTo>
                    <a:pt x="531" y="359"/>
                    <a:pt x="531" y="350"/>
                    <a:pt x="540" y="350"/>
                  </a:cubicBezTo>
                  <a:cubicBezTo>
                    <a:pt x="548" y="341"/>
                    <a:pt x="557" y="332"/>
                    <a:pt x="557" y="323"/>
                  </a:cubicBezTo>
                  <a:cubicBezTo>
                    <a:pt x="567" y="296"/>
                    <a:pt x="548" y="296"/>
                    <a:pt x="540" y="296"/>
                  </a:cubicBezTo>
                  <a:cubicBezTo>
                    <a:pt x="521" y="287"/>
                    <a:pt x="504" y="287"/>
                    <a:pt x="485" y="287"/>
                  </a:cubicBezTo>
                  <a:cubicBezTo>
                    <a:pt x="449" y="287"/>
                    <a:pt x="414" y="287"/>
                    <a:pt x="378" y="260"/>
                  </a:cubicBezTo>
                  <a:cubicBezTo>
                    <a:pt x="351" y="242"/>
                    <a:pt x="360" y="206"/>
                    <a:pt x="360" y="170"/>
                  </a:cubicBezTo>
                  <a:cubicBezTo>
                    <a:pt x="369" y="143"/>
                    <a:pt x="369" y="116"/>
                    <a:pt x="360" y="99"/>
                  </a:cubicBezTo>
                  <a:cubicBezTo>
                    <a:pt x="342" y="63"/>
                    <a:pt x="315" y="36"/>
                    <a:pt x="297" y="44"/>
                  </a:cubicBezTo>
                  <a:cubicBezTo>
                    <a:pt x="288" y="44"/>
                    <a:pt x="279" y="54"/>
                    <a:pt x="279" y="54"/>
                  </a:cubicBezTo>
                  <a:cubicBezTo>
                    <a:pt x="279" y="54"/>
                    <a:pt x="279" y="63"/>
                    <a:pt x="288" y="63"/>
                  </a:cubicBezTo>
                  <a:cubicBezTo>
                    <a:pt x="288" y="80"/>
                    <a:pt x="297" y="99"/>
                    <a:pt x="297" y="170"/>
                  </a:cubicBezTo>
                  <a:cubicBezTo>
                    <a:pt x="297" y="179"/>
                    <a:pt x="288" y="206"/>
                    <a:pt x="243" y="260"/>
                  </a:cubicBezTo>
                  <a:cubicBezTo>
                    <a:pt x="216" y="287"/>
                    <a:pt x="189" y="314"/>
                    <a:pt x="189" y="314"/>
                  </a:cubicBezTo>
                  <a:cubicBezTo>
                    <a:pt x="189" y="323"/>
                    <a:pt x="180" y="323"/>
                    <a:pt x="171" y="323"/>
                  </a:cubicBezTo>
                  <a:cubicBezTo>
                    <a:pt x="81" y="314"/>
                    <a:pt x="81" y="314"/>
                    <a:pt x="81" y="314"/>
                  </a:cubicBezTo>
                  <a:lnTo>
                    <a:pt x="81" y="314"/>
                  </a:lnTo>
                  <a:cubicBezTo>
                    <a:pt x="81" y="314"/>
                    <a:pt x="81" y="314"/>
                    <a:pt x="72" y="323"/>
                  </a:cubicBezTo>
                  <a:cubicBezTo>
                    <a:pt x="63" y="332"/>
                    <a:pt x="45" y="368"/>
                    <a:pt x="45" y="440"/>
                  </a:cubicBezTo>
                  <a:cubicBezTo>
                    <a:pt x="45" y="485"/>
                    <a:pt x="54" y="521"/>
                    <a:pt x="72" y="539"/>
                  </a:cubicBezTo>
                  <a:cubicBezTo>
                    <a:pt x="81" y="557"/>
                    <a:pt x="99" y="557"/>
                    <a:pt x="117" y="557"/>
                  </a:cubicBezTo>
                  <a:cubicBezTo>
                    <a:pt x="126" y="557"/>
                    <a:pt x="135" y="548"/>
                    <a:pt x="135" y="548"/>
                  </a:cubicBezTo>
                  <a:cubicBezTo>
                    <a:pt x="153" y="548"/>
                    <a:pt x="171" y="539"/>
                    <a:pt x="180" y="539"/>
                  </a:cubicBezTo>
                  <a:cubicBezTo>
                    <a:pt x="189" y="539"/>
                    <a:pt x="198" y="539"/>
                    <a:pt x="198" y="539"/>
                  </a:cubicBezTo>
                  <a:cubicBezTo>
                    <a:pt x="207" y="539"/>
                    <a:pt x="216" y="530"/>
                    <a:pt x="225" y="539"/>
                  </a:cubicBezTo>
                  <a:cubicBezTo>
                    <a:pt x="252" y="566"/>
                    <a:pt x="279" y="575"/>
                    <a:pt x="297" y="584"/>
                  </a:cubicBezTo>
                  <a:cubicBezTo>
                    <a:pt x="324" y="593"/>
                    <a:pt x="342" y="593"/>
                    <a:pt x="360" y="593"/>
                  </a:cubicBezTo>
                  <a:cubicBezTo>
                    <a:pt x="360" y="593"/>
                    <a:pt x="360" y="593"/>
                    <a:pt x="369" y="593"/>
                  </a:cubicBezTo>
                  <a:close/>
                  <a:moveTo>
                    <a:pt x="279" y="54"/>
                  </a:moveTo>
                  <a:lnTo>
                    <a:pt x="279" y="5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4" name="Freeform 556">
              <a:extLst>
                <a:ext uri="{FF2B5EF4-FFF2-40B4-BE49-F238E27FC236}">
                  <a16:creationId xmlns:a16="http://schemas.microsoft.com/office/drawing/2014/main" id="{A50F1EA6-198F-1043-86AB-8D4CC5635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71318" y="11262775"/>
              <a:ext cx="400212" cy="707691"/>
            </a:xfrm>
            <a:custGeom>
              <a:avLst/>
              <a:gdLst>
                <a:gd name="T0" fmla="*/ 297 w 360"/>
                <a:gd name="T1" fmla="*/ 639 h 640"/>
                <a:gd name="T2" fmla="*/ 297 w 360"/>
                <a:gd name="T3" fmla="*/ 639 h 640"/>
                <a:gd name="T4" fmla="*/ 63 w 360"/>
                <a:gd name="T5" fmla="*/ 639 h 640"/>
                <a:gd name="T6" fmla="*/ 0 w 360"/>
                <a:gd name="T7" fmla="*/ 567 h 640"/>
                <a:gd name="T8" fmla="*/ 0 w 360"/>
                <a:gd name="T9" fmla="*/ 63 h 640"/>
                <a:gd name="T10" fmla="*/ 63 w 360"/>
                <a:gd name="T11" fmla="*/ 0 h 640"/>
                <a:gd name="T12" fmla="*/ 297 w 360"/>
                <a:gd name="T13" fmla="*/ 0 h 640"/>
                <a:gd name="T14" fmla="*/ 359 w 360"/>
                <a:gd name="T15" fmla="*/ 63 h 640"/>
                <a:gd name="T16" fmla="*/ 359 w 360"/>
                <a:gd name="T17" fmla="*/ 567 h 640"/>
                <a:gd name="T18" fmla="*/ 297 w 360"/>
                <a:gd name="T19" fmla="*/ 639 h 640"/>
                <a:gd name="T20" fmla="*/ 63 w 360"/>
                <a:gd name="T21" fmla="*/ 45 h 640"/>
                <a:gd name="T22" fmla="*/ 63 w 360"/>
                <a:gd name="T23" fmla="*/ 45 h 640"/>
                <a:gd name="T24" fmla="*/ 36 w 360"/>
                <a:gd name="T25" fmla="*/ 63 h 640"/>
                <a:gd name="T26" fmla="*/ 36 w 360"/>
                <a:gd name="T27" fmla="*/ 567 h 640"/>
                <a:gd name="T28" fmla="*/ 63 w 360"/>
                <a:gd name="T29" fmla="*/ 594 h 640"/>
                <a:gd name="T30" fmla="*/ 297 w 360"/>
                <a:gd name="T31" fmla="*/ 594 h 640"/>
                <a:gd name="T32" fmla="*/ 315 w 360"/>
                <a:gd name="T33" fmla="*/ 567 h 640"/>
                <a:gd name="T34" fmla="*/ 315 w 360"/>
                <a:gd name="T35" fmla="*/ 63 h 640"/>
                <a:gd name="T36" fmla="*/ 297 w 360"/>
                <a:gd name="T37" fmla="*/ 45 h 640"/>
                <a:gd name="T38" fmla="*/ 63 w 360"/>
                <a:gd name="T39" fmla="*/ 45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0" h="640">
                  <a:moveTo>
                    <a:pt x="297" y="639"/>
                  </a:moveTo>
                  <a:lnTo>
                    <a:pt x="297" y="639"/>
                  </a:lnTo>
                  <a:cubicBezTo>
                    <a:pt x="63" y="639"/>
                    <a:pt x="63" y="639"/>
                    <a:pt x="63" y="639"/>
                  </a:cubicBezTo>
                  <a:cubicBezTo>
                    <a:pt x="27" y="639"/>
                    <a:pt x="0" y="603"/>
                    <a:pt x="0" y="5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7"/>
                    <a:pt x="27" y="0"/>
                    <a:pt x="63" y="0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333" y="0"/>
                    <a:pt x="359" y="27"/>
                    <a:pt x="359" y="63"/>
                  </a:cubicBezTo>
                  <a:cubicBezTo>
                    <a:pt x="359" y="567"/>
                    <a:pt x="359" y="567"/>
                    <a:pt x="359" y="567"/>
                  </a:cubicBezTo>
                  <a:cubicBezTo>
                    <a:pt x="359" y="603"/>
                    <a:pt x="333" y="639"/>
                    <a:pt x="297" y="639"/>
                  </a:cubicBezTo>
                  <a:close/>
                  <a:moveTo>
                    <a:pt x="63" y="45"/>
                  </a:moveTo>
                  <a:lnTo>
                    <a:pt x="63" y="45"/>
                  </a:lnTo>
                  <a:cubicBezTo>
                    <a:pt x="54" y="45"/>
                    <a:pt x="36" y="54"/>
                    <a:pt x="36" y="63"/>
                  </a:cubicBezTo>
                  <a:cubicBezTo>
                    <a:pt x="36" y="567"/>
                    <a:pt x="36" y="567"/>
                    <a:pt x="36" y="567"/>
                  </a:cubicBezTo>
                  <a:cubicBezTo>
                    <a:pt x="36" y="585"/>
                    <a:pt x="54" y="594"/>
                    <a:pt x="63" y="594"/>
                  </a:cubicBezTo>
                  <a:cubicBezTo>
                    <a:pt x="297" y="594"/>
                    <a:pt x="297" y="594"/>
                    <a:pt x="297" y="594"/>
                  </a:cubicBezTo>
                  <a:cubicBezTo>
                    <a:pt x="306" y="594"/>
                    <a:pt x="315" y="585"/>
                    <a:pt x="315" y="567"/>
                  </a:cubicBezTo>
                  <a:cubicBezTo>
                    <a:pt x="315" y="63"/>
                    <a:pt x="315" y="63"/>
                    <a:pt x="315" y="63"/>
                  </a:cubicBezTo>
                  <a:cubicBezTo>
                    <a:pt x="315" y="54"/>
                    <a:pt x="306" y="45"/>
                    <a:pt x="297" y="45"/>
                  </a:cubicBezTo>
                  <a:lnTo>
                    <a:pt x="63" y="4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5" name="Freeform 557">
              <a:extLst>
                <a:ext uri="{FF2B5EF4-FFF2-40B4-BE49-F238E27FC236}">
                  <a16:creationId xmlns:a16="http://schemas.microsoft.com/office/drawing/2014/main" id="{A41E237B-60B3-EC4A-B91A-9F2042593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7260" y="11819167"/>
              <a:ext cx="58568" cy="48806"/>
            </a:xfrm>
            <a:custGeom>
              <a:avLst/>
              <a:gdLst>
                <a:gd name="T0" fmla="*/ 27 w 55"/>
                <a:gd name="T1" fmla="*/ 45 h 46"/>
                <a:gd name="T2" fmla="*/ 27 w 55"/>
                <a:gd name="T3" fmla="*/ 45 h 46"/>
                <a:gd name="T4" fmla="*/ 0 w 55"/>
                <a:gd name="T5" fmla="*/ 27 h 46"/>
                <a:gd name="T6" fmla="*/ 27 w 55"/>
                <a:gd name="T7" fmla="*/ 0 h 46"/>
                <a:gd name="T8" fmla="*/ 54 w 55"/>
                <a:gd name="T9" fmla="*/ 27 h 46"/>
                <a:gd name="T10" fmla="*/ 27 w 55"/>
                <a:gd name="T11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6">
                  <a:moveTo>
                    <a:pt x="27" y="45"/>
                  </a:moveTo>
                  <a:lnTo>
                    <a:pt x="27" y="45"/>
                  </a:lnTo>
                  <a:cubicBezTo>
                    <a:pt x="9" y="45"/>
                    <a:pt x="0" y="36"/>
                    <a:pt x="0" y="27"/>
                  </a:cubicBezTo>
                  <a:cubicBezTo>
                    <a:pt x="0" y="9"/>
                    <a:pt x="9" y="0"/>
                    <a:pt x="27" y="0"/>
                  </a:cubicBezTo>
                  <a:cubicBezTo>
                    <a:pt x="36" y="0"/>
                    <a:pt x="54" y="9"/>
                    <a:pt x="54" y="27"/>
                  </a:cubicBezTo>
                  <a:cubicBezTo>
                    <a:pt x="54" y="36"/>
                    <a:pt x="36" y="45"/>
                    <a:pt x="27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6" name="Freeform 558">
              <a:extLst>
                <a:ext uri="{FF2B5EF4-FFF2-40B4-BE49-F238E27FC236}">
                  <a16:creationId xmlns:a16="http://schemas.microsoft.com/office/drawing/2014/main" id="{D059AC26-99AE-314B-BB4A-2A89365AC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7738" y="11350626"/>
              <a:ext cx="102492" cy="19523"/>
            </a:xfrm>
            <a:custGeom>
              <a:avLst/>
              <a:gdLst>
                <a:gd name="T0" fmla="*/ 81 w 91"/>
                <a:gd name="T1" fmla="*/ 18 h 19"/>
                <a:gd name="T2" fmla="*/ 81 w 91"/>
                <a:gd name="T3" fmla="*/ 18 h 19"/>
                <a:gd name="T4" fmla="*/ 9 w 91"/>
                <a:gd name="T5" fmla="*/ 18 h 19"/>
                <a:gd name="T6" fmla="*/ 0 w 91"/>
                <a:gd name="T7" fmla="*/ 9 h 19"/>
                <a:gd name="T8" fmla="*/ 9 w 91"/>
                <a:gd name="T9" fmla="*/ 0 h 19"/>
                <a:gd name="T10" fmla="*/ 81 w 91"/>
                <a:gd name="T11" fmla="*/ 0 h 19"/>
                <a:gd name="T12" fmla="*/ 90 w 91"/>
                <a:gd name="T13" fmla="*/ 9 h 19"/>
                <a:gd name="T14" fmla="*/ 81 w 91"/>
                <a:gd name="T15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19">
                  <a:moveTo>
                    <a:pt x="81" y="18"/>
                  </a:moveTo>
                  <a:lnTo>
                    <a:pt x="81" y="18"/>
                  </a:lnTo>
                  <a:cubicBezTo>
                    <a:pt x="9" y="18"/>
                    <a:pt x="9" y="18"/>
                    <a:pt x="9" y="18"/>
                  </a:cubicBezTo>
                  <a:cubicBezTo>
                    <a:pt x="0" y="18"/>
                    <a:pt x="0" y="18"/>
                    <a:pt x="0" y="9"/>
                  </a:cubicBezTo>
                  <a:cubicBezTo>
                    <a:pt x="0" y="0"/>
                    <a:pt x="0" y="0"/>
                    <a:pt x="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0" y="0"/>
                    <a:pt x="90" y="0"/>
                    <a:pt x="90" y="9"/>
                  </a:cubicBezTo>
                  <a:cubicBezTo>
                    <a:pt x="90" y="18"/>
                    <a:pt x="90" y="18"/>
                    <a:pt x="81" y="1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7" name="Freeform 559">
              <a:extLst>
                <a:ext uri="{FF2B5EF4-FFF2-40B4-BE49-F238E27FC236}">
                  <a16:creationId xmlns:a16="http://schemas.microsoft.com/office/drawing/2014/main" id="{961CEDBC-1361-164F-AA6E-6C19E7B1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2140" y="8427124"/>
              <a:ext cx="727216" cy="619842"/>
            </a:xfrm>
            <a:custGeom>
              <a:avLst/>
              <a:gdLst>
                <a:gd name="T0" fmla="*/ 647 w 658"/>
                <a:gd name="T1" fmla="*/ 234 h 559"/>
                <a:gd name="T2" fmla="*/ 647 w 658"/>
                <a:gd name="T3" fmla="*/ 234 h 559"/>
                <a:gd name="T4" fmla="*/ 342 w 658"/>
                <a:gd name="T5" fmla="*/ 9 h 559"/>
                <a:gd name="T6" fmla="*/ 315 w 658"/>
                <a:gd name="T7" fmla="*/ 9 h 559"/>
                <a:gd name="T8" fmla="*/ 18 w 658"/>
                <a:gd name="T9" fmla="*/ 234 h 559"/>
                <a:gd name="T10" fmla="*/ 9 w 658"/>
                <a:gd name="T11" fmla="*/ 270 h 559"/>
                <a:gd name="T12" fmla="*/ 36 w 658"/>
                <a:gd name="T13" fmla="*/ 270 h 559"/>
                <a:gd name="T14" fmla="*/ 81 w 658"/>
                <a:gd name="T15" fmla="*/ 234 h 559"/>
                <a:gd name="T16" fmla="*/ 81 w 658"/>
                <a:gd name="T17" fmla="*/ 531 h 559"/>
                <a:gd name="T18" fmla="*/ 108 w 658"/>
                <a:gd name="T19" fmla="*/ 558 h 559"/>
                <a:gd name="T20" fmla="*/ 234 w 658"/>
                <a:gd name="T21" fmla="*/ 558 h 559"/>
                <a:gd name="T22" fmla="*/ 423 w 658"/>
                <a:gd name="T23" fmla="*/ 558 h 559"/>
                <a:gd name="T24" fmla="*/ 549 w 658"/>
                <a:gd name="T25" fmla="*/ 558 h 559"/>
                <a:gd name="T26" fmla="*/ 585 w 658"/>
                <a:gd name="T27" fmla="*/ 531 h 559"/>
                <a:gd name="T28" fmla="*/ 585 w 658"/>
                <a:gd name="T29" fmla="*/ 234 h 559"/>
                <a:gd name="T30" fmla="*/ 621 w 658"/>
                <a:gd name="T31" fmla="*/ 270 h 559"/>
                <a:gd name="T32" fmla="*/ 638 w 658"/>
                <a:gd name="T33" fmla="*/ 279 h 559"/>
                <a:gd name="T34" fmla="*/ 657 w 658"/>
                <a:gd name="T35" fmla="*/ 270 h 559"/>
                <a:gd name="T36" fmla="*/ 647 w 658"/>
                <a:gd name="T37" fmla="*/ 234 h 559"/>
                <a:gd name="T38" fmla="*/ 405 w 658"/>
                <a:gd name="T39" fmla="*/ 522 h 559"/>
                <a:gd name="T40" fmla="*/ 405 w 658"/>
                <a:gd name="T41" fmla="*/ 522 h 559"/>
                <a:gd name="T42" fmla="*/ 252 w 658"/>
                <a:gd name="T43" fmla="*/ 522 h 559"/>
                <a:gd name="T44" fmla="*/ 252 w 658"/>
                <a:gd name="T45" fmla="*/ 387 h 559"/>
                <a:gd name="T46" fmla="*/ 405 w 658"/>
                <a:gd name="T47" fmla="*/ 387 h 559"/>
                <a:gd name="T48" fmla="*/ 405 w 658"/>
                <a:gd name="T49" fmla="*/ 522 h 559"/>
                <a:gd name="T50" fmla="*/ 539 w 658"/>
                <a:gd name="T51" fmla="*/ 522 h 559"/>
                <a:gd name="T52" fmla="*/ 539 w 658"/>
                <a:gd name="T53" fmla="*/ 522 h 559"/>
                <a:gd name="T54" fmla="*/ 450 w 658"/>
                <a:gd name="T55" fmla="*/ 522 h 559"/>
                <a:gd name="T56" fmla="*/ 450 w 658"/>
                <a:gd name="T57" fmla="*/ 369 h 559"/>
                <a:gd name="T58" fmla="*/ 423 w 658"/>
                <a:gd name="T59" fmla="*/ 342 h 559"/>
                <a:gd name="T60" fmla="*/ 234 w 658"/>
                <a:gd name="T61" fmla="*/ 342 h 559"/>
                <a:gd name="T62" fmla="*/ 216 w 658"/>
                <a:gd name="T63" fmla="*/ 369 h 559"/>
                <a:gd name="T64" fmla="*/ 216 w 658"/>
                <a:gd name="T65" fmla="*/ 522 h 559"/>
                <a:gd name="T66" fmla="*/ 126 w 658"/>
                <a:gd name="T67" fmla="*/ 522 h 559"/>
                <a:gd name="T68" fmla="*/ 126 w 658"/>
                <a:gd name="T69" fmla="*/ 207 h 559"/>
                <a:gd name="T70" fmla="*/ 333 w 658"/>
                <a:gd name="T71" fmla="*/ 54 h 559"/>
                <a:gd name="T72" fmla="*/ 539 w 658"/>
                <a:gd name="T73" fmla="*/ 207 h 559"/>
                <a:gd name="T74" fmla="*/ 539 w 658"/>
                <a:gd name="T75" fmla="*/ 522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58" h="559">
                  <a:moveTo>
                    <a:pt x="647" y="234"/>
                  </a:moveTo>
                  <a:lnTo>
                    <a:pt x="647" y="234"/>
                  </a:lnTo>
                  <a:cubicBezTo>
                    <a:pt x="342" y="9"/>
                    <a:pt x="342" y="9"/>
                    <a:pt x="342" y="9"/>
                  </a:cubicBezTo>
                  <a:cubicBezTo>
                    <a:pt x="333" y="0"/>
                    <a:pt x="324" y="0"/>
                    <a:pt x="315" y="9"/>
                  </a:cubicBezTo>
                  <a:cubicBezTo>
                    <a:pt x="18" y="234"/>
                    <a:pt x="18" y="234"/>
                    <a:pt x="18" y="234"/>
                  </a:cubicBezTo>
                  <a:cubicBezTo>
                    <a:pt x="0" y="243"/>
                    <a:pt x="0" y="261"/>
                    <a:pt x="9" y="270"/>
                  </a:cubicBezTo>
                  <a:cubicBezTo>
                    <a:pt x="18" y="279"/>
                    <a:pt x="27" y="279"/>
                    <a:pt x="36" y="270"/>
                  </a:cubicBezTo>
                  <a:cubicBezTo>
                    <a:pt x="81" y="234"/>
                    <a:pt x="81" y="234"/>
                    <a:pt x="81" y="234"/>
                  </a:cubicBezTo>
                  <a:cubicBezTo>
                    <a:pt x="81" y="531"/>
                    <a:pt x="81" y="531"/>
                    <a:pt x="81" y="531"/>
                  </a:cubicBezTo>
                  <a:cubicBezTo>
                    <a:pt x="81" y="549"/>
                    <a:pt x="99" y="558"/>
                    <a:pt x="108" y="558"/>
                  </a:cubicBezTo>
                  <a:cubicBezTo>
                    <a:pt x="234" y="558"/>
                    <a:pt x="234" y="558"/>
                    <a:pt x="234" y="558"/>
                  </a:cubicBezTo>
                  <a:cubicBezTo>
                    <a:pt x="423" y="558"/>
                    <a:pt x="423" y="558"/>
                    <a:pt x="423" y="558"/>
                  </a:cubicBezTo>
                  <a:cubicBezTo>
                    <a:pt x="549" y="558"/>
                    <a:pt x="549" y="558"/>
                    <a:pt x="549" y="558"/>
                  </a:cubicBezTo>
                  <a:cubicBezTo>
                    <a:pt x="566" y="558"/>
                    <a:pt x="585" y="549"/>
                    <a:pt x="585" y="531"/>
                  </a:cubicBezTo>
                  <a:cubicBezTo>
                    <a:pt x="585" y="234"/>
                    <a:pt x="585" y="234"/>
                    <a:pt x="585" y="234"/>
                  </a:cubicBezTo>
                  <a:cubicBezTo>
                    <a:pt x="621" y="270"/>
                    <a:pt x="621" y="270"/>
                    <a:pt x="621" y="270"/>
                  </a:cubicBezTo>
                  <a:cubicBezTo>
                    <a:pt x="630" y="270"/>
                    <a:pt x="630" y="279"/>
                    <a:pt x="638" y="279"/>
                  </a:cubicBezTo>
                  <a:cubicBezTo>
                    <a:pt x="638" y="279"/>
                    <a:pt x="647" y="270"/>
                    <a:pt x="657" y="270"/>
                  </a:cubicBezTo>
                  <a:cubicBezTo>
                    <a:pt x="657" y="261"/>
                    <a:pt x="657" y="243"/>
                    <a:pt x="647" y="234"/>
                  </a:cubicBezTo>
                  <a:close/>
                  <a:moveTo>
                    <a:pt x="405" y="522"/>
                  </a:moveTo>
                  <a:lnTo>
                    <a:pt x="405" y="522"/>
                  </a:lnTo>
                  <a:cubicBezTo>
                    <a:pt x="252" y="522"/>
                    <a:pt x="252" y="522"/>
                    <a:pt x="252" y="522"/>
                  </a:cubicBezTo>
                  <a:cubicBezTo>
                    <a:pt x="252" y="387"/>
                    <a:pt x="252" y="387"/>
                    <a:pt x="252" y="387"/>
                  </a:cubicBezTo>
                  <a:cubicBezTo>
                    <a:pt x="405" y="387"/>
                    <a:pt x="405" y="387"/>
                    <a:pt x="405" y="387"/>
                  </a:cubicBezTo>
                  <a:lnTo>
                    <a:pt x="405" y="522"/>
                  </a:lnTo>
                  <a:close/>
                  <a:moveTo>
                    <a:pt x="539" y="522"/>
                  </a:moveTo>
                  <a:lnTo>
                    <a:pt x="539" y="522"/>
                  </a:lnTo>
                  <a:cubicBezTo>
                    <a:pt x="450" y="522"/>
                    <a:pt x="450" y="522"/>
                    <a:pt x="450" y="522"/>
                  </a:cubicBezTo>
                  <a:cubicBezTo>
                    <a:pt x="450" y="369"/>
                    <a:pt x="450" y="369"/>
                    <a:pt x="450" y="369"/>
                  </a:cubicBezTo>
                  <a:cubicBezTo>
                    <a:pt x="450" y="360"/>
                    <a:pt x="441" y="342"/>
                    <a:pt x="423" y="342"/>
                  </a:cubicBezTo>
                  <a:cubicBezTo>
                    <a:pt x="234" y="342"/>
                    <a:pt x="234" y="342"/>
                    <a:pt x="234" y="342"/>
                  </a:cubicBezTo>
                  <a:cubicBezTo>
                    <a:pt x="225" y="342"/>
                    <a:pt x="216" y="360"/>
                    <a:pt x="216" y="369"/>
                  </a:cubicBezTo>
                  <a:cubicBezTo>
                    <a:pt x="216" y="522"/>
                    <a:pt x="216" y="522"/>
                    <a:pt x="216" y="522"/>
                  </a:cubicBezTo>
                  <a:cubicBezTo>
                    <a:pt x="126" y="522"/>
                    <a:pt x="126" y="522"/>
                    <a:pt x="126" y="522"/>
                  </a:cubicBezTo>
                  <a:cubicBezTo>
                    <a:pt x="126" y="207"/>
                    <a:pt x="126" y="207"/>
                    <a:pt x="126" y="207"/>
                  </a:cubicBezTo>
                  <a:cubicBezTo>
                    <a:pt x="333" y="54"/>
                    <a:pt x="333" y="54"/>
                    <a:pt x="333" y="54"/>
                  </a:cubicBezTo>
                  <a:cubicBezTo>
                    <a:pt x="539" y="207"/>
                    <a:pt x="539" y="207"/>
                    <a:pt x="539" y="207"/>
                  </a:cubicBezTo>
                  <a:lnTo>
                    <a:pt x="539" y="52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8" name="Freeform 560">
              <a:extLst>
                <a:ext uri="{FF2B5EF4-FFF2-40B4-BE49-F238E27FC236}">
                  <a16:creationId xmlns:a16="http://schemas.microsoft.com/office/drawing/2014/main" id="{4CD02CD0-8771-324D-9A3D-557124F1E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1690" y="8446646"/>
              <a:ext cx="727213" cy="590558"/>
            </a:xfrm>
            <a:custGeom>
              <a:avLst/>
              <a:gdLst>
                <a:gd name="T0" fmla="*/ 594 w 657"/>
                <a:gd name="T1" fmla="*/ 63 h 532"/>
                <a:gd name="T2" fmla="*/ 594 w 657"/>
                <a:gd name="T3" fmla="*/ 63 h 532"/>
                <a:gd name="T4" fmla="*/ 441 w 657"/>
                <a:gd name="T5" fmla="*/ 0 h 532"/>
                <a:gd name="T6" fmla="*/ 207 w 657"/>
                <a:gd name="T7" fmla="*/ 0 h 532"/>
                <a:gd name="T8" fmla="*/ 63 w 657"/>
                <a:gd name="T9" fmla="*/ 54 h 532"/>
                <a:gd name="T10" fmla="*/ 0 w 657"/>
                <a:gd name="T11" fmla="*/ 207 h 532"/>
                <a:gd name="T12" fmla="*/ 27 w 657"/>
                <a:gd name="T13" fmla="*/ 306 h 532"/>
                <a:gd name="T14" fmla="*/ 90 w 657"/>
                <a:gd name="T15" fmla="*/ 378 h 532"/>
                <a:gd name="T16" fmla="*/ 63 w 657"/>
                <a:gd name="T17" fmla="*/ 504 h 532"/>
                <a:gd name="T18" fmla="*/ 72 w 657"/>
                <a:gd name="T19" fmla="*/ 531 h 532"/>
                <a:gd name="T20" fmla="*/ 90 w 657"/>
                <a:gd name="T21" fmla="*/ 531 h 532"/>
                <a:gd name="T22" fmla="*/ 90 w 657"/>
                <a:gd name="T23" fmla="*/ 531 h 532"/>
                <a:gd name="T24" fmla="*/ 306 w 657"/>
                <a:gd name="T25" fmla="*/ 441 h 532"/>
                <a:gd name="T26" fmla="*/ 441 w 657"/>
                <a:gd name="T27" fmla="*/ 414 h 532"/>
                <a:gd name="T28" fmla="*/ 594 w 657"/>
                <a:gd name="T29" fmla="*/ 351 h 532"/>
                <a:gd name="T30" fmla="*/ 647 w 657"/>
                <a:gd name="T31" fmla="*/ 207 h 532"/>
                <a:gd name="T32" fmla="*/ 594 w 657"/>
                <a:gd name="T33" fmla="*/ 63 h 532"/>
                <a:gd name="T34" fmla="*/ 558 w 657"/>
                <a:gd name="T35" fmla="*/ 324 h 532"/>
                <a:gd name="T36" fmla="*/ 558 w 657"/>
                <a:gd name="T37" fmla="*/ 324 h 532"/>
                <a:gd name="T38" fmla="*/ 441 w 657"/>
                <a:gd name="T39" fmla="*/ 369 h 532"/>
                <a:gd name="T40" fmla="*/ 288 w 657"/>
                <a:gd name="T41" fmla="*/ 405 h 532"/>
                <a:gd name="T42" fmla="*/ 117 w 657"/>
                <a:gd name="T43" fmla="*/ 477 h 532"/>
                <a:gd name="T44" fmla="*/ 135 w 657"/>
                <a:gd name="T45" fmla="*/ 369 h 532"/>
                <a:gd name="T46" fmla="*/ 126 w 657"/>
                <a:gd name="T47" fmla="*/ 351 h 532"/>
                <a:gd name="T48" fmla="*/ 126 w 657"/>
                <a:gd name="T49" fmla="*/ 351 h 532"/>
                <a:gd name="T50" fmla="*/ 63 w 657"/>
                <a:gd name="T51" fmla="*/ 288 h 532"/>
                <a:gd name="T52" fmla="*/ 45 w 657"/>
                <a:gd name="T53" fmla="*/ 207 h 532"/>
                <a:gd name="T54" fmla="*/ 90 w 657"/>
                <a:gd name="T55" fmla="*/ 90 h 532"/>
                <a:gd name="T56" fmla="*/ 207 w 657"/>
                <a:gd name="T57" fmla="*/ 36 h 532"/>
                <a:gd name="T58" fmla="*/ 441 w 657"/>
                <a:gd name="T59" fmla="*/ 36 h 532"/>
                <a:gd name="T60" fmla="*/ 558 w 657"/>
                <a:gd name="T61" fmla="*/ 90 h 532"/>
                <a:gd name="T62" fmla="*/ 611 w 657"/>
                <a:gd name="T63" fmla="*/ 207 h 532"/>
                <a:gd name="T64" fmla="*/ 611 w 657"/>
                <a:gd name="T65" fmla="*/ 207 h 532"/>
                <a:gd name="T66" fmla="*/ 558 w 657"/>
                <a:gd name="T67" fmla="*/ 324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7" h="532">
                  <a:moveTo>
                    <a:pt x="594" y="63"/>
                  </a:moveTo>
                  <a:lnTo>
                    <a:pt x="594" y="63"/>
                  </a:lnTo>
                  <a:cubicBezTo>
                    <a:pt x="548" y="18"/>
                    <a:pt x="495" y="0"/>
                    <a:pt x="441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153" y="0"/>
                    <a:pt x="99" y="18"/>
                    <a:pt x="63" y="54"/>
                  </a:cubicBezTo>
                  <a:cubicBezTo>
                    <a:pt x="18" y="99"/>
                    <a:pt x="0" y="153"/>
                    <a:pt x="0" y="207"/>
                  </a:cubicBezTo>
                  <a:cubicBezTo>
                    <a:pt x="0" y="243"/>
                    <a:pt x="9" y="279"/>
                    <a:pt x="27" y="306"/>
                  </a:cubicBezTo>
                  <a:cubicBezTo>
                    <a:pt x="45" y="333"/>
                    <a:pt x="63" y="360"/>
                    <a:pt x="90" y="378"/>
                  </a:cubicBezTo>
                  <a:cubicBezTo>
                    <a:pt x="72" y="450"/>
                    <a:pt x="63" y="504"/>
                    <a:pt x="63" y="504"/>
                  </a:cubicBezTo>
                  <a:cubicBezTo>
                    <a:pt x="63" y="513"/>
                    <a:pt x="72" y="521"/>
                    <a:pt x="72" y="531"/>
                  </a:cubicBezTo>
                  <a:cubicBezTo>
                    <a:pt x="81" y="531"/>
                    <a:pt x="81" y="531"/>
                    <a:pt x="90" y="531"/>
                  </a:cubicBezTo>
                  <a:lnTo>
                    <a:pt x="90" y="531"/>
                  </a:lnTo>
                  <a:cubicBezTo>
                    <a:pt x="99" y="531"/>
                    <a:pt x="207" y="495"/>
                    <a:pt x="306" y="441"/>
                  </a:cubicBezTo>
                  <a:cubicBezTo>
                    <a:pt x="351" y="423"/>
                    <a:pt x="396" y="414"/>
                    <a:pt x="441" y="414"/>
                  </a:cubicBezTo>
                  <a:cubicBezTo>
                    <a:pt x="504" y="414"/>
                    <a:pt x="548" y="387"/>
                    <a:pt x="594" y="351"/>
                  </a:cubicBezTo>
                  <a:cubicBezTo>
                    <a:pt x="630" y="315"/>
                    <a:pt x="647" y="261"/>
                    <a:pt x="647" y="207"/>
                  </a:cubicBezTo>
                  <a:cubicBezTo>
                    <a:pt x="656" y="153"/>
                    <a:pt x="630" y="99"/>
                    <a:pt x="594" y="63"/>
                  </a:cubicBezTo>
                  <a:close/>
                  <a:moveTo>
                    <a:pt x="558" y="324"/>
                  </a:moveTo>
                  <a:lnTo>
                    <a:pt x="558" y="324"/>
                  </a:lnTo>
                  <a:cubicBezTo>
                    <a:pt x="531" y="351"/>
                    <a:pt x="486" y="369"/>
                    <a:pt x="441" y="369"/>
                  </a:cubicBezTo>
                  <a:cubicBezTo>
                    <a:pt x="387" y="369"/>
                    <a:pt x="333" y="387"/>
                    <a:pt x="288" y="405"/>
                  </a:cubicBezTo>
                  <a:cubicBezTo>
                    <a:pt x="216" y="441"/>
                    <a:pt x="153" y="468"/>
                    <a:pt x="117" y="477"/>
                  </a:cubicBezTo>
                  <a:cubicBezTo>
                    <a:pt x="117" y="450"/>
                    <a:pt x="126" y="414"/>
                    <a:pt x="135" y="369"/>
                  </a:cubicBezTo>
                  <a:cubicBezTo>
                    <a:pt x="135" y="360"/>
                    <a:pt x="135" y="351"/>
                    <a:pt x="126" y="351"/>
                  </a:cubicBezTo>
                  <a:lnTo>
                    <a:pt x="126" y="351"/>
                  </a:lnTo>
                  <a:cubicBezTo>
                    <a:pt x="99" y="333"/>
                    <a:pt x="81" y="315"/>
                    <a:pt x="63" y="288"/>
                  </a:cubicBezTo>
                  <a:cubicBezTo>
                    <a:pt x="45" y="261"/>
                    <a:pt x="45" y="234"/>
                    <a:pt x="45" y="207"/>
                  </a:cubicBezTo>
                  <a:cubicBezTo>
                    <a:pt x="45" y="162"/>
                    <a:pt x="63" y="117"/>
                    <a:pt x="90" y="90"/>
                  </a:cubicBezTo>
                  <a:cubicBezTo>
                    <a:pt x="126" y="54"/>
                    <a:pt x="162" y="36"/>
                    <a:pt x="207" y="36"/>
                  </a:cubicBezTo>
                  <a:cubicBezTo>
                    <a:pt x="441" y="36"/>
                    <a:pt x="441" y="36"/>
                    <a:pt x="441" y="36"/>
                  </a:cubicBezTo>
                  <a:cubicBezTo>
                    <a:pt x="486" y="36"/>
                    <a:pt x="531" y="54"/>
                    <a:pt x="558" y="90"/>
                  </a:cubicBezTo>
                  <a:cubicBezTo>
                    <a:pt x="594" y="117"/>
                    <a:pt x="611" y="162"/>
                    <a:pt x="611" y="207"/>
                  </a:cubicBezTo>
                  <a:lnTo>
                    <a:pt x="611" y="207"/>
                  </a:lnTo>
                  <a:cubicBezTo>
                    <a:pt x="611" y="252"/>
                    <a:pt x="594" y="288"/>
                    <a:pt x="558" y="32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9" name="Freeform 561">
              <a:extLst>
                <a:ext uri="{FF2B5EF4-FFF2-40B4-BE49-F238E27FC236}">
                  <a16:creationId xmlns:a16="http://schemas.microsoft.com/office/drawing/2014/main" id="{43D7148D-6989-F943-ADEA-36F274AE1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9276" y="8612588"/>
              <a:ext cx="97613" cy="102495"/>
            </a:xfrm>
            <a:custGeom>
              <a:avLst/>
              <a:gdLst>
                <a:gd name="T0" fmla="*/ 45 w 90"/>
                <a:gd name="T1" fmla="*/ 0 h 91"/>
                <a:gd name="T2" fmla="*/ 45 w 90"/>
                <a:gd name="T3" fmla="*/ 0 h 91"/>
                <a:gd name="T4" fmla="*/ 0 w 90"/>
                <a:gd name="T5" fmla="*/ 45 h 91"/>
                <a:gd name="T6" fmla="*/ 45 w 90"/>
                <a:gd name="T7" fmla="*/ 90 h 91"/>
                <a:gd name="T8" fmla="*/ 89 w 90"/>
                <a:gd name="T9" fmla="*/ 45 h 91"/>
                <a:gd name="T10" fmla="*/ 45 w 90"/>
                <a:gd name="T1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91">
                  <a:moveTo>
                    <a:pt x="45" y="0"/>
                  </a:moveTo>
                  <a:lnTo>
                    <a:pt x="45" y="0"/>
                  </a:lnTo>
                  <a:cubicBezTo>
                    <a:pt x="17" y="0"/>
                    <a:pt x="0" y="18"/>
                    <a:pt x="0" y="45"/>
                  </a:cubicBezTo>
                  <a:cubicBezTo>
                    <a:pt x="0" y="72"/>
                    <a:pt x="17" y="90"/>
                    <a:pt x="45" y="90"/>
                  </a:cubicBezTo>
                  <a:cubicBezTo>
                    <a:pt x="72" y="90"/>
                    <a:pt x="89" y="72"/>
                    <a:pt x="89" y="45"/>
                  </a:cubicBezTo>
                  <a:cubicBezTo>
                    <a:pt x="89" y="18"/>
                    <a:pt x="72" y="0"/>
                    <a:pt x="45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0" name="Freeform 562">
              <a:extLst>
                <a:ext uri="{FF2B5EF4-FFF2-40B4-BE49-F238E27FC236}">
                  <a16:creationId xmlns:a16="http://schemas.microsoft.com/office/drawing/2014/main" id="{33B9EDA8-0448-7B4D-B313-5E870955A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3812" y="8612588"/>
              <a:ext cx="92731" cy="102495"/>
            </a:xfrm>
            <a:custGeom>
              <a:avLst/>
              <a:gdLst>
                <a:gd name="T0" fmla="*/ 45 w 82"/>
                <a:gd name="T1" fmla="*/ 0 h 91"/>
                <a:gd name="T2" fmla="*/ 45 w 82"/>
                <a:gd name="T3" fmla="*/ 0 h 91"/>
                <a:gd name="T4" fmla="*/ 0 w 82"/>
                <a:gd name="T5" fmla="*/ 45 h 91"/>
                <a:gd name="T6" fmla="*/ 45 w 82"/>
                <a:gd name="T7" fmla="*/ 90 h 91"/>
                <a:gd name="T8" fmla="*/ 81 w 82"/>
                <a:gd name="T9" fmla="*/ 45 h 91"/>
                <a:gd name="T10" fmla="*/ 45 w 82"/>
                <a:gd name="T1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91">
                  <a:moveTo>
                    <a:pt x="45" y="0"/>
                  </a:moveTo>
                  <a:lnTo>
                    <a:pt x="45" y="0"/>
                  </a:lnTo>
                  <a:cubicBezTo>
                    <a:pt x="18" y="0"/>
                    <a:pt x="0" y="27"/>
                    <a:pt x="0" y="45"/>
                  </a:cubicBezTo>
                  <a:cubicBezTo>
                    <a:pt x="0" y="72"/>
                    <a:pt x="18" y="90"/>
                    <a:pt x="45" y="90"/>
                  </a:cubicBezTo>
                  <a:cubicBezTo>
                    <a:pt x="63" y="90"/>
                    <a:pt x="81" y="72"/>
                    <a:pt x="81" y="45"/>
                  </a:cubicBezTo>
                  <a:cubicBezTo>
                    <a:pt x="81" y="27"/>
                    <a:pt x="63" y="0"/>
                    <a:pt x="45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1" name="Freeform 563">
              <a:extLst>
                <a:ext uri="{FF2B5EF4-FFF2-40B4-BE49-F238E27FC236}">
                  <a16:creationId xmlns:a16="http://schemas.microsoft.com/office/drawing/2014/main" id="{3354B418-00F2-2743-82FE-DCCA1B0A0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23465" y="8612588"/>
              <a:ext cx="92734" cy="102495"/>
            </a:xfrm>
            <a:custGeom>
              <a:avLst/>
              <a:gdLst>
                <a:gd name="T0" fmla="*/ 36 w 82"/>
                <a:gd name="T1" fmla="*/ 0 h 91"/>
                <a:gd name="T2" fmla="*/ 36 w 82"/>
                <a:gd name="T3" fmla="*/ 0 h 91"/>
                <a:gd name="T4" fmla="*/ 0 w 82"/>
                <a:gd name="T5" fmla="*/ 45 h 91"/>
                <a:gd name="T6" fmla="*/ 36 w 82"/>
                <a:gd name="T7" fmla="*/ 90 h 91"/>
                <a:gd name="T8" fmla="*/ 81 w 82"/>
                <a:gd name="T9" fmla="*/ 45 h 91"/>
                <a:gd name="T10" fmla="*/ 36 w 82"/>
                <a:gd name="T1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91">
                  <a:moveTo>
                    <a:pt x="36" y="0"/>
                  </a:moveTo>
                  <a:lnTo>
                    <a:pt x="36" y="0"/>
                  </a:lnTo>
                  <a:cubicBezTo>
                    <a:pt x="18" y="0"/>
                    <a:pt x="0" y="18"/>
                    <a:pt x="0" y="45"/>
                  </a:cubicBezTo>
                  <a:cubicBezTo>
                    <a:pt x="0" y="72"/>
                    <a:pt x="18" y="90"/>
                    <a:pt x="36" y="90"/>
                  </a:cubicBezTo>
                  <a:cubicBezTo>
                    <a:pt x="63" y="90"/>
                    <a:pt x="81" y="72"/>
                    <a:pt x="81" y="45"/>
                  </a:cubicBezTo>
                  <a:cubicBezTo>
                    <a:pt x="81" y="18"/>
                    <a:pt x="63" y="0"/>
                    <a:pt x="36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D151232-4E2A-D945-8B42-A7B3817D5270}"/>
                </a:ext>
              </a:extLst>
            </p:cNvPr>
            <p:cNvGrpSpPr/>
            <p:nvPr/>
          </p:nvGrpSpPr>
          <p:grpSpPr>
            <a:xfrm flipH="1">
              <a:off x="1801326" y="4792976"/>
              <a:ext cx="4518438" cy="1592908"/>
              <a:chOff x="2088671" y="10759890"/>
              <a:chExt cx="4518438" cy="1592908"/>
            </a:xfrm>
          </p:grpSpPr>
          <p:sp>
            <p:nvSpPr>
              <p:cNvPr id="58" name="CuadroTexto 395">
                <a:extLst>
                  <a:ext uri="{FF2B5EF4-FFF2-40B4-BE49-F238E27FC236}">
                    <a16:creationId xmlns:a16="http://schemas.microsoft.com/office/drawing/2014/main" id="{31FD51FC-C128-5649-96E9-F921D28FDD01}"/>
                  </a:ext>
                </a:extLst>
              </p:cNvPr>
              <p:cNvSpPr txBox="1"/>
              <p:nvPr/>
            </p:nvSpPr>
            <p:spPr>
              <a:xfrm>
                <a:off x="2112117" y="10759890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59" name="Rectangle 56">
                <a:extLst>
                  <a:ext uri="{FF2B5EF4-FFF2-40B4-BE49-F238E27FC236}">
                    <a16:creationId xmlns:a16="http://schemas.microsoft.com/office/drawing/2014/main" id="{185190DD-D1F2-2846-9617-9FC483751F7F}"/>
                  </a:ext>
                </a:extLst>
              </p:cNvPr>
              <p:cNvSpPr/>
              <p:nvPr/>
            </p:nvSpPr>
            <p:spPr>
              <a:xfrm>
                <a:off x="2088671" y="11398691"/>
                <a:ext cx="451843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A9FAB3B-B269-CF43-825F-503405E94EC0}"/>
                </a:ext>
              </a:extLst>
            </p:cNvPr>
            <p:cNvGrpSpPr/>
            <p:nvPr/>
          </p:nvGrpSpPr>
          <p:grpSpPr>
            <a:xfrm flipH="1">
              <a:off x="1754781" y="10976999"/>
              <a:ext cx="4518438" cy="1592908"/>
              <a:chOff x="7365137" y="10759890"/>
              <a:chExt cx="4518438" cy="1592908"/>
            </a:xfrm>
          </p:grpSpPr>
          <p:sp>
            <p:nvSpPr>
              <p:cNvPr id="61" name="CuadroTexto 395">
                <a:extLst>
                  <a:ext uri="{FF2B5EF4-FFF2-40B4-BE49-F238E27FC236}">
                    <a16:creationId xmlns:a16="http://schemas.microsoft.com/office/drawing/2014/main" id="{AFFC449A-7906-7E4F-8949-B8414A127D44}"/>
                  </a:ext>
                </a:extLst>
              </p:cNvPr>
              <p:cNvSpPr txBox="1"/>
              <p:nvPr/>
            </p:nvSpPr>
            <p:spPr>
              <a:xfrm>
                <a:off x="7388583" y="10759890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62" name="Rectangle 56">
                <a:extLst>
                  <a:ext uri="{FF2B5EF4-FFF2-40B4-BE49-F238E27FC236}">
                    <a16:creationId xmlns:a16="http://schemas.microsoft.com/office/drawing/2014/main" id="{824F7EC2-EC2F-764C-BBF5-095B38D71E81}"/>
                  </a:ext>
                </a:extLst>
              </p:cNvPr>
              <p:cNvSpPr/>
              <p:nvPr/>
            </p:nvSpPr>
            <p:spPr>
              <a:xfrm>
                <a:off x="7365137" y="11398691"/>
                <a:ext cx="451843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EDA4E36-EA51-F24E-B7FA-2EB9ECA5CB8E}"/>
                </a:ext>
              </a:extLst>
            </p:cNvPr>
            <p:cNvGrpSpPr/>
            <p:nvPr/>
          </p:nvGrpSpPr>
          <p:grpSpPr>
            <a:xfrm>
              <a:off x="17161866" y="4804038"/>
              <a:ext cx="4518438" cy="1592908"/>
              <a:chOff x="12756028" y="10759890"/>
              <a:chExt cx="4518438" cy="1592908"/>
            </a:xfrm>
          </p:grpSpPr>
          <p:sp>
            <p:nvSpPr>
              <p:cNvPr id="64" name="CuadroTexto 395">
                <a:extLst>
                  <a:ext uri="{FF2B5EF4-FFF2-40B4-BE49-F238E27FC236}">
                    <a16:creationId xmlns:a16="http://schemas.microsoft.com/office/drawing/2014/main" id="{97C3A0AE-6C0F-9843-8830-93FBF9AF7BEA}"/>
                  </a:ext>
                </a:extLst>
              </p:cNvPr>
              <p:cNvSpPr txBox="1"/>
              <p:nvPr/>
            </p:nvSpPr>
            <p:spPr>
              <a:xfrm>
                <a:off x="12779474" y="10759890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76A4E80-E345-0243-AC98-CEA6BD541400}"/>
                  </a:ext>
                </a:extLst>
              </p:cNvPr>
              <p:cNvSpPr/>
              <p:nvPr/>
            </p:nvSpPr>
            <p:spPr>
              <a:xfrm>
                <a:off x="12756028" y="11398691"/>
                <a:ext cx="451843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25A3258-A29C-2D4C-B4D9-22FEB6B4D5F0}"/>
                </a:ext>
              </a:extLst>
            </p:cNvPr>
            <p:cNvGrpSpPr/>
            <p:nvPr/>
          </p:nvGrpSpPr>
          <p:grpSpPr>
            <a:xfrm>
              <a:off x="17184498" y="11002917"/>
              <a:ext cx="4518438" cy="1592908"/>
              <a:chOff x="18075106" y="10759890"/>
              <a:chExt cx="4518438" cy="1592908"/>
            </a:xfrm>
          </p:grpSpPr>
          <p:sp>
            <p:nvSpPr>
              <p:cNvPr id="67" name="CuadroTexto 395">
                <a:extLst>
                  <a:ext uri="{FF2B5EF4-FFF2-40B4-BE49-F238E27FC236}">
                    <a16:creationId xmlns:a16="http://schemas.microsoft.com/office/drawing/2014/main" id="{A1AE510E-E44E-D445-AE80-D0BE3420F4E6}"/>
                  </a:ext>
                </a:extLst>
              </p:cNvPr>
              <p:cNvSpPr txBox="1"/>
              <p:nvPr/>
            </p:nvSpPr>
            <p:spPr>
              <a:xfrm>
                <a:off x="18098552" y="10759890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68" name="Rectangle 56">
                <a:extLst>
                  <a:ext uri="{FF2B5EF4-FFF2-40B4-BE49-F238E27FC236}">
                    <a16:creationId xmlns:a16="http://schemas.microsoft.com/office/drawing/2014/main" id="{30FA0F80-08B7-1148-B1B8-71A5480EC1B8}"/>
                  </a:ext>
                </a:extLst>
              </p:cNvPr>
              <p:cNvSpPr/>
              <p:nvPr/>
            </p:nvSpPr>
            <p:spPr>
              <a:xfrm>
                <a:off x="18075106" y="11398691"/>
                <a:ext cx="451843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BC1D361-AC2B-1844-942D-6C351C05EA45}"/>
                </a:ext>
              </a:extLst>
            </p:cNvPr>
            <p:cNvGrpSpPr/>
            <p:nvPr/>
          </p:nvGrpSpPr>
          <p:grpSpPr>
            <a:xfrm flipH="1">
              <a:off x="-18181" y="7848408"/>
              <a:ext cx="4518438" cy="1592908"/>
              <a:chOff x="7365137" y="10759890"/>
              <a:chExt cx="4518438" cy="1592908"/>
            </a:xfrm>
          </p:grpSpPr>
          <p:sp>
            <p:nvSpPr>
              <p:cNvPr id="70" name="CuadroTexto 395">
                <a:extLst>
                  <a:ext uri="{FF2B5EF4-FFF2-40B4-BE49-F238E27FC236}">
                    <a16:creationId xmlns:a16="http://schemas.microsoft.com/office/drawing/2014/main" id="{5364AD66-65FC-454E-959F-95DAF51A9C33}"/>
                  </a:ext>
                </a:extLst>
              </p:cNvPr>
              <p:cNvSpPr txBox="1"/>
              <p:nvPr/>
            </p:nvSpPr>
            <p:spPr>
              <a:xfrm>
                <a:off x="7388583" y="10759890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71" name="Rectangle 56">
                <a:extLst>
                  <a:ext uri="{FF2B5EF4-FFF2-40B4-BE49-F238E27FC236}">
                    <a16:creationId xmlns:a16="http://schemas.microsoft.com/office/drawing/2014/main" id="{F5F048C0-138B-654C-9B07-A229258FEF6A}"/>
                  </a:ext>
                </a:extLst>
              </p:cNvPr>
              <p:cNvSpPr/>
              <p:nvPr/>
            </p:nvSpPr>
            <p:spPr>
              <a:xfrm>
                <a:off x="7365137" y="11398691"/>
                <a:ext cx="451843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471FC9D-E783-1445-89F5-796F1B632EF7}"/>
                </a:ext>
              </a:extLst>
            </p:cNvPr>
            <p:cNvGrpSpPr/>
            <p:nvPr/>
          </p:nvGrpSpPr>
          <p:grpSpPr>
            <a:xfrm>
              <a:off x="19026597" y="7985278"/>
              <a:ext cx="4518438" cy="1592908"/>
              <a:chOff x="12756028" y="10759890"/>
              <a:chExt cx="4518438" cy="1592908"/>
            </a:xfrm>
          </p:grpSpPr>
          <p:sp>
            <p:nvSpPr>
              <p:cNvPr id="73" name="CuadroTexto 395">
                <a:extLst>
                  <a:ext uri="{FF2B5EF4-FFF2-40B4-BE49-F238E27FC236}">
                    <a16:creationId xmlns:a16="http://schemas.microsoft.com/office/drawing/2014/main" id="{962A2F77-2E59-5141-801B-9B4CA7B959A1}"/>
                  </a:ext>
                </a:extLst>
              </p:cNvPr>
              <p:cNvSpPr txBox="1"/>
              <p:nvPr/>
            </p:nvSpPr>
            <p:spPr>
              <a:xfrm>
                <a:off x="12779474" y="10759890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D1EC7BE-05F2-F248-9D6C-EA78BC44F1B6}"/>
                  </a:ext>
                </a:extLst>
              </p:cNvPr>
              <p:cNvSpPr/>
              <p:nvPr/>
            </p:nvSpPr>
            <p:spPr>
              <a:xfrm>
                <a:off x="12756028" y="11398691"/>
                <a:ext cx="451843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03913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Freeform 161">
            <a:extLst>
              <a:ext uri="{FF2B5EF4-FFF2-40B4-BE49-F238E27FC236}">
                <a16:creationId xmlns:a16="http://schemas.microsoft.com/office/drawing/2014/main" id="{89E8AA93-8064-AD44-A510-6B422DBC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919" y="1170562"/>
            <a:ext cx="505919" cy="12104727"/>
          </a:xfrm>
          <a:custGeom>
            <a:avLst/>
            <a:gdLst>
              <a:gd name="T0" fmla="*/ 536 w 537"/>
              <a:gd name="T1" fmla="*/ 12869 h 12870"/>
              <a:gd name="T2" fmla="*/ 0 w 537"/>
              <a:gd name="T3" fmla="*/ 12869 h 12870"/>
              <a:gd name="T4" fmla="*/ 0 w 537"/>
              <a:gd name="T5" fmla="*/ 0 h 12870"/>
              <a:gd name="T6" fmla="*/ 536 w 537"/>
              <a:gd name="T7" fmla="*/ 0 h 12870"/>
              <a:gd name="T8" fmla="*/ 536 w 537"/>
              <a:gd name="T9" fmla="*/ 12869 h 12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7" h="12870">
                <a:moveTo>
                  <a:pt x="536" y="12869"/>
                </a:moveTo>
                <a:lnTo>
                  <a:pt x="0" y="12869"/>
                </a:lnTo>
                <a:lnTo>
                  <a:pt x="0" y="0"/>
                </a:lnTo>
                <a:lnTo>
                  <a:pt x="536" y="0"/>
                </a:lnTo>
                <a:lnTo>
                  <a:pt x="536" y="12869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62">
            <a:extLst>
              <a:ext uri="{FF2B5EF4-FFF2-40B4-BE49-F238E27FC236}">
                <a16:creationId xmlns:a16="http://schemas.microsoft.com/office/drawing/2014/main" id="{9799F5C3-12BB-A341-954C-E53E870F7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9001" y="3144474"/>
            <a:ext cx="6887959" cy="2359573"/>
          </a:xfrm>
          <a:custGeom>
            <a:avLst/>
            <a:gdLst>
              <a:gd name="T0" fmla="*/ 6665 w 7323"/>
              <a:gd name="T1" fmla="*/ 2506 h 2507"/>
              <a:gd name="T2" fmla="*/ 6665 w 7323"/>
              <a:gd name="T3" fmla="*/ 2506 h 2507"/>
              <a:gd name="T4" fmla="*/ 142 w 7323"/>
              <a:gd name="T5" fmla="*/ 2506 h 2507"/>
              <a:gd name="T6" fmla="*/ 0 w 7323"/>
              <a:gd name="T7" fmla="*/ 2331 h 2507"/>
              <a:gd name="T8" fmla="*/ 0 w 7323"/>
              <a:gd name="T9" fmla="*/ 164 h 2507"/>
              <a:gd name="T10" fmla="*/ 142 w 7323"/>
              <a:gd name="T11" fmla="*/ 0 h 2507"/>
              <a:gd name="T12" fmla="*/ 6665 w 7323"/>
              <a:gd name="T13" fmla="*/ 0 h 2507"/>
              <a:gd name="T14" fmla="*/ 6796 w 7323"/>
              <a:gd name="T15" fmla="*/ 88 h 2507"/>
              <a:gd name="T16" fmla="*/ 7300 w 7323"/>
              <a:gd name="T17" fmla="*/ 1171 h 2507"/>
              <a:gd name="T18" fmla="*/ 7300 w 7323"/>
              <a:gd name="T19" fmla="*/ 1336 h 2507"/>
              <a:gd name="T20" fmla="*/ 6796 w 7323"/>
              <a:gd name="T21" fmla="*/ 2419 h 2507"/>
              <a:gd name="T22" fmla="*/ 6665 w 7323"/>
              <a:gd name="T23" fmla="*/ 2506 h 2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323" h="2507">
                <a:moveTo>
                  <a:pt x="6665" y="2506"/>
                </a:moveTo>
                <a:lnTo>
                  <a:pt x="6665" y="2506"/>
                </a:lnTo>
                <a:cubicBezTo>
                  <a:pt x="142" y="2506"/>
                  <a:pt x="142" y="2506"/>
                  <a:pt x="142" y="2506"/>
                </a:cubicBezTo>
                <a:cubicBezTo>
                  <a:pt x="66" y="2506"/>
                  <a:pt x="0" y="2430"/>
                  <a:pt x="0" y="2331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77"/>
                  <a:pt x="66" y="0"/>
                  <a:pt x="142" y="0"/>
                </a:cubicBezTo>
                <a:cubicBezTo>
                  <a:pt x="6665" y="0"/>
                  <a:pt x="6665" y="0"/>
                  <a:pt x="6665" y="0"/>
                </a:cubicBezTo>
                <a:cubicBezTo>
                  <a:pt x="6720" y="0"/>
                  <a:pt x="6774" y="33"/>
                  <a:pt x="6796" y="88"/>
                </a:cubicBezTo>
                <a:cubicBezTo>
                  <a:pt x="7300" y="1171"/>
                  <a:pt x="7300" y="1171"/>
                  <a:pt x="7300" y="1171"/>
                </a:cubicBezTo>
                <a:cubicBezTo>
                  <a:pt x="7322" y="1226"/>
                  <a:pt x="7322" y="1281"/>
                  <a:pt x="7300" y="1336"/>
                </a:cubicBezTo>
                <a:cubicBezTo>
                  <a:pt x="6796" y="2419"/>
                  <a:pt x="6796" y="2419"/>
                  <a:pt x="6796" y="2419"/>
                </a:cubicBezTo>
                <a:cubicBezTo>
                  <a:pt x="6774" y="2474"/>
                  <a:pt x="6720" y="2506"/>
                  <a:pt x="6665" y="250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63">
            <a:extLst>
              <a:ext uri="{FF2B5EF4-FFF2-40B4-BE49-F238E27FC236}">
                <a16:creationId xmlns:a16="http://schemas.microsoft.com/office/drawing/2014/main" id="{C6C5C07D-46D9-A94A-807D-5FB046064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9001" y="5935322"/>
            <a:ext cx="6887959" cy="2355425"/>
          </a:xfrm>
          <a:custGeom>
            <a:avLst/>
            <a:gdLst>
              <a:gd name="T0" fmla="*/ 646 w 7323"/>
              <a:gd name="T1" fmla="*/ 2505 h 2506"/>
              <a:gd name="T2" fmla="*/ 646 w 7323"/>
              <a:gd name="T3" fmla="*/ 2505 h 2506"/>
              <a:gd name="T4" fmla="*/ 7179 w 7323"/>
              <a:gd name="T5" fmla="*/ 2505 h 2506"/>
              <a:gd name="T6" fmla="*/ 7322 w 7323"/>
              <a:gd name="T7" fmla="*/ 2341 h 2506"/>
              <a:gd name="T8" fmla="*/ 7322 w 7323"/>
              <a:gd name="T9" fmla="*/ 175 h 2506"/>
              <a:gd name="T10" fmla="*/ 7179 w 7323"/>
              <a:gd name="T11" fmla="*/ 0 h 2506"/>
              <a:gd name="T12" fmla="*/ 646 w 7323"/>
              <a:gd name="T13" fmla="*/ 0 h 2506"/>
              <a:gd name="T14" fmla="*/ 526 w 7323"/>
              <a:gd name="T15" fmla="*/ 88 h 2506"/>
              <a:gd name="T16" fmla="*/ 22 w 7323"/>
              <a:gd name="T17" fmla="*/ 1170 h 2506"/>
              <a:gd name="T18" fmla="*/ 22 w 7323"/>
              <a:gd name="T19" fmla="*/ 1334 h 2506"/>
              <a:gd name="T20" fmla="*/ 526 w 7323"/>
              <a:gd name="T21" fmla="*/ 2417 h 2506"/>
              <a:gd name="T22" fmla="*/ 646 w 7323"/>
              <a:gd name="T23" fmla="*/ 2505 h 2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323" h="2506">
                <a:moveTo>
                  <a:pt x="646" y="2505"/>
                </a:moveTo>
                <a:lnTo>
                  <a:pt x="646" y="2505"/>
                </a:lnTo>
                <a:cubicBezTo>
                  <a:pt x="7179" y="2505"/>
                  <a:pt x="7179" y="2505"/>
                  <a:pt x="7179" y="2505"/>
                </a:cubicBezTo>
                <a:cubicBezTo>
                  <a:pt x="7256" y="2505"/>
                  <a:pt x="7322" y="2428"/>
                  <a:pt x="7322" y="2341"/>
                </a:cubicBezTo>
                <a:cubicBezTo>
                  <a:pt x="7322" y="175"/>
                  <a:pt x="7322" y="175"/>
                  <a:pt x="7322" y="175"/>
                </a:cubicBezTo>
                <a:cubicBezTo>
                  <a:pt x="7322" y="77"/>
                  <a:pt x="7256" y="0"/>
                  <a:pt x="7179" y="0"/>
                </a:cubicBezTo>
                <a:cubicBezTo>
                  <a:pt x="646" y="0"/>
                  <a:pt x="646" y="0"/>
                  <a:pt x="646" y="0"/>
                </a:cubicBezTo>
                <a:cubicBezTo>
                  <a:pt x="602" y="0"/>
                  <a:pt x="547" y="33"/>
                  <a:pt x="526" y="88"/>
                </a:cubicBezTo>
                <a:cubicBezTo>
                  <a:pt x="22" y="1170"/>
                  <a:pt x="22" y="1170"/>
                  <a:pt x="22" y="1170"/>
                </a:cubicBezTo>
                <a:cubicBezTo>
                  <a:pt x="0" y="1225"/>
                  <a:pt x="0" y="1279"/>
                  <a:pt x="22" y="1334"/>
                </a:cubicBezTo>
                <a:cubicBezTo>
                  <a:pt x="526" y="2417"/>
                  <a:pt x="526" y="2417"/>
                  <a:pt x="526" y="2417"/>
                </a:cubicBezTo>
                <a:cubicBezTo>
                  <a:pt x="547" y="2472"/>
                  <a:pt x="602" y="2505"/>
                  <a:pt x="646" y="250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64">
            <a:extLst>
              <a:ext uri="{FF2B5EF4-FFF2-40B4-BE49-F238E27FC236}">
                <a16:creationId xmlns:a16="http://schemas.microsoft.com/office/drawing/2014/main" id="{6FA791A0-069B-2A46-BE44-959BCE3F9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9001" y="440712"/>
            <a:ext cx="6887959" cy="2359573"/>
          </a:xfrm>
          <a:custGeom>
            <a:avLst/>
            <a:gdLst>
              <a:gd name="T0" fmla="*/ 646 w 7323"/>
              <a:gd name="T1" fmla="*/ 2506 h 2507"/>
              <a:gd name="T2" fmla="*/ 646 w 7323"/>
              <a:gd name="T3" fmla="*/ 2506 h 2507"/>
              <a:gd name="T4" fmla="*/ 7179 w 7323"/>
              <a:gd name="T5" fmla="*/ 2506 h 2507"/>
              <a:gd name="T6" fmla="*/ 7322 w 7323"/>
              <a:gd name="T7" fmla="*/ 2331 h 2507"/>
              <a:gd name="T8" fmla="*/ 7322 w 7323"/>
              <a:gd name="T9" fmla="*/ 164 h 2507"/>
              <a:gd name="T10" fmla="*/ 7179 w 7323"/>
              <a:gd name="T11" fmla="*/ 0 h 2507"/>
              <a:gd name="T12" fmla="*/ 646 w 7323"/>
              <a:gd name="T13" fmla="*/ 0 h 2507"/>
              <a:gd name="T14" fmla="*/ 526 w 7323"/>
              <a:gd name="T15" fmla="*/ 88 h 2507"/>
              <a:gd name="T16" fmla="*/ 22 w 7323"/>
              <a:gd name="T17" fmla="*/ 1171 h 2507"/>
              <a:gd name="T18" fmla="*/ 22 w 7323"/>
              <a:gd name="T19" fmla="*/ 1335 h 2507"/>
              <a:gd name="T20" fmla="*/ 526 w 7323"/>
              <a:gd name="T21" fmla="*/ 2419 h 2507"/>
              <a:gd name="T22" fmla="*/ 646 w 7323"/>
              <a:gd name="T23" fmla="*/ 2506 h 2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323" h="2507">
                <a:moveTo>
                  <a:pt x="646" y="2506"/>
                </a:moveTo>
                <a:lnTo>
                  <a:pt x="646" y="2506"/>
                </a:lnTo>
                <a:cubicBezTo>
                  <a:pt x="7179" y="2506"/>
                  <a:pt x="7179" y="2506"/>
                  <a:pt x="7179" y="2506"/>
                </a:cubicBezTo>
                <a:cubicBezTo>
                  <a:pt x="7256" y="2506"/>
                  <a:pt x="7322" y="2430"/>
                  <a:pt x="7322" y="2331"/>
                </a:cubicBezTo>
                <a:cubicBezTo>
                  <a:pt x="7322" y="164"/>
                  <a:pt x="7322" y="164"/>
                  <a:pt x="7322" y="164"/>
                </a:cubicBezTo>
                <a:cubicBezTo>
                  <a:pt x="7322" y="77"/>
                  <a:pt x="7256" y="0"/>
                  <a:pt x="7179" y="0"/>
                </a:cubicBezTo>
                <a:cubicBezTo>
                  <a:pt x="646" y="0"/>
                  <a:pt x="646" y="0"/>
                  <a:pt x="646" y="0"/>
                </a:cubicBezTo>
                <a:cubicBezTo>
                  <a:pt x="602" y="0"/>
                  <a:pt x="547" y="33"/>
                  <a:pt x="526" y="88"/>
                </a:cubicBezTo>
                <a:cubicBezTo>
                  <a:pt x="22" y="1171"/>
                  <a:pt x="22" y="1171"/>
                  <a:pt x="22" y="1171"/>
                </a:cubicBezTo>
                <a:cubicBezTo>
                  <a:pt x="0" y="1226"/>
                  <a:pt x="0" y="1281"/>
                  <a:pt x="22" y="1335"/>
                </a:cubicBezTo>
                <a:cubicBezTo>
                  <a:pt x="526" y="2419"/>
                  <a:pt x="526" y="2419"/>
                  <a:pt x="526" y="2419"/>
                </a:cubicBezTo>
                <a:cubicBezTo>
                  <a:pt x="547" y="2473"/>
                  <a:pt x="602" y="2506"/>
                  <a:pt x="646" y="250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65">
            <a:extLst>
              <a:ext uri="{FF2B5EF4-FFF2-40B4-BE49-F238E27FC236}">
                <a16:creationId xmlns:a16="http://schemas.microsoft.com/office/drawing/2014/main" id="{2B8DE980-79EA-2B4C-AEE6-D043B68CE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9001" y="8722021"/>
            <a:ext cx="6887959" cy="2359570"/>
          </a:xfrm>
          <a:custGeom>
            <a:avLst/>
            <a:gdLst>
              <a:gd name="T0" fmla="*/ 6665 w 7323"/>
              <a:gd name="T1" fmla="*/ 2506 h 2507"/>
              <a:gd name="T2" fmla="*/ 6665 w 7323"/>
              <a:gd name="T3" fmla="*/ 2506 h 2507"/>
              <a:gd name="T4" fmla="*/ 142 w 7323"/>
              <a:gd name="T5" fmla="*/ 2506 h 2507"/>
              <a:gd name="T6" fmla="*/ 0 w 7323"/>
              <a:gd name="T7" fmla="*/ 2342 h 2507"/>
              <a:gd name="T8" fmla="*/ 0 w 7323"/>
              <a:gd name="T9" fmla="*/ 175 h 2507"/>
              <a:gd name="T10" fmla="*/ 142 w 7323"/>
              <a:gd name="T11" fmla="*/ 0 h 2507"/>
              <a:gd name="T12" fmla="*/ 6665 w 7323"/>
              <a:gd name="T13" fmla="*/ 0 h 2507"/>
              <a:gd name="T14" fmla="*/ 6796 w 7323"/>
              <a:gd name="T15" fmla="*/ 87 h 2507"/>
              <a:gd name="T16" fmla="*/ 7300 w 7323"/>
              <a:gd name="T17" fmla="*/ 1170 h 2507"/>
              <a:gd name="T18" fmla="*/ 7300 w 7323"/>
              <a:gd name="T19" fmla="*/ 1335 h 2507"/>
              <a:gd name="T20" fmla="*/ 6796 w 7323"/>
              <a:gd name="T21" fmla="*/ 2418 h 2507"/>
              <a:gd name="T22" fmla="*/ 6665 w 7323"/>
              <a:gd name="T23" fmla="*/ 2506 h 2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323" h="2507">
                <a:moveTo>
                  <a:pt x="6665" y="2506"/>
                </a:moveTo>
                <a:lnTo>
                  <a:pt x="6665" y="2506"/>
                </a:lnTo>
                <a:cubicBezTo>
                  <a:pt x="142" y="2506"/>
                  <a:pt x="142" y="2506"/>
                  <a:pt x="142" y="2506"/>
                </a:cubicBezTo>
                <a:cubicBezTo>
                  <a:pt x="66" y="2506"/>
                  <a:pt x="0" y="2429"/>
                  <a:pt x="0" y="2342"/>
                </a:cubicBezTo>
                <a:cubicBezTo>
                  <a:pt x="0" y="175"/>
                  <a:pt x="0" y="175"/>
                  <a:pt x="0" y="175"/>
                </a:cubicBezTo>
                <a:cubicBezTo>
                  <a:pt x="0" y="76"/>
                  <a:pt x="66" y="0"/>
                  <a:pt x="142" y="0"/>
                </a:cubicBezTo>
                <a:cubicBezTo>
                  <a:pt x="6665" y="0"/>
                  <a:pt x="6665" y="0"/>
                  <a:pt x="6665" y="0"/>
                </a:cubicBezTo>
                <a:cubicBezTo>
                  <a:pt x="6720" y="0"/>
                  <a:pt x="6774" y="44"/>
                  <a:pt x="6796" y="87"/>
                </a:cubicBezTo>
                <a:cubicBezTo>
                  <a:pt x="7300" y="1170"/>
                  <a:pt x="7300" y="1170"/>
                  <a:pt x="7300" y="1170"/>
                </a:cubicBezTo>
                <a:cubicBezTo>
                  <a:pt x="7322" y="1225"/>
                  <a:pt x="7322" y="1291"/>
                  <a:pt x="7300" y="1335"/>
                </a:cubicBezTo>
                <a:cubicBezTo>
                  <a:pt x="6796" y="2418"/>
                  <a:pt x="6796" y="2418"/>
                  <a:pt x="6796" y="2418"/>
                </a:cubicBezTo>
                <a:cubicBezTo>
                  <a:pt x="6774" y="2473"/>
                  <a:pt x="6720" y="2506"/>
                  <a:pt x="6665" y="250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410">
            <a:extLst>
              <a:ext uri="{FF2B5EF4-FFF2-40B4-BE49-F238E27FC236}">
                <a16:creationId xmlns:a16="http://schemas.microsoft.com/office/drawing/2014/main" id="{6B26B270-9DA0-5648-A57D-A8CB743D9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3300" y="6482709"/>
            <a:ext cx="845962" cy="1277237"/>
          </a:xfrm>
          <a:custGeom>
            <a:avLst/>
            <a:gdLst>
              <a:gd name="T0" fmla="*/ 755 w 898"/>
              <a:gd name="T1" fmla="*/ 0 h 1357"/>
              <a:gd name="T2" fmla="*/ 755 w 898"/>
              <a:gd name="T3" fmla="*/ 0 h 1357"/>
              <a:gd name="T4" fmla="*/ 131 w 898"/>
              <a:gd name="T5" fmla="*/ 0 h 1357"/>
              <a:gd name="T6" fmla="*/ 0 w 898"/>
              <a:gd name="T7" fmla="*/ 131 h 1357"/>
              <a:gd name="T8" fmla="*/ 0 w 898"/>
              <a:gd name="T9" fmla="*/ 1214 h 1357"/>
              <a:gd name="T10" fmla="*/ 131 w 898"/>
              <a:gd name="T11" fmla="*/ 1356 h 1357"/>
              <a:gd name="T12" fmla="*/ 755 w 898"/>
              <a:gd name="T13" fmla="*/ 1356 h 1357"/>
              <a:gd name="T14" fmla="*/ 897 w 898"/>
              <a:gd name="T15" fmla="*/ 1214 h 1357"/>
              <a:gd name="T16" fmla="*/ 897 w 898"/>
              <a:gd name="T17" fmla="*/ 131 h 1357"/>
              <a:gd name="T18" fmla="*/ 755 w 898"/>
              <a:gd name="T19" fmla="*/ 0 h 1357"/>
              <a:gd name="T20" fmla="*/ 809 w 898"/>
              <a:gd name="T21" fmla="*/ 1214 h 1357"/>
              <a:gd name="T22" fmla="*/ 809 w 898"/>
              <a:gd name="T23" fmla="*/ 1214 h 1357"/>
              <a:gd name="T24" fmla="*/ 755 w 898"/>
              <a:gd name="T25" fmla="*/ 1258 h 1357"/>
              <a:gd name="T26" fmla="*/ 131 w 898"/>
              <a:gd name="T27" fmla="*/ 1258 h 1357"/>
              <a:gd name="T28" fmla="*/ 87 w 898"/>
              <a:gd name="T29" fmla="*/ 1214 h 1357"/>
              <a:gd name="T30" fmla="*/ 87 w 898"/>
              <a:gd name="T31" fmla="*/ 131 h 1357"/>
              <a:gd name="T32" fmla="*/ 131 w 898"/>
              <a:gd name="T33" fmla="*/ 87 h 1357"/>
              <a:gd name="T34" fmla="*/ 755 w 898"/>
              <a:gd name="T35" fmla="*/ 87 h 1357"/>
              <a:gd name="T36" fmla="*/ 809 w 898"/>
              <a:gd name="T37" fmla="*/ 131 h 1357"/>
              <a:gd name="T38" fmla="*/ 809 w 898"/>
              <a:gd name="T39" fmla="*/ 1214 h 1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98" h="1357">
                <a:moveTo>
                  <a:pt x="755" y="0"/>
                </a:moveTo>
                <a:lnTo>
                  <a:pt x="755" y="0"/>
                </a:lnTo>
                <a:cubicBezTo>
                  <a:pt x="131" y="0"/>
                  <a:pt x="131" y="0"/>
                  <a:pt x="131" y="0"/>
                </a:cubicBezTo>
                <a:cubicBezTo>
                  <a:pt x="54" y="0"/>
                  <a:pt x="0" y="55"/>
                  <a:pt x="0" y="131"/>
                </a:cubicBezTo>
                <a:cubicBezTo>
                  <a:pt x="0" y="1214"/>
                  <a:pt x="0" y="1214"/>
                  <a:pt x="0" y="1214"/>
                </a:cubicBezTo>
                <a:cubicBezTo>
                  <a:pt x="0" y="1290"/>
                  <a:pt x="54" y="1356"/>
                  <a:pt x="131" y="1356"/>
                </a:cubicBezTo>
                <a:cubicBezTo>
                  <a:pt x="755" y="1356"/>
                  <a:pt x="755" y="1356"/>
                  <a:pt x="755" y="1356"/>
                </a:cubicBezTo>
                <a:cubicBezTo>
                  <a:pt x="832" y="1356"/>
                  <a:pt x="897" y="1290"/>
                  <a:pt x="897" y="1214"/>
                </a:cubicBezTo>
                <a:cubicBezTo>
                  <a:pt x="897" y="131"/>
                  <a:pt x="897" y="131"/>
                  <a:pt x="897" y="131"/>
                </a:cubicBezTo>
                <a:cubicBezTo>
                  <a:pt x="897" y="55"/>
                  <a:pt x="832" y="0"/>
                  <a:pt x="755" y="0"/>
                </a:cubicBezTo>
                <a:close/>
                <a:moveTo>
                  <a:pt x="809" y="1214"/>
                </a:moveTo>
                <a:lnTo>
                  <a:pt x="809" y="1214"/>
                </a:lnTo>
                <a:cubicBezTo>
                  <a:pt x="809" y="1247"/>
                  <a:pt x="788" y="1258"/>
                  <a:pt x="755" y="1258"/>
                </a:cubicBezTo>
                <a:cubicBezTo>
                  <a:pt x="131" y="1258"/>
                  <a:pt x="131" y="1258"/>
                  <a:pt x="131" y="1258"/>
                </a:cubicBezTo>
                <a:cubicBezTo>
                  <a:pt x="109" y="1258"/>
                  <a:pt x="87" y="1247"/>
                  <a:pt x="87" y="1214"/>
                </a:cubicBezTo>
                <a:cubicBezTo>
                  <a:pt x="87" y="131"/>
                  <a:pt x="87" y="131"/>
                  <a:pt x="87" y="131"/>
                </a:cubicBezTo>
                <a:cubicBezTo>
                  <a:pt x="87" y="110"/>
                  <a:pt x="109" y="87"/>
                  <a:pt x="131" y="87"/>
                </a:cubicBezTo>
                <a:cubicBezTo>
                  <a:pt x="755" y="87"/>
                  <a:pt x="755" y="87"/>
                  <a:pt x="755" y="87"/>
                </a:cubicBezTo>
                <a:cubicBezTo>
                  <a:pt x="788" y="87"/>
                  <a:pt x="809" y="110"/>
                  <a:pt x="809" y="131"/>
                </a:cubicBezTo>
                <a:lnTo>
                  <a:pt x="809" y="121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411">
            <a:extLst>
              <a:ext uri="{FF2B5EF4-FFF2-40B4-BE49-F238E27FC236}">
                <a16:creationId xmlns:a16="http://schemas.microsoft.com/office/drawing/2014/main" id="{8CC245D8-E41D-DB46-957D-7D4699436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6542" y="7506986"/>
            <a:ext cx="91231" cy="95379"/>
          </a:xfrm>
          <a:custGeom>
            <a:avLst/>
            <a:gdLst>
              <a:gd name="T0" fmla="*/ 54 w 99"/>
              <a:gd name="T1" fmla="*/ 0 h 100"/>
              <a:gd name="T2" fmla="*/ 54 w 99"/>
              <a:gd name="T3" fmla="*/ 0 h 100"/>
              <a:gd name="T4" fmla="*/ 0 w 99"/>
              <a:gd name="T5" fmla="*/ 55 h 100"/>
              <a:gd name="T6" fmla="*/ 54 w 99"/>
              <a:gd name="T7" fmla="*/ 99 h 100"/>
              <a:gd name="T8" fmla="*/ 98 w 99"/>
              <a:gd name="T9" fmla="*/ 55 h 100"/>
              <a:gd name="T10" fmla="*/ 54 w 99"/>
              <a:gd name="T11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" h="100">
                <a:moveTo>
                  <a:pt x="54" y="0"/>
                </a:moveTo>
                <a:lnTo>
                  <a:pt x="54" y="0"/>
                </a:lnTo>
                <a:cubicBezTo>
                  <a:pt x="21" y="0"/>
                  <a:pt x="0" y="22"/>
                  <a:pt x="0" y="55"/>
                </a:cubicBezTo>
                <a:cubicBezTo>
                  <a:pt x="0" y="77"/>
                  <a:pt x="21" y="99"/>
                  <a:pt x="54" y="99"/>
                </a:cubicBezTo>
                <a:cubicBezTo>
                  <a:pt x="76" y="99"/>
                  <a:pt x="98" y="77"/>
                  <a:pt x="98" y="55"/>
                </a:cubicBezTo>
                <a:cubicBezTo>
                  <a:pt x="98" y="22"/>
                  <a:pt x="76" y="0"/>
                  <a:pt x="5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412">
            <a:extLst>
              <a:ext uri="{FF2B5EF4-FFF2-40B4-BE49-F238E27FC236}">
                <a16:creationId xmlns:a16="http://schemas.microsoft.com/office/drawing/2014/main" id="{E9A80458-5E67-A34F-A935-4EB31A29C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8205" y="7519428"/>
            <a:ext cx="298575" cy="82937"/>
          </a:xfrm>
          <a:custGeom>
            <a:avLst/>
            <a:gdLst>
              <a:gd name="T0" fmla="*/ 274 w 319"/>
              <a:gd name="T1" fmla="*/ 0 h 89"/>
              <a:gd name="T2" fmla="*/ 274 w 319"/>
              <a:gd name="T3" fmla="*/ 0 h 89"/>
              <a:gd name="T4" fmla="*/ 44 w 319"/>
              <a:gd name="T5" fmla="*/ 0 h 89"/>
              <a:gd name="T6" fmla="*/ 0 w 319"/>
              <a:gd name="T7" fmla="*/ 44 h 89"/>
              <a:gd name="T8" fmla="*/ 44 w 319"/>
              <a:gd name="T9" fmla="*/ 88 h 89"/>
              <a:gd name="T10" fmla="*/ 274 w 319"/>
              <a:gd name="T11" fmla="*/ 88 h 89"/>
              <a:gd name="T12" fmla="*/ 318 w 319"/>
              <a:gd name="T13" fmla="*/ 44 h 89"/>
              <a:gd name="T14" fmla="*/ 274 w 319"/>
              <a:gd name="T15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9" h="89">
                <a:moveTo>
                  <a:pt x="274" y="0"/>
                </a:moveTo>
                <a:lnTo>
                  <a:pt x="274" y="0"/>
                </a:lnTo>
                <a:cubicBezTo>
                  <a:pt x="44" y="0"/>
                  <a:pt x="44" y="0"/>
                  <a:pt x="44" y="0"/>
                </a:cubicBezTo>
                <a:cubicBezTo>
                  <a:pt x="12" y="0"/>
                  <a:pt x="0" y="22"/>
                  <a:pt x="0" y="44"/>
                </a:cubicBezTo>
                <a:cubicBezTo>
                  <a:pt x="0" y="66"/>
                  <a:pt x="12" y="88"/>
                  <a:pt x="44" y="88"/>
                </a:cubicBezTo>
                <a:cubicBezTo>
                  <a:pt x="274" y="88"/>
                  <a:pt x="274" y="88"/>
                  <a:pt x="274" y="88"/>
                </a:cubicBezTo>
                <a:cubicBezTo>
                  <a:pt x="307" y="88"/>
                  <a:pt x="318" y="66"/>
                  <a:pt x="318" y="44"/>
                </a:cubicBezTo>
                <a:cubicBezTo>
                  <a:pt x="318" y="22"/>
                  <a:pt x="307" y="0"/>
                  <a:pt x="27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413">
            <a:extLst>
              <a:ext uri="{FF2B5EF4-FFF2-40B4-BE49-F238E27FC236}">
                <a16:creationId xmlns:a16="http://schemas.microsoft.com/office/drawing/2014/main" id="{88EE9F7A-6923-D444-8672-4F8956129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6000" y="6615409"/>
            <a:ext cx="568123" cy="277839"/>
          </a:xfrm>
          <a:custGeom>
            <a:avLst/>
            <a:gdLst>
              <a:gd name="T0" fmla="*/ 22 w 603"/>
              <a:gd name="T1" fmla="*/ 295 h 296"/>
              <a:gd name="T2" fmla="*/ 22 w 603"/>
              <a:gd name="T3" fmla="*/ 295 h 296"/>
              <a:gd name="T4" fmla="*/ 580 w 603"/>
              <a:gd name="T5" fmla="*/ 295 h 296"/>
              <a:gd name="T6" fmla="*/ 602 w 603"/>
              <a:gd name="T7" fmla="*/ 273 h 296"/>
              <a:gd name="T8" fmla="*/ 602 w 603"/>
              <a:gd name="T9" fmla="*/ 11 h 296"/>
              <a:gd name="T10" fmla="*/ 580 w 603"/>
              <a:gd name="T11" fmla="*/ 0 h 296"/>
              <a:gd name="T12" fmla="*/ 22 w 603"/>
              <a:gd name="T13" fmla="*/ 0 h 296"/>
              <a:gd name="T14" fmla="*/ 0 w 603"/>
              <a:gd name="T15" fmla="*/ 11 h 296"/>
              <a:gd name="T16" fmla="*/ 0 w 603"/>
              <a:gd name="T17" fmla="*/ 273 h 296"/>
              <a:gd name="T18" fmla="*/ 22 w 603"/>
              <a:gd name="T19" fmla="*/ 295 h 296"/>
              <a:gd name="T20" fmla="*/ 65 w 603"/>
              <a:gd name="T21" fmla="*/ 44 h 296"/>
              <a:gd name="T22" fmla="*/ 65 w 603"/>
              <a:gd name="T23" fmla="*/ 44 h 296"/>
              <a:gd name="T24" fmla="*/ 536 w 603"/>
              <a:gd name="T25" fmla="*/ 44 h 296"/>
              <a:gd name="T26" fmla="*/ 558 w 603"/>
              <a:gd name="T27" fmla="*/ 55 h 296"/>
              <a:gd name="T28" fmla="*/ 558 w 603"/>
              <a:gd name="T29" fmla="*/ 230 h 296"/>
              <a:gd name="T30" fmla="*/ 536 w 603"/>
              <a:gd name="T31" fmla="*/ 252 h 296"/>
              <a:gd name="T32" fmla="*/ 65 w 603"/>
              <a:gd name="T33" fmla="*/ 252 h 296"/>
              <a:gd name="T34" fmla="*/ 44 w 603"/>
              <a:gd name="T35" fmla="*/ 230 h 296"/>
              <a:gd name="T36" fmla="*/ 44 w 603"/>
              <a:gd name="T37" fmla="*/ 55 h 296"/>
              <a:gd name="T38" fmla="*/ 65 w 603"/>
              <a:gd name="T39" fmla="*/ 44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3" h="296">
                <a:moveTo>
                  <a:pt x="22" y="295"/>
                </a:moveTo>
                <a:lnTo>
                  <a:pt x="22" y="295"/>
                </a:lnTo>
                <a:cubicBezTo>
                  <a:pt x="580" y="295"/>
                  <a:pt x="580" y="295"/>
                  <a:pt x="580" y="295"/>
                </a:cubicBezTo>
                <a:cubicBezTo>
                  <a:pt x="591" y="295"/>
                  <a:pt x="602" y="284"/>
                  <a:pt x="602" y="273"/>
                </a:cubicBezTo>
                <a:cubicBezTo>
                  <a:pt x="602" y="11"/>
                  <a:pt x="602" y="11"/>
                  <a:pt x="602" y="11"/>
                </a:cubicBezTo>
                <a:cubicBezTo>
                  <a:pt x="602" y="0"/>
                  <a:pt x="591" y="0"/>
                  <a:pt x="580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1" y="0"/>
                  <a:pt x="0" y="0"/>
                  <a:pt x="0" y="11"/>
                </a:cubicBezTo>
                <a:cubicBezTo>
                  <a:pt x="0" y="273"/>
                  <a:pt x="0" y="273"/>
                  <a:pt x="0" y="273"/>
                </a:cubicBezTo>
                <a:cubicBezTo>
                  <a:pt x="0" y="284"/>
                  <a:pt x="11" y="295"/>
                  <a:pt x="22" y="295"/>
                </a:cubicBezTo>
                <a:close/>
                <a:moveTo>
                  <a:pt x="65" y="44"/>
                </a:moveTo>
                <a:lnTo>
                  <a:pt x="65" y="44"/>
                </a:lnTo>
                <a:cubicBezTo>
                  <a:pt x="536" y="44"/>
                  <a:pt x="536" y="44"/>
                  <a:pt x="536" y="44"/>
                </a:cubicBezTo>
                <a:cubicBezTo>
                  <a:pt x="547" y="44"/>
                  <a:pt x="558" y="44"/>
                  <a:pt x="558" y="55"/>
                </a:cubicBezTo>
                <a:cubicBezTo>
                  <a:pt x="558" y="230"/>
                  <a:pt x="558" y="230"/>
                  <a:pt x="558" y="230"/>
                </a:cubicBezTo>
                <a:cubicBezTo>
                  <a:pt x="558" y="241"/>
                  <a:pt x="547" y="252"/>
                  <a:pt x="536" y="252"/>
                </a:cubicBezTo>
                <a:cubicBezTo>
                  <a:pt x="65" y="252"/>
                  <a:pt x="65" y="252"/>
                  <a:pt x="65" y="252"/>
                </a:cubicBezTo>
                <a:cubicBezTo>
                  <a:pt x="55" y="252"/>
                  <a:pt x="44" y="241"/>
                  <a:pt x="44" y="230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44"/>
                  <a:pt x="55" y="44"/>
                  <a:pt x="65" y="4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414">
            <a:extLst>
              <a:ext uri="{FF2B5EF4-FFF2-40B4-BE49-F238E27FC236}">
                <a16:creationId xmlns:a16="http://schemas.microsoft.com/office/drawing/2014/main" id="{E6AABDFB-F617-D443-AF8E-48977DB0F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6542" y="7295496"/>
            <a:ext cx="91231" cy="91231"/>
          </a:xfrm>
          <a:custGeom>
            <a:avLst/>
            <a:gdLst>
              <a:gd name="T0" fmla="*/ 54 w 99"/>
              <a:gd name="T1" fmla="*/ 0 h 99"/>
              <a:gd name="T2" fmla="*/ 54 w 99"/>
              <a:gd name="T3" fmla="*/ 0 h 99"/>
              <a:gd name="T4" fmla="*/ 0 w 99"/>
              <a:gd name="T5" fmla="*/ 43 h 99"/>
              <a:gd name="T6" fmla="*/ 54 w 99"/>
              <a:gd name="T7" fmla="*/ 98 h 99"/>
              <a:gd name="T8" fmla="*/ 98 w 99"/>
              <a:gd name="T9" fmla="*/ 43 h 99"/>
              <a:gd name="T10" fmla="*/ 54 w 99"/>
              <a:gd name="T11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" h="99">
                <a:moveTo>
                  <a:pt x="54" y="0"/>
                </a:moveTo>
                <a:lnTo>
                  <a:pt x="54" y="0"/>
                </a:lnTo>
                <a:cubicBezTo>
                  <a:pt x="21" y="0"/>
                  <a:pt x="0" y="21"/>
                  <a:pt x="0" y="43"/>
                </a:cubicBezTo>
                <a:cubicBezTo>
                  <a:pt x="0" y="76"/>
                  <a:pt x="21" y="98"/>
                  <a:pt x="54" y="98"/>
                </a:cubicBezTo>
                <a:cubicBezTo>
                  <a:pt x="76" y="98"/>
                  <a:pt x="98" y="76"/>
                  <a:pt x="98" y="43"/>
                </a:cubicBezTo>
                <a:cubicBezTo>
                  <a:pt x="98" y="21"/>
                  <a:pt x="76" y="0"/>
                  <a:pt x="5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415">
            <a:extLst>
              <a:ext uri="{FF2B5EF4-FFF2-40B4-BE49-F238E27FC236}">
                <a16:creationId xmlns:a16="http://schemas.microsoft.com/office/drawing/2014/main" id="{53F57BFD-9A9F-034D-A5F4-1259F796A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6542" y="7137915"/>
            <a:ext cx="91231" cy="95377"/>
          </a:xfrm>
          <a:custGeom>
            <a:avLst/>
            <a:gdLst>
              <a:gd name="T0" fmla="*/ 54 w 99"/>
              <a:gd name="T1" fmla="*/ 0 h 100"/>
              <a:gd name="T2" fmla="*/ 54 w 99"/>
              <a:gd name="T3" fmla="*/ 0 h 100"/>
              <a:gd name="T4" fmla="*/ 0 w 99"/>
              <a:gd name="T5" fmla="*/ 55 h 100"/>
              <a:gd name="T6" fmla="*/ 54 w 99"/>
              <a:gd name="T7" fmla="*/ 99 h 100"/>
              <a:gd name="T8" fmla="*/ 98 w 99"/>
              <a:gd name="T9" fmla="*/ 55 h 100"/>
              <a:gd name="T10" fmla="*/ 54 w 99"/>
              <a:gd name="T11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" h="100">
                <a:moveTo>
                  <a:pt x="54" y="0"/>
                </a:moveTo>
                <a:lnTo>
                  <a:pt x="54" y="0"/>
                </a:lnTo>
                <a:cubicBezTo>
                  <a:pt x="21" y="0"/>
                  <a:pt x="0" y="22"/>
                  <a:pt x="0" y="55"/>
                </a:cubicBezTo>
                <a:cubicBezTo>
                  <a:pt x="0" y="77"/>
                  <a:pt x="21" y="99"/>
                  <a:pt x="54" y="99"/>
                </a:cubicBezTo>
                <a:cubicBezTo>
                  <a:pt x="76" y="99"/>
                  <a:pt x="98" y="77"/>
                  <a:pt x="98" y="55"/>
                </a:cubicBezTo>
                <a:cubicBezTo>
                  <a:pt x="98" y="22"/>
                  <a:pt x="76" y="0"/>
                  <a:pt x="5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416">
            <a:extLst>
              <a:ext uri="{FF2B5EF4-FFF2-40B4-BE49-F238E27FC236}">
                <a16:creationId xmlns:a16="http://schemas.microsoft.com/office/drawing/2014/main" id="{33CD5448-EE18-2948-B12C-6BBCDBD7D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2373" y="7137915"/>
            <a:ext cx="91231" cy="95377"/>
          </a:xfrm>
          <a:custGeom>
            <a:avLst/>
            <a:gdLst>
              <a:gd name="T0" fmla="*/ 44 w 99"/>
              <a:gd name="T1" fmla="*/ 99 h 100"/>
              <a:gd name="T2" fmla="*/ 44 w 99"/>
              <a:gd name="T3" fmla="*/ 99 h 100"/>
              <a:gd name="T4" fmla="*/ 98 w 99"/>
              <a:gd name="T5" fmla="*/ 55 h 100"/>
              <a:gd name="T6" fmla="*/ 44 w 99"/>
              <a:gd name="T7" fmla="*/ 0 h 100"/>
              <a:gd name="T8" fmla="*/ 0 w 99"/>
              <a:gd name="T9" fmla="*/ 55 h 100"/>
              <a:gd name="T10" fmla="*/ 44 w 99"/>
              <a:gd name="T11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" h="100">
                <a:moveTo>
                  <a:pt x="44" y="99"/>
                </a:moveTo>
                <a:lnTo>
                  <a:pt x="44" y="99"/>
                </a:lnTo>
                <a:cubicBezTo>
                  <a:pt x="76" y="99"/>
                  <a:pt x="98" y="77"/>
                  <a:pt x="98" y="55"/>
                </a:cubicBezTo>
                <a:cubicBezTo>
                  <a:pt x="98" y="22"/>
                  <a:pt x="76" y="0"/>
                  <a:pt x="44" y="0"/>
                </a:cubicBezTo>
                <a:cubicBezTo>
                  <a:pt x="21" y="0"/>
                  <a:pt x="0" y="22"/>
                  <a:pt x="0" y="55"/>
                </a:cubicBezTo>
                <a:cubicBezTo>
                  <a:pt x="0" y="77"/>
                  <a:pt x="21" y="99"/>
                  <a:pt x="44" y="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417">
            <a:extLst>
              <a:ext uri="{FF2B5EF4-FFF2-40B4-BE49-F238E27FC236}">
                <a16:creationId xmlns:a16="http://schemas.microsoft.com/office/drawing/2014/main" id="{E0A21F91-0271-4844-B8BB-D30EC1FD7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5763" y="7137915"/>
            <a:ext cx="91231" cy="95377"/>
          </a:xfrm>
          <a:custGeom>
            <a:avLst/>
            <a:gdLst>
              <a:gd name="T0" fmla="*/ 54 w 99"/>
              <a:gd name="T1" fmla="*/ 99 h 100"/>
              <a:gd name="T2" fmla="*/ 54 w 99"/>
              <a:gd name="T3" fmla="*/ 99 h 100"/>
              <a:gd name="T4" fmla="*/ 98 w 99"/>
              <a:gd name="T5" fmla="*/ 55 h 100"/>
              <a:gd name="T6" fmla="*/ 54 w 99"/>
              <a:gd name="T7" fmla="*/ 0 h 100"/>
              <a:gd name="T8" fmla="*/ 0 w 99"/>
              <a:gd name="T9" fmla="*/ 55 h 100"/>
              <a:gd name="T10" fmla="*/ 54 w 99"/>
              <a:gd name="T11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" h="100">
                <a:moveTo>
                  <a:pt x="54" y="99"/>
                </a:moveTo>
                <a:lnTo>
                  <a:pt x="54" y="99"/>
                </a:lnTo>
                <a:cubicBezTo>
                  <a:pt x="76" y="99"/>
                  <a:pt x="98" y="77"/>
                  <a:pt x="98" y="55"/>
                </a:cubicBezTo>
                <a:cubicBezTo>
                  <a:pt x="98" y="22"/>
                  <a:pt x="76" y="0"/>
                  <a:pt x="54" y="0"/>
                </a:cubicBezTo>
                <a:cubicBezTo>
                  <a:pt x="22" y="0"/>
                  <a:pt x="0" y="22"/>
                  <a:pt x="0" y="55"/>
                </a:cubicBezTo>
                <a:cubicBezTo>
                  <a:pt x="0" y="77"/>
                  <a:pt x="22" y="99"/>
                  <a:pt x="54" y="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418">
            <a:extLst>
              <a:ext uri="{FF2B5EF4-FFF2-40B4-BE49-F238E27FC236}">
                <a16:creationId xmlns:a16="http://schemas.microsoft.com/office/drawing/2014/main" id="{5FADA25D-5022-674A-9C19-5FC5A4389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2373" y="7295496"/>
            <a:ext cx="91231" cy="91231"/>
          </a:xfrm>
          <a:custGeom>
            <a:avLst/>
            <a:gdLst>
              <a:gd name="T0" fmla="*/ 44 w 99"/>
              <a:gd name="T1" fmla="*/ 98 h 99"/>
              <a:gd name="T2" fmla="*/ 44 w 99"/>
              <a:gd name="T3" fmla="*/ 98 h 99"/>
              <a:gd name="T4" fmla="*/ 98 w 99"/>
              <a:gd name="T5" fmla="*/ 43 h 99"/>
              <a:gd name="T6" fmla="*/ 44 w 99"/>
              <a:gd name="T7" fmla="*/ 0 h 99"/>
              <a:gd name="T8" fmla="*/ 0 w 99"/>
              <a:gd name="T9" fmla="*/ 43 h 99"/>
              <a:gd name="T10" fmla="*/ 44 w 99"/>
              <a:gd name="T11" fmla="*/ 98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" h="99">
                <a:moveTo>
                  <a:pt x="44" y="98"/>
                </a:moveTo>
                <a:lnTo>
                  <a:pt x="44" y="98"/>
                </a:lnTo>
                <a:cubicBezTo>
                  <a:pt x="76" y="98"/>
                  <a:pt x="98" y="76"/>
                  <a:pt x="98" y="43"/>
                </a:cubicBezTo>
                <a:cubicBezTo>
                  <a:pt x="98" y="21"/>
                  <a:pt x="76" y="0"/>
                  <a:pt x="44" y="0"/>
                </a:cubicBezTo>
                <a:cubicBezTo>
                  <a:pt x="21" y="0"/>
                  <a:pt x="0" y="21"/>
                  <a:pt x="0" y="43"/>
                </a:cubicBezTo>
                <a:cubicBezTo>
                  <a:pt x="0" y="76"/>
                  <a:pt x="21" y="98"/>
                  <a:pt x="44" y="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419">
            <a:extLst>
              <a:ext uri="{FF2B5EF4-FFF2-40B4-BE49-F238E27FC236}">
                <a16:creationId xmlns:a16="http://schemas.microsoft.com/office/drawing/2014/main" id="{E6F6E520-D019-8F4D-A3EA-FF41AFC38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5763" y="7295496"/>
            <a:ext cx="91231" cy="91231"/>
          </a:xfrm>
          <a:custGeom>
            <a:avLst/>
            <a:gdLst>
              <a:gd name="T0" fmla="*/ 54 w 99"/>
              <a:gd name="T1" fmla="*/ 98 h 99"/>
              <a:gd name="T2" fmla="*/ 54 w 99"/>
              <a:gd name="T3" fmla="*/ 98 h 99"/>
              <a:gd name="T4" fmla="*/ 98 w 99"/>
              <a:gd name="T5" fmla="*/ 43 h 99"/>
              <a:gd name="T6" fmla="*/ 54 w 99"/>
              <a:gd name="T7" fmla="*/ 0 h 99"/>
              <a:gd name="T8" fmla="*/ 0 w 99"/>
              <a:gd name="T9" fmla="*/ 43 h 99"/>
              <a:gd name="T10" fmla="*/ 54 w 99"/>
              <a:gd name="T11" fmla="*/ 98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" h="99">
                <a:moveTo>
                  <a:pt x="54" y="98"/>
                </a:moveTo>
                <a:lnTo>
                  <a:pt x="54" y="98"/>
                </a:lnTo>
                <a:cubicBezTo>
                  <a:pt x="76" y="98"/>
                  <a:pt x="98" y="76"/>
                  <a:pt x="98" y="43"/>
                </a:cubicBezTo>
                <a:cubicBezTo>
                  <a:pt x="98" y="21"/>
                  <a:pt x="76" y="0"/>
                  <a:pt x="54" y="0"/>
                </a:cubicBezTo>
                <a:cubicBezTo>
                  <a:pt x="22" y="0"/>
                  <a:pt x="0" y="21"/>
                  <a:pt x="0" y="43"/>
                </a:cubicBezTo>
                <a:cubicBezTo>
                  <a:pt x="0" y="76"/>
                  <a:pt x="22" y="98"/>
                  <a:pt x="54" y="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420">
            <a:extLst>
              <a:ext uri="{FF2B5EF4-FFF2-40B4-BE49-F238E27FC236}">
                <a16:creationId xmlns:a16="http://schemas.microsoft.com/office/drawing/2014/main" id="{3FB3158C-0510-7646-85F4-A68557B30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6542" y="6992773"/>
            <a:ext cx="91231" cy="95379"/>
          </a:xfrm>
          <a:custGeom>
            <a:avLst/>
            <a:gdLst>
              <a:gd name="T0" fmla="*/ 54 w 99"/>
              <a:gd name="T1" fmla="*/ 0 h 100"/>
              <a:gd name="T2" fmla="*/ 54 w 99"/>
              <a:gd name="T3" fmla="*/ 0 h 100"/>
              <a:gd name="T4" fmla="*/ 0 w 99"/>
              <a:gd name="T5" fmla="*/ 44 h 100"/>
              <a:gd name="T6" fmla="*/ 54 w 99"/>
              <a:gd name="T7" fmla="*/ 99 h 100"/>
              <a:gd name="T8" fmla="*/ 98 w 99"/>
              <a:gd name="T9" fmla="*/ 44 h 100"/>
              <a:gd name="T10" fmla="*/ 54 w 99"/>
              <a:gd name="T11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" h="100">
                <a:moveTo>
                  <a:pt x="54" y="0"/>
                </a:moveTo>
                <a:lnTo>
                  <a:pt x="54" y="0"/>
                </a:lnTo>
                <a:cubicBezTo>
                  <a:pt x="21" y="0"/>
                  <a:pt x="0" y="22"/>
                  <a:pt x="0" y="44"/>
                </a:cubicBezTo>
                <a:cubicBezTo>
                  <a:pt x="0" y="77"/>
                  <a:pt x="21" y="99"/>
                  <a:pt x="54" y="99"/>
                </a:cubicBezTo>
                <a:cubicBezTo>
                  <a:pt x="76" y="99"/>
                  <a:pt x="98" y="77"/>
                  <a:pt x="98" y="44"/>
                </a:cubicBezTo>
                <a:cubicBezTo>
                  <a:pt x="98" y="22"/>
                  <a:pt x="76" y="0"/>
                  <a:pt x="5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421">
            <a:extLst>
              <a:ext uri="{FF2B5EF4-FFF2-40B4-BE49-F238E27FC236}">
                <a16:creationId xmlns:a16="http://schemas.microsoft.com/office/drawing/2014/main" id="{89BC35D7-89AC-7E4B-A504-D2143D1AC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2373" y="6992773"/>
            <a:ext cx="91231" cy="95379"/>
          </a:xfrm>
          <a:custGeom>
            <a:avLst/>
            <a:gdLst>
              <a:gd name="T0" fmla="*/ 44 w 99"/>
              <a:gd name="T1" fmla="*/ 99 h 100"/>
              <a:gd name="T2" fmla="*/ 44 w 99"/>
              <a:gd name="T3" fmla="*/ 99 h 100"/>
              <a:gd name="T4" fmla="*/ 98 w 99"/>
              <a:gd name="T5" fmla="*/ 44 h 100"/>
              <a:gd name="T6" fmla="*/ 44 w 99"/>
              <a:gd name="T7" fmla="*/ 0 h 100"/>
              <a:gd name="T8" fmla="*/ 0 w 99"/>
              <a:gd name="T9" fmla="*/ 44 h 100"/>
              <a:gd name="T10" fmla="*/ 44 w 99"/>
              <a:gd name="T11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" h="100">
                <a:moveTo>
                  <a:pt x="44" y="99"/>
                </a:moveTo>
                <a:lnTo>
                  <a:pt x="44" y="99"/>
                </a:lnTo>
                <a:cubicBezTo>
                  <a:pt x="76" y="99"/>
                  <a:pt x="98" y="77"/>
                  <a:pt x="98" y="44"/>
                </a:cubicBezTo>
                <a:cubicBezTo>
                  <a:pt x="98" y="22"/>
                  <a:pt x="76" y="0"/>
                  <a:pt x="44" y="0"/>
                </a:cubicBezTo>
                <a:cubicBezTo>
                  <a:pt x="21" y="0"/>
                  <a:pt x="0" y="22"/>
                  <a:pt x="0" y="44"/>
                </a:cubicBezTo>
                <a:cubicBezTo>
                  <a:pt x="0" y="77"/>
                  <a:pt x="21" y="99"/>
                  <a:pt x="44" y="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422">
            <a:extLst>
              <a:ext uri="{FF2B5EF4-FFF2-40B4-BE49-F238E27FC236}">
                <a16:creationId xmlns:a16="http://schemas.microsoft.com/office/drawing/2014/main" id="{2B42E0AF-A5FA-1F4B-BF9E-FBA2CB529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5763" y="6992773"/>
            <a:ext cx="91231" cy="95379"/>
          </a:xfrm>
          <a:custGeom>
            <a:avLst/>
            <a:gdLst>
              <a:gd name="T0" fmla="*/ 54 w 99"/>
              <a:gd name="T1" fmla="*/ 99 h 100"/>
              <a:gd name="T2" fmla="*/ 54 w 99"/>
              <a:gd name="T3" fmla="*/ 99 h 100"/>
              <a:gd name="T4" fmla="*/ 98 w 99"/>
              <a:gd name="T5" fmla="*/ 44 h 100"/>
              <a:gd name="T6" fmla="*/ 54 w 99"/>
              <a:gd name="T7" fmla="*/ 0 h 100"/>
              <a:gd name="T8" fmla="*/ 0 w 99"/>
              <a:gd name="T9" fmla="*/ 44 h 100"/>
              <a:gd name="T10" fmla="*/ 54 w 99"/>
              <a:gd name="T11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" h="100">
                <a:moveTo>
                  <a:pt x="54" y="99"/>
                </a:moveTo>
                <a:lnTo>
                  <a:pt x="54" y="99"/>
                </a:lnTo>
                <a:cubicBezTo>
                  <a:pt x="76" y="99"/>
                  <a:pt x="98" y="77"/>
                  <a:pt x="98" y="44"/>
                </a:cubicBezTo>
                <a:cubicBezTo>
                  <a:pt x="98" y="22"/>
                  <a:pt x="76" y="0"/>
                  <a:pt x="54" y="0"/>
                </a:cubicBezTo>
                <a:cubicBezTo>
                  <a:pt x="22" y="0"/>
                  <a:pt x="0" y="22"/>
                  <a:pt x="0" y="44"/>
                </a:cubicBezTo>
                <a:cubicBezTo>
                  <a:pt x="0" y="77"/>
                  <a:pt x="22" y="99"/>
                  <a:pt x="54" y="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423">
            <a:extLst>
              <a:ext uri="{FF2B5EF4-FFF2-40B4-BE49-F238E27FC236}">
                <a16:creationId xmlns:a16="http://schemas.microsoft.com/office/drawing/2014/main" id="{90C375E3-2A48-544B-A59B-C2FA920A5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5461" y="1108360"/>
            <a:ext cx="1277237" cy="812787"/>
          </a:xfrm>
          <a:custGeom>
            <a:avLst/>
            <a:gdLst>
              <a:gd name="T0" fmla="*/ 1291 w 1358"/>
              <a:gd name="T1" fmla="*/ 864 h 865"/>
              <a:gd name="T2" fmla="*/ 1291 w 1358"/>
              <a:gd name="T3" fmla="*/ 864 h 865"/>
              <a:gd name="T4" fmla="*/ 66 w 1358"/>
              <a:gd name="T5" fmla="*/ 864 h 865"/>
              <a:gd name="T6" fmla="*/ 0 w 1358"/>
              <a:gd name="T7" fmla="*/ 798 h 865"/>
              <a:gd name="T8" fmla="*/ 0 w 1358"/>
              <a:gd name="T9" fmla="*/ 65 h 865"/>
              <a:gd name="T10" fmla="*/ 66 w 1358"/>
              <a:gd name="T11" fmla="*/ 0 h 865"/>
              <a:gd name="T12" fmla="*/ 1291 w 1358"/>
              <a:gd name="T13" fmla="*/ 0 h 865"/>
              <a:gd name="T14" fmla="*/ 1357 w 1358"/>
              <a:gd name="T15" fmla="*/ 65 h 865"/>
              <a:gd name="T16" fmla="*/ 1357 w 1358"/>
              <a:gd name="T17" fmla="*/ 798 h 865"/>
              <a:gd name="T18" fmla="*/ 1291 w 1358"/>
              <a:gd name="T19" fmla="*/ 864 h 865"/>
              <a:gd name="T20" fmla="*/ 88 w 1358"/>
              <a:gd name="T21" fmla="*/ 776 h 865"/>
              <a:gd name="T22" fmla="*/ 88 w 1358"/>
              <a:gd name="T23" fmla="*/ 776 h 865"/>
              <a:gd name="T24" fmla="*/ 1270 w 1358"/>
              <a:gd name="T25" fmla="*/ 776 h 865"/>
              <a:gd name="T26" fmla="*/ 1270 w 1358"/>
              <a:gd name="T27" fmla="*/ 87 h 865"/>
              <a:gd name="T28" fmla="*/ 88 w 1358"/>
              <a:gd name="T29" fmla="*/ 87 h 865"/>
              <a:gd name="T30" fmla="*/ 88 w 1358"/>
              <a:gd name="T31" fmla="*/ 77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58" h="865">
                <a:moveTo>
                  <a:pt x="1291" y="864"/>
                </a:moveTo>
                <a:lnTo>
                  <a:pt x="1291" y="864"/>
                </a:lnTo>
                <a:cubicBezTo>
                  <a:pt x="66" y="864"/>
                  <a:pt x="66" y="864"/>
                  <a:pt x="66" y="864"/>
                </a:cubicBezTo>
                <a:cubicBezTo>
                  <a:pt x="33" y="864"/>
                  <a:pt x="0" y="842"/>
                  <a:pt x="0" y="798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21"/>
                  <a:pt x="33" y="0"/>
                  <a:pt x="66" y="0"/>
                </a:cubicBezTo>
                <a:cubicBezTo>
                  <a:pt x="1291" y="0"/>
                  <a:pt x="1291" y="0"/>
                  <a:pt x="1291" y="0"/>
                </a:cubicBezTo>
                <a:cubicBezTo>
                  <a:pt x="1324" y="0"/>
                  <a:pt x="1357" y="21"/>
                  <a:pt x="1357" y="65"/>
                </a:cubicBezTo>
                <a:cubicBezTo>
                  <a:pt x="1357" y="798"/>
                  <a:pt x="1357" y="798"/>
                  <a:pt x="1357" y="798"/>
                </a:cubicBezTo>
                <a:cubicBezTo>
                  <a:pt x="1357" y="842"/>
                  <a:pt x="1324" y="864"/>
                  <a:pt x="1291" y="864"/>
                </a:cubicBezTo>
                <a:close/>
                <a:moveTo>
                  <a:pt x="88" y="776"/>
                </a:moveTo>
                <a:lnTo>
                  <a:pt x="88" y="776"/>
                </a:lnTo>
                <a:cubicBezTo>
                  <a:pt x="1270" y="776"/>
                  <a:pt x="1270" y="776"/>
                  <a:pt x="1270" y="776"/>
                </a:cubicBezTo>
                <a:cubicBezTo>
                  <a:pt x="1270" y="87"/>
                  <a:pt x="1270" y="87"/>
                  <a:pt x="1270" y="87"/>
                </a:cubicBezTo>
                <a:cubicBezTo>
                  <a:pt x="88" y="87"/>
                  <a:pt x="88" y="87"/>
                  <a:pt x="88" y="87"/>
                </a:cubicBezTo>
                <a:lnTo>
                  <a:pt x="88" y="7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424">
            <a:extLst>
              <a:ext uri="{FF2B5EF4-FFF2-40B4-BE49-F238E27FC236}">
                <a16:creationId xmlns:a16="http://schemas.microsoft.com/office/drawing/2014/main" id="{E054DC7F-879E-2C41-97C8-EA7F1E9FC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0319" y="1995791"/>
            <a:ext cx="1563373" cy="82937"/>
          </a:xfrm>
          <a:custGeom>
            <a:avLst/>
            <a:gdLst>
              <a:gd name="T0" fmla="*/ 1620 w 1664"/>
              <a:gd name="T1" fmla="*/ 87 h 88"/>
              <a:gd name="T2" fmla="*/ 1620 w 1664"/>
              <a:gd name="T3" fmla="*/ 87 h 88"/>
              <a:gd name="T4" fmla="*/ 44 w 1664"/>
              <a:gd name="T5" fmla="*/ 87 h 88"/>
              <a:gd name="T6" fmla="*/ 0 w 1664"/>
              <a:gd name="T7" fmla="*/ 43 h 88"/>
              <a:gd name="T8" fmla="*/ 44 w 1664"/>
              <a:gd name="T9" fmla="*/ 0 h 88"/>
              <a:gd name="T10" fmla="*/ 1620 w 1664"/>
              <a:gd name="T11" fmla="*/ 0 h 88"/>
              <a:gd name="T12" fmla="*/ 1663 w 1664"/>
              <a:gd name="T13" fmla="*/ 43 h 88"/>
              <a:gd name="T14" fmla="*/ 1620 w 1664"/>
              <a:gd name="T15" fmla="*/ 8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64" h="88">
                <a:moveTo>
                  <a:pt x="1620" y="87"/>
                </a:moveTo>
                <a:lnTo>
                  <a:pt x="1620" y="87"/>
                </a:lnTo>
                <a:cubicBezTo>
                  <a:pt x="44" y="87"/>
                  <a:pt x="44" y="87"/>
                  <a:pt x="44" y="87"/>
                </a:cubicBezTo>
                <a:cubicBezTo>
                  <a:pt x="22" y="87"/>
                  <a:pt x="0" y="76"/>
                  <a:pt x="0" y="43"/>
                </a:cubicBezTo>
                <a:cubicBezTo>
                  <a:pt x="0" y="22"/>
                  <a:pt x="22" y="0"/>
                  <a:pt x="44" y="0"/>
                </a:cubicBezTo>
                <a:cubicBezTo>
                  <a:pt x="1620" y="0"/>
                  <a:pt x="1620" y="0"/>
                  <a:pt x="1620" y="0"/>
                </a:cubicBezTo>
                <a:cubicBezTo>
                  <a:pt x="1652" y="0"/>
                  <a:pt x="1663" y="22"/>
                  <a:pt x="1663" y="43"/>
                </a:cubicBezTo>
                <a:cubicBezTo>
                  <a:pt x="1663" y="76"/>
                  <a:pt x="1652" y="87"/>
                  <a:pt x="1620" y="8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425">
            <a:extLst>
              <a:ext uri="{FF2B5EF4-FFF2-40B4-BE49-F238E27FC236}">
                <a16:creationId xmlns:a16="http://schemas.microsoft.com/office/drawing/2014/main" id="{E7B17E7B-7CD8-4B4D-9B3C-05FA63507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4018" y="3691861"/>
            <a:ext cx="638619" cy="1277237"/>
          </a:xfrm>
          <a:custGeom>
            <a:avLst/>
            <a:gdLst>
              <a:gd name="T0" fmla="*/ 581 w 680"/>
              <a:gd name="T1" fmla="*/ 99 h 1358"/>
              <a:gd name="T2" fmla="*/ 340 w 680"/>
              <a:gd name="T3" fmla="*/ 0 h 1358"/>
              <a:gd name="T4" fmla="*/ 0 w 680"/>
              <a:gd name="T5" fmla="*/ 339 h 1358"/>
              <a:gd name="T6" fmla="*/ 143 w 680"/>
              <a:gd name="T7" fmla="*/ 657 h 1358"/>
              <a:gd name="T8" fmla="*/ 187 w 680"/>
              <a:gd name="T9" fmla="*/ 766 h 1358"/>
              <a:gd name="T10" fmla="*/ 175 w 680"/>
              <a:gd name="T11" fmla="*/ 876 h 1358"/>
              <a:gd name="T12" fmla="*/ 252 w 680"/>
              <a:gd name="T13" fmla="*/ 952 h 1358"/>
              <a:gd name="T14" fmla="*/ 175 w 680"/>
              <a:gd name="T15" fmla="*/ 1040 h 1358"/>
              <a:gd name="T16" fmla="*/ 241 w 680"/>
              <a:gd name="T17" fmla="*/ 1117 h 1358"/>
              <a:gd name="T18" fmla="*/ 175 w 680"/>
              <a:gd name="T19" fmla="*/ 1193 h 1358"/>
              <a:gd name="T20" fmla="*/ 307 w 680"/>
              <a:gd name="T21" fmla="*/ 1346 h 1358"/>
              <a:gd name="T22" fmla="*/ 340 w 680"/>
              <a:gd name="T23" fmla="*/ 1357 h 1358"/>
              <a:gd name="T24" fmla="*/ 482 w 680"/>
              <a:gd name="T25" fmla="*/ 1226 h 1358"/>
              <a:gd name="T26" fmla="*/ 504 w 680"/>
              <a:gd name="T27" fmla="*/ 690 h 1358"/>
              <a:gd name="T28" fmla="*/ 548 w 680"/>
              <a:gd name="T29" fmla="*/ 613 h 1358"/>
              <a:gd name="T30" fmla="*/ 635 w 680"/>
              <a:gd name="T31" fmla="*/ 515 h 1358"/>
              <a:gd name="T32" fmla="*/ 581 w 680"/>
              <a:gd name="T33" fmla="*/ 99 h 1358"/>
              <a:gd name="T34" fmla="*/ 559 w 680"/>
              <a:gd name="T35" fmla="*/ 471 h 1358"/>
              <a:gd name="T36" fmla="*/ 438 w 680"/>
              <a:gd name="T37" fmla="*/ 624 h 1358"/>
              <a:gd name="T38" fmla="*/ 427 w 680"/>
              <a:gd name="T39" fmla="*/ 646 h 1358"/>
              <a:gd name="T40" fmla="*/ 416 w 680"/>
              <a:gd name="T41" fmla="*/ 1171 h 1358"/>
              <a:gd name="T42" fmla="*/ 285 w 680"/>
              <a:gd name="T43" fmla="*/ 1193 h 1358"/>
              <a:gd name="T44" fmla="*/ 351 w 680"/>
              <a:gd name="T45" fmla="*/ 1117 h 1358"/>
              <a:gd name="T46" fmla="*/ 285 w 680"/>
              <a:gd name="T47" fmla="*/ 1040 h 1358"/>
              <a:gd name="T48" fmla="*/ 362 w 680"/>
              <a:gd name="T49" fmla="*/ 952 h 1358"/>
              <a:gd name="T50" fmla="*/ 263 w 680"/>
              <a:gd name="T51" fmla="*/ 854 h 1358"/>
              <a:gd name="T52" fmla="*/ 318 w 680"/>
              <a:gd name="T53" fmla="*/ 756 h 1358"/>
              <a:gd name="T54" fmla="*/ 318 w 680"/>
              <a:gd name="T55" fmla="*/ 690 h 1358"/>
              <a:gd name="T56" fmla="*/ 208 w 680"/>
              <a:gd name="T57" fmla="*/ 548 h 1358"/>
              <a:gd name="T58" fmla="*/ 340 w 680"/>
              <a:gd name="T59" fmla="*/ 88 h 1358"/>
              <a:gd name="T60" fmla="*/ 515 w 680"/>
              <a:gd name="T61" fmla="*/ 154 h 1358"/>
              <a:gd name="T62" fmla="*/ 559 w 680"/>
              <a:gd name="T63" fmla="*/ 471 h 1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80" h="1358">
                <a:moveTo>
                  <a:pt x="581" y="99"/>
                </a:moveTo>
                <a:lnTo>
                  <a:pt x="581" y="99"/>
                </a:lnTo>
                <a:cubicBezTo>
                  <a:pt x="515" y="33"/>
                  <a:pt x="427" y="0"/>
                  <a:pt x="340" y="0"/>
                </a:cubicBezTo>
                <a:lnTo>
                  <a:pt x="340" y="0"/>
                </a:lnTo>
                <a:cubicBezTo>
                  <a:pt x="252" y="0"/>
                  <a:pt x="165" y="33"/>
                  <a:pt x="99" y="99"/>
                </a:cubicBezTo>
                <a:cubicBezTo>
                  <a:pt x="33" y="164"/>
                  <a:pt x="0" y="252"/>
                  <a:pt x="0" y="339"/>
                </a:cubicBezTo>
                <a:cubicBezTo>
                  <a:pt x="0" y="449"/>
                  <a:pt x="44" y="548"/>
                  <a:pt x="132" y="613"/>
                </a:cubicBezTo>
                <a:cubicBezTo>
                  <a:pt x="121" y="624"/>
                  <a:pt x="132" y="646"/>
                  <a:pt x="143" y="657"/>
                </a:cubicBezTo>
                <a:cubicBezTo>
                  <a:pt x="230" y="723"/>
                  <a:pt x="230" y="723"/>
                  <a:pt x="230" y="723"/>
                </a:cubicBezTo>
                <a:cubicBezTo>
                  <a:pt x="187" y="766"/>
                  <a:pt x="187" y="766"/>
                  <a:pt x="187" y="766"/>
                </a:cubicBezTo>
                <a:cubicBezTo>
                  <a:pt x="175" y="777"/>
                  <a:pt x="175" y="788"/>
                  <a:pt x="175" y="799"/>
                </a:cubicBezTo>
                <a:cubicBezTo>
                  <a:pt x="175" y="876"/>
                  <a:pt x="175" y="876"/>
                  <a:pt x="175" y="876"/>
                </a:cubicBezTo>
                <a:cubicBezTo>
                  <a:pt x="175" y="887"/>
                  <a:pt x="187" y="898"/>
                  <a:pt x="198" y="909"/>
                </a:cubicBezTo>
                <a:cubicBezTo>
                  <a:pt x="252" y="952"/>
                  <a:pt x="252" y="952"/>
                  <a:pt x="252" y="952"/>
                </a:cubicBezTo>
                <a:cubicBezTo>
                  <a:pt x="187" y="1007"/>
                  <a:pt x="187" y="1007"/>
                  <a:pt x="187" y="1007"/>
                </a:cubicBezTo>
                <a:cubicBezTo>
                  <a:pt x="187" y="1018"/>
                  <a:pt x="175" y="1029"/>
                  <a:pt x="175" y="1040"/>
                </a:cubicBezTo>
                <a:cubicBezTo>
                  <a:pt x="175" y="1051"/>
                  <a:pt x="187" y="1062"/>
                  <a:pt x="187" y="1073"/>
                </a:cubicBezTo>
                <a:cubicBezTo>
                  <a:pt x="241" y="1117"/>
                  <a:pt x="241" y="1117"/>
                  <a:pt x="241" y="1117"/>
                </a:cubicBezTo>
                <a:cubicBezTo>
                  <a:pt x="187" y="1160"/>
                  <a:pt x="187" y="1160"/>
                  <a:pt x="187" y="1160"/>
                </a:cubicBezTo>
                <a:cubicBezTo>
                  <a:pt x="187" y="1171"/>
                  <a:pt x="175" y="1182"/>
                  <a:pt x="175" y="1193"/>
                </a:cubicBezTo>
                <a:cubicBezTo>
                  <a:pt x="175" y="1204"/>
                  <a:pt x="175" y="1215"/>
                  <a:pt x="187" y="1226"/>
                </a:cubicBezTo>
                <a:cubicBezTo>
                  <a:pt x="307" y="1346"/>
                  <a:pt x="307" y="1346"/>
                  <a:pt x="307" y="1346"/>
                </a:cubicBezTo>
                <a:cubicBezTo>
                  <a:pt x="318" y="1346"/>
                  <a:pt x="329" y="1357"/>
                  <a:pt x="340" y="1357"/>
                </a:cubicBezTo>
                <a:lnTo>
                  <a:pt x="340" y="1357"/>
                </a:lnTo>
                <a:cubicBezTo>
                  <a:pt x="351" y="1357"/>
                  <a:pt x="362" y="1346"/>
                  <a:pt x="373" y="1346"/>
                </a:cubicBezTo>
                <a:cubicBezTo>
                  <a:pt x="482" y="1226"/>
                  <a:pt x="482" y="1226"/>
                  <a:pt x="482" y="1226"/>
                </a:cubicBezTo>
                <a:cubicBezTo>
                  <a:pt x="493" y="1215"/>
                  <a:pt x="504" y="1204"/>
                  <a:pt x="504" y="1193"/>
                </a:cubicBezTo>
                <a:cubicBezTo>
                  <a:pt x="504" y="690"/>
                  <a:pt x="504" y="690"/>
                  <a:pt x="504" y="690"/>
                </a:cubicBezTo>
                <a:cubicBezTo>
                  <a:pt x="537" y="657"/>
                  <a:pt x="537" y="657"/>
                  <a:pt x="537" y="657"/>
                </a:cubicBezTo>
                <a:cubicBezTo>
                  <a:pt x="548" y="646"/>
                  <a:pt x="559" y="624"/>
                  <a:pt x="548" y="613"/>
                </a:cubicBezTo>
                <a:lnTo>
                  <a:pt x="548" y="613"/>
                </a:lnTo>
                <a:cubicBezTo>
                  <a:pt x="581" y="580"/>
                  <a:pt x="613" y="548"/>
                  <a:pt x="635" y="515"/>
                </a:cubicBezTo>
                <a:cubicBezTo>
                  <a:pt x="668" y="460"/>
                  <a:pt x="679" y="394"/>
                  <a:pt x="679" y="339"/>
                </a:cubicBezTo>
                <a:cubicBezTo>
                  <a:pt x="679" y="241"/>
                  <a:pt x="646" y="164"/>
                  <a:pt x="581" y="99"/>
                </a:cubicBezTo>
                <a:close/>
                <a:moveTo>
                  <a:pt x="559" y="471"/>
                </a:moveTo>
                <a:lnTo>
                  <a:pt x="559" y="471"/>
                </a:lnTo>
                <a:cubicBezTo>
                  <a:pt x="537" y="504"/>
                  <a:pt x="504" y="537"/>
                  <a:pt x="471" y="558"/>
                </a:cubicBezTo>
                <a:cubicBezTo>
                  <a:pt x="449" y="569"/>
                  <a:pt x="438" y="602"/>
                  <a:pt x="438" y="624"/>
                </a:cubicBezTo>
                <a:lnTo>
                  <a:pt x="438" y="624"/>
                </a:lnTo>
                <a:cubicBezTo>
                  <a:pt x="427" y="646"/>
                  <a:pt x="427" y="646"/>
                  <a:pt x="427" y="646"/>
                </a:cubicBezTo>
                <a:cubicBezTo>
                  <a:pt x="416" y="657"/>
                  <a:pt x="416" y="668"/>
                  <a:pt x="416" y="679"/>
                </a:cubicBezTo>
                <a:cubicBezTo>
                  <a:pt x="416" y="1171"/>
                  <a:pt x="416" y="1171"/>
                  <a:pt x="416" y="1171"/>
                </a:cubicBezTo>
                <a:cubicBezTo>
                  <a:pt x="340" y="1248"/>
                  <a:pt x="340" y="1248"/>
                  <a:pt x="340" y="1248"/>
                </a:cubicBezTo>
                <a:cubicBezTo>
                  <a:pt x="285" y="1193"/>
                  <a:pt x="285" y="1193"/>
                  <a:pt x="285" y="1193"/>
                </a:cubicBezTo>
                <a:cubicBezTo>
                  <a:pt x="340" y="1149"/>
                  <a:pt x="340" y="1149"/>
                  <a:pt x="340" y="1149"/>
                </a:cubicBezTo>
                <a:cubicBezTo>
                  <a:pt x="351" y="1138"/>
                  <a:pt x="351" y="1127"/>
                  <a:pt x="351" y="1117"/>
                </a:cubicBezTo>
                <a:cubicBezTo>
                  <a:pt x="351" y="1095"/>
                  <a:pt x="351" y="1084"/>
                  <a:pt x="340" y="1084"/>
                </a:cubicBezTo>
                <a:cubicBezTo>
                  <a:pt x="285" y="1040"/>
                  <a:pt x="285" y="1040"/>
                  <a:pt x="285" y="1040"/>
                </a:cubicBezTo>
                <a:cubicBezTo>
                  <a:pt x="351" y="985"/>
                  <a:pt x="351" y="985"/>
                  <a:pt x="351" y="985"/>
                </a:cubicBezTo>
                <a:cubicBezTo>
                  <a:pt x="351" y="974"/>
                  <a:pt x="362" y="963"/>
                  <a:pt x="362" y="952"/>
                </a:cubicBezTo>
                <a:cubicBezTo>
                  <a:pt x="362" y="941"/>
                  <a:pt x="351" y="931"/>
                  <a:pt x="340" y="919"/>
                </a:cubicBezTo>
                <a:cubicBezTo>
                  <a:pt x="263" y="854"/>
                  <a:pt x="263" y="854"/>
                  <a:pt x="263" y="854"/>
                </a:cubicBezTo>
                <a:cubicBezTo>
                  <a:pt x="263" y="821"/>
                  <a:pt x="263" y="821"/>
                  <a:pt x="263" y="821"/>
                </a:cubicBezTo>
                <a:cubicBezTo>
                  <a:pt x="318" y="756"/>
                  <a:pt x="318" y="756"/>
                  <a:pt x="318" y="756"/>
                </a:cubicBezTo>
                <a:cubicBezTo>
                  <a:pt x="329" y="744"/>
                  <a:pt x="329" y="733"/>
                  <a:pt x="329" y="723"/>
                </a:cubicBezTo>
                <a:cubicBezTo>
                  <a:pt x="329" y="712"/>
                  <a:pt x="329" y="701"/>
                  <a:pt x="318" y="690"/>
                </a:cubicBezTo>
                <a:cubicBezTo>
                  <a:pt x="230" y="613"/>
                  <a:pt x="230" y="613"/>
                  <a:pt x="230" y="613"/>
                </a:cubicBezTo>
                <a:cubicBezTo>
                  <a:pt x="241" y="591"/>
                  <a:pt x="230" y="569"/>
                  <a:pt x="208" y="548"/>
                </a:cubicBezTo>
                <a:cubicBezTo>
                  <a:pt x="132" y="504"/>
                  <a:pt x="88" y="427"/>
                  <a:pt x="88" y="339"/>
                </a:cubicBezTo>
                <a:cubicBezTo>
                  <a:pt x="88" y="197"/>
                  <a:pt x="198" y="88"/>
                  <a:pt x="340" y="88"/>
                </a:cubicBezTo>
                <a:lnTo>
                  <a:pt x="340" y="88"/>
                </a:lnTo>
                <a:cubicBezTo>
                  <a:pt x="406" y="88"/>
                  <a:pt x="471" y="110"/>
                  <a:pt x="515" y="154"/>
                </a:cubicBezTo>
                <a:cubicBezTo>
                  <a:pt x="569" y="208"/>
                  <a:pt x="592" y="274"/>
                  <a:pt x="592" y="339"/>
                </a:cubicBezTo>
                <a:cubicBezTo>
                  <a:pt x="592" y="383"/>
                  <a:pt x="581" y="427"/>
                  <a:pt x="559" y="47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26">
            <a:extLst>
              <a:ext uri="{FF2B5EF4-FFF2-40B4-BE49-F238E27FC236}">
                <a16:creationId xmlns:a16="http://schemas.microsoft.com/office/drawing/2014/main" id="{E2F04DCC-9369-DE4B-8C77-64688B9A1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2098" y="3845297"/>
            <a:ext cx="186608" cy="186608"/>
          </a:xfrm>
          <a:custGeom>
            <a:avLst/>
            <a:gdLst>
              <a:gd name="T0" fmla="*/ 99 w 198"/>
              <a:gd name="T1" fmla="*/ 0 h 199"/>
              <a:gd name="T2" fmla="*/ 99 w 198"/>
              <a:gd name="T3" fmla="*/ 0 h 199"/>
              <a:gd name="T4" fmla="*/ 0 w 198"/>
              <a:gd name="T5" fmla="*/ 99 h 199"/>
              <a:gd name="T6" fmla="*/ 99 w 198"/>
              <a:gd name="T7" fmla="*/ 198 h 199"/>
              <a:gd name="T8" fmla="*/ 197 w 198"/>
              <a:gd name="T9" fmla="*/ 99 h 199"/>
              <a:gd name="T10" fmla="*/ 99 w 198"/>
              <a:gd name="T11" fmla="*/ 0 h 199"/>
              <a:gd name="T12" fmla="*/ 99 w 198"/>
              <a:gd name="T13" fmla="*/ 154 h 199"/>
              <a:gd name="T14" fmla="*/ 99 w 198"/>
              <a:gd name="T15" fmla="*/ 154 h 199"/>
              <a:gd name="T16" fmla="*/ 44 w 198"/>
              <a:gd name="T17" fmla="*/ 99 h 199"/>
              <a:gd name="T18" fmla="*/ 99 w 198"/>
              <a:gd name="T19" fmla="*/ 44 h 199"/>
              <a:gd name="T20" fmla="*/ 153 w 198"/>
              <a:gd name="T21" fmla="*/ 99 h 199"/>
              <a:gd name="T22" fmla="*/ 99 w 198"/>
              <a:gd name="T23" fmla="*/ 154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8" h="199">
                <a:moveTo>
                  <a:pt x="99" y="0"/>
                </a:moveTo>
                <a:lnTo>
                  <a:pt x="99" y="0"/>
                </a:lnTo>
                <a:cubicBezTo>
                  <a:pt x="44" y="0"/>
                  <a:pt x="0" y="44"/>
                  <a:pt x="0" y="99"/>
                </a:cubicBezTo>
                <a:cubicBezTo>
                  <a:pt x="0" y="154"/>
                  <a:pt x="44" y="198"/>
                  <a:pt x="99" y="198"/>
                </a:cubicBezTo>
                <a:cubicBezTo>
                  <a:pt x="153" y="198"/>
                  <a:pt x="197" y="154"/>
                  <a:pt x="197" y="99"/>
                </a:cubicBezTo>
                <a:cubicBezTo>
                  <a:pt x="197" y="44"/>
                  <a:pt x="153" y="0"/>
                  <a:pt x="99" y="0"/>
                </a:cubicBezTo>
                <a:close/>
                <a:moveTo>
                  <a:pt x="99" y="154"/>
                </a:moveTo>
                <a:lnTo>
                  <a:pt x="99" y="154"/>
                </a:lnTo>
                <a:cubicBezTo>
                  <a:pt x="66" y="154"/>
                  <a:pt x="44" y="132"/>
                  <a:pt x="44" y="99"/>
                </a:cubicBezTo>
                <a:cubicBezTo>
                  <a:pt x="44" y="66"/>
                  <a:pt x="66" y="44"/>
                  <a:pt x="99" y="44"/>
                </a:cubicBezTo>
                <a:cubicBezTo>
                  <a:pt x="132" y="44"/>
                  <a:pt x="153" y="66"/>
                  <a:pt x="153" y="99"/>
                </a:cubicBezTo>
                <a:cubicBezTo>
                  <a:pt x="153" y="132"/>
                  <a:pt x="132" y="154"/>
                  <a:pt x="99" y="1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27">
            <a:extLst>
              <a:ext uri="{FF2B5EF4-FFF2-40B4-BE49-F238E27FC236}">
                <a16:creationId xmlns:a16="http://schemas.microsoft.com/office/drawing/2014/main" id="{6B443BB3-B3D9-7849-955E-5FFD97D55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9592" y="9493340"/>
            <a:ext cx="464450" cy="476889"/>
          </a:xfrm>
          <a:custGeom>
            <a:avLst/>
            <a:gdLst>
              <a:gd name="T0" fmla="*/ 241 w 493"/>
              <a:gd name="T1" fmla="*/ 504 h 505"/>
              <a:gd name="T2" fmla="*/ 241 w 493"/>
              <a:gd name="T3" fmla="*/ 504 h 505"/>
              <a:gd name="T4" fmla="*/ 0 w 493"/>
              <a:gd name="T5" fmla="*/ 252 h 505"/>
              <a:gd name="T6" fmla="*/ 241 w 493"/>
              <a:gd name="T7" fmla="*/ 0 h 505"/>
              <a:gd name="T8" fmla="*/ 492 w 493"/>
              <a:gd name="T9" fmla="*/ 252 h 505"/>
              <a:gd name="T10" fmla="*/ 241 w 493"/>
              <a:gd name="T11" fmla="*/ 504 h 505"/>
              <a:gd name="T12" fmla="*/ 241 w 493"/>
              <a:gd name="T13" fmla="*/ 88 h 505"/>
              <a:gd name="T14" fmla="*/ 241 w 493"/>
              <a:gd name="T15" fmla="*/ 88 h 505"/>
              <a:gd name="T16" fmla="*/ 88 w 493"/>
              <a:gd name="T17" fmla="*/ 252 h 505"/>
              <a:gd name="T18" fmla="*/ 241 w 493"/>
              <a:gd name="T19" fmla="*/ 416 h 505"/>
              <a:gd name="T20" fmla="*/ 405 w 493"/>
              <a:gd name="T21" fmla="*/ 252 h 505"/>
              <a:gd name="T22" fmla="*/ 241 w 493"/>
              <a:gd name="T23" fmla="*/ 88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3" h="505">
                <a:moveTo>
                  <a:pt x="241" y="504"/>
                </a:moveTo>
                <a:lnTo>
                  <a:pt x="241" y="504"/>
                </a:lnTo>
                <a:cubicBezTo>
                  <a:pt x="110" y="504"/>
                  <a:pt x="0" y="394"/>
                  <a:pt x="0" y="252"/>
                </a:cubicBezTo>
                <a:cubicBezTo>
                  <a:pt x="0" y="121"/>
                  <a:pt x="110" y="0"/>
                  <a:pt x="241" y="0"/>
                </a:cubicBezTo>
                <a:cubicBezTo>
                  <a:pt x="383" y="0"/>
                  <a:pt x="492" y="121"/>
                  <a:pt x="492" y="252"/>
                </a:cubicBezTo>
                <a:cubicBezTo>
                  <a:pt x="492" y="394"/>
                  <a:pt x="383" y="504"/>
                  <a:pt x="241" y="504"/>
                </a:cubicBezTo>
                <a:close/>
                <a:moveTo>
                  <a:pt x="241" y="88"/>
                </a:moveTo>
                <a:lnTo>
                  <a:pt x="241" y="88"/>
                </a:lnTo>
                <a:cubicBezTo>
                  <a:pt x="153" y="88"/>
                  <a:pt x="88" y="165"/>
                  <a:pt x="88" y="252"/>
                </a:cubicBezTo>
                <a:cubicBezTo>
                  <a:pt x="88" y="350"/>
                  <a:pt x="153" y="416"/>
                  <a:pt x="241" y="416"/>
                </a:cubicBezTo>
                <a:cubicBezTo>
                  <a:pt x="339" y="416"/>
                  <a:pt x="405" y="350"/>
                  <a:pt x="405" y="252"/>
                </a:cubicBezTo>
                <a:cubicBezTo>
                  <a:pt x="405" y="165"/>
                  <a:pt x="339" y="88"/>
                  <a:pt x="241" y="8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28">
            <a:extLst>
              <a:ext uri="{FF2B5EF4-FFF2-40B4-BE49-F238E27FC236}">
                <a16:creationId xmlns:a16="http://schemas.microsoft.com/office/drawing/2014/main" id="{2B3FE0DB-9AEA-7447-9073-B48C98E58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3717" y="10019991"/>
            <a:ext cx="792052" cy="443717"/>
          </a:xfrm>
          <a:custGeom>
            <a:avLst/>
            <a:gdLst>
              <a:gd name="T0" fmla="*/ 799 w 844"/>
              <a:gd name="T1" fmla="*/ 471 h 472"/>
              <a:gd name="T2" fmla="*/ 799 w 844"/>
              <a:gd name="T3" fmla="*/ 471 h 472"/>
              <a:gd name="T4" fmla="*/ 44 w 844"/>
              <a:gd name="T5" fmla="*/ 471 h 472"/>
              <a:gd name="T6" fmla="*/ 0 w 844"/>
              <a:gd name="T7" fmla="*/ 427 h 472"/>
              <a:gd name="T8" fmla="*/ 0 w 844"/>
              <a:gd name="T9" fmla="*/ 252 h 472"/>
              <a:gd name="T10" fmla="*/ 77 w 844"/>
              <a:gd name="T11" fmla="*/ 99 h 472"/>
              <a:gd name="T12" fmla="*/ 416 w 844"/>
              <a:gd name="T13" fmla="*/ 0 h 472"/>
              <a:gd name="T14" fmla="*/ 766 w 844"/>
              <a:gd name="T15" fmla="*/ 99 h 472"/>
              <a:gd name="T16" fmla="*/ 843 w 844"/>
              <a:gd name="T17" fmla="*/ 252 h 472"/>
              <a:gd name="T18" fmla="*/ 843 w 844"/>
              <a:gd name="T19" fmla="*/ 427 h 472"/>
              <a:gd name="T20" fmla="*/ 799 w 844"/>
              <a:gd name="T21" fmla="*/ 471 h 472"/>
              <a:gd name="T22" fmla="*/ 88 w 844"/>
              <a:gd name="T23" fmla="*/ 384 h 472"/>
              <a:gd name="T24" fmla="*/ 88 w 844"/>
              <a:gd name="T25" fmla="*/ 384 h 472"/>
              <a:gd name="T26" fmla="*/ 755 w 844"/>
              <a:gd name="T27" fmla="*/ 384 h 472"/>
              <a:gd name="T28" fmla="*/ 755 w 844"/>
              <a:gd name="T29" fmla="*/ 252 h 472"/>
              <a:gd name="T30" fmla="*/ 722 w 844"/>
              <a:gd name="T31" fmla="*/ 176 h 472"/>
              <a:gd name="T32" fmla="*/ 416 w 844"/>
              <a:gd name="T33" fmla="*/ 88 h 472"/>
              <a:gd name="T34" fmla="*/ 131 w 844"/>
              <a:gd name="T35" fmla="*/ 176 h 472"/>
              <a:gd name="T36" fmla="*/ 88 w 844"/>
              <a:gd name="T37" fmla="*/ 252 h 472"/>
              <a:gd name="T38" fmla="*/ 88 w 844"/>
              <a:gd name="T39" fmla="*/ 384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44" h="472">
                <a:moveTo>
                  <a:pt x="799" y="471"/>
                </a:moveTo>
                <a:lnTo>
                  <a:pt x="799" y="471"/>
                </a:lnTo>
                <a:cubicBezTo>
                  <a:pt x="44" y="471"/>
                  <a:pt x="44" y="471"/>
                  <a:pt x="44" y="471"/>
                </a:cubicBezTo>
                <a:cubicBezTo>
                  <a:pt x="11" y="471"/>
                  <a:pt x="0" y="449"/>
                  <a:pt x="0" y="427"/>
                </a:cubicBezTo>
                <a:cubicBezTo>
                  <a:pt x="0" y="252"/>
                  <a:pt x="0" y="252"/>
                  <a:pt x="0" y="252"/>
                </a:cubicBezTo>
                <a:cubicBezTo>
                  <a:pt x="0" y="186"/>
                  <a:pt x="22" y="132"/>
                  <a:pt x="77" y="99"/>
                </a:cubicBezTo>
                <a:cubicBezTo>
                  <a:pt x="175" y="33"/>
                  <a:pt x="296" y="0"/>
                  <a:pt x="416" y="0"/>
                </a:cubicBezTo>
                <a:cubicBezTo>
                  <a:pt x="547" y="0"/>
                  <a:pt x="667" y="33"/>
                  <a:pt x="766" y="99"/>
                </a:cubicBezTo>
                <a:cubicBezTo>
                  <a:pt x="821" y="132"/>
                  <a:pt x="843" y="186"/>
                  <a:pt x="843" y="252"/>
                </a:cubicBezTo>
                <a:cubicBezTo>
                  <a:pt x="843" y="296"/>
                  <a:pt x="843" y="373"/>
                  <a:pt x="843" y="427"/>
                </a:cubicBezTo>
                <a:cubicBezTo>
                  <a:pt x="843" y="449"/>
                  <a:pt x="832" y="471"/>
                  <a:pt x="799" y="471"/>
                </a:cubicBezTo>
                <a:close/>
                <a:moveTo>
                  <a:pt x="88" y="384"/>
                </a:moveTo>
                <a:lnTo>
                  <a:pt x="88" y="384"/>
                </a:lnTo>
                <a:cubicBezTo>
                  <a:pt x="755" y="384"/>
                  <a:pt x="755" y="384"/>
                  <a:pt x="755" y="384"/>
                </a:cubicBezTo>
                <a:cubicBezTo>
                  <a:pt x="755" y="340"/>
                  <a:pt x="755" y="285"/>
                  <a:pt x="755" y="252"/>
                </a:cubicBezTo>
                <a:cubicBezTo>
                  <a:pt x="755" y="219"/>
                  <a:pt x="744" y="186"/>
                  <a:pt x="722" y="176"/>
                </a:cubicBezTo>
                <a:cubicBezTo>
                  <a:pt x="635" y="121"/>
                  <a:pt x="525" y="88"/>
                  <a:pt x="416" y="88"/>
                </a:cubicBezTo>
                <a:cubicBezTo>
                  <a:pt x="317" y="88"/>
                  <a:pt x="208" y="110"/>
                  <a:pt x="131" y="176"/>
                </a:cubicBezTo>
                <a:cubicBezTo>
                  <a:pt x="98" y="186"/>
                  <a:pt x="88" y="219"/>
                  <a:pt x="88" y="252"/>
                </a:cubicBezTo>
                <a:lnTo>
                  <a:pt x="88" y="38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29">
            <a:extLst>
              <a:ext uri="{FF2B5EF4-FFF2-40B4-BE49-F238E27FC236}">
                <a16:creationId xmlns:a16="http://schemas.microsoft.com/office/drawing/2014/main" id="{513EB8F4-C3BC-ED4C-9687-E06684F02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4537" y="9588717"/>
            <a:ext cx="402248" cy="393954"/>
          </a:xfrm>
          <a:custGeom>
            <a:avLst/>
            <a:gdLst>
              <a:gd name="T0" fmla="*/ 219 w 428"/>
              <a:gd name="T1" fmla="*/ 416 h 417"/>
              <a:gd name="T2" fmla="*/ 219 w 428"/>
              <a:gd name="T3" fmla="*/ 416 h 417"/>
              <a:gd name="T4" fmla="*/ 0 w 428"/>
              <a:gd name="T5" fmla="*/ 208 h 417"/>
              <a:gd name="T6" fmla="*/ 219 w 428"/>
              <a:gd name="T7" fmla="*/ 0 h 417"/>
              <a:gd name="T8" fmla="*/ 427 w 428"/>
              <a:gd name="T9" fmla="*/ 208 h 417"/>
              <a:gd name="T10" fmla="*/ 219 w 428"/>
              <a:gd name="T11" fmla="*/ 416 h 417"/>
              <a:gd name="T12" fmla="*/ 219 w 428"/>
              <a:gd name="T13" fmla="*/ 88 h 417"/>
              <a:gd name="T14" fmla="*/ 219 w 428"/>
              <a:gd name="T15" fmla="*/ 88 h 417"/>
              <a:gd name="T16" fmla="*/ 99 w 428"/>
              <a:gd name="T17" fmla="*/ 208 h 417"/>
              <a:gd name="T18" fmla="*/ 219 w 428"/>
              <a:gd name="T19" fmla="*/ 328 h 417"/>
              <a:gd name="T20" fmla="*/ 340 w 428"/>
              <a:gd name="T21" fmla="*/ 208 h 417"/>
              <a:gd name="T22" fmla="*/ 219 w 428"/>
              <a:gd name="T23" fmla="*/ 88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8" h="417">
                <a:moveTo>
                  <a:pt x="219" y="416"/>
                </a:moveTo>
                <a:lnTo>
                  <a:pt x="219" y="416"/>
                </a:lnTo>
                <a:cubicBezTo>
                  <a:pt x="99" y="416"/>
                  <a:pt x="0" y="317"/>
                  <a:pt x="0" y="208"/>
                </a:cubicBezTo>
                <a:cubicBezTo>
                  <a:pt x="0" y="88"/>
                  <a:pt x="99" y="0"/>
                  <a:pt x="219" y="0"/>
                </a:cubicBezTo>
                <a:cubicBezTo>
                  <a:pt x="329" y="0"/>
                  <a:pt x="427" y="88"/>
                  <a:pt x="427" y="208"/>
                </a:cubicBezTo>
                <a:cubicBezTo>
                  <a:pt x="427" y="317"/>
                  <a:pt x="329" y="416"/>
                  <a:pt x="219" y="416"/>
                </a:cubicBezTo>
                <a:close/>
                <a:moveTo>
                  <a:pt x="219" y="88"/>
                </a:moveTo>
                <a:lnTo>
                  <a:pt x="219" y="88"/>
                </a:lnTo>
                <a:cubicBezTo>
                  <a:pt x="154" y="88"/>
                  <a:pt x="99" y="142"/>
                  <a:pt x="99" y="208"/>
                </a:cubicBezTo>
                <a:cubicBezTo>
                  <a:pt x="99" y="274"/>
                  <a:pt x="154" y="328"/>
                  <a:pt x="219" y="328"/>
                </a:cubicBezTo>
                <a:cubicBezTo>
                  <a:pt x="285" y="328"/>
                  <a:pt x="340" y="274"/>
                  <a:pt x="340" y="208"/>
                </a:cubicBezTo>
                <a:cubicBezTo>
                  <a:pt x="340" y="142"/>
                  <a:pt x="285" y="88"/>
                  <a:pt x="219" y="8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30">
            <a:extLst>
              <a:ext uri="{FF2B5EF4-FFF2-40B4-BE49-F238E27FC236}">
                <a16:creationId xmlns:a16="http://schemas.microsoft.com/office/drawing/2014/main" id="{F8C93215-F1BD-6B41-847B-13989946A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6742" y="10040727"/>
            <a:ext cx="505919" cy="402245"/>
          </a:xfrm>
          <a:custGeom>
            <a:avLst/>
            <a:gdLst>
              <a:gd name="T0" fmla="*/ 492 w 537"/>
              <a:gd name="T1" fmla="*/ 426 h 427"/>
              <a:gd name="T2" fmla="*/ 492 w 537"/>
              <a:gd name="T3" fmla="*/ 426 h 427"/>
              <a:gd name="T4" fmla="*/ 164 w 537"/>
              <a:gd name="T5" fmla="*/ 426 h 427"/>
              <a:gd name="T6" fmla="*/ 120 w 537"/>
              <a:gd name="T7" fmla="*/ 382 h 427"/>
              <a:gd name="T8" fmla="*/ 164 w 537"/>
              <a:gd name="T9" fmla="*/ 339 h 427"/>
              <a:gd name="T10" fmla="*/ 449 w 537"/>
              <a:gd name="T11" fmla="*/ 339 h 427"/>
              <a:gd name="T12" fmla="*/ 449 w 537"/>
              <a:gd name="T13" fmla="*/ 229 h 427"/>
              <a:gd name="T14" fmla="*/ 416 w 537"/>
              <a:gd name="T15" fmla="*/ 163 h 427"/>
              <a:gd name="T16" fmla="*/ 153 w 537"/>
              <a:gd name="T17" fmla="*/ 87 h 427"/>
              <a:gd name="T18" fmla="*/ 55 w 537"/>
              <a:gd name="T19" fmla="*/ 98 h 427"/>
              <a:gd name="T20" fmla="*/ 0 w 537"/>
              <a:gd name="T21" fmla="*/ 54 h 427"/>
              <a:gd name="T22" fmla="*/ 33 w 537"/>
              <a:gd name="T23" fmla="*/ 10 h 427"/>
              <a:gd name="T24" fmla="*/ 153 w 537"/>
              <a:gd name="T25" fmla="*/ 0 h 427"/>
              <a:gd name="T26" fmla="*/ 470 w 537"/>
              <a:gd name="T27" fmla="*/ 87 h 427"/>
              <a:gd name="T28" fmla="*/ 536 w 537"/>
              <a:gd name="T29" fmla="*/ 229 h 427"/>
              <a:gd name="T30" fmla="*/ 536 w 537"/>
              <a:gd name="T31" fmla="*/ 382 h 427"/>
              <a:gd name="T32" fmla="*/ 492 w 537"/>
              <a:gd name="T33" fmla="*/ 426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37" h="427">
                <a:moveTo>
                  <a:pt x="492" y="426"/>
                </a:moveTo>
                <a:lnTo>
                  <a:pt x="492" y="426"/>
                </a:lnTo>
                <a:cubicBezTo>
                  <a:pt x="164" y="426"/>
                  <a:pt x="164" y="426"/>
                  <a:pt x="164" y="426"/>
                </a:cubicBezTo>
                <a:cubicBezTo>
                  <a:pt x="131" y="426"/>
                  <a:pt x="120" y="404"/>
                  <a:pt x="120" y="382"/>
                </a:cubicBezTo>
                <a:cubicBezTo>
                  <a:pt x="120" y="361"/>
                  <a:pt x="131" y="339"/>
                  <a:pt x="164" y="339"/>
                </a:cubicBezTo>
                <a:cubicBezTo>
                  <a:pt x="449" y="339"/>
                  <a:pt x="449" y="339"/>
                  <a:pt x="449" y="339"/>
                </a:cubicBezTo>
                <a:cubicBezTo>
                  <a:pt x="449" y="295"/>
                  <a:pt x="449" y="262"/>
                  <a:pt x="449" y="229"/>
                </a:cubicBezTo>
                <a:cubicBezTo>
                  <a:pt x="449" y="196"/>
                  <a:pt x="438" y="175"/>
                  <a:pt x="416" y="163"/>
                </a:cubicBezTo>
                <a:cubicBezTo>
                  <a:pt x="350" y="109"/>
                  <a:pt x="251" y="87"/>
                  <a:pt x="153" y="87"/>
                </a:cubicBezTo>
                <a:cubicBezTo>
                  <a:pt x="120" y="87"/>
                  <a:pt x="88" y="87"/>
                  <a:pt x="55" y="98"/>
                </a:cubicBezTo>
                <a:cubicBezTo>
                  <a:pt x="33" y="98"/>
                  <a:pt x="11" y="87"/>
                  <a:pt x="0" y="54"/>
                </a:cubicBezTo>
                <a:cubicBezTo>
                  <a:pt x="0" y="32"/>
                  <a:pt x="11" y="10"/>
                  <a:pt x="33" y="10"/>
                </a:cubicBezTo>
                <a:cubicBezTo>
                  <a:pt x="76" y="0"/>
                  <a:pt x="120" y="0"/>
                  <a:pt x="153" y="0"/>
                </a:cubicBezTo>
                <a:cubicBezTo>
                  <a:pt x="274" y="0"/>
                  <a:pt x="383" y="32"/>
                  <a:pt x="470" y="87"/>
                </a:cubicBezTo>
                <a:cubicBezTo>
                  <a:pt x="514" y="120"/>
                  <a:pt x="536" y="175"/>
                  <a:pt x="536" y="229"/>
                </a:cubicBezTo>
                <a:cubicBezTo>
                  <a:pt x="536" y="273"/>
                  <a:pt x="536" y="328"/>
                  <a:pt x="536" y="382"/>
                </a:cubicBezTo>
                <a:cubicBezTo>
                  <a:pt x="536" y="404"/>
                  <a:pt x="525" y="426"/>
                  <a:pt x="492" y="4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91" name="Group 54">
            <a:extLst>
              <a:ext uri="{FF2B5EF4-FFF2-40B4-BE49-F238E27FC236}">
                <a16:creationId xmlns:a16="http://schemas.microsoft.com/office/drawing/2014/main" id="{B14E9483-9E3B-FC45-90A4-ADAA779BD762}"/>
              </a:ext>
            </a:extLst>
          </p:cNvPr>
          <p:cNvGrpSpPr/>
          <p:nvPr/>
        </p:nvGrpSpPr>
        <p:grpSpPr>
          <a:xfrm>
            <a:off x="17204469" y="922175"/>
            <a:ext cx="3676939" cy="1396646"/>
            <a:chOff x="5517310" y="11149735"/>
            <a:chExt cx="3676939" cy="1396646"/>
          </a:xfrm>
        </p:grpSpPr>
        <p:sp>
          <p:nvSpPr>
            <p:cNvPr id="492" name="CuadroTexto 395">
              <a:extLst>
                <a:ext uri="{FF2B5EF4-FFF2-40B4-BE49-F238E27FC236}">
                  <a16:creationId xmlns:a16="http://schemas.microsoft.com/office/drawing/2014/main" id="{23EEF5CB-BD98-3E41-8757-E2497C3F2DD5}"/>
                </a:ext>
              </a:extLst>
            </p:cNvPr>
            <p:cNvSpPr txBox="1"/>
            <p:nvPr/>
          </p:nvSpPr>
          <p:spPr>
            <a:xfrm>
              <a:off x="5541393" y="1114973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93" name="Rectangle 56">
              <a:extLst>
                <a:ext uri="{FF2B5EF4-FFF2-40B4-BE49-F238E27FC236}">
                  <a16:creationId xmlns:a16="http://schemas.microsoft.com/office/drawing/2014/main" id="{B2C9EE81-7FD5-E04A-9858-E535AB51B17A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94" name="Group 54">
            <a:extLst>
              <a:ext uri="{FF2B5EF4-FFF2-40B4-BE49-F238E27FC236}">
                <a16:creationId xmlns:a16="http://schemas.microsoft.com/office/drawing/2014/main" id="{3223C51D-0BF7-694A-8B66-6C8845EB2C87}"/>
              </a:ext>
            </a:extLst>
          </p:cNvPr>
          <p:cNvGrpSpPr/>
          <p:nvPr/>
        </p:nvGrpSpPr>
        <p:grpSpPr>
          <a:xfrm>
            <a:off x="17200161" y="6423004"/>
            <a:ext cx="3676939" cy="1396646"/>
            <a:chOff x="5517310" y="11149735"/>
            <a:chExt cx="3676939" cy="1396646"/>
          </a:xfrm>
        </p:grpSpPr>
        <p:sp>
          <p:nvSpPr>
            <p:cNvPr id="495" name="CuadroTexto 395">
              <a:extLst>
                <a:ext uri="{FF2B5EF4-FFF2-40B4-BE49-F238E27FC236}">
                  <a16:creationId xmlns:a16="http://schemas.microsoft.com/office/drawing/2014/main" id="{5B31B188-93E3-7541-AED7-FCE97ABA5D14}"/>
                </a:ext>
              </a:extLst>
            </p:cNvPr>
            <p:cNvSpPr txBox="1"/>
            <p:nvPr/>
          </p:nvSpPr>
          <p:spPr>
            <a:xfrm>
              <a:off x="5541393" y="1114973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96" name="Rectangle 56">
              <a:extLst>
                <a:ext uri="{FF2B5EF4-FFF2-40B4-BE49-F238E27FC236}">
                  <a16:creationId xmlns:a16="http://schemas.microsoft.com/office/drawing/2014/main" id="{EB7C3750-ACED-164A-8E2D-BB160F3E8A3A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97" name="Group 54">
            <a:extLst>
              <a:ext uri="{FF2B5EF4-FFF2-40B4-BE49-F238E27FC236}">
                <a16:creationId xmlns:a16="http://schemas.microsoft.com/office/drawing/2014/main" id="{A01C9ABC-609B-5F4E-81DA-69F7E193345D}"/>
              </a:ext>
            </a:extLst>
          </p:cNvPr>
          <p:cNvGrpSpPr/>
          <p:nvPr/>
        </p:nvGrpSpPr>
        <p:grpSpPr>
          <a:xfrm>
            <a:off x="14650663" y="9203483"/>
            <a:ext cx="3676939" cy="1396646"/>
            <a:chOff x="5517310" y="11149735"/>
            <a:chExt cx="3676939" cy="1396646"/>
          </a:xfrm>
        </p:grpSpPr>
        <p:sp>
          <p:nvSpPr>
            <p:cNvPr id="498" name="CuadroTexto 395">
              <a:extLst>
                <a:ext uri="{FF2B5EF4-FFF2-40B4-BE49-F238E27FC236}">
                  <a16:creationId xmlns:a16="http://schemas.microsoft.com/office/drawing/2014/main" id="{AADFC9A0-4E2C-984F-A24E-6DAE04C51801}"/>
                </a:ext>
              </a:extLst>
            </p:cNvPr>
            <p:cNvSpPr txBox="1"/>
            <p:nvPr/>
          </p:nvSpPr>
          <p:spPr>
            <a:xfrm>
              <a:off x="6805411" y="1114973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99" name="Rectangle 56">
              <a:extLst>
                <a:ext uri="{FF2B5EF4-FFF2-40B4-BE49-F238E27FC236}">
                  <a16:creationId xmlns:a16="http://schemas.microsoft.com/office/drawing/2014/main" id="{3F291291-560F-3E41-ABCC-EFE63B40CAE1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00" name="Group 54">
            <a:extLst>
              <a:ext uri="{FF2B5EF4-FFF2-40B4-BE49-F238E27FC236}">
                <a16:creationId xmlns:a16="http://schemas.microsoft.com/office/drawing/2014/main" id="{992F0801-4B58-114B-96F0-0A04DA145361}"/>
              </a:ext>
            </a:extLst>
          </p:cNvPr>
          <p:cNvGrpSpPr/>
          <p:nvPr/>
        </p:nvGrpSpPr>
        <p:grpSpPr>
          <a:xfrm>
            <a:off x="14644500" y="3625937"/>
            <a:ext cx="3676939" cy="1396646"/>
            <a:chOff x="5517310" y="11149735"/>
            <a:chExt cx="3676939" cy="1396646"/>
          </a:xfrm>
        </p:grpSpPr>
        <p:sp>
          <p:nvSpPr>
            <p:cNvPr id="501" name="CuadroTexto 395">
              <a:extLst>
                <a:ext uri="{FF2B5EF4-FFF2-40B4-BE49-F238E27FC236}">
                  <a16:creationId xmlns:a16="http://schemas.microsoft.com/office/drawing/2014/main" id="{03A63990-C39A-5F4F-B311-3EE23EFEB0E4}"/>
                </a:ext>
              </a:extLst>
            </p:cNvPr>
            <p:cNvSpPr txBox="1"/>
            <p:nvPr/>
          </p:nvSpPr>
          <p:spPr>
            <a:xfrm>
              <a:off x="6805411" y="1114973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02" name="Rectangle 56">
              <a:extLst>
                <a:ext uri="{FF2B5EF4-FFF2-40B4-BE49-F238E27FC236}">
                  <a16:creationId xmlns:a16="http://schemas.microsoft.com/office/drawing/2014/main" id="{49E40735-7871-8142-AF0B-061B1EAF4A9D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863A4D6-F23A-BC45-A579-4EE6EFA7E066}"/>
              </a:ext>
            </a:extLst>
          </p:cNvPr>
          <p:cNvGrpSpPr/>
          <p:nvPr/>
        </p:nvGrpSpPr>
        <p:grpSpPr>
          <a:xfrm>
            <a:off x="2216766" y="5053702"/>
            <a:ext cx="9293296" cy="3608596"/>
            <a:chOff x="2232442" y="3643574"/>
            <a:chExt cx="9293296" cy="3608596"/>
          </a:xfrm>
        </p:grpSpPr>
        <p:sp>
          <p:nvSpPr>
            <p:cNvPr id="44" name="CuadroTexto 598">
              <a:extLst>
                <a:ext uri="{FF2B5EF4-FFF2-40B4-BE49-F238E27FC236}">
                  <a16:creationId xmlns:a16="http://schemas.microsoft.com/office/drawing/2014/main" id="{406F3B66-37B8-1742-82B2-69DC51F3864F}"/>
                </a:ext>
              </a:extLst>
            </p:cNvPr>
            <p:cNvSpPr txBox="1"/>
            <p:nvPr/>
          </p:nvSpPr>
          <p:spPr>
            <a:xfrm>
              <a:off x="2232442" y="3643574"/>
              <a:ext cx="30748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Travel</a:t>
              </a:r>
            </a:p>
          </p:txBody>
        </p:sp>
        <p:sp>
          <p:nvSpPr>
            <p:cNvPr id="45" name="CuadroTexto 599">
              <a:extLst>
                <a:ext uri="{FF2B5EF4-FFF2-40B4-BE49-F238E27FC236}">
                  <a16:creationId xmlns:a16="http://schemas.microsoft.com/office/drawing/2014/main" id="{79DAD58F-8986-8546-958B-D659BA24E745}"/>
                </a:ext>
              </a:extLst>
            </p:cNvPr>
            <p:cNvSpPr txBox="1"/>
            <p:nvPr/>
          </p:nvSpPr>
          <p:spPr>
            <a:xfrm>
              <a:off x="2236244" y="4943846"/>
              <a:ext cx="928949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9442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Triángulo 505">
            <a:extLst>
              <a:ext uri="{FF2B5EF4-FFF2-40B4-BE49-F238E27FC236}">
                <a16:creationId xmlns:a16="http://schemas.microsoft.com/office/drawing/2014/main" id="{2719E962-A30C-C44F-913D-991DF3AEB714}"/>
              </a:ext>
            </a:extLst>
          </p:cNvPr>
          <p:cNvSpPr/>
          <p:nvPr/>
        </p:nvSpPr>
        <p:spPr>
          <a:xfrm rot="10800000">
            <a:off x="20424328" y="6600423"/>
            <a:ext cx="2689276" cy="231289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7" name="Triángulo 506">
            <a:extLst>
              <a:ext uri="{FF2B5EF4-FFF2-40B4-BE49-F238E27FC236}">
                <a16:creationId xmlns:a16="http://schemas.microsoft.com/office/drawing/2014/main" id="{5A4E7680-2868-A44F-B093-0025852C66BA}"/>
              </a:ext>
            </a:extLst>
          </p:cNvPr>
          <p:cNvSpPr/>
          <p:nvPr/>
        </p:nvSpPr>
        <p:spPr>
          <a:xfrm rot="10800000">
            <a:off x="17018582" y="6633882"/>
            <a:ext cx="2689276" cy="231289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Triángulo 2">
            <a:extLst>
              <a:ext uri="{FF2B5EF4-FFF2-40B4-BE49-F238E27FC236}">
                <a16:creationId xmlns:a16="http://schemas.microsoft.com/office/drawing/2014/main" id="{9BE4FA34-B067-194E-B187-31A212439428}"/>
              </a:ext>
            </a:extLst>
          </p:cNvPr>
          <p:cNvSpPr/>
          <p:nvPr/>
        </p:nvSpPr>
        <p:spPr>
          <a:xfrm>
            <a:off x="1025547" y="6615953"/>
            <a:ext cx="2689276" cy="231289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5" name="Triángulo 504">
            <a:extLst>
              <a:ext uri="{FF2B5EF4-FFF2-40B4-BE49-F238E27FC236}">
                <a16:creationId xmlns:a16="http://schemas.microsoft.com/office/drawing/2014/main" id="{42FBAE65-0E4C-2F4E-9842-5483A8A1A95E}"/>
              </a:ext>
            </a:extLst>
          </p:cNvPr>
          <p:cNvSpPr/>
          <p:nvPr/>
        </p:nvSpPr>
        <p:spPr>
          <a:xfrm>
            <a:off x="4431293" y="6609388"/>
            <a:ext cx="2689276" cy="231289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2" name="Freeform 405">
            <a:extLst>
              <a:ext uri="{FF2B5EF4-FFF2-40B4-BE49-F238E27FC236}">
                <a16:creationId xmlns:a16="http://schemas.microsoft.com/office/drawing/2014/main" id="{831CC92D-BBB9-1F40-A96C-3BCAFF5E8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5727" y="5848892"/>
            <a:ext cx="8264610" cy="5716606"/>
          </a:xfrm>
          <a:custGeom>
            <a:avLst/>
            <a:gdLst>
              <a:gd name="T0" fmla="*/ 5285 w 7222"/>
              <a:gd name="T1" fmla="*/ 2455 h 4996"/>
              <a:gd name="T2" fmla="*/ 4988 w 7222"/>
              <a:gd name="T3" fmla="*/ 1008 h 4996"/>
              <a:gd name="T4" fmla="*/ 4293 w 7222"/>
              <a:gd name="T5" fmla="*/ 703 h 4996"/>
              <a:gd name="T6" fmla="*/ 4491 w 7222"/>
              <a:gd name="T7" fmla="*/ 1008 h 4996"/>
              <a:gd name="T8" fmla="*/ 2325 w 7222"/>
              <a:gd name="T9" fmla="*/ 529 h 4996"/>
              <a:gd name="T10" fmla="*/ 2564 w 7222"/>
              <a:gd name="T11" fmla="*/ 421 h 4996"/>
              <a:gd name="T12" fmla="*/ 2234 w 7222"/>
              <a:gd name="T13" fmla="*/ 198 h 4996"/>
              <a:gd name="T14" fmla="*/ 1125 w 7222"/>
              <a:gd name="T15" fmla="*/ 314 h 4996"/>
              <a:gd name="T16" fmla="*/ 1315 w 7222"/>
              <a:gd name="T17" fmla="*/ 2356 h 4996"/>
              <a:gd name="T18" fmla="*/ 2639 w 7222"/>
              <a:gd name="T19" fmla="*/ 3679 h 4996"/>
              <a:gd name="T20" fmla="*/ 3408 w 7222"/>
              <a:gd name="T21" fmla="*/ 3870 h 4996"/>
              <a:gd name="T22" fmla="*/ 3408 w 7222"/>
              <a:gd name="T23" fmla="*/ 3870 h 4996"/>
              <a:gd name="T24" fmla="*/ 3417 w 7222"/>
              <a:gd name="T25" fmla="*/ 3886 h 4996"/>
              <a:gd name="T26" fmla="*/ 3425 w 7222"/>
              <a:gd name="T27" fmla="*/ 3886 h 4996"/>
              <a:gd name="T28" fmla="*/ 3433 w 7222"/>
              <a:gd name="T29" fmla="*/ 3903 h 4996"/>
              <a:gd name="T30" fmla="*/ 3450 w 7222"/>
              <a:gd name="T31" fmla="*/ 3911 h 4996"/>
              <a:gd name="T32" fmla="*/ 3458 w 7222"/>
              <a:gd name="T33" fmla="*/ 3919 h 4996"/>
              <a:gd name="T34" fmla="*/ 3482 w 7222"/>
              <a:gd name="T35" fmla="*/ 3927 h 4996"/>
              <a:gd name="T36" fmla="*/ 3498 w 7222"/>
              <a:gd name="T37" fmla="*/ 3936 h 4996"/>
              <a:gd name="T38" fmla="*/ 3515 w 7222"/>
              <a:gd name="T39" fmla="*/ 3936 h 4996"/>
              <a:gd name="T40" fmla="*/ 3548 w 7222"/>
              <a:gd name="T41" fmla="*/ 3936 h 4996"/>
              <a:gd name="T42" fmla="*/ 3548 w 7222"/>
              <a:gd name="T43" fmla="*/ 3936 h 4996"/>
              <a:gd name="T44" fmla="*/ 7221 w 7222"/>
              <a:gd name="T45" fmla="*/ 3630 h 4996"/>
              <a:gd name="T46" fmla="*/ 2333 w 7222"/>
              <a:gd name="T47" fmla="*/ 3679 h 4996"/>
              <a:gd name="T48" fmla="*/ 1315 w 7222"/>
              <a:gd name="T49" fmla="*/ 2662 h 4996"/>
              <a:gd name="T50" fmla="*/ 1365 w 7222"/>
              <a:gd name="T51" fmla="*/ 3407 h 4996"/>
              <a:gd name="T52" fmla="*/ 1713 w 7222"/>
              <a:gd name="T53" fmla="*/ 2745 h 4996"/>
              <a:gd name="T54" fmla="*/ 5037 w 7222"/>
              <a:gd name="T55" fmla="*/ 2629 h 4996"/>
              <a:gd name="T56" fmla="*/ 4491 w 7222"/>
              <a:gd name="T57" fmla="*/ 1835 h 4996"/>
              <a:gd name="T58" fmla="*/ 5211 w 7222"/>
              <a:gd name="T59" fmla="*/ 2885 h 4996"/>
              <a:gd name="T60" fmla="*/ 5211 w 7222"/>
              <a:gd name="T61" fmla="*/ 2885 h 4996"/>
              <a:gd name="T62" fmla="*/ 4251 w 7222"/>
              <a:gd name="T63" fmla="*/ 1603 h 4996"/>
              <a:gd name="T64" fmla="*/ 5906 w 7222"/>
              <a:gd name="T65" fmla="*/ 4639 h 4996"/>
              <a:gd name="T66" fmla="*/ 5914 w 7222"/>
              <a:gd name="T67" fmla="*/ 3779 h 4996"/>
              <a:gd name="T68" fmla="*/ 5930 w 7222"/>
              <a:gd name="T69" fmla="*/ 3779 h 4996"/>
              <a:gd name="T70" fmla="*/ 5955 w 7222"/>
              <a:gd name="T71" fmla="*/ 3771 h 4996"/>
              <a:gd name="T72" fmla="*/ 5972 w 7222"/>
              <a:gd name="T73" fmla="*/ 3762 h 4996"/>
              <a:gd name="T74" fmla="*/ 5988 w 7222"/>
              <a:gd name="T75" fmla="*/ 3754 h 4996"/>
              <a:gd name="T76" fmla="*/ 6005 w 7222"/>
              <a:gd name="T77" fmla="*/ 3737 h 4996"/>
              <a:gd name="T78" fmla="*/ 6022 w 7222"/>
              <a:gd name="T79" fmla="*/ 3729 h 4996"/>
              <a:gd name="T80" fmla="*/ 6030 w 7222"/>
              <a:gd name="T81" fmla="*/ 3704 h 4996"/>
              <a:gd name="T82" fmla="*/ 6046 w 7222"/>
              <a:gd name="T83" fmla="*/ 3688 h 4996"/>
              <a:gd name="T84" fmla="*/ 6055 w 7222"/>
              <a:gd name="T85" fmla="*/ 3663 h 4996"/>
              <a:gd name="T86" fmla="*/ 6055 w 7222"/>
              <a:gd name="T87" fmla="*/ 3646 h 4996"/>
              <a:gd name="T88" fmla="*/ 6055 w 7222"/>
              <a:gd name="T89" fmla="*/ 3621 h 4996"/>
              <a:gd name="T90" fmla="*/ 6055 w 7222"/>
              <a:gd name="T91" fmla="*/ 3605 h 4996"/>
              <a:gd name="T92" fmla="*/ 6046 w 7222"/>
              <a:gd name="T93" fmla="*/ 3580 h 4996"/>
              <a:gd name="T94" fmla="*/ 6046 w 7222"/>
              <a:gd name="T95" fmla="*/ 3564 h 4996"/>
              <a:gd name="T96" fmla="*/ 6030 w 7222"/>
              <a:gd name="T97" fmla="*/ 3539 h 4996"/>
              <a:gd name="T98" fmla="*/ 5906 w 7222"/>
              <a:gd name="T99" fmla="*/ 2612 h 4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222" h="4996">
                <a:moveTo>
                  <a:pt x="5906" y="2306"/>
                </a:moveTo>
                <a:lnTo>
                  <a:pt x="5906" y="2306"/>
                </a:lnTo>
                <a:cubicBezTo>
                  <a:pt x="5682" y="2306"/>
                  <a:pt x="5475" y="2356"/>
                  <a:pt x="5285" y="2455"/>
                </a:cubicBezTo>
                <a:cubicBezTo>
                  <a:pt x="4632" y="1488"/>
                  <a:pt x="4632" y="1488"/>
                  <a:pt x="4632" y="1488"/>
                </a:cubicBezTo>
                <a:cubicBezTo>
                  <a:pt x="4822" y="1008"/>
                  <a:pt x="4822" y="1008"/>
                  <a:pt x="4822" y="1008"/>
                </a:cubicBezTo>
                <a:cubicBezTo>
                  <a:pt x="4988" y="1008"/>
                  <a:pt x="4988" y="1008"/>
                  <a:pt x="4988" y="1008"/>
                </a:cubicBezTo>
                <a:cubicBezTo>
                  <a:pt x="5070" y="1008"/>
                  <a:pt x="5144" y="941"/>
                  <a:pt x="5144" y="859"/>
                </a:cubicBezTo>
                <a:cubicBezTo>
                  <a:pt x="5144" y="769"/>
                  <a:pt x="5070" y="703"/>
                  <a:pt x="4988" y="703"/>
                </a:cubicBezTo>
                <a:cubicBezTo>
                  <a:pt x="4293" y="703"/>
                  <a:pt x="4293" y="703"/>
                  <a:pt x="4293" y="703"/>
                </a:cubicBezTo>
                <a:cubicBezTo>
                  <a:pt x="4210" y="703"/>
                  <a:pt x="4135" y="769"/>
                  <a:pt x="4135" y="859"/>
                </a:cubicBezTo>
                <a:cubicBezTo>
                  <a:pt x="4135" y="941"/>
                  <a:pt x="4210" y="1008"/>
                  <a:pt x="4293" y="1008"/>
                </a:cubicBezTo>
                <a:cubicBezTo>
                  <a:pt x="4491" y="1008"/>
                  <a:pt x="4491" y="1008"/>
                  <a:pt x="4491" y="1008"/>
                </a:cubicBezTo>
                <a:cubicBezTo>
                  <a:pt x="4375" y="1297"/>
                  <a:pt x="4375" y="1297"/>
                  <a:pt x="4375" y="1297"/>
                </a:cubicBezTo>
                <a:cubicBezTo>
                  <a:pt x="2118" y="1264"/>
                  <a:pt x="2118" y="1264"/>
                  <a:pt x="2118" y="1264"/>
                </a:cubicBezTo>
                <a:cubicBezTo>
                  <a:pt x="2325" y="529"/>
                  <a:pt x="2325" y="529"/>
                  <a:pt x="2325" y="529"/>
                </a:cubicBezTo>
                <a:cubicBezTo>
                  <a:pt x="2391" y="545"/>
                  <a:pt x="2391" y="545"/>
                  <a:pt x="2391" y="545"/>
                </a:cubicBezTo>
                <a:cubicBezTo>
                  <a:pt x="2399" y="545"/>
                  <a:pt x="2407" y="545"/>
                  <a:pt x="2416" y="545"/>
                </a:cubicBezTo>
                <a:cubicBezTo>
                  <a:pt x="2490" y="545"/>
                  <a:pt x="2556" y="496"/>
                  <a:pt x="2564" y="421"/>
                </a:cubicBezTo>
                <a:cubicBezTo>
                  <a:pt x="2581" y="339"/>
                  <a:pt x="2523" y="256"/>
                  <a:pt x="2441" y="239"/>
                </a:cubicBezTo>
                <a:cubicBezTo>
                  <a:pt x="2234" y="198"/>
                  <a:pt x="2234" y="198"/>
                  <a:pt x="2234" y="198"/>
                </a:cubicBezTo>
                <a:lnTo>
                  <a:pt x="2234" y="198"/>
                </a:lnTo>
                <a:cubicBezTo>
                  <a:pt x="1183" y="8"/>
                  <a:pt x="1183" y="8"/>
                  <a:pt x="1183" y="8"/>
                </a:cubicBezTo>
                <a:cubicBezTo>
                  <a:pt x="1100" y="0"/>
                  <a:pt x="1018" y="49"/>
                  <a:pt x="1001" y="140"/>
                </a:cubicBezTo>
                <a:cubicBezTo>
                  <a:pt x="985" y="223"/>
                  <a:pt x="1042" y="297"/>
                  <a:pt x="1125" y="314"/>
                </a:cubicBezTo>
                <a:cubicBezTo>
                  <a:pt x="2019" y="479"/>
                  <a:pt x="2019" y="479"/>
                  <a:pt x="2019" y="479"/>
                </a:cubicBezTo>
                <a:cubicBezTo>
                  <a:pt x="1497" y="2364"/>
                  <a:pt x="1497" y="2364"/>
                  <a:pt x="1497" y="2364"/>
                </a:cubicBezTo>
                <a:cubicBezTo>
                  <a:pt x="1439" y="2356"/>
                  <a:pt x="1382" y="2356"/>
                  <a:pt x="1315" y="2356"/>
                </a:cubicBezTo>
                <a:cubicBezTo>
                  <a:pt x="587" y="2356"/>
                  <a:pt x="0" y="2943"/>
                  <a:pt x="0" y="3679"/>
                </a:cubicBezTo>
                <a:cubicBezTo>
                  <a:pt x="0" y="4407"/>
                  <a:pt x="587" y="4995"/>
                  <a:pt x="1315" y="4995"/>
                </a:cubicBezTo>
                <a:cubicBezTo>
                  <a:pt x="2052" y="4995"/>
                  <a:pt x="2639" y="4407"/>
                  <a:pt x="2639" y="3679"/>
                </a:cubicBezTo>
                <a:cubicBezTo>
                  <a:pt x="2639" y="3117"/>
                  <a:pt x="2291" y="2629"/>
                  <a:pt x="1795" y="2439"/>
                </a:cubicBezTo>
                <a:cubicBezTo>
                  <a:pt x="1977" y="1777"/>
                  <a:pt x="1977" y="1777"/>
                  <a:pt x="1977" y="1777"/>
                </a:cubicBezTo>
                <a:cubicBezTo>
                  <a:pt x="3408" y="3870"/>
                  <a:pt x="3408" y="3870"/>
                  <a:pt x="3408" y="3870"/>
                </a:cubicBezTo>
                <a:lnTo>
                  <a:pt x="3408" y="3870"/>
                </a:lnTo>
                <a:lnTo>
                  <a:pt x="3408" y="3870"/>
                </a:lnTo>
                <a:lnTo>
                  <a:pt x="3408" y="3870"/>
                </a:lnTo>
                <a:lnTo>
                  <a:pt x="3408" y="3870"/>
                </a:lnTo>
                <a:lnTo>
                  <a:pt x="3417" y="3878"/>
                </a:lnTo>
                <a:cubicBezTo>
                  <a:pt x="3417" y="3878"/>
                  <a:pt x="3417" y="3878"/>
                  <a:pt x="3417" y="3886"/>
                </a:cubicBezTo>
                <a:lnTo>
                  <a:pt x="3417" y="3886"/>
                </a:lnTo>
                <a:cubicBezTo>
                  <a:pt x="3425" y="3886"/>
                  <a:pt x="3425" y="3886"/>
                  <a:pt x="3425" y="3886"/>
                </a:cubicBezTo>
                <a:lnTo>
                  <a:pt x="3425" y="3886"/>
                </a:lnTo>
                <a:cubicBezTo>
                  <a:pt x="3425" y="3886"/>
                  <a:pt x="3425" y="3894"/>
                  <a:pt x="3433" y="3894"/>
                </a:cubicBezTo>
                <a:lnTo>
                  <a:pt x="3433" y="3894"/>
                </a:lnTo>
                <a:lnTo>
                  <a:pt x="3433" y="3903"/>
                </a:lnTo>
                <a:cubicBezTo>
                  <a:pt x="3441" y="3903"/>
                  <a:pt x="3441" y="3903"/>
                  <a:pt x="3441" y="3903"/>
                </a:cubicBezTo>
                <a:cubicBezTo>
                  <a:pt x="3441" y="3903"/>
                  <a:pt x="3441" y="3903"/>
                  <a:pt x="3450" y="3911"/>
                </a:cubicBezTo>
                <a:lnTo>
                  <a:pt x="3450" y="3911"/>
                </a:lnTo>
                <a:lnTo>
                  <a:pt x="3450" y="3911"/>
                </a:lnTo>
                <a:lnTo>
                  <a:pt x="3450" y="3911"/>
                </a:lnTo>
                <a:cubicBezTo>
                  <a:pt x="3458" y="3911"/>
                  <a:pt x="3458" y="3911"/>
                  <a:pt x="3458" y="3919"/>
                </a:cubicBezTo>
                <a:lnTo>
                  <a:pt x="3465" y="3919"/>
                </a:lnTo>
                <a:lnTo>
                  <a:pt x="3465" y="3919"/>
                </a:lnTo>
                <a:cubicBezTo>
                  <a:pt x="3474" y="3919"/>
                  <a:pt x="3474" y="3927"/>
                  <a:pt x="3482" y="3927"/>
                </a:cubicBezTo>
                <a:lnTo>
                  <a:pt x="3482" y="3927"/>
                </a:lnTo>
                <a:cubicBezTo>
                  <a:pt x="3490" y="3927"/>
                  <a:pt x="3490" y="3927"/>
                  <a:pt x="3498" y="3927"/>
                </a:cubicBezTo>
                <a:cubicBezTo>
                  <a:pt x="3498" y="3936"/>
                  <a:pt x="3498" y="3936"/>
                  <a:pt x="3498" y="3936"/>
                </a:cubicBezTo>
                <a:cubicBezTo>
                  <a:pt x="3507" y="3936"/>
                  <a:pt x="3507" y="3936"/>
                  <a:pt x="3507" y="3936"/>
                </a:cubicBezTo>
                <a:lnTo>
                  <a:pt x="3515" y="3936"/>
                </a:lnTo>
                <a:lnTo>
                  <a:pt x="3515" y="3936"/>
                </a:lnTo>
                <a:lnTo>
                  <a:pt x="3523" y="3936"/>
                </a:lnTo>
                <a:lnTo>
                  <a:pt x="3532" y="3936"/>
                </a:lnTo>
                <a:cubicBezTo>
                  <a:pt x="3540" y="3936"/>
                  <a:pt x="3540" y="3936"/>
                  <a:pt x="3548" y="3936"/>
                </a:cubicBezTo>
                <a:lnTo>
                  <a:pt x="3548" y="3936"/>
                </a:lnTo>
                <a:lnTo>
                  <a:pt x="3548" y="3936"/>
                </a:lnTo>
                <a:lnTo>
                  <a:pt x="3548" y="3936"/>
                </a:lnTo>
                <a:cubicBezTo>
                  <a:pt x="4599" y="3870"/>
                  <a:pt x="4599" y="3870"/>
                  <a:pt x="4599" y="3870"/>
                </a:cubicBezTo>
                <a:cubicBezTo>
                  <a:pt x="4714" y="4482"/>
                  <a:pt x="5252" y="4945"/>
                  <a:pt x="5906" y="4945"/>
                </a:cubicBezTo>
                <a:cubicBezTo>
                  <a:pt x="6634" y="4945"/>
                  <a:pt x="7221" y="4358"/>
                  <a:pt x="7221" y="3630"/>
                </a:cubicBezTo>
                <a:cubicBezTo>
                  <a:pt x="7221" y="2894"/>
                  <a:pt x="6634" y="2306"/>
                  <a:pt x="5906" y="2306"/>
                </a:cubicBezTo>
                <a:close/>
                <a:moveTo>
                  <a:pt x="2333" y="3679"/>
                </a:moveTo>
                <a:lnTo>
                  <a:pt x="2333" y="3679"/>
                </a:lnTo>
                <a:cubicBezTo>
                  <a:pt x="2333" y="4234"/>
                  <a:pt x="1878" y="4688"/>
                  <a:pt x="1315" y="4688"/>
                </a:cubicBezTo>
                <a:cubicBezTo>
                  <a:pt x="761" y="4688"/>
                  <a:pt x="306" y="4234"/>
                  <a:pt x="306" y="3679"/>
                </a:cubicBezTo>
                <a:cubicBezTo>
                  <a:pt x="306" y="3117"/>
                  <a:pt x="761" y="2662"/>
                  <a:pt x="1315" y="2662"/>
                </a:cubicBezTo>
                <a:cubicBezTo>
                  <a:pt x="1349" y="2662"/>
                  <a:pt x="1382" y="2662"/>
                  <a:pt x="1415" y="2670"/>
                </a:cubicBezTo>
                <a:cubicBezTo>
                  <a:pt x="1257" y="3216"/>
                  <a:pt x="1257" y="3216"/>
                  <a:pt x="1257" y="3216"/>
                </a:cubicBezTo>
                <a:cubicBezTo>
                  <a:pt x="1233" y="3299"/>
                  <a:pt x="1282" y="3382"/>
                  <a:pt x="1365" y="3407"/>
                </a:cubicBezTo>
                <a:cubicBezTo>
                  <a:pt x="1382" y="3407"/>
                  <a:pt x="1398" y="3415"/>
                  <a:pt x="1406" y="3415"/>
                </a:cubicBezTo>
                <a:cubicBezTo>
                  <a:pt x="1472" y="3415"/>
                  <a:pt x="1539" y="3365"/>
                  <a:pt x="1555" y="3299"/>
                </a:cubicBezTo>
                <a:cubicBezTo>
                  <a:pt x="1713" y="2745"/>
                  <a:pt x="1713" y="2745"/>
                  <a:pt x="1713" y="2745"/>
                </a:cubicBezTo>
                <a:cubicBezTo>
                  <a:pt x="2077" y="2894"/>
                  <a:pt x="2333" y="3258"/>
                  <a:pt x="2333" y="3679"/>
                </a:cubicBezTo>
                <a:close/>
                <a:moveTo>
                  <a:pt x="5037" y="2629"/>
                </a:moveTo>
                <a:lnTo>
                  <a:pt x="5037" y="2629"/>
                </a:lnTo>
                <a:cubicBezTo>
                  <a:pt x="4772" y="2860"/>
                  <a:pt x="4599" y="3191"/>
                  <a:pt x="4582" y="3555"/>
                </a:cubicBezTo>
                <a:cubicBezTo>
                  <a:pt x="3771" y="3613"/>
                  <a:pt x="3771" y="3613"/>
                  <a:pt x="3771" y="3613"/>
                </a:cubicBezTo>
                <a:cubicBezTo>
                  <a:pt x="4491" y="1835"/>
                  <a:pt x="4491" y="1835"/>
                  <a:pt x="4491" y="1835"/>
                </a:cubicBezTo>
                <a:lnTo>
                  <a:pt x="5037" y="2629"/>
                </a:lnTo>
                <a:close/>
                <a:moveTo>
                  <a:pt x="5211" y="2885"/>
                </a:moveTo>
                <a:lnTo>
                  <a:pt x="5211" y="2885"/>
                </a:lnTo>
                <a:cubicBezTo>
                  <a:pt x="5624" y="3489"/>
                  <a:pt x="5624" y="3489"/>
                  <a:pt x="5624" y="3489"/>
                </a:cubicBezTo>
                <a:cubicBezTo>
                  <a:pt x="4888" y="3539"/>
                  <a:pt x="4888" y="3539"/>
                  <a:pt x="4888" y="3539"/>
                </a:cubicBezTo>
                <a:cubicBezTo>
                  <a:pt x="4913" y="3282"/>
                  <a:pt x="5029" y="3051"/>
                  <a:pt x="5211" y="2885"/>
                </a:cubicBezTo>
                <a:close/>
                <a:moveTo>
                  <a:pt x="2209" y="1570"/>
                </a:moveTo>
                <a:lnTo>
                  <a:pt x="2209" y="1570"/>
                </a:lnTo>
                <a:cubicBezTo>
                  <a:pt x="4251" y="1603"/>
                  <a:pt x="4251" y="1603"/>
                  <a:pt x="4251" y="1603"/>
                </a:cubicBezTo>
                <a:cubicBezTo>
                  <a:pt x="3498" y="3456"/>
                  <a:pt x="3498" y="3456"/>
                  <a:pt x="3498" y="3456"/>
                </a:cubicBezTo>
                <a:lnTo>
                  <a:pt x="2209" y="1570"/>
                </a:lnTo>
                <a:close/>
                <a:moveTo>
                  <a:pt x="5906" y="4639"/>
                </a:moveTo>
                <a:lnTo>
                  <a:pt x="5906" y="4639"/>
                </a:lnTo>
                <a:cubicBezTo>
                  <a:pt x="5418" y="4639"/>
                  <a:pt x="5012" y="4300"/>
                  <a:pt x="4913" y="3845"/>
                </a:cubicBezTo>
                <a:cubicBezTo>
                  <a:pt x="5914" y="3779"/>
                  <a:pt x="5914" y="3779"/>
                  <a:pt x="5914" y="3779"/>
                </a:cubicBezTo>
                <a:lnTo>
                  <a:pt x="5914" y="3779"/>
                </a:lnTo>
                <a:cubicBezTo>
                  <a:pt x="5914" y="3779"/>
                  <a:pt x="5922" y="3779"/>
                  <a:pt x="5930" y="3779"/>
                </a:cubicBezTo>
                <a:lnTo>
                  <a:pt x="5930" y="3779"/>
                </a:lnTo>
                <a:lnTo>
                  <a:pt x="5939" y="3779"/>
                </a:lnTo>
                <a:lnTo>
                  <a:pt x="5947" y="3779"/>
                </a:lnTo>
                <a:cubicBezTo>
                  <a:pt x="5947" y="3771"/>
                  <a:pt x="5955" y="3771"/>
                  <a:pt x="5955" y="3771"/>
                </a:cubicBezTo>
                <a:lnTo>
                  <a:pt x="5955" y="3771"/>
                </a:lnTo>
                <a:cubicBezTo>
                  <a:pt x="5964" y="3771"/>
                  <a:pt x="5964" y="3771"/>
                  <a:pt x="5972" y="3762"/>
                </a:cubicBezTo>
                <a:lnTo>
                  <a:pt x="5972" y="3762"/>
                </a:lnTo>
                <a:cubicBezTo>
                  <a:pt x="5980" y="3762"/>
                  <a:pt x="5980" y="3762"/>
                  <a:pt x="5980" y="3762"/>
                </a:cubicBezTo>
                <a:cubicBezTo>
                  <a:pt x="5980" y="3754"/>
                  <a:pt x="5988" y="3754"/>
                  <a:pt x="5988" y="3754"/>
                </a:cubicBezTo>
                <a:lnTo>
                  <a:pt x="5988" y="3754"/>
                </a:lnTo>
                <a:lnTo>
                  <a:pt x="5988" y="3754"/>
                </a:lnTo>
                <a:cubicBezTo>
                  <a:pt x="5997" y="3754"/>
                  <a:pt x="5997" y="3746"/>
                  <a:pt x="5997" y="3746"/>
                </a:cubicBezTo>
                <a:cubicBezTo>
                  <a:pt x="6005" y="3746"/>
                  <a:pt x="6005" y="3746"/>
                  <a:pt x="6005" y="3737"/>
                </a:cubicBezTo>
                <a:cubicBezTo>
                  <a:pt x="6005" y="3737"/>
                  <a:pt x="6005" y="3737"/>
                  <a:pt x="6013" y="3737"/>
                </a:cubicBezTo>
                <a:lnTo>
                  <a:pt x="6013" y="3729"/>
                </a:lnTo>
                <a:lnTo>
                  <a:pt x="6022" y="3729"/>
                </a:lnTo>
                <a:cubicBezTo>
                  <a:pt x="6022" y="3721"/>
                  <a:pt x="6022" y="3721"/>
                  <a:pt x="6022" y="3721"/>
                </a:cubicBezTo>
                <a:cubicBezTo>
                  <a:pt x="6030" y="3721"/>
                  <a:pt x="6030" y="3713"/>
                  <a:pt x="6030" y="3713"/>
                </a:cubicBezTo>
                <a:cubicBezTo>
                  <a:pt x="6030" y="3713"/>
                  <a:pt x="6030" y="3713"/>
                  <a:pt x="6030" y="3704"/>
                </a:cubicBezTo>
                <a:cubicBezTo>
                  <a:pt x="6038" y="3704"/>
                  <a:pt x="6038" y="3704"/>
                  <a:pt x="6038" y="3704"/>
                </a:cubicBezTo>
                <a:cubicBezTo>
                  <a:pt x="6038" y="3696"/>
                  <a:pt x="6038" y="3696"/>
                  <a:pt x="6038" y="3696"/>
                </a:cubicBezTo>
                <a:cubicBezTo>
                  <a:pt x="6038" y="3688"/>
                  <a:pt x="6046" y="3688"/>
                  <a:pt x="6046" y="3688"/>
                </a:cubicBezTo>
                <a:lnTo>
                  <a:pt x="6046" y="3679"/>
                </a:lnTo>
                <a:lnTo>
                  <a:pt x="6046" y="3671"/>
                </a:lnTo>
                <a:cubicBezTo>
                  <a:pt x="6046" y="3671"/>
                  <a:pt x="6055" y="3671"/>
                  <a:pt x="6055" y="3663"/>
                </a:cubicBezTo>
                <a:cubicBezTo>
                  <a:pt x="6055" y="3663"/>
                  <a:pt x="6055" y="3663"/>
                  <a:pt x="6055" y="3655"/>
                </a:cubicBezTo>
                <a:lnTo>
                  <a:pt x="6055" y="3655"/>
                </a:lnTo>
                <a:cubicBezTo>
                  <a:pt x="6055" y="3646"/>
                  <a:pt x="6055" y="3646"/>
                  <a:pt x="6055" y="3646"/>
                </a:cubicBezTo>
                <a:cubicBezTo>
                  <a:pt x="6055" y="3638"/>
                  <a:pt x="6055" y="3638"/>
                  <a:pt x="6055" y="3638"/>
                </a:cubicBezTo>
                <a:cubicBezTo>
                  <a:pt x="6055" y="3630"/>
                  <a:pt x="6055" y="3630"/>
                  <a:pt x="6055" y="3630"/>
                </a:cubicBezTo>
                <a:lnTo>
                  <a:pt x="6055" y="3621"/>
                </a:lnTo>
                <a:cubicBezTo>
                  <a:pt x="6055" y="3621"/>
                  <a:pt x="6055" y="3621"/>
                  <a:pt x="6055" y="3613"/>
                </a:cubicBezTo>
                <a:lnTo>
                  <a:pt x="6055" y="3613"/>
                </a:lnTo>
                <a:lnTo>
                  <a:pt x="6055" y="3605"/>
                </a:lnTo>
                <a:lnTo>
                  <a:pt x="6055" y="3597"/>
                </a:lnTo>
                <a:cubicBezTo>
                  <a:pt x="6055" y="3597"/>
                  <a:pt x="6055" y="3597"/>
                  <a:pt x="6055" y="3588"/>
                </a:cubicBezTo>
                <a:cubicBezTo>
                  <a:pt x="6055" y="3588"/>
                  <a:pt x="6055" y="3588"/>
                  <a:pt x="6046" y="3580"/>
                </a:cubicBezTo>
                <a:cubicBezTo>
                  <a:pt x="6046" y="3580"/>
                  <a:pt x="6046" y="3580"/>
                  <a:pt x="6046" y="3572"/>
                </a:cubicBezTo>
                <a:lnTo>
                  <a:pt x="6046" y="3572"/>
                </a:lnTo>
                <a:cubicBezTo>
                  <a:pt x="6046" y="3564"/>
                  <a:pt x="6046" y="3564"/>
                  <a:pt x="6046" y="3564"/>
                </a:cubicBezTo>
                <a:cubicBezTo>
                  <a:pt x="6038" y="3564"/>
                  <a:pt x="6038" y="3555"/>
                  <a:pt x="6038" y="3555"/>
                </a:cubicBezTo>
                <a:lnTo>
                  <a:pt x="6038" y="3547"/>
                </a:lnTo>
                <a:cubicBezTo>
                  <a:pt x="6038" y="3547"/>
                  <a:pt x="6030" y="3547"/>
                  <a:pt x="6030" y="3539"/>
                </a:cubicBezTo>
                <a:lnTo>
                  <a:pt x="6030" y="3539"/>
                </a:lnTo>
                <a:cubicBezTo>
                  <a:pt x="5467" y="2712"/>
                  <a:pt x="5467" y="2712"/>
                  <a:pt x="5467" y="2712"/>
                </a:cubicBezTo>
                <a:cubicBezTo>
                  <a:pt x="5600" y="2646"/>
                  <a:pt x="5749" y="2612"/>
                  <a:pt x="5906" y="2612"/>
                </a:cubicBezTo>
                <a:cubicBezTo>
                  <a:pt x="6460" y="2612"/>
                  <a:pt x="6915" y="3067"/>
                  <a:pt x="6915" y="3630"/>
                </a:cubicBezTo>
                <a:cubicBezTo>
                  <a:pt x="6915" y="4184"/>
                  <a:pt x="6460" y="4639"/>
                  <a:pt x="5906" y="4639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406">
            <a:extLst>
              <a:ext uri="{FF2B5EF4-FFF2-40B4-BE49-F238E27FC236}">
                <a16:creationId xmlns:a16="http://schemas.microsoft.com/office/drawing/2014/main" id="{B42438F8-DBC4-6F4E-8DF3-1D7AFF705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957" y="6888275"/>
            <a:ext cx="2376456" cy="2053537"/>
          </a:xfrm>
          <a:custGeom>
            <a:avLst/>
            <a:gdLst>
              <a:gd name="T0" fmla="*/ 803 w 2078"/>
              <a:gd name="T1" fmla="*/ 174 h 1796"/>
              <a:gd name="T2" fmla="*/ 803 w 2078"/>
              <a:gd name="T3" fmla="*/ 174 h 1796"/>
              <a:gd name="T4" fmla="*/ 100 w 2078"/>
              <a:gd name="T5" fmla="*/ 1390 h 1796"/>
              <a:gd name="T6" fmla="*/ 331 w 2078"/>
              <a:gd name="T7" fmla="*/ 1795 h 1796"/>
              <a:gd name="T8" fmla="*/ 1738 w 2078"/>
              <a:gd name="T9" fmla="*/ 1795 h 1796"/>
              <a:gd name="T10" fmla="*/ 1969 w 2078"/>
              <a:gd name="T11" fmla="*/ 1390 h 1796"/>
              <a:gd name="T12" fmla="*/ 1266 w 2078"/>
              <a:gd name="T13" fmla="*/ 174 h 1796"/>
              <a:gd name="T14" fmla="*/ 803 w 2078"/>
              <a:gd name="T15" fmla="*/ 174 h 1796"/>
              <a:gd name="T16" fmla="*/ 100 w 2078"/>
              <a:gd name="T17" fmla="*/ 1390 h 1796"/>
              <a:gd name="T18" fmla="*/ 331 w 2078"/>
              <a:gd name="T19" fmla="*/ 1795 h 1796"/>
              <a:gd name="T20" fmla="*/ 1738 w 2078"/>
              <a:gd name="T21" fmla="*/ 1795 h 1796"/>
              <a:gd name="T22" fmla="*/ 1969 w 2078"/>
              <a:gd name="T23" fmla="*/ 1390 h 1796"/>
              <a:gd name="T24" fmla="*/ 1266 w 2078"/>
              <a:gd name="T25" fmla="*/ 174 h 1796"/>
              <a:gd name="T26" fmla="*/ 803 w 2078"/>
              <a:gd name="T27" fmla="*/ 174 h 1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78" h="1796">
                <a:moveTo>
                  <a:pt x="803" y="174"/>
                </a:moveTo>
                <a:lnTo>
                  <a:pt x="803" y="174"/>
                </a:lnTo>
                <a:cubicBezTo>
                  <a:pt x="100" y="1390"/>
                  <a:pt x="100" y="1390"/>
                  <a:pt x="100" y="1390"/>
                </a:cubicBezTo>
                <a:cubicBezTo>
                  <a:pt x="0" y="1572"/>
                  <a:pt x="125" y="1795"/>
                  <a:pt x="331" y="1795"/>
                </a:cubicBezTo>
                <a:cubicBezTo>
                  <a:pt x="1738" y="1795"/>
                  <a:pt x="1738" y="1795"/>
                  <a:pt x="1738" y="1795"/>
                </a:cubicBezTo>
                <a:cubicBezTo>
                  <a:pt x="1945" y="1795"/>
                  <a:pt x="2077" y="1572"/>
                  <a:pt x="1969" y="1390"/>
                </a:cubicBezTo>
                <a:cubicBezTo>
                  <a:pt x="1266" y="174"/>
                  <a:pt x="1266" y="174"/>
                  <a:pt x="1266" y="174"/>
                </a:cubicBezTo>
                <a:cubicBezTo>
                  <a:pt x="1167" y="0"/>
                  <a:pt x="911" y="0"/>
                  <a:pt x="803" y="174"/>
                </a:cubicBezTo>
                <a:cubicBezTo>
                  <a:pt x="100" y="1390"/>
                  <a:pt x="100" y="1390"/>
                  <a:pt x="100" y="1390"/>
                </a:cubicBezTo>
                <a:cubicBezTo>
                  <a:pt x="0" y="1572"/>
                  <a:pt x="125" y="1795"/>
                  <a:pt x="331" y="1795"/>
                </a:cubicBezTo>
                <a:cubicBezTo>
                  <a:pt x="1738" y="1795"/>
                  <a:pt x="1738" y="1795"/>
                  <a:pt x="1738" y="1795"/>
                </a:cubicBezTo>
                <a:cubicBezTo>
                  <a:pt x="1945" y="1795"/>
                  <a:pt x="2077" y="1572"/>
                  <a:pt x="1969" y="1390"/>
                </a:cubicBezTo>
                <a:cubicBezTo>
                  <a:pt x="1266" y="174"/>
                  <a:pt x="1266" y="174"/>
                  <a:pt x="1266" y="174"/>
                </a:cubicBezTo>
                <a:cubicBezTo>
                  <a:pt x="1167" y="0"/>
                  <a:pt x="911" y="0"/>
                  <a:pt x="803" y="174"/>
                </a:cubicBezTo>
              </a:path>
            </a:pathLst>
          </a:custGeom>
          <a:solidFill>
            <a:srgbClr val="558FD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407">
            <a:extLst>
              <a:ext uri="{FF2B5EF4-FFF2-40B4-BE49-F238E27FC236}">
                <a16:creationId xmlns:a16="http://schemas.microsoft.com/office/drawing/2014/main" id="{B967EF4B-EA5F-E549-8E74-7F3CD48B9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385" y="6888275"/>
            <a:ext cx="2376456" cy="2053537"/>
          </a:xfrm>
          <a:custGeom>
            <a:avLst/>
            <a:gdLst>
              <a:gd name="T0" fmla="*/ 802 w 2077"/>
              <a:gd name="T1" fmla="*/ 174 h 1796"/>
              <a:gd name="T2" fmla="*/ 802 w 2077"/>
              <a:gd name="T3" fmla="*/ 174 h 1796"/>
              <a:gd name="T4" fmla="*/ 99 w 2077"/>
              <a:gd name="T5" fmla="*/ 1390 h 1796"/>
              <a:gd name="T6" fmla="*/ 330 w 2077"/>
              <a:gd name="T7" fmla="*/ 1795 h 1796"/>
              <a:gd name="T8" fmla="*/ 1737 w 2077"/>
              <a:gd name="T9" fmla="*/ 1795 h 1796"/>
              <a:gd name="T10" fmla="*/ 1969 w 2077"/>
              <a:gd name="T11" fmla="*/ 1390 h 1796"/>
              <a:gd name="T12" fmla="*/ 1265 w 2077"/>
              <a:gd name="T13" fmla="*/ 174 h 1796"/>
              <a:gd name="T14" fmla="*/ 802 w 2077"/>
              <a:gd name="T15" fmla="*/ 174 h 1796"/>
              <a:gd name="T16" fmla="*/ 99 w 2077"/>
              <a:gd name="T17" fmla="*/ 1390 h 1796"/>
              <a:gd name="T18" fmla="*/ 330 w 2077"/>
              <a:gd name="T19" fmla="*/ 1795 h 1796"/>
              <a:gd name="T20" fmla="*/ 1737 w 2077"/>
              <a:gd name="T21" fmla="*/ 1795 h 1796"/>
              <a:gd name="T22" fmla="*/ 1969 w 2077"/>
              <a:gd name="T23" fmla="*/ 1390 h 1796"/>
              <a:gd name="T24" fmla="*/ 1265 w 2077"/>
              <a:gd name="T25" fmla="*/ 174 h 1796"/>
              <a:gd name="T26" fmla="*/ 802 w 2077"/>
              <a:gd name="T27" fmla="*/ 174 h 1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77" h="1796">
                <a:moveTo>
                  <a:pt x="802" y="174"/>
                </a:moveTo>
                <a:lnTo>
                  <a:pt x="802" y="174"/>
                </a:lnTo>
                <a:cubicBezTo>
                  <a:pt x="99" y="1390"/>
                  <a:pt x="99" y="1390"/>
                  <a:pt x="99" y="1390"/>
                </a:cubicBezTo>
                <a:cubicBezTo>
                  <a:pt x="0" y="1572"/>
                  <a:pt x="124" y="1795"/>
                  <a:pt x="330" y="1795"/>
                </a:cubicBezTo>
                <a:cubicBezTo>
                  <a:pt x="1737" y="1795"/>
                  <a:pt x="1737" y="1795"/>
                  <a:pt x="1737" y="1795"/>
                </a:cubicBezTo>
                <a:cubicBezTo>
                  <a:pt x="1944" y="1795"/>
                  <a:pt x="2076" y="1572"/>
                  <a:pt x="1969" y="1390"/>
                </a:cubicBezTo>
                <a:cubicBezTo>
                  <a:pt x="1265" y="174"/>
                  <a:pt x="1265" y="174"/>
                  <a:pt x="1265" y="174"/>
                </a:cubicBezTo>
                <a:cubicBezTo>
                  <a:pt x="1166" y="0"/>
                  <a:pt x="910" y="0"/>
                  <a:pt x="802" y="174"/>
                </a:cubicBezTo>
                <a:cubicBezTo>
                  <a:pt x="99" y="1390"/>
                  <a:pt x="99" y="1390"/>
                  <a:pt x="99" y="1390"/>
                </a:cubicBezTo>
                <a:cubicBezTo>
                  <a:pt x="0" y="1572"/>
                  <a:pt x="124" y="1795"/>
                  <a:pt x="330" y="1795"/>
                </a:cubicBezTo>
                <a:cubicBezTo>
                  <a:pt x="1737" y="1795"/>
                  <a:pt x="1737" y="1795"/>
                  <a:pt x="1737" y="1795"/>
                </a:cubicBezTo>
                <a:cubicBezTo>
                  <a:pt x="1944" y="1795"/>
                  <a:pt x="2076" y="1572"/>
                  <a:pt x="1969" y="1390"/>
                </a:cubicBezTo>
                <a:cubicBezTo>
                  <a:pt x="1265" y="174"/>
                  <a:pt x="1265" y="174"/>
                  <a:pt x="1265" y="174"/>
                </a:cubicBezTo>
                <a:cubicBezTo>
                  <a:pt x="1166" y="0"/>
                  <a:pt x="910" y="0"/>
                  <a:pt x="802" y="174"/>
                </a:cubicBezTo>
              </a:path>
            </a:pathLst>
          </a:custGeom>
          <a:solidFill>
            <a:srgbClr val="E8A9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408">
            <a:extLst>
              <a:ext uri="{FF2B5EF4-FFF2-40B4-BE49-F238E27FC236}">
                <a16:creationId xmlns:a16="http://schemas.microsoft.com/office/drawing/2014/main" id="{499EC650-F531-A646-8545-8625AC03C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8081" y="6938730"/>
            <a:ext cx="2376456" cy="2053537"/>
          </a:xfrm>
          <a:custGeom>
            <a:avLst/>
            <a:gdLst>
              <a:gd name="T0" fmla="*/ 802 w 2077"/>
              <a:gd name="T1" fmla="*/ 1621 h 1796"/>
              <a:gd name="T2" fmla="*/ 802 w 2077"/>
              <a:gd name="T3" fmla="*/ 1621 h 1796"/>
              <a:gd name="T4" fmla="*/ 99 w 2077"/>
              <a:gd name="T5" fmla="*/ 405 h 1796"/>
              <a:gd name="T6" fmla="*/ 339 w 2077"/>
              <a:gd name="T7" fmla="*/ 0 h 1796"/>
              <a:gd name="T8" fmla="*/ 1737 w 2077"/>
              <a:gd name="T9" fmla="*/ 0 h 1796"/>
              <a:gd name="T10" fmla="*/ 1969 w 2077"/>
              <a:gd name="T11" fmla="*/ 405 h 1796"/>
              <a:gd name="T12" fmla="*/ 1266 w 2077"/>
              <a:gd name="T13" fmla="*/ 1621 h 1796"/>
              <a:gd name="T14" fmla="*/ 802 w 2077"/>
              <a:gd name="T15" fmla="*/ 1621 h 1796"/>
              <a:gd name="T16" fmla="*/ 99 w 2077"/>
              <a:gd name="T17" fmla="*/ 405 h 1796"/>
              <a:gd name="T18" fmla="*/ 339 w 2077"/>
              <a:gd name="T19" fmla="*/ 0 h 1796"/>
              <a:gd name="T20" fmla="*/ 1737 w 2077"/>
              <a:gd name="T21" fmla="*/ 0 h 1796"/>
              <a:gd name="T22" fmla="*/ 1969 w 2077"/>
              <a:gd name="T23" fmla="*/ 405 h 1796"/>
              <a:gd name="T24" fmla="*/ 1266 w 2077"/>
              <a:gd name="T25" fmla="*/ 1621 h 1796"/>
              <a:gd name="T26" fmla="*/ 802 w 2077"/>
              <a:gd name="T27" fmla="*/ 1621 h 1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77" h="1796">
                <a:moveTo>
                  <a:pt x="802" y="1621"/>
                </a:moveTo>
                <a:lnTo>
                  <a:pt x="802" y="1621"/>
                </a:lnTo>
                <a:cubicBezTo>
                  <a:pt x="99" y="405"/>
                  <a:pt x="99" y="405"/>
                  <a:pt x="99" y="405"/>
                </a:cubicBezTo>
                <a:cubicBezTo>
                  <a:pt x="0" y="223"/>
                  <a:pt x="132" y="0"/>
                  <a:pt x="339" y="0"/>
                </a:cubicBezTo>
                <a:cubicBezTo>
                  <a:pt x="1737" y="0"/>
                  <a:pt x="1737" y="0"/>
                  <a:pt x="1737" y="0"/>
                </a:cubicBezTo>
                <a:cubicBezTo>
                  <a:pt x="1944" y="0"/>
                  <a:pt x="2076" y="223"/>
                  <a:pt x="1969" y="405"/>
                </a:cubicBezTo>
                <a:cubicBezTo>
                  <a:pt x="1266" y="1621"/>
                  <a:pt x="1266" y="1621"/>
                  <a:pt x="1266" y="1621"/>
                </a:cubicBezTo>
                <a:cubicBezTo>
                  <a:pt x="1166" y="1795"/>
                  <a:pt x="910" y="1795"/>
                  <a:pt x="802" y="1621"/>
                </a:cubicBezTo>
                <a:cubicBezTo>
                  <a:pt x="99" y="405"/>
                  <a:pt x="99" y="405"/>
                  <a:pt x="99" y="405"/>
                </a:cubicBezTo>
                <a:cubicBezTo>
                  <a:pt x="0" y="223"/>
                  <a:pt x="132" y="0"/>
                  <a:pt x="339" y="0"/>
                </a:cubicBezTo>
                <a:cubicBezTo>
                  <a:pt x="1737" y="0"/>
                  <a:pt x="1737" y="0"/>
                  <a:pt x="1737" y="0"/>
                </a:cubicBezTo>
                <a:cubicBezTo>
                  <a:pt x="1944" y="0"/>
                  <a:pt x="2076" y="223"/>
                  <a:pt x="1969" y="405"/>
                </a:cubicBezTo>
                <a:cubicBezTo>
                  <a:pt x="1266" y="1621"/>
                  <a:pt x="1266" y="1621"/>
                  <a:pt x="1266" y="1621"/>
                </a:cubicBezTo>
                <a:cubicBezTo>
                  <a:pt x="1166" y="1795"/>
                  <a:pt x="910" y="1795"/>
                  <a:pt x="802" y="1621"/>
                </a:cubicBezTo>
              </a:path>
            </a:pathLst>
          </a:custGeom>
          <a:solidFill>
            <a:srgbClr val="CE4F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409">
            <a:extLst>
              <a:ext uri="{FF2B5EF4-FFF2-40B4-BE49-F238E27FC236}">
                <a16:creationId xmlns:a16="http://schemas.microsoft.com/office/drawing/2014/main" id="{63676003-AB66-9B40-985F-4C6234036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601" y="6938730"/>
            <a:ext cx="2376456" cy="2053537"/>
          </a:xfrm>
          <a:custGeom>
            <a:avLst/>
            <a:gdLst>
              <a:gd name="T0" fmla="*/ 811 w 2078"/>
              <a:gd name="T1" fmla="*/ 1621 h 1796"/>
              <a:gd name="T2" fmla="*/ 811 w 2078"/>
              <a:gd name="T3" fmla="*/ 1621 h 1796"/>
              <a:gd name="T4" fmla="*/ 108 w 2078"/>
              <a:gd name="T5" fmla="*/ 405 h 1796"/>
              <a:gd name="T6" fmla="*/ 340 w 2078"/>
              <a:gd name="T7" fmla="*/ 0 h 1796"/>
              <a:gd name="T8" fmla="*/ 1746 w 2078"/>
              <a:gd name="T9" fmla="*/ 0 h 1796"/>
              <a:gd name="T10" fmla="*/ 1978 w 2078"/>
              <a:gd name="T11" fmla="*/ 405 h 1796"/>
              <a:gd name="T12" fmla="*/ 1275 w 2078"/>
              <a:gd name="T13" fmla="*/ 1621 h 1796"/>
              <a:gd name="T14" fmla="*/ 811 w 2078"/>
              <a:gd name="T15" fmla="*/ 1621 h 1796"/>
              <a:gd name="T16" fmla="*/ 108 w 2078"/>
              <a:gd name="T17" fmla="*/ 405 h 1796"/>
              <a:gd name="T18" fmla="*/ 340 w 2078"/>
              <a:gd name="T19" fmla="*/ 0 h 1796"/>
              <a:gd name="T20" fmla="*/ 1746 w 2078"/>
              <a:gd name="T21" fmla="*/ 0 h 1796"/>
              <a:gd name="T22" fmla="*/ 1978 w 2078"/>
              <a:gd name="T23" fmla="*/ 405 h 1796"/>
              <a:gd name="T24" fmla="*/ 1275 w 2078"/>
              <a:gd name="T25" fmla="*/ 1621 h 1796"/>
              <a:gd name="T26" fmla="*/ 811 w 2078"/>
              <a:gd name="T27" fmla="*/ 1621 h 1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78" h="1796">
                <a:moveTo>
                  <a:pt x="811" y="1621"/>
                </a:moveTo>
                <a:lnTo>
                  <a:pt x="811" y="1621"/>
                </a:lnTo>
                <a:cubicBezTo>
                  <a:pt x="108" y="405"/>
                  <a:pt x="108" y="405"/>
                  <a:pt x="108" y="405"/>
                </a:cubicBezTo>
                <a:cubicBezTo>
                  <a:pt x="0" y="223"/>
                  <a:pt x="133" y="0"/>
                  <a:pt x="340" y="0"/>
                </a:cubicBezTo>
                <a:cubicBezTo>
                  <a:pt x="1746" y="0"/>
                  <a:pt x="1746" y="0"/>
                  <a:pt x="1746" y="0"/>
                </a:cubicBezTo>
                <a:cubicBezTo>
                  <a:pt x="1953" y="0"/>
                  <a:pt x="2077" y="223"/>
                  <a:pt x="1978" y="405"/>
                </a:cubicBezTo>
                <a:cubicBezTo>
                  <a:pt x="1275" y="1621"/>
                  <a:pt x="1275" y="1621"/>
                  <a:pt x="1275" y="1621"/>
                </a:cubicBezTo>
                <a:cubicBezTo>
                  <a:pt x="1167" y="1795"/>
                  <a:pt x="911" y="1795"/>
                  <a:pt x="811" y="1621"/>
                </a:cubicBezTo>
                <a:cubicBezTo>
                  <a:pt x="108" y="405"/>
                  <a:pt x="108" y="405"/>
                  <a:pt x="108" y="405"/>
                </a:cubicBezTo>
                <a:cubicBezTo>
                  <a:pt x="0" y="223"/>
                  <a:pt x="133" y="0"/>
                  <a:pt x="340" y="0"/>
                </a:cubicBezTo>
                <a:cubicBezTo>
                  <a:pt x="1746" y="0"/>
                  <a:pt x="1746" y="0"/>
                  <a:pt x="1746" y="0"/>
                </a:cubicBezTo>
                <a:cubicBezTo>
                  <a:pt x="1953" y="0"/>
                  <a:pt x="2077" y="223"/>
                  <a:pt x="1978" y="405"/>
                </a:cubicBezTo>
                <a:cubicBezTo>
                  <a:pt x="1275" y="1621"/>
                  <a:pt x="1275" y="1621"/>
                  <a:pt x="1275" y="1621"/>
                </a:cubicBezTo>
                <a:cubicBezTo>
                  <a:pt x="1167" y="1795"/>
                  <a:pt x="911" y="1795"/>
                  <a:pt x="811" y="1621"/>
                </a:cubicBezTo>
              </a:path>
            </a:pathLst>
          </a:custGeom>
          <a:solidFill>
            <a:srgbClr val="3F6F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410">
            <a:extLst>
              <a:ext uri="{FF2B5EF4-FFF2-40B4-BE49-F238E27FC236}">
                <a16:creationId xmlns:a16="http://schemas.microsoft.com/office/drawing/2014/main" id="{792D38C3-830C-D640-9483-56F11F8C1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061" y="7621593"/>
            <a:ext cx="1024248" cy="1014154"/>
          </a:xfrm>
          <a:custGeom>
            <a:avLst/>
            <a:gdLst>
              <a:gd name="T0" fmla="*/ 761 w 894"/>
              <a:gd name="T1" fmla="*/ 124 h 886"/>
              <a:gd name="T2" fmla="*/ 761 w 894"/>
              <a:gd name="T3" fmla="*/ 124 h 886"/>
              <a:gd name="T4" fmla="*/ 447 w 894"/>
              <a:gd name="T5" fmla="*/ 0 h 886"/>
              <a:gd name="T6" fmla="*/ 132 w 894"/>
              <a:gd name="T7" fmla="*/ 124 h 886"/>
              <a:gd name="T8" fmla="*/ 0 w 894"/>
              <a:gd name="T9" fmla="*/ 438 h 886"/>
              <a:gd name="T10" fmla="*/ 132 w 894"/>
              <a:gd name="T11" fmla="*/ 761 h 886"/>
              <a:gd name="T12" fmla="*/ 447 w 894"/>
              <a:gd name="T13" fmla="*/ 885 h 886"/>
              <a:gd name="T14" fmla="*/ 447 w 894"/>
              <a:gd name="T15" fmla="*/ 885 h 886"/>
              <a:gd name="T16" fmla="*/ 447 w 894"/>
              <a:gd name="T17" fmla="*/ 885 h 886"/>
              <a:gd name="T18" fmla="*/ 447 w 894"/>
              <a:gd name="T19" fmla="*/ 885 h 886"/>
              <a:gd name="T20" fmla="*/ 761 w 894"/>
              <a:gd name="T21" fmla="*/ 761 h 886"/>
              <a:gd name="T22" fmla="*/ 893 w 894"/>
              <a:gd name="T23" fmla="*/ 438 h 886"/>
              <a:gd name="T24" fmla="*/ 761 w 894"/>
              <a:gd name="T25" fmla="*/ 124 h 886"/>
              <a:gd name="T26" fmla="*/ 190 w 894"/>
              <a:gd name="T27" fmla="*/ 720 h 886"/>
              <a:gd name="T28" fmla="*/ 190 w 894"/>
              <a:gd name="T29" fmla="*/ 720 h 886"/>
              <a:gd name="T30" fmla="*/ 190 w 894"/>
              <a:gd name="T31" fmla="*/ 720 h 886"/>
              <a:gd name="T32" fmla="*/ 190 w 894"/>
              <a:gd name="T33" fmla="*/ 720 h 886"/>
              <a:gd name="T34" fmla="*/ 447 w 894"/>
              <a:gd name="T35" fmla="*/ 637 h 886"/>
              <a:gd name="T36" fmla="*/ 703 w 894"/>
              <a:gd name="T37" fmla="*/ 720 h 886"/>
              <a:gd name="T38" fmla="*/ 703 w 894"/>
              <a:gd name="T39" fmla="*/ 720 h 886"/>
              <a:gd name="T40" fmla="*/ 703 w 894"/>
              <a:gd name="T41" fmla="*/ 720 h 886"/>
              <a:gd name="T42" fmla="*/ 447 w 894"/>
              <a:gd name="T43" fmla="*/ 827 h 886"/>
              <a:gd name="T44" fmla="*/ 438 w 894"/>
              <a:gd name="T45" fmla="*/ 827 h 886"/>
              <a:gd name="T46" fmla="*/ 190 w 894"/>
              <a:gd name="T47" fmla="*/ 720 h 886"/>
              <a:gd name="T48" fmla="*/ 753 w 894"/>
              <a:gd name="T49" fmla="*/ 687 h 886"/>
              <a:gd name="T50" fmla="*/ 753 w 894"/>
              <a:gd name="T51" fmla="*/ 687 h 886"/>
              <a:gd name="T52" fmla="*/ 745 w 894"/>
              <a:gd name="T53" fmla="*/ 678 h 886"/>
              <a:gd name="T54" fmla="*/ 612 w 894"/>
              <a:gd name="T55" fmla="*/ 604 h 886"/>
              <a:gd name="T56" fmla="*/ 447 w 894"/>
              <a:gd name="T57" fmla="*/ 579 h 886"/>
              <a:gd name="T58" fmla="*/ 149 w 894"/>
              <a:gd name="T59" fmla="*/ 670 h 886"/>
              <a:gd name="T60" fmla="*/ 140 w 894"/>
              <a:gd name="T61" fmla="*/ 678 h 886"/>
              <a:gd name="T62" fmla="*/ 66 w 894"/>
              <a:gd name="T63" fmla="*/ 438 h 886"/>
              <a:gd name="T64" fmla="*/ 174 w 894"/>
              <a:gd name="T65" fmla="*/ 165 h 886"/>
              <a:gd name="T66" fmla="*/ 447 w 894"/>
              <a:gd name="T67" fmla="*/ 58 h 886"/>
              <a:gd name="T68" fmla="*/ 720 w 894"/>
              <a:gd name="T69" fmla="*/ 165 h 886"/>
              <a:gd name="T70" fmla="*/ 835 w 894"/>
              <a:gd name="T71" fmla="*/ 438 h 886"/>
              <a:gd name="T72" fmla="*/ 753 w 894"/>
              <a:gd name="T73" fmla="*/ 687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94" h="886">
                <a:moveTo>
                  <a:pt x="761" y="124"/>
                </a:moveTo>
                <a:lnTo>
                  <a:pt x="761" y="124"/>
                </a:lnTo>
                <a:cubicBezTo>
                  <a:pt x="678" y="41"/>
                  <a:pt x="571" y="0"/>
                  <a:pt x="447" y="0"/>
                </a:cubicBezTo>
                <a:cubicBezTo>
                  <a:pt x="331" y="0"/>
                  <a:pt x="215" y="41"/>
                  <a:pt x="132" y="124"/>
                </a:cubicBezTo>
                <a:cubicBezTo>
                  <a:pt x="50" y="215"/>
                  <a:pt x="0" y="323"/>
                  <a:pt x="0" y="438"/>
                </a:cubicBezTo>
                <a:cubicBezTo>
                  <a:pt x="0" y="562"/>
                  <a:pt x="50" y="670"/>
                  <a:pt x="132" y="761"/>
                </a:cubicBezTo>
                <a:cubicBezTo>
                  <a:pt x="215" y="844"/>
                  <a:pt x="323" y="885"/>
                  <a:pt x="447" y="885"/>
                </a:cubicBezTo>
                <a:lnTo>
                  <a:pt x="447" y="885"/>
                </a:lnTo>
                <a:lnTo>
                  <a:pt x="447" y="885"/>
                </a:lnTo>
                <a:lnTo>
                  <a:pt x="447" y="885"/>
                </a:lnTo>
                <a:cubicBezTo>
                  <a:pt x="571" y="885"/>
                  <a:pt x="678" y="844"/>
                  <a:pt x="761" y="761"/>
                </a:cubicBezTo>
                <a:cubicBezTo>
                  <a:pt x="844" y="670"/>
                  <a:pt x="893" y="562"/>
                  <a:pt x="893" y="438"/>
                </a:cubicBezTo>
                <a:cubicBezTo>
                  <a:pt x="893" y="323"/>
                  <a:pt x="844" y="215"/>
                  <a:pt x="761" y="124"/>
                </a:cubicBezTo>
                <a:close/>
                <a:moveTo>
                  <a:pt x="190" y="720"/>
                </a:moveTo>
                <a:lnTo>
                  <a:pt x="190" y="720"/>
                </a:lnTo>
                <a:lnTo>
                  <a:pt x="190" y="720"/>
                </a:lnTo>
                <a:lnTo>
                  <a:pt x="190" y="720"/>
                </a:lnTo>
                <a:cubicBezTo>
                  <a:pt x="248" y="662"/>
                  <a:pt x="347" y="637"/>
                  <a:pt x="447" y="637"/>
                </a:cubicBezTo>
                <a:cubicBezTo>
                  <a:pt x="546" y="637"/>
                  <a:pt x="645" y="662"/>
                  <a:pt x="703" y="720"/>
                </a:cubicBezTo>
                <a:lnTo>
                  <a:pt x="703" y="720"/>
                </a:lnTo>
                <a:lnTo>
                  <a:pt x="703" y="720"/>
                </a:lnTo>
                <a:cubicBezTo>
                  <a:pt x="637" y="794"/>
                  <a:pt x="546" y="827"/>
                  <a:pt x="447" y="827"/>
                </a:cubicBezTo>
                <a:lnTo>
                  <a:pt x="438" y="827"/>
                </a:lnTo>
                <a:cubicBezTo>
                  <a:pt x="347" y="827"/>
                  <a:pt x="256" y="786"/>
                  <a:pt x="190" y="720"/>
                </a:cubicBezTo>
                <a:close/>
                <a:moveTo>
                  <a:pt x="753" y="687"/>
                </a:moveTo>
                <a:lnTo>
                  <a:pt x="753" y="687"/>
                </a:lnTo>
                <a:cubicBezTo>
                  <a:pt x="745" y="678"/>
                  <a:pt x="745" y="678"/>
                  <a:pt x="745" y="678"/>
                </a:cubicBezTo>
                <a:cubicBezTo>
                  <a:pt x="711" y="645"/>
                  <a:pt x="662" y="620"/>
                  <a:pt x="612" y="604"/>
                </a:cubicBezTo>
                <a:cubicBezTo>
                  <a:pt x="562" y="587"/>
                  <a:pt x="504" y="579"/>
                  <a:pt x="447" y="579"/>
                </a:cubicBezTo>
                <a:cubicBezTo>
                  <a:pt x="331" y="579"/>
                  <a:pt x="223" y="612"/>
                  <a:pt x="149" y="670"/>
                </a:cubicBezTo>
                <a:cubicBezTo>
                  <a:pt x="149" y="670"/>
                  <a:pt x="149" y="678"/>
                  <a:pt x="140" y="678"/>
                </a:cubicBezTo>
                <a:cubicBezTo>
                  <a:pt x="91" y="612"/>
                  <a:pt x="66" y="529"/>
                  <a:pt x="66" y="438"/>
                </a:cubicBezTo>
                <a:cubicBezTo>
                  <a:pt x="66" y="339"/>
                  <a:pt x="99" y="240"/>
                  <a:pt x="174" y="165"/>
                </a:cubicBezTo>
                <a:cubicBezTo>
                  <a:pt x="248" y="99"/>
                  <a:pt x="347" y="58"/>
                  <a:pt x="447" y="58"/>
                </a:cubicBezTo>
                <a:cubicBezTo>
                  <a:pt x="554" y="58"/>
                  <a:pt x="645" y="99"/>
                  <a:pt x="720" y="165"/>
                </a:cubicBezTo>
                <a:cubicBezTo>
                  <a:pt x="794" y="240"/>
                  <a:pt x="835" y="339"/>
                  <a:pt x="835" y="438"/>
                </a:cubicBezTo>
                <a:cubicBezTo>
                  <a:pt x="835" y="529"/>
                  <a:pt x="802" y="612"/>
                  <a:pt x="753" y="68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411">
            <a:extLst>
              <a:ext uri="{FF2B5EF4-FFF2-40B4-BE49-F238E27FC236}">
                <a16:creationId xmlns:a16="http://schemas.microsoft.com/office/drawing/2014/main" id="{710C916D-9305-154B-A5CF-00869A134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248" y="7727548"/>
            <a:ext cx="529784" cy="529784"/>
          </a:xfrm>
          <a:custGeom>
            <a:avLst/>
            <a:gdLst>
              <a:gd name="T0" fmla="*/ 232 w 464"/>
              <a:gd name="T1" fmla="*/ 0 h 464"/>
              <a:gd name="T2" fmla="*/ 232 w 464"/>
              <a:gd name="T3" fmla="*/ 0 h 464"/>
              <a:gd name="T4" fmla="*/ 0 w 464"/>
              <a:gd name="T5" fmla="*/ 232 h 464"/>
              <a:gd name="T6" fmla="*/ 232 w 464"/>
              <a:gd name="T7" fmla="*/ 463 h 464"/>
              <a:gd name="T8" fmla="*/ 463 w 464"/>
              <a:gd name="T9" fmla="*/ 232 h 464"/>
              <a:gd name="T10" fmla="*/ 232 w 464"/>
              <a:gd name="T11" fmla="*/ 0 h 464"/>
              <a:gd name="T12" fmla="*/ 232 w 464"/>
              <a:gd name="T13" fmla="*/ 405 h 464"/>
              <a:gd name="T14" fmla="*/ 232 w 464"/>
              <a:gd name="T15" fmla="*/ 405 h 464"/>
              <a:gd name="T16" fmla="*/ 58 w 464"/>
              <a:gd name="T17" fmla="*/ 232 h 464"/>
              <a:gd name="T18" fmla="*/ 232 w 464"/>
              <a:gd name="T19" fmla="*/ 58 h 464"/>
              <a:gd name="T20" fmla="*/ 397 w 464"/>
              <a:gd name="T21" fmla="*/ 232 h 464"/>
              <a:gd name="T22" fmla="*/ 232 w 464"/>
              <a:gd name="T23" fmla="*/ 405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4" h="464">
                <a:moveTo>
                  <a:pt x="232" y="0"/>
                </a:moveTo>
                <a:lnTo>
                  <a:pt x="232" y="0"/>
                </a:lnTo>
                <a:cubicBezTo>
                  <a:pt x="99" y="0"/>
                  <a:pt x="0" y="107"/>
                  <a:pt x="0" y="232"/>
                </a:cubicBezTo>
                <a:cubicBezTo>
                  <a:pt x="0" y="356"/>
                  <a:pt x="99" y="463"/>
                  <a:pt x="232" y="463"/>
                </a:cubicBezTo>
                <a:cubicBezTo>
                  <a:pt x="356" y="463"/>
                  <a:pt x="463" y="356"/>
                  <a:pt x="463" y="232"/>
                </a:cubicBezTo>
                <a:cubicBezTo>
                  <a:pt x="463" y="107"/>
                  <a:pt x="356" y="0"/>
                  <a:pt x="232" y="0"/>
                </a:cubicBezTo>
                <a:close/>
                <a:moveTo>
                  <a:pt x="232" y="405"/>
                </a:moveTo>
                <a:lnTo>
                  <a:pt x="232" y="405"/>
                </a:lnTo>
                <a:cubicBezTo>
                  <a:pt x="132" y="405"/>
                  <a:pt x="58" y="322"/>
                  <a:pt x="58" y="232"/>
                </a:cubicBezTo>
                <a:cubicBezTo>
                  <a:pt x="58" y="132"/>
                  <a:pt x="132" y="58"/>
                  <a:pt x="232" y="58"/>
                </a:cubicBezTo>
                <a:cubicBezTo>
                  <a:pt x="323" y="58"/>
                  <a:pt x="397" y="132"/>
                  <a:pt x="397" y="232"/>
                </a:cubicBezTo>
                <a:cubicBezTo>
                  <a:pt x="397" y="322"/>
                  <a:pt x="323" y="405"/>
                  <a:pt x="232" y="4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412">
            <a:extLst>
              <a:ext uri="{FF2B5EF4-FFF2-40B4-BE49-F238E27FC236}">
                <a16:creationId xmlns:a16="http://schemas.microsoft.com/office/drawing/2014/main" id="{27EF0BA9-6FE2-DC40-B65B-47706F089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4080" y="6933870"/>
            <a:ext cx="1034336" cy="1044430"/>
          </a:xfrm>
          <a:custGeom>
            <a:avLst/>
            <a:gdLst>
              <a:gd name="T0" fmla="*/ 455 w 902"/>
              <a:gd name="T1" fmla="*/ 910 h 911"/>
              <a:gd name="T2" fmla="*/ 455 w 902"/>
              <a:gd name="T3" fmla="*/ 910 h 911"/>
              <a:gd name="T4" fmla="*/ 132 w 902"/>
              <a:gd name="T5" fmla="*/ 777 h 911"/>
              <a:gd name="T6" fmla="*/ 0 w 902"/>
              <a:gd name="T7" fmla="*/ 455 h 911"/>
              <a:gd name="T8" fmla="*/ 132 w 902"/>
              <a:gd name="T9" fmla="*/ 132 h 911"/>
              <a:gd name="T10" fmla="*/ 455 w 902"/>
              <a:gd name="T11" fmla="*/ 0 h 911"/>
              <a:gd name="T12" fmla="*/ 769 w 902"/>
              <a:gd name="T13" fmla="*/ 132 h 911"/>
              <a:gd name="T14" fmla="*/ 901 w 902"/>
              <a:gd name="T15" fmla="*/ 455 h 911"/>
              <a:gd name="T16" fmla="*/ 769 w 902"/>
              <a:gd name="T17" fmla="*/ 777 h 911"/>
              <a:gd name="T18" fmla="*/ 455 w 902"/>
              <a:gd name="T19" fmla="*/ 910 h 911"/>
              <a:gd name="T20" fmla="*/ 455 w 902"/>
              <a:gd name="T21" fmla="*/ 58 h 911"/>
              <a:gd name="T22" fmla="*/ 455 w 902"/>
              <a:gd name="T23" fmla="*/ 58 h 911"/>
              <a:gd name="T24" fmla="*/ 173 w 902"/>
              <a:gd name="T25" fmla="*/ 174 h 911"/>
              <a:gd name="T26" fmla="*/ 57 w 902"/>
              <a:gd name="T27" fmla="*/ 455 h 911"/>
              <a:gd name="T28" fmla="*/ 173 w 902"/>
              <a:gd name="T29" fmla="*/ 736 h 911"/>
              <a:gd name="T30" fmla="*/ 455 w 902"/>
              <a:gd name="T31" fmla="*/ 852 h 911"/>
              <a:gd name="T32" fmla="*/ 728 w 902"/>
              <a:gd name="T33" fmla="*/ 736 h 911"/>
              <a:gd name="T34" fmla="*/ 843 w 902"/>
              <a:gd name="T35" fmla="*/ 455 h 911"/>
              <a:gd name="T36" fmla="*/ 728 w 902"/>
              <a:gd name="T37" fmla="*/ 174 h 911"/>
              <a:gd name="T38" fmla="*/ 455 w 902"/>
              <a:gd name="T39" fmla="*/ 58 h 9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2" h="911">
                <a:moveTo>
                  <a:pt x="455" y="910"/>
                </a:moveTo>
                <a:lnTo>
                  <a:pt x="455" y="910"/>
                </a:lnTo>
                <a:cubicBezTo>
                  <a:pt x="330" y="910"/>
                  <a:pt x="214" y="860"/>
                  <a:pt x="132" y="777"/>
                </a:cubicBezTo>
                <a:cubicBezTo>
                  <a:pt x="49" y="687"/>
                  <a:pt x="0" y="579"/>
                  <a:pt x="0" y="455"/>
                </a:cubicBezTo>
                <a:cubicBezTo>
                  <a:pt x="0" y="331"/>
                  <a:pt x="49" y="223"/>
                  <a:pt x="132" y="132"/>
                </a:cubicBezTo>
                <a:cubicBezTo>
                  <a:pt x="214" y="50"/>
                  <a:pt x="330" y="0"/>
                  <a:pt x="455" y="0"/>
                </a:cubicBezTo>
                <a:cubicBezTo>
                  <a:pt x="570" y="0"/>
                  <a:pt x="686" y="50"/>
                  <a:pt x="769" y="132"/>
                </a:cubicBezTo>
                <a:cubicBezTo>
                  <a:pt x="860" y="223"/>
                  <a:pt x="901" y="331"/>
                  <a:pt x="901" y="455"/>
                </a:cubicBezTo>
                <a:cubicBezTo>
                  <a:pt x="901" y="579"/>
                  <a:pt x="860" y="687"/>
                  <a:pt x="769" y="777"/>
                </a:cubicBezTo>
                <a:cubicBezTo>
                  <a:pt x="686" y="860"/>
                  <a:pt x="570" y="910"/>
                  <a:pt x="455" y="910"/>
                </a:cubicBezTo>
                <a:close/>
                <a:moveTo>
                  <a:pt x="455" y="58"/>
                </a:moveTo>
                <a:lnTo>
                  <a:pt x="455" y="58"/>
                </a:lnTo>
                <a:cubicBezTo>
                  <a:pt x="347" y="58"/>
                  <a:pt x="248" y="99"/>
                  <a:pt x="173" y="174"/>
                </a:cubicBezTo>
                <a:cubicBezTo>
                  <a:pt x="99" y="248"/>
                  <a:pt x="57" y="347"/>
                  <a:pt x="57" y="455"/>
                </a:cubicBezTo>
                <a:cubicBezTo>
                  <a:pt x="57" y="562"/>
                  <a:pt x="99" y="662"/>
                  <a:pt x="173" y="736"/>
                </a:cubicBezTo>
                <a:cubicBezTo>
                  <a:pt x="248" y="811"/>
                  <a:pt x="347" y="852"/>
                  <a:pt x="455" y="852"/>
                </a:cubicBezTo>
                <a:cubicBezTo>
                  <a:pt x="554" y="852"/>
                  <a:pt x="653" y="811"/>
                  <a:pt x="728" y="736"/>
                </a:cubicBezTo>
                <a:cubicBezTo>
                  <a:pt x="802" y="662"/>
                  <a:pt x="843" y="562"/>
                  <a:pt x="843" y="455"/>
                </a:cubicBezTo>
                <a:cubicBezTo>
                  <a:pt x="843" y="347"/>
                  <a:pt x="802" y="248"/>
                  <a:pt x="728" y="174"/>
                </a:cubicBezTo>
                <a:cubicBezTo>
                  <a:pt x="653" y="99"/>
                  <a:pt x="554" y="58"/>
                  <a:pt x="455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413">
            <a:extLst>
              <a:ext uri="{FF2B5EF4-FFF2-40B4-BE49-F238E27FC236}">
                <a16:creationId xmlns:a16="http://schemas.microsoft.com/office/drawing/2014/main" id="{5F47D125-2A07-364A-AC1C-4CF2AF712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1675" y="7150831"/>
            <a:ext cx="529784" cy="333006"/>
          </a:xfrm>
          <a:custGeom>
            <a:avLst/>
            <a:gdLst>
              <a:gd name="T0" fmla="*/ 455 w 464"/>
              <a:gd name="T1" fmla="*/ 50 h 291"/>
              <a:gd name="T2" fmla="*/ 455 w 464"/>
              <a:gd name="T3" fmla="*/ 50 h 291"/>
              <a:gd name="T4" fmla="*/ 223 w 464"/>
              <a:gd name="T5" fmla="*/ 281 h 291"/>
              <a:gd name="T6" fmla="*/ 198 w 464"/>
              <a:gd name="T7" fmla="*/ 290 h 291"/>
              <a:gd name="T8" fmla="*/ 33 w 464"/>
              <a:gd name="T9" fmla="*/ 290 h 291"/>
              <a:gd name="T10" fmla="*/ 0 w 464"/>
              <a:gd name="T11" fmla="*/ 265 h 291"/>
              <a:gd name="T12" fmla="*/ 33 w 464"/>
              <a:gd name="T13" fmla="*/ 232 h 291"/>
              <a:gd name="T14" fmla="*/ 190 w 464"/>
              <a:gd name="T15" fmla="*/ 232 h 291"/>
              <a:gd name="T16" fmla="*/ 413 w 464"/>
              <a:gd name="T17" fmla="*/ 9 h 291"/>
              <a:gd name="T18" fmla="*/ 455 w 464"/>
              <a:gd name="T19" fmla="*/ 9 h 291"/>
              <a:gd name="T20" fmla="*/ 455 w 464"/>
              <a:gd name="T21" fmla="*/ 5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4" h="291">
                <a:moveTo>
                  <a:pt x="455" y="50"/>
                </a:moveTo>
                <a:lnTo>
                  <a:pt x="455" y="50"/>
                </a:lnTo>
                <a:cubicBezTo>
                  <a:pt x="223" y="281"/>
                  <a:pt x="223" y="281"/>
                  <a:pt x="223" y="281"/>
                </a:cubicBezTo>
                <a:cubicBezTo>
                  <a:pt x="215" y="290"/>
                  <a:pt x="207" y="290"/>
                  <a:pt x="198" y="290"/>
                </a:cubicBezTo>
                <a:cubicBezTo>
                  <a:pt x="33" y="290"/>
                  <a:pt x="33" y="290"/>
                  <a:pt x="33" y="290"/>
                </a:cubicBezTo>
                <a:cubicBezTo>
                  <a:pt x="16" y="290"/>
                  <a:pt x="0" y="281"/>
                  <a:pt x="0" y="265"/>
                </a:cubicBezTo>
                <a:cubicBezTo>
                  <a:pt x="0" y="248"/>
                  <a:pt x="16" y="232"/>
                  <a:pt x="33" y="232"/>
                </a:cubicBezTo>
                <a:cubicBezTo>
                  <a:pt x="190" y="232"/>
                  <a:pt x="190" y="232"/>
                  <a:pt x="190" y="232"/>
                </a:cubicBezTo>
                <a:cubicBezTo>
                  <a:pt x="413" y="9"/>
                  <a:pt x="413" y="9"/>
                  <a:pt x="413" y="9"/>
                </a:cubicBezTo>
                <a:cubicBezTo>
                  <a:pt x="422" y="0"/>
                  <a:pt x="438" y="0"/>
                  <a:pt x="455" y="9"/>
                </a:cubicBezTo>
                <a:cubicBezTo>
                  <a:pt x="463" y="25"/>
                  <a:pt x="463" y="42"/>
                  <a:pt x="455" y="5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414">
            <a:extLst>
              <a:ext uri="{FF2B5EF4-FFF2-40B4-BE49-F238E27FC236}">
                <a16:creationId xmlns:a16="http://schemas.microsoft.com/office/drawing/2014/main" id="{2424E8A4-2929-644F-A221-78B184F8C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7232" y="7640107"/>
            <a:ext cx="1034336" cy="1034339"/>
          </a:xfrm>
          <a:custGeom>
            <a:avLst/>
            <a:gdLst>
              <a:gd name="T0" fmla="*/ 455 w 903"/>
              <a:gd name="T1" fmla="*/ 902 h 903"/>
              <a:gd name="T2" fmla="*/ 455 w 903"/>
              <a:gd name="T3" fmla="*/ 902 h 903"/>
              <a:gd name="T4" fmla="*/ 132 w 903"/>
              <a:gd name="T5" fmla="*/ 769 h 903"/>
              <a:gd name="T6" fmla="*/ 0 w 903"/>
              <a:gd name="T7" fmla="*/ 455 h 903"/>
              <a:gd name="T8" fmla="*/ 132 w 903"/>
              <a:gd name="T9" fmla="*/ 133 h 903"/>
              <a:gd name="T10" fmla="*/ 455 w 903"/>
              <a:gd name="T11" fmla="*/ 0 h 903"/>
              <a:gd name="T12" fmla="*/ 769 w 903"/>
              <a:gd name="T13" fmla="*/ 133 h 903"/>
              <a:gd name="T14" fmla="*/ 902 w 903"/>
              <a:gd name="T15" fmla="*/ 455 h 903"/>
              <a:gd name="T16" fmla="*/ 769 w 903"/>
              <a:gd name="T17" fmla="*/ 769 h 903"/>
              <a:gd name="T18" fmla="*/ 455 w 903"/>
              <a:gd name="T19" fmla="*/ 902 h 903"/>
              <a:gd name="T20" fmla="*/ 455 w 903"/>
              <a:gd name="T21" fmla="*/ 58 h 903"/>
              <a:gd name="T22" fmla="*/ 455 w 903"/>
              <a:gd name="T23" fmla="*/ 58 h 903"/>
              <a:gd name="T24" fmla="*/ 174 w 903"/>
              <a:gd name="T25" fmla="*/ 174 h 903"/>
              <a:gd name="T26" fmla="*/ 58 w 903"/>
              <a:gd name="T27" fmla="*/ 455 h 903"/>
              <a:gd name="T28" fmla="*/ 174 w 903"/>
              <a:gd name="T29" fmla="*/ 728 h 903"/>
              <a:gd name="T30" fmla="*/ 455 w 903"/>
              <a:gd name="T31" fmla="*/ 844 h 903"/>
              <a:gd name="T32" fmla="*/ 728 w 903"/>
              <a:gd name="T33" fmla="*/ 728 h 903"/>
              <a:gd name="T34" fmla="*/ 844 w 903"/>
              <a:gd name="T35" fmla="*/ 455 h 903"/>
              <a:gd name="T36" fmla="*/ 728 w 903"/>
              <a:gd name="T37" fmla="*/ 174 h 903"/>
              <a:gd name="T38" fmla="*/ 455 w 903"/>
              <a:gd name="T39" fmla="*/ 58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3" h="903">
                <a:moveTo>
                  <a:pt x="455" y="902"/>
                </a:moveTo>
                <a:lnTo>
                  <a:pt x="455" y="902"/>
                </a:lnTo>
                <a:cubicBezTo>
                  <a:pt x="331" y="902"/>
                  <a:pt x="215" y="861"/>
                  <a:pt x="132" y="769"/>
                </a:cubicBezTo>
                <a:cubicBezTo>
                  <a:pt x="41" y="687"/>
                  <a:pt x="0" y="571"/>
                  <a:pt x="0" y="455"/>
                </a:cubicBezTo>
                <a:cubicBezTo>
                  <a:pt x="0" y="331"/>
                  <a:pt x="41" y="215"/>
                  <a:pt x="132" y="133"/>
                </a:cubicBezTo>
                <a:cubicBezTo>
                  <a:pt x="215" y="42"/>
                  <a:pt x="331" y="0"/>
                  <a:pt x="455" y="0"/>
                </a:cubicBezTo>
                <a:cubicBezTo>
                  <a:pt x="571" y="0"/>
                  <a:pt x="687" y="42"/>
                  <a:pt x="769" y="133"/>
                </a:cubicBezTo>
                <a:cubicBezTo>
                  <a:pt x="860" y="215"/>
                  <a:pt x="902" y="331"/>
                  <a:pt x="902" y="455"/>
                </a:cubicBezTo>
                <a:cubicBezTo>
                  <a:pt x="902" y="571"/>
                  <a:pt x="860" y="687"/>
                  <a:pt x="769" y="769"/>
                </a:cubicBezTo>
                <a:cubicBezTo>
                  <a:pt x="687" y="861"/>
                  <a:pt x="571" y="902"/>
                  <a:pt x="455" y="902"/>
                </a:cubicBezTo>
                <a:close/>
                <a:moveTo>
                  <a:pt x="455" y="58"/>
                </a:moveTo>
                <a:lnTo>
                  <a:pt x="455" y="58"/>
                </a:lnTo>
                <a:cubicBezTo>
                  <a:pt x="348" y="58"/>
                  <a:pt x="248" y="100"/>
                  <a:pt x="174" y="174"/>
                </a:cubicBezTo>
                <a:cubicBezTo>
                  <a:pt x="99" y="249"/>
                  <a:pt x="58" y="348"/>
                  <a:pt x="58" y="455"/>
                </a:cubicBezTo>
                <a:cubicBezTo>
                  <a:pt x="58" y="555"/>
                  <a:pt x="99" y="654"/>
                  <a:pt x="174" y="728"/>
                </a:cubicBezTo>
                <a:cubicBezTo>
                  <a:pt x="248" y="803"/>
                  <a:pt x="348" y="844"/>
                  <a:pt x="455" y="844"/>
                </a:cubicBezTo>
                <a:cubicBezTo>
                  <a:pt x="554" y="844"/>
                  <a:pt x="654" y="803"/>
                  <a:pt x="728" y="728"/>
                </a:cubicBezTo>
                <a:cubicBezTo>
                  <a:pt x="802" y="654"/>
                  <a:pt x="844" y="555"/>
                  <a:pt x="844" y="455"/>
                </a:cubicBezTo>
                <a:cubicBezTo>
                  <a:pt x="844" y="348"/>
                  <a:pt x="802" y="249"/>
                  <a:pt x="728" y="174"/>
                </a:cubicBezTo>
                <a:cubicBezTo>
                  <a:pt x="654" y="100"/>
                  <a:pt x="554" y="58"/>
                  <a:pt x="455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415">
            <a:extLst>
              <a:ext uri="{FF2B5EF4-FFF2-40B4-BE49-F238E27FC236}">
                <a16:creationId xmlns:a16="http://schemas.microsoft.com/office/drawing/2014/main" id="{2DE1F424-9689-0D4E-BCA4-E3F1B61B7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8963" y="7831838"/>
            <a:ext cx="645830" cy="549967"/>
          </a:xfrm>
          <a:custGeom>
            <a:avLst/>
            <a:gdLst>
              <a:gd name="T0" fmla="*/ 555 w 564"/>
              <a:gd name="T1" fmla="*/ 49 h 481"/>
              <a:gd name="T2" fmla="*/ 555 w 564"/>
              <a:gd name="T3" fmla="*/ 49 h 481"/>
              <a:gd name="T4" fmla="*/ 216 w 564"/>
              <a:gd name="T5" fmla="*/ 471 h 481"/>
              <a:gd name="T6" fmla="*/ 216 w 564"/>
              <a:gd name="T7" fmla="*/ 471 h 481"/>
              <a:gd name="T8" fmla="*/ 207 w 564"/>
              <a:gd name="T9" fmla="*/ 471 h 481"/>
              <a:gd name="T10" fmla="*/ 207 w 564"/>
              <a:gd name="T11" fmla="*/ 471 h 481"/>
              <a:gd name="T12" fmla="*/ 207 w 564"/>
              <a:gd name="T13" fmla="*/ 471 h 481"/>
              <a:gd name="T14" fmla="*/ 207 w 564"/>
              <a:gd name="T15" fmla="*/ 471 h 481"/>
              <a:gd name="T16" fmla="*/ 207 w 564"/>
              <a:gd name="T17" fmla="*/ 480 h 481"/>
              <a:gd name="T18" fmla="*/ 207 w 564"/>
              <a:gd name="T19" fmla="*/ 480 h 481"/>
              <a:gd name="T20" fmla="*/ 199 w 564"/>
              <a:gd name="T21" fmla="*/ 480 h 481"/>
              <a:gd name="T22" fmla="*/ 199 w 564"/>
              <a:gd name="T23" fmla="*/ 480 h 481"/>
              <a:gd name="T24" fmla="*/ 199 w 564"/>
              <a:gd name="T25" fmla="*/ 480 h 481"/>
              <a:gd name="T26" fmla="*/ 199 w 564"/>
              <a:gd name="T27" fmla="*/ 480 h 481"/>
              <a:gd name="T28" fmla="*/ 199 w 564"/>
              <a:gd name="T29" fmla="*/ 480 h 481"/>
              <a:gd name="T30" fmla="*/ 199 w 564"/>
              <a:gd name="T31" fmla="*/ 480 h 481"/>
              <a:gd name="T32" fmla="*/ 199 w 564"/>
              <a:gd name="T33" fmla="*/ 480 h 481"/>
              <a:gd name="T34" fmla="*/ 199 w 564"/>
              <a:gd name="T35" fmla="*/ 480 h 481"/>
              <a:gd name="T36" fmla="*/ 199 w 564"/>
              <a:gd name="T37" fmla="*/ 480 h 481"/>
              <a:gd name="T38" fmla="*/ 191 w 564"/>
              <a:gd name="T39" fmla="*/ 480 h 481"/>
              <a:gd name="T40" fmla="*/ 191 w 564"/>
              <a:gd name="T41" fmla="*/ 480 h 481"/>
              <a:gd name="T42" fmla="*/ 191 w 564"/>
              <a:gd name="T43" fmla="*/ 480 h 481"/>
              <a:gd name="T44" fmla="*/ 191 w 564"/>
              <a:gd name="T45" fmla="*/ 480 h 481"/>
              <a:gd name="T46" fmla="*/ 183 w 564"/>
              <a:gd name="T47" fmla="*/ 480 h 481"/>
              <a:gd name="T48" fmla="*/ 183 w 564"/>
              <a:gd name="T49" fmla="*/ 480 h 481"/>
              <a:gd name="T50" fmla="*/ 183 w 564"/>
              <a:gd name="T51" fmla="*/ 480 h 481"/>
              <a:gd name="T52" fmla="*/ 183 w 564"/>
              <a:gd name="T53" fmla="*/ 471 h 481"/>
              <a:gd name="T54" fmla="*/ 183 w 564"/>
              <a:gd name="T55" fmla="*/ 471 h 481"/>
              <a:gd name="T56" fmla="*/ 183 w 564"/>
              <a:gd name="T57" fmla="*/ 471 h 481"/>
              <a:gd name="T58" fmla="*/ 174 w 564"/>
              <a:gd name="T59" fmla="*/ 471 h 481"/>
              <a:gd name="T60" fmla="*/ 174 w 564"/>
              <a:gd name="T61" fmla="*/ 471 h 481"/>
              <a:gd name="T62" fmla="*/ 9 w 564"/>
              <a:gd name="T63" fmla="*/ 306 h 481"/>
              <a:gd name="T64" fmla="*/ 9 w 564"/>
              <a:gd name="T65" fmla="*/ 264 h 481"/>
              <a:gd name="T66" fmla="*/ 50 w 564"/>
              <a:gd name="T67" fmla="*/ 264 h 481"/>
              <a:gd name="T68" fmla="*/ 191 w 564"/>
              <a:gd name="T69" fmla="*/ 413 h 481"/>
              <a:gd name="T70" fmla="*/ 513 w 564"/>
              <a:gd name="T71" fmla="*/ 16 h 481"/>
              <a:gd name="T72" fmla="*/ 547 w 564"/>
              <a:gd name="T73" fmla="*/ 16 h 481"/>
              <a:gd name="T74" fmla="*/ 555 w 564"/>
              <a:gd name="T75" fmla="*/ 49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4" h="481">
                <a:moveTo>
                  <a:pt x="555" y="49"/>
                </a:moveTo>
                <a:lnTo>
                  <a:pt x="555" y="49"/>
                </a:lnTo>
                <a:cubicBezTo>
                  <a:pt x="216" y="471"/>
                  <a:pt x="216" y="471"/>
                  <a:pt x="216" y="471"/>
                </a:cubicBezTo>
                <a:lnTo>
                  <a:pt x="216" y="471"/>
                </a:lnTo>
                <a:cubicBezTo>
                  <a:pt x="216" y="471"/>
                  <a:pt x="216" y="471"/>
                  <a:pt x="207" y="471"/>
                </a:cubicBezTo>
                <a:lnTo>
                  <a:pt x="207" y="471"/>
                </a:lnTo>
                <a:lnTo>
                  <a:pt x="207" y="471"/>
                </a:lnTo>
                <a:lnTo>
                  <a:pt x="207" y="471"/>
                </a:lnTo>
                <a:cubicBezTo>
                  <a:pt x="207" y="471"/>
                  <a:pt x="207" y="471"/>
                  <a:pt x="207" y="480"/>
                </a:cubicBezTo>
                <a:lnTo>
                  <a:pt x="207" y="480"/>
                </a:lnTo>
                <a:cubicBezTo>
                  <a:pt x="199" y="480"/>
                  <a:pt x="199" y="480"/>
                  <a:pt x="199" y="480"/>
                </a:cubicBezTo>
                <a:lnTo>
                  <a:pt x="199" y="480"/>
                </a:lnTo>
                <a:lnTo>
                  <a:pt x="199" y="480"/>
                </a:lnTo>
                <a:lnTo>
                  <a:pt x="199" y="480"/>
                </a:lnTo>
                <a:lnTo>
                  <a:pt x="199" y="480"/>
                </a:lnTo>
                <a:lnTo>
                  <a:pt x="199" y="480"/>
                </a:lnTo>
                <a:lnTo>
                  <a:pt x="199" y="480"/>
                </a:lnTo>
                <a:lnTo>
                  <a:pt x="199" y="480"/>
                </a:lnTo>
                <a:lnTo>
                  <a:pt x="199" y="480"/>
                </a:lnTo>
                <a:lnTo>
                  <a:pt x="191" y="480"/>
                </a:lnTo>
                <a:lnTo>
                  <a:pt x="191" y="480"/>
                </a:lnTo>
                <a:lnTo>
                  <a:pt x="191" y="480"/>
                </a:lnTo>
                <a:lnTo>
                  <a:pt x="191" y="480"/>
                </a:lnTo>
                <a:cubicBezTo>
                  <a:pt x="191" y="480"/>
                  <a:pt x="191" y="480"/>
                  <a:pt x="183" y="480"/>
                </a:cubicBezTo>
                <a:lnTo>
                  <a:pt x="183" y="480"/>
                </a:lnTo>
                <a:lnTo>
                  <a:pt x="183" y="480"/>
                </a:lnTo>
                <a:cubicBezTo>
                  <a:pt x="183" y="471"/>
                  <a:pt x="183" y="471"/>
                  <a:pt x="183" y="471"/>
                </a:cubicBezTo>
                <a:lnTo>
                  <a:pt x="183" y="471"/>
                </a:lnTo>
                <a:lnTo>
                  <a:pt x="183" y="471"/>
                </a:lnTo>
                <a:lnTo>
                  <a:pt x="174" y="471"/>
                </a:lnTo>
                <a:lnTo>
                  <a:pt x="174" y="471"/>
                </a:lnTo>
                <a:cubicBezTo>
                  <a:pt x="9" y="306"/>
                  <a:pt x="9" y="306"/>
                  <a:pt x="9" y="306"/>
                </a:cubicBezTo>
                <a:cubicBezTo>
                  <a:pt x="0" y="289"/>
                  <a:pt x="0" y="273"/>
                  <a:pt x="9" y="264"/>
                </a:cubicBezTo>
                <a:cubicBezTo>
                  <a:pt x="25" y="256"/>
                  <a:pt x="42" y="256"/>
                  <a:pt x="50" y="264"/>
                </a:cubicBezTo>
                <a:cubicBezTo>
                  <a:pt x="191" y="413"/>
                  <a:pt x="191" y="413"/>
                  <a:pt x="191" y="413"/>
                </a:cubicBezTo>
                <a:cubicBezTo>
                  <a:pt x="513" y="16"/>
                  <a:pt x="513" y="16"/>
                  <a:pt x="513" y="16"/>
                </a:cubicBezTo>
                <a:cubicBezTo>
                  <a:pt x="522" y="8"/>
                  <a:pt x="538" y="0"/>
                  <a:pt x="547" y="16"/>
                </a:cubicBezTo>
                <a:cubicBezTo>
                  <a:pt x="563" y="25"/>
                  <a:pt x="563" y="41"/>
                  <a:pt x="555" y="4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ED5BCAF5-969B-9544-82CC-0215D0E7362E}"/>
              </a:ext>
            </a:extLst>
          </p:cNvPr>
          <p:cNvGrpSpPr/>
          <p:nvPr/>
        </p:nvGrpSpPr>
        <p:grpSpPr>
          <a:xfrm>
            <a:off x="21288783" y="6961144"/>
            <a:ext cx="1014154" cy="882973"/>
            <a:chOff x="21540752" y="7407965"/>
            <a:chExt cx="1014154" cy="882973"/>
          </a:xfrm>
        </p:grpSpPr>
        <p:sp>
          <p:nvSpPr>
            <p:cNvPr id="463" name="Freeform 416">
              <a:extLst>
                <a:ext uri="{FF2B5EF4-FFF2-40B4-BE49-F238E27FC236}">
                  <a16:creationId xmlns:a16="http://schemas.microsoft.com/office/drawing/2014/main" id="{2BC6BB62-B34C-2E4C-97A3-18F098CCE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0752" y="7407965"/>
              <a:ext cx="1014154" cy="247234"/>
            </a:xfrm>
            <a:custGeom>
              <a:avLst/>
              <a:gdLst>
                <a:gd name="T0" fmla="*/ 33 w 886"/>
                <a:gd name="T1" fmla="*/ 215 h 216"/>
                <a:gd name="T2" fmla="*/ 33 w 886"/>
                <a:gd name="T3" fmla="*/ 215 h 216"/>
                <a:gd name="T4" fmla="*/ 17 w 886"/>
                <a:gd name="T5" fmla="*/ 207 h 216"/>
                <a:gd name="T6" fmla="*/ 17 w 886"/>
                <a:gd name="T7" fmla="*/ 158 h 216"/>
                <a:gd name="T8" fmla="*/ 447 w 886"/>
                <a:gd name="T9" fmla="*/ 0 h 216"/>
                <a:gd name="T10" fmla="*/ 877 w 886"/>
                <a:gd name="T11" fmla="*/ 158 h 216"/>
                <a:gd name="T12" fmla="*/ 877 w 886"/>
                <a:gd name="T13" fmla="*/ 199 h 216"/>
                <a:gd name="T14" fmla="*/ 836 w 886"/>
                <a:gd name="T15" fmla="*/ 199 h 216"/>
                <a:gd name="T16" fmla="*/ 447 w 886"/>
                <a:gd name="T17" fmla="*/ 58 h 216"/>
                <a:gd name="T18" fmla="*/ 58 w 886"/>
                <a:gd name="T19" fmla="*/ 207 h 216"/>
                <a:gd name="T20" fmla="*/ 33 w 886"/>
                <a:gd name="T21" fmla="*/ 21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6" h="216">
                  <a:moveTo>
                    <a:pt x="33" y="215"/>
                  </a:moveTo>
                  <a:lnTo>
                    <a:pt x="33" y="215"/>
                  </a:lnTo>
                  <a:cubicBezTo>
                    <a:pt x="25" y="215"/>
                    <a:pt x="17" y="207"/>
                    <a:pt x="17" y="207"/>
                  </a:cubicBezTo>
                  <a:cubicBezTo>
                    <a:pt x="0" y="191"/>
                    <a:pt x="0" y="174"/>
                    <a:pt x="17" y="158"/>
                  </a:cubicBezTo>
                  <a:cubicBezTo>
                    <a:pt x="124" y="58"/>
                    <a:pt x="281" y="0"/>
                    <a:pt x="447" y="0"/>
                  </a:cubicBezTo>
                  <a:cubicBezTo>
                    <a:pt x="612" y="0"/>
                    <a:pt x="769" y="58"/>
                    <a:pt x="877" y="158"/>
                  </a:cubicBezTo>
                  <a:cubicBezTo>
                    <a:pt x="885" y="166"/>
                    <a:pt x="885" y="191"/>
                    <a:pt x="877" y="199"/>
                  </a:cubicBezTo>
                  <a:cubicBezTo>
                    <a:pt x="869" y="207"/>
                    <a:pt x="844" y="207"/>
                    <a:pt x="836" y="199"/>
                  </a:cubicBezTo>
                  <a:cubicBezTo>
                    <a:pt x="736" y="108"/>
                    <a:pt x="596" y="58"/>
                    <a:pt x="447" y="58"/>
                  </a:cubicBezTo>
                  <a:cubicBezTo>
                    <a:pt x="298" y="58"/>
                    <a:pt x="149" y="108"/>
                    <a:pt x="58" y="207"/>
                  </a:cubicBezTo>
                  <a:cubicBezTo>
                    <a:pt x="50" y="207"/>
                    <a:pt x="41" y="215"/>
                    <a:pt x="33" y="2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4" name="Freeform 417">
              <a:extLst>
                <a:ext uri="{FF2B5EF4-FFF2-40B4-BE49-F238E27FC236}">
                  <a16:creationId xmlns:a16="http://schemas.microsoft.com/office/drawing/2014/main" id="{F27ABB0A-8A7A-2C4F-BB39-2B4F40B74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9349" y="8043704"/>
              <a:ext cx="237142" cy="247234"/>
            </a:xfrm>
            <a:custGeom>
              <a:avLst/>
              <a:gdLst>
                <a:gd name="T0" fmla="*/ 99 w 207"/>
                <a:gd name="T1" fmla="*/ 66 h 216"/>
                <a:gd name="T2" fmla="*/ 99 w 207"/>
                <a:gd name="T3" fmla="*/ 66 h 216"/>
                <a:gd name="T4" fmla="*/ 148 w 207"/>
                <a:gd name="T5" fmla="*/ 107 h 216"/>
                <a:gd name="T6" fmla="*/ 99 w 207"/>
                <a:gd name="T7" fmla="*/ 157 h 216"/>
                <a:gd name="T8" fmla="*/ 57 w 207"/>
                <a:gd name="T9" fmla="*/ 107 h 216"/>
                <a:gd name="T10" fmla="*/ 99 w 207"/>
                <a:gd name="T11" fmla="*/ 66 h 216"/>
                <a:gd name="T12" fmla="*/ 99 w 207"/>
                <a:gd name="T13" fmla="*/ 0 h 216"/>
                <a:gd name="T14" fmla="*/ 99 w 207"/>
                <a:gd name="T15" fmla="*/ 0 h 216"/>
                <a:gd name="T16" fmla="*/ 0 w 207"/>
                <a:gd name="T17" fmla="*/ 107 h 216"/>
                <a:gd name="T18" fmla="*/ 99 w 207"/>
                <a:gd name="T19" fmla="*/ 215 h 216"/>
                <a:gd name="T20" fmla="*/ 206 w 207"/>
                <a:gd name="T21" fmla="*/ 107 h 216"/>
                <a:gd name="T22" fmla="*/ 99 w 207"/>
                <a:gd name="T23" fmla="*/ 0 h 216"/>
                <a:gd name="T24" fmla="*/ 99 w 207"/>
                <a:gd name="T25" fmla="*/ 6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16">
                  <a:moveTo>
                    <a:pt x="99" y="66"/>
                  </a:moveTo>
                  <a:lnTo>
                    <a:pt x="99" y="66"/>
                  </a:lnTo>
                  <a:cubicBezTo>
                    <a:pt x="124" y="66"/>
                    <a:pt x="148" y="82"/>
                    <a:pt x="148" y="107"/>
                  </a:cubicBezTo>
                  <a:cubicBezTo>
                    <a:pt x="148" y="132"/>
                    <a:pt x="124" y="157"/>
                    <a:pt x="99" y="157"/>
                  </a:cubicBezTo>
                  <a:cubicBezTo>
                    <a:pt x="74" y="157"/>
                    <a:pt x="57" y="132"/>
                    <a:pt x="57" y="107"/>
                  </a:cubicBezTo>
                  <a:cubicBezTo>
                    <a:pt x="57" y="82"/>
                    <a:pt x="74" y="66"/>
                    <a:pt x="99" y="66"/>
                  </a:cubicBezTo>
                  <a:lnTo>
                    <a:pt x="99" y="0"/>
                  </a:lnTo>
                  <a:lnTo>
                    <a:pt x="99" y="0"/>
                  </a:lnTo>
                  <a:cubicBezTo>
                    <a:pt x="41" y="0"/>
                    <a:pt x="0" y="49"/>
                    <a:pt x="0" y="107"/>
                  </a:cubicBezTo>
                  <a:cubicBezTo>
                    <a:pt x="0" y="165"/>
                    <a:pt x="41" y="215"/>
                    <a:pt x="99" y="215"/>
                  </a:cubicBezTo>
                  <a:cubicBezTo>
                    <a:pt x="157" y="215"/>
                    <a:pt x="206" y="165"/>
                    <a:pt x="206" y="107"/>
                  </a:cubicBezTo>
                  <a:cubicBezTo>
                    <a:pt x="206" y="49"/>
                    <a:pt x="157" y="0"/>
                    <a:pt x="99" y="0"/>
                  </a:cubicBezTo>
                  <a:lnTo>
                    <a:pt x="99" y="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5" name="Freeform 418">
              <a:extLst>
                <a:ext uri="{FF2B5EF4-FFF2-40B4-BE49-F238E27FC236}">
                  <a16:creationId xmlns:a16="http://schemas.microsoft.com/office/drawing/2014/main" id="{1ED0C3B6-1EED-5C4E-9C0F-B1A858DE8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6707" y="7599696"/>
              <a:ext cx="807288" cy="206869"/>
            </a:xfrm>
            <a:custGeom>
              <a:avLst/>
              <a:gdLst>
                <a:gd name="T0" fmla="*/ 33 w 704"/>
                <a:gd name="T1" fmla="*/ 182 h 183"/>
                <a:gd name="T2" fmla="*/ 33 w 704"/>
                <a:gd name="T3" fmla="*/ 182 h 183"/>
                <a:gd name="T4" fmla="*/ 17 w 704"/>
                <a:gd name="T5" fmla="*/ 173 h 183"/>
                <a:gd name="T6" fmla="*/ 17 w 704"/>
                <a:gd name="T7" fmla="*/ 132 h 183"/>
                <a:gd name="T8" fmla="*/ 356 w 704"/>
                <a:gd name="T9" fmla="*/ 0 h 183"/>
                <a:gd name="T10" fmla="*/ 687 w 704"/>
                <a:gd name="T11" fmla="*/ 124 h 183"/>
                <a:gd name="T12" fmla="*/ 687 w 704"/>
                <a:gd name="T13" fmla="*/ 165 h 183"/>
                <a:gd name="T14" fmla="*/ 645 w 704"/>
                <a:gd name="T15" fmla="*/ 165 h 183"/>
                <a:gd name="T16" fmla="*/ 356 w 704"/>
                <a:gd name="T17" fmla="*/ 58 h 183"/>
                <a:gd name="T18" fmla="*/ 58 w 704"/>
                <a:gd name="T19" fmla="*/ 173 h 183"/>
                <a:gd name="T20" fmla="*/ 33 w 704"/>
                <a:gd name="T21" fmla="*/ 18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" h="183">
                  <a:moveTo>
                    <a:pt x="33" y="182"/>
                  </a:moveTo>
                  <a:lnTo>
                    <a:pt x="33" y="182"/>
                  </a:lnTo>
                  <a:cubicBezTo>
                    <a:pt x="25" y="182"/>
                    <a:pt x="17" y="173"/>
                    <a:pt x="17" y="173"/>
                  </a:cubicBezTo>
                  <a:cubicBezTo>
                    <a:pt x="0" y="157"/>
                    <a:pt x="0" y="140"/>
                    <a:pt x="17" y="132"/>
                  </a:cubicBezTo>
                  <a:cubicBezTo>
                    <a:pt x="99" y="49"/>
                    <a:pt x="224" y="0"/>
                    <a:pt x="356" y="0"/>
                  </a:cubicBezTo>
                  <a:cubicBezTo>
                    <a:pt x="480" y="0"/>
                    <a:pt x="604" y="49"/>
                    <a:pt x="687" y="124"/>
                  </a:cubicBezTo>
                  <a:cubicBezTo>
                    <a:pt x="703" y="140"/>
                    <a:pt x="703" y="157"/>
                    <a:pt x="687" y="165"/>
                  </a:cubicBezTo>
                  <a:cubicBezTo>
                    <a:pt x="678" y="182"/>
                    <a:pt x="662" y="182"/>
                    <a:pt x="645" y="165"/>
                  </a:cubicBezTo>
                  <a:cubicBezTo>
                    <a:pt x="579" y="99"/>
                    <a:pt x="472" y="58"/>
                    <a:pt x="356" y="58"/>
                  </a:cubicBezTo>
                  <a:cubicBezTo>
                    <a:pt x="240" y="58"/>
                    <a:pt x="133" y="99"/>
                    <a:pt x="58" y="173"/>
                  </a:cubicBezTo>
                  <a:cubicBezTo>
                    <a:pt x="50" y="182"/>
                    <a:pt x="41" y="182"/>
                    <a:pt x="33" y="1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7" name="Freeform 419">
              <a:extLst>
                <a:ext uri="{FF2B5EF4-FFF2-40B4-BE49-F238E27FC236}">
                  <a16:creationId xmlns:a16="http://schemas.microsoft.com/office/drawing/2014/main" id="{D1AA684C-282B-244F-8D3C-6B93002C2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72848" y="7796474"/>
              <a:ext cx="560054" cy="161458"/>
            </a:xfrm>
            <a:custGeom>
              <a:avLst/>
              <a:gdLst>
                <a:gd name="T0" fmla="*/ 33 w 489"/>
                <a:gd name="T1" fmla="*/ 141 h 142"/>
                <a:gd name="T2" fmla="*/ 33 w 489"/>
                <a:gd name="T3" fmla="*/ 141 h 142"/>
                <a:gd name="T4" fmla="*/ 16 w 489"/>
                <a:gd name="T5" fmla="*/ 133 h 142"/>
                <a:gd name="T6" fmla="*/ 16 w 489"/>
                <a:gd name="T7" fmla="*/ 91 h 142"/>
                <a:gd name="T8" fmla="*/ 248 w 489"/>
                <a:gd name="T9" fmla="*/ 0 h 142"/>
                <a:gd name="T10" fmla="*/ 480 w 489"/>
                <a:gd name="T11" fmla="*/ 83 h 142"/>
                <a:gd name="T12" fmla="*/ 480 w 489"/>
                <a:gd name="T13" fmla="*/ 133 h 142"/>
                <a:gd name="T14" fmla="*/ 438 w 489"/>
                <a:gd name="T15" fmla="*/ 133 h 142"/>
                <a:gd name="T16" fmla="*/ 248 w 489"/>
                <a:gd name="T17" fmla="*/ 58 h 142"/>
                <a:gd name="T18" fmla="*/ 58 w 489"/>
                <a:gd name="T19" fmla="*/ 133 h 142"/>
                <a:gd name="T20" fmla="*/ 33 w 489"/>
                <a:gd name="T21" fmla="*/ 14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9" h="142">
                  <a:moveTo>
                    <a:pt x="33" y="141"/>
                  </a:moveTo>
                  <a:lnTo>
                    <a:pt x="33" y="141"/>
                  </a:lnTo>
                  <a:cubicBezTo>
                    <a:pt x="25" y="141"/>
                    <a:pt x="16" y="141"/>
                    <a:pt x="16" y="133"/>
                  </a:cubicBezTo>
                  <a:cubicBezTo>
                    <a:pt x="0" y="116"/>
                    <a:pt x="0" y="100"/>
                    <a:pt x="16" y="91"/>
                  </a:cubicBezTo>
                  <a:cubicBezTo>
                    <a:pt x="74" y="34"/>
                    <a:pt x="157" y="0"/>
                    <a:pt x="248" y="0"/>
                  </a:cubicBezTo>
                  <a:cubicBezTo>
                    <a:pt x="339" y="0"/>
                    <a:pt x="422" y="34"/>
                    <a:pt x="480" y="83"/>
                  </a:cubicBezTo>
                  <a:cubicBezTo>
                    <a:pt x="488" y="100"/>
                    <a:pt x="488" y="116"/>
                    <a:pt x="480" y="133"/>
                  </a:cubicBezTo>
                  <a:cubicBezTo>
                    <a:pt x="471" y="141"/>
                    <a:pt x="446" y="141"/>
                    <a:pt x="438" y="133"/>
                  </a:cubicBezTo>
                  <a:cubicBezTo>
                    <a:pt x="389" y="83"/>
                    <a:pt x="322" y="58"/>
                    <a:pt x="248" y="58"/>
                  </a:cubicBezTo>
                  <a:cubicBezTo>
                    <a:pt x="173" y="58"/>
                    <a:pt x="99" y="83"/>
                    <a:pt x="58" y="133"/>
                  </a:cubicBezTo>
                  <a:cubicBezTo>
                    <a:pt x="49" y="141"/>
                    <a:pt x="41" y="141"/>
                    <a:pt x="33" y="1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503" name="CuadroTexto 502">
            <a:extLst>
              <a:ext uri="{FF2B5EF4-FFF2-40B4-BE49-F238E27FC236}">
                <a16:creationId xmlns:a16="http://schemas.microsoft.com/office/drawing/2014/main" id="{F7CFBEF9-AAD6-E34E-947E-53972D2BF7DF}"/>
              </a:ext>
            </a:extLst>
          </p:cNvPr>
          <p:cNvSpPr txBox="1"/>
          <p:nvPr/>
        </p:nvSpPr>
        <p:spPr>
          <a:xfrm>
            <a:off x="10651394" y="1167237"/>
            <a:ext cx="30748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Travel</a:t>
            </a:r>
          </a:p>
        </p:txBody>
      </p:sp>
      <p:sp>
        <p:nvSpPr>
          <p:cNvPr id="504" name="CuadroTexto 503">
            <a:extLst>
              <a:ext uri="{FF2B5EF4-FFF2-40B4-BE49-F238E27FC236}">
                <a16:creationId xmlns:a16="http://schemas.microsoft.com/office/drawing/2014/main" id="{B8189AA1-5E4B-F347-AB3A-5B2CCA792856}"/>
              </a:ext>
            </a:extLst>
          </p:cNvPr>
          <p:cNvSpPr txBox="1"/>
          <p:nvPr/>
        </p:nvSpPr>
        <p:spPr>
          <a:xfrm>
            <a:off x="2451398" y="2682662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A08615-651C-D542-95BA-0E80539FCF7C}"/>
              </a:ext>
            </a:extLst>
          </p:cNvPr>
          <p:cNvGrpSpPr/>
          <p:nvPr/>
        </p:nvGrpSpPr>
        <p:grpSpPr>
          <a:xfrm>
            <a:off x="594973" y="9214134"/>
            <a:ext cx="3538065" cy="1393329"/>
            <a:chOff x="5604403" y="5167017"/>
            <a:chExt cx="3538065" cy="1393329"/>
          </a:xfrm>
        </p:grpSpPr>
        <p:sp>
          <p:nvSpPr>
            <p:cNvPr id="36" name="CuadroTexto 395">
              <a:extLst>
                <a:ext uri="{FF2B5EF4-FFF2-40B4-BE49-F238E27FC236}">
                  <a16:creationId xmlns:a16="http://schemas.microsoft.com/office/drawing/2014/main" id="{45A19D5E-2B29-B840-B27F-2E2CF44F0557}"/>
                </a:ext>
              </a:extLst>
            </p:cNvPr>
            <p:cNvSpPr txBox="1"/>
            <p:nvPr/>
          </p:nvSpPr>
          <p:spPr>
            <a:xfrm>
              <a:off x="6252973" y="5167017"/>
              <a:ext cx="22926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7" name="Rectangle 56">
              <a:extLst>
                <a:ext uri="{FF2B5EF4-FFF2-40B4-BE49-F238E27FC236}">
                  <a16:creationId xmlns:a16="http://schemas.microsoft.com/office/drawing/2014/main" id="{A5E2EBB4-87C1-954A-B490-0C83ACCA385C}"/>
                </a:ext>
              </a:extLst>
            </p:cNvPr>
            <p:cNvSpPr/>
            <p:nvPr/>
          </p:nvSpPr>
          <p:spPr>
            <a:xfrm>
              <a:off x="5604403" y="5729349"/>
              <a:ext cx="353806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A92CB7-FE45-E747-B3D4-E73C5798F0CC}"/>
              </a:ext>
            </a:extLst>
          </p:cNvPr>
          <p:cNvGrpSpPr/>
          <p:nvPr/>
        </p:nvGrpSpPr>
        <p:grpSpPr>
          <a:xfrm>
            <a:off x="4022845" y="9214134"/>
            <a:ext cx="3538065" cy="1393329"/>
            <a:chOff x="5604403" y="5167017"/>
            <a:chExt cx="3538065" cy="1393329"/>
          </a:xfrm>
        </p:grpSpPr>
        <p:sp>
          <p:nvSpPr>
            <p:cNvPr id="40" name="CuadroTexto 395">
              <a:extLst>
                <a:ext uri="{FF2B5EF4-FFF2-40B4-BE49-F238E27FC236}">
                  <a16:creationId xmlns:a16="http://schemas.microsoft.com/office/drawing/2014/main" id="{306BACD6-3A63-6941-8E6B-B5308A461C07}"/>
                </a:ext>
              </a:extLst>
            </p:cNvPr>
            <p:cNvSpPr txBox="1"/>
            <p:nvPr/>
          </p:nvSpPr>
          <p:spPr>
            <a:xfrm>
              <a:off x="6252973" y="5167017"/>
              <a:ext cx="22926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1" name="Rectangle 56">
              <a:extLst>
                <a:ext uri="{FF2B5EF4-FFF2-40B4-BE49-F238E27FC236}">
                  <a16:creationId xmlns:a16="http://schemas.microsoft.com/office/drawing/2014/main" id="{4B0E00B7-8CC4-5E43-A90F-2646E2DBD65C}"/>
                </a:ext>
              </a:extLst>
            </p:cNvPr>
            <p:cNvSpPr/>
            <p:nvPr/>
          </p:nvSpPr>
          <p:spPr>
            <a:xfrm>
              <a:off x="5604403" y="5729349"/>
              <a:ext cx="353806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6B63C33-CCD1-6C4B-A7FA-987BD7CC05C0}"/>
              </a:ext>
            </a:extLst>
          </p:cNvPr>
          <p:cNvGrpSpPr/>
          <p:nvPr/>
        </p:nvGrpSpPr>
        <p:grpSpPr>
          <a:xfrm>
            <a:off x="16594187" y="9214134"/>
            <a:ext cx="3538065" cy="1393329"/>
            <a:chOff x="5604403" y="5167017"/>
            <a:chExt cx="3538065" cy="1393329"/>
          </a:xfrm>
        </p:grpSpPr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3094A35C-265E-0042-93C6-B18433C8D436}"/>
                </a:ext>
              </a:extLst>
            </p:cNvPr>
            <p:cNvSpPr txBox="1"/>
            <p:nvPr/>
          </p:nvSpPr>
          <p:spPr>
            <a:xfrm>
              <a:off x="6252973" y="5167017"/>
              <a:ext cx="22926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4" name="Rectangle 56">
              <a:extLst>
                <a:ext uri="{FF2B5EF4-FFF2-40B4-BE49-F238E27FC236}">
                  <a16:creationId xmlns:a16="http://schemas.microsoft.com/office/drawing/2014/main" id="{78D46847-FE72-0744-8BD3-01DE570BD94F}"/>
                </a:ext>
              </a:extLst>
            </p:cNvPr>
            <p:cNvSpPr/>
            <p:nvPr/>
          </p:nvSpPr>
          <p:spPr>
            <a:xfrm>
              <a:off x="5604403" y="5729349"/>
              <a:ext cx="353806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C53336A-D115-E54E-9440-FFA8365F5C7D}"/>
              </a:ext>
            </a:extLst>
          </p:cNvPr>
          <p:cNvGrpSpPr/>
          <p:nvPr/>
        </p:nvGrpSpPr>
        <p:grpSpPr>
          <a:xfrm>
            <a:off x="19921941" y="9214134"/>
            <a:ext cx="3538065" cy="1393329"/>
            <a:chOff x="5604403" y="5167017"/>
            <a:chExt cx="3538065" cy="1393329"/>
          </a:xfrm>
        </p:grpSpPr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6A6493D4-E82C-EB4D-8707-CC9D0E3AE3F8}"/>
                </a:ext>
              </a:extLst>
            </p:cNvPr>
            <p:cNvSpPr txBox="1"/>
            <p:nvPr/>
          </p:nvSpPr>
          <p:spPr>
            <a:xfrm>
              <a:off x="6252973" y="5167017"/>
              <a:ext cx="22926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4033411A-4FC1-6642-9DFD-E7E4673B834A}"/>
                </a:ext>
              </a:extLst>
            </p:cNvPr>
            <p:cNvSpPr/>
            <p:nvPr/>
          </p:nvSpPr>
          <p:spPr>
            <a:xfrm>
              <a:off x="5604403" y="5729349"/>
              <a:ext cx="353806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81585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reeform 161">
            <a:extLst>
              <a:ext uri="{FF2B5EF4-FFF2-40B4-BE49-F238E27FC236}">
                <a16:creationId xmlns:a16="http://schemas.microsoft.com/office/drawing/2014/main" id="{D00BB3E9-283F-0A4A-95FD-2A25AE44F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015" y="5758418"/>
            <a:ext cx="1480775" cy="4109999"/>
          </a:xfrm>
          <a:custGeom>
            <a:avLst/>
            <a:gdLst>
              <a:gd name="T0" fmla="*/ 1334 w 1335"/>
              <a:gd name="T1" fmla="*/ 3709 h 3710"/>
              <a:gd name="T2" fmla="*/ 1334 w 1335"/>
              <a:gd name="T3" fmla="*/ 3709 h 3710"/>
              <a:gd name="T4" fmla="*/ 80 w 1335"/>
              <a:gd name="T5" fmla="*/ 3417 h 3710"/>
              <a:gd name="T6" fmla="*/ 0 w 1335"/>
              <a:gd name="T7" fmla="*/ 3311 h 3710"/>
              <a:gd name="T8" fmla="*/ 0 w 1335"/>
              <a:gd name="T9" fmla="*/ 124 h 3710"/>
              <a:gd name="T10" fmla="*/ 133 w 1335"/>
              <a:gd name="T11" fmla="*/ 18 h 3710"/>
              <a:gd name="T12" fmla="*/ 1334 w 1335"/>
              <a:gd name="T13" fmla="*/ 300 h 3710"/>
              <a:gd name="T14" fmla="*/ 1334 w 1335"/>
              <a:gd name="T15" fmla="*/ 3709 h 3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5" h="3710">
                <a:moveTo>
                  <a:pt x="1334" y="3709"/>
                </a:moveTo>
                <a:lnTo>
                  <a:pt x="1334" y="3709"/>
                </a:lnTo>
                <a:cubicBezTo>
                  <a:pt x="80" y="3417"/>
                  <a:pt x="80" y="3417"/>
                  <a:pt x="80" y="3417"/>
                </a:cubicBezTo>
                <a:cubicBezTo>
                  <a:pt x="27" y="3400"/>
                  <a:pt x="0" y="3355"/>
                  <a:pt x="0" y="3311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53"/>
                  <a:pt x="62" y="0"/>
                  <a:pt x="133" y="18"/>
                </a:cubicBezTo>
                <a:cubicBezTo>
                  <a:pt x="1334" y="300"/>
                  <a:pt x="1334" y="300"/>
                  <a:pt x="1334" y="300"/>
                </a:cubicBezTo>
                <a:lnTo>
                  <a:pt x="1334" y="3709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62">
            <a:extLst>
              <a:ext uri="{FF2B5EF4-FFF2-40B4-BE49-F238E27FC236}">
                <a16:creationId xmlns:a16="http://schemas.microsoft.com/office/drawing/2014/main" id="{09442627-D3ED-804B-9AFA-B674EA85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8790" y="5396777"/>
            <a:ext cx="1480772" cy="4471640"/>
          </a:xfrm>
          <a:custGeom>
            <a:avLst/>
            <a:gdLst>
              <a:gd name="T0" fmla="*/ 1334 w 1335"/>
              <a:gd name="T1" fmla="*/ 3409 h 4037"/>
              <a:gd name="T2" fmla="*/ 0 w 1335"/>
              <a:gd name="T3" fmla="*/ 4036 h 4037"/>
              <a:gd name="T4" fmla="*/ 0 w 1335"/>
              <a:gd name="T5" fmla="*/ 627 h 4037"/>
              <a:gd name="T6" fmla="*/ 1334 w 1335"/>
              <a:gd name="T7" fmla="*/ 0 h 4037"/>
              <a:gd name="T8" fmla="*/ 1334 w 1335"/>
              <a:gd name="T9" fmla="*/ 3409 h 4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5" h="4037">
                <a:moveTo>
                  <a:pt x="1334" y="3409"/>
                </a:moveTo>
                <a:lnTo>
                  <a:pt x="0" y="4036"/>
                </a:lnTo>
                <a:lnTo>
                  <a:pt x="0" y="627"/>
                </a:lnTo>
                <a:lnTo>
                  <a:pt x="1334" y="0"/>
                </a:lnTo>
                <a:lnTo>
                  <a:pt x="1334" y="3409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63">
            <a:extLst>
              <a:ext uri="{FF2B5EF4-FFF2-40B4-BE49-F238E27FC236}">
                <a16:creationId xmlns:a16="http://schemas.microsoft.com/office/drawing/2014/main" id="{99323F77-E601-A74B-A829-89FFC81A1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676" y="5396777"/>
            <a:ext cx="1480772" cy="4109999"/>
          </a:xfrm>
          <a:custGeom>
            <a:avLst/>
            <a:gdLst>
              <a:gd name="T0" fmla="*/ 1201 w 1334"/>
              <a:gd name="T1" fmla="*/ 3691 h 3710"/>
              <a:gd name="T2" fmla="*/ 1201 w 1334"/>
              <a:gd name="T3" fmla="*/ 3691 h 3710"/>
              <a:gd name="T4" fmla="*/ 0 w 1334"/>
              <a:gd name="T5" fmla="*/ 3409 h 3710"/>
              <a:gd name="T6" fmla="*/ 0 w 1334"/>
              <a:gd name="T7" fmla="*/ 0 h 3710"/>
              <a:gd name="T8" fmla="*/ 1254 w 1334"/>
              <a:gd name="T9" fmla="*/ 292 h 3710"/>
              <a:gd name="T10" fmla="*/ 1333 w 1334"/>
              <a:gd name="T11" fmla="*/ 398 h 3710"/>
              <a:gd name="T12" fmla="*/ 1333 w 1334"/>
              <a:gd name="T13" fmla="*/ 3585 h 3710"/>
              <a:gd name="T14" fmla="*/ 1201 w 1334"/>
              <a:gd name="T15" fmla="*/ 3691 h 3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4" h="3710">
                <a:moveTo>
                  <a:pt x="1201" y="3691"/>
                </a:moveTo>
                <a:lnTo>
                  <a:pt x="1201" y="3691"/>
                </a:lnTo>
                <a:cubicBezTo>
                  <a:pt x="0" y="3409"/>
                  <a:pt x="0" y="3409"/>
                  <a:pt x="0" y="3409"/>
                </a:cubicBezTo>
                <a:cubicBezTo>
                  <a:pt x="0" y="0"/>
                  <a:pt x="0" y="0"/>
                  <a:pt x="0" y="0"/>
                </a:cubicBezTo>
                <a:cubicBezTo>
                  <a:pt x="1254" y="292"/>
                  <a:pt x="1254" y="292"/>
                  <a:pt x="1254" y="292"/>
                </a:cubicBezTo>
                <a:cubicBezTo>
                  <a:pt x="1298" y="310"/>
                  <a:pt x="1333" y="354"/>
                  <a:pt x="1333" y="398"/>
                </a:cubicBezTo>
                <a:cubicBezTo>
                  <a:pt x="1333" y="3585"/>
                  <a:pt x="1333" y="3585"/>
                  <a:pt x="1333" y="3585"/>
                </a:cubicBezTo>
                <a:cubicBezTo>
                  <a:pt x="1333" y="3656"/>
                  <a:pt x="1271" y="3709"/>
                  <a:pt x="1201" y="3691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64">
            <a:extLst>
              <a:ext uri="{FF2B5EF4-FFF2-40B4-BE49-F238E27FC236}">
                <a16:creationId xmlns:a16="http://schemas.microsoft.com/office/drawing/2014/main" id="{54FCB87D-DAB2-5C4C-864C-774058ECB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2260" y="6530570"/>
            <a:ext cx="2204057" cy="2204054"/>
          </a:xfrm>
          <a:custGeom>
            <a:avLst/>
            <a:gdLst>
              <a:gd name="T0" fmla="*/ 1987 w 1988"/>
              <a:gd name="T1" fmla="*/ 997 h 1987"/>
              <a:gd name="T2" fmla="*/ 1987 w 1988"/>
              <a:gd name="T3" fmla="*/ 997 h 1987"/>
              <a:gd name="T4" fmla="*/ 989 w 1988"/>
              <a:gd name="T5" fmla="*/ 1986 h 1987"/>
              <a:gd name="T6" fmla="*/ 0 w 1988"/>
              <a:gd name="T7" fmla="*/ 997 h 1987"/>
              <a:gd name="T8" fmla="*/ 989 w 1988"/>
              <a:gd name="T9" fmla="*/ 0 h 1987"/>
              <a:gd name="T10" fmla="*/ 1987 w 1988"/>
              <a:gd name="T11" fmla="*/ 997 h 1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88" h="1987">
                <a:moveTo>
                  <a:pt x="1987" y="997"/>
                </a:moveTo>
                <a:lnTo>
                  <a:pt x="1987" y="997"/>
                </a:lnTo>
                <a:cubicBezTo>
                  <a:pt x="1987" y="1545"/>
                  <a:pt x="1537" y="1986"/>
                  <a:pt x="989" y="1986"/>
                </a:cubicBezTo>
                <a:cubicBezTo>
                  <a:pt x="442" y="1986"/>
                  <a:pt x="0" y="1545"/>
                  <a:pt x="0" y="997"/>
                </a:cubicBezTo>
                <a:cubicBezTo>
                  <a:pt x="0" y="441"/>
                  <a:pt x="442" y="0"/>
                  <a:pt x="989" y="0"/>
                </a:cubicBezTo>
                <a:cubicBezTo>
                  <a:pt x="1537" y="0"/>
                  <a:pt x="1987" y="441"/>
                  <a:pt x="1987" y="997"/>
                </a:cubicBezTo>
              </a:path>
            </a:pathLst>
          </a:custGeom>
          <a:solidFill>
            <a:schemeClr val="bg2"/>
          </a:solidFill>
          <a:ln w="9525" cap="flat">
            <a:solidFill>
              <a:srgbClr val="CE4F28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65">
            <a:extLst>
              <a:ext uri="{FF2B5EF4-FFF2-40B4-BE49-F238E27FC236}">
                <a16:creationId xmlns:a16="http://schemas.microsoft.com/office/drawing/2014/main" id="{6D9FD034-635B-EB44-9BDB-79D0BF1B8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756" y="5758418"/>
            <a:ext cx="1480775" cy="4109999"/>
          </a:xfrm>
          <a:custGeom>
            <a:avLst/>
            <a:gdLst>
              <a:gd name="T0" fmla="*/ 1333 w 1334"/>
              <a:gd name="T1" fmla="*/ 3709 h 3710"/>
              <a:gd name="T2" fmla="*/ 1333 w 1334"/>
              <a:gd name="T3" fmla="*/ 3709 h 3710"/>
              <a:gd name="T4" fmla="*/ 88 w 1334"/>
              <a:gd name="T5" fmla="*/ 3417 h 3710"/>
              <a:gd name="T6" fmla="*/ 0 w 1334"/>
              <a:gd name="T7" fmla="*/ 3311 h 3710"/>
              <a:gd name="T8" fmla="*/ 0 w 1334"/>
              <a:gd name="T9" fmla="*/ 124 h 3710"/>
              <a:gd name="T10" fmla="*/ 132 w 1334"/>
              <a:gd name="T11" fmla="*/ 18 h 3710"/>
              <a:gd name="T12" fmla="*/ 1333 w 1334"/>
              <a:gd name="T13" fmla="*/ 300 h 3710"/>
              <a:gd name="T14" fmla="*/ 1333 w 1334"/>
              <a:gd name="T15" fmla="*/ 3709 h 3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4" h="3710">
                <a:moveTo>
                  <a:pt x="1333" y="3709"/>
                </a:moveTo>
                <a:lnTo>
                  <a:pt x="1333" y="3709"/>
                </a:lnTo>
                <a:cubicBezTo>
                  <a:pt x="88" y="3417"/>
                  <a:pt x="88" y="3417"/>
                  <a:pt x="88" y="3417"/>
                </a:cubicBezTo>
                <a:cubicBezTo>
                  <a:pt x="35" y="3400"/>
                  <a:pt x="0" y="3355"/>
                  <a:pt x="0" y="3311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53"/>
                  <a:pt x="71" y="0"/>
                  <a:pt x="132" y="18"/>
                </a:cubicBezTo>
                <a:cubicBezTo>
                  <a:pt x="1333" y="300"/>
                  <a:pt x="1333" y="300"/>
                  <a:pt x="1333" y="300"/>
                </a:cubicBezTo>
                <a:lnTo>
                  <a:pt x="1333" y="3709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66">
            <a:extLst>
              <a:ext uri="{FF2B5EF4-FFF2-40B4-BE49-F238E27FC236}">
                <a16:creationId xmlns:a16="http://schemas.microsoft.com/office/drawing/2014/main" id="{428ED8D7-4676-EC4C-A545-C2ED08B4A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2642" y="5396777"/>
            <a:ext cx="1490549" cy="4471640"/>
          </a:xfrm>
          <a:custGeom>
            <a:avLst/>
            <a:gdLst>
              <a:gd name="T0" fmla="*/ 1343 w 1344"/>
              <a:gd name="T1" fmla="*/ 3409 h 4037"/>
              <a:gd name="T2" fmla="*/ 0 w 1344"/>
              <a:gd name="T3" fmla="*/ 4036 h 4037"/>
              <a:gd name="T4" fmla="*/ 0 w 1344"/>
              <a:gd name="T5" fmla="*/ 627 h 4037"/>
              <a:gd name="T6" fmla="*/ 1343 w 1344"/>
              <a:gd name="T7" fmla="*/ 0 h 4037"/>
              <a:gd name="T8" fmla="*/ 1343 w 1344"/>
              <a:gd name="T9" fmla="*/ 3409 h 4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4" h="4037">
                <a:moveTo>
                  <a:pt x="1343" y="3409"/>
                </a:moveTo>
                <a:lnTo>
                  <a:pt x="0" y="4036"/>
                </a:lnTo>
                <a:lnTo>
                  <a:pt x="0" y="627"/>
                </a:lnTo>
                <a:lnTo>
                  <a:pt x="1343" y="0"/>
                </a:lnTo>
                <a:lnTo>
                  <a:pt x="1343" y="3409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67">
            <a:extLst>
              <a:ext uri="{FF2B5EF4-FFF2-40B4-BE49-F238E27FC236}">
                <a16:creationId xmlns:a16="http://schemas.microsoft.com/office/drawing/2014/main" id="{8240DC1B-81AB-8944-A891-3514CBE24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3191" y="5396777"/>
            <a:ext cx="1480772" cy="4109999"/>
          </a:xfrm>
          <a:custGeom>
            <a:avLst/>
            <a:gdLst>
              <a:gd name="T0" fmla="*/ 1201 w 1335"/>
              <a:gd name="T1" fmla="*/ 3691 h 3710"/>
              <a:gd name="T2" fmla="*/ 1201 w 1335"/>
              <a:gd name="T3" fmla="*/ 3691 h 3710"/>
              <a:gd name="T4" fmla="*/ 0 w 1335"/>
              <a:gd name="T5" fmla="*/ 3409 h 3710"/>
              <a:gd name="T6" fmla="*/ 0 w 1335"/>
              <a:gd name="T7" fmla="*/ 0 h 3710"/>
              <a:gd name="T8" fmla="*/ 1246 w 1335"/>
              <a:gd name="T9" fmla="*/ 292 h 3710"/>
              <a:gd name="T10" fmla="*/ 1334 w 1335"/>
              <a:gd name="T11" fmla="*/ 398 h 3710"/>
              <a:gd name="T12" fmla="*/ 1334 w 1335"/>
              <a:gd name="T13" fmla="*/ 3585 h 3710"/>
              <a:gd name="T14" fmla="*/ 1201 w 1335"/>
              <a:gd name="T15" fmla="*/ 3691 h 3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5" h="3710">
                <a:moveTo>
                  <a:pt x="1201" y="3691"/>
                </a:moveTo>
                <a:lnTo>
                  <a:pt x="1201" y="3691"/>
                </a:lnTo>
                <a:cubicBezTo>
                  <a:pt x="0" y="3409"/>
                  <a:pt x="0" y="3409"/>
                  <a:pt x="0" y="3409"/>
                </a:cubicBezTo>
                <a:cubicBezTo>
                  <a:pt x="0" y="0"/>
                  <a:pt x="0" y="0"/>
                  <a:pt x="0" y="0"/>
                </a:cubicBezTo>
                <a:cubicBezTo>
                  <a:pt x="1246" y="292"/>
                  <a:pt x="1246" y="292"/>
                  <a:pt x="1246" y="292"/>
                </a:cubicBezTo>
                <a:cubicBezTo>
                  <a:pt x="1298" y="310"/>
                  <a:pt x="1334" y="354"/>
                  <a:pt x="1334" y="398"/>
                </a:cubicBezTo>
                <a:cubicBezTo>
                  <a:pt x="1334" y="3585"/>
                  <a:pt x="1334" y="3585"/>
                  <a:pt x="1334" y="3585"/>
                </a:cubicBezTo>
                <a:cubicBezTo>
                  <a:pt x="1334" y="3656"/>
                  <a:pt x="1263" y="3709"/>
                  <a:pt x="1201" y="3691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68">
            <a:extLst>
              <a:ext uri="{FF2B5EF4-FFF2-40B4-BE49-F238E27FC236}">
                <a16:creationId xmlns:a16="http://schemas.microsoft.com/office/drawing/2014/main" id="{67B255AC-5692-C34D-A583-9BE337919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0775" y="6530570"/>
            <a:ext cx="2194283" cy="2204054"/>
          </a:xfrm>
          <a:custGeom>
            <a:avLst/>
            <a:gdLst>
              <a:gd name="T0" fmla="*/ 1978 w 1979"/>
              <a:gd name="T1" fmla="*/ 997 h 1987"/>
              <a:gd name="T2" fmla="*/ 1978 w 1979"/>
              <a:gd name="T3" fmla="*/ 997 h 1987"/>
              <a:gd name="T4" fmla="*/ 989 w 1979"/>
              <a:gd name="T5" fmla="*/ 1986 h 1987"/>
              <a:gd name="T6" fmla="*/ 0 w 1979"/>
              <a:gd name="T7" fmla="*/ 997 h 1987"/>
              <a:gd name="T8" fmla="*/ 989 w 1979"/>
              <a:gd name="T9" fmla="*/ 0 h 1987"/>
              <a:gd name="T10" fmla="*/ 1978 w 1979"/>
              <a:gd name="T11" fmla="*/ 997 h 1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79" h="1987">
                <a:moveTo>
                  <a:pt x="1978" y="997"/>
                </a:moveTo>
                <a:lnTo>
                  <a:pt x="1978" y="997"/>
                </a:lnTo>
                <a:cubicBezTo>
                  <a:pt x="1978" y="1545"/>
                  <a:pt x="1536" y="1986"/>
                  <a:pt x="989" y="1986"/>
                </a:cubicBezTo>
                <a:cubicBezTo>
                  <a:pt x="441" y="1986"/>
                  <a:pt x="0" y="1545"/>
                  <a:pt x="0" y="997"/>
                </a:cubicBezTo>
                <a:cubicBezTo>
                  <a:pt x="0" y="441"/>
                  <a:pt x="441" y="0"/>
                  <a:pt x="989" y="0"/>
                </a:cubicBezTo>
                <a:cubicBezTo>
                  <a:pt x="1536" y="0"/>
                  <a:pt x="1978" y="441"/>
                  <a:pt x="1978" y="997"/>
                </a:cubicBezTo>
              </a:path>
            </a:pathLst>
          </a:custGeom>
          <a:solidFill>
            <a:schemeClr val="bg2"/>
          </a:solidFill>
          <a:ln w="9525" cap="flat">
            <a:solidFill>
              <a:srgbClr val="E8A92D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69">
            <a:extLst>
              <a:ext uri="{FF2B5EF4-FFF2-40B4-BE49-F238E27FC236}">
                <a16:creationId xmlns:a16="http://schemas.microsoft.com/office/drawing/2014/main" id="{429B8261-D9A5-0840-B8E2-9010C069F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0385" y="5758418"/>
            <a:ext cx="1480772" cy="4109999"/>
          </a:xfrm>
          <a:custGeom>
            <a:avLst/>
            <a:gdLst>
              <a:gd name="T0" fmla="*/ 1334 w 1335"/>
              <a:gd name="T1" fmla="*/ 3709 h 3710"/>
              <a:gd name="T2" fmla="*/ 1334 w 1335"/>
              <a:gd name="T3" fmla="*/ 3709 h 3710"/>
              <a:gd name="T4" fmla="*/ 80 w 1335"/>
              <a:gd name="T5" fmla="*/ 3417 h 3710"/>
              <a:gd name="T6" fmla="*/ 0 w 1335"/>
              <a:gd name="T7" fmla="*/ 3311 h 3710"/>
              <a:gd name="T8" fmla="*/ 0 w 1335"/>
              <a:gd name="T9" fmla="*/ 124 h 3710"/>
              <a:gd name="T10" fmla="*/ 133 w 1335"/>
              <a:gd name="T11" fmla="*/ 18 h 3710"/>
              <a:gd name="T12" fmla="*/ 1334 w 1335"/>
              <a:gd name="T13" fmla="*/ 300 h 3710"/>
              <a:gd name="T14" fmla="*/ 1334 w 1335"/>
              <a:gd name="T15" fmla="*/ 3709 h 3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5" h="3710">
                <a:moveTo>
                  <a:pt x="1334" y="3709"/>
                </a:moveTo>
                <a:lnTo>
                  <a:pt x="1334" y="3709"/>
                </a:lnTo>
                <a:cubicBezTo>
                  <a:pt x="80" y="3417"/>
                  <a:pt x="80" y="3417"/>
                  <a:pt x="80" y="3417"/>
                </a:cubicBezTo>
                <a:cubicBezTo>
                  <a:pt x="36" y="3400"/>
                  <a:pt x="0" y="3355"/>
                  <a:pt x="0" y="3311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53"/>
                  <a:pt x="62" y="0"/>
                  <a:pt x="133" y="18"/>
                </a:cubicBezTo>
                <a:cubicBezTo>
                  <a:pt x="1334" y="300"/>
                  <a:pt x="1334" y="300"/>
                  <a:pt x="1334" y="300"/>
                </a:cubicBezTo>
                <a:lnTo>
                  <a:pt x="1334" y="3709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70">
            <a:extLst>
              <a:ext uri="{FF2B5EF4-FFF2-40B4-BE49-F238E27FC236}">
                <a16:creationId xmlns:a16="http://schemas.microsoft.com/office/drawing/2014/main" id="{55D92AC5-B580-6148-9E35-D9A29856A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1156" y="5396777"/>
            <a:ext cx="1480775" cy="4471640"/>
          </a:xfrm>
          <a:custGeom>
            <a:avLst/>
            <a:gdLst>
              <a:gd name="T0" fmla="*/ 1334 w 1335"/>
              <a:gd name="T1" fmla="*/ 3409 h 4037"/>
              <a:gd name="T2" fmla="*/ 0 w 1335"/>
              <a:gd name="T3" fmla="*/ 4036 h 4037"/>
              <a:gd name="T4" fmla="*/ 0 w 1335"/>
              <a:gd name="T5" fmla="*/ 627 h 4037"/>
              <a:gd name="T6" fmla="*/ 1334 w 1335"/>
              <a:gd name="T7" fmla="*/ 0 h 4037"/>
              <a:gd name="T8" fmla="*/ 1334 w 1335"/>
              <a:gd name="T9" fmla="*/ 3409 h 4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5" h="4037">
                <a:moveTo>
                  <a:pt x="1334" y="3409"/>
                </a:moveTo>
                <a:lnTo>
                  <a:pt x="0" y="4036"/>
                </a:lnTo>
                <a:lnTo>
                  <a:pt x="0" y="627"/>
                </a:lnTo>
                <a:lnTo>
                  <a:pt x="1334" y="0"/>
                </a:lnTo>
                <a:lnTo>
                  <a:pt x="1334" y="3409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71">
            <a:extLst>
              <a:ext uri="{FF2B5EF4-FFF2-40B4-BE49-F238E27FC236}">
                <a16:creationId xmlns:a16="http://schemas.microsoft.com/office/drawing/2014/main" id="{E102C91B-5E4A-244E-B821-A82DECD97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7043" y="5396777"/>
            <a:ext cx="1480775" cy="4109999"/>
          </a:xfrm>
          <a:custGeom>
            <a:avLst/>
            <a:gdLst>
              <a:gd name="T0" fmla="*/ 1201 w 1334"/>
              <a:gd name="T1" fmla="*/ 3691 h 3710"/>
              <a:gd name="T2" fmla="*/ 1201 w 1334"/>
              <a:gd name="T3" fmla="*/ 3691 h 3710"/>
              <a:gd name="T4" fmla="*/ 0 w 1334"/>
              <a:gd name="T5" fmla="*/ 3409 h 3710"/>
              <a:gd name="T6" fmla="*/ 0 w 1334"/>
              <a:gd name="T7" fmla="*/ 0 h 3710"/>
              <a:gd name="T8" fmla="*/ 1254 w 1334"/>
              <a:gd name="T9" fmla="*/ 292 h 3710"/>
              <a:gd name="T10" fmla="*/ 1333 w 1334"/>
              <a:gd name="T11" fmla="*/ 398 h 3710"/>
              <a:gd name="T12" fmla="*/ 1333 w 1334"/>
              <a:gd name="T13" fmla="*/ 3585 h 3710"/>
              <a:gd name="T14" fmla="*/ 1201 w 1334"/>
              <a:gd name="T15" fmla="*/ 3691 h 3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4" h="3710">
                <a:moveTo>
                  <a:pt x="1201" y="3691"/>
                </a:moveTo>
                <a:lnTo>
                  <a:pt x="1201" y="3691"/>
                </a:lnTo>
                <a:cubicBezTo>
                  <a:pt x="0" y="3409"/>
                  <a:pt x="0" y="3409"/>
                  <a:pt x="0" y="3409"/>
                </a:cubicBezTo>
                <a:cubicBezTo>
                  <a:pt x="0" y="0"/>
                  <a:pt x="0" y="0"/>
                  <a:pt x="0" y="0"/>
                </a:cubicBezTo>
                <a:cubicBezTo>
                  <a:pt x="1254" y="292"/>
                  <a:pt x="1254" y="292"/>
                  <a:pt x="1254" y="292"/>
                </a:cubicBezTo>
                <a:cubicBezTo>
                  <a:pt x="1307" y="310"/>
                  <a:pt x="1333" y="354"/>
                  <a:pt x="1333" y="398"/>
                </a:cubicBezTo>
                <a:cubicBezTo>
                  <a:pt x="1333" y="3585"/>
                  <a:pt x="1333" y="3585"/>
                  <a:pt x="1333" y="3585"/>
                </a:cubicBezTo>
                <a:cubicBezTo>
                  <a:pt x="1333" y="3656"/>
                  <a:pt x="1271" y="3709"/>
                  <a:pt x="1201" y="3691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72">
            <a:extLst>
              <a:ext uri="{FF2B5EF4-FFF2-40B4-BE49-F238E27FC236}">
                <a16:creationId xmlns:a16="http://schemas.microsoft.com/office/drawing/2014/main" id="{232E0422-B386-2B40-9099-01F53EE22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9515" y="6530570"/>
            <a:ext cx="2204057" cy="2204054"/>
          </a:xfrm>
          <a:custGeom>
            <a:avLst/>
            <a:gdLst>
              <a:gd name="T0" fmla="*/ 1987 w 1988"/>
              <a:gd name="T1" fmla="*/ 997 h 1987"/>
              <a:gd name="T2" fmla="*/ 1987 w 1988"/>
              <a:gd name="T3" fmla="*/ 997 h 1987"/>
              <a:gd name="T4" fmla="*/ 998 w 1988"/>
              <a:gd name="T5" fmla="*/ 1986 h 1987"/>
              <a:gd name="T6" fmla="*/ 0 w 1988"/>
              <a:gd name="T7" fmla="*/ 997 h 1987"/>
              <a:gd name="T8" fmla="*/ 998 w 1988"/>
              <a:gd name="T9" fmla="*/ 0 h 1987"/>
              <a:gd name="T10" fmla="*/ 1987 w 1988"/>
              <a:gd name="T11" fmla="*/ 997 h 1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88" h="1987">
                <a:moveTo>
                  <a:pt x="1987" y="997"/>
                </a:moveTo>
                <a:lnTo>
                  <a:pt x="1987" y="997"/>
                </a:lnTo>
                <a:cubicBezTo>
                  <a:pt x="1987" y="1545"/>
                  <a:pt x="1546" y="1986"/>
                  <a:pt x="998" y="1986"/>
                </a:cubicBezTo>
                <a:cubicBezTo>
                  <a:pt x="442" y="1986"/>
                  <a:pt x="0" y="1545"/>
                  <a:pt x="0" y="997"/>
                </a:cubicBezTo>
                <a:cubicBezTo>
                  <a:pt x="0" y="441"/>
                  <a:pt x="442" y="0"/>
                  <a:pt x="998" y="0"/>
                </a:cubicBezTo>
                <a:cubicBezTo>
                  <a:pt x="1546" y="0"/>
                  <a:pt x="1987" y="441"/>
                  <a:pt x="1987" y="997"/>
                </a:cubicBezTo>
              </a:path>
            </a:pathLst>
          </a:custGeom>
          <a:solidFill>
            <a:schemeClr val="bg2"/>
          </a:solidFill>
          <a:ln w="9525" cap="flat">
            <a:solidFill>
              <a:srgbClr val="74C2B6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73">
            <a:extLst>
              <a:ext uri="{FF2B5EF4-FFF2-40B4-BE49-F238E27FC236}">
                <a16:creationId xmlns:a16="http://schemas.microsoft.com/office/drawing/2014/main" id="{B94BCE97-8B22-054D-BD48-9CA714612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9125" y="5758418"/>
            <a:ext cx="1490546" cy="4109999"/>
          </a:xfrm>
          <a:custGeom>
            <a:avLst/>
            <a:gdLst>
              <a:gd name="T0" fmla="*/ 1343 w 1344"/>
              <a:gd name="T1" fmla="*/ 3709 h 3710"/>
              <a:gd name="T2" fmla="*/ 1343 w 1344"/>
              <a:gd name="T3" fmla="*/ 3709 h 3710"/>
              <a:gd name="T4" fmla="*/ 88 w 1344"/>
              <a:gd name="T5" fmla="*/ 3417 h 3710"/>
              <a:gd name="T6" fmla="*/ 0 w 1344"/>
              <a:gd name="T7" fmla="*/ 3311 h 3710"/>
              <a:gd name="T8" fmla="*/ 0 w 1344"/>
              <a:gd name="T9" fmla="*/ 124 h 3710"/>
              <a:gd name="T10" fmla="*/ 133 w 1344"/>
              <a:gd name="T11" fmla="*/ 18 h 3710"/>
              <a:gd name="T12" fmla="*/ 1343 w 1344"/>
              <a:gd name="T13" fmla="*/ 300 h 3710"/>
              <a:gd name="T14" fmla="*/ 1343 w 1344"/>
              <a:gd name="T15" fmla="*/ 3709 h 3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4" h="3710">
                <a:moveTo>
                  <a:pt x="1343" y="3709"/>
                </a:moveTo>
                <a:lnTo>
                  <a:pt x="1343" y="3709"/>
                </a:lnTo>
                <a:cubicBezTo>
                  <a:pt x="88" y="3417"/>
                  <a:pt x="88" y="3417"/>
                  <a:pt x="88" y="3417"/>
                </a:cubicBezTo>
                <a:cubicBezTo>
                  <a:pt x="35" y="3400"/>
                  <a:pt x="0" y="3355"/>
                  <a:pt x="0" y="3311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53"/>
                  <a:pt x="71" y="0"/>
                  <a:pt x="133" y="18"/>
                </a:cubicBezTo>
                <a:cubicBezTo>
                  <a:pt x="1343" y="300"/>
                  <a:pt x="1343" y="300"/>
                  <a:pt x="1343" y="300"/>
                </a:cubicBezTo>
                <a:lnTo>
                  <a:pt x="1343" y="3709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74">
            <a:extLst>
              <a:ext uri="{FF2B5EF4-FFF2-40B4-BE49-F238E27FC236}">
                <a16:creationId xmlns:a16="http://schemas.microsoft.com/office/drawing/2014/main" id="{110C34FF-E208-E840-B0FD-FC1CC20B1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4786" y="5396777"/>
            <a:ext cx="1480772" cy="4471640"/>
          </a:xfrm>
          <a:custGeom>
            <a:avLst/>
            <a:gdLst>
              <a:gd name="T0" fmla="*/ 1333 w 1334"/>
              <a:gd name="T1" fmla="*/ 3409 h 4037"/>
              <a:gd name="T2" fmla="*/ 0 w 1334"/>
              <a:gd name="T3" fmla="*/ 4036 h 4037"/>
              <a:gd name="T4" fmla="*/ 0 w 1334"/>
              <a:gd name="T5" fmla="*/ 627 h 4037"/>
              <a:gd name="T6" fmla="*/ 1333 w 1334"/>
              <a:gd name="T7" fmla="*/ 0 h 4037"/>
              <a:gd name="T8" fmla="*/ 1333 w 1334"/>
              <a:gd name="T9" fmla="*/ 3409 h 4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4" h="4037">
                <a:moveTo>
                  <a:pt x="1333" y="3409"/>
                </a:moveTo>
                <a:lnTo>
                  <a:pt x="0" y="4036"/>
                </a:lnTo>
                <a:lnTo>
                  <a:pt x="0" y="627"/>
                </a:lnTo>
                <a:lnTo>
                  <a:pt x="1333" y="0"/>
                </a:lnTo>
                <a:lnTo>
                  <a:pt x="1333" y="3409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75">
            <a:extLst>
              <a:ext uri="{FF2B5EF4-FFF2-40B4-BE49-F238E27FC236}">
                <a16:creationId xmlns:a16="http://schemas.microsoft.com/office/drawing/2014/main" id="{76F092C1-9368-8A4B-BCFF-A90ED2BCA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5557" y="5396777"/>
            <a:ext cx="1480775" cy="4109999"/>
          </a:xfrm>
          <a:custGeom>
            <a:avLst/>
            <a:gdLst>
              <a:gd name="T0" fmla="*/ 1202 w 1335"/>
              <a:gd name="T1" fmla="*/ 3691 h 3710"/>
              <a:gd name="T2" fmla="*/ 1202 w 1335"/>
              <a:gd name="T3" fmla="*/ 3691 h 3710"/>
              <a:gd name="T4" fmla="*/ 0 w 1335"/>
              <a:gd name="T5" fmla="*/ 3409 h 3710"/>
              <a:gd name="T6" fmla="*/ 0 w 1335"/>
              <a:gd name="T7" fmla="*/ 0 h 3710"/>
              <a:gd name="T8" fmla="*/ 1254 w 1335"/>
              <a:gd name="T9" fmla="*/ 292 h 3710"/>
              <a:gd name="T10" fmla="*/ 1334 w 1335"/>
              <a:gd name="T11" fmla="*/ 398 h 3710"/>
              <a:gd name="T12" fmla="*/ 1334 w 1335"/>
              <a:gd name="T13" fmla="*/ 3585 h 3710"/>
              <a:gd name="T14" fmla="*/ 1202 w 1335"/>
              <a:gd name="T15" fmla="*/ 3691 h 3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5" h="3710">
                <a:moveTo>
                  <a:pt x="1202" y="3691"/>
                </a:moveTo>
                <a:lnTo>
                  <a:pt x="1202" y="3691"/>
                </a:lnTo>
                <a:cubicBezTo>
                  <a:pt x="0" y="3409"/>
                  <a:pt x="0" y="3409"/>
                  <a:pt x="0" y="3409"/>
                </a:cubicBezTo>
                <a:cubicBezTo>
                  <a:pt x="0" y="0"/>
                  <a:pt x="0" y="0"/>
                  <a:pt x="0" y="0"/>
                </a:cubicBezTo>
                <a:cubicBezTo>
                  <a:pt x="1254" y="292"/>
                  <a:pt x="1254" y="292"/>
                  <a:pt x="1254" y="292"/>
                </a:cubicBezTo>
                <a:cubicBezTo>
                  <a:pt x="1299" y="310"/>
                  <a:pt x="1334" y="354"/>
                  <a:pt x="1334" y="398"/>
                </a:cubicBezTo>
                <a:cubicBezTo>
                  <a:pt x="1334" y="3585"/>
                  <a:pt x="1334" y="3585"/>
                  <a:pt x="1334" y="3585"/>
                </a:cubicBezTo>
                <a:cubicBezTo>
                  <a:pt x="1334" y="3656"/>
                  <a:pt x="1272" y="3709"/>
                  <a:pt x="1202" y="3691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76">
            <a:extLst>
              <a:ext uri="{FF2B5EF4-FFF2-40B4-BE49-F238E27FC236}">
                <a16:creationId xmlns:a16="http://schemas.microsoft.com/office/drawing/2014/main" id="{EC0C5451-A019-2642-A89C-63D2BC657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3145" y="6530570"/>
            <a:ext cx="2204054" cy="2204054"/>
          </a:xfrm>
          <a:custGeom>
            <a:avLst/>
            <a:gdLst>
              <a:gd name="T0" fmla="*/ 1987 w 1988"/>
              <a:gd name="T1" fmla="*/ 997 h 1987"/>
              <a:gd name="T2" fmla="*/ 1987 w 1988"/>
              <a:gd name="T3" fmla="*/ 997 h 1987"/>
              <a:gd name="T4" fmla="*/ 989 w 1988"/>
              <a:gd name="T5" fmla="*/ 1986 h 1987"/>
              <a:gd name="T6" fmla="*/ 0 w 1988"/>
              <a:gd name="T7" fmla="*/ 997 h 1987"/>
              <a:gd name="T8" fmla="*/ 989 w 1988"/>
              <a:gd name="T9" fmla="*/ 0 h 1987"/>
              <a:gd name="T10" fmla="*/ 1987 w 1988"/>
              <a:gd name="T11" fmla="*/ 997 h 1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88" h="1987">
                <a:moveTo>
                  <a:pt x="1987" y="997"/>
                </a:moveTo>
                <a:lnTo>
                  <a:pt x="1987" y="997"/>
                </a:lnTo>
                <a:cubicBezTo>
                  <a:pt x="1987" y="1545"/>
                  <a:pt x="1537" y="1986"/>
                  <a:pt x="989" y="1986"/>
                </a:cubicBezTo>
                <a:cubicBezTo>
                  <a:pt x="441" y="1986"/>
                  <a:pt x="0" y="1545"/>
                  <a:pt x="0" y="997"/>
                </a:cubicBezTo>
                <a:cubicBezTo>
                  <a:pt x="0" y="441"/>
                  <a:pt x="441" y="0"/>
                  <a:pt x="989" y="0"/>
                </a:cubicBezTo>
                <a:cubicBezTo>
                  <a:pt x="1537" y="0"/>
                  <a:pt x="1987" y="441"/>
                  <a:pt x="1987" y="997"/>
                </a:cubicBezTo>
              </a:path>
            </a:pathLst>
          </a:custGeom>
          <a:solidFill>
            <a:schemeClr val="bg2"/>
          </a:solidFill>
          <a:ln w="9525" cap="flat">
            <a:solidFill>
              <a:srgbClr val="3F6FB6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425">
            <a:extLst>
              <a:ext uri="{FF2B5EF4-FFF2-40B4-BE49-F238E27FC236}">
                <a16:creationId xmlns:a16="http://schemas.microsoft.com/office/drawing/2014/main" id="{E9EE440B-DA62-524A-BDD5-0946580BE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1372" y="7693685"/>
            <a:ext cx="430060" cy="420285"/>
          </a:xfrm>
          <a:custGeom>
            <a:avLst/>
            <a:gdLst>
              <a:gd name="T0" fmla="*/ 274 w 390"/>
              <a:gd name="T1" fmla="*/ 380 h 381"/>
              <a:gd name="T2" fmla="*/ 274 w 390"/>
              <a:gd name="T3" fmla="*/ 380 h 381"/>
              <a:gd name="T4" fmla="*/ 256 w 390"/>
              <a:gd name="T5" fmla="*/ 371 h 381"/>
              <a:gd name="T6" fmla="*/ 35 w 390"/>
              <a:gd name="T7" fmla="*/ 159 h 381"/>
              <a:gd name="T8" fmla="*/ 35 w 390"/>
              <a:gd name="T9" fmla="*/ 27 h 381"/>
              <a:gd name="T10" fmla="*/ 97 w 390"/>
              <a:gd name="T11" fmla="*/ 0 h 381"/>
              <a:gd name="T12" fmla="*/ 159 w 390"/>
              <a:gd name="T13" fmla="*/ 27 h 381"/>
              <a:gd name="T14" fmla="*/ 380 w 390"/>
              <a:gd name="T15" fmla="*/ 247 h 381"/>
              <a:gd name="T16" fmla="*/ 389 w 390"/>
              <a:gd name="T17" fmla="*/ 265 h 381"/>
              <a:gd name="T18" fmla="*/ 380 w 390"/>
              <a:gd name="T19" fmla="*/ 291 h 381"/>
              <a:gd name="T20" fmla="*/ 291 w 390"/>
              <a:gd name="T21" fmla="*/ 380 h 381"/>
              <a:gd name="T22" fmla="*/ 274 w 390"/>
              <a:gd name="T23" fmla="*/ 380 h 381"/>
              <a:gd name="T24" fmla="*/ 97 w 390"/>
              <a:gd name="T25" fmla="*/ 62 h 381"/>
              <a:gd name="T26" fmla="*/ 97 w 390"/>
              <a:gd name="T27" fmla="*/ 62 h 381"/>
              <a:gd name="T28" fmla="*/ 97 w 390"/>
              <a:gd name="T29" fmla="*/ 62 h 381"/>
              <a:gd name="T30" fmla="*/ 71 w 390"/>
              <a:gd name="T31" fmla="*/ 71 h 381"/>
              <a:gd name="T32" fmla="*/ 79 w 390"/>
              <a:gd name="T33" fmla="*/ 115 h 381"/>
              <a:gd name="T34" fmla="*/ 274 w 390"/>
              <a:gd name="T35" fmla="*/ 309 h 381"/>
              <a:gd name="T36" fmla="*/ 318 w 390"/>
              <a:gd name="T37" fmla="*/ 265 h 381"/>
              <a:gd name="T38" fmla="*/ 124 w 390"/>
              <a:gd name="T39" fmla="*/ 71 h 381"/>
              <a:gd name="T40" fmla="*/ 97 w 390"/>
              <a:gd name="T41" fmla="*/ 62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0" h="381">
                <a:moveTo>
                  <a:pt x="274" y="380"/>
                </a:moveTo>
                <a:lnTo>
                  <a:pt x="274" y="380"/>
                </a:lnTo>
                <a:cubicBezTo>
                  <a:pt x="265" y="380"/>
                  <a:pt x="256" y="380"/>
                  <a:pt x="256" y="371"/>
                </a:cubicBezTo>
                <a:cubicBezTo>
                  <a:pt x="35" y="159"/>
                  <a:pt x="35" y="159"/>
                  <a:pt x="35" y="159"/>
                </a:cubicBezTo>
                <a:cubicBezTo>
                  <a:pt x="0" y="123"/>
                  <a:pt x="0" y="62"/>
                  <a:pt x="35" y="27"/>
                </a:cubicBezTo>
                <a:cubicBezTo>
                  <a:pt x="53" y="9"/>
                  <a:pt x="71" y="0"/>
                  <a:pt x="97" y="0"/>
                </a:cubicBezTo>
                <a:cubicBezTo>
                  <a:pt x="124" y="0"/>
                  <a:pt x="141" y="9"/>
                  <a:pt x="159" y="27"/>
                </a:cubicBezTo>
                <a:cubicBezTo>
                  <a:pt x="380" y="247"/>
                  <a:pt x="380" y="247"/>
                  <a:pt x="380" y="247"/>
                </a:cubicBezTo>
                <a:cubicBezTo>
                  <a:pt x="389" y="256"/>
                  <a:pt x="389" y="265"/>
                  <a:pt x="389" y="265"/>
                </a:cubicBezTo>
                <a:cubicBezTo>
                  <a:pt x="389" y="274"/>
                  <a:pt x="389" y="283"/>
                  <a:pt x="380" y="291"/>
                </a:cubicBezTo>
                <a:cubicBezTo>
                  <a:pt x="291" y="380"/>
                  <a:pt x="291" y="380"/>
                  <a:pt x="291" y="380"/>
                </a:cubicBezTo>
                <a:cubicBezTo>
                  <a:pt x="291" y="380"/>
                  <a:pt x="283" y="380"/>
                  <a:pt x="274" y="380"/>
                </a:cubicBezTo>
                <a:close/>
                <a:moveTo>
                  <a:pt x="97" y="62"/>
                </a:moveTo>
                <a:lnTo>
                  <a:pt x="97" y="62"/>
                </a:lnTo>
                <a:lnTo>
                  <a:pt x="97" y="62"/>
                </a:lnTo>
                <a:cubicBezTo>
                  <a:pt x="88" y="62"/>
                  <a:pt x="79" y="62"/>
                  <a:pt x="71" y="71"/>
                </a:cubicBezTo>
                <a:cubicBezTo>
                  <a:pt x="62" y="79"/>
                  <a:pt x="62" y="106"/>
                  <a:pt x="79" y="115"/>
                </a:cubicBezTo>
                <a:cubicBezTo>
                  <a:pt x="274" y="309"/>
                  <a:pt x="274" y="309"/>
                  <a:pt x="274" y="309"/>
                </a:cubicBezTo>
                <a:cubicBezTo>
                  <a:pt x="318" y="265"/>
                  <a:pt x="318" y="265"/>
                  <a:pt x="318" y="265"/>
                </a:cubicBezTo>
                <a:cubicBezTo>
                  <a:pt x="124" y="71"/>
                  <a:pt x="124" y="71"/>
                  <a:pt x="124" y="71"/>
                </a:cubicBezTo>
                <a:cubicBezTo>
                  <a:pt x="115" y="62"/>
                  <a:pt x="106" y="62"/>
                  <a:pt x="97" y="62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426">
            <a:extLst>
              <a:ext uri="{FF2B5EF4-FFF2-40B4-BE49-F238E27FC236}">
                <a16:creationId xmlns:a16="http://schemas.microsoft.com/office/drawing/2014/main" id="{771B7964-038F-C04C-8FB4-951883243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9138" y="7146337"/>
            <a:ext cx="654863" cy="654863"/>
          </a:xfrm>
          <a:custGeom>
            <a:avLst/>
            <a:gdLst>
              <a:gd name="T0" fmla="*/ 292 w 593"/>
              <a:gd name="T1" fmla="*/ 592 h 593"/>
              <a:gd name="T2" fmla="*/ 292 w 593"/>
              <a:gd name="T3" fmla="*/ 592 h 593"/>
              <a:gd name="T4" fmla="*/ 0 w 593"/>
              <a:gd name="T5" fmla="*/ 292 h 593"/>
              <a:gd name="T6" fmla="*/ 292 w 593"/>
              <a:gd name="T7" fmla="*/ 0 h 593"/>
              <a:gd name="T8" fmla="*/ 592 w 593"/>
              <a:gd name="T9" fmla="*/ 292 h 593"/>
              <a:gd name="T10" fmla="*/ 292 w 593"/>
              <a:gd name="T11" fmla="*/ 592 h 593"/>
              <a:gd name="T12" fmla="*/ 292 w 593"/>
              <a:gd name="T13" fmla="*/ 62 h 593"/>
              <a:gd name="T14" fmla="*/ 292 w 593"/>
              <a:gd name="T15" fmla="*/ 62 h 593"/>
              <a:gd name="T16" fmla="*/ 62 w 593"/>
              <a:gd name="T17" fmla="*/ 292 h 593"/>
              <a:gd name="T18" fmla="*/ 292 w 593"/>
              <a:gd name="T19" fmla="*/ 530 h 593"/>
              <a:gd name="T20" fmla="*/ 530 w 593"/>
              <a:gd name="T21" fmla="*/ 292 h 593"/>
              <a:gd name="T22" fmla="*/ 292 w 593"/>
              <a:gd name="T23" fmla="*/ 62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3" h="593">
                <a:moveTo>
                  <a:pt x="292" y="592"/>
                </a:moveTo>
                <a:lnTo>
                  <a:pt x="292" y="592"/>
                </a:lnTo>
                <a:cubicBezTo>
                  <a:pt x="133" y="592"/>
                  <a:pt x="0" y="460"/>
                  <a:pt x="0" y="292"/>
                </a:cubicBezTo>
                <a:cubicBezTo>
                  <a:pt x="0" y="133"/>
                  <a:pt x="133" y="0"/>
                  <a:pt x="292" y="0"/>
                </a:cubicBezTo>
                <a:cubicBezTo>
                  <a:pt x="460" y="0"/>
                  <a:pt x="592" y="133"/>
                  <a:pt x="592" y="292"/>
                </a:cubicBezTo>
                <a:cubicBezTo>
                  <a:pt x="592" y="460"/>
                  <a:pt x="460" y="592"/>
                  <a:pt x="292" y="592"/>
                </a:cubicBezTo>
                <a:close/>
                <a:moveTo>
                  <a:pt x="292" y="62"/>
                </a:moveTo>
                <a:lnTo>
                  <a:pt x="292" y="62"/>
                </a:lnTo>
                <a:cubicBezTo>
                  <a:pt x="168" y="62"/>
                  <a:pt x="62" y="168"/>
                  <a:pt x="62" y="292"/>
                </a:cubicBezTo>
                <a:cubicBezTo>
                  <a:pt x="62" y="424"/>
                  <a:pt x="168" y="530"/>
                  <a:pt x="292" y="530"/>
                </a:cubicBezTo>
                <a:cubicBezTo>
                  <a:pt x="424" y="530"/>
                  <a:pt x="530" y="424"/>
                  <a:pt x="530" y="292"/>
                </a:cubicBezTo>
                <a:cubicBezTo>
                  <a:pt x="530" y="168"/>
                  <a:pt x="424" y="62"/>
                  <a:pt x="292" y="62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427">
            <a:extLst>
              <a:ext uri="{FF2B5EF4-FFF2-40B4-BE49-F238E27FC236}">
                <a16:creationId xmlns:a16="http://schemas.microsoft.com/office/drawing/2014/main" id="{02C25D52-30E9-124B-B3B4-F8818C8F3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5186" y="7117015"/>
            <a:ext cx="845459" cy="1036053"/>
          </a:xfrm>
          <a:custGeom>
            <a:avLst/>
            <a:gdLst>
              <a:gd name="T0" fmla="*/ 751 w 761"/>
              <a:gd name="T1" fmla="*/ 733 h 937"/>
              <a:gd name="T2" fmla="*/ 751 w 761"/>
              <a:gd name="T3" fmla="*/ 733 h 937"/>
              <a:gd name="T4" fmla="*/ 680 w 761"/>
              <a:gd name="T5" fmla="*/ 539 h 937"/>
              <a:gd name="T6" fmla="*/ 671 w 761"/>
              <a:gd name="T7" fmla="*/ 336 h 937"/>
              <a:gd name="T8" fmla="*/ 671 w 761"/>
              <a:gd name="T9" fmla="*/ 282 h 937"/>
              <a:gd name="T10" fmla="*/ 671 w 761"/>
              <a:gd name="T11" fmla="*/ 230 h 937"/>
              <a:gd name="T12" fmla="*/ 380 w 761"/>
              <a:gd name="T13" fmla="*/ 0 h 937"/>
              <a:gd name="T14" fmla="*/ 186 w 761"/>
              <a:gd name="T15" fmla="*/ 62 h 937"/>
              <a:gd name="T16" fmla="*/ 88 w 761"/>
              <a:gd name="T17" fmla="*/ 221 h 937"/>
              <a:gd name="T18" fmla="*/ 80 w 761"/>
              <a:gd name="T19" fmla="*/ 282 h 937"/>
              <a:gd name="T20" fmla="*/ 88 w 761"/>
              <a:gd name="T21" fmla="*/ 344 h 937"/>
              <a:gd name="T22" fmla="*/ 88 w 761"/>
              <a:gd name="T23" fmla="*/ 353 h 937"/>
              <a:gd name="T24" fmla="*/ 88 w 761"/>
              <a:gd name="T25" fmla="*/ 353 h 937"/>
              <a:gd name="T26" fmla="*/ 80 w 761"/>
              <a:gd name="T27" fmla="*/ 539 h 937"/>
              <a:gd name="T28" fmla="*/ 9 w 761"/>
              <a:gd name="T29" fmla="*/ 733 h 937"/>
              <a:gd name="T30" fmla="*/ 0 w 761"/>
              <a:gd name="T31" fmla="*/ 777 h 937"/>
              <a:gd name="T32" fmla="*/ 44 w 761"/>
              <a:gd name="T33" fmla="*/ 795 h 937"/>
              <a:gd name="T34" fmla="*/ 44 w 761"/>
              <a:gd name="T35" fmla="*/ 795 h 937"/>
              <a:gd name="T36" fmla="*/ 159 w 761"/>
              <a:gd name="T37" fmla="*/ 795 h 937"/>
              <a:gd name="T38" fmla="*/ 238 w 761"/>
              <a:gd name="T39" fmla="*/ 892 h 937"/>
              <a:gd name="T40" fmla="*/ 380 w 761"/>
              <a:gd name="T41" fmla="*/ 936 h 937"/>
              <a:gd name="T42" fmla="*/ 521 w 761"/>
              <a:gd name="T43" fmla="*/ 892 h 937"/>
              <a:gd name="T44" fmla="*/ 601 w 761"/>
              <a:gd name="T45" fmla="*/ 795 h 937"/>
              <a:gd name="T46" fmla="*/ 715 w 761"/>
              <a:gd name="T47" fmla="*/ 795 h 937"/>
              <a:gd name="T48" fmla="*/ 715 w 761"/>
              <a:gd name="T49" fmla="*/ 795 h 937"/>
              <a:gd name="T50" fmla="*/ 760 w 761"/>
              <a:gd name="T51" fmla="*/ 777 h 937"/>
              <a:gd name="T52" fmla="*/ 751 w 761"/>
              <a:gd name="T53" fmla="*/ 733 h 937"/>
              <a:gd name="T54" fmla="*/ 486 w 761"/>
              <a:gd name="T55" fmla="*/ 839 h 937"/>
              <a:gd name="T56" fmla="*/ 486 w 761"/>
              <a:gd name="T57" fmla="*/ 839 h 937"/>
              <a:gd name="T58" fmla="*/ 380 w 761"/>
              <a:gd name="T59" fmla="*/ 874 h 937"/>
              <a:gd name="T60" fmla="*/ 274 w 761"/>
              <a:gd name="T61" fmla="*/ 839 h 937"/>
              <a:gd name="T62" fmla="*/ 230 w 761"/>
              <a:gd name="T63" fmla="*/ 795 h 937"/>
              <a:gd name="T64" fmla="*/ 380 w 761"/>
              <a:gd name="T65" fmla="*/ 795 h 937"/>
              <a:gd name="T66" fmla="*/ 530 w 761"/>
              <a:gd name="T67" fmla="*/ 795 h 937"/>
              <a:gd name="T68" fmla="*/ 486 w 761"/>
              <a:gd name="T69" fmla="*/ 839 h 937"/>
              <a:gd name="T70" fmla="*/ 627 w 761"/>
              <a:gd name="T71" fmla="*/ 733 h 937"/>
              <a:gd name="T72" fmla="*/ 627 w 761"/>
              <a:gd name="T73" fmla="*/ 733 h 937"/>
              <a:gd name="T74" fmla="*/ 627 w 761"/>
              <a:gd name="T75" fmla="*/ 733 h 937"/>
              <a:gd name="T76" fmla="*/ 380 w 761"/>
              <a:gd name="T77" fmla="*/ 733 h 937"/>
              <a:gd name="T78" fmla="*/ 80 w 761"/>
              <a:gd name="T79" fmla="*/ 733 h 937"/>
              <a:gd name="T80" fmla="*/ 141 w 761"/>
              <a:gd name="T81" fmla="*/ 548 h 937"/>
              <a:gd name="T82" fmla="*/ 150 w 761"/>
              <a:gd name="T83" fmla="*/ 344 h 937"/>
              <a:gd name="T84" fmla="*/ 150 w 761"/>
              <a:gd name="T85" fmla="*/ 327 h 937"/>
              <a:gd name="T86" fmla="*/ 150 w 761"/>
              <a:gd name="T87" fmla="*/ 327 h 937"/>
              <a:gd name="T88" fmla="*/ 141 w 761"/>
              <a:gd name="T89" fmla="*/ 282 h 937"/>
              <a:gd name="T90" fmla="*/ 150 w 761"/>
              <a:gd name="T91" fmla="*/ 238 h 937"/>
              <a:gd name="T92" fmla="*/ 230 w 761"/>
              <a:gd name="T93" fmla="*/ 106 h 937"/>
              <a:gd name="T94" fmla="*/ 380 w 761"/>
              <a:gd name="T95" fmla="*/ 53 h 937"/>
              <a:gd name="T96" fmla="*/ 609 w 761"/>
              <a:gd name="T97" fmla="*/ 247 h 937"/>
              <a:gd name="T98" fmla="*/ 609 w 761"/>
              <a:gd name="T99" fmla="*/ 274 h 937"/>
              <a:gd name="T100" fmla="*/ 609 w 761"/>
              <a:gd name="T101" fmla="*/ 336 h 937"/>
              <a:gd name="T102" fmla="*/ 618 w 761"/>
              <a:gd name="T103" fmla="*/ 548 h 937"/>
              <a:gd name="T104" fmla="*/ 680 w 761"/>
              <a:gd name="T105" fmla="*/ 733 h 937"/>
              <a:gd name="T106" fmla="*/ 627 w 761"/>
              <a:gd name="T107" fmla="*/ 733 h 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1" h="937">
                <a:moveTo>
                  <a:pt x="751" y="733"/>
                </a:moveTo>
                <a:lnTo>
                  <a:pt x="751" y="733"/>
                </a:lnTo>
                <a:cubicBezTo>
                  <a:pt x="715" y="689"/>
                  <a:pt x="689" y="618"/>
                  <a:pt x="680" y="539"/>
                </a:cubicBezTo>
                <a:cubicBezTo>
                  <a:pt x="662" y="459"/>
                  <a:pt x="662" y="388"/>
                  <a:pt x="671" y="336"/>
                </a:cubicBezTo>
                <a:cubicBezTo>
                  <a:pt x="671" y="318"/>
                  <a:pt x="671" y="291"/>
                  <a:pt x="671" y="282"/>
                </a:cubicBezTo>
                <a:cubicBezTo>
                  <a:pt x="671" y="265"/>
                  <a:pt x="671" y="247"/>
                  <a:pt x="671" y="230"/>
                </a:cubicBezTo>
                <a:cubicBezTo>
                  <a:pt x="645" y="97"/>
                  <a:pt x="521" y="0"/>
                  <a:pt x="380" y="0"/>
                </a:cubicBezTo>
                <a:cubicBezTo>
                  <a:pt x="309" y="0"/>
                  <a:pt x="238" y="18"/>
                  <a:pt x="186" y="62"/>
                </a:cubicBezTo>
                <a:cubicBezTo>
                  <a:pt x="141" y="97"/>
                  <a:pt x="97" y="159"/>
                  <a:pt x="88" y="221"/>
                </a:cubicBezTo>
                <a:cubicBezTo>
                  <a:pt x="80" y="238"/>
                  <a:pt x="80" y="265"/>
                  <a:pt x="80" y="282"/>
                </a:cubicBezTo>
                <a:cubicBezTo>
                  <a:pt x="80" y="291"/>
                  <a:pt x="88" y="318"/>
                  <a:pt x="88" y="344"/>
                </a:cubicBezTo>
                <a:cubicBezTo>
                  <a:pt x="88" y="353"/>
                  <a:pt x="88" y="353"/>
                  <a:pt x="88" y="353"/>
                </a:cubicBezTo>
                <a:lnTo>
                  <a:pt x="88" y="353"/>
                </a:lnTo>
                <a:cubicBezTo>
                  <a:pt x="88" y="406"/>
                  <a:pt x="88" y="477"/>
                  <a:pt x="80" y="539"/>
                </a:cubicBezTo>
                <a:cubicBezTo>
                  <a:pt x="62" y="627"/>
                  <a:pt x="44" y="689"/>
                  <a:pt x="9" y="733"/>
                </a:cubicBezTo>
                <a:cubicBezTo>
                  <a:pt x="0" y="742"/>
                  <a:pt x="0" y="760"/>
                  <a:pt x="0" y="777"/>
                </a:cubicBezTo>
                <a:cubicBezTo>
                  <a:pt x="9" y="786"/>
                  <a:pt x="26" y="795"/>
                  <a:pt x="44" y="795"/>
                </a:cubicBezTo>
                <a:lnTo>
                  <a:pt x="44" y="795"/>
                </a:lnTo>
                <a:cubicBezTo>
                  <a:pt x="159" y="795"/>
                  <a:pt x="159" y="795"/>
                  <a:pt x="159" y="795"/>
                </a:cubicBezTo>
                <a:cubicBezTo>
                  <a:pt x="177" y="830"/>
                  <a:pt x="203" y="866"/>
                  <a:pt x="238" y="892"/>
                </a:cubicBezTo>
                <a:cubicBezTo>
                  <a:pt x="283" y="918"/>
                  <a:pt x="327" y="936"/>
                  <a:pt x="380" y="936"/>
                </a:cubicBezTo>
                <a:cubicBezTo>
                  <a:pt x="433" y="936"/>
                  <a:pt x="477" y="918"/>
                  <a:pt x="521" y="892"/>
                </a:cubicBezTo>
                <a:cubicBezTo>
                  <a:pt x="556" y="866"/>
                  <a:pt x="583" y="830"/>
                  <a:pt x="601" y="795"/>
                </a:cubicBezTo>
                <a:cubicBezTo>
                  <a:pt x="715" y="795"/>
                  <a:pt x="715" y="795"/>
                  <a:pt x="715" y="795"/>
                </a:cubicBezTo>
                <a:lnTo>
                  <a:pt x="715" y="795"/>
                </a:lnTo>
                <a:cubicBezTo>
                  <a:pt x="733" y="795"/>
                  <a:pt x="751" y="786"/>
                  <a:pt x="760" y="777"/>
                </a:cubicBezTo>
                <a:cubicBezTo>
                  <a:pt x="760" y="760"/>
                  <a:pt x="760" y="742"/>
                  <a:pt x="751" y="733"/>
                </a:cubicBezTo>
                <a:close/>
                <a:moveTo>
                  <a:pt x="486" y="839"/>
                </a:moveTo>
                <a:lnTo>
                  <a:pt x="486" y="839"/>
                </a:lnTo>
                <a:cubicBezTo>
                  <a:pt x="459" y="856"/>
                  <a:pt x="415" y="874"/>
                  <a:pt x="380" y="874"/>
                </a:cubicBezTo>
                <a:cubicBezTo>
                  <a:pt x="344" y="874"/>
                  <a:pt x="300" y="856"/>
                  <a:pt x="274" y="839"/>
                </a:cubicBezTo>
                <a:cubicBezTo>
                  <a:pt x="256" y="830"/>
                  <a:pt x="238" y="812"/>
                  <a:pt x="230" y="795"/>
                </a:cubicBezTo>
                <a:cubicBezTo>
                  <a:pt x="380" y="795"/>
                  <a:pt x="380" y="795"/>
                  <a:pt x="380" y="795"/>
                </a:cubicBezTo>
                <a:cubicBezTo>
                  <a:pt x="530" y="795"/>
                  <a:pt x="530" y="795"/>
                  <a:pt x="530" y="795"/>
                </a:cubicBezTo>
                <a:cubicBezTo>
                  <a:pt x="521" y="812"/>
                  <a:pt x="504" y="830"/>
                  <a:pt x="486" y="839"/>
                </a:cubicBezTo>
                <a:close/>
                <a:moveTo>
                  <a:pt x="627" y="733"/>
                </a:moveTo>
                <a:lnTo>
                  <a:pt x="627" y="733"/>
                </a:lnTo>
                <a:lnTo>
                  <a:pt x="627" y="733"/>
                </a:lnTo>
                <a:cubicBezTo>
                  <a:pt x="380" y="733"/>
                  <a:pt x="380" y="733"/>
                  <a:pt x="380" y="733"/>
                </a:cubicBezTo>
                <a:cubicBezTo>
                  <a:pt x="80" y="733"/>
                  <a:pt x="80" y="733"/>
                  <a:pt x="80" y="733"/>
                </a:cubicBezTo>
                <a:cubicBezTo>
                  <a:pt x="106" y="689"/>
                  <a:pt x="124" y="627"/>
                  <a:pt x="141" y="548"/>
                </a:cubicBezTo>
                <a:cubicBezTo>
                  <a:pt x="150" y="468"/>
                  <a:pt x="150" y="397"/>
                  <a:pt x="150" y="344"/>
                </a:cubicBezTo>
                <a:cubicBezTo>
                  <a:pt x="150" y="327"/>
                  <a:pt x="150" y="327"/>
                  <a:pt x="150" y="327"/>
                </a:cubicBezTo>
                <a:lnTo>
                  <a:pt x="150" y="327"/>
                </a:lnTo>
                <a:cubicBezTo>
                  <a:pt x="141" y="309"/>
                  <a:pt x="141" y="291"/>
                  <a:pt x="141" y="282"/>
                </a:cubicBezTo>
                <a:cubicBezTo>
                  <a:pt x="141" y="265"/>
                  <a:pt x="141" y="247"/>
                  <a:pt x="150" y="238"/>
                </a:cubicBezTo>
                <a:cubicBezTo>
                  <a:pt x="159" y="185"/>
                  <a:pt x="186" y="141"/>
                  <a:pt x="230" y="106"/>
                </a:cubicBezTo>
                <a:cubicBezTo>
                  <a:pt x="265" y="70"/>
                  <a:pt x="318" y="53"/>
                  <a:pt x="380" y="53"/>
                </a:cubicBezTo>
                <a:cubicBezTo>
                  <a:pt x="486" y="53"/>
                  <a:pt x="592" y="132"/>
                  <a:pt x="609" y="247"/>
                </a:cubicBezTo>
                <a:cubicBezTo>
                  <a:pt x="609" y="256"/>
                  <a:pt x="609" y="265"/>
                  <a:pt x="609" y="274"/>
                </a:cubicBezTo>
                <a:cubicBezTo>
                  <a:pt x="609" y="291"/>
                  <a:pt x="609" y="318"/>
                  <a:pt x="609" y="336"/>
                </a:cubicBezTo>
                <a:cubicBezTo>
                  <a:pt x="601" y="388"/>
                  <a:pt x="601" y="468"/>
                  <a:pt x="618" y="548"/>
                </a:cubicBezTo>
                <a:cubicBezTo>
                  <a:pt x="627" y="627"/>
                  <a:pt x="654" y="689"/>
                  <a:pt x="680" y="733"/>
                </a:cubicBezTo>
                <a:lnTo>
                  <a:pt x="627" y="733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428">
            <a:extLst>
              <a:ext uri="{FF2B5EF4-FFF2-40B4-BE49-F238E27FC236}">
                <a16:creationId xmlns:a16="http://schemas.microsoft.com/office/drawing/2014/main" id="{CEDB478D-E6C9-144B-B61F-5536079BA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6412" y="7175659"/>
            <a:ext cx="1065375" cy="908989"/>
          </a:xfrm>
          <a:custGeom>
            <a:avLst/>
            <a:gdLst>
              <a:gd name="T0" fmla="*/ 485 w 963"/>
              <a:gd name="T1" fmla="*/ 821 h 822"/>
              <a:gd name="T2" fmla="*/ 485 w 963"/>
              <a:gd name="T3" fmla="*/ 821 h 822"/>
              <a:gd name="T4" fmla="*/ 459 w 963"/>
              <a:gd name="T5" fmla="*/ 813 h 822"/>
              <a:gd name="T6" fmla="*/ 141 w 963"/>
              <a:gd name="T7" fmla="*/ 495 h 822"/>
              <a:gd name="T8" fmla="*/ 141 w 963"/>
              <a:gd name="T9" fmla="*/ 495 h 822"/>
              <a:gd name="T10" fmla="*/ 79 w 963"/>
              <a:gd name="T11" fmla="*/ 433 h 822"/>
              <a:gd name="T12" fmla="*/ 0 w 963"/>
              <a:gd name="T13" fmla="*/ 256 h 822"/>
              <a:gd name="T14" fmla="*/ 79 w 963"/>
              <a:gd name="T15" fmla="*/ 71 h 822"/>
              <a:gd name="T16" fmla="*/ 256 w 963"/>
              <a:gd name="T17" fmla="*/ 0 h 822"/>
              <a:gd name="T18" fmla="*/ 441 w 963"/>
              <a:gd name="T19" fmla="*/ 71 h 822"/>
              <a:gd name="T20" fmla="*/ 485 w 963"/>
              <a:gd name="T21" fmla="*/ 115 h 822"/>
              <a:gd name="T22" fmla="*/ 521 w 963"/>
              <a:gd name="T23" fmla="*/ 71 h 822"/>
              <a:gd name="T24" fmla="*/ 706 w 963"/>
              <a:gd name="T25" fmla="*/ 0 h 822"/>
              <a:gd name="T26" fmla="*/ 883 w 963"/>
              <a:gd name="T27" fmla="*/ 71 h 822"/>
              <a:gd name="T28" fmla="*/ 962 w 963"/>
              <a:gd name="T29" fmla="*/ 256 h 822"/>
              <a:gd name="T30" fmla="*/ 883 w 963"/>
              <a:gd name="T31" fmla="*/ 433 h 822"/>
              <a:gd name="T32" fmla="*/ 883 w 963"/>
              <a:gd name="T33" fmla="*/ 433 h 822"/>
              <a:gd name="T34" fmla="*/ 821 w 963"/>
              <a:gd name="T35" fmla="*/ 495 h 822"/>
              <a:gd name="T36" fmla="*/ 821 w 963"/>
              <a:gd name="T37" fmla="*/ 495 h 822"/>
              <a:gd name="T38" fmla="*/ 503 w 963"/>
              <a:gd name="T39" fmla="*/ 813 h 822"/>
              <a:gd name="T40" fmla="*/ 485 w 963"/>
              <a:gd name="T41" fmla="*/ 821 h 822"/>
              <a:gd name="T42" fmla="*/ 185 w 963"/>
              <a:gd name="T43" fmla="*/ 459 h 822"/>
              <a:gd name="T44" fmla="*/ 185 w 963"/>
              <a:gd name="T45" fmla="*/ 459 h 822"/>
              <a:gd name="T46" fmla="*/ 485 w 963"/>
              <a:gd name="T47" fmla="*/ 751 h 822"/>
              <a:gd name="T48" fmla="*/ 777 w 963"/>
              <a:gd name="T49" fmla="*/ 459 h 822"/>
              <a:gd name="T50" fmla="*/ 777 w 963"/>
              <a:gd name="T51" fmla="*/ 459 h 822"/>
              <a:gd name="T52" fmla="*/ 839 w 963"/>
              <a:gd name="T53" fmla="*/ 389 h 822"/>
              <a:gd name="T54" fmla="*/ 900 w 963"/>
              <a:gd name="T55" fmla="*/ 256 h 822"/>
              <a:gd name="T56" fmla="*/ 839 w 963"/>
              <a:gd name="T57" fmla="*/ 115 h 822"/>
              <a:gd name="T58" fmla="*/ 706 w 963"/>
              <a:gd name="T59" fmla="*/ 62 h 822"/>
              <a:gd name="T60" fmla="*/ 565 w 963"/>
              <a:gd name="T61" fmla="*/ 115 h 822"/>
              <a:gd name="T62" fmla="*/ 503 w 963"/>
              <a:gd name="T63" fmla="*/ 177 h 822"/>
              <a:gd name="T64" fmla="*/ 485 w 963"/>
              <a:gd name="T65" fmla="*/ 185 h 822"/>
              <a:gd name="T66" fmla="*/ 459 w 963"/>
              <a:gd name="T67" fmla="*/ 177 h 822"/>
              <a:gd name="T68" fmla="*/ 397 w 963"/>
              <a:gd name="T69" fmla="*/ 115 h 822"/>
              <a:gd name="T70" fmla="*/ 256 w 963"/>
              <a:gd name="T71" fmla="*/ 62 h 822"/>
              <a:gd name="T72" fmla="*/ 123 w 963"/>
              <a:gd name="T73" fmla="*/ 115 h 822"/>
              <a:gd name="T74" fmla="*/ 62 w 963"/>
              <a:gd name="T75" fmla="*/ 256 h 822"/>
              <a:gd name="T76" fmla="*/ 123 w 963"/>
              <a:gd name="T77" fmla="*/ 389 h 822"/>
              <a:gd name="T78" fmla="*/ 185 w 963"/>
              <a:gd name="T79" fmla="*/ 459 h 822"/>
              <a:gd name="T80" fmla="*/ 865 w 963"/>
              <a:gd name="T81" fmla="*/ 415 h 822"/>
              <a:gd name="T82" fmla="*/ 865 w 963"/>
              <a:gd name="T83" fmla="*/ 415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63" h="822">
                <a:moveTo>
                  <a:pt x="485" y="821"/>
                </a:moveTo>
                <a:lnTo>
                  <a:pt x="485" y="821"/>
                </a:lnTo>
                <a:cubicBezTo>
                  <a:pt x="476" y="821"/>
                  <a:pt x="468" y="821"/>
                  <a:pt x="459" y="813"/>
                </a:cubicBezTo>
                <a:cubicBezTo>
                  <a:pt x="141" y="495"/>
                  <a:pt x="141" y="495"/>
                  <a:pt x="141" y="495"/>
                </a:cubicBezTo>
                <a:lnTo>
                  <a:pt x="141" y="495"/>
                </a:lnTo>
                <a:cubicBezTo>
                  <a:pt x="79" y="433"/>
                  <a:pt x="79" y="433"/>
                  <a:pt x="79" y="433"/>
                </a:cubicBezTo>
                <a:cubicBezTo>
                  <a:pt x="35" y="389"/>
                  <a:pt x="0" y="318"/>
                  <a:pt x="0" y="256"/>
                </a:cubicBezTo>
                <a:cubicBezTo>
                  <a:pt x="0" y="185"/>
                  <a:pt x="35" y="123"/>
                  <a:pt x="79" y="71"/>
                </a:cubicBezTo>
                <a:cubicBezTo>
                  <a:pt x="123" y="26"/>
                  <a:pt x="194" y="0"/>
                  <a:pt x="256" y="0"/>
                </a:cubicBezTo>
                <a:cubicBezTo>
                  <a:pt x="326" y="0"/>
                  <a:pt x="388" y="26"/>
                  <a:pt x="441" y="71"/>
                </a:cubicBezTo>
                <a:cubicBezTo>
                  <a:pt x="485" y="115"/>
                  <a:pt x="485" y="115"/>
                  <a:pt x="485" y="115"/>
                </a:cubicBezTo>
                <a:cubicBezTo>
                  <a:pt x="521" y="71"/>
                  <a:pt x="521" y="71"/>
                  <a:pt x="521" y="71"/>
                </a:cubicBezTo>
                <a:cubicBezTo>
                  <a:pt x="574" y="26"/>
                  <a:pt x="636" y="0"/>
                  <a:pt x="706" y="0"/>
                </a:cubicBezTo>
                <a:cubicBezTo>
                  <a:pt x="768" y="0"/>
                  <a:pt x="839" y="26"/>
                  <a:pt x="883" y="71"/>
                </a:cubicBezTo>
                <a:cubicBezTo>
                  <a:pt x="936" y="123"/>
                  <a:pt x="962" y="185"/>
                  <a:pt x="962" y="256"/>
                </a:cubicBezTo>
                <a:cubicBezTo>
                  <a:pt x="962" y="318"/>
                  <a:pt x="936" y="389"/>
                  <a:pt x="883" y="433"/>
                </a:cubicBezTo>
                <a:lnTo>
                  <a:pt x="883" y="433"/>
                </a:lnTo>
                <a:cubicBezTo>
                  <a:pt x="821" y="495"/>
                  <a:pt x="821" y="495"/>
                  <a:pt x="821" y="495"/>
                </a:cubicBezTo>
                <a:lnTo>
                  <a:pt x="821" y="495"/>
                </a:lnTo>
                <a:cubicBezTo>
                  <a:pt x="503" y="813"/>
                  <a:pt x="503" y="813"/>
                  <a:pt x="503" y="813"/>
                </a:cubicBezTo>
                <a:cubicBezTo>
                  <a:pt x="494" y="821"/>
                  <a:pt x="485" y="821"/>
                  <a:pt x="485" y="821"/>
                </a:cubicBezTo>
                <a:close/>
                <a:moveTo>
                  <a:pt x="185" y="459"/>
                </a:moveTo>
                <a:lnTo>
                  <a:pt x="185" y="459"/>
                </a:lnTo>
                <a:cubicBezTo>
                  <a:pt x="485" y="751"/>
                  <a:pt x="485" y="751"/>
                  <a:pt x="485" y="751"/>
                </a:cubicBezTo>
                <a:cubicBezTo>
                  <a:pt x="777" y="459"/>
                  <a:pt x="777" y="459"/>
                  <a:pt x="777" y="459"/>
                </a:cubicBezTo>
                <a:lnTo>
                  <a:pt x="777" y="459"/>
                </a:lnTo>
                <a:cubicBezTo>
                  <a:pt x="839" y="389"/>
                  <a:pt x="839" y="389"/>
                  <a:pt x="839" y="389"/>
                </a:cubicBezTo>
                <a:cubicBezTo>
                  <a:pt x="874" y="353"/>
                  <a:pt x="900" y="309"/>
                  <a:pt x="900" y="256"/>
                </a:cubicBezTo>
                <a:cubicBezTo>
                  <a:pt x="900" y="203"/>
                  <a:pt x="874" y="150"/>
                  <a:pt x="839" y="115"/>
                </a:cubicBezTo>
                <a:cubicBezTo>
                  <a:pt x="803" y="79"/>
                  <a:pt x="759" y="62"/>
                  <a:pt x="706" y="62"/>
                </a:cubicBezTo>
                <a:cubicBezTo>
                  <a:pt x="653" y="62"/>
                  <a:pt x="600" y="79"/>
                  <a:pt x="565" y="115"/>
                </a:cubicBezTo>
                <a:cubicBezTo>
                  <a:pt x="503" y="177"/>
                  <a:pt x="503" y="177"/>
                  <a:pt x="503" y="177"/>
                </a:cubicBezTo>
                <a:cubicBezTo>
                  <a:pt x="494" y="185"/>
                  <a:pt x="485" y="185"/>
                  <a:pt x="485" y="185"/>
                </a:cubicBezTo>
                <a:cubicBezTo>
                  <a:pt x="476" y="185"/>
                  <a:pt x="468" y="185"/>
                  <a:pt x="459" y="177"/>
                </a:cubicBezTo>
                <a:cubicBezTo>
                  <a:pt x="397" y="115"/>
                  <a:pt x="397" y="115"/>
                  <a:pt x="397" y="115"/>
                </a:cubicBezTo>
                <a:cubicBezTo>
                  <a:pt x="362" y="79"/>
                  <a:pt x="309" y="62"/>
                  <a:pt x="256" y="62"/>
                </a:cubicBezTo>
                <a:cubicBezTo>
                  <a:pt x="212" y="62"/>
                  <a:pt x="158" y="79"/>
                  <a:pt x="123" y="115"/>
                </a:cubicBezTo>
                <a:cubicBezTo>
                  <a:pt x="88" y="150"/>
                  <a:pt x="62" y="203"/>
                  <a:pt x="62" y="256"/>
                </a:cubicBezTo>
                <a:cubicBezTo>
                  <a:pt x="62" y="309"/>
                  <a:pt x="88" y="353"/>
                  <a:pt x="123" y="389"/>
                </a:cubicBezTo>
                <a:cubicBezTo>
                  <a:pt x="185" y="459"/>
                  <a:pt x="185" y="459"/>
                  <a:pt x="185" y="459"/>
                </a:cubicBezTo>
                <a:close/>
                <a:moveTo>
                  <a:pt x="865" y="415"/>
                </a:moveTo>
                <a:lnTo>
                  <a:pt x="865" y="415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429">
            <a:extLst>
              <a:ext uri="{FF2B5EF4-FFF2-40B4-BE49-F238E27FC236}">
                <a16:creationId xmlns:a16="http://schemas.microsoft.com/office/drawing/2014/main" id="{F6278EDB-0CA8-B640-9D0B-6008C978F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9301" y="7117015"/>
            <a:ext cx="654863" cy="1036053"/>
          </a:xfrm>
          <a:custGeom>
            <a:avLst/>
            <a:gdLst>
              <a:gd name="T0" fmla="*/ 300 w 593"/>
              <a:gd name="T1" fmla="*/ 936 h 937"/>
              <a:gd name="T2" fmla="*/ 300 w 593"/>
              <a:gd name="T3" fmla="*/ 936 h 937"/>
              <a:gd name="T4" fmla="*/ 274 w 593"/>
              <a:gd name="T5" fmla="*/ 918 h 937"/>
              <a:gd name="T6" fmla="*/ 141 w 593"/>
              <a:gd name="T7" fmla="*/ 671 h 937"/>
              <a:gd name="T8" fmla="*/ 0 w 593"/>
              <a:gd name="T9" fmla="*/ 291 h 937"/>
              <a:gd name="T10" fmla="*/ 291 w 593"/>
              <a:gd name="T11" fmla="*/ 0 h 937"/>
              <a:gd name="T12" fmla="*/ 592 w 593"/>
              <a:gd name="T13" fmla="*/ 291 h 937"/>
              <a:gd name="T14" fmla="*/ 459 w 593"/>
              <a:gd name="T15" fmla="*/ 671 h 937"/>
              <a:gd name="T16" fmla="*/ 327 w 593"/>
              <a:gd name="T17" fmla="*/ 918 h 937"/>
              <a:gd name="T18" fmla="*/ 300 w 593"/>
              <a:gd name="T19" fmla="*/ 936 h 937"/>
              <a:gd name="T20" fmla="*/ 291 w 593"/>
              <a:gd name="T21" fmla="*/ 53 h 937"/>
              <a:gd name="T22" fmla="*/ 291 w 593"/>
              <a:gd name="T23" fmla="*/ 53 h 937"/>
              <a:gd name="T24" fmla="*/ 62 w 593"/>
              <a:gd name="T25" fmla="*/ 291 h 937"/>
              <a:gd name="T26" fmla="*/ 194 w 593"/>
              <a:gd name="T27" fmla="*/ 644 h 937"/>
              <a:gd name="T28" fmla="*/ 300 w 593"/>
              <a:gd name="T29" fmla="*/ 839 h 937"/>
              <a:gd name="T30" fmla="*/ 406 w 593"/>
              <a:gd name="T31" fmla="*/ 644 h 937"/>
              <a:gd name="T32" fmla="*/ 530 w 593"/>
              <a:gd name="T33" fmla="*/ 291 h 937"/>
              <a:gd name="T34" fmla="*/ 291 w 593"/>
              <a:gd name="T35" fmla="*/ 53 h 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3" h="937">
                <a:moveTo>
                  <a:pt x="300" y="936"/>
                </a:moveTo>
                <a:lnTo>
                  <a:pt x="300" y="936"/>
                </a:lnTo>
                <a:cubicBezTo>
                  <a:pt x="291" y="936"/>
                  <a:pt x="283" y="927"/>
                  <a:pt x="274" y="918"/>
                </a:cubicBezTo>
                <a:cubicBezTo>
                  <a:pt x="274" y="918"/>
                  <a:pt x="203" y="804"/>
                  <a:pt x="141" y="671"/>
                </a:cubicBezTo>
                <a:cubicBezTo>
                  <a:pt x="44" y="494"/>
                  <a:pt x="0" y="371"/>
                  <a:pt x="0" y="291"/>
                </a:cubicBezTo>
                <a:cubicBezTo>
                  <a:pt x="0" y="132"/>
                  <a:pt x="132" y="0"/>
                  <a:pt x="291" y="0"/>
                </a:cubicBezTo>
                <a:cubicBezTo>
                  <a:pt x="459" y="0"/>
                  <a:pt x="592" y="132"/>
                  <a:pt x="592" y="291"/>
                </a:cubicBezTo>
                <a:cubicBezTo>
                  <a:pt x="592" y="371"/>
                  <a:pt x="547" y="494"/>
                  <a:pt x="459" y="671"/>
                </a:cubicBezTo>
                <a:cubicBezTo>
                  <a:pt x="388" y="804"/>
                  <a:pt x="327" y="918"/>
                  <a:pt x="327" y="918"/>
                </a:cubicBezTo>
                <a:cubicBezTo>
                  <a:pt x="318" y="927"/>
                  <a:pt x="309" y="936"/>
                  <a:pt x="300" y="936"/>
                </a:cubicBezTo>
                <a:close/>
                <a:moveTo>
                  <a:pt x="291" y="53"/>
                </a:moveTo>
                <a:lnTo>
                  <a:pt x="291" y="53"/>
                </a:lnTo>
                <a:cubicBezTo>
                  <a:pt x="168" y="53"/>
                  <a:pt x="62" y="159"/>
                  <a:pt x="62" y="291"/>
                </a:cubicBezTo>
                <a:cubicBezTo>
                  <a:pt x="62" y="336"/>
                  <a:pt x="79" y="433"/>
                  <a:pt x="194" y="644"/>
                </a:cubicBezTo>
                <a:cubicBezTo>
                  <a:pt x="229" y="724"/>
                  <a:pt x="274" y="795"/>
                  <a:pt x="300" y="839"/>
                </a:cubicBezTo>
                <a:cubicBezTo>
                  <a:pt x="327" y="795"/>
                  <a:pt x="362" y="724"/>
                  <a:pt x="406" y="644"/>
                </a:cubicBezTo>
                <a:cubicBezTo>
                  <a:pt x="512" y="433"/>
                  <a:pt x="530" y="336"/>
                  <a:pt x="530" y="291"/>
                </a:cubicBezTo>
                <a:cubicBezTo>
                  <a:pt x="530" y="159"/>
                  <a:pt x="424" y="53"/>
                  <a:pt x="291" y="53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430">
            <a:extLst>
              <a:ext uri="{FF2B5EF4-FFF2-40B4-BE49-F238E27FC236}">
                <a16:creationId xmlns:a16="http://schemas.microsoft.com/office/drawing/2014/main" id="{287CD939-0D14-9544-95FF-55A7B6058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5235" y="7273400"/>
            <a:ext cx="302996" cy="312771"/>
          </a:xfrm>
          <a:custGeom>
            <a:avLst/>
            <a:gdLst>
              <a:gd name="T0" fmla="*/ 132 w 275"/>
              <a:gd name="T1" fmla="*/ 283 h 284"/>
              <a:gd name="T2" fmla="*/ 132 w 275"/>
              <a:gd name="T3" fmla="*/ 283 h 284"/>
              <a:gd name="T4" fmla="*/ 0 w 275"/>
              <a:gd name="T5" fmla="*/ 141 h 284"/>
              <a:gd name="T6" fmla="*/ 132 w 275"/>
              <a:gd name="T7" fmla="*/ 0 h 284"/>
              <a:gd name="T8" fmla="*/ 274 w 275"/>
              <a:gd name="T9" fmla="*/ 141 h 284"/>
              <a:gd name="T10" fmla="*/ 132 w 275"/>
              <a:gd name="T11" fmla="*/ 283 h 284"/>
              <a:gd name="T12" fmla="*/ 132 w 275"/>
              <a:gd name="T13" fmla="*/ 62 h 284"/>
              <a:gd name="T14" fmla="*/ 132 w 275"/>
              <a:gd name="T15" fmla="*/ 62 h 284"/>
              <a:gd name="T16" fmla="*/ 62 w 275"/>
              <a:gd name="T17" fmla="*/ 141 h 284"/>
              <a:gd name="T18" fmla="*/ 132 w 275"/>
              <a:gd name="T19" fmla="*/ 221 h 284"/>
              <a:gd name="T20" fmla="*/ 212 w 275"/>
              <a:gd name="T21" fmla="*/ 141 h 284"/>
              <a:gd name="T22" fmla="*/ 132 w 275"/>
              <a:gd name="T23" fmla="*/ 62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5" h="284">
                <a:moveTo>
                  <a:pt x="132" y="283"/>
                </a:moveTo>
                <a:lnTo>
                  <a:pt x="132" y="283"/>
                </a:lnTo>
                <a:cubicBezTo>
                  <a:pt x="62" y="283"/>
                  <a:pt x="0" y="221"/>
                  <a:pt x="0" y="141"/>
                </a:cubicBezTo>
                <a:cubicBezTo>
                  <a:pt x="0" y="62"/>
                  <a:pt x="62" y="0"/>
                  <a:pt x="132" y="0"/>
                </a:cubicBezTo>
                <a:cubicBezTo>
                  <a:pt x="212" y="0"/>
                  <a:pt x="274" y="62"/>
                  <a:pt x="274" y="141"/>
                </a:cubicBezTo>
                <a:cubicBezTo>
                  <a:pt x="274" y="221"/>
                  <a:pt x="212" y="283"/>
                  <a:pt x="132" y="283"/>
                </a:cubicBezTo>
                <a:close/>
                <a:moveTo>
                  <a:pt x="132" y="62"/>
                </a:moveTo>
                <a:lnTo>
                  <a:pt x="132" y="62"/>
                </a:lnTo>
                <a:cubicBezTo>
                  <a:pt x="97" y="62"/>
                  <a:pt x="62" y="97"/>
                  <a:pt x="62" y="141"/>
                </a:cubicBezTo>
                <a:cubicBezTo>
                  <a:pt x="62" y="186"/>
                  <a:pt x="97" y="221"/>
                  <a:pt x="132" y="221"/>
                </a:cubicBezTo>
                <a:cubicBezTo>
                  <a:pt x="176" y="221"/>
                  <a:pt x="212" y="186"/>
                  <a:pt x="212" y="141"/>
                </a:cubicBezTo>
                <a:cubicBezTo>
                  <a:pt x="212" y="97"/>
                  <a:pt x="176" y="62"/>
                  <a:pt x="132" y="62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CuadroTexto 479">
            <a:extLst>
              <a:ext uri="{FF2B5EF4-FFF2-40B4-BE49-F238E27FC236}">
                <a16:creationId xmlns:a16="http://schemas.microsoft.com/office/drawing/2014/main" id="{D6090D68-50FC-3A41-98AB-EACDD20E7BAC}"/>
              </a:ext>
            </a:extLst>
          </p:cNvPr>
          <p:cNvSpPr txBox="1"/>
          <p:nvPr/>
        </p:nvSpPr>
        <p:spPr>
          <a:xfrm>
            <a:off x="10651394" y="1221025"/>
            <a:ext cx="30748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Travel</a:t>
            </a:r>
          </a:p>
        </p:txBody>
      </p:sp>
      <p:sp>
        <p:nvSpPr>
          <p:cNvPr id="481" name="CuadroTexto 480">
            <a:extLst>
              <a:ext uri="{FF2B5EF4-FFF2-40B4-BE49-F238E27FC236}">
                <a16:creationId xmlns:a16="http://schemas.microsoft.com/office/drawing/2014/main" id="{2A05183D-3830-BE46-9B1C-D0BA3065F9ED}"/>
              </a:ext>
            </a:extLst>
          </p:cNvPr>
          <p:cNvSpPr txBox="1"/>
          <p:nvPr/>
        </p:nvSpPr>
        <p:spPr>
          <a:xfrm>
            <a:off x="2451398" y="2736450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E845D46-6A16-1C45-A304-B93B2F2331FF}"/>
              </a:ext>
            </a:extLst>
          </p:cNvPr>
          <p:cNvGrpSpPr/>
          <p:nvPr/>
        </p:nvGrpSpPr>
        <p:grpSpPr>
          <a:xfrm>
            <a:off x="1327010" y="10226490"/>
            <a:ext cx="4518438" cy="1592908"/>
            <a:chOff x="1795277" y="4756924"/>
            <a:chExt cx="4518438" cy="1592908"/>
          </a:xfrm>
        </p:grpSpPr>
        <p:sp>
          <p:nvSpPr>
            <p:cNvPr id="39" name="CuadroTexto 395">
              <a:extLst>
                <a:ext uri="{FF2B5EF4-FFF2-40B4-BE49-F238E27FC236}">
                  <a16:creationId xmlns:a16="http://schemas.microsoft.com/office/drawing/2014/main" id="{0A10E649-D024-0342-9538-424E983A412A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0" name="Rectangle 56">
              <a:extLst>
                <a:ext uri="{FF2B5EF4-FFF2-40B4-BE49-F238E27FC236}">
                  <a16:creationId xmlns:a16="http://schemas.microsoft.com/office/drawing/2014/main" id="{B5BC429C-8F11-624D-8DC2-EE08545D622E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1B78086-9B93-F54F-BC5B-808381C3E7D8}"/>
              </a:ext>
            </a:extLst>
          </p:cNvPr>
          <p:cNvGrpSpPr/>
          <p:nvPr/>
        </p:nvGrpSpPr>
        <p:grpSpPr>
          <a:xfrm>
            <a:off x="7086756" y="10226490"/>
            <a:ext cx="4518438" cy="1592908"/>
            <a:chOff x="1795277" y="4756924"/>
            <a:chExt cx="4518438" cy="1592908"/>
          </a:xfrm>
        </p:grpSpPr>
        <p:sp>
          <p:nvSpPr>
            <p:cNvPr id="42" name="CuadroTexto 395">
              <a:extLst>
                <a:ext uri="{FF2B5EF4-FFF2-40B4-BE49-F238E27FC236}">
                  <a16:creationId xmlns:a16="http://schemas.microsoft.com/office/drawing/2014/main" id="{AAB59172-FF6D-B249-873D-BEB94A4EB4E9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43" name="Rectangle 56">
              <a:extLst>
                <a:ext uri="{FF2B5EF4-FFF2-40B4-BE49-F238E27FC236}">
                  <a16:creationId xmlns:a16="http://schemas.microsoft.com/office/drawing/2014/main" id="{4B3A57B5-3EE6-F143-8402-C7CAF90A7CFD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4DCF853-E322-AF45-A80F-581C03592A70}"/>
              </a:ext>
            </a:extLst>
          </p:cNvPr>
          <p:cNvGrpSpPr/>
          <p:nvPr/>
        </p:nvGrpSpPr>
        <p:grpSpPr>
          <a:xfrm>
            <a:off x="12846501" y="10226490"/>
            <a:ext cx="4518438" cy="1592908"/>
            <a:chOff x="1795277" y="4756924"/>
            <a:chExt cx="4518438" cy="1592908"/>
          </a:xfrm>
        </p:grpSpPr>
        <p:sp>
          <p:nvSpPr>
            <p:cNvPr id="45" name="CuadroTexto 395">
              <a:extLst>
                <a:ext uri="{FF2B5EF4-FFF2-40B4-BE49-F238E27FC236}">
                  <a16:creationId xmlns:a16="http://schemas.microsoft.com/office/drawing/2014/main" id="{524E11B7-46F3-4F48-AE11-955C551EB263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6" name="Rectangle 56">
              <a:extLst>
                <a:ext uri="{FF2B5EF4-FFF2-40B4-BE49-F238E27FC236}">
                  <a16:creationId xmlns:a16="http://schemas.microsoft.com/office/drawing/2014/main" id="{7C1591FA-E4BE-4248-A752-9B65DCCD45E4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DFFB855-3203-8D47-87C7-71A6E523D8AD}"/>
              </a:ext>
            </a:extLst>
          </p:cNvPr>
          <p:cNvGrpSpPr/>
          <p:nvPr/>
        </p:nvGrpSpPr>
        <p:grpSpPr>
          <a:xfrm>
            <a:off x="18584077" y="10226490"/>
            <a:ext cx="4518438" cy="1592908"/>
            <a:chOff x="1795277" y="4756924"/>
            <a:chExt cx="4518438" cy="1592908"/>
          </a:xfrm>
        </p:grpSpPr>
        <p:sp>
          <p:nvSpPr>
            <p:cNvPr id="48" name="CuadroTexto 395">
              <a:extLst>
                <a:ext uri="{FF2B5EF4-FFF2-40B4-BE49-F238E27FC236}">
                  <a16:creationId xmlns:a16="http://schemas.microsoft.com/office/drawing/2014/main" id="{2A174A3F-B5A0-1040-84E8-C2709AEAF874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9" name="Rectangle 56">
              <a:extLst>
                <a:ext uri="{FF2B5EF4-FFF2-40B4-BE49-F238E27FC236}">
                  <a16:creationId xmlns:a16="http://schemas.microsoft.com/office/drawing/2014/main" id="{104D25AF-4183-5E47-934F-57A9868FFA55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46579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6">
      <a:dk1>
        <a:srgbClr val="999999"/>
      </a:dk1>
      <a:lt1>
        <a:srgbClr val="FFFFFF"/>
      </a:lt1>
      <a:dk2>
        <a:srgbClr val="363E48"/>
      </a:dk2>
      <a:lt2>
        <a:srgbClr val="FEFFFF"/>
      </a:lt2>
      <a:accent1>
        <a:srgbClr val="1E90D5"/>
      </a:accent1>
      <a:accent2>
        <a:srgbClr val="EC4E1F"/>
      </a:accent2>
      <a:accent3>
        <a:srgbClr val="FBAA10"/>
      </a:accent3>
      <a:accent4>
        <a:srgbClr val="2FC3B6"/>
      </a:accent4>
      <a:accent5>
        <a:srgbClr val="026FB9"/>
      </a:accent5>
      <a:accent6>
        <a:srgbClr val="D9D9D9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94064</TotalTime>
  <Words>540</Words>
  <Application>Microsoft Macintosh PowerPoint</Application>
  <PresentationFormat>Custom</PresentationFormat>
  <Paragraphs>126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16291</cp:revision>
  <dcterms:created xsi:type="dcterms:W3CDTF">2014-11-12T21:47:38Z</dcterms:created>
  <dcterms:modified xsi:type="dcterms:W3CDTF">2019-09-26T19:43:58Z</dcterms:modified>
  <cp:category/>
</cp:coreProperties>
</file>