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11" r:id="rId2"/>
    <p:sldId id="304" r:id="rId3"/>
    <p:sldId id="305" r:id="rId4"/>
    <p:sldId id="312" r:id="rId5"/>
    <p:sldId id="313" r:id="rId6"/>
    <p:sldId id="314" r:id="rId7"/>
    <p:sldId id="315" r:id="rId8"/>
    <p:sldId id="316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0" autoAdjust="0"/>
    <p:restoredTop sz="50000" autoAdjust="0"/>
  </p:normalViewPr>
  <p:slideViewPr>
    <p:cSldViewPr snapToGrid="0" snapToObjects="1">
      <p:cViewPr>
        <p:scale>
          <a:sx n="35" d="100"/>
          <a:sy n="35" d="100"/>
        </p:scale>
        <p:origin x="1392" y="105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9/26/19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573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968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313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650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507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450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224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779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9/26/19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Line 1">
            <a:extLst>
              <a:ext uri="{FF2B5EF4-FFF2-40B4-BE49-F238E27FC236}">
                <a16:creationId xmlns:a16="http://schemas.microsoft.com/office/drawing/2014/main" id="{997DCF1A-341C-5D43-877B-3C37E268761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439787" y="3328689"/>
            <a:ext cx="5091612" cy="4523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8" name="Freeform 2">
            <a:extLst>
              <a:ext uri="{FF2B5EF4-FFF2-40B4-BE49-F238E27FC236}">
                <a16:creationId xmlns:a16="http://schemas.microsoft.com/office/drawing/2014/main" id="{3C15548F-1DAF-FC41-A2DC-E08D2E6C5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54530" y="3260863"/>
            <a:ext cx="144699" cy="149220"/>
          </a:xfrm>
          <a:custGeom>
            <a:avLst/>
            <a:gdLst>
              <a:gd name="T0" fmla="*/ 76 w 143"/>
              <a:gd name="T1" fmla="*/ 143 h 144"/>
              <a:gd name="T2" fmla="*/ 76 w 143"/>
              <a:gd name="T3" fmla="*/ 143 h 144"/>
              <a:gd name="T4" fmla="*/ 142 w 143"/>
              <a:gd name="T5" fmla="*/ 67 h 144"/>
              <a:gd name="T6" fmla="*/ 76 w 143"/>
              <a:gd name="T7" fmla="*/ 0 h 144"/>
              <a:gd name="T8" fmla="*/ 0 w 143"/>
              <a:gd name="T9" fmla="*/ 67 h 144"/>
              <a:gd name="T10" fmla="*/ 76 w 143"/>
              <a:gd name="T11" fmla="*/ 143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3" h="144">
                <a:moveTo>
                  <a:pt x="76" y="143"/>
                </a:moveTo>
                <a:lnTo>
                  <a:pt x="76" y="143"/>
                </a:lnTo>
                <a:cubicBezTo>
                  <a:pt x="114" y="143"/>
                  <a:pt x="142" y="105"/>
                  <a:pt x="142" y="67"/>
                </a:cubicBezTo>
                <a:cubicBezTo>
                  <a:pt x="142" y="29"/>
                  <a:pt x="114" y="0"/>
                  <a:pt x="76" y="0"/>
                </a:cubicBezTo>
                <a:cubicBezTo>
                  <a:pt x="38" y="0"/>
                  <a:pt x="0" y="29"/>
                  <a:pt x="0" y="67"/>
                </a:cubicBezTo>
                <a:cubicBezTo>
                  <a:pt x="0" y="105"/>
                  <a:pt x="38" y="143"/>
                  <a:pt x="76" y="143"/>
                </a:cubicBezTo>
              </a:path>
            </a:pathLst>
          </a:custGeom>
          <a:solidFill>
            <a:schemeClr val="bg1">
              <a:lumMod val="50000"/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" name="Line 3">
            <a:extLst>
              <a:ext uri="{FF2B5EF4-FFF2-40B4-BE49-F238E27FC236}">
                <a16:creationId xmlns:a16="http://schemas.microsoft.com/office/drawing/2014/main" id="{0097FF43-AC62-EE45-A9B1-58839D02B88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439787" y="5395180"/>
            <a:ext cx="5091612" cy="4520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0" name="Freeform 4">
            <a:extLst>
              <a:ext uri="{FF2B5EF4-FFF2-40B4-BE49-F238E27FC236}">
                <a16:creationId xmlns:a16="http://schemas.microsoft.com/office/drawing/2014/main" id="{3B53E361-0BDE-9A45-B510-302D48B84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54530" y="5327350"/>
            <a:ext cx="144699" cy="149223"/>
          </a:xfrm>
          <a:custGeom>
            <a:avLst/>
            <a:gdLst>
              <a:gd name="T0" fmla="*/ 76 w 143"/>
              <a:gd name="T1" fmla="*/ 143 h 144"/>
              <a:gd name="T2" fmla="*/ 76 w 143"/>
              <a:gd name="T3" fmla="*/ 143 h 144"/>
              <a:gd name="T4" fmla="*/ 142 w 143"/>
              <a:gd name="T5" fmla="*/ 67 h 144"/>
              <a:gd name="T6" fmla="*/ 76 w 143"/>
              <a:gd name="T7" fmla="*/ 0 h 144"/>
              <a:gd name="T8" fmla="*/ 0 w 143"/>
              <a:gd name="T9" fmla="*/ 67 h 144"/>
              <a:gd name="T10" fmla="*/ 76 w 143"/>
              <a:gd name="T11" fmla="*/ 143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3" h="144">
                <a:moveTo>
                  <a:pt x="76" y="143"/>
                </a:moveTo>
                <a:lnTo>
                  <a:pt x="76" y="143"/>
                </a:lnTo>
                <a:cubicBezTo>
                  <a:pt x="114" y="143"/>
                  <a:pt x="142" y="105"/>
                  <a:pt x="142" y="67"/>
                </a:cubicBezTo>
                <a:cubicBezTo>
                  <a:pt x="142" y="29"/>
                  <a:pt x="114" y="0"/>
                  <a:pt x="76" y="0"/>
                </a:cubicBezTo>
                <a:cubicBezTo>
                  <a:pt x="38" y="0"/>
                  <a:pt x="0" y="29"/>
                  <a:pt x="0" y="67"/>
                </a:cubicBezTo>
                <a:cubicBezTo>
                  <a:pt x="0" y="105"/>
                  <a:pt x="38" y="143"/>
                  <a:pt x="76" y="143"/>
                </a:cubicBezTo>
              </a:path>
            </a:pathLst>
          </a:custGeom>
          <a:solidFill>
            <a:schemeClr val="bg1">
              <a:lumMod val="50000"/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" name="Line 5">
            <a:extLst>
              <a:ext uri="{FF2B5EF4-FFF2-40B4-BE49-F238E27FC236}">
                <a16:creationId xmlns:a16="http://schemas.microsoft.com/office/drawing/2014/main" id="{343ED6DF-1EEF-3941-BC1E-3508CFA57EF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439787" y="7470711"/>
            <a:ext cx="5091612" cy="4523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2" name="Freeform 6">
            <a:extLst>
              <a:ext uri="{FF2B5EF4-FFF2-40B4-BE49-F238E27FC236}">
                <a16:creationId xmlns:a16="http://schemas.microsoft.com/office/drawing/2014/main" id="{1E26971D-0318-394E-BAFF-3E4BCCA2A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54530" y="7393841"/>
            <a:ext cx="144699" cy="149220"/>
          </a:xfrm>
          <a:custGeom>
            <a:avLst/>
            <a:gdLst>
              <a:gd name="T0" fmla="*/ 76 w 143"/>
              <a:gd name="T1" fmla="*/ 143 h 144"/>
              <a:gd name="T2" fmla="*/ 76 w 143"/>
              <a:gd name="T3" fmla="*/ 143 h 144"/>
              <a:gd name="T4" fmla="*/ 142 w 143"/>
              <a:gd name="T5" fmla="*/ 76 h 144"/>
              <a:gd name="T6" fmla="*/ 76 w 143"/>
              <a:gd name="T7" fmla="*/ 0 h 144"/>
              <a:gd name="T8" fmla="*/ 0 w 143"/>
              <a:gd name="T9" fmla="*/ 76 h 144"/>
              <a:gd name="T10" fmla="*/ 76 w 143"/>
              <a:gd name="T11" fmla="*/ 143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3" h="144">
                <a:moveTo>
                  <a:pt x="76" y="143"/>
                </a:moveTo>
                <a:lnTo>
                  <a:pt x="76" y="143"/>
                </a:lnTo>
                <a:cubicBezTo>
                  <a:pt x="114" y="143"/>
                  <a:pt x="142" y="114"/>
                  <a:pt x="142" y="76"/>
                </a:cubicBezTo>
                <a:cubicBezTo>
                  <a:pt x="142" y="29"/>
                  <a:pt x="114" y="0"/>
                  <a:pt x="76" y="0"/>
                </a:cubicBezTo>
                <a:cubicBezTo>
                  <a:pt x="38" y="0"/>
                  <a:pt x="0" y="29"/>
                  <a:pt x="0" y="76"/>
                </a:cubicBezTo>
                <a:cubicBezTo>
                  <a:pt x="0" y="114"/>
                  <a:pt x="38" y="143"/>
                  <a:pt x="76" y="143"/>
                </a:cubicBezTo>
              </a:path>
            </a:pathLst>
          </a:custGeom>
          <a:solidFill>
            <a:schemeClr val="bg1">
              <a:lumMod val="50000"/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" name="Line 7">
            <a:extLst>
              <a:ext uri="{FF2B5EF4-FFF2-40B4-BE49-F238E27FC236}">
                <a16:creationId xmlns:a16="http://schemas.microsoft.com/office/drawing/2014/main" id="{0CFB7BF0-9930-E647-98CF-E828DC8ABB9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439787" y="9537202"/>
            <a:ext cx="5091612" cy="4520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4" name="Freeform 8">
            <a:extLst>
              <a:ext uri="{FF2B5EF4-FFF2-40B4-BE49-F238E27FC236}">
                <a16:creationId xmlns:a16="http://schemas.microsoft.com/office/drawing/2014/main" id="{37104BC8-2E70-3644-AEC2-DEE25A2DA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54530" y="9460329"/>
            <a:ext cx="144699" cy="149223"/>
          </a:xfrm>
          <a:custGeom>
            <a:avLst/>
            <a:gdLst>
              <a:gd name="T0" fmla="*/ 76 w 143"/>
              <a:gd name="T1" fmla="*/ 143 h 144"/>
              <a:gd name="T2" fmla="*/ 76 w 143"/>
              <a:gd name="T3" fmla="*/ 143 h 144"/>
              <a:gd name="T4" fmla="*/ 142 w 143"/>
              <a:gd name="T5" fmla="*/ 76 h 144"/>
              <a:gd name="T6" fmla="*/ 76 w 143"/>
              <a:gd name="T7" fmla="*/ 0 h 144"/>
              <a:gd name="T8" fmla="*/ 0 w 143"/>
              <a:gd name="T9" fmla="*/ 76 h 144"/>
              <a:gd name="T10" fmla="*/ 76 w 143"/>
              <a:gd name="T11" fmla="*/ 143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3" h="144">
                <a:moveTo>
                  <a:pt x="76" y="143"/>
                </a:moveTo>
                <a:lnTo>
                  <a:pt x="76" y="143"/>
                </a:lnTo>
                <a:cubicBezTo>
                  <a:pt x="114" y="143"/>
                  <a:pt x="142" y="114"/>
                  <a:pt x="142" y="76"/>
                </a:cubicBezTo>
                <a:cubicBezTo>
                  <a:pt x="142" y="38"/>
                  <a:pt x="114" y="0"/>
                  <a:pt x="76" y="0"/>
                </a:cubicBezTo>
                <a:cubicBezTo>
                  <a:pt x="38" y="0"/>
                  <a:pt x="0" y="38"/>
                  <a:pt x="0" y="76"/>
                </a:cubicBezTo>
                <a:cubicBezTo>
                  <a:pt x="0" y="114"/>
                  <a:pt x="38" y="143"/>
                  <a:pt x="76" y="143"/>
                </a:cubicBezTo>
              </a:path>
            </a:pathLst>
          </a:custGeom>
          <a:solidFill>
            <a:schemeClr val="bg1">
              <a:lumMod val="50000"/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Line 9">
            <a:extLst>
              <a:ext uri="{FF2B5EF4-FFF2-40B4-BE49-F238E27FC236}">
                <a16:creationId xmlns:a16="http://schemas.microsoft.com/office/drawing/2014/main" id="{2E01C287-C002-3F42-963F-023F9EB5698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439787" y="11603689"/>
            <a:ext cx="5091612" cy="4523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6" name="Freeform 10">
            <a:extLst>
              <a:ext uri="{FF2B5EF4-FFF2-40B4-BE49-F238E27FC236}">
                <a16:creationId xmlns:a16="http://schemas.microsoft.com/office/drawing/2014/main" id="{97724389-87C1-AB4C-8DFA-8B68B57D2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54530" y="11535863"/>
            <a:ext cx="144699" cy="144699"/>
          </a:xfrm>
          <a:custGeom>
            <a:avLst/>
            <a:gdLst>
              <a:gd name="T0" fmla="*/ 76 w 143"/>
              <a:gd name="T1" fmla="*/ 142 h 143"/>
              <a:gd name="T2" fmla="*/ 76 w 143"/>
              <a:gd name="T3" fmla="*/ 142 h 143"/>
              <a:gd name="T4" fmla="*/ 142 w 143"/>
              <a:gd name="T5" fmla="*/ 66 h 143"/>
              <a:gd name="T6" fmla="*/ 76 w 143"/>
              <a:gd name="T7" fmla="*/ 0 h 143"/>
              <a:gd name="T8" fmla="*/ 0 w 143"/>
              <a:gd name="T9" fmla="*/ 66 h 143"/>
              <a:gd name="T10" fmla="*/ 76 w 143"/>
              <a:gd name="T11" fmla="*/ 142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3" h="143">
                <a:moveTo>
                  <a:pt x="76" y="142"/>
                </a:moveTo>
                <a:lnTo>
                  <a:pt x="76" y="142"/>
                </a:lnTo>
                <a:cubicBezTo>
                  <a:pt x="114" y="142"/>
                  <a:pt x="142" y="104"/>
                  <a:pt x="142" y="66"/>
                </a:cubicBezTo>
                <a:cubicBezTo>
                  <a:pt x="142" y="28"/>
                  <a:pt x="114" y="0"/>
                  <a:pt x="76" y="0"/>
                </a:cubicBezTo>
                <a:cubicBezTo>
                  <a:pt x="38" y="0"/>
                  <a:pt x="0" y="28"/>
                  <a:pt x="0" y="66"/>
                </a:cubicBezTo>
                <a:cubicBezTo>
                  <a:pt x="0" y="104"/>
                  <a:pt x="38" y="142"/>
                  <a:pt x="76" y="142"/>
                </a:cubicBezTo>
              </a:path>
            </a:pathLst>
          </a:custGeom>
          <a:solidFill>
            <a:schemeClr val="bg1">
              <a:lumMod val="50000"/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8" name="Freeform 479">
            <a:extLst>
              <a:ext uri="{FF2B5EF4-FFF2-40B4-BE49-F238E27FC236}">
                <a16:creationId xmlns:a16="http://schemas.microsoft.com/office/drawing/2014/main" id="{8E8CBCC0-08B1-1243-A362-AC38961E3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0088" y="4002447"/>
            <a:ext cx="832022" cy="945067"/>
          </a:xfrm>
          <a:custGeom>
            <a:avLst/>
            <a:gdLst>
              <a:gd name="T0" fmla="*/ 19 w 810"/>
              <a:gd name="T1" fmla="*/ 856 h 923"/>
              <a:gd name="T2" fmla="*/ 19 w 810"/>
              <a:gd name="T3" fmla="*/ 856 h 923"/>
              <a:gd name="T4" fmla="*/ 0 w 810"/>
              <a:gd name="T5" fmla="*/ 694 h 923"/>
              <a:gd name="T6" fmla="*/ 694 w 810"/>
              <a:gd name="T7" fmla="*/ 0 h 923"/>
              <a:gd name="T8" fmla="*/ 799 w 810"/>
              <a:gd name="T9" fmla="*/ 0 h 923"/>
              <a:gd name="T10" fmla="*/ 799 w 810"/>
              <a:gd name="T11" fmla="*/ 28 h 923"/>
              <a:gd name="T12" fmla="*/ 799 w 810"/>
              <a:gd name="T13" fmla="*/ 38 h 923"/>
              <a:gd name="T14" fmla="*/ 809 w 810"/>
              <a:gd name="T15" fmla="*/ 180 h 923"/>
              <a:gd name="T16" fmla="*/ 809 w 810"/>
              <a:gd name="T17" fmla="*/ 209 h 923"/>
              <a:gd name="T18" fmla="*/ 790 w 810"/>
              <a:gd name="T19" fmla="*/ 218 h 923"/>
              <a:gd name="T20" fmla="*/ 76 w 810"/>
              <a:gd name="T21" fmla="*/ 865 h 923"/>
              <a:gd name="T22" fmla="*/ 38 w 810"/>
              <a:gd name="T23" fmla="*/ 922 h 923"/>
              <a:gd name="T24" fmla="*/ 19 w 810"/>
              <a:gd name="T25" fmla="*/ 856 h 9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10" h="923">
                <a:moveTo>
                  <a:pt x="19" y="856"/>
                </a:moveTo>
                <a:lnTo>
                  <a:pt x="19" y="856"/>
                </a:lnTo>
                <a:cubicBezTo>
                  <a:pt x="10" y="799"/>
                  <a:pt x="0" y="742"/>
                  <a:pt x="0" y="694"/>
                </a:cubicBezTo>
                <a:cubicBezTo>
                  <a:pt x="0" y="314"/>
                  <a:pt x="314" y="0"/>
                  <a:pt x="694" y="0"/>
                </a:cubicBezTo>
                <a:cubicBezTo>
                  <a:pt x="799" y="0"/>
                  <a:pt x="799" y="0"/>
                  <a:pt x="799" y="0"/>
                </a:cubicBezTo>
                <a:cubicBezTo>
                  <a:pt x="799" y="28"/>
                  <a:pt x="799" y="28"/>
                  <a:pt x="799" y="28"/>
                </a:cubicBezTo>
                <a:cubicBezTo>
                  <a:pt x="799" y="38"/>
                  <a:pt x="799" y="38"/>
                  <a:pt x="799" y="38"/>
                </a:cubicBezTo>
                <a:cubicBezTo>
                  <a:pt x="799" y="86"/>
                  <a:pt x="799" y="133"/>
                  <a:pt x="809" y="180"/>
                </a:cubicBezTo>
                <a:cubicBezTo>
                  <a:pt x="809" y="209"/>
                  <a:pt x="809" y="209"/>
                  <a:pt x="809" y="209"/>
                </a:cubicBezTo>
                <a:cubicBezTo>
                  <a:pt x="790" y="218"/>
                  <a:pt x="790" y="218"/>
                  <a:pt x="790" y="218"/>
                </a:cubicBezTo>
                <a:cubicBezTo>
                  <a:pt x="495" y="361"/>
                  <a:pt x="247" y="580"/>
                  <a:pt x="76" y="865"/>
                </a:cubicBezTo>
                <a:cubicBezTo>
                  <a:pt x="38" y="922"/>
                  <a:pt x="38" y="922"/>
                  <a:pt x="38" y="922"/>
                </a:cubicBezTo>
                <a:lnTo>
                  <a:pt x="19" y="856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0" name="Freeform 481">
            <a:extLst>
              <a:ext uri="{FF2B5EF4-FFF2-40B4-BE49-F238E27FC236}">
                <a16:creationId xmlns:a16="http://schemas.microsoft.com/office/drawing/2014/main" id="{88F64E3E-8748-9145-B09E-912093076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07465" y="4002447"/>
            <a:ext cx="827501" cy="945067"/>
          </a:xfrm>
          <a:custGeom>
            <a:avLst/>
            <a:gdLst>
              <a:gd name="T0" fmla="*/ 732 w 809"/>
              <a:gd name="T1" fmla="*/ 865 h 923"/>
              <a:gd name="T2" fmla="*/ 732 w 809"/>
              <a:gd name="T3" fmla="*/ 865 h 923"/>
              <a:gd name="T4" fmla="*/ 19 w 809"/>
              <a:gd name="T5" fmla="*/ 218 h 923"/>
              <a:gd name="T6" fmla="*/ 0 w 809"/>
              <a:gd name="T7" fmla="*/ 209 h 923"/>
              <a:gd name="T8" fmla="*/ 0 w 809"/>
              <a:gd name="T9" fmla="*/ 180 h 923"/>
              <a:gd name="T10" fmla="*/ 9 w 809"/>
              <a:gd name="T11" fmla="*/ 38 h 923"/>
              <a:gd name="T12" fmla="*/ 9 w 809"/>
              <a:gd name="T13" fmla="*/ 28 h 923"/>
              <a:gd name="T14" fmla="*/ 9 w 809"/>
              <a:gd name="T15" fmla="*/ 0 h 923"/>
              <a:gd name="T16" fmla="*/ 124 w 809"/>
              <a:gd name="T17" fmla="*/ 0 h 923"/>
              <a:gd name="T18" fmla="*/ 808 w 809"/>
              <a:gd name="T19" fmla="*/ 694 h 923"/>
              <a:gd name="T20" fmla="*/ 789 w 809"/>
              <a:gd name="T21" fmla="*/ 856 h 923"/>
              <a:gd name="T22" fmla="*/ 780 w 809"/>
              <a:gd name="T23" fmla="*/ 922 h 923"/>
              <a:gd name="T24" fmla="*/ 732 w 809"/>
              <a:gd name="T25" fmla="*/ 865 h 9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09" h="923">
                <a:moveTo>
                  <a:pt x="732" y="865"/>
                </a:moveTo>
                <a:lnTo>
                  <a:pt x="732" y="865"/>
                </a:lnTo>
                <a:cubicBezTo>
                  <a:pt x="561" y="580"/>
                  <a:pt x="314" y="361"/>
                  <a:pt x="19" y="218"/>
                </a:cubicBezTo>
                <a:cubicBezTo>
                  <a:pt x="0" y="209"/>
                  <a:pt x="0" y="209"/>
                  <a:pt x="0" y="209"/>
                </a:cubicBezTo>
                <a:cubicBezTo>
                  <a:pt x="0" y="180"/>
                  <a:pt x="0" y="180"/>
                  <a:pt x="0" y="180"/>
                </a:cubicBezTo>
                <a:cubicBezTo>
                  <a:pt x="9" y="133"/>
                  <a:pt x="9" y="86"/>
                  <a:pt x="9" y="38"/>
                </a:cubicBezTo>
                <a:cubicBezTo>
                  <a:pt x="9" y="28"/>
                  <a:pt x="9" y="28"/>
                  <a:pt x="9" y="28"/>
                </a:cubicBezTo>
                <a:cubicBezTo>
                  <a:pt x="9" y="0"/>
                  <a:pt x="9" y="0"/>
                  <a:pt x="9" y="0"/>
                </a:cubicBezTo>
                <a:cubicBezTo>
                  <a:pt x="124" y="0"/>
                  <a:pt x="124" y="0"/>
                  <a:pt x="124" y="0"/>
                </a:cubicBezTo>
                <a:cubicBezTo>
                  <a:pt x="504" y="0"/>
                  <a:pt x="808" y="314"/>
                  <a:pt x="808" y="694"/>
                </a:cubicBezTo>
                <a:cubicBezTo>
                  <a:pt x="808" y="742"/>
                  <a:pt x="808" y="799"/>
                  <a:pt x="789" y="856"/>
                </a:cubicBezTo>
                <a:cubicBezTo>
                  <a:pt x="780" y="922"/>
                  <a:pt x="780" y="922"/>
                  <a:pt x="780" y="922"/>
                </a:cubicBezTo>
                <a:lnTo>
                  <a:pt x="732" y="865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2" name="Freeform 483">
            <a:extLst>
              <a:ext uri="{FF2B5EF4-FFF2-40B4-BE49-F238E27FC236}">
                <a16:creationId xmlns:a16="http://schemas.microsoft.com/office/drawing/2014/main" id="{F9122272-AC36-EF46-9EDC-9A5F49E2B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5716" y="1651081"/>
            <a:ext cx="2875902" cy="1894657"/>
          </a:xfrm>
          <a:custGeom>
            <a:avLst/>
            <a:gdLst>
              <a:gd name="T0" fmla="*/ 181 w 2806"/>
              <a:gd name="T1" fmla="*/ 1769 h 1846"/>
              <a:gd name="T2" fmla="*/ 181 w 2806"/>
              <a:gd name="T3" fmla="*/ 1769 h 1846"/>
              <a:gd name="T4" fmla="*/ 10 w 2806"/>
              <a:gd name="T5" fmla="*/ 1588 h 1846"/>
              <a:gd name="T6" fmla="*/ 0 w 2806"/>
              <a:gd name="T7" fmla="*/ 1579 h 1846"/>
              <a:gd name="T8" fmla="*/ 0 w 2806"/>
              <a:gd name="T9" fmla="*/ 1560 h 1846"/>
              <a:gd name="T10" fmla="*/ 419 w 2806"/>
              <a:gd name="T11" fmla="*/ 580 h 1846"/>
              <a:gd name="T12" fmla="*/ 1417 w 2806"/>
              <a:gd name="T13" fmla="*/ 171 h 1846"/>
              <a:gd name="T14" fmla="*/ 1455 w 2806"/>
              <a:gd name="T15" fmla="*/ 171 h 1846"/>
              <a:gd name="T16" fmla="*/ 1740 w 2806"/>
              <a:gd name="T17" fmla="*/ 0 h 1846"/>
              <a:gd name="T18" fmla="*/ 2492 w 2806"/>
              <a:gd name="T19" fmla="*/ 0 h 1846"/>
              <a:gd name="T20" fmla="*/ 2805 w 2806"/>
              <a:gd name="T21" fmla="*/ 314 h 1846"/>
              <a:gd name="T22" fmla="*/ 2492 w 2806"/>
              <a:gd name="T23" fmla="*/ 628 h 1846"/>
              <a:gd name="T24" fmla="*/ 1740 w 2806"/>
              <a:gd name="T25" fmla="*/ 628 h 1846"/>
              <a:gd name="T26" fmla="*/ 1446 w 2806"/>
              <a:gd name="T27" fmla="*/ 409 h 1846"/>
              <a:gd name="T28" fmla="*/ 1417 w 2806"/>
              <a:gd name="T29" fmla="*/ 409 h 1846"/>
              <a:gd name="T30" fmla="*/ 238 w 2806"/>
              <a:gd name="T31" fmla="*/ 1588 h 1846"/>
              <a:gd name="T32" fmla="*/ 238 w 2806"/>
              <a:gd name="T33" fmla="*/ 1845 h 1846"/>
              <a:gd name="T34" fmla="*/ 181 w 2806"/>
              <a:gd name="T35" fmla="*/ 1769 h 18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806" h="1846">
                <a:moveTo>
                  <a:pt x="181" y="1769"/>
                </a:moveTo>
                <a:lnTo>
                  <a:pt x="181" y="1769"/>
                </a:lnTo>
                <a:cubicBezTo>
                  <a:pt x="133" y="1702"/>
                  <a:pt x="76" y="1636"/>
                  <a:pt x="10" y="1588"/>
                </a:cubicBezTo>
                <a:cubicBezTo>
                  <a:pt x="0" y="1579"/>
                  <a:pt x="0" y="1579"/>
                  <a:pt x="0" y="1579"/>
                </a:cubicBezTo>
                <a:cubicBezTo>
                  <a:pt x="0" y="1560"/>
                  <a:pt x="0" y="1560"/>
                  <a:pt x="0" y="1560"/>
                </a:cubicBezTo>
                <a:cubicBezTo>
                  <a:pt x="0" y="1189"/>
                  <a:pt x="152" y="837"/>
                  <a:pt x="419" y="580"/>
                </a:cubicBezTo>
                <a:cubicBezTo>
                  <a:pt x="685" y="314"/>
                  <a:pt x="1037" y="171"/>
                  <a:pt x="1417" y="171"/>
                </a:cubicBezTo>
                <a:cubicBezTo>
                  <a:pt x="1455" y="171"/>
                  <a:pt x="1455" y="171"/>
                  <a:pt x="1455" y="171"/>
                </a:cubicBezTo>
                <a:cubicBezTo>
                  <a:pt x="1512" y="67"/>
                  <a:pt x="1617" y="0"/>
                  <a:pt x="1740" y="0"/>
                </a:cubicBezTo>
                <a:cubicBezTo>
                  <a:pt x="2492" y="0"/>
                  <a:pt x="2492" y="0"/>
                  <a:pt x="2492" y="0"/>
                </a:cubicBezTo>
                <a:cubicBezTo>
                  <a:pt x="2663" y="0"/>
                  <a:pt x="2805" y="143"/>
                  <a:pt x="2805" y="314"/>
                </a:cubicBezTo>
                <a:cubicBezTo>
                  <a:pt x="2805" y="485"/>
                  <a:pt x="2663" y="628"/>
                  <a:pt x="2492" y="628"/>
                </a:cubicBezTo>
                <a:cubicBezTo>
                  <a:pt x="1740" y="628"/>
                  <a:pt x="1740" y="628"/>
                  <a:pt x="1740" y="628"/>
                </a:cubicBezTo>
                <a:cubicBezTo>
                  <a:pt x="1607" y="628"/>
                  <a:pt x="1484" y="542"/>
                  <a:pt x="1446" y="409"/>
                </a:cubicBezTo>
                <a:cubicBezTo>
                  <a:pt x="1417" y="409"/>
                  <a:pt x="1417" y="409"/>
                  <a:pt x="1417" y="409"/>
                </a:cubicBezTo>
                <a:cubicBezTo>
                  <a:pt x="761" y="409"/>
                  <a:pt x="238" y="942"/>
                  <a:pt x="238" y="1588"/>
                </a:cubicBezTo>
                <a:cubicBezTo>
                  <a:pt x="238" y="1845"/>
                  <a:pt x="238" y="1845"/>
                  <a:pt x="238" y="1845"/>
                </a:cubicBezTo>
                <a:lnTo>
                  <a:pt x="181" y="1769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3" name="Freeform 484">
            <a:extLst>
              <a:ext uri="{FF2B5EF4-FFF2-40B4-BE49-F238E27FC236}">
                <a16:creationId xmlns:a16="http://schemas.microsoft.com/office/drawing/2014/main" id="{4DD379BF-A08D-9B41-BB33-6D59888A6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5021" y="1610383"/>
            <a:ext cx="2948252" cy="2030316"/>
          </a:xfrm>
          <a:custGeom>
            <a:avLst/>
            <a:gdLst>
              <a:gd name="T0" fmla="*/ 2530 w 2873"/>
              <a:gd name="T1" fmla="*/ 67 h 1979"/>
              <a:gd name="T2" fmla="*/ 2530 w 2873"/>
              <a:gd name="T3" fmla="*/ 67 h 1979"/>
              <a:gd name="T4" fmla="*/ 2805 w 2873"/>
              <a:gd name="T5" fmla="*/ 352 h 1979"/>
              <a:gd name="T6" fmla="*/ 2530 w 2873"/>
              <a:gd name="T7" fmla="*/ 637 h 1979"/>
              <a:gd name="T8" fmla="*/ 1778 w 2873"/>
              <a:gd name="T9" fmla="*/ 637 h 1979"/>
              <a:gd name="T10" fmla="*/ 1503 w 2873"/>
              <a:gd name="T11" fmla="*/ 418 h 1979"/>
              <a:gd name="T12" fmla="*/ 1455 w 2873"/>
              <a:gd name="T13" fmla="*/ 418 h 1979"/>
              <a:gd name="T14" fmla="*/ 238 w 2873"/>
              <a:gd name="T15" fmla="*/ 1626 h 1979"/>
              <a:gd name="T16" fmla="*/ 238 w 2873"/>
              <a:gd name="T17" fmla="*/ 1788 h 1979"/>
              <a:gd name="T18" fmla="*/ 67 w 2873"/>
              <a:gd name="T19" fmla="*/ 1598 h 1979"/>
              <a:gd name="T20" fmla="*/ 1455 w 2873"/>
              <a:gd name="T21" fmla="*/ 247 h 1979"/>
              <a:gd name="T22" fmla="*/ 1512 w 2873"/>
              <a:gd name="T23" fmla="*/ 247 h 1979"/>
              <a:gd name="T24" fmla="*/ 1778 w 2873"/>
              <a:gd name="T25" fmla="*/ 67 h 1979"/>
              <a:gd name="T26" fmla="*/ 2530 w 2873"/>
              <a:gd name="T27" fmla="*/ 67 h 1979"/>
              <a:gd name="T28" fmla="*/ 2530 w 2873"/>
              <a:gd name="T29" fmla="*/ 0 h 1979"/>
              <a:gd name="T30" fmla="*/ 2530 w 2873"/>
              <a:gd name="T31" fmla="*/ 0 h 1979"/>
              <a:gd name="T32" fmla="*/ 1778 w 2873"/>
              <a:gd name="T33" fmla="*/ 0 h 1979"/>
              <a:gd name="T34" fmla="*/ 1474 w 2873"/>
              <a:gd name="T35" fmla="*/ 181 h 1979"/>
              <a:gd name="T36" fmla="*/ 1455 w 2873"/>
              <a:gd name="T37" fmla="*/ 181 h 1979"/>
              <a:gd name="T38" fmla="*/ 437 w 2873"/>
              <a:gd name="T39" fmla="*/ 599 h 1979"/>
              <a:gd name="T40" fmla="*/ 0 w 2873"/>
              <a:gd name="T41" fmla="*/ 1598 h 1979"/>
              <a:gd name="T42" fmla="*/ 0 w 2873"/>
              <a:gd name="T43" fmla="*/ 1626 h 1979"/>
              <a:gd name="T44" fmla="*/ 28 w 2873"/>
              <a:gd name="T45" fmla="*/ 1645 h 1979"/>
              <a:gd name="T46" fmla="*/ 190 w 2873"/>
              <a:gd name="T47" fmla="*/ 1826 h 1979"/>
              <a:gd name="T48" fmla="*/ 305 w 2873"/>
              <a:gd name="T49" fmla="*/ 1978 h 1979"/>
              <a:gd name="T50" fmla="*/ 305 w 2873"/>
              <a:gd name="T51" fmla="*/ 1788 h 1979"/>
              <a:gd name="T52" fmla="*/ 305 w 2873"/>
              <a:gd name="T53" fmla="*/ 1626 h 1979"/>
              <a:gd name="T54" fmla="*/ 1455 w 2873"/>
              <a:gd name="T55" fmla="*/ 485 h 1979"/>
              <a:gd name="T56" fmla="*/ 1455 w 2873"/>
              <a:gd name="T57" fmla="*/ 485 h 1979"/>
              <a:gd name="T58" fmla="*/ 1778 w 2873"/>
              <a:gd name="T59" fmla="*/ 694 h 1979"/>
              <a:gd name="T60" fmla="*/ 2530 w 2873"/>
              <a:gd name="T61" fmla="*/ 694 h 1979"/>
              <a:gd name="T62" fmla="*/ 2872 w 2873"/>
              <a:gd name="T63" fmla="*/ 352 h 1979"/>
              <a:gd name="T64" fmla="*/ 2530 w 2873"/>
              <a:gd name="T65" fmla="*/ 0 h 1979"/>
              <a:gd name="T66" fmla="*/ 2530 w 2873"/>
              <a:gd name="T67" fmla="*/ 67 h 19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873" h="1979">
                <a:moveTo>
                  <a:pt x="2530" y="67"/>
                </a:moveTo>
                <a:lnTo>
                  <a:pt x="2530" y="67"/>
                </a:lnTo>
                <a:cubicBezTo>
                  <a:pt x="2682" y="67"/>
                  <a:pt x="2805" y="190"/>
                  <a:pt x="2805" y="352"/>
                </a:cubicBezTo>
                <a:cubicBezTo>
                  <a:pt x="2805" y="504"/>
                  <a:pt x="2682" y="637"/>
                  <a:pt x="2530" y="637"/>
                </a:cubicBezTo>
                <a:cubicBezTo>
                  <a:pt x="1778" y="637"/>
                  <a:pt x="1778" y="637"/>
                  <a:pt x="1778" y="637"/>
                </a:cubicBezTo>
                <a:cubicBezTo>
                  <a:pt x="1645" y="637"/>
                  <a:pt x="1531" y="542"/>
                  <a:pt x="1503" y="418"/>
                </a:cubicBezTo>
                <a:cubicBezTo>
                  <a:pt x="1455" y="418"/>
                  <a:pt x="1455" y="418"/>
                  <a:pt x="1455" y="418"/>
                </a:cubicBezTo>
                <a:cubicBezTo>
                  <a:pt x="789" y="418"/>
                  <a:pt x="238" y="961"/>
                  <a:pt x="238" y="1626"/>
                </a:cubicBezTo>
                <a:cubicBezTo>
                  <a:pt x="238" y="1788"/>
                  <a:pt x="238" y="1788"/>
                  <a:pt x="238" y="1788"/>
                </a:cubicBezTo>
                <a:cubicBezTo>
                  <a:pt x="190" y="1712"/>
                  <a:pt x="133" y="1655"/>
                  <a:pt x="67" y="1598"/>
                </a:cubicBezTo>
                <a:cubicBezTo>
                  <a:pt x="86" y="847"/>
                  <a:pt x="694" y="247"/>
                  <a:pt x="1455" y="247"/>
                </a:cubicBezTo>
                <a:cubicBezTo>
                  <a:pt x="1512" y="247"/>
                  <a:pt x="1512" y="247"/>
                  <a:pt x="1512" y="247"/>
                </a:cubicBezTo>
                <a:cubicBezTo>
                  <a:pt x="1560" y="143"/>
                  <a:pt x="1664" y="67"/>
                  <a:pt x="1778" y="67"/>
                </a:cubicBezTo>
                <a:cubicBezTo>
                  <a:pt x="2530" y="67"/>
                  <a:pt x="2530" y="67"/>
                  <a:pt x="2530" y="67"/>
                </a:cubicBezTo>
                <a:lnTo>
                  <a:pt x="2530" y="0"/>
                </a:lnTo>
                <a:lnTo>
                  <a:pt x="2530" y="0"/>
                </a:lnTo>
                <a:cubicBezTo>
                  <a:pt x="1778" y="0"/>
                  <a:pt x="1778" y="0"/>
                  <a:pt x="1778" y="0"/>
                </a:cubicBezTo>
                <a:cubicBezTo>
                  <a:pt x="1655" y="0"/>
                  <a:pt x="1541" y="67"/>
                  <a:pt x="1474" y="181"/>
                </a:cubicBezTo>
                <a:cubicBezTo>
                  <a:pt x="1455" y="181"/>
                  <a:pt x="1455" y="181"/>
                  <a:pt x="1455" y="181"/>
                </a:cubicBezTo>
                <a:cubicBezTo>
                  <a:pt x="1075" y="181"/>
                  <a:pt x="713" y="323"/>
                  <a:pt x="437" y="599"/>
                </a:cubicBezTo>
                <a:cubicBezTo>
                  <a:pt x="162" y="865"/>
                  <a:pt x="10" y="1217"/>
                  <a:pt x="0" y="1598"/>
                </a:cubicBezTo>
                <a:cubicBezTo>
                  <a:pt x="0" y="1626"/>
                  <a:pt x="0" y="1626"/>
                  <a:pt x="0" y="1626"/>
                </a:cubicBezTo>
                <a:cubicBezTo>
                  <a:pt x="28" y="1645"/>
                  <a:pt x="28" y="1645"/>
                  <a:pt x="28" y="1645"/>
                </a:cubicBezTo>
                <a:cubicBezTo>
                  <a:pt x="86" y="1702"/>
                  <a:pt x="143" y="1759"/>
                  <a:pt x="190" y="1826"/>
                </a:cubicBezTo>
                <a:cubicBezTo>
                  <a:pt x="305" y="1978"/>
                  <a:pt x="305" y="1978"/>
                  <a:pt x="305" y="1978"/>
                </a:cubicBezTo>
                <a:cubicBezTo>
                  <a:pt x="305" y="1788"/>
                  <a:pt x="305" y="1788"/>
                  <a:pt x="305" y="1788"/>
                </a:cubicBezTo>
                <a:cubicBezTo>
                  <a:pt x="305" y="1626"/>
                  <a:pt x="305" y="1626"/>
                  <a:pt x="305" y="1626"/>
                </a:cubicBezTo>
                <a:cubicBezTo>
                  <a:pt x="305" y="999"/>
                  <a:pt x="818" y="485"/>
                  <a:pt x="1455" y="485"/>
                </a:cubicBezTo>
                <a:lnTo>
                  <a:pt x="1455" y="485"/>
                </a:lnTo>
                <a:cubicBezTo>
                  <a:pt x="1512" y="609"/>
                  <a:pt x="1636" y="694"/>
                  <a:pt x="1778" y="694"/>
                </a:cubicBezTo>
                <a:cubicBezTo>
                  <a:pt x="2530" y="694"/>
                  <a:pt x="2530" y="694"/>
                  <a:pt x="2530" y="694"/>
                </a:cubicBezTo>
                <a:cubicBezTo>
                  <a:pt x="2720" y="694"/>
                  <a:pt x="2872" y="542"/>
                  <a:pt x="2872" y="352"/>
                </a:cubicBezTo>
                <a:cubicBezTo>
                  <a:pt x="2872" y="162"/>
                  <a:pt x="2720" y="0"/>
                  <a:pt x="2530" y="0"/>
                </a:cubicBezTo>
                <a:lnTo>
                  <a:pt x="2530" y="6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74" name="Freeform 485">
            <a:extLst>
              <a:ext uri="{FF2B5EF4-FFF2-40B4-BE49-F238E27FC236}">
                <a16:creationId xmlns:a16="http://schemas.microsoft.com/office/drawing/2014/main" id="{50B04483-1051-6746-8DAB-F43866E73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2480" y="1651081"/>
            <a:ext cx="2875902" cy="1885613"/>
          </a:xfrm>
          <a:custGeom>
            <a:avLst/>
            <a:gdLst>
              <a:gd name="T0" fmla="*/ 2567 w 2806"/>
              <a:gd name="T1" fmla="*/ 1588 h 1837"/>
              <a:gd name="T2" fmla="*/ 2567 w 2806"/>
              <a:gd name="T3" fmla="*/ 1588 h 1837"/>
              <a:gd name="T4" fmla="*/ 1388 w 2806"/>
              <a:gd name="T5" fmla="*/ 409 h 1837"/>
              <a:gd name="T6" fmla="*/ 1360 w 2806"/>
              <a:gd name="T7" fmla="*/ 409 h 1837"/>
              <a:gd name="T8" fmla="*/ 1065 w 2806"/>
              <a:gd name="T9" fmla="*/ 628 h 1837"/>
              <a:gd name="T10" fmla="*/ 313 w 2806"/>
              <a:gd name="T11" fmla="*/ 628 h 1837"/>
              <a:gd name="T12" fmla="*/ 0 w 2806"/>
              <a:gd name="T13" fmla="*/ 314 h 1837"/>
              <a:gd name="T14" fmla="*/ 313 w 2806"/>
              <a:gd name="T15" fmla="*/ 0 h 1837"/>
              <a:gd name="T16" fmla="*/ 1065 w 2806"/>
              <a:gd name="T17" fmla="*/ 0 h 1837"/>
              <a:gd name="T18" fmla="*/ 1350 w 2806"/>
              <a:gd name="T19" fmla="*/ 171 h 1837"/>
              <a:gd name="T20" fmla="*/ 1388 w 2806"/>
              <a:gd name="T21" fmla="*/ 171 h 1837"/>
              <a:gd name="T22" fmla="*/ 2387 w 2806"/>
              <a:gd name="T23" fmla="*/ 580 h 1837"/>
              <a:gd name="T24" fmla="*/ 2805 w 2806"/>
              <a:gd name="T25" fmla="*/ 1560 h 1837"/>
              <a:gd name="T26" fmla="*/ 2805 w 2806"/>
              <a:gd name="T27" fmla="*/ 1569 h 1837"/>
              <a:gd name="T28" fmla="*/ 2795 w 2806"/>
              <a:gd name="T29" fmla="*/ 1579 h 1837"/>
              <a:gd name="T30" fmla="*/ 2624 w 2806"/>
              <a:gd name="T31" fmla="*/ 1759 h 1837"/>
              <a:gd name="T32" fmla="*/ 2567 w 2806"/>
              <a:gd name="T33" fmla="*/ 1836 h 1837"/>
              <a:gd name="T34" fmla="*/ 2567 w 2806"/>
              <a:gd name="T35" fmla="*/ 1588 h 18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806" h="1837">
                <a:moveTo>
                  <a:pt x="2567" y="1588"/>
                </a:moveTo>
                <a:lnTo>
                  <a:pt x="2567" y="1588"/>
                </a:lnTo>
                <a:cubicBezTo>
                  <a:pt x="2567" y="942"/>
                  <a:pt x="2044" y="409"/>
                  <a:pt x="1388" y="409"/>
                </a:cubicBezTo>
                <a:cubicBezTo>
                  <a:pt x="1360" y="409"/>
                  <a:pt x="1360" y="409"/>
                  <a:pt x="1360" y="409"/>
                </a:cubicBezTo>
                <a:cubicBezTo>
                  <a:pt x="1322" y="542"/>
                  <a:pt x="1198" y="628"/>
                  <a:pt x="1065" y="628"/>
                </a:cubicBezTo>
                <a:cubicBezTo>
                  <a:pt x="313" y="628"/>
                  <a:pt x="313" y="628"/>
                  <a:pt x="313" y="628"/>
                </a:cubicBezTo>
                <a:cubicBezTo>
                  <a:pt x="142" y="628"/>
                  <a:pt x="0" y="485"/>
                  <a:pt x="0" y="314"/>
                </a:cubicBezTo>
                <a:cubicBezTo>
                  <a:pt x="0" y="143"/>
                  <a:pt x="142" y="0"/>
                  <a:pt x="313" y="0"/>
                </a:cubicBezTo>
                <a:cubicBezTo>
                  <a:pt x="1065" y="0"/>
                  <a:pt x="1065" y="0"/>
                  <a:pt x="1065" y="0"/>
                </a:cubicBezTo>
                <a:cubicBezTo>
                  <a:pt x="1188" y="0"/>
                  <a:pt x="1293" y="67"/>
                  <a:pt x="1350" y="171"/>
                </a:cubicBezTo>
                <a:cubicBezTo>
                  <a:pt x="1388" y="171"/>
                  <a:pt x="1388" y="171"/>
                  <a:pt x="1388" y="171"/>
                </a:cubicBezTo>
                <a:cubicBezTo>
                  <a:pt x="1759" y="171"/>
                  <a:pt x="2111" y="314"/>
                  <a:pt x="2387" y="580"/>
                </a:cubicBezTo>
                <a:cubicBezTo>
                  <a:pt x="2643" y="837"/>
                  <a:pt x="2795" y="1189"/>
                  <a:pt x="2805" y="1560"/>
                </a:cubicBezTo>
                <a:cubicBezTo>
                  <a:pt x="2805" y="1569"/>
                  <a:pt x="2805" y="1569"/>
                  <a:pt x="2805" y="1569"/>
                </a:cubicBezTo>
                <a:cubicBezTo>
                  <a:pt x="2795" y="1579"/>
                  <a:pt x="2795" y="1579"/>
                  <a:pt x="2795" y="1579"/>
                </a:cubicBezTo>
                <a:cubicBezTo>
                  <a:pt x="2729" y="1636"/>
                  <a:pt x="2672" y="1693"/>
                  <a:pt x="2624" y="1759"/>
                </a:cubicBezTo>
                <a:cubicBezTo>
                  <a:pt x="2567" y="1836"/>
                  <a:pt x="2567" y="1836"/>
                  <a:pt x="2567" y="1836"/>
                </a:cubicBezTo>
                <a:lnTo>
                  <a:pt x="2567" y="1588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5" name="Freeform 486">
            <a:extLst>
              <a:ext uri="{FF2B5EF4-FFF2-40B4-BE49-F238E27FC236}">
                <a16:creationId xmlns:a16="http://schemas.microsoft.com/office/drawing/2014/main" id="{E0FDCAB9-EBAF-1B44-A60F-A0990D29A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0825" y="1610383"/>
            <a:ext cx="2948252" cy="2021272"/>
          </a:xfrm>
          <a:custGeom>
            <a:avLst/>
            <a:gdLst>
              <a:gd name="T0" fmla="*/ 1094 w 2873"/>
              <a:gd name="T1" fmla="*/ 67 h 1969"/>
              <a:gd name="T2" fmla="*/ 1094 w 2873"/>
              <a:gd name="T3" fmla="*/ 67 h 1969"/>
              <a:gd name="T4" fmla="*/ 1360 w 2873"/>
              <a:gd name="T5" fmla="*/ 247 h 1969"/>
              <a:gd name="T6" fmla="*/ 1417 w 2873"/>
              <a:gd name="T7" fmla="*/ 247 h 1969"/>
              <a:gd name="T8" fmla="*/ 2805 w 2873"/>
              <a:gd name="T9" fmla="*/ 1598 h 1969"/>
              <a:gd name="T10" fmla="*/ 2634 w 2873"/>
              <a:gd name="T11" fmla="*/ 1778 h 1969"/>
              <a:gd name="T12" fmla="*/ 2634 w 2873"/>
              <a:gd name="T13" fmla="*/ 1626 h 1969"/>
              <a:gd name="T14" fmla="*/ 1417 w 2873"/>
              <a:gd name="T15" fmla="*/ 418 h 1969"/>
              <a:gd name="T16" fmla="*/ 1369 w 2873"/>
              <a:gd name="T17" fmla="*/ 418 h 1969"/>
              <a:gd name="T18" fmla="*/ 1094 w 2873"/>
              <a:gd name="T19" fmla="*/ 637 h 1969"/>
              <a:gd name="T20" fmla="*/ 342 w 2873"/>
              <a:gd name="T21" fmla="*/ 637 h 1969"/>
              <a:gd name="T22" fmla="*/ 67 w 2873"/>
              <a:gd name="T23" fmla="*/ 352 h 1969"/>
              <a:gd name="T24" fmla="*/ 342 w 2873"/>
              <a:gd name="T25" fmla="*/ 67 h 1969"/>
              <a:gd name="T26" fmla="*/ 1094 w 2873"/>
              <a:gd name="T27" fmla="*/ 67 h 1969"/>
              <a:gd name="T28" fmla="*/ 1094 w 2873"/>
              <a:gd name="T29" fmla="*/ 0 h 1969"/>
              <a:gd name="T30" fmla="*/ 1094 w 2873"/>
              <a:gd name="T31" fmla="*/ 0 h 1969"/>
              <a:gd name="T32" fmla="*/ 342 w 2873"/>
              <a:gd name="T33" fmla="*/ 0 h 1969"/>
              <a:gd name="T34" fmla="*/ 0 w 2873"/>
              <a:gd name="T35" fmla="*/ 352 h 1969"/>
              <a:gd name="T36" fmla="*/ 342 w 2873"/>
              <a:gd name="T37" fmla="*/ 694 h 1969"/>
              <a:gd name="T38" fmla="*/ 1094 w 2873"/>
              <a:gd name="T39" fmla="*/ 694 h 1969"/>
              <a:gd name="T40" fmla="*/ 1417 w 2873"/>
              <a:gd name="T41" fmla="*/ 485 h 1969"/>
              <a:gd name="T42" fmla="*/ 1417 w 2873"/>
              <a:gd name="T43" fmla="*/ 485 h 1969"/>
              <a:gd name="T44" fmla="*/ 2568 w 2873"/>
              <a:gd name="T45" fmla="*/ 1626 h 1969"/>
              <a:gd name="T46" fmla="*/ 2568 w 2873"/>
              <a:gd name="T47" fmla="*/ 1778 h 1969"/>
              <a:gd name="T48" fmla="*/ 2568 w 2873"/>
              <a:gd name="T49" fmla="*/ 1968 h 1969"/>
              <a:gd name="T50" fmla="*/ 2682 w 2873"/>
              <a:gd name="T51" fmla="*/ 1816 h 1969"/>
              <a:gd name="T52" fmla="*/ 2843 w 2873"/>
              <a:gd name="T53" fmla="*/ 1645 h 1969"/>
              <a:gd name="T54" fmla="*/ 2872 w 2873"/>
              <a:gd name="T55" fmla="*/ 1626 h 1969"/>
              <a:gd name="T56" fmla="*/ 2872 w 2873"/>
              <a:gd name="T57" fmla="*/ 1598 h 1969"/>
              <a:gd name="T58" fmla="*/ 2434 w 2873"/>
              <a:gd name="T59" fmla="*/ 590 h 1969"/>
              <a:gd name="T60" fmla="*/ 1417 w 2873"/>
              <a:gd name="T61" fmla="*/ 181 h 1969"/>
              <a:gd name="T62" fmla="*/ 1398 w 2873"/>
              <a:gd name="T63" fmla="*/ 181 h 1969"/>
              <a:gd name="T64" fmla="*/ 1094 w 2873"/>
              <a:gd name="T65" fmla="*/ 0 h 1969"/>
              <a:gd name="T66" fmla="*/ 1094 w 2873"/>
              <a:gd name="T67" fmla="*/ 67 h 19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873" h="1969">
                <a:moveTo>
                  <a:pt x="1094" y="67"/>
                </a:moveTo>
                <a:lnTo>
                  <a:pt x="1094" y="67"/>
                </a:lnTo>
                <a:cubicBezTo>
                  <a:pt x="1208" y="67"/>
                  <a:pt x="1313" y="143"/>
                  <a:pt x="1360" y="247"/>
                </a:cubicBezTo>
                <a:cubicBezTo>
                  <a:pt x="1417" y="247"/>
                  <a:pt x="1417" y="247"/>
                  <a:pt x="1417" y="247"/>
                </a:cubicBezTo>
                <a:cubicBezTo>
                  <a:pt x="2178" y="247"/>
                  <a:pt x="2786" y="847"/>
                  <a:pt x="2805" y="1598"/>
                </a:cubicBezTo>
                <a:cubicBezTo>
                  <a:pt x="2739" y="1645"/>
                  <a:pt x="2682" y="1712"/>
                  <a:pt x="2634" y="1778"/>
                </a:cubicBezTo>
                <a:cubicBezTo>
                  <a:pt x="2634" y="1626"/>
                  <a:pt x="2634" y="1626"/>
                  <a:pt x="2634" y="1626"/>
                </a:cubicBezTo>
                <a:cubicBezTo>
                  <a:pt x="2634" y="961"/>
                  <a:pt x="2083" y="418"/>
                  <a:pt x="1417" y="418"/>
                </a:cubicBezTo>
                <a:cubicBezTo>
                  <a:pt x="1369" y="418"/>
                  <a:pt x="1369" y="418"/>
                  <a:pt x="1369" y="418"/>
                </a:cubicBezTo>
                <a:cubicBezTo>
                  <a:pt x="1341" y="542"/>
                  <a:pt x="1227" y="637"/>
                  <a:pt x="1094" y="637"/>
                </a:cubicBezTo>
                <a:cubicBezTo>
                  <a:pt x="342" y="637"/>
                  <a:pt x="342" y="637"/>
                  <a:pt x="342" y="637"/>
                </a:cubicBezTo>
                <a:cubicBezTo>
                  <a:pt x="190" y="637"/>
                  <a:pt x="67" y="504"/>
                  <a:pt x="67" y="352"/>
                </a:cubicBezTo>
                <a:cubicBezTo>
                  <a:pt x="67" y="190"/>
                  <a:pt x="190" y="67"/>
                  <a:pt x="342" y="67"/>
                </a:cubicBezTo>
                <a:cubicBezTo>
                  <a:pt x="1094" y="67"/>
                  <a:pt x="1094" y="67"/>
                  <a:pt x="1094" y="67"/>
                </a:cubicBezTo>
                <a:lnTo>
                  <a:pt x="1094" y="0"/>
                </a:lnTo>
                <a:lnTo>
                  <a:pt x="1094" y="0"/>
                </a:lnTo>
                <a:cubicBezTo>
                  <a:pt x="342" y="0"/>
                  <a:pt x="342" y="0"/>
                  <a:pt x="342" y="0"/>
                </a:cubicBezTo>
                <a:cubicBezTo>
                  <a:pt x="152" y="0"/>
                  <a:pt x="0" y="162"/>
                  <a:pt x="0" y="352"/>
                </a:cubicBezTo>
                <a:cubicBezTo>
                  <a:pt x="0" y="542"/>
                  <a:pt x="152" y="694"/>
                  <a:pt x="342" y="694"/>
                </a:cubicBezTo>
                <a:cubicBezTo>
                  <a:pt x="1094" y="694"/>
                  <a:pt x="1094" y="694"/>
                  <a:pt x="1094" y="694"/>
                </a:cubicBezTo>
                <a:cubicBezTo>
                  <a:pt x="1236" y="694"/>
                  <a:pt x="1360" y="609"/>
                  <a:pt x="1417" y="485"/>
                </a:cubicBezTo>
                <a:lnTo>
                  <a:pt x="1417" y="485"/>
                </a:lnTo>
                <a:cubicBezTo>
                  <a:pt x="2054" y="485"/>
                  <a:pt x="2568" y="999"/>
                  <a:pt x="2568" y="1626"/>
                </a:cubicBezTo>
                <a:cubicBezTo>
                  <a:pt x="2568" y="1778"/>
                  <a:pt x="2568" y="1778"/>
                  <a:pt x="2568" y="1778"/>
                </a:cubicBezTo>
                <a:cubicBezTo>
                  <a:pt x="2568" y="1968"/>
                  <a:pt x="2568" y="1968"/>
                  <a:pt x="2568" y="1968"/>
                </a:cubicBezTo>
                <a:cubicBezTo>
                  <a:pt x="2682" y="1816"/>
                  <a:pt x="2682" y="1816"/>
                  <a:pt x="2682" y="1816"/>
                </a:cubicBezTo>
                <a:cubicBezTo>
                  <a:pt x="2729" y="1750"/>
                  <a:pt x="2786" y="1693"/>
                  <a:pt x="2843" y="1645"/>
                </a:cubicBezTo>
                <a:cubicBezTo>
                  <a:pt x="2872" y="1626"/>
                  <a:pt x="2872" y="1626"/>
                  <a:pt x="2872" y="1626"/>
                </a:cubicBezTo>
                <a:cubicBezTo>
                  <a:pt x="2872" y="1598"/>
                  <a:pt x="2872" y="1598"/>
                  <a:pt x="2872" y="1598"/>
                </a:cubicBezTo>
                <a:cubicBezTo>
                  <a:pt x="2862" y="1217"/>
                  <a:pt x="2701" y="856"/>
                  <a:pt x="2434" y="590"/>
                </a:cubicBezTo>
                <a:cubicBezTo>
                  <a:pt x="2159" y="323"/>
                  <a:pt x="1797" y="181"/>
                  <a:pt x="1417" y="181"/>
                </a:cubicBezTo>
                <a:cubicBezTo>
                  <a:pt x="1398" y="181"/>
                  <a:pt x="1398" y="181"/>
                  <a:pt x="1398" y="181"/>
                </a:cubicBezTo>
                <a:cubicBezTo>
                  <a:pt x="1331" y="67"/>
                  <a:pt x="1217" y="0"/>
                  <a:pt x="1094" y="0"/>
                </a:cubicBezTo>
                <a:lnTo>
                  <a:pt x="1094" y="6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3D3D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76" name="Freeform 487">
            <a:extLst>
              <a:ext uri="{FF2B5EF4-FFF2-40B4-BE49-F238E27FC236}">
                <a16:creationId xmlns:a16="http://schemas.microsoft.com/office/drawing/2014/main" id="{8DC5DDED-E0A0-1045-BE91-161F285BD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1824" y="4233061"/>
            <a:ext cx="3920450" cy="5860328"/>
          </a:xfrm>
          <a:custGeom>
            <a:avLst/>
            <a:gdLst>
              <a:gd name="T0" fmla="*/ 2605 w 3823"/>
              <a:gd name="T1" fmla="*/ 3679 h 5715"/>
              <a:gd name="T2" fmla="*/ 2605 w 3823"/>
              <a:gd name="T3" fmla="*/ 3679 h 5715"/>
              <a:gd name="T4" fmla="*/ 1910 w 3823"/>
              <a:gd name="T5" fmla="*/ 2976 h 5715"/>
              <a:gd name="T6" fmla="*/ 1208 w 3823"/>
              <a:gd name="T7" fmla="*/ 3679 h 5715"/>
              <a:gd name="T8" fmla="*/ 1208 w 3823"/>
              <a:gd name="T9" fmla="*/ 5714 h 5715"/>
              <a:gd name="T10" fmla="*/ 1170 w 3823"/>
              <a:gd name="T11" fmla="*/ 5705 h 5715"/>
              <a:gd name="T12" fmla="*/ 333 w 3823"/>
              <a:gd name="T13" fmla="*/ 5096 h 5715"/>
              <a:gd name="T14" fmla="*/ 0 w 3823"/>
              <a:gd name="T15" fmla="*/ 4097 h 5715"/>
              <a:gd name="T16" fmla="*/ 0 w 3823"/>
              <a:gd name="T17" fmla="*/ 1531 h 5715"/>
              <a:gd name="T18" fmla="*/ 162 w 3823"/>
              <a:gd name="T19" fmla="*/ 808 h 5715"/>
              <a:gd name="T20" fmla="*/ 181 w 3823"/>
              <a:gd name="T21" fmla="*/ 761 h 5715"/>
              <a:gd name="T22" fmla="*/ 209 w 3823"/>
              <a:gd name="T23" fmla="*/ 713 h 5715"/>
              <a:gd name="T24" fmla="*/ 932 w 3823"/>
              <a:gd name="T25" fmla="*/ 19 h 5715"/>
              <a:gd name="T26" fmla="*/ 970 w 3823"/>
              <a:gd name="T27" fmla="*/ 0 h 5715"/>
              <a:gd name="T28" fmla="*/ 980 w 3823"/>
              <a:gd name="T29" fmla="*/ 38 h 5715"/>
              <a:gd name="T30" fmla="*/ 1910 w 3823"/>
              <a:gd name="T31" fmla="*/ 770 h 5715"/>
              <a:gd name="T32" fmla="*/ 2833 w 3823"/>
              <a:gd name="T33" fmla="*/ 38 h 5715"/>
              <a:gd name="T34" fmla="*/ 2843 w 3823"/>
              <a:gd name="T35" fmla="*/ 0 h 5715"/>
              <a:gd name="T36" fmla="*/ 2881 w 3823"/>
              <a:gd name="T37" fmla="*/ 19 h 5715"/>
              <a:gd name="T38" fmla="*/ 3603 w 3823"/>
              <a:gd name="T39" fmla="*/ 713 h 5715"/>
              <a:gd name="T40" fmla="*/ 3632 w 3823"/>
              <a:gd name="T41" fmla="*/ 761 h 5715"/>
              <a:gd name="T42" fmla="*/ 3660 w 3823"/>
              <a:gd name="T43" fmla="*/ 808 h 5715"/>
              <a:gd name="T44" fmla="*/ 3822 w 3823"/>
              <a:gd name="T45" fmla="*/ 1531 h 5715"/>
              <a:gd name="T46" fmla="*/ 3822 w 3823"/>
              <a:gd name="T47" fmla="*/ 4097 h 5715"/>
              <a:gd name="T48" fmla="*/ 3489 w 3823"/>
              <a:gd name="T49" fmla="*/ 5096 h 5715"/>
              <a:gd name="T50" fmla="*/ 2643 w 3823"/>
              <a:gd name="T51" fmla="*/ 5705 h 5715"/>
              <a:gd name="T52" fmla="*/ 2605 w 3823"/>
              <a:gd name="T53" fmla="*/ 5714 h 5715"/>
              <a:gd name="T54" fmla="*/ 2605 w 3823"/>
              <a:gd name="T55" fmla="*/ 3679 h 57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823" h="5715">
                <a:moveTo>
                  <a:pt x="2605" y="3679"/>
                </a:moveTo>
                <a:lnTo>
                  <a:pt x="2605" y="3679"/>
                </a:lnTo>
                <a:cubicBezTo>
                  <a:pt x="2605" y="3289"/>
                  <a:pt x="2291" y="2976"/>
                  <a:pt x="1910" y="2976"/>
                </a:cubicBezTo>
                <a:cubicBezTo>
                  <a:pt x="1522" y="2976"/>
                  <a:pt x="1208" y="3289"/>
                  <a:pt x="1208" y="3679"/>
                </a:cubicBezTo>
                <a:cubicBezTo>
                  <a:pt x="1208" y="5714"/>
                  <a:pt x="1208" y="5714"/>
                  <a:pt x="1208" y="5714"/>
                </a:cubicBezTo>
                <a:cubicBezTo>
                  <a:pt x="1170" y="5705"/>
                  <a:pt x="1170" y="5705"/>
                  <a:pt x="1170" y="5705"/>
                </a:cubicBezTo>
                <a:cubicBezTo>
                  <a:pt x="828" y="5591"/>
                  <a:pt x="542" y="5381"/>
                  <a:pt x="333" y="5096"/>
                </a:cubicBezTo>
                <a:cubicBezTo>
                  <a:pt x="114" y="4811"/>
                  <a:pt x="0" y="4459"/>
                  <a:pt x="0" y="4097"/>
                </a:cubicBezTo>
                <a:cubicBezTo>
                  <a:pt x="0" y="1531"/>
                  <a:pt x="0" y="1531"/>
                  <a:pt x="0" y="1531"/>
                </a:cubicBezTo>
                <a:cubicBezTo>
                  <a:pt x="0" y="1284"/>
                  <a:pt x="48" y="1037"/>
                  <a:pt x="162" y="808"/>
                </a:cubicBezTo>
                <a:cubicBezTo>
                  <a:pt x="171" y="789"/>
                  <a:pt x="171" y="780"/>
                  <a:pt x="181" y="761"/>
                </a:cubicBezTo>
                <a:cubicBezTo>
                  <a:pt x="190" y="751"/>
                  <a:pt x="200" y="732"/>
                  <a:pt x="209" y="713"/>
                </a:cubicBezTo>
                <a:cubicBezTo>
                  <a:pt x="381" y="409"/>
                  <a:pt x="628" y="171"/>
                  <a:pt x="932" y="19"/>
                </a:cubicBezTo>
                <a:cubicBezTo>
                  <a:pt x="970" y="0"/>
                  <a:pt x="970" y="0"/>
                  <a:pt x="970" y="0"/>
                </a:cubicBezTo>
                <a:cubicBezTo>
                  <a:pt x="980" y="38"/>
                  <a:pt x="980" y="38"/>
                  <a:pt x="980" y="38"/>
                </a:cubicBezTo>
                <a:cubicBezTo>
                  <a:pt x="1084" y="466"/>
                  <a:pt x="1464" y="770"/>
                  <a:pt x="1910" y="770"/>
                </a:cubicBezTo>
                <a:cubicBezTo>
                  <a:pt x="2348" y="770"/>
                  <a:pt x="2728" y="466"/>
                  <a:pt x="2833" y="38"/>
                </a:cubicBezTo>
                <a:cubicBezTo>
                  <a:pt x="2843" y="0"/>
                  <a:pt x="2843" y="0"/>
                  <a:pt x="2843" y="0"/>
                </a:cubicBezTo>
                <a:cubicBezTo>
                  <a:pt x="2881" y="19"/>
                  <a:pt x="2881" y="19"/>
                  <a:pt x="2881" y="19"/>
                </a:cubicBezTo>
                <a:cubicBezTo>
                  <a:pt x="3185" y="171"/>
                  <a:pt x="3441" y="409"/>
                  <a:pt x="3603" y="713"/>
                </a:cubicBezTo>
                <a:cubicBezTo>
                  <a:pt x="3613" y="732"/>
                  <a:pt x="3622" y="751"/>
                  <a:pt x="3632" y="761"/>
                </a:cubicBezTo>
                <a:cubicBezTo>
                  <a:pt x="3641" y="780"/>
                  <a:pt x="3651" y="789"/>
                  <a:pt x="3660" y="808"/>
                </a:cubicBezTo>
                <a:cubicBezTo>
                  <a:pt x="3765" y="1037"/>
                  <a:pt x="3822" y="1284"/>
                  <a:pt x="3822" y="1531"/>
                </a:cubicBezTo>
                <a:cubicBezTo>
                  <a:pt x="3822" y="4097"/>
                  <a:pt x="3822" y="4097"/>
                  <a:pt x="3822" y="4097"/>
                </a:cubicBezTo>
                <a:cubicBezTo>
                  <a:pt x="3822" y="4459"/>
                  <a:pt x="3698" y="4811"/>
                  <a:pt x="3489" y="5096"/>
                </a:cubicBezTo>
                <a:cubicBezTo>
                  <a:pt x="3270" y="5381"/>
                  <a:pt x="2985" y="5591"/>
                  <a:pt x="2643" y="5705"/>
                </a:cubicBezTo>
                <a:cubicBezTo>
                  <a:pt x="2605" y="5714"/>
                  <a:pt x="2605" y="5714"/>
                  <a:pt x="2605" y="5714"/>
                </a:cubicBezTo>
                <a:lnTo>
                  <a:pt x="2605" y="3679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7" name="Freeform 488">
            <a:extLst>
              <a:ext uri="{FF2B5EF4-FFF2-40B4-BE49-F238E27FC236}">
                <a16:creationId xmlns:a16="http://schemas.microsoft.com/office/drawing/2014/main" id="{5F9426C5-872E-2B48-8635-D4274C568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1126" y="4196886"/>
            <a:ext cx="3988279" cy="5950765"/>
          </a:xfrm>
          <a:custGeom>
            <a:avLst/>
            <a:gdLst>
              <a:gd name="T0" fmla="*/ 2909 w 3889"/>
              <a:gd name="T1" fmla="*/ 86 h 5801"/>
              <a:gd name="T2" fmla="*/ 2909 w 3889"/>
              <a:gd name="T3" fmla="*/ 86 h 5801"/>
              <a:gd name="T4" fmla="*/ 3613 w 3889"/>
              <a:gd name="T5" fmla="*/ 770 h 5801"/>
              <a:gd name="T6" fmla="*/ 3641 w 3889"/>
              <a:gd name="T7" fmla="*/ 818 h 5801"/>
              <a:gd name="T8" fmla="*/ 3670 w 3889"/>
              <a:gd name="T9" fmla="*/ 865 h 5801"/>
              <a:gd name="T10" fmla="*/ 3822 w 3889"/>
              <a:gd name="T11" fmla="*/ 1569 h 5801"/>
              <a:gd name="T12" fmla="*/ 3822 w 3889"/>
              <a:gd name="T13" fmla="*/ 4135 h 5801"/>
              <a:gd name="T14" fmla="*/ 2671 w 3889"/>
              <a:gd name="T15" fmla="*/ 5714 h 5801"/>
              <a:gd name="T16" fmla="*/ 2671 w 3889"/>
              <a:gd name="T17" fmla="*/ 3717 h 5801"/>
              <a:gd name="T18" fmla="*/ 1948 w 3889"/>
              <a:gd name="T19" fmla="*/ 2985 h 5801"/>
              <a:gd name="T20" fmla="*/ 1217 w 3889"/>
              <a:gd name="T21" fmla="*/ 3717 h 5801"/>
              <a:gd name="T22" fmla="*/ 1217 w 3889"/>
              <a:gd name="T23" fmla="*/ 5714 h 5801"/>
              <a:gd name="T24" fmla="*/ 67 w 3889"/>
              <a:gd name="T25" fmla="*/ 4135 h 5801"/>
              <a:gd name="T26" fmla="*/ 67 w 3889"/>
              <a:gd name="T27" fmla="*/ 1569 h 5801"/>
              <a:gd name="T28" fmla="*/ 228 w 3889"/>
              <a:gd name="T29" fmla="*/ 865 h 5801"/>
              <a:gd name="T30" fmla="*/ 247 w 3889"/>
              <a:gd name="T31" fmla="*/ 818 h 5801"/>
              <a:gd name="T32" fmla="*/ 276 w 3889"/>
              <a:gd name="T33" fmla="*/ 770 h 5801"/>
              <a:gd name="T34" fmla="*/ 989 w 3889"/>
              <a:gd name="T35" fmla="*/ 86 h 5801"/>
              <a:gd name="T36" fmla="*/ 1948 w 3889"/>
              <a:gd name="T37" fmla="*/ 837 h 5801"/>
              <a:gd name="T38" fmla="*/ 2909 w 3889"/>
              <a:gd name="T39" fmla="*/ 86 h 5801"/>
              <a:gd name="T40" fmla="*/ 2861 w 3889"/>
              <a:gd name="T41" fmla="*/ 0 h 5801"/>
              <a:gd name="T42" fmla="*/ 2861 w 3889"/>
              <a:gd name="T43" fmla="*/ 0 h 5801"/>
              <a:gd name="T44" fmla="*/ 2843 w 3889"/>
              <a:gd name="T45" fmla="*/ 76 h 5801"/>
              <a:gd name="T46" fmla="*/ 2519 w 3889"/>
              <a:gd name="T47" fmla="*/ 580 h 5801"/>
              <a:gd name="T48" fmla="*/ 1948 w 3889"/>
              <a:gd name="T49" fmla="*/ 780 h 5801"/>
              <a:gd name="T50" fmla="*/ 1369 w 3889"/>
              <a:gd name="T51" fmla="*/ 580 h 5801"/>
              <a:gd name="T52" fmla="*/ 1046 w 3889"/>
              <a:gd name="T53" fmla="*/ 76 h 5801"/>
              <a:gd name="T54" fmla="*/ 1027 w 3889"/>
              <a:gd name="T55" fmla="*/ 0 h 5801"/>
              <a:gd name="T56" fmla="*/ 960 w 3889"/>
              <a:gd name="T57" fmla="*/ 28 h 5801"/>
              <a:gd name="T58" fmla="*/ 219 w 3889"/>
              <a:gd name="T59" fmla="*/ 732 h 5801"/>
              <a:gd name="T60" fmla="*/ 190 w 3889"/>
              <a:gd name="T61" fmla="*/ 789 h 5801"/>
              <a:gd name="T62" fmla="*/ 171 w 3889"/>
              <a:gd name="T63" fmla="*/ 837 h 5801"/>
              <a:gd name="T64" fmla="*/ 0 w 3889"/>
              <a:gd name="T65" fmla="*/ 1569 h 5801"/>
              <a:gd name="T66" fmla="*/ 0 w 3889"/>
              <a:gd name="T67" fmla="*/ 4135 h 5801"/>
              <a:gd name="T68" fmla="*/ 342 w 3889"/>
              <a:gd name="T69" fmla="*/ 5153 h 5801"/>
              <a:gd name="T70" fmla="*/ 1198 w 3889"/>
              <a:gd name="T71" fmla="*/ 5771 h 5801"/>
              <a:gd name="T72" fmla="*/ 1284 w 3889"/>
              <a:gd name="T73" fmla="*/ 5800 h 5801"/>
              <a:gd name="T74" fmla="*/ 1284 w 3889"/>
              <a:gd name="T75" fmla="*/ 5714 h 5801"/>
              <a:gd name="T76" fmla="*/ 1284 w 3889"/>
              <a:gd name="T77" fmla="*/ 3717 h 5801"/>
              <a:gd name="T78" fmla="*/ 1948 w 3889"/>
              <a:gd name="T79" fmla="*/ 3052 h 5801"/>
              <a:gd name="T80" fmla="*/ 2614 w 3889"/>
              <a:gd name="T81" fmla="*/ 3717 h 5801"/>
              <a:gd name="T82" fmla="*/ 2614 w 3889"/>
              <a:gd name="T83" fmla="*/ 5714 h 5801"/>
              <a:gd name="T84" fmla="*/ 2614 w 3889"/>
              <a:gd name="T85" fmla="*/ 5800 h 5801"/>
              <a:gd name="T86" fmla="*/ 2690 w 3889"/>
              <a:gd name="T87" fmla="*/ 5771 h 5801"/>
              <a:gd name="T88" fmla="*/ 3546 w 3889"/>
              <a:gd name="T89" fmla="*/ 5153 h 5801"/>
              <a:gd name="T90" fmla="*/ 3888 w 3889"/>
              <a:gd name="T91" fmla="*/ 4135 h 5801"/>
              <a:gd name="T92" fmla="*/ 3888 w 3889"/>
              <a:gd name="T93" fmla="*/ 1569 h 5801"/>
              <a:gd name="T94" fmla="*/ 3727 w 3889"/>
              <a:gd name="T95" fmla="*/ 837 h 5801"/>
              <a:gd name="T96" fmla="*/ 3698 w 3889"/>
              <a:gd name="T97" fmla="*/ 789 h 5801"/>
              <a:gd name="T98" fmla="*/ 3670 w 3889"/>
              <a:gd name="T99" fmla="*/ 732 h 5801"/>
              <a:gd name="T100" fmla="*/ 2937 w 3889"/>
              <a:gd name="T101" fmla="*/ 28 h 5801"/>
              <a:gd name="T102" fmla="*/ 2861 w 3889"/>
              <a:gd name="T103" fmla="*/ 0 h 5801"/>
              <a:gd name="T104" fmla="*/ 2909 w 3889"/>
              <a:gd name="T105" fmla="*/ 86 h 58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889" h="5801">
                <a:moveTo>
                  <a:pt x="2909" y="86"/>
                </a:moveTo>
                <a:lnTo>
                  <a:pt x="2909" y="86"/>
                </a:lnTo>
                <a:cubicBezTo>
                  <a:pt x="3204" y="238"/>
                  <a:pt x="3451" y="475"/>
                  <a:pt x="3613" y="770"/>
                </a:cubicBezTo>
                <a:cubicBezTo>
                  <a:pt x="3622" y="780"/>
                  <a:pt x="3632" y="799"/>
                  <a:pt x="3641" y="818"/>
                </a:cubicBezTo>
                <a:cubicBezTo>
                  <a:pt x="3651" y="827"/>
                  <a:pt x="3660" y="846"/>
                  <a:pt x="3670" y="865"/>
                </a:cubicBezTo>
                <a:cubicBezTo>
                  <a:pt x="3765" y="1075"/>
                  <a:pt x="3822" y="1322"/>
                  <a:pt x="3822" y="1569"/>
                </a:cubicBezTo>
                <a:cubicBezTo>
                  <a:pt x="3822" y="4135"/>
                  <a:pt x="3822" y="4135"/>
                  <a:pt x="3822" y="4135"/>
                </a:cubicBezTo>
                <a:cubicBezTo>
                  <a:pt x="3822" y="4868"/>
                  <a:pt x="3337" y="5495"/>
                  <a:pt x="2671" y="5714"/>
                </a:cubicBezTo>
                <a:cubicBezTo>
                  <a:pt x="2671" y="3717"/>
                  <a:pt x="2671" y="3717"/>
                  <a:pt x="2671" y="3717"/>
                </a:cubicBezTo>
                <a:cubicBezTo>
                  <a:pt x="2671" y="3308"/>
                  <a:pt x="2348" y="2985"/>
                  <a:pt x="1948" y="2985"/>
                </a:cubicBezTo>
                <a:cubicBezTo>
                  <a:pt x="1541" y="2985"/>
                  <a:pt x="1217" y="3308"/>
                  <a:pt x="1217" y="3717"/>
                </a:cubicBezTo>
                <a:cubicBezTo>
                  <a:pt x="1217" y="5714"/>
                  <a:pt x="1217" y="5714"/>
                  <a:pt x="1217" y="5714"/>
                </a:cubicBezTo>
                <a:cubicBezTo>
                  <a:pt x="552" y="5495"/>
                  <a:pt x="67" y="4868"/>
                  <a:pt x="67" y="4135"/>
                </a:cubicBezTo>
                <a:cubicBezTo>
                  <a:pt x="67" y="1569"/>
                  <a:pt x="67" y="1569"/>
                  <a:pt x="67" y="1569"/>
                </a:cubicBezTo>
                <a:cubicBezTo>
                  <a:pt x="67" y="1322"/>
                  <a:pt x="124" y="1075"/>
                  <a:pt x="228" y="865"/>
                </a:cubicBezTo>
                <a:cubicBezTo>
                  <a:pt x="238" y="846"/>
                  <a:pt x="238" y="827"/>
                  <a:pt x="247" y="818"/>
                </a:cubicBezTo>
                <a:cubicBezTo>
                  <a:pt x="257" y="799"/>
                  <a:pt x="266" y="780"/>
                  <a:pt x="276" y="770"/>
                </a:cubicBezTo>
                <a:cubicBezTo>
                  <a:pt x="437" y="475"/>
                  <a:pt x="685" y="238"/>
                  <a:pt x="989" y="86"/>
                </a:cubicBezTo>
                <a:cubicBezTo>
                  <a:pt x="1094" y="523"/>
                  <a:pt x="1484" y="837"/>
                  <a:pt x="1948" y="837"/>
                </a:cubicBezTo>
                <a:cubicBezTo>
                  <a:pt x="2405" y="837"/>
                  <a:pt x="2795" y="523"/>
                  <a:pt x="2909" y="86"/>
                </a:cubicBezTo>
                <a:lnTo>
                  <a:pt x="2861" y="0"/>
                </a:lnTo>
                <a:lnTo>
                  <a:pt x="2861" y="0"/>
                </a:lnTo>
                <a:cubicBezTo>
                  <a:pt x="2843" y="76"/>
                  <a:pt x="2843" y="76"/>
                  <a:pt x="2843" y="76"/>
                </a:cubicBezTo>
                <a:cubicBezTo>
                  <a:pt x="2795" y="266"/>
                  <a:pt x="2681" y="447"/>
                  <a:pt x="2519" y="580"/>
                </a:cubicBezTo>
                <a:cubicBezTo>
                  <a:pt x="2357" y="704"/>
                  <a:pt x="2158" y="780"/>
                  <a:pt x="1948" y="780"/>
                </a:cubicBezTo>
                <a:cubicBezTo>
                  <a:pt x="1730" y="780"/>
                  <a:pt x="1541" y="704"/>
                  <a:pt x="1369" y="580"/>
                </a:cubicBezTo>
                <a:cubicBezTo>
                  <a:pt x="1208" y="447"/>
                  <a:pt x="1094" y="266"/>
                  <a:pt x="1046" y="76"/>
                </a:cubicBezTo>
                <a:cubicBezTo>
                  <a:pt x="1027" y="0"/>
                  <a:pt x="1027" y="0"/>
                  <a:pt x="1027" y="0"/>
                </a:cubicBezTo>
                <a:cubicBezTo>
                  <a:pt x="960" y="28"/>
                  <a:pt x="960" y="28"/>
                  <a:pt x="960" y="28"/>
                </a:cubicBezTo>
                <a:cubicBezTo>
                  <a:pt x="647" y="190"/>
                  <a:pt x="390" y="428"/>
                  <a:pt x="219" y="732"/>
                </a:cubicBezTo>
                <a:cubicBezTo>
                  <a:pt x="209" y="751"/>
                  <a:pt x="200" y="770"/>
                  <a:pt x="190" y="789"/>
                </a:cubicBezTo>
                <a:cubicBezTo>
                  <a:pt x="181" y="799"/>
                  <a:pt x="181" y="818"/>
                  <a:pt x="171" y="837"/>
                </a:cubicBezTo>
                <a:cubicBezTo>
                  <a:pt x="57" y="1065"/>
                  <a:pt x="0" y="1312"/>
                  <a:pt x="0" y="1569"/>
                </a:cubicBezTo>
                <a:cubicBezTo>
                  <a:pt x="0" y="4135"/>
                  <a:pt x="0" y="4135"/>
                  <a:pt x="0" y="4135"/>
                </a:cubicBezTo>
                <a:cubicBezTo>
                  <a:pt x="0" y="4506"/>
                  <a:pt x="124" y="4858"/>
                  <a:pt x="342" y="5153"/>
                </a:cubicBezTo>
                <a:cubicBezTo>
                  <a:pt x="561" y="5448"/>
                  <a:pt x="856" y="5657"/>
                  <a:pt x="1198" y="5771"/>
                </a:cubicBezTo>
                <a:cubicBezTo>
                  <a:pt x="1284" y="5800"/>
                  <a:pt x="1284" y="5800"/>
                  <a:pt x="1284" y="5800"/>
                </a:cubicBezTo>
                <a:cubicBezTo>
                  <a:pt x="1284" y="5714"/>
                  <a:pt x="1284" y="5714"/>
                  <a:pt x="1284" y="5714"/>
                </a:cubicBezTo>
                <a:cubicBezTo>
                  <a:pt x="1284" y="3717"/>
                  <a:pt x="1284" y="3717"/>
                  <a:pt x="1284" y="3717"/>
                </a:cubicBezTo>
                <a:cubicBezTo>
                  <a:pt x="1284" y="3346"/>
                  <a:pt x="1579" y="3052"/>
                  <a:pt x="1948" y="3052"/>
                </a:cubicBezTo>
                <a:cubicBezTo>
                  <a:pt x="2310" y="3052"/>
                  <a:pt x="2614" y="3346"/>
                  <a:pt x="2614" y="3717"/>
                </a:cubicBezTo>
                <a:cubicBezTo>
                  <a:pt x="2614" y="5714"/>
                  <a:pt x="2614" y="5714"/>
                  <a:pt x="2614" y="5714"/>
                </a:cubicBezTo>
                <a:cubicBezTo>
                  <a:pt x="2614" y="5800"/>
                  <a:pt x="2614" y="5800"/>
                  <a:pt x="2614" y="5800"/>
                </a:cubicBezTo>
                <a:cubicBezTo>
                  <a:pt x="2690" y="5771"/>
                  <a:pt x="2690" y="5771"/>
                  <a:pt x="2690" y="5771"/>
                </a:cubicBezTo>
                <a:cubicBezTo>
                  <a:pt x="3042" y="5657"/>
                  <a:pt x="3337" y="5448"/>
                  <a:pt x="3546" y="5153"/>
                </a:cubicBezTo>
                <a:cubicBezTo>
                  <a:pt x="3774" y="4858"/>
                  <a:pt x="3888" y="4506"/>
                  <a:pt x="3888" y="4135"/>
                </a:cubicBezTo>
                <a:cubicBezTo>
                  <a:pt x="3888" y="1569"/>
                  <a:pt x="3888" y="1569"/>
                  <a:pt x="3888" y="1569"/>
                </a:cubicBezTo>
                <a:cubicBezTo>
                  <a:pt x="3888" y="1312"/>
                  <a:pt x="3832" y="1065"/>
                  <a:pt x="3727" y="837"/>
                </a:cubicBezTo>
                <a:cubicBezTo>
                  <a:pt x="3717" y="818"/>
                  <a:pt x="3708" y="799"/>
                  <a:pt x="3698" y="789"/>
                </a:cubicBezTo>
                <a:cubicBezTo>
                  <a:pt x="3689" y="770"/>
                  <a:pt x="3679" y="751"/>
                  <a:pt x="3670" y="732"/>
                </a:cubicBezTo>
                <a:cubicBezTo>
                  <a:pt x="3499" y="428"/>
                  <a:pt x="3242" y="190"/>
                  <a:pt x="2937" y="28"/>
                </a:cubicBezTo>
                <a:cubicBezTo>
                  <a:pt x="2861" y="0"/>
                  <a:pt x="2861" y="0"/>
                  <a:pt x="2861" y="0"/>
                </a:cubicBezTo>
                <a:lnTo>
                  <a:pt x="2909" y="8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8" name="Freeform 489">
            <a:extLst>
              <a:ext uri="{FF2B5EF4-FFF2-40B4-BE49-F238E27FC236}">
                <a16:creationId xmlns:a16="http://schemas.microsoft.com/office/drawing/2014/main" id="{46945952-DEE3-D844-AD61-14BA1FD73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85677" y="3084509"/>
            <a:ext cx="1912745" cy="1912747"/>
          </a:xfrm>
          <a:custGeom>
            <a:avLst/>
            <a:gdLst>
              <a:gd name="T0" fmla="*/ 930 w 1864"/>
              <a:gd name="T1" fmla="*/ 1864 h 1865"/>
              <a:gd name="T2" fmla="*/ 930 w 1864"/>
              <a:gd name="T3" fmla="*/ 1864 h 1865"/>
              <a:gd name="T4" fmla="*/ 342 w 1864"/>
              <a:gd name="T5" fmla="*/ 1655 h 1865"/>
              <a:gd name="T6" fmla="*/ 19 w 1864"/>
              <a:gd name="T7" fmla="*/ 1141 h 1865"/>
              <a:gd name="T8" fmla="*/ 9 w 1864"/>
              <a:gd name="T9" fmla="*/ 1094 h 1865"/>
              <a:gd name="T10" fmla="*/ 0 w 1864"/>
              <a:gd name="T11" fmla="*/ 1046 h 1865"/>
              <a:gd name="T12" fmla="*/ 0 w 1864"/>
              <a:gd name="T13" fmla="*/ 932 h 1865"/>
              <a:gd name="T14" fmla="*/ 0 w 1864"/>
              <a:gd name="T15" fmla="*/ 922 h 1865"/>
              <a:gd name="T16" fmla="*/ 0 w 1864"/>
              <a:gd name="T17" fmla="*/ 884 h 1865"/>
              <a:gd name="T18" fmla="*/ 0 w 1864"/>
              <a:gd name="T19" fmla="*/ 837 h 1865"/>
              <a:gd name="T20" fmla="*/ 114 w 1864"/>
              <a:gd name="T21" fmla="*/ 485 h 1865"/>
              <a:gd name="T22" fmla="*/ 294 w 1864"/>
              <a:gd name="T23" fmla="*/ 247 h 1865"/>
              <a:gd name="T24" fmla="*/ 930 w 1864"/>
              <a:gd name="T25" fmla="*/ 0 h 1865"/>
              <a:gd name="T26" fmla="*/ 1568 w 1864"/>
              <a:gd name="T27" fmla="*/ 257 h 1865"/>
              <a:gd name="T28" fmla="*/ 1748 w 1864"/>
              <a:gd name="T29" fmla="*/ 504 h 1865"/>
              <a:gd name="T30" fmla="*/ 1853 w 1864"/>
              <a:gd name="T31" fmla="*/ 837 h 1865"/>
              <a:gd name="T32" fmla="*/ 1863 w 1864"/>
              <a:gd name="T33" fmla="*/ 884 h 1865"/>
              <a:gd name="T34" fmla="*/ 1863 w 1864"/>
              <a:gd name="T35" fmla="*/ 922 h 1865"/>
              <a:gd name="T36" fmla="*/ 1863 w 1864"/>
              <a:gd name="T37" fmla="*/ 932 h 1865"/>
              <a:gd name="T38" fmla="*/ 1863 w 1864"/>
              <a:gd name="T39" fmla="*/ 932 h 1865"/>
              <a:gd name="T40" fmla="*/ 1853 w 1864"/>
              <a:gd name="T41" fmla="*/ 1046 h 1865"/>
              <a:gd name="T42" fmla="*/ 1843 w 1864"/>
              <a:gd name="T43" fmla="*/ 1094 h 1865"/>
              <a:gd name="T44" fmla="*/ 1834 w 1864"/>
              <a:gd name="T45" fmla="*/ 1141 h 1865"/>
              <a:gd name="T46" fmla="*/ 1510 w 1864"/>
              <a:gd name="T47" fmla="*/ 1655 h 1865"/>
              <a:gd name="T48" fmla="*/ 930 w 1864"/>
              <a:gd name="T49" fmla="*/ 1864 h 1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864" h="1865">
                <a:moveTo>
                  <a:pt x="930" y="1864"/>
                </a:moveTo>
                <a:lnTo>
                  <a:pt x="930" y="1864"/>
                </a:lnTo>
                <a:cubicBezTo>
                  <a:pt x="712" y="1864"/>
                  <a:pt x="504" y="1797"/>
                  <a:pt x="342" y="1655"/>
                </a:cubicBezTo>
                <a:cubicBezTo>
                  <a:pt x="180" y="1531"/>
                  <a:pt x="66" y="1341"/>
                  <a:pt x="19" y="1141"/>
                </a:cubicBezTo>
                <a:cubicBezTo>
                  <a:pt x="19" y="1122"/>
                  <a:pt x="9" y="1112"/>
                  <a:pt x="9" y="1094"/>
                </a:cubicBezTo>
                <a:cubicBezTo>
                  <a:pt x="9" y="1074"/>
                  <a:pt x="9" y="1065"/>
                  <a:pt x="0" y="1046"/>
                </a:cubicBezTo>
                <a:cubicBezTo>
                  <a:pt x="0" y="1008"/>
                  <a:pt x="0" y="970"/>
                  <a:pt x="0" y="932"/>
                </a:cubicBezTo>
                <a:lnTo>
                  <a:pt x="0" y="922"/>
                </a:lnTo>
                <a:cubicBezTo>
                  <a:pt x="0" y="913"/>
                  <a:pt x="0" y="894"/>
                  <a:pt x="0" y="884"/>
                </a:cubicBezTo>
                <a:cubicBezTo>
                  <a:pt x="0" y="865"/>
                  <a:pt x="0" y="846"/>
                  <a:pt x="0" y="837"/>
                </a:cubicBezTo>
                <a:cubicBezTo>
                  <a:pt x="19" y="713"/>
                  <a:pt x="47" y="599"/>
                  <a:pt x="114" y="485"/>
                </a:cubicBezTo>
                <a:cubicBezTo>
                  <a:pt x="161" y="400"/>
                  <a:pt x="218" y="323"/>
                  <a:pt x="294" y="247"/>
                </a:cubicBezTo>
                <a:cubicBezTo>
                  <a:pt x="466" y="85"/>
                  <a:pt x="694" y="0"/>
                  <a:pt x="930" y="0"/>
                </a:cubicBezTo>
                <a:cubicBezTo>
                  <a:pt x="1168" y="0"/>
                  <a:pt x="1396" y="95"/>
                  <a:pt x="1568" y="257"/>
                </a:cubicBezTo>
                <a:cubicBezTo>
                  <a:pt x="1644" y="333"/>
                  <a:pt x="1701" y="409"/>
                  <a:pt x="1748" y="504"/>
                </a:cubicBezTo>
                <a:cubicBezTo>
                  <a:pt x="1805" y="609"/>
                  <a:pt x="1843" y="713"/>
                  <a:pt x="1853" y="837"/>
                </a:cubicBezTo>
                <a:cubicBezTo>
                  <a:pt x="1853" y="846"/>
                  <a:pt x="1853" y="865"/>
                  <a:pt x="1863" y="884"/>
                </a:cubicBezTo>
                <a:cubicBezTo>
                  <a:pt x="1863" y="894"/>
                  <a:pt x="1863" y="913"/>
                  <a:pt x="1863" y="922"/>
                </a:cubicBezTo>
                <a:cubicBezTo>
                  <a:pt x="1863" y="932"/>
                  <a:pt x="1863" y="932"/>
                  <a:pt x="1863" y="932"/>
                </a:cubicBezTo>
                <a:lnTo>
                  <a:pt x="1863" y="932"/>
                </a:lnTo>
                <a:cubicBezTo>
                  <a:pt x="1863" y="970"/>
                  <a:pt x="1853" y="1008"/>
                  <a:pt x="1853" y="1046"/>
                </a:cubicBezTo>
                <a:cubicBezTo>
                  <a:pt x="1853" y="1065"/>
                  <a:pt x="1853" y="1074"/>
                  <a:pt x="1843" y="1094"/>
                </a:cubicBezTo>
                <a:cubicBezTo>
                  <a:pt x="1843" y="1112"/>
                  <a:pt x="1843" y="1122"/>
                  <a:pt x="1834" y="1141"/>
                </a:cubicBezTo>
                <a:cubicBezTo>
                  <a:pt x="1787" y="1341"/>
                  <a:pt x="1672" y="1531"/>
                  <a:pt x="1510" y="1655"/>
                </a:cubicBezTo>
                <a:cubicBezTo>
                  <a:pt x="1349" y="1797"/>
                  <a:pt x="1140" y="1864"/>
                  <a:pt x="930" y="186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9" name="Freeform 490">
            <a:extLst>
              <a:ext uri="{FF2B5EF4-FFF2-40B4-BE49-F238E27FC236}">
                <a16:creationId xmlns:a16="http://schemas.microsoft.com/office/drawing/2014/main" id="{9296B533-D0D2-CD4C-B39E-511461E19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9502" y="3052857"/>
            <a:ext cx="1980574" cy="1980574"/>
          </a:xfrm>
          <a:custGeom>
            <a:avLst/>
            <a:gdLst>
              <a:gd name="T0" fmla="*/ 968 w 1930"/>
              <a:gd name="T1" fmla="*/ 58 h 1932"/>
              <a:gd name="T2" fmla="*/ 968 w 1930"/>
              <a:gd name="T3" fmla="*/ 58 h 1932"/>
              <a:gd name="T4" fmla="*/ 1587 w 1930"/>
              <a:gd name="T5" fmla="*/ 314 h 1932"/>
              <a:gd name="T6" fmla="*/ 1758 w 1930"/>
              <a:gd name="T7" fmla="*/ 543 h 1932"/>
              <a:gd name="T8" fmla="*/ 1863 w 1930"/>
              <a:gd name="T9" fmla="*/ 866 h 1932"/>
              <a:gd name="T10" fmla="*/ 1863 w 1930"/>
              <a:gd name="T11" fmla="*/ 913 h 1932"/>
              <a:gd name="T12" fmla="*/ 1863 w 1930"/>
              <a:gd name="T13" fmla="*/ 951 h 1932"/>
              <a:gd name="T14" fmla="*/ 1863 w 1930"/>
              <a:gd name="T15" fmla="*/ 961 h 1932"/>
              <a:gd name="T16" fmla="*/ 1863 w 1930"/>
              <a:gd name="T17" fmla="*/ 1075 h 1932"/>
              <a:gd name="T18" fmla="*/ 1853 w 1930"/>
              <a:gd name="T19" fmla="*/ 1113 h 1932"/>
              <a:gd name="T20" fmla="*/ 1843 w 1930"/>
              <a:gd name="T21" fmla="*/ 1161 h 1932"/>
              <a:gd name="T22" fmla="*/ 968 w 1930"/>
              <a:gd name="T23" fmla="*/ 1864 h 1932"/>
              <a:gd name="T24" fmla="*/ 85 w 1930"/>
              <a:gd name="T25" fmla="*/ 1161 h 1932"/>
              <a:gd name="T26" fmla="*/ 76 w 1930"/>
              <a:gd name="T27" fmla="*/ 1113 h 1932"/>
              <a:gd name="T28" fmla="*/ 76 w 1930"/>
              <a:gd name="T29" fmla="*/ 1075 h 1932"/>
              <a:gd name="T30" fmla="*/ 66 w 1930"/>
              <a:gd name="T31" fmla="*/ 961 h 1932"/>
              <a:gd name="T32" fmla="*/ 66 w 1930"/>
              <a:gd name="T33" fmla="*/ 951 h 1932"/>
              <a:gd name="T34" fmla="*/ 66 w 1930"/>
              <a:gd name="T35" fmla="*/ 913 h 1932"/>
              <a:gd name="T36" fmla="*/ 66 w 1930"/>
              <a:gd name="T37" fmla="*/ 866 h 1932"/>
              <a:gd name="T38" fmla="*/ 180 w 1930"/>
              <a:gd name="T39" fmla="*/ 533 h 1932"/>
              <a:gd name="T40" fmla="*/ 351 w 1930"/>
              <a:gd name="T41" fmla="*/ 305 h 1932"/>
              <a:gd name="T42" fmla="*/ 968 w 1930"/>
              <a:gd name="T43" fmla="*/ 58 h 1932"/>
              <a:gd name="T44" fmla="*/ 968 w 1930"/>
              <a:gd name="T45" fmla="*/ 0 h 1932"/>
              <a:gd name="T46" fmla="*/ 968 w 1930"/>
              <a:gd name="T47" fmla="*/ 0 h 1932"/>
              <a:gd name="T48" fmla="*/ 313 w 1930"/>
              <a:gd name="T49" fmla="*/ 257 h 1932"/>
              <a:gd name="T50" fmla="*/ 123 w 1930"/>
              <a:gd name="T51" fmla="*/ 505 h 1932"/>
              <a:gd name="T52" fmla="*/ 9 w 1930"/>
              <a:gd name="T53" fmla="*/ 856 h 1932"/>
              <a:gd name="T54" fmla="*/ 0 w 1930"/>
              <a:gd name="T55" fmla="*/ 904 h 1932"/>
              <a:gd name="T56" fmla="*/ 0 w 1930"/>
              <a:gd name="T57" fmla="*/ 951 h 1932"/>
              <a:gd name="T58" fmla="*/ 0 w 1930"/>
              <a:gd name="T59" fmla="*/ 961 h 1932"/>
              <a:gd name="T60" fmla="*/ 0 w 1930"/>
              <a:gd name="T61" fmla="*/ 961 h 1932"/>
              <a:gd name="T62" fmla="*/ 9 w 1930"/>
              <a:gd name="T63" fmla="*/ 1085 h 1932"/>
              <a:gd name="T64" fmla="*/ 19 w 1930"/>
              <a:gd name="T65" fmla="*/ 1132 h 1932"/>
              <a:gd name="T66" fmla="*/ 28 w 1930"/>
              <a:gd name="T67" fmla="*/ 1180 h 1932"/>
              <a:gd name="T68" fmla="*/ 361 w 1930"/>
              <a:gd name="T69" fmla="*/ 1712 h 1932"/>
              <a:gd name="T70" fmla="*/ 968 w 1930"/>
              <a:gd name="T71" fmla="*/ 1931 h 1932"/>
              <a:gd name="T72" fmla="*/ 1568 w 1930"/>
              <a:gd name="T73" fmla="*/ 1712 h 1932"/>
              <a:gd name="T74" fmla="*/ 1910 w 1930"/>
              <a:gd name="T75" fmla="*/ 1180 h 1932"/>
              <a:gd name="T76" fmla="*/ 1919 w 1930"/>
              <a:gd name="T77" fmla="*/ 1132 h 1932"/>
              <a:gd name="T78" fmla="*/ 1919 w 1930"/>
              <a:gd name="T79" fmla="*/ 1085 h 1932"/>
              <a:gd name="T80" fmla="*/ 1929 w 1930"/>
              <a:gd name="T81" fmla="*/ 961 h 1932"/>
              <a:gd name="T82" fmla="*/ 1929 w 1930"/>
              <a:gd name="T83" fmla="*/ 961 h 1932"/>
              <a:gd name="T84" fmla="*/ 1929 w 1930"/>
              <a:gd name="T85" fmla="*/ 951 h 1932"/>
              <a:gd name="T86" fmla="*/ 1929 w 1930"/>
              <a:gd name="T87" fmla="*/ 904 h 1932"/>
              <a:gd name="T88" fmla="*/ 1919 w 1930"/>
              <a:gd name="T89" fmla="*/ 856 h 1932"/>
              <a:gd name="T90" fmla="*/ 1815 w 1930"/>
              <a:gd name="T91" fmla="*/ 514 h 1932"/>
              <a:gd name="T92" fmla="*/ 1625 w 1930"/>
              <a:gd name="T93" fmla="*/ 267 h 1932"/>
              <a:gd name="T94" fmla="*/ 968 w 1930"/>
              <a:gd name="T95" fmla="*/ 0 h 1932"/>
              <a:gd name="T96" fmla="*/ 968 w 1930"/>
              <a:gd name="T97" fmla="*/ 58 h 19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30" h="1932">
                <a:moveTo>
                  <a:pt x="968" y="58"/>
                </a:moveTo>
                <a:lnTo>
                  <a:pt x="968" y="58"/>
                </a:lnTo>
                <a:cubicBezTo>
                  <a:pt x="1206" y="58"/>
                  <a:pt x="1425" y="153"/>
                  <a:pt x="1587" y="314"/>
                </a:cubicBezTo>
                <a:cubicBezTo>
                  <a:pt x="1653" y="381"/>
                  <a:pt x="1720" y="457"/>
                  <a:pt x="1758" y="543"/>
                </a:cubicBezTo>
                <a:cubicBezTo>
                  <a:pt x="1815" y="638"/>
                  <a:pt x="1853" y="752"/>
                  <a:pt x="1863" y="866"/>
                </a:cubicBezTo>
                <a:cubicBezTo>
                  <a:pt x="1863" y="885"/>
                  <a:pt x="1863" y="894"/>
                  <a:pt x="1863" y="913"/>
                </a:cubicBezTo>
                <a:cubicBezTo>
                  <a:pt x="1863" y="923"/>
                  <a:pt x="1863" y="942"/>
                  <a:pt x="1863" y="951"/>
                </a:cubicBezTo>
                <a:cubicBezTo>
                  <a:pt x="1863" y="961"/>
                  <a:pt x="1863" y="961"/>
                  <a:pt x="1863" y="961"/>
                </a:cubicBezTo>
                <a:cubicBezTo>
                  <a:pt x="1863" y="999"/>
                  <a:pt x="1863" y="1037"/>
                  <a:pt x="1863" y="1075"/>
                </a:cubicBezTo>
                <a:cubicBezTo>
                  <a:pt x="1853" y="1085"/>
                  <a:pt x="1853" y="1103"/>
                  <a:pt x="1853" y="1113"/>
                </a:cubicBezTo>
                <a:cubicBezTo>
                  <a:pt x="1853" y="1132"/>
                  <a:pt x="1843" y="1151"/>
                  <a:pt x="1843" y="1161"/>
                </a:cubicBezTo>
                <a:cubicBezTo>
                  <a:pt x="1748" y="1560"/>
                  <a:pt x="1396" y="1864"/>
                  <a:pt x="968" y="1864"/>
                </a:cubicBezTo>
                <a:cubicBezTo>
                  <a:pt x="542" y="1864"/>
                  <a:pt x="180" y="1560"/>
                  <a:pt x="85" y="1161"/>
                </a:cubicBezTo>
                <a:cubicBezTo>
                  <a:pt x="85" y="1151"/>
                  <a:pt x="85" y="1132"/>
                  <a:pt x="76" y="1113"/>
                </a:cubicBezTo>
                <a:cubicBezTo>
                  <a:pt x="76" y="1103"/>
                  <a:pt x="76" y="1085"/>
                  <a:pt x="76" y="1075"/>
                </a:cubicBezTo>
                <a:cubicBezTo>
                  <a:pt x="66" y="1037"/>
                  <a:pt x="66" y="999"/>
                  <a:pt x="66" y="961"/>
                </a:cubicBezTo>
                <a:cubicBezTo>
                  <a:pt x="66" y="961"/>
                  <a:pt x="66" y="961"/>
                  <a:pt x="66" y="951"/>
                </a:cubicBezTo>
                <a:cubicBezTo>
                  <a:pt x="66" y="942"/>
                  <a:pt x="66" y="923"/>
                  <a:pt x="66" y="913"/>
                </a:cubicBezTo>
                <a:cubicBezTo>
                  <a:pt x="66" y="894"/>
                  <a:pt x="66" y="885"/>
                  <a:pt x="66" y="866"/>
                </a:cubicBezTo>
                <a:cubicBezTo>
                  <a:pt x="85" y="742"/>
                  <a:pt x="123" y="628"/>
                  <a:pt x="180" y="533"/>
                </a:cubicBezTo>
                <a:cubicBezTo>
                  <a:pt x="218" y="447"/>
                  <a:pt x="285" y="371"/>
                  <a:pt x="351" y="305"/>
                </a:cubicBezTo>
                <a:cubicBezTo>
                  <a:pt x="513" y="153"/>
                  <a:pt x="732" y="58"/>
                  <a:pt x="968" y="58"/>
                </a:cubicBezTo>
                <a:lnTo>
                  <a:pt x="968" y="0"/>
                </a:lnTo>
                <a:lnTo>
                  <a:pt x="968" y="0"/>
                </a:lnTo>
                <a:cubicBezTo>
                  <a:pt x="722" y="0"/>
                  <a:pt x="484" y="86"/>
                  <a:pt x="313" y="257"/>
                </a:cubicBezTo>
                <a:cubicBezTo>
                  <a:pt x="237" y="324"/>
                  <a:pt x="171" y="409"/>
                  <a:pt x="123" y="505"/>
                </a:cubicBezTo>
                <a:cubicBezTo>
                  <a:pt x="57" y="609"/>
                  <a:pt x="19" y="733"/>
                  <a:pt x="9" y="856"/>
                </a:cubicBezTo>
                <a:cubicBezTo>
                  <a:pt x="9" y="875"/>
                  <a:pt x="9" y="894"/>
                  <a:pt x="0" y="904"/>
                </a:cubicBezTo>
                <a:cubicBezTo>
                  <a:pt x="0" y="923"/>
                  <a:pt x="0" y="942"/>
                  <a:pt x="0" y="951"/>
                </a:cubicBezTo>
                <a:cubicBezTo>
                  <a:pt x="0" y="961"/>
                  <a:pt x="0" y="961"/>
                  <a:pt x="0" y="961"/>
                </a:cubicBezTo>
                <a:lnTo>
                  <a:pt x="0" y="961"/>
                </a:lnTo>
                <a:cubicBezTo>
                  <a:pt x="0" y="999"/>
                  <a:pt x="0" y="1037"/>
                  <a:pt x="9" y="1085"/>
                </a:cubicBezTo>
                <a:cubicBezTo>
                  <a:pt x="9" y="1094"/>
                  <a:pt x="9" y="1113"/>
                  <a:pt x="19" y="1132"/>
                </a:cubicBezTo>
                <a:cubicBezTo>
                  <a:pt x="19" y="1141"/>
                  <a:pt x="19" y="1161"/>
                  <a:pt x="28" y="1180"/>
                </a:cubicBezTo>
                <a:cubicBezTo>
                  <a:pt x="76" y="1389"/>
                  <a:pt x="190" y="1579"/>
                  <a:pt x="361" y="1712"/>
                </a:cubicBezTo>
                <a:cubicBezTo>
                  <a:pt x="532" y="1855"/>
                  <a:pt x="750" y="1931"/>
                  <a:pt x="968" y="1931"/>
                </a:cubicBezTo>
                <a:cubicBezTo>
                  <a:pt x="1187" y="1931"/>
                  <a:pt x="1396" y="1855"/>
                  <a:pt x="1568" y="1712"/>
                </a:cubicBezTo>
                <a:cubicBezTo>
                  <a:pt x="1739" y="1579"/>
                  <a:pt x="1863" y="1389"/>
                  <a:pt x="1910" y="1180"/>
                </a:cubicBezTo>
                <a:cubicBezTo>
                  <a:pt x="1910" y="1161"/>
                  <a:pt x="1910" y="1141"/>
                  <a:pt x="1919" y="1132"/>
                </a:cubicBezTo>
                <a:cubicBezTo>
                  <a:pt x="1919" y="1113"/>
                  <a:pt x="1919" y="1094"/>
                  <a:pt x="1919" y="1085"/>
                </a:cubicBezTo>
                <a:cubicBezTo>
                  <a:pt x="1929" y="1037"/>
                  <a:pt x="1929" y="999"/>
                  <a:pt x="1929" y="961"/>
                </a:cubicBezTo>
                <a:lnTo>
                  <a:pt x="1929" y="961"/>
                </a:lnTo>
                <a:cubicBezTo>
                  <a:pt x="1929" y="951"/>
                  <a:pt x="1929" y="951"/>
                  <a:pt x="1929" y="951"/>
                </a:cubicBezTo>
                <a:cubicBezTo>
                  <a:pt x="1929" y="942"/>
                  <a:pt x="1929" y="923"/>
                  <a:pt x="1929" y="904"/>
                </a:cubicBezTo>
                <a:cubicBezTo>
                  <a:pt x="1929" y="894"/>
                  <a:pt x="1929" y="875"/>
                  <a:pt x="1919" y="856"/>
                </a:cubicBezTo>
                <a:cubicBezTo>
                  <a:pt x="1910" y="742"/>
                  <a:pt x="1872" y="619"/>
                  <a:pt x="1815" y="514"/>
                </a:cubicBezTo>
                <a:cubicBezTo>
                  <a:pt x="1767" y="419"/>
                  <a:pt x="1710" y="333"/>
                  <a:pt x="1625" y="267"/>
                </a:cubicBezTo>
                <a:cubicBezTo>
                  <a:pt x="1444" y="96"/>
                  <a:pt x="1216" y="0"/>
                  <a:pt x="968" y="0"/>
                </a:cubicBezTo>
                <a:lnTo>
                  <a:pt x="968" y="5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0" name="Freeform 491">
            <a:extLst>
              <a:ext uri="{FF2B5EF4-FFF2-40B4-BE49-F238E27FC236}">
                <a16:creationId xmlns:a16="http://schemas.microsoft.com/office/drawing/2014/main" id="{21FCFE7F-3049-C741-956D-E5D4A634C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7945" y="7316968"/>
            <a:ext cx="1374645" cy="4503771"/>
          </a:xfrm>
          <a:custGeom>
            <a:avLst/>
            <a:gdLst>
              <a:gd name="T0" fmla="*/ 674 w 1341"/>
              <a:gd name="T1" fmla="*/ 4393 h 4394"/>
              <a:gd name="T2" fmla="*/ 674 w 1341"/>
              <a:gd name="T3" fmla="*/ 4393 h 4394"/>
              <a:gd name="T4" fmla="*/ 0 w 1341"/>
              <a:gd name="T5" fmla="*/ 3718 h 4394"/>
              <a:gd name="T6" fmla="*/ 0 w 1341"/>
              <a:gd name="T7" fmla="*/ 675 h 4394"/>
              <a:gd name="T8" fmla="*/ 674 w 1341"/>
              <a:gd name="T9" fmla="*/ 0 h 4394"/>
              <a:gd name="T10" fmla="*/ 1340 w 1341"/>
              <a:gd name="T11" fmla="*/ 675 h 4394"/>
              <a:gd name="T12" fmla="*/ 1340 w 1341"/>
              <a:gd name="T13" fmla="*/ 3718 h 4394"/>
              <a:gd name="T14" fmla="*/ 674 w 1341"/>
              <a:gd name="T15" fmla="*/ 4393 h 4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41" h="4394">
                <a:moveTo>
                  <a:pt x="674" y="4393"/>
                </a:moveTo>
                <a:lnTo>
                  <a:pt x="674" y="4393"/>
                </a:lnTo>
                <a:cubicBezTo>
                  <a:pt x="305" y="4393"/>
                  <a:pt x="0" y="4089"/>
                  <a:pt x="0" y="3718"/>
                </a:cubicBezTo>
                <a:cubicBezTo>
                  <a:pt x="0" y="675"/>
                  <a:pt x="0" y="675"/>
                  <a:pt x="0" y="675"/>
                </a:cubicBezTo>
                <a:cubicBezTo>
                  <a:pt x="0" y="304"/>
                  <a:pt x="305" y="0"/>
                  <a:pt x="674" y="0"/>
                </a:cubicBezTo>
                <a:cubicBezTo>
                  <a:pt x="1045" y="0"/>
                  <a:pt x="1340" y="304"/>
                  <a:pt x="1340" y="675"/>
                </a:cubicBezTo>
                <a:cubicBezTo>
                  <a:pt x="1340" y="3718"/>
                  <a:pt x="1340" y="3718"/>
                  <a:pt x="1340" y="3718"/>
                </a:cubicBezTo>
                <a:cubicBezTo>
                  <a:pt x="1340" y="4089"/>
                  <a:pt x="1045" y="4393"/>
                  <a:pt x="674" y="439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2" name="Freeform 493">
            <a:extLst>
              <a:ext uri="{FF2B5EF4-FFF2-40B4-BE49-F238E27FC236}">
                <a16:creationId xmlns:a16="http://schemas.microsoft.com/office/drawing/2014/main" id="{79857219-7004-064F-A64B-2D260457A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31770" y="4965602"/>
            <a:ext cx="633060" cy="714454"/>
          </a:xfrm>
          <a:custGeom>
            <a:avLst/>
            <a:gdLst>
              <a:gd name="T0" fmla="*/ 580 w 619"/>
              <a:gd name="T1" fmla="*/ 162 h 696"/>
              <a:gd name="T2" fmla="*/ 580 w 619"/>
              <a:gd name="T3" fmla="*/ 162 h 696"/>
              <a:gd name="T4" fmla="*/ 533 w 619"/>
              <a:gd name="T5" fmla="*/ 162 h 696"/>
              <a:gd name="T6" fmla="*/ 533 w 619"/>
              <a:gd name="T7" fmla="*/ 29 h 696"/>
              <a:gd name="T8" fmla="*/ 495 w 619"/>
              <a:gd name="T9" fmla="*/ 0 h 696"/>
              <a:gd name="T10" fmla="*/ 124 w 619"/>
              <a:gd name="T11" fmla="*/ 0 h 696"/>
              <a:gd name="T12" fmla="*/ 96 w 619"/>
              <a:gd name="T13" fmla="*/ 29 h 696"/>
              <a:gd name="T14" fmla="*/ 96 w 619"/>
              <a:gd name="T15" fmla="*/ 162 h 696"/>
              <a:gd name="T16" fmla="*/ 38 w 619"/>
              <a:gd name="T17" fmla="*/ 162 h 696"/>
              <a:gd name="T18" fmla="*/ 0 w 619"/>
              <a:gd name="T19" fmla="*/ 200 h 696"/>
              <a:gd name="T20" fmla="*/ 0 w 619"/>
              <a:gd name="T21" fmla="*/ 561 h 696"/>
              <a:gd name="T22" fmla="*/ 38 w 619"/>
              <a:gd name="T23" fmla="*/ 599 h 696"/>
              <a:gd name="T24" fmla="*/ 96 w 619"/>
              <a:gd name="T25" fmla="*/ 599 h 696"/>
              <a:gd name="T26" fmla="*/ 96 w 619"/>
              <a:gd name="T27" fmla="*/ 657 h 696"/>
              <a:gd name="T28" fmla="*/ 124 w 619"/>
              <a:gd name="T29" fmla="*/ 695 h 696"/>
              <a:gd name="T30" fmla="*/ 495 w 619"/>
              <a:gd name="T31" fmla="*/ 695 h 696"/>
              <a:gd name="T32" fmla="*/ 533 w 619"/>
              <a:gd name="T33" fmla="*/ 657 h 696"/>
              <a:gd name="T34" fmla="*/ 533 w 619"/>
              <a:gd name="T35" fmla="*/ 599 h 696"/>
              <a:gd name="T36" fmla="*/ 580 w 619"/>
              <a:gd name="T37" fmla="*/ 599 h 696"/>
              <a:gd name="T38" fmla="*/ 618 w 619"/>
              <a:gd name="T39" fmla="*/ 561 h 696"/>
              <a:gd name="T40" fmla="*/ 618 w 619"/>
              <a:gd name="T41" fmla="*/ 200 h 696"/>
              <a:gd name="T42" fmla="*/ 580 w 619"/>
              <a:gd name="T43" fmla="*/ 162 h 696"/>
              <a:gd name="T44" fmla="*/ 143 w 619"/>
              <a:gd name="T45" fmla="*/ 57 h 696"/>
              <a:gd name="T46" fmla="*/ 143 w 619"/>
              <a:gd name="T47" fmla="*/ 57 h 696"/>
              <a:gd name="T48" fmla="*/ 476 w 619"/>
              <a:gd name="T49" fmla="*/ 57 h 696"/>
              <a:gd name="T50" fmla="*/ 476 w 619"/>
              <a:gd name="T51" fmla="*/ 162 h 696"/>
              <a:gd name="T52" fmla="*/ 143 w 619"/>
              <a:gd name="T53" fmla="*/ 162 h 696"/>
              <a:gd name="T54" fmla="*/ 143 w 619"/>
              <a:gd name="T55" fmla="*/ 57 h 696"/>
              <a:gd name="T56" fmla="*/ 476 w 619"/>
              <a:gd name="T57" fmla="*/ 637 h 696"/>
              <a:gd name="T58" fmla="*/ 476 w 619"/>
              <a:gd name="T59" fmla="*/ 637 h 696"/>
              <a:gd name="T60" fmla="*/ 143 w 619"/>
              <a:gd name="T61" fmla="*/ 637 h 696"/>
              <a:gd name="T62" fmla="*/ 143 w 619"/>
              <a:gd name="T63" fmla="*/ 457 h 696"/>
              <a:gd name="T64" fmla="*/ 476 w 619"/>
              <a:gd name="T65" fmla="*/ 457 h 696"/>
              <a:gd name="T66" fmla="*/ 476 w 619"/>
              <a:gd name="T67" fmla="*/ 637 h 696"/>
              <a:gd name="T68" fmla="*/ 571 w 619"/>
              <a:gd name="T69" fmla="*/ 542 h 696"/>
              <a:gd name="T70" fmla="*/ 571 w 619"/>
              <a:gd name="T71" fmla="*/ 542 h 696"/>
              <a:gd name="T72" fmla="*/ 533 w 619"/>
              <a:gd name="T73" fmla="*/ 542 h 696"/>
              <a:gd name="T74" fmla="*/ 533 w 619"/>
              <a:gd name="T75" fmla="*/ 438 h 696"/>
              <a:gd name="T76" fmla="*/ 495 w 619"/>
              <a:gd name="T77" fmla="*/ 400 h 696"/>
              <a:gd name="T78" fmla="*/ 124 w 619"/>
              <a:gd name="T79" fmla="*/ 400 h 696"/>
              <a:gd name="T80" fmla="*/ 96 w 619"/>
              <a:gd name="T81" fmla="*/ 438 h 696"/>
              <a:gd name="T82" fmla="*/ 96 w 619"/>
              <a:gd name="T83" fmla="*/ 542 h 696"/>
              <a:gd name="T84" fmla="*/ 48 w 619"/>
              <a:gd name="T85" fmla="*/ 542 h 696"/>
              <a:gd name="T86" fmla="*/ 48 w 619"/>
              <a:gd name="T87" fmla="*/ 219 h 696"/>
              <a:gd name="T88" fmla="*/ 124 w 619"/>
              <a:gd name="T89" fmla="*/ 219 h 696"/>
              <a:gd name="T90" fmla="*/ 495 w 619"/>
              <a:gd name="T91" fmla="*/ 219 h 696"/>
              <a:gd name="T92" fmla="*/ 571 w 619"/>
              <a:gd name="T93" fmla="*/ 219 h 696"/>
              <a:gd name="T94" fmla="*/ 571 w 619"/>
              <a:gd name="T95" fmla="*/ 542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19" h="696">
                <a:moveTo>
                  <a:pt x="580" y="162"/>
                </a:moveTo>
                <a:lnTo>
                  <a:pt x="580" y="162"/>
                </a:lnTo>
                <a:cubicBezTo>
                  <a:pt x="533" y="162"/>
                  <a:pt x="533" y="162"/>
                  <a:pt x="533" y="162"/>
                </a:cubicBezTo>
                <a:cubicBezTo>
                  <a:pt x="533" y="29"/>
                  <a:pt x="533" y="29"/>
                  <a:pt x="533" y="29"/>
                </a:cubicBezTo>
                <a:cubicBezTo>
                  <a:pt x="533" y="10"/>
                  <a:pt x="514" y="0"/>
                  <a:pt x="495" y="0"/>
                </a:cubicBezTo>
                <a:cubicBezTo>
                  <a:pt x="124" y="0"/>
                  <a:pt x="124" y="0"/>
                  <a:pt x="124" y="0"/>
                </a:cubicBezTo>
                <a:cubicBezTo>
                  <a:pt x="105" y="0"/>
                  <a:pt x="96" y="10"/>
                  <a:pt x="96" y="29"/>
                </a:cubicBezTo>
                <a:cubicBezTo>
                  <a:pt x="96" y="162"/>
                  <a:pt x="96" y="162"/>
                  <a:pt x="96" y="162"/>
                </a:cubicBezTo>
                <a:cubicBezTo>
                  <a:pt x="38" y="162"/>
                  <a:pt x="38" y="162"/>
                  <a:pt x="38" y="162"/>
                </a:cubicBezTo>
                <a:cubicBezTo>
                  <a:pt x="10" y="162"/>
                  <a:pt x="0" y="181"/>
                  <a:pt x="0" y="200"/>
                </a:cubicBezTo>
                <a:cubicBezTo>
                  <a:pt x="0" y="561"/>
                  <a:pt x="0" y="561"/>
                  <a:pt x="0" y="561"/>
                </a:cubicBezTo>
                <a:cubicBezTo>
                  <a:pt x="0" y="580"/>
                  <a:pt x="10" y="599"/>
                  <a:pt x="38" y="599"/>
                </a:cubicBezTo>
                <a:cubicBezTo>
                  <a:pt x="96" y="599"/>
                  <a:pt x="96" y="599"/>
                  <a:pt x="96" y="599"/>
                </a:cubicBezTo>
                <a:cubicBezTo>
                  <a:pt x="96" y="657"/>
                  <a:pt x="96" y="657"/>
                  <a:pt x="96" y="657"/>
                </a:cubicBezTo>
                <a:cubicBezTo>
                  <a:pt x="96" y="675"/>
                  <a:pt x="105" y="695"/>
                  <a:pt x="124" y="695"/>
                </a:cubicBezTo>
                <a:cubicBezTo>
                  <a:pt x="495" y="695"/>
                  <a:pt x="495" y="695"/>
                  <a:pt x="495" y="695"/>
                </a:cubicBezTo>
                <a:cubicBezTo>
                  <a:pt x="514" y="695"/>
                  <a:pt x="533" y="675"/>
                  <a:pt x="533" y="657"/>
                </a:cubicBezTo>
                <a:cubicBezTo>
                  <a:pt x="533" y="599"/>
                  <a:pt x="533" y="599"/>
                  <a:pt x="533" y="599"/>
                </a:cubicBezTo>
                <a:cubicBezTo>
                  <a:pt x="580" y="599"/>
                  <a:pt x="580" y="599"/>
                  <a:pt x="580" y="599"/>
                </a:cubicBezTo>
                <a:cubicBezTo>
                  <a:pt x="599" y="599"/>
                  <a:pt x="618" y="580"/>
                  <a:pt x="618" y="561"/>
                </a:cubicBezTo>
                <a:cubicBezTo>
                  <a:pt x="618" y="200"/>
                  <a:pt x="618" y="200"/>
                  <a:pt x="618" y="200"/>
                </a:cubicBezTo>
                <a:cubicBezTo>
                  <a:pt x="618" y="181"/>
                  <a:pt x="599" y="162"/>
                  <a:pt x="580" y="162"/>
                </a:cubicBezTo>
                <a:close/>
                <a:moveTo>
                  <a:pt x="143" y="57"/>
                </a:moveTo>
                <a:lnTo>
                  <a:pt x="143" y="57"/>
                </a:lnTo>
                <a:cubicBezTo>
                  <a:pt x="476" y="57"/>
                  <a:pt x="476" y="57"/>
                  <a:pt x="476" y="57"/>
                </a:cubicBezTo>
                <a:cubicBezTo>
                  <a:pt x="476" y="162"/>
                  <a:pt x="476" y="162"/>
                  <a:pt x="476" y="162"/>
                </a:cubicBezTo>
                <a:cubicBezTo>
                  <a:pt x="143" y="162"/>
                  <a:pt x="143" y="162"/>
                  <a:pt x="143" y="162"/>
                </a:cubicBezTo>
                <a:lnTo>
                  <a:pt x="143" y="57"/>
                </a:lnTo>
                <a:close/>
                <a:moveTo>
                  <a:pt x="476" y="637"/>
                </a:moveTo>
                <a:lnTo>
                  <a:pt x="476" y="637"/>
                </a:lnTo>
                <a:cubicBezTo>
                  <a:pt x="143" y="637"/>
                  <a:pt x="143" y="637"/>
                  <a:pt x="143" y="637"/>
                </a:cubicBezTo>
                <a:cubicBezTo>
                  <a:pt x="143" y="457"/>
                  <a:pt x="143" y="457"/>
                  <a:pt x="143" y="457"/>
                </a:cubicBezTo>
                <a:cubicBezTo>
                  <a:pt x="476" y="457"/>
                  <a:pt x="476" y="457"/>
                  <a:pt x="476" y="457"/>
                </a:cubicBezTo>
                <a:lnTo>
                  <a:pt x="476" y="637"/>
                </a:lnTo>
                <a:close/>
                <a:moveTo>
                  <a:pt x="571" y="542"/>
                </a:moveTo>
                <a:lnTo>
                  <a:pt x="571" y="542"/>
                </a:lnTo>
                <a:cubicBezTo>
                  <a:pt x="533" y="542"/>
                  <a:pt x="533" y="542"/>
                  <a:pt x="533" y="542"/>
                </a:cubicBezTo>
                <a:cubicBezTo>
                  <a:pt x="533" y="438"/>
                  <a:pt x="533" y="438"/>
                  <a:pt x="533" y="438"/>
                </a:cubicBezTo>
                <a:cubicBezTo>
                  <a:pt x="533" y="419"/>
                  <a:pt x="514" y="400"/>
                  <a:pt x="495" y="400"/>
                </a:cubicBezTo>
                <a:cubicBezTo>
                  <a:pt x="124" y="400"/>
                  <a:pt x="124" y="400"/>
                  <a:pt x="124" y="400"/>
                </a:cubicBezTo>
                <a:cubicBezTo>
                  <a:pt x="105" y="400"/>
                  <a:pt x="96" y="419"/>
                  <a:pt x="96" y="438"/>
                </a:cubicBezTo>
                <a:cubicBezTo>
                  <a:pt x="96" y="542"/>
                  <a:pt x="96" y="542"/>
                  <a:pt x="96" y="542"/>
                </a:cubicBezTo>
                <a:cubicBezTo>
                  <a:pt x="48" y="542"/>
                  <a:pt x="48" y="542"/>
                  <a:pt x="48" y="542"/>
                </a:cubicBezTo>
                <a:cubicBezTo>
                  <a:pt x="48" y="219"/>
                  <a:pt x="48" y="219"/>
                  <a:pt x="48" y="219"/>
                </a:cubicBezTo>
                <a:cubicBezTo>
                  <a:pt x="124" y="219"/>
                  <a:pt x="124" y="219"/>
                  <a:pt x="124" y="219"/>
                </a:cubicBezTo>
                <a:cubicBezTo>
                  <a:pt x="495" y="219"/>
                  <a:pt x="495" y="219"/>
                  <a:pt x="495" y="219"/>
                </a:cubicBezTo>
                <a:cubicBezTo>
                  <a:pt x="571" y="219"/>
                  <a:pt x="571" y="219"/>
                  <a:pt x="571" y="219"/>
                </a:cubicBezTo>
                <a:lnTo>
                  <a:pt x="571" y="54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3" name="Freeform 494">
            <a:extLst>
              <a:ext uri="{FF2B5EF4-FFF2-40B4-BE49-F238E27FC236}">
                <a16:creationId xmlns:a16="http://schemas.microsoft.com/office/drawing/2014/main" id="{12509353-0606-894A-B8D8-CB9911012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5950" y="5227869"/>
            <a:ext cx="158264" cy="58786"/>
          </a:xfrm>
          <a:custGeom>
            <a:avLst/>
            <a:gdLst>
              <a:gd name="T0" fmla="*/ 124 w 153"/>
              <a:gd name="T1" fmla="*/ 0 h 58"/>
              <a:gd name="T2" fmla="*/ 124 w 153"/>
              <a:gd name="T3" fmla="*/ 0 h 58"/>
              <a:gd name="T4" fmla="*/ 29 w 153"/>
              <a:gd name="T5" fmla="*/ 0 h 58"/>
              <a:gd name="T6" fmla="*/ 0 w 153"/>
              <a:gd name="T7" fmla="*/ 29 h 58"/>
              <a:gd name="T8" fmla="*/ 29 w 153"/>
              <a:gd name="T9" fmla="*/ 57 h 58"/>
              <a:gd name="T10" fmla="*/ 124 w 153"/>
              <a:gd name="T11" fmla="*/ 57 h 58"/>
              <a:gd name="T12" fmla="*/ 152 w 153"/>
              <a:gd name="T13" fmla="*/ 29 h 58"/>
              <a:gd name="T14" fmla="*/ 124 w 153"/>
              <a:gd name="T15" fmla="*/ 0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" h="58">
                <a:moveTo>
                  <a:pt x="124" y="0"/>
                </a:moveTo>
                <a:lnTo>
                  <a:pt x="124" y="0"/>
                </a:lnTo>
                <a:cubicBezTo>
                  <a:pt x="29" y="0"/>
                  <a:pt x="29" y="0"/>
                  <a:pt x="29" y="0"/>
                </a:cubicBezTo>
                <a:cubicBezTo>
                  <a:pt x="10" y="0"/>
                  <a:pt x="0" y="19"/>
                  <a:pt x="0" y="29"/>
                </a:cubicBezTo>
                <a:cubicBezTo>
                  <a:pt x="0" y="47"/>
                  <a:pt x="10" y="57"/>
                  <a:pt x="29" y="57"/>
                </a:cubicBezTo>
                <a:cubicBezTo>
                  <a:pt x="124" y="57"/>
                  <a:pt x="124" y="57"/>
                  <a:pt x="124" y="57"/>
                </a:cubicBezTo>
                <a:cubicBezTo>
                  <a:pt x="133" y="57"/>
                  <a:pt x="152" y="47"/>
                  <a:pt x="152" y="29"/>
                </a:cubicBezTo>
                <a:cubicBezTo>
                  <a:pt x="152" y="19"/>
                  <a:pt x="133" y="0"/>
                  <a:pt x="124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4" name="Freeform 495">
            <a:extLst>
              <a:ext uri="{FF2B5EF4-FFF2-40B4-BE49-F238E27FC236}">
                <a16:creationId xmlns:a16="http://schemas.microsoft.com/office/drawing/2014/main" id="{B0522A31-AC30-B446-A8A9-D61ECAEE5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32289" y="7149661"/>
            <a:ext cx="841066" cy="538100"/>
          </a:xfrm>
          <a:custGeom>
            <a:avLst/>
            <a:gdLst>
              <a:gd name="T0" fmla="*/ 818 w 819"/>
              <a:gd name="T1" fmla="*/ 38 h 524"/>
              <a:gd name="T2" fmla="*/ 818 w 819"/>
              <a:gd name="T3" fmla="*/ 38 h 524"/>
              <a:gd name="T4" fmla="*/ 809 w 819"/>
              <a:gd name="T5" fmla="*/ 19 h 524"/>
              <a:gd name="T6" fmla="*/ 809 w 819"/>
              <a:gd name="T7" fmla="*/ 10 h 524"/>
              <a:gd name="T8" fmla="*/ 780 w 819"/>
              <a:gd name="T9" fmla="*/ 0 h 524"/>
              <a:gd name="T10" fmla="*/ 38 w 819"/>
              <a:gd name="T11" fmla="*/ 0 h 524"/>
              <a:gd name="T12" fmla="*/ 10 w 819"/>
              <a:gd name="T13" fmla="*/ 10 h 524"/>
              <a:gd name="T14" fmla="*/ 0 w 819"/>
              <a:gd name="T15" fmla="*/ 19 h 524"/>
              <a:gd name="T16" fmla="*/ 0 w 819"/>
              <a:gd name="T17" fmla="*/ 38 h 524"/>
              <a:gd name="T18" fmla="*/ 0 w 819"/>
              <a:gd name="T19" fmla="*/ 38 h 524"/>
              <a:gd name="T20" fmla="*/ 0 w 819"/>
              <a:gd name="T21" fmla="*/ 485 h 524"/>
              <a:gd name="T22" fmla="*/ 38 w 819"/>
              <a:gd name="T23" fmla="*/ 523 h 524"/>
              <a:gd name="T24" fmla="*/ 780 w 819"/>
              <a:gd name="T25" fmla="*/ 523 h 524"/>
              <a:gd name="T26" fmla="*/ 818 w 819"/>
              <a:gd name="T27" fmla="*/ 485 h 524"/>
              <a:gd name="T28" fmla="*/ 818 w 819"/>
              <a:gd name="T29" fmla="*/ 38 h 524"/>
              <a:gd name="T30" fmla="*/ 409 w 819"/>
              <a:gd name="T31" fmla="*/ 200 h 524"/>
              <a:gd name="T32" fmla="*/ 409 w 819"/>
              <a:gd name="T33" fmla="*/ 200 h 524"/>
              <a:gd name="T34" fmla="*/ 124 w 819"/>
              <a:gd name="T35" fmla="*/ 48 h 524"/>
              <a:gd name="T36" fmla="*/ 694 w 819"/>
              <a:gd name="T37" fmla="*/ 48 h 524"/>
              <a:gd name="T38" fmla="*/ 409 w 819"/>
              <a:gd name="T39" fmla="*/ 200 h 524"/>
              <a:gd name="T40" fmla="*/ 57 w 819"/>
              <a:gd name="T41" fmla="*/ 466 h 524"/>
              <a:gd name="T42" fmla="*/ 57 w 819"/>
              <a:gd name="T43" fmla="*/ 466 h 524"/>
              <a:gd name="T44" fmla="*/ 57 w 819"/>
              <a:gd name="T45" fmla="*/ 76 h 524"/>
              <a:gd name="T46" fmla="*/ 390 w 819"/>
              <a:gd name="T47" fmla="*/ 248 h 524"/>
              <a:gd name="T48" fmla="*/ 390 w 819"/>
              <a:gd name="T49" fmla="*/ 248 h 524"/>
              <a:gd name="T50" fmla="*/ 390 w 819"/>
              <a:gd name="T51" fmla="*/ 248 h 524"/>
              <a:gd name="T52" fmla="*/ 400 w 819"/>
              <a:gd name="T53" fmla="*/ 248 h 524"/>
              <a:gd name="T54" fmla="*/ 400 w 819"/>
              <a:gd name="T55" fmla="*/ 248 h 524"/>
              <a:gd name="T56" fmla="*/ 400 w 819"/>
              <a:gd name="T57" fmla="*/ 248 h 524"/>
              <a:gd name="T58" fmla="*/ 400 w 819"/>
              <a:gd name="T59" fmla="*/ 248 h 524"/>
              <a:gd name="T60" fmla="*/ 400 w 819"/>
              <a:gd name="T61" fmla="*/ 257 h 524"/>
              <a:gd name="T62" fmla="*/ 400 w 819"/>
              <a:gd name="T63" fmla="*/ 257 h 524"/>
              <a:gd name="T64" fmla="*/ 400 w 819"/>
              <a:gd name="T65" fmla="*/ 257 h 524"/>
              <a:gd name="T66" fmla="*/ 400 w 819"/>
              <a:gd name="T67" fmla="*/ 257 h 524"/>
              <a:gd name="T68" fmla="*/ 400 w 819"/>
              <a:gd name="T69" fmla="*/ 257 h 524"/>
              <a:gd name="T70" fmla="*/ 400 w 819"/>
              <a:gd name="T71" fmla="*/ 257 h 524"/>
              <a:gd name="T72" fmla="*/ 409 w 819"/>
              <a:gd name="T73" fmla="*/ 257 h 524"/>
              <a:gd name="T74" fmla="*/ 409 w 819"/>
              <a:gd name="T75" fmla="*/ 257 h 524"/>
              <a:gd name="T76" fmla="*/ 409 w 819"/>
              <a:gd name="T77" fmla="*/ 257 h 524"/>
              <a:gd name="T78" fmla="*/ 409 w 819"/>
              <a:gd name="T79" fmla="*/ 257 h 524"/>
              <a:gd name="T80" fmla="*/ 409 w 819"/>
              <a:gd name="T81" fmla="*/ 257 h 524"/>
              <a:gd name="T82" fmla="*/ 409 w 819"/>
              <a:gd name="T83" fmla="*/ 257 h 524"/>
              <a:gd name="T84" fmla="*/ 409 w 819"/>
              <a:gd name="T85" fmla="*/ 257 h 524"/>
              <a:gd name="T86" fmla="*/ 409 w 819"/>
              <a:gd name="T87" fmla="*/ 257 h 524"/>
              <a:gd name="T88" fmla="*/ 409 w 819"/>
              <a:gd name="T89" fmla="*/ 257 h 524"/>
              <a:gd name="T90" fmla="*/ 409 w 819"/>
              <a:gd name="T91" fmla="*/ 257 h 524"/>
              <a:gd name="T92" fmla="*/ 409 w 819"/>
              <a:gd name="T93" fmla="*/ 257 h 524"/>
              <a:gd name="T94" fmla="*/ 409 w 819"/>
              <a:gd name="T95" fmla="*/ 257 h 524"/>
              <a:gd name="T96" fmla="*/ 419 w 819"/>
              <a:gd name="T97" fmla="*/ 257 h 524"/>
              <a:gd name="T98" fmla="*/ 419 w 819"/>
              <a:gd name="T99" fmla="*/ 248 h 524"/>
              <a:gd name="T100" fmla="*/ 419 w 819"/>
              <a:gd name="T101" fmla="*/ 248 h 524"/>
              <a:gd name="T102" fmla="*/ 419 w 819"/>
              <a:gd name="T103" fmla="*/ 248 h 524"/>
              <a:gd name="T104" fmla="*/ 419 w 819"/>
              <a:gd name="T105" fmla="*/ 248 h 524"/>
              <a:gd name="T106" fmla="*/ 419 w 819"/>
              <a:gd name="T107" fmla="*/ 248 h 524"/>
              <a:gd name="T108" fmla="*/ 419 w 819"/>
              <a:gd name="T109" fmla="*/ 248 h 524"/>
              <a:gd name="T110" fmla="*/ 419 w 819"/>
              <a:gd name="T111" fmla="*/ 248 h 524"/>
              <a:gd name="T112" fmla="*/ 761 w 819"/>
              <a:gd name="T113" fmla="*/ 76 h 524"/>
              <a:gd name="T114" fmla="*/ 761 w 819"/>
              <a:gd name="T115" fmla="*/ 466 h 524"/>
              <a:gd name="T116" fmla="*/ 57 w 819"/>
              <a:gd name="T117" fmla="*/ 466 h 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19" h="524">
                <a:moveTo>
                  <a:pt x="818" y="38"/>
                </a:moveTo>
                <a:lnTo>
                  <a:pt x="818" y="38"/>
                </a:lnTo>
                <a:cubicBezTo>
                  <a:pt x="818" y="29"/>
                  <a:pt x="818" y="29"/>
                  <a:pt x="809" y="19"/>
                </a:cubicBezTo>
                <a:cubicBezTo>
                  <a:pt x="809" y="19"/>
                  <a:pt x="809" y="19"/>
                  <a:pt x="809" y="10"/>
                </a:cubicBezTo>
                <a:cubicBezTo>
                  <a:pt x="799" y="0"/>
                  <a:pt x="789" y="0"/>
                  <a:pt x="780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29" y="0"/>
                  <a:pt x="10" y="0"/>
                  <a:pt x="10" y="10"/>
                </a:cubicBezTo>
                <a:cubicBezTo>
                  <a:pt x="10" y="19"/>
                  <a:pt x="0" y="19"/>
                  <a:pt x="0" y="19"/>
                </a:cubicBezTo>
                <a:cubicBezTo>
                  <a:pt x="0" y="29"/>
                  <a:pt x="0" y="29"/>
                  <a:pt x="0" y="38"/>
                </a:cubicBezTo>
                <a:lnTo>
                  <a:pt x="0" y="38"/>
                </a:lnTo>
                <a:cubicBezTo>
                  <a:pt x="0" y="485"/>
                  <a:pt x="0" y="485"/>
                  <a:pt x="0" y="485"/>
                </a:cubicBezTo>
                <a:cubicBezTo>
                  <a:pt x="0" y="504"/>
                  <a:pt x="19" y="523"/>
                  <a:pt x="38" y="523"/>
                </a:cubicBezTo>
                <a:cubicBezTo>
                  <a:pt x="780" y="523"/>
                  <a:pt x="780" y="523"/>
                  <a:pt x="780" y="523"/>
                </a:cubicBezTo>
                <a:cubicBezTo>
                  <a:pt x="799" y="523"/>
                  <a:pt x="818" y="504"/>
                  <a:pt x="818" y="485"/>
                </a:cubicBezTo>
                <a:cubicBezTo>
                  <a:pt x="818" y="38"/>
                  <a:pt x="818" y="38"/>
                  <a:pt x="818" y="38"/>
                </a:cubicBezTo>
                <a:close/>
                <a:moveTo>
                  <a:pt x="409" y="200"/>
                </a:moveTo>
                <a:lnTo>
                  <a:pt x="409" y="200"/>
                </a:lnTo>
                <a:cubicBezTo>
                  <a:pt x="124" y="48"/>
                  <a:pt x="124" y="48"/>
                  <a:pt x="124" y="48"/>
                </a:cubicBezTo>
                <a:cubicBezTo>
                  <a:pt x="694" y="48"/>
                  <a:pt x="694" y="48"/>
                  <a:pt x="694" y="48"/>
                </a:cubicBezTo>
                <a:lnTo>
                  <a:pt x="409" y="200"/>
                </a:lnTo>
                <a:close/>
                <a:moveTo>
                  <a:pt x="57" y="466"/>
                </a:moveTo>
                <a:lnTo>
                  <a:pt x="57" y="466"/>
                </a:lnTo>
                <a:cubicBezTo>
                  <a:pt x="57" y="76"/>
                  <a:pt x="57" y="76"/>
                  <a:pt x="57" y="76"/>
                </a:cubicBezTo>
                <a:cubicBezTo>
                  <a:pt x="390" y="248"/>
                  <a:pt x="390" y="248"/>
                  <a:pt x="390" y="248"/>
                </a:cubicBezTo>
                <a:lnTo>
                  <a:pt x="390" y="248"/>
                </a:lnTo>
                <a:lnTo>
                  <a:pt x="390" y="248"/>
                </a:lnTo>
                <a:cubicBezTo>
                  <a:pt x="400" y="248"/>
                  <a:pt x="400" y="248"/>
                  <a:pt x="400" y="248"/>
                </a:cubicBezTo>
                <a:lnTo>
                  <a:pt x="400" y="248"/>
                </a:lnTo>
                <a:lnTo>
                  <a:pt x="400" y="248"/>
                </a:lnTo>
                <a:lnTo>
                  <a:pt x="400" y="248"/>
                </a:lnTo>
                <a:lnTo>
                  <a:pt x="400" y="257"/>
                </a:lnTo>
                <a:lnTo>
                  <a:pt x="400" y="257"/>
                </a:lnTo>
                <a:lnTo>
                  <a:pt x="400" y="257"/>
                </a:lnTo>
                <a:lnTo>
                  <a:pt x="400" y="257"/>
                </a:lnTo>
                <a:lnTo>
                  <a:pt x="400" y="257"/>
                </a:lnTo>
                <a:lnTo>
                  <a:pt x="400" y="257"/>
                </a:lnTo>
                <a:lnTo>
                  <a:pt x="409" y="257"/>
                </a:lnTo>
                <a:lnTo>
                  <a:pt x="409" y="257"/>
                </a:lnTo>
                <a:lnTo>
                  <a:pt x="409" y="257"/>
                </a:lnTo>
                <a:lnTo>
                  <a:pt x="409" y="257"/>
                </a:lnTo>
                <a:lnTo>
                  <a:pt x="409" y="257"/>
                </a:lnTo>
                <a:lnTo>
                  <a:pt x="409" y="257"/>
                </a:lnTo>
                <a:lnTo>
                  <a:pt x="409" y="257"/>
                </a:lnTo>
                <a:lnTo>
                  <a:pt x="409" y="257"/>
                </a:lnTo>
                <a:lnTo>
                  <a:pt x="409" y="257"/>
                </a:lnTo>
                <a:lnTo>
                  <a:pt x="409" y="257"/>
                </a:lnTo>
                <a:lnTo>
                  <a:pt x="409" y="257"/>
                </a:lnTo>
                <a:lnTo>
                  <a:pt x="409" y="257"/>
                </a:lnTo>
                <a:lnTo>
                  <a:pt x="419" y="257"/>
                </a:lnTo>
                <a:lnTo>
                  <a:pt x="419" y="248"/>
                </a:lnTo>
                <a:lnTo>
                  <a:pt x="419" y="248"/>
                </a:lnTo>
                <a:lnTo>
                  <a:pt x="419" y="248"/>
                </a:lnTo>
                <a:lnTo>
                  <a:pt x="419" y="248"/>
                </a:lnTo>
                <a:lnTo>
                  <a:pt x="419" y="248"/>
                </a:lnTo>
                <a:lnTo>
                  <a:pt x="419" y="248"/>
                </a:lnTo>
                <a:lnTo>
                  <a:pt x="419" y="248"/>
                </a:lnTo>
                <a:cubicBezTo>
                  <a:pt x="761" y="76"/>
                  <a:pt x="761" y="76"/>
                  <a:pt x="761" y="76"/>
                </a:cubicBezTo>
                <a:cubicBezTo>
                  <a:pt x="761" y="466"/>
                  <a:pt x="761" y="466"/>
                  <a:pt x="761" y="466"/>
                </a:cubicBezTo>
                <a:lnTo>
                  <a:pt x="57" y="46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5" name="Freeform 496">
            <a:extLst>
              <a:ext uri="{FF2B5EF4-FFF2-40B4-BE49-F238E27FC236}">
                <a16:creationId xmlns:a16="http://schemas.microsoft.com/office/drawing/2014/main" id="{BD24D597-86A9-2047-978E-64CDC6559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31770" y="9121191"/>
            <a:ext cx="633060" cy="841066"/>
          </a:xfrm>
          <a:custGeom>
            <a:avLst/>
            <a:gdLst>
              <a:gd name="T0" fmla="*/ 19 w 619"/>
              <a:gd name="T1" fmla="*/ 818 h 819"/>
              <a:gd name="T2" fmla="*/ 19 w 619"/>
              <a:gd name="T3" fmla="*/ 818 h 819"/>
              <a:gd name="T4" fmla="*/ 10 w 619"/>
              <a:gd name="T5" fmla="*/ 809 h 819"/>
              <a:gd name="T6" fmla="*/ 0 w 619"/>
              <a:gd name="T7" fmla="*/ 790 h 819"/>
              <a:gd name="T8" fmla="*/ 0 w 619"/>
              <a:gd name="T9" fmla="*/ 48 h 819"/>
              <a:gd name="T10" fmla="*/ 38 w 619"/>
              <a:gd name="T11" fmla="*/ 0 h 819"/>
              <a:gd name="T12" fmla="*/ 580 w 619"/>
              <a:gd name="T13" fmla="*/ 0 h 819"/>
              <a:gd name="T14" fmla="*/ 618 w 619"/>
              <a:gd name="T15" fmla="*/ 48 h 819"/>
              <a:gd name="T16" fmla="*/ 618 w 619"/>
              <a:gd name="T17" fmla="*/ 790 h 819"/>
              <a:gd name="T18" fmla="*/ 609 w 619"/>
              <a:gd name="T19" fmla="*/ 809 h 819"/>
              <a:gd name="T20" fmla="*/ 580 w 619"/>
              <a:gd name="T21" fmla="*/ 818 h 819"/>
              <a:gd name="T22" fmla="*/ 305 w 619"/>
              <a:gd name="T23" fmla="*/ 685 h 819"/>
              <a:gd name="T24" fmla="*/ 38 w 619"/>
              <a:gd name="T25" fmla="*/ 818 h 819"/>
              <a:gd name="T26" fmla="*/ 19 w 619"/>
              <a:gd name="T27" fmla="*/ 818 h 819"/>
              <a:gd name="T28" fmla="*/ 305 w 619"/>
              <a:gd name="T29" fmla="*/ 628 h 819"/>
              <a:gd name="T30" fmla="*/ 305 w 619"/>
              <a:gd name="T31" fmla="*/ 628 h 819"/>
              <a:gd name="T32" fmla="*/ 324 w 619"/>
              <a:gd name="T33" fmla="*/ 628 h 819"/>
              <a:gd name="T34" fmla="*/ 571 w 619"/>
              <a:gd name="T35" fmla="*/ 752 h 819"/>
              <a:gd name="T36" fmla="*/ 571 w 619"/>
              <a:gd name="T37" fmla="*/ 57 h 819"/>
              <a:gd name="T38" fmla="*/ 48 w 619"/>
              <a:gd name="T39" fmla="*/ 57 h 819"/>
              <a:gd name="T40" fmla="*/ 48 w 619"/>
              <a:gd name="T41" fmla="*/ 752 h 819"/>
              <a:gd name="T42" fmla="*/ 295 w 619"/>
              <a:gd name="T43" fmla="*/ 628 h 819"/>
              <a:gd name="T44" fmla="*/ 305 w 619"/>
              <a:gd name="T45" fmla="*/ 628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19" h="819">
                <a:moveTo>
                  <a:pt x="19" y="818"/>
                </a:moveTo>
                <a:lnTo>
                  <a:pt x="19" y="818"/>
                </a:lnTo>
                <a:cubicBezTo>
                  <a:pt x="19" y="818"/>
                  <a:pt x="10" y="818"/>
                  <a:pt x="10" y="809"/>
                </a:cubicBezTo>
                <a:cubicBezTo>
                  <a:pt x="0" y="809"/>
                  <a:pt x="0" y="799"/>
                  <a:pt x="0" y="790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19"/>
                  <a:pt x="10" y="0"/>
                  <a:pt x="38" y="0"/>
                </a:cubicBezTo>
                <a:cubicBezTo>
                  <a:pt x="580" y="0"/>
                  <a:pt x="580" y="0"/>
                  <a:pt x="580" y="0"/>
                </a:cubicBezTo>
                <a:cubicBezTo>
                  <a:pt x="609" y="0"/>
                  <a:pt x="618" y="19"/>
                  <a:pt x="618" y="48"/>
                </a:cubicBezTo>
                <a:cubicBezTo>
                  <a:pt x="618" y="790"/>
                  <a:pt x="618" y="790"/>
                  <a:pt x="618" y="790"/>
                </a:cubicBezTo>
                <a:cubicBezTo>
                  <a:pt x="618" y="799"/>
                  <a:pt x="618" y="809"/>
                  <a:pt x="609" y="809"/>
                </a:cubicBezTo>
                <a:cubicBezTo>
                  <a:pt x="599" y="818"/>
                  <a:pt x="590" y="818"/>
                  <a:pt x="580" y="818"/>
                </a:cubicBezTo>
                <a:cubicBezTo>
                  <a:pt x="305" y="685"/>
                  <a:pt x="305" y="685"/>
                  <a:pt x="305" y="685"/>
                </a:cubicBezTo>
                <a:cubicBezTo>
                  <a:pt x="38" y="818"/>
                  <a:pt x="38" y="818"/>
                  <a:pt x="38" y="818"/>
                </a:cubicBezTo>
                <a:cubicBezTo>
                  <a:pt x="29" y="818"/>
                  <a:pt x="29" y="818"/>
                  <a:pt x="19" y="818"/>
                </a:cubicBezTo>
                <a:close/>
                <a:moveTo>
                  <a:pt x="305" y="628"/>
                </a:moveTo>
                <a:lnTo>
                  <a:pt x="305" y="628"/>
                </a:lnTo>
                <a:cubicBezTo>
                  <a:pt x="314" y="628"/>
                  <a:pt x="314" y="628"/>
                  <a:pt x="324" y="628"/>
                </a:cubicBezTo>
                <a:cubicBezTo>
                  <a:pt x="571" y="752"/>
                  <a:pt x="571" y="752"/>
                  <a:pt x="571" y="752"/>
                </a:cubicBezTo>
                <a:cubicBezTo>
                  <a:pt x="571" y="57"/>
                  <a:pt x="571" y="57"/>
                  <a:pt x="571" y="57"/>
                </a:cubicBezTo>
                <a:cubicBezTo>
                  <a:pt x="48" y="57"/>
                  <a:pt x="48" y="57"/>
                  <a:pt x="48" y="57"/>
                </a:cubicBezTo>
                <a:cubicBezTo>
                  <a:pt x="48" y="752"/>
                  <a:pt x="48" y="752"/>
                  <a:pt x="48" y="752"/>
                </a:cubicBezTo>
                <a:cubicBezTo>
                  <a:pt x="295" y="628"/>
                  <a:pt x="295" y="628"/>
                  <a:pt x="295" y="628"/>
                </a:cubicBezTo>
                <a:lnTo>
                  <a:pt x="305" y="62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6" name="Freeform 497">
            <a:extLst>
              <a:ext uri="{FF2B5EF4-FFF2-40B4-BE49-F238E27FC236}">
                <a16:creationId xmlns:a16="http://schemas.microsoft.com/office/drawing/2014/main" id="{5FFAEB72-8B25-B94A-BA6A-223E0ACBA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09159" y="11020371"/>
            <a:ext cx="682802" cy="836542"/>
          </a:xfrm>
          <a:custGeom>
            <a:avLst/>
            <a:gdLst>
              <a:gd name="T0" fmla="*/ 656 w 667"/>
              <a:gd name="T1" fmla="*/ 247 h 818"/>
              <a:gd name="T2" fmla="*/ 656 w 667"/>
              <a:gd name="T3" fmla="*/ 247 h 818"/>
              <a:gd name="T4" fmla="*/ 628 w 667"/>
              <a:gd name="T5" fmla="*/ 218 h 818"/>
              <a:gd name="T6" fmla="*/ 495 w 667"/>
              <a:gd name="T7" fmla="*/ 218 h 818"/>
              <a:gd name="T8" fmla="*/ 495 w 667"/>
              <a:gd name="T9" fmla="*/ 161 h 818"/>
              <a:gd name="T10" fmla="*/ 333 w 667"/>
              <a:gd name="T11" fmla="*/ 0 h 818"/>
              <a:gd name="T12" fmla="*/ 171 w 667"/>
              <a:gd name="T13" fmla="*/ 161 h 818"/>
              <a:gd name="T14" fmla="*/ 171 w 667"/>
              <a:gd name="T15" fmla="*/ 218 h 818"/>
              <a:gd name="T16" fmla="*/ 38 w 667"/>
              <a:gd name="T17" fmla="*/ 218 h 818"/>
              <a:gd name="T18" fmla="*/ 38 w 667"/>
              <a:gd name="T19" fmla="*/ 218 h 818"/>
              <a:gd name="T20" fmla="*/ 0 w 667"/>
              <a:gd name="T21" fmla="*/ 247 h 818"/>
              <a:gd name="T22" fmla="*/ 10 w 667"/>
              <a:gd name="T23" fmla="*/ 285 h 818"/>
              <a:gd name="T24" fmla="*/ 76 w 667"/>
              <a:gd name="T25" fmla="*/ 446 h 818"/>
              <a:gd name="T26" fmla="*/ 86 w 667"/>
              <a:gd name="T27" fmla="*/ 618 h 818"/>
              <a:gd name="T28" fmla="*/ 76 w 667"/>
              <a:gd name="T29" fmla="*/ 675 h 818"/>
              <a:gd name="T30" fmla="*/ 76 w 667"/>
              <a:gd name="T31" fmla="*/ 713 h 818"/>
              <a:gd name="T32" fmla="*/ 171 w 667"/>
              <a:gd name="T33" fmla="*/ 798 h 818"/>
              <a:gd name="T34" fmla="*/ 333 w 667"/>
              <a:gd name="T35" fmla="*/ 817 h 818"/>
              <a:gd name="T36" fmla="*/ 343 w 667"/>
              <a:gd name="T37" fmla="*/ 817 h 818"/>
              <a:gd name="T38" fmla="*/ 485 w 667"/>
              <a:gd name="T39" fmla="*/ 798 h 818"/>
              <a:gd name="T40" fmla="*/ 590 w 667"/>
              <a:gd name="T41" fmla="*/ 722 h 818"/>
              <a:gd name="T42" fmla="*/ 590 w 667"/>
              <a:gd name="T43" fmla="*/ 665 h 818"/>
              <a:gd name="T44" fmla="*/ 590 w 667"/>
              <a:gd name="T45" fmla="*/ 618 h 818"/>
              <a:gd name="T46" fmla="*/ 590 w 667"/>
              <a:gd name="T47" fmla="*/ 608 h 818"/>
              <a:gd name="T48" fmla="*/ 590 w 667"/>
              <a:gd name="T49" fmla="*/ 608 h 818"/>
              <a:gd name="T50" fmla="*/ 590 w 667"/>
              <a:gd name="T51" fmla="*/ 446 h 818"/>
              <a:gd name="T52" fmla="*/ 656 w 667"/>
              <a:gd name="T53" fmla="*/ 285 h 818"/>
              <a:gd name="T54" fmla="*/ 656 w 667"/>
              <a:gd name="T55" fmla="*/ 247 h 818"/>
              <a:gd name="T56" fmla="*/ 229 w 667"/>
              <a:gd name="T57" fmla="*/ 161 h 818"/>
              <a:gd name="T58" fmla="*/ 229 w 667"/>
              <a:gd name="T59" fmla="*/ 161 h 818"/>
              <a:gd name="T60" fmla="*/ 333 w 667"/>
              <a:gd name="T61" fmla="*/ 57 h 818"/>
              <a:gd name="T62" fmla="*/ 438 w 667"/>
              <a:gd name="T63" fmla="*/ 161 h 818"/>
              <a:gd name="T64" fmla="*/ 438 w 667"/>
              <a:gd name="T65" fmla="*/ 218 h 818"/>
              <a:gd name="T66" fmla="*/ 229 w 667"/>
              <a:gd name="T67" fmla="*/ 218 h 818"/>
              <a:gd name="T68" fmla="*/ 229 w 667"/>
              <a:gd name="T69" fmla="*/ 161 h 818"/>
              <a:gd name="T70" fmla="*/ 542 w 667"/>
              <a:gd name="T71" fmla="*/ 437 h 818"/>
              <a:gd name="T72" fmla="*/ 542 w 667"/>
              <a:gd name="T73" fmla="*/ 437 h 818"/>
              <a:gd name="T74" fmla="*/ 533 w 667"/>
              <a:gd name="T75" fmla="*/ 618 h 818"/>
              <a:gd name="T76" fmla="*/ 533 w 667"/>
              <a:gd name="T77" fmla="*/ 627 h 818"/>
              <a:gd name="T78" fmla="*/ 533 w 667"/>
              <a:gd name="T79" fmla="*/ 627 h 818"/>
              <a:gd name="T80" fmla="*/ 542 w 667"/>
              <a:gd name="T81" fmla="*/ 675 h 818"/>
              <a:gd name="T82" fmla="*/ 533 w 667"/>
              <a:gd name="T83" fmla="*/ 713 h 818"/>
              <a:gd name="T84" fmla="*/ 476 w 667"/>
              <a:gd name="T85" fmla="*/ 751 h 818"/>
              <a:gd name="T86" fmla="*/ 333 w 667"/>
              <a:gd name="T87" fmla="*/ 760 h 818"/>
              <a:gd name="T88" fmla="*/ 191 w 667"/>
              <a:gd name="T89" fmla="*/ 741 h 818"/>
              <a:gd name="T90" fmla="*/ 133 w 667"/>
              <a:gd name="T91" fmla="*/ 703 h 818"/>
              <a:gd name="T92" fmla="*/ 133 w 667"/>
              <a:gd name="T93" fmla="*/ 675 h 818"/>
              <a:gd name="T94" fmla="*/ 133 w 667"/>
              <a:gd name="T95" fmla="*/ 627 h 818"/>
              <a:gd name="T96" fmla="*/ 124 w 667"/>
              <a:gd name="T97" fmla="*/ 437 h 818"/>
              <a:gd name="T98" fmla="*/ 67 w 667"/>
              <a:gd name="T99" fmla="*/ 275 h 818"/>
              <a:gd name="T100" fmla="*/ 599 w 667"/>
              <a:gd name="T101" fmla="*/ 275 h 818"/>
              <a:gd name="T102" fmla="*/ 542 w 667"/>
              <a:gd name="T103" fmla="*/ 437 h 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67" h="818">
                <a:moveTo>
                  <a:pt x="656" y="247"/>
                </a:moveTo>
                <a:lnTo>
                  <a:pt x="656" y="247"/>
                </a:lnTo>
                <a:cubicBezTo>
                  <a:pt x="656" y="228"/>
                  <a:pt x="637" y="218"/>
                  <a:pt x="628" y="218"/>
                </a:cubicBezTo>
                <a:cubicBezTo>
                  <a:pt x="495" y="218"/>
                  <a:pt x="495" y="218"/>
                  <a:pt x="495" y="218"/>
                </a:cubicBezTo>
                <a:cubicBezTo>
                  <a:pt x="495" y="161"/>
                  <a:pt x="495" y="161"/>
                  <a:pt x="495" y="161"/>
                </a:cubicBezTo>
                <a:cubicBezTo>
                  <a:pt x="495" y="76"/>
                  <a:pt x="419" y="0"/>
                  <a:pt x="333" y="0"/>
                </a:cubicBezTo>
                <a:cubicBezTo>
                  <a:pt x="247" y="0"/>
                  <a:pt x="171" y="76"/>
                  <a:pt x="171" y="161"/>
                </a:cubicBezTo>
                <a:cubicBezTo>
                  <a:pt x="171" y="218"/>
                  <a:pt x="171" y="218"/>
                  <a:pt x="171" y="218"/>
                </a:cubicBezTo>
                <a:cubicBezTo>
                  <a:pt x="38" y="218"/>
                  <a:pt x="38" y="218"/>
                  <a:pt x="38" y="218"/>
                </a:cubicBezTo>
                <a:lnTo>
                  <a:pt x="38" y="218"/>
                </a:lnTo>
                <a:cubicBezTo>
                  <a:pt x="19" y="218"/>
                  <a:pt x="10" y="228"/>
                  <a:pt x="0" y="247"/>
                </a:cubicBezTo>
                <a:cubicBezTo>
                  <a:pt x="0" y="256"/>
                  <a:pt x="0" y="266"/>
                  <a:pt x="10" y="285"/>
                </a:cubicBezTo>
                <a:cubicBezTo>
                  <a:pt x="38" y="323"/>
                  <a:pt x="57" y="380"/>
                  <a:pt x="76" y="446"/>
                </a:cubicBezTo>
                <a:cubicBezTo>
                  <a:pt x="86" y="513"/>
                  <a:pt x="86" y="580"/>
                  <a:pt x="86" y="618"/>
                </a:cubicBezTo>
                <a:cubicBezTo>
                  <a:pt x="76" y="637"/>
                  <a:pt x="76" y="656"/>
                  <a:pt x="76" y="675"/>
                </a:cubicBezTo>
                <a:cubicBezTo>
                  <a:pt x="76" y="684"/>
                  <a:pt x="76" y="703"/>
                  <a:pt x="76" y="713"/>
                </a:cubicBezTo>
                <a:cubicBezTo>
                  <a:pt x="86" y="751"/>
                  <a:pt x="115" y="779"/>
                  <a:pt x="171" y="798"/>
                </a:cubicBezTo>
                <a:cubicBezTo>
                  <a:pt x="219" y="808"/>
                  <a:pt x="267" y="817"/>
                  <a:pt x="333" y="817"/>
                </a:cubicBezTo>
                <a:cubicBezTo>
                  <a:pt x="333" y="817"/>
                  <a:pt x="333" y="817"/>
                  <a:pt x="343" y="817"/>
                </a:cubicBezTo>
                <a:cubicBezTo>
                  <a:pt x="400" y="817"/>
                  <a:pt x="447" y="808"/>
                  <a:pt x="485" y="798"/>
                </a:cubicBezTo>
                <a:cubicBezTo>
                  <a:pt x="542" y="779"/>
                  <a:pt x="580" y="760"/>
                  <a:pt x="590" y="722"/>
                </a:cubicBezTo>
                <a:cubicBezTo>
                  <a:pt x="590" y="703"/>
                  <a:pt x="590" y="684"/>
                  <a:pt x="590" y="665"/>
                </a:cubicBezTo>
                <a:cubicBezTo>
                  <a:pt x="590" y="656"/>
                  <a:pt x="590" y="637"/>
                  <a:pt x="590" y="618"/>
                </a:cubicBezTo>
                <a:cubicBezTo>
                  <a:pt x="590" y="608"/>
                  <a:pt x="590" y="608"/>
                  <a:pt x="590" y="608"/>
                </a:cubicBezTo>
                <a:lnTo>
                  <a:pt x="590" y="608"/>
                </a:lnTo>
                <a:cubicBezTo>
                  <a:pt x="580" y="560"/>
                  <a:pt x="590" y="504"/>
                  <a:pt x="590" y="446"/>
                </a:cubicBezTo>
                <a:cubicBezTo>
                  <a:pt x="609" y="370"/>
                  <a:pt x="628" y="313"/>
                  <a:pt x="656" y="285"/>
                </a:cubicBezTo>
                <a:cubicBezTo>
                  <a:pt x="666" y="266"/>
                  <a:pt x="666" y="256"/>
                  <a:pt x="656" y="247"/>
                </a:cubicBezTo>
                <a:close/>
                <a:moveTo>
                  <a:pt x="229" y="161"/>
                </a:moveTo>
                <a:lnTo>
                  <a:pt x="229" y="161"/>
                </a:lnTo>
                <a:cubicBezTo>
                  <a:pt x="229" y="104"/>
                  <a:pt x="276" y="57"/>
                  <a:pt x="333" y="57"/>
                </a:cubicBezTo>
                <a:cubicBezTo>
                  <a:pt x="390" y="57"/>
                  <a:pt x="438" y="104"/>
                  <a:pt x="438" y="161"/>
                </a:cubicBezTo>
                <a:cubicBezTo>
                  <a:pt x="438" y="218"/>
                  <a:pt x="438" y="218"/>
                  <a:pt x="438" y="218"/>
                </a:cubicBezTo>
                <a:cubicBezTo>
                  <a:pt x="229" y="218"/>
                  <a:pt x="229" y="218"/>
                  <a:pt x="229" y="218"/>
                </a:cubicBezTo>
                <a:lnTo>
                  <a:pt x="229" y="161"/>
                </a:lnTo>
                <a:close/>
                <a:moveTo>
                  <a:pt x="542" y="437"/>
                </a:moveTo>
                <a:lnTo>
                  <a:pt x="542" y="437"/>
                </a:lnTo>
                <a:cubicBezTo>
                  <a:pt x="533" y="504"/>
                  <a:pt x="533" y="570"/>
                  <a:pt x="533" y="618"/>
                </a:cubicBezTo>
                <a:cubicBezTo>
                  <a:pt x="533" y="627"/>
                  <a:pt x="533" y="627"/>
                  <a:pt x="533" y="627"/>
                </a:cubicBezTo>
                <a:lnTo>
                  <a:pt x="533" y="627"/>
                </a:lnTo>
                <a:cubicBezTo>
                  <a:pt x="533" y="646"/>
                  <a:pt x="533" y="665"/>
                  <a:pt x="542" y="675"/>
                </a:cubicBezTo>
                <a:cubicBezTo>
                  <a:pt x="542" y="684"/>
                  <a:pt x="542" y="703"/>
                  <a:pt x="533" y="713"/>
                </a:cubicBezTo>
                <a:cubicBezTo>
                  <a:pt x="533" y="722"/>
                  <a:pt x="514" y="741"/>
                  <a:pt x="476" y="751"/>
                </a:cubicBezTo>
                <a:cubicBezTo>
                  <a:pt x="438" y="760"/>
                  <a:pt x="381" y="770"/>
                  <a:pt x="333" y="760"/>
                </a:cubicBezTo>
                <a:cubicBezTo>
                  <a:pt x="276" y="760"/>
                  <a:pt x="229" y="760"/>
                  <a:pt x="191" y="741"/>
                </a:cubicBezTo>
                <a:cubicBezTo>
                  <a:pt x="143" y="732"/>
                  <a:pt x="133" y="713"/>
                  <a:pt x="133" y="703"/>
                </a:cubicBezTo>
                <a:cubicBezTo>
                  <a:pt x="133" y="694"/>
                  <a:pt x="133" y="684"/>
                  <a:pt x="133" y="675"/>
                </a:cubicBezTo>
                <a:cubicBezTo>
                  <a:pt x="133" y="665"/>
                  <a:pt x="133" y="646"/>
                  <a:pt x="133" y="627"/>
                </a:cubicBezTo>
                <a:cubicBezTo>
                  <a:pt x="133" y="580"/>
                  <a:pt x="133" y="513"/>
                  <a:pt x="124" y="437"/>
                </a:cubicBezTo>
                <a:cubicBezTo>
                  <a:pt x="115" y="370"/>
                  <a:pt x="95" y="313"/>
                  <a:pt x="67" y="275"/>
                </a:cubicBezTo>
                <a:cubicBezTo>
                  <a:pt x="599" y="275"/>
                  <a:pt x="599" y="275"/>
                  <a:pt x="599" y="275"/>
                </a:cubicBezTo>
                <a:cubicBezTo>
                  <a:pt x="571" y="313"/>
                  <a:pt x="552" y="370"/>
                  <a:pt x="542" y="43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7" name="Freeform 498">
            <a:extLst>
              <a:ext uri="{FF2B5EF4-FFF2-40B4-BE49-F238E27FC236}">
                <a16:creationId xmlns:a16="http://schemas.microsoft.com/office/drawing/2014/main" id="{0E9D7F5C-BE67-2548-8184-DE44450B7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31770" y="2772502"/>
            <a:ext cx="633060" cy="841066"/>
          </a:xfrm>
          <a:custGeom>
            <a:avLst/>
            <a:gdLst>
              <a:gd name="T0" fmla="*/ 580 w 619"/>
              <a:gd name="T1" fmla="*/ 380 h 819"/>
              <a:gd name="T2" fmla="*/ 580 w 619"/>
              <a:gd name="T3" fmla="*/ 380 h 819"/>
              <a:gd name="T4" fmla="*/ 571 w 619"/>
              <a:gd name="T5" fmla="*/ 380 h 819"/>
              <a:gd name="T6" fmla="*/ 561 w 619"/>
              <a:gd name="T7" fmla="*/ 257 h 819"/>
              <a:gd name="T8" fmla="*/ 305 w 619"/>
              <a:gd name="T9" fmla="*/ 0 h 819"/>
              <a:gd name="T10" fmla="*/ 48 w 619"/>
              <a:gd name="T11" fmla="*/ 257 h 819"/>
              <a:gd name="T12" fmla="*/ 48 w 619"/>
              <a:gd name="T13" fmla="*/ 380 h 819"/>
              <a:gd name="T14" fmla="*/ 38 w 619"/>
              <a:gd name="T15" fmla="*/ 380 h 819"/>
              <a:gd name="T16" fmla="*/ 0 w 619"/>
              <a:gd name="T17" fmla="*/ 418 h 819"/>
              <a:gd name="T18" fmla="*/ 0 w 619"/>
              <a:gd name="T19" fmla="*/ 780 h 819"/>
              <a:gd name="T20" fmla="*/ 38 w 619"/>
              <a:gd name="T21" fmla="*/ 818 h 819"/>
              <a:gd name="T22" fmla="*/ 580 w 619"/>
              <a:gd name="T23" fmla="*/ 818 h 819"/>
              <a:gd name="T24" fmla="*/ 618 w 619"/>
              <a:gd name="T25" fmla="*/ 780 h 819"/>
              <a:gd name="T26" fmla="*/ 618 w 619"/>
              <a:gd name="T27" fmla="*/ 418 h 819"/>
              <a:gd name="T28" fmla="*/ 580 w 619"/>
              <a:gd name="T29" fmla="*/ 380 h 819"/>
              <a:gd name="T30" fmla="*/ 105 w 619"/>
              <a:gd name="T31" fmla="*/ 257 h 819"/>
              <a:gd name="T32" fmla="*/ 105 w 619"/>
              <a:gd name="T33" fmla="*/ 257 h 819"/>
              <a:gd name="T34" fmla="*/ 305 w 619"/>
              <a:gd name="T35" fmla="*/ 57 h 819"/>
              <a:gd name="T36" fmla="*/ 514 w 619"/>
              <a:gd name="T37" fmla="*/ 257 h 819"/>
              <a:gd name="T38" fmla="*/ 514 w 619"/>
              <a:gd name="T39" fmla="*/ 380 h 819"/>
              <a:gd name="T40" fmla="*/ 105 w 619"/>
              <a:gd name="T41" fmla="*/ 380 h 819"/>
              <a:gd name="T42" fmla="*/ 105 w 619"/>
              <a:gd name="T43" fmla="*/ 257 h 819"/>
              <a:gd name="T44" fmla="*/ 571 w 619"/>
              <a:gd name="T45" fmla="*/ 760 h 819"/>
              <a:gd name="T46" fmla="*/ 571 w 619"/>
              <a:gd name="T47" fmla="*/ 760 h 819"/>
              <a:gd name="T48" fmla="*/ 48 w 619"/>
              <a:gd name="T49" fmla="*/ 760 h 819"/>
              <a:gd name="T50" fmla="*/ 48 w 619"/>
              <a:gd name="T51" fmla="*/ 437 h 819"/>
              <a:gd name="T52" fmla="*/ 571 w 619"/>
              <a:gd name="T53" fmla="*/ 437 h 819"/>
              <a:gd name="T54" fmla="*/ 571 w 619"/>
              <a:gd name="T55" fmla="*/ 760 h 8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19" h="819">
                <a:moveTo>
                  <a:pt x="580" y="380"/>
                </a:moveTo>
                <a:lnTo>
                  <a:pt x="580" y="380"/>
                </a:lnTo>
                <a:cubicBezTo>
                  <a:pt x="571" y="380"/>
                  <a:pt x="571" y="380"/>
                  <a:pt x="571" y="380"/>
                </a:cubicBezTo>
                <a:cubicBezTo>
                  <a:pt x="561" y="257"/>
                  <a:pt x="561" y="257"/>
                  <a:pt x="561" y="257"/>
                </a:cubicBezTo>
                <a:cubicBezTo>
                  <a:pt x="561" y="114"/>
                  <a:pt x="447" y="0"/>
                  <a:pt x="305" y="0"/>
                </a:cubicBezTo>
                <a:cubicBezTo>
                  <a:pt x="162" y="0"/>
                  <a:pt x="48" y="114"/>
                  <a:pt x="48" y="257"/>
                </a:cubicBezTo>
                <a:cubicBezTo>
                  <a:pt x="48" y="380"/>
                  <a:pt x="48" y="380"/>
                  <a:pt x="48" y="380"/>
                </a:cubicBezTo>
                <a:cubicBezTo>
                  <a:pt x="38" y="380"/>
                  <a:pt x="38" y="380"/>
                  <a:pt x="38" y="380"/>
                </a:cubicBezTo>
                <a:cubicBezTo>
                  <a:pt x="10" y="380"/>
                  <a:pt x="0" y="399"/>
                  <a:pt x="0" y="418"/>
                </a:cubicBezTo>
                <a:cubicBezTo>
                  <a:pt x="0" y="780"/>
                  <a:pt x="0" y="780"/>
                  <a:pt x="0" y="780"/>
                </a:cubicBezTo>
                <a:cubicBezTo>
                  <a:pt x="0" y="798"/>
                  <a:pt x="10" y="818"/>
                  <a:pt x="38" y="818"/>
                </a:cubicBezTo>
                <a:cubicBezTo>
                  <a:pt x="580" y="818"/>
                  <a:pt x="580" y="818"/>
                  <a:pt x="580" y="818"/>
                </a:cubicBezTo>
                <a:cubicBezTo>
                  <a:pt x="599" y="818"/>
                  <a:pt x="618" y="798"/>
                  <a:pt x="618" y="780"/>
                </a:cubicBezTo>
                <a:cubicBezTo>
                  <a:pt x="618" y="418"/>
                  <a:pt x="618" y="418"/>
                  <a:pt x="618" y="418"/>
                </a:cubicBezTo>
                <a:cubicBezTo>
                  <a:pt x="618" y="399"/>
                  <a:pt x="599" y="380"/>
                  <a:pt x="580" y="380"/>
                </a:cubicBezTo>
                <a:close/>
                <a:moveTo>
                  <a:pt x="105" y="257"/>
                </a:moveTo>
                <a:lnTo>
                  <a:pt x="105" y="257"/>
                </a:lnTo>
                <a:cubicBezTo>
                  <a:pt x="105" y="142"/>
                  <a:pt x="190" y="57"/>
                  <a:pt x="305" y="57"/>
                </a:cubicBezTo>
                <a:cubicBezTo>
                  <a:pt x="419" y="57"/>
                  <a:pt x="514" y="142"/>
                  <a:pt x="514" y="257"/>
                </a:cubicBezTo>
                <a:cubicBezTo>
                  <a:pt x="514" y="380"/>
                  <a:pt x="514" y="380"/>
                  <a:pt x="514" y="380"/>
                </a:cubicBezTo>
                <a:cubicBezTo>
                  <a:pt x="105" y="380"/>
                  <a:pt x="105" y="380"/>
                  <a:pt x="105" y="380"/>
                </a:cubicBezTo>
                <a:lnTo>
                  <a:pt x="105" y="257"/>
                </a:lnTo>
                <a:close/>
                <a:moveTo>
                  <a:pt x="571" y="760"/>
                </a:moveTo>
                <a:lnTo>
                  <a:pt x="571" y="760"/>
                </a:lnTo>
                <a:cubicBezTo>
                  <a:pt x="48" y="760"/>
                  <a:pt x="48" y="760"/>
                  <a:pt x="48" y="760"/>
                </a:cubicBezTo>
                <a:cubicBezTo>
                  <a:pt x="48" y="437"/>
                  <a:pt x="48" y="437"/>
                  <a:pt x="48" y="437"/>
                </a:cubicBezTo>
                <a:cubicBezTo>
                  <a:pt x="571" y="437"/>
                  <a:pt x="571" y="437"/>
                  <a:pt x="571" y="437"/>
                </a:cubicBezTo>
                <a:lnTo>
                  <a:pt x="571" y="76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8" name="Freeform 499">
            <a:extLst>
              <a:ext uri="{FF2B5EF4-FFF2-40B4-BE49-F238E27FC236}">
                <a16:creationId xmlns:a16="http://schemas.microsoft.com/office/drawing/2014/main" id="{965173A1-F9FF-684E-9455-E196F5A07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79433" y="3310602"/>
            <a:ext cx="49742" cy="158266"/>
          </a:xfrm>
          <a:custGeom>
            <a:avLst/>
            <a:gdLst>
              <a:gd name="T0" fmla="*/ 28 w 48"/>
              <a:gd name="T1" fmla="*/ 152 h 153"/>
              <a:gd name="T2" fmla="*/ 28 w 48"/>
              <a:gd name="T3" fmla="*/ 152 h 153"/>
              <a:gd name="T4" fmla="*/ 47 w 48"/>
              <a:gd name="T5" fmla="*/ 123 h 153"/>
              <a:gd name="T6" fmla="*/ 47 w 48"/>
              <a:gd name="T7" fmla="*/ 28 h 153"/>
              <a:gd name="T8" fmla="*/ 28 w 48"/>
              <a:gd name="T9" fmla="*/ 0 h 153"/>
              <a:gd name="T10" fmla="*/ 0 w 48"/>
              <a:gd name="T11" fmla="*/ 28 h 153"/>
              <a:gd name="T12" fmla="*/ 0 w 48"/>
              <a:gd name="T13" fmla="*/ 123 h 153"/>
              <a:gd name="T14" fmla="*/ 28 w 48"/>
              <a:gd name="T15" fmla="*/ 152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" h="153">
                <a:moveTo>
                  <a:pt x="28" y="152"/>
                </a:moveTo>
                <a:lnTo>
                  <a:pt x="28" y="152"/>
                </a:lnTo>
                <a:cubicBezTo>
                  <a:pt x="38" y="152"/>
                  <a:pt x="47" y="142"/>
                  <a:pt x="47" y="123"/>
                </a:cubicBezTo>
                <a:cubicBezTo>
                  <a:pt x="47" y="28"/>
                  <a:pt x="47" y="28"/>
                  <a:pt x="47" y="28"/>
                </a:cubicBezTo>
                <a:cubicBezTo>
                  <a:pt x="47" y="19"/>
                  <a:pt x="38" y="0"/>
                  <a:pt x="28" y="0"/>
                </a:cubicBezTo>
                <a:cubicBezTo>
                  <a:pt x="9" y="0"/>
                  <a:pt x="0" y="19"/>
                  <a:pt x="0" y="28"/>
                </a:cubicBezTo>
                <a:cubicBezTo>
                  <a:pt x="0" y="123"/>
                  <a:pt x="0" y="123"/>
                  <a:pt x="0" y="123"/>
                </a:cubicBezTo>
                <a:cubicBezTo>
                  <a:pt x="0" y="142"/>
                  <a:pt x="9" y="152"/>
                  <a:pt x="28" y="15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AEDC2F0-1B4C-E943-B9F2-82176E3FB42F}"/>
              </a:ext>
            </a:extLst>
          </p:cNvPr>
          <p:cNvGrpSpPr/>
          <p:nvPr/>
        </p:nvGrpSpPr>
        <p:grpSpPr>
          <a:xfrm>
            <a:off x="1552504" y="4502143"/>
            <a:ext cx="6278339" cy="4716592"/>
            <a:chOff x="2232442" y="3643574"/>
            <a:chExt cx="6278339" cy="4716592"/>
          </a:xfrm>
        </p:grpSpPr>
        <p:sp>
          <p:nvSpPr>
            <p:cNvPr id="58" name="CuadroTexto 598">
              <a:extLst>
                <a:ext uri="{FF2B5EF4-FFF2-40B4-BE49-F238E27FC236}">
                  <a16:creationId xmlns:a16="http://schemas.microsoft.com/office/drawing/2014/main" id="{8E67EE1E-A9D4-CE4E-B3FC-ED208A61295B}"/>
                </a:ext>
              </a:extLst>
            </p:cNvPr>
            <p:cNvSpPr txBox="1"/>
            <p:nvPr/>
          </p:nvSpPr>
          <p:spPr>
            <a:xfrm>
              <a:off x="2232442" y="3643574"/>
              <a:ext cx="307488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Travel</a:t>
              </a:r>
            </a:p>
          </p:txBody>
        </p:sp>
        <p:sp>
          <p:nvSpPr>
            <p:cNvPr id="59" name="CuadroTexto 599">
              <a:extLst>
                <a:ext uri="{FF2B5EF4-FFF2-40B4-BE49-F238E27FC236}">
                  <a16:creationId xmlns:a16="http://schemas.microsoft.com/office/drawing/2014/main" id="{5F62CB0E-2046-C24B-B89B-47292BB15B37}"/>
                </a:ext>
              </a:extLst>
            </p:cNvPr>
            <p:cNvSpPr txBox="1"/>
            <p:nvPr/>
          </p:nvSpPr>
          <p:spPr>
            <a:xfrm>
              <a:off x="2236244" y="4943846"/>
              <a:ext cx="6274537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828474E-FBF2-F64D-9624-A6E053041070}"/>
              </a:ext>
            </a:extLst>
          </p:cNvPr>
          <p:cNvGrpSpPr/>
          <p:nvPr/>
        </p:nvGrpSpPr>
        <p:grpSpPr>
          <a:xfrm>
            <a:off x="19374176" y="2508333"/>
            <a:ext cx="4518438" cy="1592908"/>
            <a:chOff x="2088671" y="10759890"/>
            <a:chExt cx="4518438" cy="1592908"/>
          </a:xfrm>
        </p:grpSpPr>
        <p:sp>
          <p:nvSpPr>
            <p:cNvPr id="73" name="CuadroTexto 395">
              <a:extLst>
                <a:ext uri="{FF2B5EF4-FFF2-40B4-BE49-F238E27FC236}">
                  <a16:creationId xmlns:a16="http://schemas.microsoft.com/office/drawing/2014/main" id="{C9464161-A12A-C941-ADA3-9ECD30716F33}"/>
                </a:ext>
              </a:extLst>
            </p:cNvPr>
            <p:cNvSpPr txBox="1"/>
            <p:nvPr/>
          </p:nvSpPr>
          <p:spPr>
            <a:xfrm>
              <a:off x="2112117" y="1075989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74" name="Rectangle 56">
              <a:extLst>
                <a:ext uri="{FF2B5EF4-FFF2-40B4-BE49-F238E27FC236}">
                  <a16:creationId xmlns:a16="http://schemas.microsoft.com/office/drawing/2014/main" id="{83777BEB-2997-0D4D-9D86-AEF44DEDC840}"/>
                </a:ext>
              </a:extLst>
            </p:cNvPr>
            <p:cNvSpPr/>
            <p:nvPr/>
          </p:nvSpPr>
          <p:spPr>
            <a:xfrm>
              <a:off x="2088671" y="11398691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D02E244-040E-A54F-B1AE-2B5503A16524}"/>
              </a:ext>
            </a:extLst>
          </p:cNvPr>
          <p:cNvGrpSpPr/>
          <p:nvPr/>
        </p:nvGrpSpPr>
        <p:grpSpPr>
          <a:xfrm>
            <a:off x="19374176" y="4526375"/>
            <a:ext cx="4518438" cy="1592908"/>
            <a:chOff x="7365137" y="10759890"/>
            <a:chExt cx="4518438" cy="1592908"/>
          </a:xfrm>
        </p:grpSpPr>
        <p:sp>
          <p:nvSpPr>
            <p:cNvPr id="76" name="CuadroTexto 395">
              <a:extLst>
                <a:ext uri="{FF2B5EF4-FFF2-40B4-BE49-F238E27FC236}">
                  <a16:creationId xmlns:a16="http://schemas.microsoft.com/office/drawing/2014/main" id="{BA9824EA-C814-174F-ABFF-0D03F7B63B89}"/>
                </a:ext>
              </a:extLst>
            </p:cNvPr>
            <p:cNvSpPr txBox="1"/>
            <p:nvPr/>
          </p:nvSpPr>
          <p:spPr>
            <a:xfrm>
              <a:off x="7388583" y="1075989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77" name="Rectangle 56">
              <a:extLst>
                <a:ext uri="{FF2B5EF4-FFF2-40B4-BE49-F238E27FC236}">
                  <a16:creationId xmlns:a16="http://schemas.microsoft.com/office/drawing/2014/main" id="{A36BE3B2-A4E3-F14C-B950-093F60548435}"/>
                </a:ext>
              </a:extLst>
            </p:cNvPr>
            <p:cNvSpPr/>
            <p:nvPr/>
          </p:nvSpPr>
          <p:spPr>
            <a:xfrm>
              <a:off x="7365137" y="11398691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6C80BA6-E6D3-0A4B-B418-6F915E0C9194}"/>
              </a:ext>
            </a:extLst>
          </p:cNvPr>
          <p:cNvGrpSpPr/>
          <p:nvPr/>
        </p:nvGrpSpPr>
        <p:grpSpPr>
          <a:xfrm>
            <a:off x="19374176" y="6622257"/>
            <a:ext cx="4518438" cy="1592908"/>
            <a:chOff x="12756028" y="10759890"/>
            <a:chExt cx="4518438" cy="1592908"/>
          </a:xfrm>
        </p:grpSpPr>
        <p:sp>
          <p:nvSpPr>
            <p:cNvPr id="79" name="CuadroTexto 395">
              <a:extLst>
                <a:ext uri="{FF2B5EF4-FFF2-40B4-BE49-F238E27FC236}">
                  <a16:creationId xmlns:a16="http://schemas.microsoft.com/office/drawing/2014/main" id="{D9976527-DA08-314E-95E1-4DB7961D4376}"/>
                </a:ext>
              </a:extLst>
            </p:cNvPr>
            <p:cNvSpPr txBox="1"/>
            <p:nvPr/>
          </p:nvSpPr>
          <p:spPr>
            <a:xfrm>
              <a:off x="12779474" y="1075989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80" name="Rectangle 56">
              <a:extLst>
                <a:ext uri="{FF2B5EF4-FFF2-40B4-BE49-F238E27FC236}">
                  <a16:creationId xmlns:a16="http://schemas.microsoft.com/office/drawing/2014/main" id="{1270E511-5A11-0548-B714-495303E1C21C}"/>
                </a:ext>
              </a:extLst>
            </p:cNvPr>
            <p:cNvSpPr/>
            <p:nvPr/>
          </p:nvSpPr>
          <p:spPr>
            <a:xfrm>
              <a:off x="12756028" y="11398691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0AE5B04B-43BA-8442-B5F6-E38729C88E9E}"/>
              </a:ext>
            </a:extLst>
          </p:cNvPr>
          <p:cNvGrpSpPr/>
          <p:nvPr/>
        </p:nvGrpSpPr>
        <p:grpSpPr>
          <a:xfrm>
            <a:off x="19330826" y="8738486"/>
            <a:ext cx="4518438" cy="1592908"/>
            <a:chOff x="18075106" y="10759890"/>
            <a:chExt cx="4518438" cy="1592908"/>
          </a:xfrm>
        </p:grpSpPr>
        <p:sp>
          <p:nvSpPr>
            <p:cNvPr id="82" name="CuadroTexto 395">
              <a:extLst>
                <a:ext uri="{FF2B5EF4-FFF2-40B4-BE49-F238E27FC236}">
                  <a16:creationId xmlns:a16="http://schemas.microsoft.com/office/drawing/2014/main" id="{CD119CE2-CFC8-F64A-877B-D42514F9EDD1}"/>
                </a:ext>
              </a:extLst>
            </p:cNvPr>
            <p:cNvSpPr txBox="1"/>
            <p:nvPr/>
          </p:nvSpPr>
          <p:spPr>
            <a:xfrm>
              <a:off x="18098552" y="1075989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83" name="Rectangle 56">
              <a:extLst>
                <a:ext uri="{FF2B5EF4-FFF2-40B4-BE49-F238E27FC236}">
                  <a16:creationId xmlns:a16="http://schemas.microsoft.com/office/drawing/2014/main" id="{34FDDBDD-B065-014A-A417-5927D994BB61}"/>
                </a:ext>
              </a:extLst>
            </p:cNvPr>
            <p:cNvSpPr/>
            <p:nvPr/>
          </p:nvSpPr>
          <p:spPr>
            <a:xfrm>
              <a:off x="18075106" y="11398691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0038D895-7B56-D144-A984-B8F5BC1FE496}"/>
              </a:ext>
            </a:extLst>
          </p:cNvPr>
          <p:cNvGrpSpPr/>
          <p:nvPr/>
        </p:nvGrpSpPr>
        <p:grpSpPr>
          <a:xfrm>
            <a:off x="19330826" y="10756528"/>
            <a:ext cx="4518438" cy="1592908"/>
            <a:chOff x="18075106" y="10759890"/>
            <a:chExt cx="4518438" cy="1592908"/>
          </a:xfrm>
        </p:grpSpPr>
        <p:sp>
          <p:nvSpPr>
            <p:cNvPr id="85" name="CuadroTexto 395">
              <a:extLst>
                <a:ext uri="{FF2B5EF4-FFF2-40B4-BE49-F238E27FC236}">
                  <a16:creationId xmlns:a16="http://schemas.microsoft.com/office/drawing/2014/main" id="{32EF5D4D-8D79-074F-88CB-A1C1E4060CEB}"/>
                </a:ext>
              </a:extLst>
            </p:cNvPr>
            <p:cNvSpPr txBox="1"/>
            <p:nvPr/>
          </p:nvSpPr>
          <p:spPr>
            <a:xfrm>
              <a:off x="18098552" y="1075989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86" name="Rectangle 56">
              <a:extLst>
                <a:ext uri="{FF2B5EF4-FFF2-40B4-BE49-F238E27FC236}">
                  <a16:creationId xmlns:a16="http://schemas.microsoft.com/office/drawing/2014/main" id="{1C12C126-E3A4-594C-9B63-9536B55A1B59}"/>
                </a:ext>
              </a:extLst>
            </p:cNvPr>
            <p:cNvSpPr/>
            <p:nvPr/>
          </p:nvSpPr>
          <p:spPr>
            <a:xfrm>
              <a:off x="18075106" y="11398691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09692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Freeform 407">
            <a:extLst>
              <a:ext uri="{FF2B5EF4-FFF2-40B4-BE49-F238E27FC236}">
                <a16:creationId xmlns:a16="http://schemas.microsoft.com/office/drawing/2014/main" id="{AF39BC2B-47E2-4F45-94BD-CFB0E9A05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722" y="4802146"/>
            <a:ext cx="5089739" cy="5079759"/>
          </a:xfrm>
          <a:custGeom>
            <a:avLst/>
            <a:gdLst>
              <a:gd name="T0" fmla="*/ 4499 w 4500"/>
              <a:gd name="T1" fmla="*/ 2248 h 4489"/>
              <a:gd name="T2" fmla="*/ 4499 w 4500"/>
              <a:gd name="T3" fmla="*/ 2248 h 4489"/>
              <a:gd name="T4" fmla="*/ 2249 w 4500"/>
              <a:gd name="T5" fmla="*/ 4488 h 4489"/>
              <a:gd name="T6" fmla="*/ 0 w 4500"/>
              <a:gd name="T7" fmla="*/ 2248 h 4489"/>
              <a:gd name="T8" fmla="*/ 2249 w 4500"/>
              <a:gd name="T9" fmla="*/ 0 h 4489"/>
              <a:gd name="T10" fmla="*/ 4499 w 4500"/>
              <a:gd name="T11" fmla="*/ 2248 h 44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00" h="4489">
                <a:moveTo>
                  <a:pt x="4499" y="2248"/>
                </a:moveTo>
                <a:lnTo>
                  <a:pt x="4499" y="2248"/>
                </a:lnTo>
                <a:cubicBezTo>
                  <a:pt x="4499" y="3486"/>
                  <a:pt x="3487" y="4488"/>
                  <a:pt x="2249" y="4488"/>
                </a:cubicBezTo>
                <a:cubicBezTo>
                  <a:pt x="1011" y="4488"/>
                  <a:pt x="0" y="3486"/>
                  <a:pt x="0" y="2248"/>
                </a:cubicBezTo>
                <a:cubicBezTo>
                  <a:pt x="0" y="1002"/>
                  <a:pt x="1011" y="0"/>
                  <a:pt x="2249" y="0"/>
                </a:cubicBezTo>
                <a:cubicBezTo>
                  <a:pt x="3487" y="0"/>
                  <a:pt x="4499" y="1002"/>
                  <a:pt x="4499" y="224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2" name="Freeform 408">
            <a:extLst>
              <a:ext uri="{FF2B5EF4-FFF2-40B4-BE49-F238E27FC236}">
                <a16:creationId xmlns:a16="http://schemas.microsoft.com/office/drawing/2014/main" id="{915A316F-8627-1845-A131-2C67084C0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7738" y="7621461"/>
            <a:ext cx="2025916" cy="2120726"/>
          </a:xfrm>
          <a:custGeom>
            <a:avLst/>
            <a:gdLst>
              <a:gd name="T0" fmla="*/ 1770 w 1789"/>
              <a:gd name="T1" fmla="*/ 1377 h 1876"/>
              <a:gd name="T2" fmla="*/ 1770 w 1789"/>
              <a:gd name="T3" fmla="*/ 1377 h 1876"/>
              <a:gd name="T4" fmla="*/ 1378 w 1789"/>
              <a:gd name="T5" fmla="*/ 689 h 1876"/>
              <a:gd name="T6" fmla="*/ 1500 w 1789"/>
              <a:gd name="T7" fmla="*/ 305 h 1876"/>
              <a:gd name="T8" fmla="*/ 1491 w 1789"/>
              <a:gd name="T9" fmla="*/ 61 h 1876"/>
              <a:gd name="T10" fmla="*/ 1413 w 1789"/>
              <a:gd name="T11" fmla="*/ 18 h 1876"/>
              <a:gd name="T12" fmla="*/ 1195 w 1789"/>
              <a:gd name="T13" fmla="*/ 131 h 1876"/>
              <a:gd name="T14" fmla="*/ 924 w 1789"/>
              <a:gd name="T15" fmla="*/ 419 h 1876"/>
              <a:gd name="T16" fmla="*/ 122 w 1789"/>
              <a:gd name="T17" fmla="*/ 419 h 1876"/>
              <a:gd name="T18" fmla="*/ 61 w 1789"/>
              <a:gd name="T19" fmla="*/ 445 h 1876"/>
              <a:gd name="T20" fmla="*/ 9 w 1789"/>
              <a:gd name="T21" fmla="*/ 541 h 1876"/>
              <a:gd name="T22" fmla="*/ 35 w 1789"/>
              <a:gd name="T23" fmla="*/ 610 h 1876"/>
              <a:gd name="T24" fmla="*/ 768 w 1789"/>
              <a:gd name="T25" fmla="*/ 794 h 1876"/>
              <a:gd name="T26" fmla="*/ 785 w 1789"/>
              <a:gd name="T27" fmla="*/ 802 h 1876"/>
              <a:gd name="T28" fmla="*/ 567 w 1789"/>
              <a:gd name="T29" fmla="*/ 1360 h 1876"/>
              <a:gd name="T30" fmla="*/ 192 w 1789"/>
              <a:gd name="T31" fmla="*/ 1334 h 1876"/>
              <a:gd name="T32" fmla="*/ 166 w 1789"/>
              <a:gd name="T33" fmla="*/ 1351 h 1876"/>
              <a:gd name="T34" fmla="*/ 140 w 1789"/>
              <a:gd name="T35" fmla="*/ 1395 h 1876"/>
              <a:gd name="T36" fmla="*/ 149 w 1789"/>
              <a:gd name="T37" fmla="*/ 1439 h 1876"/>
              <a:gd name="T38" fmla="*/ 497 w 1789"/>
              <a:gd name="T39" fmla="*/ 1552 h 1876"/>
              <a:gd name="T40" fmla="*/ 532 w 1789"/>
              <a:gd name="T41" fmla="*/ 1630 h 1876"/>
              <a:gd name="T42" fmla="*/ 532 w 1789"/>
              <a:gd name="T43" fmla="*/ 1630 h 1876"/>
              <a:gd name="T44" fmla="*/ 602 w 1789"/>
              <a:gd name="T45" fmla="*/ 1622 h 1876"/>
              <a:gd name="T46" fmla="*/ 889 w 1789"/>
              <a:gd name="T47" fmla="*/ 1866 h 1876"/>
              <a:gd name="T48" fmla="*/ 924 w 1789"/>
              <a:gd name="T49" fmla="*/ 1857 h 1876"/>
              <a:gd name="T50" fmla="*/ 951 w 1789"/>
              <a:gd name="T51" fmla="*/ 1805 h 1876"/>
              <a:gd name="T52" fmla="*/ 951 w 1789"/>
              <a:gd name="T53" fmla="*/ 1779 h 1876"/>
              <a:gd name="T54" fmla="*/ 741 w 1789"/>
              <a:gd name="T55" fmla="*/ 1465 h 1876"/>
              <a:gd name="T56" fmla="*/ 1116 w 1789"/>
              <a:gd name="T57" fmla="*/ 1003 h 1876"/>
              <a:gd name="T58" fmla="*/ 1125 w 1789"/>
              <a:gd name="T59" fmla="*/ 1003 h 1876"/>
              <a:gd name="T60" fmla="*/ 1657 w 1789"/>
              <a:gd name="T61" fmla="*/ 1552 h 1876"/>
              <a:gd name="T62" fmla="*/ 1726 w 1789"/>
              <a:gd name="T63" fmla="*/ 1534 h 1876"/>
              <a:gd name="T64" fmla="*/ 1779 w 1789"/>
              <a:gd name="T65" fmla="*/ 1439 h 1876"/>
              <a:gd name="T66" fmla="*/ 1770 w 1789"/>
              <a:gd name="T67" fmla="*/ 1377 h 1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789" h="1876">
                <a:moveTo>
                  <a:pt x="1770" y="1377"/>
                </a:moveTo>
                <a:lnTo>
                  <a:pt x="1770" y="1377"/>
                </a:lnTo>
                <a:cubicBezTo>
                  <a:pt x="1378" y="689"/>
                  <a:pt x="1378" y="689"/>
                  <a:pt x="1378" y="689"/>
                </a:cubicBezTo>
                <a:cubicBezTo>
                  <a:pt x="1465" y="584"/>
                  <a:pt x="1509" y="445"/>
                  <a:pt x="1500" y="305"/>
                </a:cubicBezTo>
                <a:cubicBezTo>
                  <a:pt x="1491" y="61"/>
                  <a:pt x="1491" y="61"/>
                  <a:pt x="1491" y="61"/>
                </a:cubicBezTo>
                <a:cubicBezTo>
                  <a:pt x="1491" y="26"/>
                  <a:pt x="1447" y="0"/>
                  <a:pt x="1413" y="18"/>
                </a:cubicBezTo>
                <a:cubicBezTo>
                  <a:pt x="1195" y="131"/>
                  <a:pt x="1195" y="131"/>
                  <a:pt x="1195" y="131"/>
                </a:cubicBezTo>
                <a:cubicBezTo>
                  <a:pt x="1072" y="192"/>
                  <a:pt x="977" y="296"/>
                  <a:pt x="924" y="419"/>
                </a:cubicBezTo>
                <a:cubicBezTo>
                  <a:pt x="122" y="419"/>
                  <a:pt x="122" y="419"/>
                  <a:pt x="122" y="419"/>
                </a:cubicBezTo>
                <a:cubicBezTo>
                  <a:pt x="96" y="410"/>
                  <a:pt x="79" y="427"/>
                  <a:pt x="61" y="445"/>
                </a:cubicBezTo>
                <a:cubicBezTo>
                  <a:pt x="9" y="541"/>
                  <a:pt x="9" y="541"/>
                  <a:pt x="9" y="541"/>
                </a:cubicBezTo>
                <a:cubicBezTo>
                  <a:pt x="0" y="558"/>
                  <a:pt x="9" y="593"/>
                  <a:pt x="35" y="610"/>
                </a:cubicBezTo>
                <a:cubicBezTo>
                  <a:pt x="768" y="794"/>
                  <a:pt x="768" y="794"/>
                  <a:pt x="768" y="794"/>
                </a:cubicBezTo>
                <a:cubicBezTo>
                  <a:pt x="768" y="802"/>
                  <a:pt x="776" y="802"/>
                  <a:pt x="785" y="802"/>
                </a:cubicBezTo>
                <a:cubicBezTo>
                  <a:pt x="567" y="1360"/>
                  <a:pt x="567" y="1360"/>
                  <a:pt x="567" y="1360"/>
                </a:cubicBezTo>
                <a:cubicBezTo>
                  <a:pt x="192" y="1334"/>
                  <a:pt x="192" y="1334"/>
                  <a:pt x="192" y="1334"/>
                </a:cubicBezTo>
                <a:cubicBezTo>
                  <a:pt x="183" y="1334"/>
                  <a:pt x="175" y="1343"/>
                  <a:pt x="166" y="1351"/>
                </a:cubicBezTo>
                <a:cubicBezTo>
                  <a:pt x="140" y="1395"/>
                  <a:pt x="140" y="1395"/>
                  <a:pt x="140" y="1395"/>
                </a:cubicBezTo>
                <a:cubicBezTo>
                  <a:pt x="131" y="1412"/>
                  <a:pt x="131" y="1430"/>
                  <a:pt x="149" y="1439"/>
                </a:cubicBezTo>
                <a:cubicBezTo>
                  <a:pt x="497" y="1552"/>
                  <a:pt x="497" y="1552"/>
                  <a:pt x="497" y="1552"/>
                </a:cubicBezTo>
                <a:cubicBezTo>
                  <a:pt x="489" y="1587"/>
                  <a:pt x="506" y="1613"/>
                  <a:pt x="532" y="1630"/>
                </a:cubicBezTo>
                <a:lnTo>
                  <a:pt x="532" y="1630"/>
                </a:lnTo>
                <a:cubicBezTo>
                  <a:pt x="558" y="1639"/>
                  <a:pt x="584" y="1639"/>
                  <a:pt x="602" y="1622"/>
                </a:cubicBezTo>
                <a:cubicBezTo>
                  <a:pt x="889" y="1866"/>
                  <a:pt x="889" y="1866"/>
                  <a:pt x="889" y="1866"/>
                </a:cubicBezTo>
                <a:cubicBezTo>
                  <a:pt x="898" y="1875"/>
                  <a:pt x="916" y="1866"/>
                  <a:pt x="924" y="1857"/>
                </a:cubicBezTo>
                <a:cubicBezTo>
                  <a:pt x="951" y="1805"/>
                  <a:pt x="951" y="1805"/>
                  <a:pt x="951" y="1805"/>
                </a:cubicBezTo>
                <a:cubicBezTo>
                  <a:pt x="959" y="1796"/>
                  <a:pt x="959" y="1787"/>
                  <a:pt x="951" y="1779"/>
                </a:cubicBezTo>
                <a:cubicBezTo>
                  <a:pt x="741" y="1465"/>
                  <a:pt x="741" y="1465"/>
                  <a:pt x="741" y="1465"/>
                </a:cubicBezTo>
                <a:cubicBezTo>
                  <a:pt x="1116" y="1003"/>
                  <a:pt x="1116" y="1003"/>
                  <a:pt x="1116" y="1003"/>
                </a:cubicBezTo>
                <a:cubicBezTo>
                  <a:pt x="1125" y="1003"/>
                  <a:pt x="1125" y="1003"/>
                  <a:pt x="1125" y="1003"/>
                </a:cubicBezTo>
                <a:cubicBezTo>
                  <a:pt x="1657" y="1552"/>
                  <a:pt x="1657" y="1552"/>
                  <a:pt x="1657" y="1552"/>
                </a:cubicBezTo>
                <a:cubicBezTo>
                  <a:pt x="1674" y="1561"/>
                  <a:pt x="1709" y="1561"/>
                  <a:pt x="1726" y="1534"/>
                </a:cubicBezTo>
                <a:cubicBezTo>
                  <a:pt x="1779" y="1439"/>
                  <a:pt x="1779" y="1439"/>
                  <a:pt x="1779" y="1439"/>
                </a:cubicBezTo>
                <a:cubicBezTo>
                  <a:pt x="1788" y="1421"/>
                  <a:pt x="1788" y="1395"/>
                  <a:pt x="1770" y="137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3" name="Freeform 409">
            <a:extLst>
              <a:ext uri="{FF2B5EF4-FFF2-40B4-BE49-F238E27FC236}">
                <a16:creationId xmlns:a16="http://schemas.microsoft.com/office/drawing/2014/main" id="{DDFBD558-DCE7-6A44-B6EB-E3BE9A90E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7636" y="4607537"/>
            <a:ext cx="5483946" cy="5473966"/>
          </a:xfrm>
          <a:custGeom>
            <a:avLst/>
            <a:gdLst>
              <a:gd name="T0" fmla="*/ 2799 w 4848"/>
              <a:gd name="T1" fmla="*/ 209 h 4838"/>
              <a:gd name="T2" fmla="*/ 2799 w 4848"/>
              <a:gd name="T3" fmla="*/ 209 h 4838"/>
              <a:gd name="T4" fmla="*/ 4638 w 4848"/>
              <a:gd name="T5" fmla="*/ 2797 h 4838"/>
              <a:gd name="T6" fmla="*/ 2049 w 4848"/>
              <a:gd name="T7" fmla="*/ 4636 h 4838"/>
              <a:gd name="T8" fmla="*/ 209 w 4848"/>
              <a:gd name="T9" fmla="*/ 2047 h 4838"/>
              <a:gd name="T10" fmla="*/ 2799 w 4848"/>
              <a:gd name="T11" fmla="*/ 209 h 4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48" h="4838">
                <a:moveTo>
                  <a:pt x="2799" y="209"/>
                </a:moveTo>
                <a:lnTo>
                  <a:pt x="2799" y="209"/>
                </a:lnTo>
                <a:cubicBezTo>
                  <a:pt x="4019" y="409"/>
                  <a:pt x="4847" y="1569"/>
                  <a:pt x="4638" y="2797"/>
                </a:cubicBezTo>
                <a:cubicBezTo>
                  <a:pt x="4429" y="4017"/>
                  <a:pt x="3269" y="4837"/>
                  <a:pt x="2049" y="4636"/>
                </a:cubicBezTo>
                <a:cubicBezTo>
                  <a:pt x="828" y="4427"/>
                  <a:pt x="0" y="3268"/>
                  <a:pt x="209" y="2047"/>
                </a:cubicBezTo>
                <a:cubicBezTo>
                  <a:pt x="418" y="819"/>
                  <a:pt x="1578" y="0"/>
                  <a:pt x="2799" y="20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4" name="Freeform 410">
            <a:extLst>
              <a:ext uri="{FF2B5EF4-FFF2-40B4-BE49-F238E27FC236}">
                <a16:creationId xmlns:a16="http://schemas.microsoft.com/office/drawing/2014/main" id="{ECA8DC69-B0A5-5E48-92A1-E4F47F744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0957" y="5216310"/>
            <a:ext cx="1676620" cy="1571833"/>
          </a:xfrm>
          <a:custGeom>
            <a:avLst/>
            <a:gdLst>
              <a:gd name="T0" fmla="*/ 1194 w 1482"/>
              <a:gd name="T1" fmla="*/ 9 h 1387"/>
              <a:gd name="T2" fmla="*/ 1194 w 1482"/>
              <a:gd name="T3" fmla="*/ 9 h 1387"/>
              <a:gd name="T4" fmla="*/ 566 w 1482"/>
              <a:gd name="T5" fmla="*/ 244 h 1387"/>
              <a:gd name="T6" fmla="*/ 261 w 1482"/>
              <a:gd name="T7" fmla="*/ 79 h 1387"/>
              <a:gd name="T8" fmla="*/ 52 w 1482"/>
              <a:gd name="T9" fmla="*/ 52 h 1387"/>
              <a:gd name="T10" fmla="*/ 8 w 1482"/>
              <a:gd name="T11" fmla="*/ 113 h 1387"/>
              <a:gd name="T12" fmla="*/ 69 w 1482"/>
              <a:gd name="T13" fmla="*/ 314 h 1387"/>
              <a:gd name="T14" fmla="*/ 278 w 1482"/>
              <a:gd name="T15" fmla="*/ 575 h 1387"/>
              <a:gd name="T16" fmla="*/ 156 w 1482"/>
              <a:gd name="T17" fmla="*/ 1247 h 1387"/>
              <a:gd name="T18" fmla="*/ 174 w 1482"/>
              <a:gd name="T19" fmla="*/ 1299 h 1387"/>
              <a:gd name="T20" fmla="*/ 244 w 1482"/>
              <a:gd name="T21" fmla="*/ 1360 h 1387"/>
              <a:gd name="T22" fmla="*/ 304 w 1482"/>
              <a:gd name="T23" fmla="*/ 1351 h 1387"/>
              <a:gd name="T24" fmla="*/ 566 w 1482"/>
              <a:gd name="T25" fmla="*/ 767 h 1387"/>
              <a:gd name="T26" fmla="*/ 575 w 1482"/>
              <a:gd name="T27" fmla="*/ 750 h 1387"/>
              <a:gd name="T28" fmla="*/ 1011 w 1482"/>
              <a:gd name="T29" fmla="*/ 1011 h 1387"/>
              <a:gd name="T30" fmla="*/ 932 w 1482"/>
              <a:gd name="T31" fmla="*/ 1317 h 1387"/>
              <a:gd name="T32" fmla="*/ 941 w 1482"/>
              <a:gd name="T33" fmla="*/ 1343 h 1387"/>
              <a:gd name="T34" fmla="*/ 976 w 1482"/>
              <a:gd name="T35" fmla="*/ 1377 h 1387"/>
              <a:gd name="T36" fmla="*/ 1011 w 1482"/>
              <a:gd name="T37" fmla="*/ 1369 h 1387"/>
              <a:gd name="T38" fmla="*/ 1159 w 1482"/>
              <a:gd name="T39" fmla="*/ 1098 h 1387"/>
              <a:gd name="T40" fmla="*/ 1229 w 1482"/>
              <a:gd name="T41" fmla="*/ 1081 h 1387"/>
              <a:gd name="T42" fmla="*/ 1229 w 1482"/>
              <a:gd name="T43" fmla="*/ 1081 h 1387"/>
              <a:gd name="T44" fmla="*/ 1229 w 1482"/>
              <a:gd name="T45" fmla="*/ 1011 h 1387"/>
              <a:gd name="T46" fmla="*/ 1473 w 1482"/>
              <a:gd name="T47" fmla="*/ 811 h 1387"/>
              <a:gd name="T48" fmla="*/ 1473 w 1482"/>
              <a:gd name="T49" fmla="*/ 785 h 1387"/>
              <a:gd name="T50" fmla="*/ 1438 w 1482"/>
              <a:gd name="T51" fmla="*/ 750 h 1387"/>
              <a:gd name="T52" fmla="*/ 1412 w 1482"/>
              <a:gd name="T53" fmla="*/ 750 h 1387"/>
              <a:gd name="T54" fmla="*/ 1115 w 1482"/>
              <a:gd name="T55" fmla="*/ 881 h 1387"/>
              <a:gd name="T56" fmla="*/ 784 w 1482"/>
              <a:gd name="T57" fmla="*/ 497 h 1387"/>
              <a:gd name="T58" fmla="*/ 793 w 1482"/>
              <a:gd name="T59" fmla="*/ 497 h 1387"/>
              <a:gd name="T60" fmla="*/ 1316 w 1482"/>
              <a:gd name="T61" fmla="*/ 131 h 1387"/>
              <a:gd name="T62" fmla="*/ 1316 w 1482"/>
              <a:gd name="T63" fmla="*/ 70 h 1387"/>
              <a:gd name="T64" fmla="*/ 1246 w 1482"/>
              <a:gd name="T65" fmla="*/ 9 h 1387"/>
              <a:gd name="T66" fmla="*/ 1194 w 1482"/>
              <a:gd name="T67" fmla="*/ 9 h 1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482" h="1387">
                <a:moveTo>
                  <a:pt x="1194" y="9"/>
                </a:moveTo>
                <a:lnTo>
                  <a:pt x="1194" y="9"/>
                </a:lnTo>
                <a:cubicBezTo>
                  <a:pt x="566" y="244"/>
                  <a:pt x="566" y="244"/>
                  <a:pt x="566" y="244"/>
                </a:cubicBezTo>
                <a:cubicBezTo>
                  <a:pt x="488" y="157"/>
                  <a:pt x="374" y="96"/>
                  <a:pt x="261" y="79"/>
                </a:cubicBezTo>
                <a:cubicBezTo>
                  <a:pt x="52" y="52"/>
                  <a:pt x="52" y="52"/>
                  <a:pt x="52" y="52"/>
                </a:cubicBezTo>
                <a:cubicBezTo>
                  <a:pt x="25" y="52"/>
                  <a:pt x="0" y="87"/>
                  <a:pt x="8" y="113"/>
                </a:cubicBezTo>
                <a:cubicBezTo>
                  <a:pt x="69" y="314"/>
                  <a:pt x="69" y="314"/>
                  <a:pt x="69" y="314"/>
                </a:cubicBezTo>
                <a:cubicBezTo>
                  <a:pt x="104" y="419"/>
                  <a:pt x="174" y="515"/>
                  <a:pt x="278" y="575"/>
                </a:cubicBezTo>
                <a:cubicBezTo>
                  <a:pt x="156" y="1247"/>
                  <a:pt x="156" y="1247"/>
                  <a:pt x="156" y="1247"/>
                </a:cubicBezTo>
                <a:cubicBezTo>
                  <a:pt x="156" y="1264"/>
                  <a:pt x="156" y="1290"/>
                  <a:pt x="174" y="1299"/>
                </a:cubicBezTo>
                <a:cubicBezTo>
                  <a:pt x="244" y="1360"/>
                  <a:pt x="244" y="1360"/>
                  <a:pt x="244" y="1360"/>
                </a:cubicBezTo>
                <a:cubicBezTo>
                  <a:pt x="261" y="1377"/>
                  <a:pt x="287" y="1369"/>
                  <a:pt x="304" y="1351"/>
                </a:cubicBezTo>
                <a:cubicBezTo>
                  <a:pt x="566" y="767"/>
                  <a:pt x="566" y="767"/>
                  <a:pt x="566" y="767"/>
                </a:cubicBezTo>
                <a:cubicBezTo>
                  <a:pt x="566" y="759"/>
                  <a:pt x="566" y="759"/>
                  <a:pt x="575" y="750"/>
                </a:cubicBezTo>
                <a:cubicBezTo>
                  <a:pt x="1011" y="1011"/>
                  <a:pt x="1011" y="1011"/>
                  <a:pt x="1011" y="1011"/>
                </a:cubicBezTo>
                <a:cubicBezTo>
                  <a:pt x="932" y="1317"/>
                  <a:pt x="932" y="1317"/>
                  <a:pt x="932" y="1317"/>
                </a:cubicBezTo>
                <a:cubicBezTo>
                  <a:pt x="932" y="1325"/>
                  <a:pt x="932" y="1334"/>
                  <a:pt x="941" y="1343"/>
                </a:cubicBezTo>
                <a:cubicBezTo>
                  <a:pt x="976" y="1377"/>
                  <a:pt x="976" y="1377"/>
                  <a:pt x="976" y="1377"/>
                </a:cubicBezTo>
                <a:cubicBezTo>
                  <a:pt x="985" y="1386"/>
                  <a:pt x="1002" y="1377"/>
                  <a:pt x="1011" y="1369"/>
                </a:cubicBezTo>
                <a:cubicBezTo>
                  <a:pt x="1159" y="1098"/>
                  <a:pt x="1159" y="1098"/>
                  <a:pt x="1159" y="1098"/>
                </a:cubicBezTo>
                <a:cubicBezTo>
                  <a:pt x="1185" y="1107"/>
                  <a:pt x="1211" y="1098"/>
                  <a:pt x="1229" y="1081"/>
                </a:cubicBezTo>
                <a:lnTo>
                  <a:pt x="1229" y="1081"/>
                </a:lnTo>
                <a:cubicBezTo>
                  <a:pt x="1237" y="1064"/>
                  <a:pt x="1237" y="1038"/>
                  <a:pt x="1229" y="1011"/>
                </a:cubicBezTo>
                <a:cubicBezTo>
                  <a:pt x="1473" y="811"/>
                  <a:pt x="1473" y="811"/>
                  <a:pt x="1473" y="811"/>
                </a:cubicBezTo>
                <a:cubicBezTo>
                  <a:pt x="1481" y="802"/>
                  <a:pt x="1481" y="794"/>
                  <a:pt x="1473" y="785"/>
                </a:cubicBezTo>
                <a:cubicBezTo>
                  <a:pt x="1438" y="750"/>
                  <a:pt x="1438" y="750"/>
                  <a:pt x="1438" y="750"/>
                </a:cubicBezTo>
                <a:cubicBezTo>
                  <a:pt x="1429" y="750"/>
                  <a:pt x="1412" y="750"/>
                  <a:pt x="1412" y="750"/>
                </a:cubicBezTo>
                <a:cubicBezTo>
                  <a:pt x="1115" y="881"/>
                  <a:pt x="1115" y="881"/>
                  <a:pt x="1115" y="881"/>
                </a:cubicBezTo>
                <a:cubicBezTo>
                  <a:pt x="784" y="497"/>
                  <a:pt x="784" y="497"/>
                  <a:pt x="784" y="497"/>
                </a:cubicBezTo>
                <a:cubicBezTo>
                  <a:pt x="784" y="497"/>
                  <a:pt x="784" y="497"/>
                  <a:pt x="793" y="497"/>
                </a:cubicBezTo>
                <a:cubicBezTo>
                  <a:pt x="1316" y="131"/>
                  <a:pt x="1316" y="131"/>
                  <a:pt x="1316" y="131"/>
                </a:cubicBezTo>
                <a:cubicBezTo>
                  <a:pt x="1333" y="113"/>
                  <a:pt x="1333" y="87"/>
                  <a:pt x="1316" y="70"/>
                </a:cubicBezTo>
                <a:cubicBezTo>
                  <a:pt x="1246" y="9"/>
                  <a:pt x="1246" y="9"/>
                  <a:pt x="1246" y="9"/>
                </a:cubicBezTo>
                <a:cubicBezTo>
                  <a:pt x="1229" y="0"/>
                  <a:pt x="1211" y="0"/>
                  <a:pt x="1194" y="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5" name="Freeform 411">
            <a:extLst>
              <a:ext uri="{FF2B5EF4-FFF2-40B4-BE49-F238E27FC236}">
                <a16:creationId xmlns:a16="http://schemas.microsoft.com/office/drawing/2014/main" id="{0F4C61BC-FF3A-A744-965E-EF510CC04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11482" y="4447859"/>
            <a:ext cx="5798311" cy="5788331"/>
          </a:xfrm>
          <a:custGeom>
            <a:avLst/>
            <a:gdLst>
              <a:gd name="T0" fmla="*/ 4463 w 5126"/>
              <a:gd name="T1" fmla="*/ 3765 h 5117"/>
              <a:gd name="T2" fmla="*/ 4463 w 5126"/>
              <a:gd name="T3" fmla="*/ 3765 h 5117"/>
              <a:gd name="T4" fmla="*/ 1359 w 5126"/>
              <a:gd name="T5" fmla="*/ 4454 h 5117"/>
              <a:gd name="T6" fmla="*/ 670 w 5126"/>
              <a:gd name="T7" fmla="*/ 1360 h 5117"/>
              <a:gd name="T8" fmla="*/ 3765 w 5126"/>
              <a:gd name="T9" fmla="*/ 663 h 5117"/>
              <a:gd name="T10" fmla="*/ 4463 w 5126"/>
              <a:gd name="T11" fmla="*/ 3765 h 5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126" h="5117">
                <a:moveTo>
                  <a:pt x="4463" y="3765"/>
                </a:moveTo>
                <a:lnTo>
                  <a:pt x="4463" y="3765"/>
                </a:lnTo>
                <a:cubicBezTo>
                  <a:pt x="3800" y="4811"/>
                  <a:pt x="2414" y="5116"/>
                  <a:pt x="1359" y="4454"/>
                </a:cubicBezTo>
                <a:cubicBezTo>
                  <a:pt x="313" y="3791"/>
                  <a:pt x="0" y="2405"/>
                  <a:pt x="670" y="1360"/>
                </a:cubicBezTo>
                <a:cubicBezTo>
                  <a:pt x="1333" y="314"/>
                  <a:pt x="2719" y="0"/>
                  <a:pt x="3765" y="663"/>
                </a:cubicBezTo>
                <a:cubicBezTo>
                  <a:pt x="4811" y="1325"/>
                  <a:pt x="5125" y="2710"/>
                  <a:pt x="4463" y="376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6" name="Freeform 412">
            <a:extLst>
              <a:ext uri="{FF2B5EF4-FFF2-40B4-BE49-F238E27FC236}">
                <a16:creationId xmlns:a16="http://schemas.microsoft.com/office/drawing/2014/main" id="{92D5A1C9-12DB-8B4C-BCDB-D5CF02BBA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86693" y="8255185"/>
            <a:ext cx="2140683" cy="2070824"/>
          </a:xfrm>
          <a:custGeom>
            <a:avLst/>
            <a:gdLst>
              <a:gd name="T0" fmla="*/ 1404 w 1893"/>
              <a:gd name="T1" fmla="*/ 1717 h 1832"/>
              <a:gd name="T2" fmla="*/ 1404 w 1893"/>
              <a:gd name="T3" fmla="*/ 1717 h 1832"/>
              <a:gd name="T4" fmla="*/ 1438 w 1893"/>
              <a:gd name="T5" fmla="*/ 924 h 1832"/>
              <a:gd name="T6" fmla="*/ 1752 w 1893"/>
              <a:gd name="T7" fmla="*/ 663 h 1832"/>
              <a:gd name="T8" fmla="*/ 1874 w 1893"/>
              <a:gd name="T9" fmla="*/ 453 h 1832"/>
              <a:gd name="T10" fmla="*/ 1831 w 1893"/>
              <a:gd name="T11" fmla="*/ 375 h 1832"/>
              <a:gd name="T12" fmla="*/ 1596 w 1893"/>
              <a:gd name="T13" fmla="*/ 349 h 1832"/>
              <a:gd name="T14" fmla="*/ 1203 w 1893"/>
              <a:gd name="T15" fmla="*/ 453 h 1832"/>
              <a:gd name="T16" fmla="*/ 523 w 1893"/>
              <a:gd name="T17" fmla="*/ 17 h 1832"/>
              <a:gd name="T18" fmla="*/ 471 w 1893"/>
              <a:gd name="T19" fmla="*/ 9 h 1832"/>
              <a:gd name="T20" fmla="*/ 366 w 1893"/>
              <a:gd name="T21" fmla="*/ 61 h 1832"/>
              <a:gd name="T22" fmla="*/ 349 w 1893"/>
              <a:gd name="T23" fmla="*/ 131 h 1832"/>
              <a:gd name="T24" fmla="*/ 872 w 1893"/>
              <a:gd name="T25" fmla="*/ 689 h 1832"/>
              <a:gd name="T26" fmla="*/ 880 w 1893"/>
              <a:gd name="T27" fmla="*/ 698 h 1832"/>
              <a:gd name="T28" fmla="*/ 401 w 1893"/>
              <a:gd name="T29" fmla="*/ 1064 h 1832"/>
              <a:gd name="T30" fmla="*/ 96 w 1893"/>
              <a:gd name="T31" fmla="*/ 837 h 1832"/>
              <a:gd name="T32" fmla="*/ 70 w 1893"/>
              <a:gd name="T33" fmla="*/ 828 h 1832"/>
              <a:gd name="T34" fmla="*/ 18 w 1893"/>
              <a:gd name="T35" fmla="*/ 854 h 1832"/>
              <a:gd name="T36" fmla="*/ 9 w 1893"/>
              <a:gd name="T37" fmla="*/ 898 h 1832"/>
              <a:gd name="T38" fmla="*/ 235 w 1893"/>
              <a:gd name="T39" fmla="*/ 1186 h 1832"/>
              <a:gd name="T40" fmla="*/ 227 w 1893"/>
              <a:gd name="T41" fmla="*/ 1264 h 1832"/>
              <a:gd name="T42" fmla="*/ 227 w 1893"/>
              <a:gd name="T43" fmla="*/ 1264 h 1832"/>
              <a:gd name="T44" fmla="*/ 297 w 1893"/>
              <a:gd name="T45" fmla="*/ 1299 h 1832"/>
              <a:gd name="T46" fmla="*/ 401 w 1893"/>
              <a:gd name="T47" fmla="*/ 1656 h 1832"/>
              <a:gd name="T48" fmla="*/ 436 w 1893"/>
              <a:gd name="T49" fmla="*/ 1665 h 1832"/>
              <a:gd name="T50" fmla="*/ 488 w 1893"/>
              <a:gd name="T51" fmla="*/ 1639 h 1832"/>
              <a:gd name="T52" fmla="*/ 497 w 1893"/>
              <a:gd name="T53" fmla="*/ 1613 h 1832"/>
              <a:gd name="T54" fmla="*/ 488 w 1893"/>
              <a:gd name="T55" fmla="*/ 1229 h 1832"/>
              <a:gd name="T56" fmla="*/ 1055 w 1893"/>
              <a:gd name="T57" fmla="*/ 1046 h 1832"/>
              <a:gd name="T58" fmla="*/ 1064 w 1893"/>
              <a:gd name="T59" fmla="*/ 1055 h 1832"/>
              <a:gd name="T60" fmla="*/ 1212 w 1893"/>
              <a:gd name="T61" fmla="*/ 1796 h 1832"/>
              <a:gd name="T62" fmla="*/ 1282 w 1893"/>
              <a:gd name="T63" fmla="*/ 1822 h 1832"/>
              <a:gd name="T64" fmla="*/ 1378 w 1893"/>
              <a:gd name="T65" fmla="*/ 1770 h 1832"/>
              <a:gd name="T66" fmla="*/ 1404 w 1893"/>
              <a:gd name="T67" fmla="*/ 1717 h 18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893" h="1832">
                <a:moveTo>
                  <a:pt x="1404" y="1717"/>
                </a:moveTo>
                <a:lnTo>
                  <a:pt x="1404" y="1717"/>
                </a:lnTo>
                <a:cubicBezTo>
                  <a:pt x="1438" y="924"/>
                  <a:pt x="1438" y="924"/>
                  <a:pt x="1438" y="924"/>
                </a:cubicBezTo>
                <a:cubicBezTo>
                  <a:pt x="1569" y="881"/>
                  <a:pt x="1683" y="785"/>
                  <a:pt x="1752" y="663"/>
                </a:cubicBezTo>
                <a:cubicBezTo>
                  <a:pt x="1874" y="453"/>
                  <a:pt x="1874" y="453"/>
                  <a:pt x="1874" y="453"/>
                </a:cubicBezTo>
                <a:cubicBezTo>
                  <a:pt x="1892" y="419"/>
                  <a:pt x="1874" y="375"/>
                  <a:pt x="1831" y="375"/>
                </a:cubicBezTo>
                <a:cubicBezTo>
                  <a:pt x="1596" y="349"/>
                  <a:pt x="1596" y="349"/>
                  <a:pt x="1596" y="349"/>
                </a:cubicBezTo>
                <a:cubicBezTo>
                  <a:pt x="1456" y="340"/>
                  <a:pt x="1317" y="375"/>
                  <a:pt x="1203" y="453"/>
                </a:cubicBezTo>
                <a:cubicBezTo>
                  <a:pt x="523" y="17"/>
                  <a:pt x="523" y="17"/>
                  <a:pt x="523" y="17"/>
                </a:cubicBezTo>
                <a:cubicBezTo>
                  <a:pt x="506" y="9"/>
                  <a:pt x="488" y="0"/>
                  <a:pt x="471" y="9"/>
                </a:cubicBezTo>
                <a:cubicBezTo>
                  <a:pt x="366" y="61"/>
                  <a:pt x="366" y="61"/>
                  <a:pt x="366" y="61"/>
                </a:cubicBezTo>
                <a:cubicBezTo>
                  <a:pt x="340" y="79"/>
                  <a:pt x="331" y="105"/>
                  <a:pt x="349" y="131"/>
                </a:cubicBezTo>
                <a:cubicBezTo>
                  <a:pt x="872" y="689"/>
                  <a:pt x="872" y="689"/>
                  <a:pt x="872" y="689"/>
                </a:cubicBezTo>
                <a:cubicBezTo>
                  <a:pt x="872" y="689"/>
                  <a:pt x="872" y="698"/>
                  <a:pt x="880" y="698"/>
                </a:cubicBezTo>
                <a:cubicBezTo>
                  <a:pt x="401" y="1064"/>
                  <a:pt x="401" y="1064"/>
                  <a:pt x="401" y="1064"/>
                </a:cubicBezTo>
                <a:cubicBezTo>
                  <a:pt x="96" y="837"/>
                  <a:pt x="96" y="837"/>
                  <a:pt x="96" y="837"/>
                </a:cubicBezTo>
                <a:cubicBezTo>
                  <a:pt x="87" y="828"/>
                  <a:pt x="78" y="828"/>
                  <a:pt x="70" y="828"/>
                </a:cubicBezTo>
                <a:cubicBezTo>
                  <a:pt x="18" y="854"/>
                  <a:pt x="18" y="854"/>
                  <a:pt x="18" y="854"/>
                </a:cubicBezTo>
                <a:cubicBezTo>
                  <a:pt x="0" y="863"/>
                  <a:pt x="0" y="881"/>
                  <a:pt x="9" y="898"/>
                </a:cubicBezTo>
                <a:cubicBezTo>
                  <a:pt x="235" y="1186"/>
                  <a:pt x="235" y="1186"/>
                  <a:pt x="235" y="1186"/>
                </a:cubicBezTo>
                <a:cubicBezTo>
                  <a:pt x="218" y="1203"/>
                  <a:pt x="209" y="1238"/>
                  <a:pt x="227" y="1264"/>
                </a:cubicBezTo>
                <a:lnTo>
                  <a:pt x="227" y="1264"/>
                </a:lnTo>
                <a:cubicBezTo>
                  <a:pt x="235" y="1290"/>
                  <a:pt x="270" y="1299"/>
                  <a:pt x="297" y="1299"/>
                </a:cubicBezTo>
                <a:cubicBezTo>
                  <a:pt x="401" y="1656"/>
                  <a:pt x="401" y="1656"/>
                  <a:pt x="401" y="1656"/>
                </a:cubicBezTo>
                <a:cubicBezTo>
                  <a:pt x="401" y="1665"/>
                  <a:pt x="418" y="1674"/>
                  <a:pt x="436" y="1665"/>
                </a:cubicBezTo>
                <a:cubicBezTo>
                  <a:pt x="488" y="1639"/>
                  <a:pt x="488" y="1639"/>
                  <a:pt x="488" y="1639"/>
                </a:cubicBezTo>
                <a:cubicBezTo>
                  <a:pt x="497" y="1630"/>
                  <a:pt x="497" y="1621"/>
                  <a:pt x="497" y="1613"/>
                </a:cubicBezTo>
                <a:cubicBezTo>
                  <a:pt x="488" y="1229"/>
                  <a:pt x="488" y="1229"/>
                  <a:pt x="488" y="1229"/>
                </a:cubicBezTo>
                <a:cubicBezTo>
                  <a:pt x="1055" y="1046"/>
                  <a:pt x="1055" y="1046"/>
                  <a:pt x="1055" y="1046"/>
                </a:cubicBezTo>
                <a:cubicBezTo>
                  <a:pt x="1055" y="1055"/>
                  <a:pt x="1064" y="1055"/>
                  <a:pt x="1064" y="1055"/>
                </a:cubicBezTo>
                <a:cubicBezTo>
                  <a:pt x="1212" y="1796"/>
                  <a:pt x="1212" y="1796"/>
                  <a:pt x="1212" y="1796"/>
                </a:cubicBezTo>
                <a:cubicBezTo>
                  <a:pt x="1229" y="1822"/>
                  <a:pt x="1255" y="1831"/>
                  <a:pt x="1282" y="1822"/>
                </a:cubicBezTo>
                <a:cubicBezTo>
                  <a:pt x="1378" y="1770"/>
                  <a:pt x="1378" y="1770"/>
                  <a:pt x="1378" y="1770"/>
                </a:cubicBezTo>
                <a:cubicBezTo>
                  <a:pt x="1404" y="1761"/>
                  <a:pt x="1412" y="1735"/>
                  <a:pt x="1404" y="171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7" name="Freeform 413">
            <a:extLst>
              <a:ext uri="{FF2B5EF4-FFF2-40B4-BE49-F238E27FC236}">
                <a16:creationId xmlns:a16="http://schemas.microsoft.com/office/drawing/2014/main" id="{6E6EED00-21EE-2C4B-8F7C-8200B45FD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09390" y="4752247"/>
            <a:ext cx="5189538" cy="5189538"/>
          </a:xfrm>
          <a:custGeom>
            <a:avLst/>
            <a:gdLst>
              <a:gd name="T0" fmla="*/ 52 w 4586"/>
              <a:gd name="T1" fmla="*/ 2379 h 4586"/>
              <a:gd name="T2" fmla="*/ 52 w 4586"/>
              <a:gd name="T3" fmla="*/ 2379 h 4586"/>
              <a:gd name="T4" fmla="*/ 2205 w 4586"/>
              <a:gd name="T5" fmla="*/ 44 h 4586"/>
              <a:gd name="T6" fmla="*/ 4542 w 4586"/>
              <a:gd name="T7" fmla="*/ 2196 h 4586"/>
              <a:gd name="T8" fmla="*/ 2388 w 4586"/>
              <a:gd name="T9" fmla="*/ 4532 h 4586"/>
              <a:gd name="T10" fmla="*/ 52 w 4586"/>
              <a:gd name="T11" fmla="*/ 2379 h 4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86" h="4586">
                <a:moveTo>
                  <a:pt x="52" y="2379"/>
                </a:moveTo>
                <a:lnTo>
                  <a:pt x="52" y="2379"/>
                </a:lnTo>
                <a:cubicBezTo>
                  <a:pt x="0" y="1142"/>
                  <a:pt x="967" y="96"/>
                  <a:pt x="2205" y="44"/>
                </a:cubicBezTo>
                <a:cubicBezTo>
                  <a:pt x="3443" y="0"/>
                  <a:pt x="4489" y="959"/>
                  <a:pt x="4542" y="2196"/>
                </a:cubicBezTo>
                <a:cubicBezTo>
                  <a:pt x="4585" y="3443"/>
                  <a:pt x="3626" y="4480"/>
                  <a:pt x="2388" y="4532"/>
                </a:cubicBezTo>
                <a:cubicBezTo>
                  <a:pt x="1142" y="4585"/>
                  <a:pt x="104" y="3617"/>
                  <a:pt x="52" y="237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8" name="Freeform 414">
            <a:extLst>
              <a:ext uri="{FF2B5EF4-FFF2-40B4-BE49-F238E27FC236}">
                <a16:creationId xmlns:a16="http://schemas.microsoft.com/office/drawing/2014/main" id="{93EC832F-E29D-F948-9060-20FF53992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84238" y="5011724"/>
            <a:ext cx="1966037" cy="2050864"/>
          </a:xfrm>
          <a:custGeom>
            <a:avLst/>
            <a:gdLst>
              <a:gd name="T0" fmla="*/ 18 w 1736"/>
              <a:gd name="T1" fmla="*/ 506 h 1813"/>
              <a:gd name="T2" fmla="*/ 18 w 1736"/>
              <a:gd name="T3" fmla="*/ 506 h 1813"/>
              <a:gd name="T4" fmla="*/ 419 w 1736"/>
              <a:gd name="T5" fmla="*/ 1142 h 1813"/>
              <a:gd name="T6" fmla="*/ 314 w 1736"/>
              <a:gd name="T7" fmla="*/ 1517 h 1813"/>
              <a:gd name="T8" fmla="*/ 332 w 1736"/>
              <a:gd name="T9" fmla="*/ 1751 h 1813"/>
              <a:gd name="T10" fmla="*/ 410 w 1736"/>
              <a:gd name="T11" fmla="*/ 1786 h 1813"/>
              <a:gd name="T12" fmla="*/ 611 w 1736"/>
              <a:gd name="T13" fmla="*/ 1673 h 1813"/>
              <a:gd name="T14" fmla="*/ 855 w 1736"/>
              <a:gd name="T15" fmla="*/ 1386 h 1813"/>
              <a:gd name="T16" fmla="*/ 1631 w 1736"/>
              <a:gd name="T17" fmla="*/ 1360 h 1813"/>
              <a:gd name="T18" fmla="*/ 1674 w 1736"/>
              <a:gd name="T19" fmla="*/ 1334 h 1813"/>
              <a:gd name="T20" fmla="*/ 1726 w 1736"/>
              <a:gd name="T21" fmla="*/ 1238 h 1813"/>
              <a:gd name="T22" fmla="*/ 1700 w 1736"/>
              <a:gd name="T23" fmla="*/ 1177 h 1813"/>
              <a:gd name="T24" fmla="*/ 994 w 1736"/>
              <a:gd name="T25" fmla="*/ 1020 h 1813"/>
              <a:gd name="T26" fmla="*/ 977 w 1736"/>
              <a:gd name="T27" fmla="*/ 1020 h 1813"/>
              <a:gd name="T28" fmla="*/ 1160 w 1736"/>
              <a:gd name="T29" fmla="*/ 471 h 1813"/>
              <a:gd name="T30" fmla="*/ 1526 w 1736"/>
              <a:gd name="T31" fmla="*/ 488 h 1813"/>
              <a:gd name="T32" fmla="*/ 1552 w 1736"/>
              <a:gd name="T33" fmla="*/ 471 h 1813"/>
              <a:gd name="T34" fmla="*/ 1570 w 1736"/>
              <a:gd name="T35" fmla="*/ 427 h 1813"/>
              <a:gd name="T36" fmla="*/ 1561 w 1736"/>
              <a:gd name="T37" fmla="*/ 392 h 1813"/>
              <a:gd name="T38" fmla="*/ 1221 w 1736"/>
              <a:gd name="T39" fmla="*/ 288 h 1813"/>
              <a:gd name="T40" fmla="*/ 1186 w 1736"/>
              <a:gd name="T41" fmla="*/ 218 h 1813"/>
              <a:gd name="T42" fmla="*/ 1186 w 1736"/>
              <a:gd name="T43" fmla="*/ 218 h 1813"/>
              <a:gd name="T44" fmla="*/ 1116 w 1736"/>
              <a:gd name="T45" fmla="*/ 235 h 1813"/>
              <a:gd name="T46" fmla="*/ 837 w 1736"/>
              <a:gd name="T47" fmla="*/ 9 h 1813"/>
              <a:gd name="T48" fmla="*/ 802 w 1736"/>
              <a:gd name="T49" fmla="*/ 18 h 1813"/>
              <a:gd name="T50" fmla="*/ 776 w 1736"/>
              <a:gd name="T51" fmla="*/ 70 h 1813"/>
              <a:gd name="T52" fmla="*/ 785 w 1736"/>
              <a:gd name="T53" fmla="*/ 96 h 1813"/>
              <a:gd name="T54" fmla="*/ 994 w 1736"/>
              <a:gd name="T55" fmla="*/ 384 h 1813"/>
              <a:gd name="T56" fmla="*/ 654 w 1736"/>
              <a:gd name="T57" fmla="*/ 837 h 1813"/>
              <a:gd name="T58" fmla="*/ 645 w 1736"/>
              <a:gd name="T59" fmla="*/ 837 h 1813"/>
              <a:gd name="T60" fmla="*/ 122 w 1736"/>
              <a:gd name="T61" fmla="*/ 340 h 1813"/>
              <a:gd name="T62" fmla="*/ 53 w 1736"/>
              <a:gd name="T63" fmla="*/ 358 h 1813"/>
              <a:gd name="T64" fmla="*/ 9 w 1736"/>
              <a:gd name="T65" fmla="*/ 445 h 1813"/>
              <a:gd name="T66" fmla="*/ 18 w 1736"/>
              <a:gd name="T67" fmla="*/ 506 h 18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736" h="1813">
                <a:moveTo>
                  <a:pt x="18" y="506"/>
                </a:moveTo>
                <a:lnTo>
                  <a:pt x="18" y="506"/>
                </a:lnTo>
                <a:cubicBezTo>
                  <a:pt x="419" y="1142"/>
                  <a:pt x="419" y="1142"/>
                  <a:pt x="419" y="1142"/>
                </a:cubicBezTo>
                <a:cubicBezTo>
                  <a:pt x="340" y="1256"/>
                  <a:pt x="306" y="1386"/>
                  <a:pt x="314" y="1517"/>
                </a:cubicBezTo>
                <a:cubicBezTo>
                  <a:pt x="332" y="1751"/>
                  <a:pt x="332" y="1751"/>
                  <a:pt x="332" y="1751"/>
                </a:cubicBezTo>
                <a:cubicBezTo>
                  <a:pt x="332" y="1786"/>
                  <a:pt x="375" y="1812"/>
                  <a:pt x="410" y="1786"/>
                </a:cubicBezTo>
                <a:cubicBezTo>
                  <a:pt x="611" y="1673"/>
                  <a:pt x="611" y="1673"/>
                  <a:pt x="611" y="1673"/>
                </a:cubicBezTo>
                <a:cubicBezTo>
                  <a:pt x="724" y="1613"/>
                  <a:pt x="811" y="1508"/>
                  <a:pt x="855" y="1386"/>
                </a:cubicBezTo>
                <a:cubicBezTo>
                  <a:pt x="1631" y="1360"/>
                  <a:pt x="1631" y="1360"/>
                  <a:pt x="1631" y="1360"/>
                </a:cubicBezTo>
                <a:cubicBezTo>
                  <a:pt x="1648" y="1360"/>
                  <a:pt x="1666" y="1351"/>
                  <a:pt x="1674" y="1334"/>
                </a:cubicBezTo>
                <a:cubicBezTo>
                  <a:pt x="1726" y="1238"/>
                  <a:pt x="1726" y="1238"/>
                  <a:pt x="1726" y="1238"/>
                </a:cubicBezTo>
                <a:cubicBezTo>
                  <a:pt x="1735" y="1221"/>
                  <a:pt x="1726" y="1186"/>
                  <a:pt x="1700" y="1177"/>
                </a:cubicBezTo>
                <a:cubicBezTo>
                  <a:pt x="994" y="1020"/>
                  <a:pt x="994" y="1020"/>
                  <a:pt x="994" y="1020"/>
                </a:cubicBezTo>
                <a:cubicBezTo>
                  <a:pt x="994" y="1020"/>
                  <a:pt x="985" y="1020"/>
                  <a:pt x="977" y="1020"/>
                </a:cubicBezTo>
                <a:cubicBezTo>
                  <a:pt x="1160" y="471"/>
                  <a:pt x="1160" y="471"/>
                  <a:pt x="1160" y="471"/>
                </a:cubicBezTo>
                <a:cubicBezTo>
                  <a:pt x="1526" y="488"/>
                  <a:pt x="1526" y="488"/>
                  <a:pt x="1526" y="488"/>
                </a:cubicBezTo>
                <a:cubicBezTo>
                  <a:pt x="1535" y="488"/>
                  <a:pt x="1543" y="479"/>
                  <a:pt x="1552" y="471"/>
                </a:cubicBezTo>
                <a:cubicBezTo>
                  <a:pt x="1570" y="427"/>
                  <a:pt x="1570" y="427"/>
                  <a:pt x="1570" y="427"/>
                </a:cubicBezTo>
                <a:cubicBezTo>
                  <a:pt x="1578" y="410"/>
                  <a:pt x="1578" y="392"/>
                  <a:pt x="1561" y="392"/>
                </a:cubicBezTo>
                <a:cubicBezTo>
                  <a:pt x="1221" y="288"/>
                  <a:pt x="1221" y="288"/>
                  <a:pt x="1221" y="288"/>
                </a:cubicBezTo>
                <a:cubicBezTo>
                  <a:pt x="1230" y="262"/>
                  <a:pt x="1212" y="235"/>
                  <a:pt x="1186" y="218"/>
                </a:cubicBezTo>
                <a:lnTo>
                  <a:pt x="1186" y="218"/>
                </a:lnTo>
                <a:cubicBezTo>
                  <a:pt x="1168" y="209"/>
                  <a:pt x="1134" y="209"/>
                  <a:pt x="1116" y="235"/>
                </a:cubicBezTo>
                <a:cubicBezTo>
                  <a:pt x="837" y="9"/>
                  <a:pt x="837" y="9"/>
                  <a:pt x="837" y="9"/>
                </a:cubicBezTo>
                <a:cubicBezTo>
                  <a:pt x="829" y="0"/>
                  <a:pt x="811" y="9"/>
                  <a:pt x="802" y="18"/>
                </a:cubicBezTo>
                <a:cubicBezTo>
                  <a:pt x="776" y="70"/>
                  <a:pt x="776" y="70"/>
                  <a:pt x="776" y="70"/>
                </a:cubicBezTo>
                <a:cubicBezTo>
                  <a:pt x="776" y="79"/>
                  <a:pt x="776" y="87"/>
                  <a:pt x="785" y="96"/>
                </a:cubicBezTo>
                <a:cubicBezTo>
                  <a:pt x="994" y="384"/>
                  <a:pt x="994" y="384"/>
                  <a:pt x="994" y="384"/>
                </a:cubicBezTo>
                <a:cubicBezTo>
                  <a:pt x="654" y="837"/>
                  <a:pt x="654" y="837"/>
                  <a:pt x="654" y="837"/>
                </a:cubicBezTo>
                <a:cubicBezTo>
                  <a:pt x="645" y="837"/>
                  <a:pt x="645" y="837"/>
                  <a:pt x="645" y="837"/>
                </a:cubicBezTo>
                <a:cubicBezTo>
                  <a:pt x="122" y="340"/>
                  <a:pt x="122" y="340"/>
                  <a:pt x="122" y="340"/>
                </a:cubicBezTo>
                <a:cubicBezTo>
                  <a:pt x="96" y="323"/>
                  <a:pt x="70" y="331"/>
                  <a:pt x="53" y="358"/>
                </a:cubicBezTo>
                <a:cubicBezTo>
                  <a:pt x="9" y="445"/>
                  <a:pt x="9" y="445"/>
                  <a:pt x="9" y="445"/>
                </a:cubicBezTo>
                <a:cubicBezTo>
                  <a:pt x="0" y="471"/>
                  <a:pt x="0" y="488"/>
                  <a:pt x="18" y="50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9" name="Freeform 415">
            <a:extLst>
              <a:ext uri="{FF2B5EF4-FFF2-40B4-BE49-F238E27FC236}">
                <a16:creationId xmlns:a16="http://schemas.microsoft.com/office/drawing/2014/main" id="{EBB0CEA9-B68F-9C4C-8827-1CA22A42D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4819" y="6658404"/>
            <a:ext cx="1222537" cy="1372232"/>
          </a:xfrm>
          <a:custGeom>
            <a:avLst/>
            <a:gdLst>
              <a:gd name="T0" fmla="*/ 1072 w 1082"/>
              <a:gd name="T1" fmla="*/ 339 h 1212"/>
              <a:gd name="T2" fmla="*/ 1072 w 1082"/>
              <a:gd name="T3" fmla="*/ 339 h 1212"/>
              <a:gd name="T4" fmla="*/ 1037 w 1082"/>
              <a:gd name="T5" fmla="*/ 322 h 1212"/>
              <a:gd name="T6" fmla="*/ 994 w 1082"/>
              <a:gd name="T7" fmla="*/ 322 h 1212"/>
              <a:gd name="T8" fmla="*/ 732 w 1082"/>
              <a:gd name="T9" fmla="*/ 17 h 1212"/>
              <a:gd name="T10" fmla="*/ 671 w 1082"/>
              <a:gd name="T11" fmla="*/ 17 h 1212"/>
              <a:gd name="T12" fmla="*/ 662 w 1082"/>
              <a:gd name="T13" fmla="*/ 78 h 1212"/>
              <a:gd name="T14" fmla="*/ 872 w 1082"/>
              <a:gd name="T15" fmla="*/ 322 h 1212"/>
              <a:gd name="T16" fmla="*/ 192 w 1082"/>
              <a:gd name="T17" fmla="*/ 322 h 1212"/>
              <a:gd name="T18" fmla="*/ 401 w 1082"/>
              <a:gd name="T19" fmla="*/ 78 h 1212"/>
              <a:gd name="T20" fmla="*/ 401 w 1082"/>
              <a:gd name="T21" fmla="*/ 17 h 1212"/>
              <a:gd name="T22" fmla="*/ 340 w 1082"/>
              <a:gd name="T23" fmla="*/ 17 h 1212"/>
              <a:gd name="T24" fmla="*/ 69 w 1082"/>
              <a:gd name="T25" fmla="*/ 322 h 1212"/>
              <a:gd name="T26" fmla="*/ 44 w 1082"/>
              <a:gd name="T27" fmla="*/ 322 h 1212"/>
              <a:gd name="T28" fmla="*/ 44 w 1082"/>
              <a:gd name="T29" fmla="*/ 322 h 1212"/>
              <a:gd name="T30" fmla="*/ 9 w 1082"/>
              <a:gd name="T31" fmla="*/ 339 h 1212"/>
              <a:gd name="T32" fmla="*/ 0 w 1082"/>
              <a:gd name="T33" fmla="*/ 400 h 1212"/>
              <a:gd name="T34" fmla="*/ 9 w 1082"/>
              <a:gd name="T35" fmla="*/ 461 h 1212"/>
              <a:gd name="T36" fmla="*/ 44 w 1082"/>
              <a:gd name="T37" fmla="*/ 661 h 1212"/>
              <a:gd name="T38" fmla="*/ 113 w 1082"/>
              <a:gd name="T39" fmla="*/ 1019 h 1212"/>
              <a:gd name="T40" fmla="*/ 122 w 1082"/>
              <a:gd name="T41" fmla="*/ 1036 h 1212"/>
              <a:gd name="T42" fmla="*/ 270 w 1082"/>
              <a:gd name="T43" fmla="*/ 1167 h 1212"/>
              <a:gd name="T44" fmla="*/ 532 w 1082"/>
              <a:gd name="T45" fmla="*/ 1211 h 1212"/>
              <a:gd name="T46" fmla="*/ 558 w 1082"/>
              <a:gd name="T47" fmla="*/ 1211 h 1212"/>
              <a:gd name="T48" fmla="*/ 802 w 1082"/>
              <a:gd name="T49" fmla="*/ 1184 h 1212"/>
              <a:gd name="T50" fmla="*/ 968 w 1082"/>
              <a:gd name="T51" fmla="*/ 1054 h 1212"/>
              <a:gd name="T52" fmla="*/ 1029 w 1082"/>
              <a:gd name="T53" fmla="*/ 705 h 1212"/>
              <a:gd name="T54" fmla="*/ 1072 w 1082"/>
              <a:gd name="T55" fmla="*/ 478 h 1212"/>
              <a:gd name="T56" fmla="*/ 1081 w 1082"/>
              <a:gd name="T57" fmla="*/ 400 h 1212"/>
              <a:gd name="T58" fmla="*/ 1072 w 1082"/>
              <a:gd name="T59" fmla="*/ 339 h 1212"/>
              <a:gd name="T60" fmla="*/ 941 w 1082"/>
              <a:gd name="T61" fmla="*/ 714 h 1212"/>
              <a:gd name="T62" fmla="*/ 941 w 1082"/>
              <a:gd name="T63" fmla="*/ 714 h 1212"/>
              <a:gd name="T64" fmla="*/ 880 w 1082"/>
              <a:gd name="T65" fmla="*/ 1036 h 1212"/>
              <a:gd name="T66" fmla="*/ 776 w 1082"/>
              <a:gd name="T67" fmla="*/ 1097 h 1212"/>
              <a:gd name="T68" fmla="*/ 540 w 1082"/>
              <a:gd name="T69" fmla="*/ 1124 h 1212"/>
              <a:gd name="T70" fmla="*/ 305 w 1082"/>
              <a:gd name="T71" fmla="*/ 1089 h 1212"/>
              <a:gd name="T72" fmla="*/ 209 w 1082"/>
              <a:gd name="T73" fmla="*/ 1019 h 1212"/>
              <a:gd name="T74" fmla="*/ 200 w 1082"/>
              <a:gd name="T75" fmla="*/ 1001 h 1212"/>
              <a:gd name="T76" fmla="*/ 96 w 1082"/>
              <a:gd name="T77" fmla="*/ 409 h 1212"/>
              <a:gd name="T78" fmla="*/ 96 w 1082"/>
              <a:gd name="T79" fmla="*/ 409 h 1212"/>
              <a:gd name="T80" fmla="*/ 96 w 1082"/>
              <a:gd name="T81" fmla="*/ 409 h 1212"/>
              <a:gd name="T82" fmla="*/ 96 w 1082"/>
              <a:gd name="T83" fmla="*/ 409 h 1212"/>
              <a:gd name="T84" fmla="*/ 976 w 1082"/>
              <a:gd name="T85" fmla="*/ 409 h 1212"/>
              <a:gd name="T86" fmla="*/ 976 w 1082"/>
              <a:gd name="T87" fmla="*/ 409 h 1212"/>
              <a:gd name="T88" fmla="*/ 976 w 1082"/>
              <a:gd name="T89" fmla="*/ 409 h 1212"/>
              <a:gd name="T90" fmla="*/ 985 w 1082"/>
              <a:gd name="T91" fmla="*/ 409 h 1212"/>
              <a:gd name="T92" fmla="*/ 941 w 1082"/>
              <a:gd name="T93" fmla="*/ 714 h 1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082" h="1212">
                <a:moveTo>
                  <a:pt x="1072" y="339"/>
                </a:moveTo>
                <a:lnTo>
                  <a:pt x="1072" y="339"/>
                </a:lnTo>
                <a:cubicBezTo>
                  <a:pt x="1064" y="330"/>
                  <a:pt x="1046" y="322"/>
                  <a:pt x="1037" y="322"/>
                </a:cubicBezTo>
                <a:cubicBezTo>
                  <a:pt x="994" y="322"/>
                  <a:pt x="994" y="322"/>
                  <a:pt x="994" y="322"/>
                </a:cubicBezTo>
                <a:cubicBezTo>
                  <a:pt x="732" y="17"/>
                  <a:pt x="732" y="17"/>
                  <a:pt x="732" y="17"/>
                </a:cubicBezTo>
                <a:cubicBezTo>
                  <a:pt x="715" y="0"/>
                  <a:pt x="689" y="0"/>
                  <a:pt x="671" y="17"/>
                </a:cubicBezTo>
                <a:cubicBezTo>
                  <a:pt x="645" y="26"/>
                  <a:pt x="645" y="61"/>
                  <a:pt x="662" y="78"/>
                </a:cubicBezTo>
                <a:cubicBezTo>
                  <a:pt x="872" y="322"/>
                  <a:pt x="872" y="322"/>
                  <a:pt x="872" y="322"/>
                </a:cubicBezTo>
                <a:cubicBezTo>
                  <a:pt x="192" y="322"/>
                  <a:pt x="192" y="322"/>
                  <a:pt x="192" y="322"/>
                </a:cubicBezTo>
                <a:cubicBezTo>
                  <a:pt x="401" y="78"/>
                  <a:pt x="401" y="78"/>
                  <a:pt x="401" y="78"/>
                </a:cubicBezTo>
                <a:cubicBezTo>
                  <a:pt x="418" y="61"/>
                  <a:pt x="418" y="26"/>
                  <a:pt x="401" y="17"/>
                </a:cubicBezTo>
                <a:cubicBezTo>
                  <a:pt x="383" y="0"/>
                  <a:pt x="348" y="0"/>
                  <a:pt x="340" y="17"/>
                </a:cubicBezTo>
                <a:cubicBezTo>
                  <a:pt x="69" y="322"/>
                  <a:pt x="69" y="322"/>
                  <a:pt x="69" y="322"/>
                </a:cubicBezTo>
                <a:cubicBezTo>
                  <a:pt x="44" y="322"/>
                  <a:pt x="44" y="322"/>
                  <a:pt x="44" y="322"/>
                </a:cubicBezTo>
                <a:lnTo>
                  <a:pt x="44" y="322"/>
                </a:lnTo>
                <a:cubicBezTo>
                  <a:pt x="35" y="322"/>
                  <a:pt x="17" y="330"/>
                  <a:pt x="9" y="339"/>
                </a:cubicBezTo>
                <a:cubicBezTo>
                  <a:pt x="0" y="356"/>
                  <a:pt x="0" y="374"/>
                  <a:pt x="0" y="400"/>
                </a:cubicBezTo>
                <a:cubicBezTo>
                  <a:pt x="0" y="409"/>
                  <a:pt x="9" y="435"/>
                  <a:pt x="9" y="461"/>
                </a:cubicBezTo>
                <a:cubicBezTo>
                  <a:pt x="17" y="513"/>
                  <a:pt x="26" y="574"/>
                  <a:pt x="44" y="661"/>
                </a:cubicBezTo>
                <a:cubicBezTo>
                  <a:pt x="69" y="801"/>
                  <a:pt x="104" y="966"/>
                  <a:pt x="113" y="1019"/>
                </a:cubicBezTo>
                <a:cubicBezTo>
                  <a:pt x="113" y="1028"/>
                  <a:pt x="122" y="1036"/>
                  <a:pt x="122" y="1036"/>
                </a:cubicBezTo>
                <a:cubicBezTo>
                  <a:pt x="131" y="1097"/>
                  <a:pt x="183" y="1141"/>
                  <a:pt x="270" y="1167"/>
                </a:cubicBezTo>
                <a:cubicBezTo>
                  <a:pt x="340" y="1193"/>
                  <a:pt x="436" y="1211"/>
                  <a:pt x="532" y="1211"/>
                </a:cubicBezTo>
                <a:cubicBezTo>
                  <a:pt x="540" y="1211"/>
                  <a:pt x="549" y="1211"/>
                  <a:pt x="558" y="1211"/>
                </a:cubicBezTo>
                <a:cubicBezTo>
                  <a:pt x="645" y="1211"/>
                  <a:pt x="732" y="1202"/>
                  <a:pt x="802" y="1184"/>
                </a:cubicBezTo>
                <a:cubicBezTo>
                  <a:pt x="898" y="1149"/>
                  <a:pt x="959" y="1106"/>
                  <a:pt x="968" y="1054"/>
                </a:cubicBezTo>
                <a:cubicBezTo>
                  <a:pt x="968" y="1036"/>
                  <a:pt x="1002" y="871"/>
                  <a:pt x="1029" y="705"/>
                </a:cubicBezTo>
                <a:cubicBezTo>
                  <a:pt x="1046" y="609"/>
                  <a:pt x="1064" y="539"/>
                  <a:pt x="1072" y="478"/>
                </a:cubicBezTo>
                <a:cubicBezTo>
                  <a:pt x="1072" y="443"/>
                  <a:pt x="1081" y="417"/>
                  <a:pt x="1081" y="400"/>
                </a:cubicBezTo>
                <a:cubicBezTo>
                  <a:pt x="1081" y="374"/>
                  <a:pt x="1081" y="356"/>
                  <a:pt x="1072" y="339"/>
                </a:cubicBezTo>
                <a:close/>
                <a:moveTo>
                  <a:pt x="941" y="714"/>
                </a:moveTo>
                <a:lnTo>
                  <a:pt x="941" y="714"/>
                </a:lnTo>
                <a:cubicBezTo>
                  <a:pt x="915" y="871"/>
                  <a:pt x="880" y="1019"/>
                  <a:pt x="880" y="1036"/>
                </a:cubicBezTo>
                <a:cubicBezTo>
                  <a:pt x="880" y="1054"/>
                  <a:pt x="846" y="1071"/>
                  <a:pt x="776" y="1097"/>
                </a:cubicBezTo>
                <a:cubicBezTo>
                  <a:pt x="715" y="1115"/>
                  <a:pt x="627" y="1124"/>
                  <a:pt x="540" y="1124"/>
                </a:cubicBezTo>
                <a:cubicBezTo>
                  <a:pt x="444" y="1124"/>
                  <a:pt x="366" y="1106"/>
                  <a:pt x="305" y="1089"/>
                </a:cubicBezTo>
                <a:cubicBezTo>
                  <a:pt x="218" y="1062"/>
                  <a:pt x="209" y="1028"/>
                  <a:pt x="209" y="1019"/>
                </a:cubicBezTo>
                <a:cubicBezTo>
                  <a:pt x="209" y="1019"/>
                  <a:pt x="200" y="1010"/>
                  <a:pt x="200" y="1001"/>
                </a:cubicBezTo>
                <a:cubicBezTo>
                  <a:pt x="131" y="626"/>
                  <a:pt x="104" y="470"/>
                  <a:pt x="96" y="409"/>
                </a:cubicBezTo>
                <a:lnTo>
                  <a:pt x="96" y="409"/>
                </a:lnTo>
                <a:lnTo>
                  <a:pt x="96" y="409"/>
                </a:lnTo>
                <a:lnTo>
                  <a:pt x="96" y="409"/>
                </a:lnTo>
                <a:cubicBezTo>
                  <a:pt x="976" y="409"/>
                  <a:pt x="976" y="409"/>
                  <a:pt x="976" y="409"/>
                </a:cubicBezTo>
                <a:lnTo>
                  <a:pt x="976" y="409"/>
                </a:lnTo>
                <a:lnTo>
                  <a:pt x="976" y="409"/>
                </a:lnTo>
                <a:cubicBezTo>
                  <a:pt x="985" y="409"/>
                  <a:pt x="985" y="409"/>
                  <a:pt x="985" y="409"/>
                </a:cubicBezTo>
                <a:cubicBezTo>
                  <a:pt x="985" y="452"/>
                  <a:pt x="968" y="539"/>
                  <a:pt x="941" y="71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0" name="Freeform 416">
            <a:extLst>
              <a:ext uri="{FF2B5EF4-FFF2-40B4-BE49-F238E27FC236}">
                <a16:creationId xmlns:a16="http://schemas.microsoft.com/office/drawing/2014/main" id="{D80D73EF-6896-F945-AEE5-0F66E3D77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9167" y="7237237"/>
            <a:ext cx="99799" cy="464063"/>
          </a:xfrm>
          <a:custGeom>
            <a:avLst/>
            <a:gdLst>
              <a:gd name="T0" fmla="*/ 43 w 88"/>
              <a:gd name="T1" fmla="*/ 0 h 411"/>
              <a:gd name="T2" fmla="*/ 43 w 88"/>
              <a:gd name="T3" fmla="*/ 0 h 411"/>
              <a:gd name="T4" fmla="*/ 0 w 88"/>
              <a:gd name="T5" fmla="*/ 44 h 411"/>
              <a:gd name="T6" fmla="*/ 0 w 88"/>
              <a:gd name="T7" fmla="*/ 366 h 411"/>
              <a:gd name="T8" fmla="*/ 43 w 88"/>
              <a:gd name="T9" fmla="*/ 410 h 411"/>
              <a:gd name="T10" fmla="*/ 87 w 88"/>
              <a:gd name="T11" fmla="*/ 366 h 411"/>
              <a:gd name="T12" fmla="*/ 87 w 88"/>
              <a:gd name="T13" fmla="*/ 44 h 411"/>
              <a:gd name="T14" fmla="*/ 43 w 88"/>
              <a:gd name="T15" fmla="*/ 0 h 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8" h="411">
                <a:moveTo>
                  <a:pt x="43" y="0"/>
                </a:moveTo>
                <a:lnTo>
                  <a:pt x="43" y="0"/>
                </a:lnTo>
                <a:cubicBezTo>
                  <a:pt x="17" y="0"/>
                  <a:pt x="0" y="18"/>
                  <a:pt x="0" y="44"/>
                </a:cubicBezTo>
                <a:cubicBezTo>
                  <a:pt x="0" y="366"/>
                  <a:pt x="0" y="366"/>
                  <a:pt x="0" y="366"/>
                </a:cubicBezTo>
                <a:cubicBezTo>
                  <a:pt x="0" y="392"/>
                  <a:pt x="17" y="410"/>
                  <a:pt x="43" y="410"/>
                </a:cubicBezTo>
                <a:cubicBezTo>
                  <a:pt x="60" y="410"/>
                  <a:pt x="87" y="392"/>
                  <a:pt x="87" y="366"/>
                </a:cubicBezTo>
                <a:cubicBezTo>
                  <a:pt x="87" y="44"/>
                  <a:pt x="87" y="44"/>
                  <a:pt x="87" y="44"/>
                </a:cubicBezTo>
                <a:cubicBezTo>
                  <a:pt x="87" y="18"/>
                  <a:pt x="60" y="0"/>
                  <a:pt x="43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1" name="Freeform 417">
            <a:extLst>
              <a:ext uri="{FF2B5EF4-FFF2-40B4-BE49-F238E27FC236}">
                <a16:creationId xmlns:a16="http://schemas.microsoft.com/office/drawing/2014/main" id="{0486BB98-EB63-3D42-9302-4D60E780A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8704" y="7287136"/>
            <a:ext cx="99799" cy="464063"/>
          </a:xfrm>
          <a:custGeom>
            <a:avLst/>
            <a:gdLst>
              <a:gd name="T0" fmla="*/ 44 w 88"/>
              <a:gd name="T1" fmla="*/ 0 h 410"/>
              <a:gd name="T2" fmla="*/ 44 w 88"/>
              <a:gd name="T3" fmla="*/ 0 h 410"/>
              <a:gd name="T4" fmla="*/ 0 w 88"/>
              <a:gd name="T5" fmla="*/ 43 h 410"/>
              <a:gd name="T6" fmla="*/ 0 w 88"/>
              <a:gd name="T7" fmla="*/ 366 h 410"/>
              <a:gd name="T8" fmla="*/ 44 w 88"/>
              <a:gd name="T9" fmla="*/ 409 h 410"/>
              <a:gd name="T10" fmla="*/ 87 w 88"/>
              <a:gd name="T11" fmla="*/ 366 h 410"/>
              <a:gd name="T12" fmla="*/ 87 w 88"/>
              <a:gd name="T13" fmla="*/ 43 h 410"/>
              <a:gd name="T14" fmla="*/ 44 w 88"/>
              <a:gd name="T15" fmla="*/ 0 h 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8" h="410">
                <a:moveTo>
                  <a:pt x="44" y="0"/>
                </a:moveTo>
                <a:lnTo>
                  <a:pt x="44" y="0"/>
                </a:lnTo>
                <a:cubicBezTo>
                  <a:pt x="26" y="0"/>
                  <a:pt x="0" y="17"/>
                  <a:pt x="0" y="43"/>
                </a:cubicBezTo>
                <a:cubicBezTo>
                  <a:pt x="0" y="366"/>
                  <a:pt x="0" y="366"/>
                  <a:pt x="0" y="366"/>
                </a:cubicBezTo>
                <a:cubicBezTo>
                  <a:pt x="0" y="392"/>
                  <a:pt x="26" y="409"/>
                  <a:pt x="44" y="409"/>
                </a:cubicBezTo>
                <a:cubicBezTo>
                  <a:pt x="70" y="409"/>
                  <a:pt x="87" y="392"/>
                  <a:pt x="87" y="366"/>
                </a:cubicBezTo>
                <a:cubicBezTo>
                  <a:pt x="87" y="43"/>
                  <a:pt x="87" y="43"/>
                  <a:pt x="87" y="43"/>
                </a:cubicBezTo>
                <a:cubicBezTo>
                  <a:pt x="87" y="17"/>
                  <a:pt x="70" y="0"/>
                  <a:pt x="44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2" name="Freeform 418">
            <a:extLst>
              <a:ext uri="{FF2B5EF4-FFF2-40B4-BE49-F238E27FC236}">
                <a16:creationId xmlns:a16="http://schemas.microsoft.com/office/drawing/2014/main" id="{F8F5C35D-1BE5-4E4D-B07E-E0BED4D8C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3229" y="7237237"/>
            <a:ext cx="99799" cy="464063"/>
          </a:xfrm>
          <a:custGeom>
            <a:avLst/>
            <a:gdLst>
              <a:gd name="T0" fmla="*/ 44 w 89"/>
              <a:gd name="T1" fmla="*/ 0 h 411"/>
              <a:gd name="T2" fmla="*/ 44 w 89"/>
              <a:gd name="T3" fmla="*/ 0 h 411"/>
              <a:gd name="T4" fmla="*/ 0 w 89"/>
              <a:gd name="T5" fmla="*/ 44 h 411"/>
              <a:gd name="T6" fmla="*/ 0 w 89"/>
              <a:gd name="T7" fmla="*/ 366 h 411"/>
              <a:gd name="T8" fmla="*/ 44 w 89"/>
              <a:gd name="T9" fmla="*/ 410 h 411"/>
              <a:gd name="T10" fmla="*/ 88 w 89"/>
              <a:gd name="T11" fmla="*/ 366 h 411"/>
              <a:gd name="T12" fmla="*/ 88 w 89"/>
              <a:gd name="T13" fmla="*/ 44 h 411"/>
              <a:gd name="T14" fmla="*/ 44 w 89"/>
              <a:gd name="T15" fmla="*/ 0 h 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9" h="411">
                <a:moveTo>
                  <a:pt x="44" y="0"/>
                </a:moveTo>
                <a:lnTo>
                  <a:pt x="44" y="0"/>
                </a:lnTo>
                <a:cubicBezTo>
                  <a:pt x="18" y="0"/>
                  <a:pt x="0" y="18"/>
                  <a:pt x="0" y="44"/>
                </a:cubicBezTo>
                <a:cubicBezTo>
                  <a:pt x="0" y="366"/>
                  <a:pt x="0" y="366"/>
                  <a:pt x="0" y="366"/>
                </a:cubicBezTo>
                <a:cubicBezTo>
                  <a:pt x="0" y="392"/>
                  <a:pt x="18" y="410"/>
                  <a:pt x="44" y="410"/>
                </a:cubicBezTo>
                <a:cubicBezTo>
                  <a:pt x="70" y="410"/>
                  <a:pt x="88" y="392"/>
                  <a:pt x="88" y="366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18"/>
                  <a:pt x="70" y="0"/>
                  <a:pt x="44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3" name="Freeform 419">
            <a:extLst>
              <a:ext uri="{FF2B5EF4-FFF2-40B4-BE49-F238E27FC236}">
                <a16:creationId xmlns:a16="http://schemas.microsoft.com/office/drawing/2014/main" id="{1A0DA638-BC8F-674F-890F-F11516574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2667" y="7117478"/>
            <a:ext cx="99799" cy="663660"/>
          </a:xfrm>
          <a:custGeom>
            <a:avLst/>
            <a:gdLst>
              <a:gd name="T0" fmla="*/ 43 w 88"/>
              <a:gd name="T1" fmla="*/ 584 h 585"/>
              <a:gd name="T2" fmla="*/ 43 w 88"/>
              <a:gd name="T3" fmla="*/ 584 h 585"/>
              <a:gd name="T4" fmla="*/ 87 w 88"/>
              <a:gd name="T5" fmla="*/ 540 h 585"/>
              <a:gd name="T6" fmla="*/ 87 w 88"/>
              <a:gd name="T7" fmla="*/ 43 h 585"/>
              <a:gd name="T8" fmla="*/ 43 w 88"/>
              <a:gd name="T9" fmla="*/ 0 h 585"/>
              <a:gd name="T10" fmla="*/ 0 w 88"/>
              <a:gd name="T11" fmla="*/ 43 h 585"/>
              <a:gd name="T12" fmla="*/ 0 w 88"/>
              <a:gd name="T13" fmla="*/ 540 h 585"/>
              <a:gd name="T14" fmla="*/ 43 w 88"/>
              <a:gd name="T15" fmla="*/ 584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8" h="585">
                <a:moveTo>
                  <a:pt x="43" y="584"/>
                </a:moveTo>
                <a:lnTo>
                  <a:pt x="43" y="584"/>
                </a:lnTo>
                <a:cubicBezTo>
                  <a:pt x="69" y="584"/>
                  <a:pt x="87" y="566"/>
                  <a:pt x="87" y="540"/>
                </a:cubicBezTo>
                <a:cubicBezTo>
                  <a:pt x="87" y="43"/>
                  <a:pt x="87" y="43"/>
                  <a:pt x="87" y="43"/>
                </a:cubicBezTo>
                <a:cubicBezTo>
                  <a:pt x="87" y="26"/>
                  <a:pt x="69" y="0"/>
                  <a:pt x="43" y="0"/>
                </a:cubicBezTo>
                <a:cubicBezTo>
                  <a:pt x="17" y="0"/>
                  <a:pt x="0" y="26"/>
                  <a:pt x="0" y="43"/>
                </a:cubicBezTo>
                <a:cubicBezTo>
                  <a:pt x="0" y="540"/>
                  <a:pt x="0" y="540"/>
                  <a:pt x="0" y="540"/>
                </a:cubicBezTo>
                <a:cubicBezTo>
                  <a:pt x="0" y="566"/>
                  <a:pt x="17" y="584"/>
                  <a:pt x="43" y="58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4" name="Freeform 420">
            <a:extLst>
              <a:ext uri="{FF2B5EF4-FFF2-40B4-BE49-F238E27FC236}">
                <a16:creationId xmlns:a16="http://schemas.microsoft.com/office/drawing/2014/main" id="{D4ED1449-2946-8F4A-B7DC-924895DD4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7236" y="7197318"/>
            <a:ext cx="109779" cy="663660"/>
          </a:xfrm>
          <a:custGeom>
            <a:avLst/>
            <a:gdLst>
              <a:gd name="T0" fmla="*/ 52 w 96"/>
              <a:gd name="T1" fmla="*/ 584 h 585"/>
              <a:gd name="T2" fmla="*/ 52 w 96"/>
              <a:gd name="T3" fmla="*/ 584 h 585"/>
              <a:gd name="T4" fmla="*/ 95 w 96"/>
              <a:gd name="T5" fmla="*/ 541 h 585"/>
              <a:gd name="T6" fmla="*/ 95 w 96"/>
              <a:gd name="T7" fmla="*/ 44 h 585"/>
              <a:gd name="T8" fmla="*/ 52 w 96"/>
              <a:gd name="T9" fmla="*/ 0 h 585"/>
              <a:gd name="T10" fmla="*/ 0 w 96"/>
              <a:gd name="T11" fmla="*/ 44 h 585"/>
              <a:gd name="T12" fmla="*/ 0 w 96"/>
              <a:gd name="T13" fmla="*/ 541 h 585"/>
              <a:gd name="T14" fmla="*/ 52 w 96"/>
              <a:gd name="T15" fmla="*/ 584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6" h="585">
                <a:moveTo>
                  <a:pt x="52" y="584"/>
                </a:moveTo>
                <a:lnTo>
                  <a:pt x="52" y="584"/>
                </a:lnTo>
                <a:cubicBezTo>
                  <a:pt x="69" y="584"/>
                  <a:pt x="95" y="567"/>
                  <a:pt x="95" y="541"/>
                </a:cubicBezTo>
                <a:cubicBezTo>
                  <a:pt x="95" y="44"/>
                  <a:pt x="95" y="44"/>
                  <a:pt x="95" y="44"/>
                </a:cubicBezTo>
                <a:cubicBezTo>
                  <a:pt x="95" y="27"/>
                  <a:pt x="69" y="0"/>
                  <a:pt x="52" y="0"/>
                </a:cubicBezTo>
                <a:cubicBezTo>
                  <a:pt x="25" y="0"/>
                  <a:pt x="0" y="27"/>
                  <a:pt x="0" y="44"/>
                </a:cubicBezTo>
                <a:cubicBezTo>
                  <a:pt x="0" y="541"/>
                  <a:pt x="0" y="541"/>
                  <a:pt x="0" y="541"/>
                </a:cubicBezTo>
                <a:cubicBezTo>
                  <a:pt x="0" y="567"/>
                  <a:pt x="25" y="584"/>
                  <a:pt x="52" y="58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5" name="Freeform 421">
            <a:extLst>
              <a:ext uri="{FF2B5EF4-FFF2-40B4-BE49-F238E27FC236}">
                <a16:creationId xmlns:a16="http://schemas.microsoft.com/office/drawing/2014/main" id="{ACA41923-DE29-8F4F-90F4-ACC21F10E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6773" y="7117478"/>
            <a:ext cx="99799" cy="663660"/>
          </a:xfrm>
          <a:custGeom>
            <a:avLst/>
            <a:gdLst>
              <a:gd name="T0" fmla="*/ 44 w 88"/>
              <a:gd name="T1" fmla="*/ 584 h 585"/>
              <a:gd name="T2" fmla="*/ 44 w 88"/>
              <a:gd name="T3" fmla="*/ 584 h 585"/>
              <a:gd name="T4" fmla="*/ 87 w 88"/>
              <a:gd name="T5" fmla="*/ 540 h 585"/>
              <a:gd name="T6" fmla="*/ 87 w 88"/>
              <a:gd name="T7" fmla="*/ 43 h 585"/>
              <a:gd name="T8" fmla="*/ 44 w 88"/>
              <a:gd name="T9" fmla="*/ 0 h 585"/>
              <a:gd name="T10" fmla="*/ 0 w 88"/>
              <a:gd name="T11" fmla="*/ 43 h 585"/>
              <a:gd name="T12" fmla="*/ 0 w 88"/>
              <a:gd name="T13" fmla="*/ 540 h 585"/>
              <a:gd name="T14" fmla="*/ 44 w 88"/>
              <a:gd name="T15" fmla="*/ 584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8" h="585">
                <a:moveTo>
                  <a:pt x="44" y="584"/>
                </a:moveTo>
                <a:lnTo>
                  <a:pt x="44" y="584"/>
                </a:lnTo>
                <a:cubicBezTo>
                  <a:pt x="70" y="584"/>
                  <a:pt x="87" y="566"/>
                  <a:pt x="87" y="540"/>
                </a:cubicBezTo>
                <a:cubicBezTo>
                  <a:pt x="87" y="43"/>
                  <a:pt x="87" y="43"/>
                  <a:pt x="87" y="43"/>
                </a:cubicBezTo>
                <a:cubicBezTo>
                  <a:pt x="87" y="26"/>
                  <a:pt x="70" y="0"/>
                  <a:pt x="44" y="0"/>
                </a:cubicBezTo>
                <a:cubicBezTo>
                  <a:pt x="17" y="0"/>
                  <a:pt x="0" y="26"/>
                  <a:pt x="0" y="43"/>
                </a:cubicBezTo>
                <a:cubicBezTo>
                  <a:pt x="0" y="540"/>
                  <a:pt x="0" y="540"/>
                  <a:pt x="0" y="540"/>
                </a:cubicBezTo>
                <a:cubicBezTo>
                  <a:pt x="0" y="566"/>
                  <a:pt x="17" y="584"/>
                  <a:pt x="44" y="58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6" name="Freeform 422">
            <a:extLst>
              <a:ext uri="{FF2B5EF4-FFF2-40B4-BE49-F238E27FC236}">
                <a16:creationId xmlns:a16="http://schemas.microsoft.com/office/drawing/2014/main" id="{34E4D2A9-0756-2648-82A6-EB1CF7A39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2747" y="6568585"/>
            <a:ext cx="633724" cy="229537"/>
          </a:xfrm>
          <a:custGeom>
            <a:avLst/>
            <a:gdLst>
              <a:gd name="T0" fmla="*/ 52 w 559"/>
              <a:gd name="T1" fmla="*/ 201 h 202"/>
              <a:gd name="T2" fmla="*/ 52 w 559"/>
              <a:gd name="T3" fmla="*/ 201 h 202"/>
              <a:gd name="T4" fmla="*/ 96 w 559"/>
              <a:gd name="T5" fmla="*/ 157 h 202"/>
              <a:gd name="T6" fmla="*/ 96 w 559"/>
              <a:gd name="T7" fmla="*/ 88 h 202"/>
              <a:gd name="T8" fmla="*/ 471 w 559"/>
              <a:gd name="T9" fmla="*/ 88 h 202"/>
              <a:gd name="T10" fmla="*/ 471 w 559"/>
              <a:gd name="T11" fmla="*/ 157 h 202"/>
              <a:gd name="T12" fmla="*/ 514 w 559"/>
              <a:gd name="T13" fmla="*/ 201 h 202"/>
              <a:gd name="T14" fmla="*/ 558 w 559"/>
              <a:gd name="T15" fmla="*/ 157 h 202"/>
              <a:gd name="T16" fmla="*/ 558 w 559"/>
              <a:gd name="T17" fmla="*/ 53 h 202"/>
              <a:gd name="T18" fmla="*/ 506 w 559"/>
              <a:gd name="T19" fmla="*/ 0 h 202"/>
              <a:gd name="T20" fmla="*/ 52 w 559"/>
              <a:gd name="T21" fmla="*/ 0 h 202"/>
              <a:gd name="T22" fmla="*/ 0 w 559"/>
              <a:gd name="T23" fmla="*/ 53 h 202"/>
              <a:gd name="T24" fmla="*/ 0 w 559"/>
              <a:gd name="T25" fmla="*/ 157 h 202"/>
              <a:gd name="T26" fmla="*/ 52 w 559"/>
              <a:gd name="T27" fmla="*/ 201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59" h="202">
                <a:moveTo>
                  <a:pt x="52" y="201"/>
                </a:moveTo>
                <a:lnTo>
                  <a:pt x="52" y="201"/>
                </a:lnTo>
                <a:cubicBezTo>
                  <a:pt x="69" y="201"/>
                  <a:pt x="96" y="183"/>
                  <a:pt x="96" y="157"/>
                </a:cubicBezTo>
                <a:cubicBezTo>
                  <a:pt x="96" y="88"/>
                  <a:pt x="96" y="88"/>
                  <a:pt x="96" y="88"/>
                </a:cubicBezTo>
                <a:cubicBezTo>
                  <a:pt x="471" y="88"/>
                  <a:pt x="471" y="88"/>
                  <a:pt x="471" y="88"/>
                </a:cubicBezTo>
                <a:cubicBezTo>
                  <a:pt x="471" y="157"/>
                  <a:pt x="471" y="157"/>
                  <a:pt x="471" y="157"/>
                </a:cubicBezTo>
                <a:cubicBezTo>
                  <a:pt x="471" y="183"/>
                  <a:pt x="488" y="201"/>
                  <a:pt x="514" y="201"/>
                </a:cubicBezTo>
                <a:cubicBezTo>
                  <a:pt x="531" y="201"/>
                  <a:pt x="558" y="183"/>
                  <a:pt x="558" y="157"/>
                </a:cubicBezTo>
                <a:cubicBezTo>
                  <a:pt x="558" y="53"/>
                  <a:pt x="558" y="53"/>
                  <a:pt x="558" y="53"/>
                </a:cubicBezTo>
                <a:cubicBezTo>
                  <a:pt x="558" y="18"/>
                  <a:pt x="531" y="0"/>
                  <a:pt x="506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26" y="0"/>
                  <a:pt x="0" y="18"/>
                  <a:pt x="0" y="53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83"/>
                  <a:pt x="26" y="201"/>
                  <a:pt x="52" y="20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7" name="Freeform 423">
            <a:extLst>
              <a:ext uri="{FF2B5EF4-FFF2-40B4-BE49-F238E27FC236}">
                <a16:creationId xmlns:a16="http://schemas.microsoft.com/office/drawing/2014/main" id="{08698D97-D6FC-E047-9F78-3270222A5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8584" y="6833050"/>
            <a:ext cx="1472031" cy="1282416"/>
          </a:xfrm>
          <a:custGeom>
            <a:avLst/>
            <a:gdLst>
              <a:gd name="T0" fmla="*/ 1247 w 1301"/>
              <a:gd name="T1" fmla="*/ 0 h 1133"/>
              <a:gd name="T2" fmla="*/ 1247 w 1301"/>
              <a:gd name="T3" fmla="*/ 0 h 1133"/>
              <a:gd name="T4" fmla="*/ 184 w 1301"/>
              <a:gd name="T5" fmla="*/ 0 h 1133"/>
              <a:gd name="T6" fmla="*/ 184 w 1301"/>
              <a:gd name="T7" fmla="*/ 0 h 1133"/>
              <a:gd name="T8" fmla="*/ 44 w 1301"/>
              <a:gd name="T9" fmla="*/ 0 h 1133"/>
              <a:gd name="T10" fmla="*/ 0 w 1301"/>
              <a:gd name="T11" fmla="*/ 43 h 1133"/>
              <a:gd name="T12" fmla="*/ 44 w 1301"/>
              <a:gd name="T13" fmla="*/ 86 h 1133"/>
              <a:gd name="T14" fmla="*/ 140 w 1301"/>
              <a:gd name="T15" fmla="*/ 86 h 1133"/>
              <a:gd name="T16" fmla="*/ 140 w 1301"/>
              <a:gd name="T17" fmla="*/ 86 h 1133"/>
              <a:gd name="T18" fmla="*/ 149 w 1301"/>
              <a:gd name="T19" fmla="*/ 190 h 1133"/>
              <a:gd name="T20" fmla="*/ 184 w 1301"/>
              <a:gd name="T21" fmla="*/ 504 h 1133"/>
              <a:gd name="T22" fmla="*/ 245 w 1301"/>
              <a:gd name="T23" fmla="*/ 967 h 1133"/>
              <a:gd name="T24" fmla="*/ 393 w 1301"/>
              <a:gd name="T25" fmla="*/ 1097 h 1133"/>
              <a:gd name="T26" fmla="*/ 646 w 1301"/>
              <a:gd name="T27" fmla="*/ 1132 h 1133"/>
              <a:gd name="T28" fmla="*/ 663 w 1301"/>
              <a:gd name="T29" fmla="*/ 1132 h 1133"/>
              <a:gd name="T30" fmla="*/ 898 w 1301"/>
              <a:gd name="T31" fmla="*/ 1106 h 1133"/>
              <a:gd name="T32" fmla="*/ 1056 w 1301"/>
              <a:gd name="T33" fmla="*/ 984 h 1133"/>
              <a:gd name="T34" fmla="*/ 1117 w 1301"/>
              <a:gd name="T35" fmla="*/ 513 h 1133"/>
              <a:gd name="T36" fmla="*/ 1152 w 1301"/>
              <a:gd name="T37" fmla="*/ 199 h 1133"/>
              <a:gd name="T38" fmla="*/ 1160 w 1301"/>
              <a:gd name="T39" fmla="*/ 86 h 1133"/>
              <a:gd name="T40" fmla="*/ 1160 w 1301"/>
              <a:gd name="T41" fmla="*/ 86 h 1133"/>
              <a:gd name="T42" fmla="*/ 1247 w 1301"/>
              <a:gd name="T43" fmla="*/ 86 h 1133"/>
              <a:gd name="T44" fmla="*/ 1300 w 1301"/>
              <a:gd name="T45" fmla="*/ 43 h 1133"/>
              <a:gd name="T46" fmla="*/ 1247 w 1301"/>
              <a:gd name="T47" fmla="*/ 0 h 1133"/>
              <a:gd name="T48" fmla="*/ 968 w 1301"/>
              <a:gd name="T49" fmla="*/ 967 h 1133"/>
              <a:gd name="T50" fmla="*/ 968 w 1301"/>
              <a:gd name="T51" fmla="*/ 967 h 1133"/>
              <a:gd name="T52" fmla="*/ 873 w 1301"/>
              <a:gd name="T53" fmla="*/ 1019 h 1133"/>
              <a:gd name="T54" fmla="*/ 646 w 1301"/>
              <a:gd name="T55" fmla="*/ 1045 h 1133"/>
              <a:gd name="T56" fmla="*/ 419 w 1301"/>
              <a:gd name="T57" fmla="*/ 1010 h 1133"/>
              <a:gd name="T58" fmla="*/ 332 w 1301"/>
              <a:gd name="T59" fmla="*/ 958 h 1133"/>
              <a:gd name="T60" fmla="*/ 227 w 1301"/>
              <a:gd name="T61" fmla="*/ 86 h 1133"/>
              <a:gd name="T62" fmla="*/ 1073 w 1301"/>
              <a:gd name="T63" fmla="*/ 86 h 1133"/>
              <a:gd name="T64" fmla="*/ 968 w 1301"/>
              <a:gd name="T65" fmla="*/ 967 h 1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301" h="1133">
                <a:moveTo>
                  <a:pt x="1247" y="0"/>
                </a:moveTo>
                <a:lnTo>
                  <a:pt x="1247" y="0"/>
                </a:lnTo>
                <a:cubicBezTo>
                  <a:pt x="184" y="0"/>
                  <a:pt x="184" y="0"/>
                  <a:pt x="184" y="0"/>
                </a:cubicBezTo>
                <a:lnTo>
                  <a:pt x="184" y="0"/>
                </a:lnTo>
                <a:cubicBezTo>
                  <a:pt x="44" y="0"/>
                  <a:pt x="44" y="0"/>
                  <a:pt x="44" y="0"/>
                </a:cubicBezTo>
                <a:cubicBezTo>
                  <a:pt x="18" y="0"/>
                  <a:pt x="0" y="17"/>
                  <a:pt x="0" y="43"/>
                </a:cubicBezTo>
                <a:cubicBezTo>
                  <a:pt x="0" y="69"/>
                  <a:pt x="18" y="86"/>
                  <a:pt x="44" y="86"/>
                </a:cubicBezTo>
                <a:cubicBezTo>
                  <a:pt x="140" y="86"/>
                  <a:pt x="140" y="86"/>
                  <a:pt x="140" y="86"/>
                </a:cubicBezTo>
                <a:lnTo>
                  <a:pt x="140" y="86"/>
                </a:lnTo>
                <a:cubicBezTo>
                  <a:pt x="140" y="112"/>
                  <a:pt x="140" y="147"/>
                  <a:pt x="149" y="190"/>
                </a:cubicBezTo>
                <a:cubicBezTo>
                  <a:pt x="157" y="269"/>
                  <a:pt x="166" y="374"/>
                  <a:pt x="184" y="504"/>
                </a:cubicBezTo>
                <a:cubicBezTo>
                  <a:pt x="210" y="714"/>
                  <a:pt x="245" y="958"/>
                  <a:pt x="245" y="967"/>
                </a:cubicBezTo>
                <a:cubicBezTo>
                  <a:pt x="253" y="1027"/>
                  <a:pt x="306" y="1071"/>
                  <a:pt x="393" y="1097"/>
                </a:cubicBezTo>
                <a:cubicBezTo>
                  <a:pt x="463" y="1123"/>
                  <a:pt x="550" y="1132"/>
                  <a:pt x="646" y="1132"/>
                </a:cubicBezTo>
                <a:cubicBezTo>
                  <a:pt x="646" y="1132"/>
                  <a:pt x="654" y="1132"/>
                  <a:pt x="663" y="1132"/>
                </a:cubicBezTo>
                <a:cubicBezTo>
                  <a:pt x="750" y="1132"/>
                  <a:pt x="829" y="1123"/>
                  <a:pt x="898" y="1106"/>
                </a:cubicBezTo>
                <a:cubicBezTo>
                  <a:pt x="986" y="1080"/>
                  <a:pt x="1038" y="1036"/>
                  <a:pt x="1056" y="984"/>
                </a:cubicBezTo>
                <a:cubicBezTo>
                  <a:pt x="1056" y="967"/>
                  <a:pt x="1090" y="705"/>
                  <a:pt x="1117" y="513"/>
                </a:cubicBezTo>
                <a:cubicBezTo>
                  <a:pt x="1125" y="382"/>
                  <a:pt x="1143" y="269"/>
                  <a:pt x="1152" y="199"/>
                </a:cubicBezTo>
                <a:cubicBezTo>
                  <a:pt x="1152" y="147"/>
                  <a:pt x="1160" y="112"/>
                  <a:pt x="1160" y="86"/>
                </a:cubicBezTo>
                <a:lnTo>
                  <a:pt x="1160" y="86"/>
                </a:lnTo>
                <a:cubicBezTo>
                  <a:pt x="1247" y="86"/>
                  <a:pt x="1247" y="86"/>
                  <a:pt x="1247" y="86"/>
                </a:cubicBezTo>
                <a:cubicBezTo>
                  <a:pt x="1273" y="86"/>
                  <a:pt x="1300" y="69"/>
                  <a:pt x="1300" y="43"/>
                </a:cubicBezTo>
                <a:cubicBezTo>
                  <a:pt x="1300" y="17"/>
                  <a:pt x="1273" y="0"/>
                  <a:pt x="1247" y="0"/>
                </a:cubicBezTo>
                <a:close/>
                <a:moveTo>
                  <a:pt x="968" y="967"/>
                </a:moveTo>
                <a:lnTo>
                  <a:pt x="968" y="967"/>
                </a:lnTo>
                <a:cubicBezTo>
                  <a:pt x="960" y="984"/>
                  <a:pt x="933" y="1001"/>
                  <a:pt x="873" y="1019"/>
                </a:cubicBezTo>
                <a:cubicBezTo>
                  <a:pt x="811" y="1036"/>
                  <a:pt x="733" y="1045"/>
                  <a:pt x="646" y="1045"/>
                </a:cubicBezTo>
                <a:cubicBezTo>
                  <a:pt x="559" y="1045"/>
                  <a:pt x="480" y="1036"/>
                  <a:pt x="419" y="1010"/>
                </a:cubicBezTo>
                <a:cubicBezTo>
                  <a:pt x="358" y="992"/>
                  <a:pt x="341" y="967"/>
                  <a:pt x="332" y="958"/>
                </a:cubicBezTo>
                <a:cubicBezTo>
                  <a:pt x="323" y="905"/>
                  <a:pt x="245" y="260"/>
                  <a:pt x="227" y="86"/>
                </a:cubicBezTo>
                <a:cubicBezTo>
                  <a:pt x="1073" y="86"/>
                  <a:pt x="1073" y="86"/>
                  <a:pt x="1073" y="86"/>
                </a:cubicBezTo>
                <a:cubicBezTo>
                  <a:pt x="1056" y="260"/>
                  <a:pt x="977" y="923"/>
                  <a:pt x="968" y="96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8" name="Freeform 424">
            <a:extLst>
              <a:ext uri="{FF2B5EF4-FFF2-40B4-BE49-F238E27FC236}">
                <a16:creationId xmlns:a16="http://schemas.microsoft.com/office/drawing/2014/main" id="{DA3A1492-4DF8-704E-9EA4-DF2A89706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27015" y="6608505"/>
            <a:ext cx="1372232" cy="1472031"/>
          </a:xfrm>
          <a:custGeom>
            <a:avLst/>
            <a:gdLst>
              <a:gd name="T0" fmla="*/ 252 w 1212"/>
              <a:gd name="T1" fmla="*/ 854 h 1299"/>
              <a:gd name="T2" fmla="*/ 1011 w 1212"/>
              <a:gd name="T3" fmla="*/ 854 h 1299"/>
              <a:gd name="T4" fmla="*/ 1019 w 1212"/>
              <a:gd name="T5" fmla="*/ 854 h 1299"/>
              <a:gd name="T6" fmla="*/ 1019 w 1212"/>
              <a:gd name="T7" fmla="*/ 854 h 1299"/>
              <a:gd name="T8" fmla="*/ 1028 w 1212"/>
              <a:gd name="T9" fmla="*/ 845 h 1299"/>
              <a:gd name="T10" fmla="*/ 1037 w 1212"/>
              <a:gd name="T11" fmla="*/ 845 h 1299"/>
              <a:gd name="T12" fmla="*/ 1046 w 1212"/>
              <a:gd name="T13" fmla="*/ 836 h 1299"/>
              <a:gd name="T14" fmla="*/ 1046 w 1212"/>
              <a:gd name="T15" fmla="*/ 827 h 1299"/>
              <a:gd name="T16" fmla="*/ 1054 w 1212"/>
              <a:gd name="T17" fmla="*/ 819 h 1299"/>
              <a:gd name="T18" fmla="*/ 1185 w 1212"/>
              <a:gd name="T19" fmla="*/ 218 h 1299"/>
              <a:gd name="T20" fmla="*/ 1185 w 1212"/>
              <a:gd name="T21" fmla="*/ 218 h 1299"/>
              <a:gd name="T22" fmla="*/ 1185 w 1212"/>
              <a:gd name="T23" fmla="*/ 209 h 1299"/>
              <a:gd name="T24" fmla="*/ 1185 w 1212"/>
              <a:gd name="T25" fmla="*/ 201 h 1299"/>
              <a:gd name="T26" fmla="*/ 1177 w 1212"/>
              <a:gd name="T27" fmla="*/ 192 h 1299"/>
              <a:gd name="T28" fmla="*/ 1177 w 1212"/>
              <a:gd name="T29" fmla="*/ 183 h 1299"/>
              <a:gd name="T30" fmla="*/ 1168 w 1212"/>
              <a:gd name="T31" fmla="*/ 183 h 1299"/>
              <a:gd name="T32" fmla="*/ 1159 w 1212"/>
              <a:gd name="T33" fmla="*/ 175 h 1299"/>
              <a:gd name="T34" fmla="*/ 1150 w 1212"/>
              <a:gd name="T35" fmla="*/ 175 h 1299"/>
              <a:gd name="T36" fmla="*/ 1142 w 1212"/>
              <a:gd name="T37" fmla="*/ 175 h 1299"/>
              <a:gd name="T38" fmla="*/ 322 w 1212"/>
              <a:gd name="T39" fmla="*/ 261 h 1299"/>
              <a:gd name="T40" fmla="*/ 217 w 1212"/>
              <a:gd name="T41" fmla="*/ 35 h 1299"/>
              <a:gd name="T42" fmla="*/ 217 w 1212"/>
              <a:gd name="T43" fmla="*/ 26 h 1299"/>
              <a:gd name="T44" fmla="*/ 209 w 1212"/>
              <a:gd name="T45" fmla="*/ 26 h 1299"/>
              <a:gd name="T46" fmla="*/ 209 w 1212"/>
              <a:gd name="T47" fmla="*/ 18 h 1299"/>
              <a:gd name="T48" fmla="*/ 200 w 1212"/>
              <a:gd name="T49" fmla="*/ 9 h 1299"/>
              <a:gd name="T50" fmla="*/ 191 w 1212"/>
              <a:gd name="T51" fmla="*/ 0 h 1299"/>
              <a:gd name="T52" fmla="*/ 183 w 1212"/>
              <a:gd name="T53" fmla="*/ 0 h 1299"/>
              <a:gd name="T54" fmla="*/ 174 w 1212"/>
              <a:gd name="T55" fmla="*/ 0 h 1299"/>
              <a:gd name="T56" fmla="*/ 0 w 1212"/>
              <a:gd name="T57" fmla="*/ 44 h 1299"/>
              <a:gd name="T58" fmla="*/ 226 w 1212"/>
              <a:gd name="T59" fmla="*/ 766 h 1299"/>
              <a:gd name="T60" fmla="*/ 217 w 1212"/>
              <a:gd name="T61" fmla="*/ 766 h 1299"/>
              <a:gd name="T62" fmla="*/ 209 w 1212"/>
              <a:gd name="T63" fmla="*/ 766 h 1299"/>
              <a:gd name="T64" fmla="*/ 200 w 1212"/>
              <a:gd name="T65" fmla="*/ 775 h 1299"/>
              <a:gd name="T66" fmla="*/ 200 w 1212"/>
              <a:gd name="T67" fmla="*/ 775 h 1299"/>
              <a:gd name="T68" fmla="*/ 191 w 1212"/>
              <a:gd name="T69" fmla="*/ 784 h 1299"/>
              <a:gd name="T70" fmla="*/ 69 w 1212"/>
              <a:gd name="T71" fmla="*/ 967 h 1299"/>
              <a:gd name="T72" fmla="*/ 69 w 1212"/>
              <a:gd name="T73" fmla="*/ 976 h 1299"/>
              <a:gd name="T74" fmla="*/ 69 w 1212"/>
              <a:gd name="T75" fmla="*/ 984 h 1299"/>
              <a:gd name="T76" fmla="*/ 69 w 1212"/>
              <a:gd name="T77" fmla="*/ 993 h 1299"/>
              <a:gd name="T78" fmla="*/ 69 w 1212"/>
              <a:gd name="T79" fmla="*/ 1002 h 1299"/>
              <a:gd name="T80" fmla="*/ 69 w 1212"/>
              <a:gd name="T81" fmla="*/ 1010 h 1299"/>
              <a:gd name="T82" fmla="*/ 78 w 1212"/>
              <a:gd name="T83" fmla="*/ 1019 h 1299"/>
              <a:gd name="T84" fmla="*/ 78 w 1212"/>
              <a:gd name="T85" fmla="*/ 1019 h 1299"/>
              <a:gd name="T86" fmla="*/ 87 w 1212"/>
              <a:gd name="T87" fmla="*/ 1028 h 1299"/>
              <a:gd name="T88" fmla="*/ 95 w 1212"/>
              <a:gd name="T89" fmla="*/ 1028 h 1299"/>
              <a:gd name="T90" fmla="*/ 104 w 1212"/>
              <a:gd name="T91" fmla="*/ 1037 h 1299"/>
              <a:gd name="T92" fmla="*/ 113 w 1212"/>
              <a:gd name="T93" fmla="*/ 1037 h 1299"/>
              <a:gd name="T94" fmla="*/ 453 w 1212"/>
              <a:gd name="T95" fmla="*/ 1298 h 1299"/>
              <a:gd name="T96" fmla="*/ 810 w 1212"/>
              <a:gd name="T97" fmla="*/ 1124 h 1299"/>
              <a:gd name="T98" fmla="*/ 1168 w 1212"/>
              <a:gd name="T99" fmla="*/ 1037 h 1299"/>
              <a:gd name="T100" fmla="*/ 540 w 1212"/>
              <a:gd name="T101" fmla="*/ 1124 h 1299"/>
              <a:gd name="T102" fmla="*/ 540 w 1212"/>
              <a:gd name="T103" fmla="*/ 1124 h 1299"/>
              <a:gd name="T104" fmla="*/ 898 w 1212"/>
              <a:gd name="T105" fmla="*/ 1124 h 1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212" h="1299">
                <a:moveTo>
                  <a:pt x="1168" y="949"/>
                </a:moveTo>
                <a:lnTo>
                  <a:pt x="1168" y="949"/>
                </a:lnTo>
                <a:cubicBezTo>
                  <a:pt x="191" y="949"/>
                  <a:pt x="191" y="949"/>
                  <a:pt x="191" y="949"/>
                </a:cubicBezTo>
                <a:cubicBezTo>
                  <a:pt x="252" y="854"/>
                  <a:pt x="252" y="854"/>
                  <a:pt x="252" y="854"/>
                </a:cubicBezTo>
                <a:cubicBezTo>
                  <a:pt x="322" y="854"/>
                  <a:pt x="322" y="854"/>
                  <a:pt x="322" y="854"/>
                </a:cubicBezTo>
                <a:lnTo>
                  <a:pt x="322" y="854"/>
                </a:lnTo>
                <a:lnTo>
                  <a:pt x="322" y="854"/>
                </a:lnTo>
                <a:cubicBezTo>
                  <a:pt x="1011" y="854"/>
                  <a:pt x="1011" y="854"/>
                  <a:pt x="1011" y="854"/>
                </a:cubicBezTo>
                <a:lnTo>
                  <a:pt x="1011" y="854"/>
                </a:lnTo>
                <a:lnTo>
                  <a:pt x="1011" y="854"/>
                </a:lnTo>
                <a:lnTo>
                  <a:pt x="1011" y="854"/>
                </a:lnTo>
                <a:cubicBezTo>
                  <a:pt x="1011" y="854"/>
                  <a:pt x="1011" y="854"/>
                  <a:pt x="1019" y="854"/>
                </a:cubicBezTo>
                <a:lnTo>
                  <a:pt x="1019" y="854"/>
                </a:lnTo>
                <a:lnTo>
                  <a:pt x="1019" y="854"/>
                </a:lnTo>
                <a:lnTo>
                  <a:pt x="1019" y="854"/>
                </a:lnTo>
                <a:lnTo>
                  <a:pt x="1019" y="854"/>
                </a:lnTo>
                <a:cubicBezTo>
                  <a:pt x="1028" y="854"/>
                  <a:pt x="1028" y="854"/>
                  <a:pt x="1028" y="854"/>
                </a:cubicBezTo>
                <a:lnTo>
                  <a:pt x="1028" y="854"/>
                </a:lnTo>
                <a:lnTo>
                  <a:pt x="1028" y="845"/>
                </a:lnTo>
                <a:lnTo>
                  <a:pt x="1028" y="845"/>
                </a:lnTo>
                <a:cubicBezTo>
                  <a:pt x="1037" y="845"/>
                  <a:pt x="1037" y="845"/>
                  <a:pt x="1037" y="845"/>
                </a:cubicBezTo>
                <a:lnTo>
                  <a:pt x="1037" y="845"/>
                </a:lnTo>
                <a:lnTo>
                  <a:pt x="1037" y="845"/>
                </a:lnTo>
                <a:lnTo>
                  <a:pt x="1037" y="845"/>
                </a:lnTo>
                <a:lnTo>
                  <a:pt x="1037" y="845"/>
                </a:lnTo>
                <a:cubicBezTo>
                  <a:pt x="1037" y="836"/>
                  <a:pt x="1037" y="836"/>
                  <a:pt x="1046" y="836"/>
                </a:cubicBezTo>
                <a:lnTo>
                  <a:pt x="1046" y="836"/>
                </a:lnTo>
                <a:lnTo>
                  <a:pt x="1046" y="836"/>
                </a:lnTo>
                <a:lnTo>
                  <a:pt x="1046" y="836"/>
                </a:lnTo>
                <a:cubicBezTo>
                  <a:pt x="1046" y="836"/>
                  <a:pt x="1046" y="836"/>
                  <a:pt x="1046" y="827"/>
                </a:cubicBezTo>
                <a:lnTo>
                  <a:pt x="1046" y="827"/>
                </a:lnTo>
                <a:lnTo>
                  <a:pt x="1046" y="827"/>
                </a:lnTo>
                <a:lnTo>
                  <a:pt x="1046" y="827"/>
                </a:lnTo>
                <a:lnTo>
                  <a:pt x="1046" y="827"/>
                </a:lnTo>
                <a:cubicBezTo>
                  <a:pt x="1054" y="819"/>
                  <a:pt x="1054" y="819"/>
                  <a:pt x="1054" y="819"/>
                </a:cubicBezTo>
                <a:lnTo>
                  <a:pt x="1054" y="819"/>
                </a:lnTo>
                <a:cubicBezTo>
                  <a:pt x="1185" y="227"/>
                  <a:pt x="1185" y="227"/>
                  <a:pt x="1185" y="227"/>
                </a:cubicBezTo>
                <a:lnTo>
                  <a:pt x="1185" y="227"/>
                </a:lnTo>
                <a:lnTo>
                  <a:pt x="1185" y="227"/>
                </a:lnTo>
                <a:cubicBezTo>
                  <a:pt x="1185" y="227"/>
                  <a:pt x="1185" y="227"/>
                  <a:pt x="1185" y="218"/>
                </a:cubicBezTo>
                <a:lnTo>
                  <a:pt x="1185" y="218"/>
                </a:lnTo>
                <a:lnTo>
                  <a:pt x="1185" y="218"/>
                </a:lnTo>
                <a:lnTo>
                  <a:pt x="1185" y="218"/>
                </a:lnTo>
                <a:lnTo>
                  <a:pt x="1185" y="218"/>
                </a:lnTo>
                <a:cubicBezTo>
                  <a:pt x="1185" y="218"/>
                  <a:pt x="1185" y="218"/>
                  <a:pt x="1185" y="209"/>
                </a:cubicBezTo>
                <a:lnTo>
                  <a:pt x="1185" y="209"/>
                </a:lnTo>
                <a:lnTo>
                  <a:pt x="1185" y="209"/>
                </a:lnTo>
                <a:lnTo>
                  <a:pt x="1185" y="209"/>
                </a:lnTo>
                <a:cubicBezTo>
                  <a:pt x="1185" y="209"/>
                  <a:pt x="1185" y="209"/>
                  <a:pt x="1185" y="201"/>
                </a:cubicBezTo>
                <a:lnTo>
                  <a:pt x="1185" y="201"/>
                </a:lnTo>
                <a:lnTo>
                  <a:pt x="1185" y="201"/>
                </a:lnTo>
                <a:lnTo>
                  <a:pt x="1185" y="201"/>
                </a:lnTo>
                <a:lnTo>
                  <a:pt x="1185" y="201"/>
                </a:lnTo>
                <a:cubicBezTo>
                  <a:pt x="1185" y="192"/>
                  <a:pt x="1185" y="192"/>
                  <a:pt x="1185" y="192"/>
                </a:cubicBezTo>
                <a:cubicBezTo>
                  <a:pt x="1177" y="192"/>
                  <a:pt x="1177" y="192"/>
                  <a:pt x="1177" y="192"/>
                </a:cubicBezTo>
                <a:lnTo>
                  <a:pt x="1177" y="192"/>
                </a:lnTo>
                <a:lnTo>
                  <a:pt x="1177" y="192"/>
                </a:lnTo>
                <a:lnTo>
                  <a:pt x="1177" y="192"/>
                </a:lnTo>
                <a:cubicBezTo>
                  <a:pt x="1177" y="183"/>
                  <a:pt x="1177" y="183"/>
                  <a:pt x="1177" y="183"/>
                </a:cubicBezTo>
                <a:lnTo>
                  <a:pt x="1177" y="183"/>
                </a:lnTo>
                <a:cubicBezTo>
                  <a:pt x="1177" y="183"/>
                  <a:pt x="1177" y="183"/>
                  <a:pt x="1168" y="183"/>
                </a:cubicBezTo>
                <a:lnTo>
                  <a:pt x="1168" y="183"/>
                </a:lnTo>
                <a:lnTo>
                  <a:pt x="1168" y="183"/>
                </a:lnTo>
                <a:lnTo>
                  <a:pt x="1168" y="183"/>
                </a:lnTo>
                <a:lnTo>
                  <a:pt x="1168" y="175"/>
                </a:lnTo>
                <a:lnTo>
                  <a:pt x="1159" y="175"/>
                </a:lnTo>
                <a:lnTo>
                  <a:pt x="1159" y="175"/>
                </a:lnTo>
                <a:lnTo>
                  <a:pt x="1159" y="175"/>
                </a:lnTo>
                <a:lnTo>
                  <a:pt x="1159" y="175"/>
                </a:lnTo>
                <a:cubicBezTo>
                  <a:pt x="1159" y="175"/>
                  <a:pt x="1159" y="175"/>
                  <a:pt x="1150" y="175"/>
                </a:cubicBezTo>
                <a:lnTo>
                  <a:pt x="1150" y="175"/>
                </a:lnTo>
                <a:lnTo>
                  <a:pt x="1150" y="175"/>
                </a:lnTo>
                <a:lnTo>
                  <a:pt x="1150" y="175"/>
                </a:lnTo>
                <a:lnTo>
                  <a:pt x="1150" y="175"/>
                </a:lnTo>
                <a:cubicBezTo>
                  <a:pt x="1150" y="175"/>
                  <a:pt x="1150" y="175"/>
                  <a:pt x="1142" y="175"/>
                </a:cubicBezTo>
                <a:lnTo>
                  <a:pt x="1142" y="175"/>
                </a:lnTo>
                <a:lnTo>
                  <a:pt x="1142" y="175"/>
                </a:lnTo>
                <a:cubicBezTo>
                  <a:pt x="322" y="175"/>
                  <a:pt x="322" y="175"/>
                  <a:pt x="322" y="175"/>
                </a:cubicBezTo>
                <a:cubicBezTo>
                  <a:pt x="296" y="175"/>
                  <a:pt x="279" y="192"/>
                  <a:pt x="279" y="218"/>
                </a:cubicBezTo>
                <a:cubicBezTo>
                  <a:pt x="279" y="244"/>
                  <a:pt x="296" y="261"/>
                  <a:pt x="322" y="261"/>
                </a:cubicBezTo>
                <a:cubicBezTo>
                  <a:pt x="1089" y="261"/>
                  <a:pt x="1089" y="261"/>
                  <a:pt x="1089" y="261"/>
                </a:cubicBezTo>
                <a:cubicBezTo>
                  <a:pt x="976" y="766"/>
                  <a:pt x="976" y="766"/>
                  <a:pt x="976" y="766"/>
                </a:cubicBezTo>
                <a:cubicBezTo>
                  <a:pt x="357" y="766"/>
                  <a:pt x="357" y="766"/>
                  <a:pt x="357" y="766"/>
                </a:cubicBezTo>
                <a:cubicBezTo>
                  <a:pt x="217" y="35"/>
                  <a:pt x="217" y="35"/>
                  <a:pt x="217" y="35"/>
                </a:cubicBezTo>
                <a:lnTo>
                  <a:pt x="217" y="35"/>
                </a:lnTo>
                <a:lnTo>
                  <a:pt x="217" y="35"/>
                </a:lnTo>
                <a:lnTo>
                  <a:pt x="217" y="35"/>
                </a:lnTo>
                <a:lnTo>
                  <a:pt x="217" y="26"/>
                </a:lnTo>
                <a:lnTo>
                  <a:pt x="217" y="26"/>
                </a:lnTo>
                <a:lnTo>
                  <a:pt x="217" y="26"/>
                </a:lnTo>
                <a:cubicBezTo>
                  <a:pt x="217" y="26"/>
                  <a:pt x="217" y="26"/>
                  <a:pt x="209" y="26"/>
                </a:cubicBezTo>
                <a:lnTo>
                  <a:pt x="209" y="26"/>
                </a:lnTo>
                <a:cubicBezTo>
                  <a:pt x="209" y="18"/>
                  <a:pt x="209" y="18"/>
                  <a:pt x="209" y="18"/>
                </a:cubicBezTo>
                <a:lnTo>
                  <a:pt x="209" y="18"/>
                </a:lnTo>
                <a:lnTo>
                  <a:pt x="209" y="18"/>
                </a:lnTo>
                <a:lnTo>
                  <a:pt x="209" y="18"/>
                </a:lnTo>
                <a:cubicBezTo>
                  <a:pt x="209" y="18"/>
                  <a:pt x="209" y="18"/>
                  <a:pt x="209" y="9"/>
                </a:cubicBezTo>
                <a:lnTo>
                  <a:pt x="200" y="9"/>
                </a:lnTo>
                <a:lnTo>
                  <a:pt x="200" y="9"/>
                </a:lnTo>
                <a:lnTo>
                  <a:pt x="200" y="9"/>
                </a:lnTo>
                <a:lnTo>
                  <a:pt x="200" y="9"/>
                </a:lnTo>
                <a:cubicBezTo>
                  <a:pt x="200" y="9"/>
                  <a:pt x="200" y="9"/>
                  <a:pt x="191" y="9"/>
                </a:cubicBezTo>
                <a:lnTo>
                  <a:pt x="191" y="9"/>
                </a:lnTo>
                <a:lnTo>
                  <a:pt x="191" y="0"/>
                </a:lnTo>
                <a:lnTo>
                  <a:pt x="191" y="0"/>
                </a:lnTo>
                <a:lnTo>
                  <a:pt x="191" y="0"/>
                </a:lnTo>
                <a:lnTo>
                  <a:pt x="191" y="0"/>
                </a:lnTo>
                <a:cubicBezTo>
                  <a:pt x="183" y="0"/>
                  <a:pt x="183" y="0"/>
                  <a:pt x="183" y="0"/>
                </a:cubicBezTo>
                <a:lnTo>
                  <a:pt x="183" y="0"/>
                </a:lnTo>
                <a:lnTo>
                  <a:pt x="183" y="0"/>
                </a:lnTo>
                <a:lnTo>
                  <a:pt x="183" y="0"/>
                </a:lnTo>
                <a:cubicBezTo>
                  <a:pt x="174" y="0"/>
                  <a:pt x="174" y="0"/>
                  <a:pt x="174" y="0"/>
                </a:cubicBezTo>
                <a:lnTo>
                  <a:pt x="174" y="0"/>
                </a:lnTo>
                <a:lnTo>
                  <a:pt x="174" y="0"/>
                </a:lnTo>
                <a:cubicBezTo>
                  <a:pt x="43" y="0"/>
                  <a:pt x="43" y="0"/>
                  <a:pt x="43" y="0"/>
                </a:cubicBezTo>
                <a:cubicBezTo>
                  <a:pt x="17" y="0"/>
                  <a:pt x="0" y="18"/>
                  <a:pt x="0" y="44"/>
                </a:cubicBezTo>
                <a:cubicBezTo>
                  <a:pt x="0" y="70"/>
                  <a:pt x="17" y="88"/>
                  <a:pt x="43" y="88"/>
                </a:cubicBezTo>
                <a:cubicBezTo>
                  <a:pt x="139" y="88"/>
                  <a:pt x="139" y="88"/>
                  <a:pt x="139" y="88"/>
                </a:cubicBezTo>
                <a:cubicBezTo>
                  <a:pt x="270" y="766"/>
                  <a:pt x="270" y="766"/>
                  <a:pt x="270" y="766"/>
                </a:cubicBezTo>
                <a:cubicBezTo>
                  <a:pt x="226" y="766"/>
                  <a:pt x="226" y="766"/>
                  <a:pt x="226" y="766"/>
                </a:cubicBezTo>
                <a:lnTo>
                  <a:pt x="226" y="766"/>
                </a:lnTo>
                <a:lnTo>
                  <a:pt x="226" y="766"/>
                </a:lnTo>
                <a:lnTo>
                  <a:pt x="226" y="766"/>
                </a:lnTo>
                <a:cubicBezTo>
                  <a:pt x="217" y="766"/>
                  <a:pt x="217" y="766"/>
                  <a:pt x="217" y="766"/>
                </a:cubicBezTo>
                <a:lnTo>
                  <a:pt x="217" y="766"/>
                </a:lnTo>
                <a:lnTo>
                  <a:pt x="217" y="766"/>
                </a:lnTo>
                <a:lnTo>
                  <a:pt x="217" y="766"/>
                </a:lnTo>
                <a:cubicBezTo>
                  <a:pt x="209" y="766"/>
                  <a:pt x="209" y="766"/>
                  <a:pt x="209" y="766"/>
                </a:cubicBezTo>
                <a:lnTo>
                  <a:pt x="209" y="766"/>
                </a:lnTo>
                <a:lnTo>
                  <a:pt x="209" y="766"/>
                </a:lnTo>
                <a:cubicBezTo>
                  <a:pt x="209" y="766"/>
                  <a:pt x="209" y="766"/>
                  <a:pt x="209" y="775"/>
                </a:cubicBezTo>
                <a:lnTo>
                  <a:pt x="200" y="775"/>
                </a:lnTo>
                <a:lnTo>
                  <a:pt x="200" y="775"/>
                </a:lnTo>
                <a:lnTo>
                  <a:pt x="200" y="775"/>
                </a:lnTo>
                <a:lnTo>
                  <a:pt x="200" y="775"/>
                </a:lnTo>
                <a:lnTo>
                  <a:pt x="200" y="775"/>
                </a:lnTo>
                <a:lnTo>
                  <a:pt x="191" y="775"/>
                </a:lnTo>
                <a:lnTo>
                  <a:pt x="191" y="784"/>
                </a:lnTo>
                <a:lnTo>
                  <a:pt x="191" y="784"/>
                </a:lnTo>
                <a:lnTo>
                  <a:pt x="191" y="784"/>
                </a:lnTo>
                <a:lnTo>
                  <a:pt x="191" y="784"/>
                </a:lnTo>
                <a:lnTo>
                  <a:pt x="191" y="784"/>
                </a:lnTo>
                <a:cubicBezTo>
                  <a:pt x="69" y="967"/>
                  <a:pt x="69" y="967"/>
                  <a:pt x="69" y="967"/>
                </a:cubicBezTo>
                <a:lnTo>
                  <a:pt x="69" y="967"/>
                </a:lnTo>
                <a:lnTo>
                  <a:pt x="69" y="967"/>
                </a:lnTo>
                <a:cubicBezTo>
                  <a:pt x="69" y="976"/>
                  <a:pt x="69" y="976"/>
                  <a:pt x="69" y="976"/>
                </a:cubicBezTo>
                <a:lnTo>
                  <a:pt x="69" y="976"/>
                </a:lnTo>
                <a:lnTo>
                  <a:pt x="69" y="976"/>
                </a:lnTo>
                <a:lnTo>
                  <a:pt x="69" y="976"/>
                </a:lnTo>
                <a:lnTo>
                  <a:pt x="69" y="984"/>
                </a:lnTo>
                <a:lnTo>
                  <a:pt x="69" y="984"/>
                </a:lnTo>
                <a:lnTo>
                  <a:pt x="69" y="984"/>
                </a:lnTo>
                <a:lnTo>
                  <a:pt x="69" y="984"/>
                </a:lnTo>
                <a:lnTo>
                  <a:pt x="69" y="993"/>
                </a:lnTo>
                <a:lnTo>
                  <a:pt x="69" y="993"/>
                </a:lnTo>
                <a:lnTo>
                  <a:pt x="69" y="993"/>
                </a:lnTo>
                <a:lnTo>
                  <a:pt x="69" y="993"/>
                </a:lnTo>
                <a:lnTo>
                  <a:pt x="69" y="993"/>
                </a:lnTo>
                <a:lnTo>
                  <a:pt x="69" y="1002"/>
                </a:lnTo>
                <a:lnTo>
                  <a:pt x="69" y="1002"/>
                </a:lnTo>
                <a:lnTo>
                  <a:pt x="69" y="1002"/>
                </a:lnTo>
                <a:lnTo>
                  <a:pt x="69" y="1002"/>
                </a:lnTo>
                <a:lnTo>
                  <a:pt x="69" y="1002"/>
                </a:lnTo>
                <a:cubicBezTo>
                  <a:pt x="69" y="1010"/>
                  <a:pt x="69" y="1010"/>
                  <a:pt x="69" y="1010"/>
                </a:cubicBezTo>
                <a:lnTo>
                  <a:pt x="69" y="1010"/>
                </a:lnTo>
                <a:lnTo>
                  <a:pt x="69" y="1010"/>
                </a:lnTo>
                <a:cubicBezTo>
                  <a:pt x="69" y="1010"/>
                  <a:pt x="69" y="1010"/>
                  <a:pt x="69" y="1019"/>
                </a:cubicBezTo>
                <a:lnTo>
                  <a:pt x="78" y="1019"/>
                </a:lnTo>
                <a:lnTo>
                  <a:pt x="78" y="1019"/>
                </a:lnTo>
                <a:lnTo>
                  <a:pt x="78" y="1019"/>
                </a:lnTo>
                <a:lnTo>
                  <a:pt x="78" y="1019"/>
                </a:lnTo>
                <a:lnTo>
                  <a:pt x="78" y="1019"/>
                </a:lnTo>
                <a:lnTo>
                  <a:pt x="78" y="1028"/>
                </a:lnTo>
                <a:lnTo>
                  <a:pt x="87" y="1028"/>
                </a:lnTo>
                <a:lnTo>
                  <a:pt x="87" y="1028"/>
                </a:lnTo>
                <a:lnTo>
                  <a:pt x="87" y="1028"/>
                </a:lnTo>
                <a:lnTo>
                  <a:pt x="87" y="1028"/>
                </a:lnTo>
                <a:lnTo>
                  <a:pt x="87" y="1028"/>
                </a:lnTo>
                <a:lnTo>
                  <a:pt x="87" y="1028"/>
                </a:lnTo>
                <a:lnTo>
                  <a:pt x="95" y="1028"/>
                </a:lnTo>
                <a:lnTo>
                  <a:pt x="95" y="1037"/>
                </a:lnTo>
                <a:lnTo>
                  <a:pt x="95" y="1037"/>
                </a:lnTo>
                <a:lnTo>
                  <a:pt x="95" y="1037"/>
                </a:lnTo>
                <a:lnTo>
                  <a:pt x="104" y="1037"/>
                </a:lnTo>
                <a:lnTo>
                  <a:pt x="104" y="1037"/>
                </a:lnTo>
                <a:lnTo>
                  <a:pt x="104" y="1037"/>
                </a:lnTo>
                <a:lnTo>
                  <a:pt x="104" y="1037"/>
                </a:lnTo>
                <a:lnTo>
                  <a:pt x="113" y="1037"/>
                </a:lnTo>
                <a:lnTo>
                  <a:pt x="113" y="1037"/>
                </a:lnTo>
                <a:cubicBezTo>
                  <a:pt x="296" y="1037"/>
                  <a:pt x="296" y="1037"/>
                  <a:pt x="296" y="1037"/>
                </a:cubicBezTo>
                <a:cubicBezTo>
                  <a:pt x="287" y="1063"/>
                  <a:pt x="279" y="1089"/>
                  <a:pt x="279" y="1124"/>
                </a:cubicBezTo>
                <a:cubicBezTo>
                  <a:pt x="279" y="1220"/>
                  <a:pt x="357" y="1298"/>
                  <a:pt x="453" y="1298"/>
                </a:cubicBezTo>
                <a:cubicBezTo>
                  <a:pt x="549" y="1298"/>
                  <a:pt x="627" y="1220"/>
                  <a:pt x="627" y="1124"/>
                </a:cubicBezTo>
                <a:cubicBezTo>
                  <a:pt x="627" y="1089"/>
                  <a:pt x="619" y="1063"/>
                  <a:pt x="610" y="1037"/>
                </a:cubicBezTo>
                <a:cubicBezTo>
                  <a:pt x="836" y="1037"/>
                  <a:pt x="836" y="1037"/>
                  <a:pt x="836" y="1037"/>
                </a:cubicBezTo>
                <a:cubicBezTo>
                  <a:pt x="819" y="1063"/>
                  <a:pt x="810" y="1089"/>
                  <a:pt x="810" y="1124"/>
                </a:cubicBezTo>
                <a:cubicBezTo>
                  <a:pt x="810" y="1220"/>
                  <a:pt x="889" y="1298"/>
                  <a:pt x="985" y="1298"/>
                </a:cubicBezTo>
                <a:cubicBezTo>
                  <a:pt x="1081" y="1298"/>
                  <a:pt x="1159" y="1220"/>
                  <a:pt x="1159" y="1124"/>
                </a:cubicBezTo>
                <a:cubicBezTo>
                  <a:pt x="1159" y="1089"/>
                  <a:pt x="1159" y="1063"/>
                  <a:pt x="1142" y="1037"/>
                </a:cubicBezTo>
                <a:cubicBezTo>
                  <a:pt x="1168" y="1037"/>
                  <a:pt x="1168" y="1037"/>
                  <a:pt x="1168" y="1037"/>
                </a:cubicBezTo>
                <a:cubicBezTo>
                  <a:pt x="1185" y="1037"/>
                  <a:pt x="1211" y="1019"/>
                  <a:pt x="1211" y="993"/>
                </a:cubicBezTo>
                <a:cubicBezTo>
                  <a:pt x="1211" y="967"/>
                  <a:pt x="1185" y="949"/>
                  <a:pt x="1168" y="949"/>
                </a:cubicBezTo>
                <a:close/>
                <a:moveTo>
                  <a:pt x="540" y="1124"/>
                </a:moveTo>
                <a:lnTo>
                  <a:pt x="540" y="1124"/>
                </a:lnTo>
                <a:cubicBezTo>
                  <a:pt x="540" y="1176"/>
                  <a:pt x="496" y="1211"/>
                  <a:pt x="453" y="1211"/>
                </a:cubicBezTo>
                <a:cubicBezTo>
                  <a:pt x="401" y="1211"/>
                  <a:pt x="366" y="1176"/>
                  <a:pt x="366" y="1124"/>
                </a:cubicBezTo>
                <a:cubicBezTo>
                  <a:pt x="366" y="1072"/>
                  <a:pt x="401" y="1037"/>
                  <a:pt x="453" y="1037"/>
                </a:cubicBezTo>
                <a:cubicBezTo>
                  <a:pt x="496" y="1037"/>
                  <a:pt x="540" y="1072"/>
                  <a:pt x="540" y="1124"/>
                </a:cubicBezTo>
                <a:close/>
                <a:moveTo>
                  <a:pt x="1072" y="1124"/>
                </a:moveTo>
                <a:lnTo>
                  <a:pt x="1072" y="1124"/>
                </a:lnTo>
                <a:cubicBezTo>
                  <a:pt x="1072" y="1176"/>
                  <a:pt x="1037" y="1211"/>
                  <a:pt x="985" y="1211"/>
                </a:cubicBezTo>
                <a:cubicBezTo>
                  <a:pt x="941" y="1211"/>
                  <a:pt x="898" y="1176"/>
                  <a:pt x="898" y="1124"/>
                </a:cubicBezTo>
                <a:cubicBezTo>
                  <a:pt x="898" y="1072"/>
                  <a:pt x="941" y="1037"/>
                  <a:pt x="985" y="1037"/>
                </a:cubicBezTo>
                <a:cubicBezTo>
                  <a:pt x="1037" y="1037"/>
                  <a:pt x="1072" y="1072"/>
                  <a:pt x="1072" y="112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9" name="Freeform 425">
            <a:extLst>
              <a:ext uri="{FF2B5EF4-FFF2-40B4-BE49-F238E27FC236}">
                <a16:creationId xmlns:a16="http://schemas.microsoft.com/office/drawing/2014/main" id="{8853A807-3AFE-A74E-AEC4-8A30093CC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00375" y="6608505"/>
            <a:ext cx="1202577" cy="1472031"/>
          </a:xfrm>
          <a:custGeom>
            <a:avLst/>
            <a:gdLst>
              <a:gd name="T0" fmla="*/ 1063 w 1064"/>
              <a:gd name="T1" fmla="*/ 366 h 1299"/>
              <a:gd name="T2" fmla="*/ 1063 w 1064"/>
              <a:gd name="T3" fmla="*/ 366 h 1299"/>
              <a:gd name="T4" fmla="*/ 1055 w 1064"/>
              <a:gd name="T5" fmla="*/ 331 h 1299"/>
              <a:gd name="T6" fmla="*/ 723 w 1064"/>
              <a:gd name="T7" fmla="*/ 9 h 1299"/>
              <a:gd name="T8" fmla="*/ 688 w 1064"/>
              <a:gd name="T9" fmla="*/ 0 h 1299"/>
              <a:gd name="T10" fmla="*/ 688 w 1064"/>
              <a:gd name="T11" fmla="*/ 0 h 1299"/>
              <a:gd name="T12" fmla="*/ 69 w 1064"/>
              <a:gd name="T13" fmla="*/ 0 h 1299"/>
              <a:gd name="T14" fmla="*/ 0 w 1064"/>
              <a:gd name="T15" fmla="*/ 79 h 1299"/>
              <a:gd name="T16" fmla="*/ 0 w 1064"/>
              <a:gd name="T17" fmla="*/ 1255 h 1299"/>
              <a:gd name="T18" fmla="*/ 52 w 1064"/>
              <a:gd name="T19" fmla="*/ 1298 h 1299"/>
              <a:gd name="T20" fmla="*/ 1020 w 1064"/>
              <a:gd name="T21" fmla="*/ 1298 h 1299"/>
              <a:gd name="T22" fmla="*/ 1063 w 1064"/>
              <a:gd name="T23" fmla="*/ 1255 h 1299"/>
              <a:gd name="T24" fmla="*/ 1063 w 1064"/>
              <a:gd name="T25" fmla="*/ 366 h 1299"/>
              <a:gd name="T26" fmla="*/ 732 w 1064"/>
              <a:gd name="T27" fmla="*/ 313 h 1299"/>
              <a:gd name="T28" fmla="*/ 732 w 1064"/>
              <a:gd name="T29" fmla="*/ 313 h 1299"/>
              <a:gd name="T30" fmla="*/ 732 w 1064"/>
              <a:gd name="T31" fmla="*/ 148 h 1299"/>
              <a:gd name="T32" fmla="*/ 898 w 1064"/>
              <a:gd name="T33" fmla="*/ 313 h 1299"/>
              <a:gd name="T34" fmla="*/ 732 w 1064"/>
              <a:gd name="T35" fmla="*/ 313 h 1299"/>
              <a:gd name="T36" fmla="*/ 96 w 1064"/>
              <a:gd name="T37" fmla="*/ 1211 h 1299"/>
              <a:gd name="T38" fmla="*/ 96 w 1064"/>
              <a:gd name="T39" fmla="*/ 1211 h 1299"/>
              <a:gd name="T40" fmla="*/ 96 w 1064"/>
              <a:gd name="T41" fmla="*/ 88 h 1299"/>
              <a:gd name="T42" fmla="*/ 645 w 1064"/>
              <a:gd name="T43" fmla="*/ 88 h 1299"/>
              <a:gd name="T44" fmla="*/ 645 w 1064"/>
              <a:gd name="T45" fmla="*/ 357 h 1299"/>
              <a:gd name="T46" fmla="*/ 688 w 1064"/>
              <a:gd name="T47" fmla="*/ 400 h 1299"/>
              <a:gd name="T48" fmla="*/ 967 w 1064"/>
              <a:gd name="T49" fmla="*/ 400 h 1299"/>
              <a:gd name="T50" fmla="*/ 976 w 1064"/>
              <a:gd name="T51" fmla="*/ 400 h 1299"/>
              <a:gd name="T52" fmla="*/ 976 w 1064"/>
              <a:gd name="T53" fmla="*/ 1211 h 1299"/>
              <a:gd name="T54" fmla="*/ 96 w 1064"/>
              <a:gd name="T55" fmla="*/ 1211 h 1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064" h="1299">
                <a:moveTo>
                  <a:pt x="1063" y="366"/>
                </a:moveTo>
                <a:lnTo>
                  <a:pt x="1063" y="366"/>
                </a:lnTo>
                <a:cubicBezTo>
                  <a:pt x="1063" y="357"/>
                  <a:pt x="1063" y="339"/>
                  <a:pt x="1055" y="331"/>
                </a:cubicBezTo>
                <a:cubicBezTo>
                  <a:pt x="723" y="9"/>
                  <a:pt x="723" y="9"/>
                  <a:pt x="723" y="9"/>
                </a:cubicBezTo>
                <a:cubicBezTo>
                  <a:pt x="715" y="0"/>
                  <a:pt x="697" y="0"/>
                  <a:pt x="688" y="0"/>
                </a:cubicBezTo>
                <a:lnTo>
                  <a:pt x="688" y="0"/>
                </a:lnTo>
                <a:cubicBezTo>
                  <a:pt x="69" y="0"/>
                  <a:pt x="69" y="0"/>
                  <a:pt x="69" y="0"/>
                </a:cubicBezTo>
                <a:cubicBezTo>
                  <a:pt x="26" y="0"/>
                  <a:pt x="0" y="35"/>
                  <a:pt x="0" y="79"/>
                </a:cubicBezTo>
                <a:cubicBezTo>
                  <a:pt x="0" y="1255"/>
                  <a:pt x="0" y="1255"/>
                  <a:pt x="0" y="1255"/>
                </a:cubicBezTo>
                <a:cubicBezTo>
                  <a:pt x="0" y="1281"/>
                  <a:pt x="26" y="1298"/>
                  <a:pt x="52" y="1298"/>
                </a:cubicBezTo>
                <a:cubicBezTo>
                  <a:pt x="1020" y="1298"/>
                  <a:pt x="1020" y="1298"/>
                  <a:pt x="1020" y="1298"/>
                </a:cubicBezTo>
                <a:cubicBezTo>
                  <a:pt x="1046" y="1298"/>
                  <a:pt x="1063" y="1281"/>
                  <a:pt x="1063" y="1255"/>
                </a:cubicBezTo>
                <a:cubicBezTo>
                  <a:pt x="1063" y="366"/>
                  <a:pt x="1063" y="366"/>
                  <a:pt x="1063" y="366"/>
                </a:cubicBezTo>
                <a:close/>
                <a:moveTo>
                  <a:pt x="732" y="313"/>
                </a:moveTo>
                <a:lnTo>
                  <a:pt x="732" y="313"/>
                </a:lnTo>
                <a:cubicBezTo>
                  <a:pt x="732" y="148"/>
                  <a:pt x="732" y="148"/>
                  <a:pt x="732" y="148"/>
                </a:cubicBezTo>
                <a:cubicBezTo>
                  <a:pt x="898" y="313"/>
                  <a:pt x="898" y="313"/>
                  <a:pt x="898" y="313"/>
                </a:cubicBezTo>
                <a:lnTo>
                  <a:pt x="732" y="313"/>
                </a:lnTo>
                <a:close/>
                <a:moveTo>
                  <a:pt x="96" y="1211"/>
                </a:moveTo>
                <a:lnTo>
                  <a:pt x="96" y="1211"/>
                </a:lnTo>
                <a:cubicBezTo>
                  <a:pt x="96" y="88"/>
                  <a:pt x="96" y="88"/>
                  <a:pt x="96" y="88"/>
                </a:cubicBezTo>
                <a:cubicBezTo>
                  <a:pt x="645" y="88"/>
                  <a:pt x="645" y="88"/>
                  <a:pt x="645" y="88"/>
                </a:cubicBezTo>
                <a:cubicBezTo>
                  <a:pt x="645" y="357"/>
                  <a:pt x="645" y="357"/>
                  <a:pt x="645" y="357"/>
                </a:cubicBezTo>
                <a:cubicBezTo>
                  <a:pt x="645" y="383"/>
                  <a:pt x="662" y="400"/>
                  <a:pt x="688" y="400"/>
                </a:cubicBezTo>
                <a:cubicBezTo>
                  <a:pt x="967" y="400"/>
                  <a:pt x="967" y="400"/>
                  <a:pt x="967" y="400"/>
                </a:cubicBezTo>
                <a:lnTo>
                  <a:pt x="976" y="400"/>
                </a:lnTo>
                <a:cubicBezTo>
                  <a:pt x="976" y="1211"/>
                  <a:pt x="976" y="1211"/>
                  <a:pt x="976" y="1211"/>
                </a:cubicBezTo>
                <a:lnTo>
                  <a:pt x="96" y="121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0" name="Freeform 426">
            <a:extLst>
              <a:ext uri="{FF2B5EF4-FFF2-40B4-BE49-F238E27FC236}">
                <a16:creationId xmlns:a16="http://schemas.microsoft.com/office/drawing/2014/main" id="{3D3069F9-A566-464B-9D3E-15918E71F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94783" y="7197318"/>
            <a:ext cx="623741" cy="99799"/>
          </a:xfrm>
          <a:custGeom>
            <a:avLst/>
            <a:gdLst>
              <a:gd name="T0" fmla="*/ 506 w 551"/>
              <a:gd name="T1" fmla="*/ 0 h 89"/>
              <a:gd name="T2" fmla="*/ 506 w 551"/>
              <a:gd name="T3" fmla="*/ 0 h 89"/>
              <a:gd name="T4" fmla="*/ 44 w 551"/>
              <a:gd name="T5" fmla="*/ 0 h 89"/>
              <a:gd name="T6" fmla="*/ 0 w 551"/>
              <a:gd name="T7" fmla="*/ 44 h 89"/>
              <a:gd name="T8" fmla="*/ 44 w 551"/>
              <a:gd name="T9" fmla="*/ 88 h 89"/>
              <a:gd name="T10" fmla="*/ 506 w 551"/>
              <a:gd name="T11" fmla="*/ 88 h 89"/>
              <a:gd name="T12" fmla="*/ 550 w 551"/>
              <a:gd name="T13" fmla="*/ 44 h 89"/>
              <a:gd name="T14" fmla="*/ 506 w 551"/>
              <a:gd name="T15" fmla="*/ 0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1" h="89">
                <a:moveTo>
                  <a:pt x="506" y="0"/>
                </a:moveTo>
                <a:lnTo>
                  <a:pt x="506" y="0"/>
                </a:lnTo>
                <a:cubicBezTo>
                  <a:pt x="44" y="0"/>
                  <a:pt x="44" y="0"/>
                  <a:pt x="44" y="0"/>
                </a:cubicBezTo>
                <a:cubicBezTo>
                  <a:pt x="18" y="0"/>
                  <a:pt x="0" y="18"/>
                  <a:pt x="0" y="44"/>
                </a:cubicBezTo>
                <a:cubicBezTo>
                  <a:pt x="0" y="70"/>
                  <a:pt x="18" y="88"/>
                  <a:pt x="44" y="88"/>
                </a:cubicBezTo>
                <a:cubicBezTo>
                  <a:pt x="506" y="88"/>
                  <a:pt x="506" y="88"/>
                  <a:pt x="506" y="88"/>
                </a:cubicBezTo>
                <a:cubicBezTo>
                  <a:pt x="532" y="88"/>
                  <a:pt x="550" y="70"/>
                  <a:pt x="550" y="44"/>
                </a:cubicBezTo>
                <a:cubicBezTo>
                  <a:pt x="550" y="18"/>
                  <a:pt x="532" y="0"/>
                  <a:pt x="506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1" name="Freeform 427">
            <a:extLst>
              <a:ext uri="{FF2B5EF4-FFF2-40B4-BE49-F238E27FC236}">
                <a16:creationId xmlns:a16="http://schemas.microsoft.com/office/drawing/2014/main" id="{161DDC5D-2AE7-E64D-ADF3-AE623ECCB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94783" y="7456794"/>
            <a:ext cx="623741" cy="99799"/>
          </a:xfrm>
          <a:custGeom>
            <a:avLst/>
            <a:gdLst>
              <a:gd name="T0" fmla="*/ 506 w 551"/>
              <a:gd name="T1" fmla="*/ 0 h 88"/>
              <a:gd name="T2" fmla="*/ 506 w 551"/>
              <a:gd name="T3" fmla="*/ 0 h 88"/>
              <a:gd name="T4" fmla="*/ 44 w 551"/>
              <a:gd name="T5" fmla="*/ 0 h 88"/>
              <a:gd name="T6" fmla="*/ 0 w 551"/>
              <a:gd name="T7" fmla="*/ 44 h 88"/>
              <a:gd name="T8" fmla="*/ 44 w 551"/>
              <a:gd name="T9" fmla="*/ 87 h 88"/>
              <a:gd name="T10" fmla="*/ 506 w 551"/>
              <a:gd name="T11" fmla="*/ 87 h 88"/>
              <a:gd name="T12" fmla="*/ 550 w 551"/>
              <a:gd name="T13" fmla="*/ 44 h 88"/>
              <a:gd name="T14" fmla="*/ 506 w 551"/>
              <a:gd name="T15" fmla="*/ 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1" h="88">
                <a:moveTo>
                  <a:pt x="506" y="0"/>
                </a:moveTo>
                <a:lnTo>
                  <a:pt x="506" y="0"/>
                </a:lnTo>
                <a:cubicBezTo>
                  <a:pt x="44" y="0"/>
                  <a:pt x="44" y="0"/>
                  <a:pt x="44" y="0"/>
                </a:cubicBezTo>
                <a:cubicBezTo>
                  <a:pt x="18" y="0"/>
                  <a:pt x="0" y="17"/>
                  <a:pt x="0" y="44"/>
                </a:cubicBezTo>
                <a:cubicBezTo>
                  <a:pt x="0" y="70"/>
                  <a:pt x="18" y="87"/>
                  <a:pt x="44" y="87"/>
                </a:cubicBezTo>
                <a:cubicBezTo>
                  <a:pt x="506" y="87"/>
                  <a:pt x="506" y="87"/>
                  <a:pt x="506" y="87"/>
                </a:cubicBezTo>
                <a:cubicBezTo>
                  <a:pt x="532" y="87"/>
                  <a:pt x="550" y="70"/>
                  <a:pt x="550" y="44"/>
                </a:cubicBezTo>
                <a:cubicBezTo>
                  <a:pt x="550" y="17"/>
                  <a:pt x="532" y="0"/>
                  <a:pt x="506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2" name="Freeform 428">
            <a:extLst>
              <a:ext uri="{FF2B5EF4-FFF2-40B4-BE49-F238E27FC236}">
                <a16:creationId xmlns:a16="http://schemas.microsoft.com/office/drawing/2014/main" id="{EAF67917-5E08-CD4C-ADD5-50EBAF069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94783" y="7711280"/>
            <a:ext cx="623741" cy="109779"/>
          </a:xfrm>
          <a:custGeom>
            <a:avLst/>
            <a:gdLst>
              <a:gd name="T0" fmla="*/ 506 w 551"/>
              <a:gd name="T1" fmla="*/ 0 h 97"/>
              <a:gd name="T2" fmla="*/ 506 w 551"/>
              <a:gd name="T3" fmla="*/ 0 h 97"/>
              <a:gd name="T4" fmla="*/ 44 w 551"/>
              <a:gd name="T5" fmla="*/ 0 h 97"/>
              <a:gd name="T6" fmla="*/ 0 w 551"/>
              <a:gd name="T7" fmla="*/ 52 h 97"/>
              <a:gd name="T8" fmla="*/ 44 w 551"/>
              <a:gd name="T9" fmla="*/ 96 h 97"/>
              <a:gd name="T10" fmla="*/ 506 w 551"/>
              <a:gd name="T11" fmla="*/ 96 h 97"/>
              <a:gd name="T12" fmla="*/ 550 w 551"/>
              <a:gd name="T13" fmla="*/ 52 h 97"/>
              <a:gd name="T14" fmla="*/ 506 w 551"/>
              <a:gd name="T15" fmla="*/ 0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1" h="97">
                <a:moveTo>
                  <a:pt x="506" y="0"/>
                </a:moveTo>
                <a:lnTo>
                  <a:pt x="506" y="0"/>
                </a:lnTo>
                <a:cubicBezTo>
                  <a:pt x="44" y="0"/>
                  <a:pt x="44" y="0"/>
                  <a:pt x="44" y="0"/>
                </a:cubicBezTo>
                <a:cubicBezTo>
                  <a:pt x="18" y="0"/>
                  <a:pt x="0" y="26"/>
                  <a:pt x="0" y="52"/>
                </a:cubicBezTo>
                <a:cubicBezTo>
                  <a:pt x="0" y="69"/>
                  <a:pt x="18" y="96"/>
                  <a:pt x="44" y="96"/>
                </a:cubicBezTo>
                <a:cubicBezTo>
                  <a:pt x="506" y="96"/>
                  <a:pt x="506" y="96"/>
                  <a:pt x="506" y="96"/>
                </a:cubicBezTo>
                <a:cubicBezTo>
                  <a:pt x="532" y="96"/>
                  <a:pt x="550" y="69"/>
                  <a:pt x="550" y="52"/>
                </a:cubicBezTo>
                <a:cubicBezTo>
                  <a:pt x="550" y="26"/>
                  <a:pt x="532" y="0"/>
                  <a:pt x="506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4" name="CuadroTexto 473">
            <a:extLst>
              <a:ext uri="{FF2B5EF4-FFF2-40B4-BE49-F238E27FC236}">
                <a16:creationId xmlns:a16="http://schemas.microsoft.com/office/drawing/2014/main" id="{A1C61CFA-05F9-D54B-A487-234AF184DDC5}"/>
              </a:ext>
            </a:extLst>
          </p:cNvPr>
          <p:cNvSpPr txBox="1"/>
          <p:nvPr/>
        </p:nvSpPr>
        <p:spPr>
          <a:xfrm>
            <a:off x="10651394" y="984742"/>
            <a:ext cx="30748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Travel</a:t>
            </a:r>
          </a:p>
        </p:txBody>
      </p:sp>
      <p:sp>
        <p:nvSpPr>
          <p:cNvPr id="475" name="CuadroTexto 474">
            <a:extLst>
              <a:ext uri="{FF2B5EF4-FFF2-40B4-BE49-F238E27FC236}">
                <a16:creationId xmlns:a16="http://schemas.microsoft.com/office/drawing/2014/main" id="{643EE1A1-B6CF-054F-B9B2-1DA31F6D58E4}"/>
              </a:ext>
            </a:extLst>
          </p:cNvPr>
          <p:cNvSpPr txBox="1"/>
          <p:nvPr/>
        </p:nvSpPr>
        <p:spPr>
          <a:xfrm>
            <a:off x="2451398" y="2500167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9E50DB0-6D10-DD46-931C-825012AFF7CE}"/>
              </a:ext>
            </a:extLst>
          </p:cNvPr>
          <p:cNvGrpSpPr/>
          <p:nvPr/>
        </p:nvGrpSpPr>
        <p:grpSpPr>
          <a:xfrm>
            <a:off x="1383884" y="10505890"/>
            <a:ext cx="4518438" cy="1592908"/>
            <a:chOff x="1795277" y="4756924"/>
            <a:chExt cx="4518438" cy="1592908"/>
          </a:xfrm>
        </p:grpSpPr>
        <p:sp>
          <p:nvSpPr>
            <p:cNvPr id="39" name="CuadroTexto 395">
              <a:extLst>
                <a:ext uri="{FF2B5EF4-FFF2-40B4-BE49-F238E27FC236}">
                  <a16:creationId xmlns:a16="http://schemas.microsoft.com/office/drawing/2014/main" id="{ED10934F-BAEE-AA44-86E3-F10B08FBBEF3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40" name="Rectangle 56">
              <a:extLst>
                <a:ext uri="{FF2B5EF4-FFF2-40B4-BE49-F238E27FC236}">
                  <a16:creationId xmlns:a16="http://schemas.microsoft.com/office/drawing/2014/main" id="{000D20CF-F134-4C41-B5D1-767654F594AC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9AE69B5-C3D4-884A-BE5C-ED66D0615264}"/>
              </a:ext>
            </a:extLst>
          </p:cNvPr>
          <p:cNvGrpSpPr/>
          <p:nvPr/>
        </p:nvGrpSpPr>
        <p:grpSpPr>
          <a:xfrm>
            <a:off x="7099939" y="10505890"/>
            <a:ext cx="4518438" cy="1592908"/>
            <a:chOff x="1795277" y="4756924"/>
            <a:chExt cx="4518438" cy="1592908"/>
          </a:xfrm>
        </p:grpSpPr>
        <p:sp>
          <p:nvSpPr>
            <p:cNvPr id="42" name="CuadroTexto 395">
              <a:extLst>
                <a:ext uri="{FF2B5EF4-FFF2-40B4-BE49-F238E27FC236}">
                  <a16:creationId xmlns:a16="http://schemas.microsoft.com/office/drawing/2014/main" id="{BB96DE31-B3A5-EC4F-868C-24E79D9BFF0D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43" name="Rectangle 56">
              <a:extLst>
                <a:ext uri="{FF2B5EF4-FFF2-40B4-BE49-F238E27FC236}">
                  <a16:creationId xmlns:a16="http://schemas.microsoft.com/office/drawing/2014/main" id="{0B2EEF97-A7C6-7446-AA3E-AD0BFE08ACA8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E3635BD-76DE-6A42-B2EA-B3CA2A3B0282}"/>
              </a:ext>
            </a:extLst>
          </p:cNvPr>
          <p:cNvGrpSpPr/>
          <p:nvPr/>
        </p:nvGrpSpPr>
        <p:grpSpPr>
          <a:xfrm>
            <a:off x="12815993" y="10505890"/>
            <a:ext cx="4518438" cy="1592908"/>
            <a:chOff x="1795277" y="4756924"/>
            <a:chExt cx="4518438" cy="1592908"/>
          </a:xfrm>
        </p:grpSpPr>
        <p:sp>
          <p:nvSpPr>
            <p:cNvPr id="45" name="CuadroTexto 395">
              <a:extLst>
                <a:ext uri="{FF2B5EF4-FFF2-40B4-BE49-F238E27FC236}">
                  <a16:creationId xmlns:a16="http://schemas.microsoft.com/office/drawing/2014/main" id="{0876B86C-1421-5342-BC47-554201543B32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46" name="Rectangle 56">
              <a:extLst>
                <a:ext uri="{FF2B5EF4-FFF2-40B4-BE49-F238E27FC236}">
                  <a16:creationId xmlns:a16="http://schemas.microsoft.com/office/drawing/2014/main" id="{9050C847-399E-724A-B5CC-7BEB5C1C6552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23B990C-1C87-294C-BF88-1BA289223FF7}"/>
              </a:ext>
            </a:extLst>
          </p:cNvPr>
          <p:cNvGrpSpPr/>
          <p:nvPr/>
        </p:nvGrpSpPr>
        <p:grpSpPr>
          <a:xfrm>
            <a:off x="18569280" y="10505890"/>
            <a:ext cx="4518438" cy="1592908"/>
            <a:chOff x="1795277" y="4756924"/>
            <a:chExt cx="4518438" cy="1592908"/>
          </a:xfrm>
        </p:grpSpPr>
        <p:sp>
          <p:nvSpPr>
            <p:cNvPr id="48" name="CuadroTexto 395">
              <a:extLst>
                <a:ext uri="{FF2B5EF4-FFF2-40B4-BE49-F238E27FC236}">
                  <a16:creationId xmlns:a16="http://schemas.microsoft.com/office/drawing/2014/main" id="{77B8823B-6979-5442-8216-F540FDB841A4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49" name="Rectangle 56">
              <a:extLst>
                <a:ext uri="{FF2B5EF4-FFF2-40B4-BE49-F238E27FC236}">
                  <a16:creationId xmlns:a16="http://schemas.microsoft.com/office/drawing/2014/main" id="{A87716C2-313D-7542-826A-D2FCB562B100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89742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Freeform 161">
            <a:extLst>
              <a:ext uri="{FF2B5EF4-FFF2-40B4-BE49-F238E27FC236}">
                <a16:creationId xmlns:a16="http://schemas.microsoft.com/office/drawing/2014/main" id="{B596CFD5-B6B0-B846-BEDB-D9896DDEE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4715" y="5915468"/>
            <a:ext cx="5413298" cy="3002050"/>
          </a:xfrm>
          <a:custGeom>
            <a:avLst/>
            <a:gdLst>
              <a:gd name="T0" fmla="*/ 3757 w 4971"/>
              <a:gd name="T1" fmla="*/ 2755 h 2756"/>
              <a:gd name="T2" fmla="*/ 3757 w 4971"/>
              <a:gd name="T3" fmla="*/ 2755 h 2756"/>
              <a:gd name="T4" fmla="*/ 461 w 4971"/>
              <a:gd name="T5" fmla="*/ 2755 h 2756"/>
              <a:gd name="T6" fmla="*/ 0 w 4971"/>
              <a:gd name="T7" fmla="*/ 2241 h 2756"/>
              <a:gd name="T8" fmla="*/ 0 w 4971"/>
              <a:gd name="T9" fmla="*/ 2241 h 2756"/>
              <a:gd name="T10" fmla="*/ 2056 w 4971"/>
              <a:gd name="T11" fmla="*/ 0 h 2756"/>
              <a:gd name="T12" fmla="*/ 4642 w 4971"/>
              <a:gd name="T13" fmla="*/ 0 h 2756"/>
              <a:gd name="T14" fmla="*/ 4934 w 4971"/>
              <a:gd name="T15" fmla="*/ 390 h 2756"/>
              <a:gd name="T16" fmla="*/ 4598 w 4971"/>
              <a:gd name="T17" fmla="*/ 2019 h 2756"/>
              <a:gd name="T18" fmla="*/ 3757 w 4971"/>
              <a:gd name="T19" fmla="*/ 2755 h 2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971" h="2756">
                <a:moveTo>
                  <a:pt x="3757" y="2755"/>
                </a:moveTo>
                <a:lnTo>
                  <a:pt x="3757" y="2755"/>
                </a:lnTo>
                <a:cubicBezTo>
                  <a:pt x="461" y="2755"/>
                  <a:pt x="461" y="2755"/>
                  <a:pt x="461" y="2755"/>
                </a:cubicBezTo>
                <a:cubicBezTo>
                  <a:pt x="204" y="2755"/>
                  <a:pt x="0" y="2524"/>
                  <a:pt x="0" y="2241"/>
                </a:cubicBezTo>
                <a:lnTo>
                  <a:pt x="0" y="2241"/>
                </a:lnTo>
                <a:cubicBezTo>
                  <a:pt x="0" y="1001"/>
                  <a:pt x="922" y="0"/>
                  <a:pt x="2056" y="0"/>
                </a:cubicBezTo>
                <a:cubicBezTo>
                  <a:pt x="4642" y="0"/>
                  <a:pt x="4642" y="0"/>
                  <a:pt x="4642" y="0"/>
                </a:cubicBezTo>
                <a:cubicBezTo>
                  <a:pt x="4828" y="0"/>
                  <a:pt x="4970" y="195"/>
                  <a:pt x="4934" y="390"/>
                </a:cubicBezTo>
                <a:cubicBezTo>
                  <a:pt x="4598" y="2019"/>
                  <a:pt x="4598" y="2019"/>
                  <a:pt x="4598" y="2019"/>
                </a:cubicBezTo>
                <a:cubicBezTo>
                  <a:pt x="4509" y="2444"/>
                  <a:pt x="4164" y="2755"/>
                  <a:pt x="3757" y="275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0" name="Freeform 162">
            <a:extLst>
              <a:ext uri="{FF2B5EF4-FFF2-40B4-BE49-F238E27FC236}">
                <a16:creationId xmlns:a16="http://schemas.microsoft.com/office/drawing/2014/main" id="{716DA25D-BA16-9649-B919-7AE12F9C8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0009" y="6573517"/>
            <a:ext cx="1489018" cy="1484216"/>
          </a:xfrm>
          <a:custGeom>
            <a:avLst/>
            <a:gdLst>
              <a:gd name="T0" fmla="*/ 1214 w 1365"/>
              <a:gd name="T1" fmla="*/ 0 h 1364"/>
              <a:gd name="T2" fmla="*/ 1214 w 1365"/>
              <a:gd name="T3" fmla="*/ 0 h 1364"/>
              <a:gd name="T4" fmla="*/ 1214 w 1365"/>
              <a:gd name="T5" fmla="*/ 0 h 1364"/>
              <a:gd name="T6" fmla="*/ 0 w 1365"/>
              <a:gd name="T7" fmla="*/ 1212 h 1364"/>
              <a:gd name="T8" fmla="*/ 0 w 1365"/>
              <a:gd name="T9" fmla="*/ 1212 h 1364"/>
              <a:gd name="T10" fmla="*/ 150 w 1365"/>
              <a:gd name="T11" fmla="*/ 1363 h 1364"/>
              <a:gd name="T12" fmla="*/ 1214 w 1365"/>
              <a:gd name="T13" fmla="*/ 1363 h 1364"/>
              <a:gd name="T14" fmla="*/ 1364 w 1365"/>
              <a:gd name="T15" fmla="*/ 1212 h 1364"/>
              <a:gd name="T16" fmla="*/ 1364 w 1365"/>
              <a:gd name="T17" fmla="*/ 159 h 1364"/>
              <a:gd name="T18" fmla="*/ 1214 w 1365"/>
              <a:gd name="T19" fmla="*/ 0 h 1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65" h="1364">
                <a:moveTo>
                  <a:pt x="1214" y="0"/>
                </a:moveTo>
                <a:lnTo>
                  <a:pt x="1214" y="0"/>
                </a:lnTo>
                <a:lnTo>
                  <a:pt x="1214" y="0"/>
                </a:lnTo>
                <a:cubicBezTo>
                  <a:pt x="540" y="0"/>
                  <a:pt x="0" y="549"/>
                  <a:pt x="0" y="1212"/>
                </a:cubicBezTo>
                <a:lnTo>
                  <a:pt x="0" y="1212"/>
                </a:lnTo>
                <a:cubicBezTo>
                  <a:pt x="0" y="1301"/>
                  <a:pt x="62" y="1363"/>
                  <a:pt x="150" y="1363"/>
                </a:cubicBezTo>
                <a:cubicBezTo>
                  <a:pt x="1214" y="1363"/>
                  <a:pt x="1214" y="1363"/>
                  <a:pt x="1214" y="1363"/>
                </a:cubicBezTo>
                <a:cubicBezTo>
                  <a:pt x="1293" y="1363"/>
                  <a:pt x="1364" y="1301"/>
                  <a:pt x="1364" y="1212"/>
                </a:cubicBezTo>
                <a:cubicBezTo>
                  <a:pt x="1364" y="159"/>
                  <a:pt x="1364" y="159"/>
                  <a:pt x="1364" y="159"/>
                </a:cubicBezTo>
                <a:cubicBezTo>
                  <a:pt x="1364" y="71"/>
                  <a:pt x="1293" y="0"/>
                  <a:pt x="1214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1" name="Freeform 163">
            <a:extLst>
              <a:ext uri="{FF2B5EF4-FFF2-40B4-BE49-F238E27FC236}">
                <a16:creationId xmlns:a16="http://schemas.microsoft.com/office/drawing/2014/main" id="{B35D87E7-5B34-4742-8E01-89801464C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54129" y="6525484"/>
            <a:ext cx="5365266" cy="994281"/>
          </a:xfrm>
          <a:custGeom>
            <a:avLst/>
            <a:gdLst>
              <a:gd name="T0" fmla="*/ 4766 w 4927"/>
              <a:gd name="T1" fmla="*/ 549 h 912"/>
              <a:gd name="T2" fmla="*/ 4766 w 4927"/>
              <a:gd name="T3" fmla="*/ 549 h 912"/>
              <a:gd name="T4" fmla="*/ 178 w 4927"/>
              <a:gd name="T5" fmla="*/ 902 h 912"/>
              <a:gd name="T6" fmla="*/ 0 w 4927"/>
              <a:gd name="T7" fmla="*/ 735 h 912"/>
              <a:gd name="T8" fmla="*/ 0 w 4927"/>
              <a:gd name="T9" fmla="*/ 168 h 912"/>
              <a:gd name="T10" fmla="*/ 169 w 4927"/>
              <a:gd name="T11" fmla="*/ 0 h 912"/>
              <a:gd name="T12" fmla="*/ 4757 w 4927"/>
              <a:gd name="T13" fmla="*/ 0 h 912"/>
              <a:gd name="T14" fmla="*/ 4926 w 4927"/>
              <a:gd name="T15" fmla="*/ 168 h 912"/>
              <a:gd name="T16" fmla="*/ 4926 w 4927"/>
              <a:gd name="T17" fmla="*/ 381 h 912"/>
              <a:gd name="T18" fmla="*/ 4766 w 4927"/>
              <a:gd name="T19" fmla="*/ 549 h 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927" h="912">
                <a:moveTo>
                  <a:pt x="4766" y="549"/>
                </a:moveTo>
                <a:lnTo>
                  <a:pt x="4766" y="549"/>
                </a:lnTo>
                <a:cubicBezTo>
                  <a:pt x="178" y="902"/>
                  <a:pt x="178" y="902"/>
                  <a:pt x="178" y="902"/>
                </a:cubicBezTo>
                <a:cubicBezTo>
                  <a:pt x="80" y="911"/>
                  <a:pt x="0" y="831"/>
                  <a:pt x="0" y="735"/>
                </a:cubicBezTo>
                <a:cubicBezTo>
                  <a:pt x="0" y="168"/>
                  <a:pt x="0" y="168"/>
                  <a:pt x="0" y="168"/>
                </a:cubicBezTo>
                <a:cubicBezTo>
                  <a:pt x="0" y="70"/>
                  <a:pt x="80" y="0"/>
                  <a:pt x="169" y="0"/>
                </a:cubicBezTo>
                <a:cubicBezTo>
                  <a:pt x="4757" y="0"/>
                  <a:pt x="4757" y="0"/>
                  <a:pt x="4757" y="0"/>
                </a:cubicBezTo>
                <a:cubicBezTo>
                  <a:pt x="4855" y="0"/>
                  <a:pt x="4926" y="70"/>
                  <a:pt x="4926" y="168"/>
                </a:cubicBezTo>
                <a:cubicBezTo>
                  <a:pt x="4926" y="381"/>
                  <a:pt x="4926" y="381"/>
                  <a:pt x="4926" y="381"/>
                </a:cubicBezTo>
                <a:cubicBezTo>
                  <a:pt x="4926" y="469"/>
                  <a:pt x="4855" y="540"/>
                  <a:pt x="4766" y="54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2" name="Freeform 164">
            <a:extLst>
              <a:ext uri="{FF2B5EF4-FFF2-40B4-BE49-F238E27FC236}">
                <a16:creationId xmlns:a16="http://schemas.microsoft.com/office/drawing/2014/main" id="{DAE0FD56-A9CE-AA45-94C4-54B851CF5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8428" y="5992321"/>
            <a:ext cx="523556" cy="1652329"/>
          </a:xfrm>
          <a:custGeom>
            <a:avLst/>
            <a:gdLst>
              <a:gd name="T0" fmla="*/ 266 w 480"/>
              <a:gd name="T1" fmla="*/ 1514 h 1515"/>
              <a:gd name="T2" fmla="*/ 266 w 480"/>
              <a:gd name="T3" fmla="*/ 1514 h 1515"/>
              <a:gd name="T4" fmla="*/ 98 w 480"/>
              <a:gd name="T5" fmla="*/ 1514 h 1515"/>
              <a:gd name="T6" fmla="*/ 10 w 480"/>
              <a:gd name="T7" fmla="*/ 1372 h 1515"/>
              <a:gd name="T8" fmla="*/ 133 w 480"/>
              <a:gd name="T9" fmla="*/ 106 h 1515"/>
              <a:gd name="T10" fmla="*/ 222 w 480"/>
              <a:gd name="T11" fmla="*/ 0 h 1515"/>
              <a:gd name="T12" fmla="*/ 390 w 480"/>
              <a:gd name="T13" fmla="*/ 0 h 1515"/>
              <a:gd name="T14" fmla="*/ 479 w 480"/>
              <a:gd name="T15" fmla="*/ 133 h 1515"/>
              <a:gd name="T16" fmla="*/ 355 w 480"/>
              <a:gd name="T17" fmla="*/ 1408 h 1515"/>
              <a:gd name="T18" fmla="*/ 266 w 480"/>
              <a:gd name="T19" fmla="*/ 1514 h 15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80" h="1515">
                <a:moveTo>
                  <a:pt x="266" y="1514"/>
                </a:moveTo>
                <a:lnTo>
                  <a:pt x="266" y="1514"/>
                </a:lnTo>
                <a:cubicBezTo>
                  <a:pt x="98" y="1514"/>
                  <a:pt x="98" y="1514"/>
                  <a:pt x="98" y="1514"/>
                </a:cubicBezTo>
                <a:cubicBezTo>
                  <a:pt x="45" y="1514"/>
                  <a:pt x="0" y="1443"/>
                  <a:pt x="10" y="1372"/>
                </a:cubicBezTo>
                <a:cubicBezTo>
                  <a:pt x="133" y="106"/>
                  <a:pt x="133" y="106"/>
                  <a:pt x="133" y="106"/>
                </a:cubicBezTo>
                <a:cubicBezTo>
                  <a:pt x="133" y="44"/>
                  <a:pt x="178" y="0"/>
                  <a:pt x="222" y="0"/>
                </a:cubicBezTo>
                <a:cubicBezTo>
                  <a:pt x="390" y="0"/>
                  <a:pt x="390" y="0"/>
                  <a:pt x="390" y="0"/>
                </a:cubicBezTo>
                <a:cubicBezTo>
                  <a:pt x="444" y="0"/>
                  <a:pt x="479" y="62"/>
                  <a:pt x="479" y="133"/>
                </a:cubicBezTo>
                <a:cubicBezTo>
                  <a:pt x="355" y="1408"/>
                  <a:pt x="355" y="1408"/>
                  <a:pt x="355" y="1408"/>
                </a:cubicBezTo>
                <a:cubicBezTo>
                  <a:pt x="355" y="1461"/>
                  <a:pt x="311" y="1514"/>
                  <a:pt x="266" y="151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3" name="Freeform 165">
            <a:extLst>
              <a:ext uri="{FF2B5EF4-FFF2-40B4-BE49-F238E27FC236}">
                <a16:creationId xmlns:a16="http://schemas.microsoft.com/office/drawing/2014/main" id="{6BE2D1A0-F715-544E-8C5F-7BD115C50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3110" y="8917519"/>
            <a:ext cx="67246" cy="552379"/>
          </a:xfrm>
          <a:custGeom>
            <a:avLst/>
            <a:gdLst>
              <a:gd name="T0" fmla="*/ 62 w 63"/>
              <a:gd name="T1" fmla="*/ 505 h 506"/>
              <a:gd name="T2" fmla="*/ 0 w 63"/>
              <a:gd name="T3" fmla="*/ 505 h 506"/>
              <a:gd name="T4" fmla="*/ 0 w 63"/>
              <a:gd name="T5" fmla="*/ 0 h 506"/>
              <a:gd name="T6" fmla="*/ 62 w 63"/>
              <a:gd name="T7" fmla="*/ 0 h 506"/>
              <a:gd name="T8" fmla="*/ 62 w 63"/>
              <a:gd name="T9" fmla="*/ 505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" h="506">
                <a:moveTo>
                  <a:pt x="62" y="505"/>
                </a:moveTo>
                <a:lnTo>
                  <a:pt x="0" y="505"/>
                </a:lnTo>
                <a:lnTo>
                  <a:pt x="0" y="0"/>
                </a:lnTo>
                <a:lnTo>
                  <a:pt x="62" y="0"/>
                </a:lnTo>
                <a:lnTo>
                  <a:pt x="62" y="505"/>
                </a:ln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4" name="Freeform 166">
            <a:extLst>
              <a:ext uri="{FF2B5EF4-FFF2-40B4-BE49-F238E27FC236}">
                <a16:creationId xmlns:a16="http://schemas.microsoft.com/office/drawing/2014/main" id="{6F554C61-327D-7D42-B45D-B6076F89D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7487" y="8917519"/>
            <a:ext cx="76853" cy="552379"/>
          </a:xfrm>
          <a:custGeom>
            <a:avLst/>
            <a:gdLst>
              <a:gd name="T0" fmla="*/ 71 w 72"/>
              <a:gd name="T1" fmla="*/ 505 h 506"/>
              <a:gd name="T2" fmla="*/ 0 w 72"/>
              <a:gd name="T3" fmla="*/ 505 h 506"/>
              <a:gd name="T4" fmla="*/ 0 w 72"/>
              <a:gd name="T5" fmla="*/ 0 h 506"/>
              <a:gd name="T6" fmla="*/ 71 w 72"/>
              <a:gd name="T7" fmla="*/ 0 h 506"/>
              <a:gd name="T8" fmla="*/ 71 w 72"/>
              <a:gd name="T9" fmla="*/ 505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" h="506">
                <a:moveTo>
                  <a:pt x="71" y="505"/>
                </a:moveTo>
                <a:lnTo>
                  <a:pt x="0" y="505"/>
                </a:lnTo>
                <a:lnTo>
                  <a:pt x="0" y="0"/>
                </a:lnTo>
                <a:lnTo>
                  <a:pt x="71" y="0"/>
                </a:lnTo>
                <a:lnTo>
                  <a:pt x="71" y="505"/>
                </a:ln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5" name="Freeform 167">
            <a:extLst>
              <a:ext uri="{FF2B5EF4-FFF2-40B4-BE49-F238E27FC236}">
                <a16:creationId xmlns:a16="http://schemas.microsoft.com/office/drawing/2014/main" id="{B032C537-6BAB-4F48-973B-E0F5F260F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3305" y="9128863"/>
            <a:ext cx="4236496" cy="408281"/>
          </a:xfrm>
          <a:custGeom>
            <a:avLst/>
            <a:gdLst>
              <a:gd name="T0" fmla="*/ 3863 w 3891"/>
              <a:gd name="T1" fmla="*/ 373 h 374"/>
              <a:gd name="T2" fmla="*/ 3863 w 3891"/>
              <a:gd name="T3" fmla="*/ 373 h 374"/>
              <a:gd name="T4" fmla="*/ 240 w 3891"/>
              <a:gd name="T5" fmla="*/ 373 h 374"/>
              <a:gd name="T6" fmla="*/ 89 w 3891"/>
              <a:gd name="T7" fmla="*/ 266 h 374"/>
              <a:gd name="T8" fmla="*/ 9 w 3891"/>
              <a:gd name="T9" fmla="*/ 45 h 374"/>
              <a:gd name="T10" fmla="*/ 18 w 3891"/>
              <a:gd name="T11" fmla="*/ 9 h 374"/>
              <a:gd name="T12" fmla="*/ 53 w 3891"/>
              <a:gd name="T13" fmla="*/ 27 h 374"/>
              <a:gd name="T14" fmla="*/ 142 w 3891"/>
              <a:gd name="T15" fmla="*/ 248 h 374"/>
              <a:gd name="T16" fmla="*/ 240 w 3891"/>
              <a:gd name="T17" fmla="*/ 311 h 374"/>
              <a:gd name="T18" fmla="*/ 3863 w 3891"/>
              <a:gd name="T19" fmla="*/ 311 h 374"/>
              <a:gd name="T20" fmla="*/ 3890 w 3891"/>
              <a:gd name="T21" fmla="*/ 337 h 374"/>
              <a:gd name="T22" fmla="*/ 3863 w 3891"/>
              <a:gd name="T23" fmla="*/ 373 h 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891" h="374">
                <a:moveTo>
                  <a:pt x="3863" y="373"/>
                </a:moveTo>
                <a:lnTo>
                  <a:pt x="3863" y="373"/>
                </a:lnTo>
                <a:cubicBezTo>
                  <a:pt x="240" y="373"/>
                  <a:pt x="240" y="373"/>
                  <a:pt x="240" y="373"/>
                </a:cubicBezTo>
                <a:cubicBezTo>
                  <a:pt x="177" y="373"/>
                  <a:pt x="115" y="328"/>
                  <a:pt x="89" y="266"/>
                </a:cubicBezTo>
                <a:cubicBezTo>
                  <a:pt x="9" y="45"/>
                  <a:pt x="9" y="45"/>
                  <a:pt x="9" y="45"/>
                </a:cubicBezTo>
                <a:cubicBezTo>
                  <a:pt x="0" y="36"/>
                  <a:pt x="9" y="18"/>
                  <a:pt x="18" y="9"/>
                </a:cubicBezTo>
                <a:cubicBezTo>
                  <a:pt x="36" y="0"/>
                  <a:pt x="53" y="9"/>
                  <a:pt x="53" y="27"/>
                </a:cubicBezTo>
                <a:cubicBezTo>
                  <a:pt x="142" y="248"/>
                  <a:pt x="142" y="248"/>
                  <a:pt x="142" y="248"/>
                </a:cubicBezTo>
                <a:cubicBezTo>
                  <a:pt x="160" y="284"/>
                  <a:pt x="195" y="311"/>
                  <a:pt x="240" y="311"/>
                </a:cubicBezTo>
                <a:cubicBezTo>
                  <a:pt x="3863" y="311"/>
                  <a:pt x="3863" y="311"/>
                  <a:pt x="3863" y="311"/>
                </a:cubicBezTo>
                <a:cubicBezTo>
                  <a:pt x="3881" y="311"/>
                  <a:pt x="3890" y="328"/>
                  <a:pt x="3890" y="337"/>
                </a:cubicBezTo>
                <a:cubicBezTo>
                  <a:pt x="3890" y="355"/>
                  <a:pt x="3881" y="373"/>
                  <a:pt x="3863" y="373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6" name="Freeform 168">
            <a:extLst>
              <a:ext uri="{FF2B5EF4-FFF2-40B4-BE49-F238E27FC236}">
                <a16:creationId xmlns:a16="http://schemas.microsoft.com/office/drawing/2014/main" id="{77E5AA7F-486B-0C43-B7A7-54B08BABF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3683" y="5627271"/>
            <a:ext cx="398674" cy="288197"/>
          </a:xfrm>
          <a:custGeom>
            <a:avLst/>
            <a:gdLst>
              <a:gd name="T0" fmla="*/ 363 w 364"/>
              <a:gd name="T1" fmla="*/ 0 h 266"/>
              <a:gd name="T2" fmla="*/ 0 w 364"/>
              <a:gd name="T3" fmla="*/ 0 h 266"/>
              <a:gd name="T4" fmla="*/ 0 w 364"/>
              <a:gd name="T5" fmla="*/ 265 h 266"/>
              <a:gd name="T6" fmla="*/ 363 w 364"/>
              <a:gd name="T7" fmla="*/ 265 h 266"/>
              <a:gd name="T8" fmla="*/ 363 w 364"/>
              <a:gd name="T9" fmla="*/ 0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4" h="266">
                <a:moveTo>
                  <a:pt x="363" y="0"/>
                </a:moveTo>
                <a:lnTo>
                  <a:pt x="0" y="0"/>
                </a:lnTo>
                <a:lnTo>
                  <a:pt x="0" y="265"/>
                </a:lnTo>
                <a:lnTo>
                  <a:pt x="363" y="265"/>
                </a:lnTo>
                <a:lnTo>
                  <a:pt x="363" y="0"/>
                </a:ln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7" name="Freeform 169">
            <a:extLst>
              <a:ext uri="{FF2B5EF4-FFF2-40B4-BE49-F238E27FC236}">
                <a16:creationId xmlns:a16="http://schemas.microsoft.com/office/drawing/2014/main" id="{E57A7EB4-8E74-3841-96E7-894FEEBE2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4368" y="5209384"/>
            <a:ext cx="7747697" cy="830969"/>
          </a:xfrm>
          <a:custGeom>
            <a:avLst/>
            <a:gdLst>
              <a:gd name="T0" fmla="*/ 7114 w 7115"/>
              <a:gd name="T1" fmla="*/ 35 h 762"/>
              <a:gd name="T2" fmla="*/ 7114 w 7115"/>
              <a:gd name="T3" fmla="*/ 35 h 762"/>
              <a:gd name="T4" fmla="*/ 3562 w 7115"/>
              <a:gd name="T5" fmla="*/ 434 h 762"/>
              <a:gd name="T6" fmla="*/ 9 w 7115"/>
              <a:gd name="T7" fmla="*/ 726 h 762"/>
              <a:gd name="T8" fmla="*/ 3553 w 7115"/>
              <a:gd name="T9" fmla="*/ 327 h 762"/>
              <a:gd name="T10" fmla="*/ 7114 w 7115"/>
              <a:gd name="T11" fmla="*/ 35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115" h="762">
                <a:moveTo>
                  <a:pt x="7114" y="35"/>
                </a:moveTo>
                <a:lnTo>
                  <a:pt x="7114" y="35"/>
                </a:lnTo>
                <a:cubicBezTo>
                  <a:pt x="7114" y="62"/>
                  <a:pt x="5528" y="239"/>
                  <a:pt x="3562" y="434"/>
                </a:cubicBezTo>
                <a:cubicBezTo>
                  <a:pt x="1604" y="629"/>
                  <a:pt x="9" y="761"/>
                  <a:pt x="9" y="726"/>
                </a:cubicBezTo>
                <a:cubicBezTo>
                  <a:pt x="0" y="700"/>
                  <a:pt x="1595" y="522"/>
                  <a:pt x="3553" y="327"/>
                </a:cubicBezTo>
                <a:cubicBezTo>
                  <a:pt x="5510" y="133"/>
                  <a:pt x="7105" y="0"/>
                  <a:pt x="7114" y="35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8" name="Freeform 170">
            <a:extLst>
              <a:ext uri="{FF2B5EF4-FFF2-40B4-BE49-F238E27FC236}">
                <a16:creationId xmlns:a16="http://schemas.microsoft.com/office/drawing/2014/main" id="{E669419F-13EA-F446-B6F1-F66F83872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4368" y="5257417"/>
            <a:ext cx="7747697" cy="734904"/>
          </a:xfrm>
          <a:custGeom>
            <a:avLst/>
            <a:gdLst>
              <a:gd name="T0" fmla="*/ 7114 w 7115"/>
              <a:gd name="T1" fmla="*/ 638 h 674"/>
              <a:gd name="T2" fmla="*/ 7114 w 7115"/>
              <a:gd name="T3" fmla="*/ 638 h 674"/>
              <a:gd name="T4" fmla="*/ 3553 w 7115"/>
              <a:gd name="T5" fmla="*/ 390 h 674"/>
              <a:gd name="T6" fmla="*/ 0 w 7115"/>
              <a:gd name="T7" fmla="*/ 35 h 674"/>
              <a:gd name="T8" fmla="*/ 3562 w 7115"/>
              <a:gd name="T9" fmla="*/ 283 h 674"/>
              <a:gd name="T10" fmla="*/ 7114 w 7115"/>
              <a:gd name="T11" fmla="*/ 638 h 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115" h="674">
                <a:moveTo>
                  <a:pt x="7114" y="638"/>
                </a:moveTo>
                <a:lnTo>
                  <a:pt x="7114" y="638"/>
                </a:lnTo>
                <a:cubicBezTo>
                  <a:pt x="7114" y="673"/>
                  <a:pt x="5519" y="558"/>
                  <a:pt x="3553" y="390"/>
                </a:cubicBezTo>
                <a:cubicBezTo>
                  <a:pt x="1586" y="221"/>
                  <a:pt x="0" y="62"/>
                  <a:pt x="0" y="35"/>
                </a:cubicBezTo>
                <a:cubicBezTo>
                  <a:pt x="9" y="0"/>
                  <a:pt x="1595" y="115"/>
                  <a:pt x="3562" y="283"/>
                </a:cubicBezTo>
                <a:cubicBezTo>
                  <a:pt x="5528" y="452"/>
                  <a:pt x="7114" y="611"/>
                  <a:pt x="7114" y="638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9" name="Freeform 171">
            <a:extLst>
              <a:ext uri="{FF2B5EF4-FFF2-40B4-BE49-F238E27FC236}">
                <a16:creationId xmlns:a16="http://schemas.microsoft.com/office/drawing/2014/main" id="{C46B565D-B4CB-B34C-844B-8FA0F4046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2584" y="9647618"/>
            <a:ext cx="5105888" cy="4063577"/>
          </a:xfrm>
          <a:custGeom>
            <a:avLst/>
            <a:gdLst>
              <a:gd name="T0" fmla="*/ 4686 w 4687"/>
              <a:gd name="T1" fmla="*/ 3730 h 3731"/>
              <a:gd name="T2" fmla="*/ 0 w 4687"/>
              <a:gd name="T3" fmla="*/ 3730 h 3731"/>
              <a:gd name="T4" fmla="*/ 0 w 4687"/>
              <a:gd name="T5" fmla="*/ 0 h 3731"/>
              <a:gd name="T6" fmla="*/ 4686 w 4687"/>
              <a:gd name="T7" fmla="*/ 0 h 3731"/>
              <a:gd name="T8" fmla="*/ 4686 w 4687"/>
              <a:gd name="T9" fmla="*/ 3730 h 37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87" h="3731">
                <a:moveTo>
                  <a:pt x="4686" y="3730"/>
                </a:moveTo>
                <a:lnTo>
                  <a:pt x="0" y="3730"/>
                </a:lnTo>
                <a:lnTo>
                  <a:pt x="0" y="0"/>
                </a:lnTo>
                <a:lnTo>
                  <a:pt x="4686" y="0"/>
                </a:lnTo>
                <a:lnTo>
                  <a:pt x="4686" y="373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0" name="Freeform 172">
            <a:extLst>
              <a:ext uri="{FF2B5EF4-FFF2-40B4-BE49-F238E27FC236}">
                <a16:creationId xmlns:a16="http://schemas.microsoft.com/office/drawing/2014/main" id="{245025C6-9329-254C-A2D9-147628328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0997" y="9979046"/>
            <a:ext cx="5105891" cy="3736954"/>
          </a:xfrm>
          <a:custGeom>
            <a:avLst/>
            <a:gdLst>
              <a:gd name="T0" fmla="*/ 4687 w 4688"/>
              <a:gd name="T1" fmla="*/ 3429 h 3430"/>
              <a:gd name="T2" fmla="*/ 0 w 4688"/>
              <a:gd name="T3" fmla="*/ 3429 h 3430"/>
              <a:gd name="T4" fmla="*/ 0 w 4688"/>
              <a:gd name="T5" fmla="*/ 0 h 3430"/>
              <a:gd name="T6" fmla="*/ 4687 w 4688"/>
              <a:gd name="T7" fmla="*/ 0 h 3430"/>
              <a:gd name="T8" fmla="*/ 4687 w 4688"/>
              <a:gd name="T9" fmla="*/ 3429 h 34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88" h="3430">
                <a:moveTo>
                  <a:pt x="4687" y="3429"/>
                </a:moveTo>
                <a:lnTo>
                  <a:pt x="0" y="3429"/>
                </a:lnTo>
                <a:lnTo>
                  <a:pt x="0" y="0"/>
                </a:lnTo>
                <a:lnTo>
                  <a:pt x="4687" y="0"/>
                </a:lnTo>
                <a:lnTo>
                  <a:pt x="4687" y="342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1" name="Freeform 173">
            <a:extLst>
              <a:ext uri="{FF2B5EF4-FFF2-40B4-BE49-F238E27FC236}">
                <a16:creationId xmlns:a16="http://schemas.microsoft.com/office/drawing/2014/main" id="{52E0DE63-629E-DB40-8155-4890729D2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29413" y="8480422"/>
            <a:ext cx="5105888" cy="5230774"/>
          </a:xfrm>
          <a:custGeom>
            <a:avLst/>
            <a:gdLst>
              <a:gd name="T0" fmla="*/ 4687 w 4688"/>
              <a:gd name="T1" fmla="*/ 4802 h 4803"/>
              <a:gd name="T2" fmla="*/ 0 w 4688"/>
              <a:gd name="T3" fmla="*/ 4802 h 4803"/>
              <a:gd name="T4" fmla="*/ 0 w 4688"/>
              <a:gd name="T5" fmla="*/ 0 h 4803"/>
              <a:gd name="T6" fmla="*/ 4687 w 4688"/>
              <a:gd name="T7" fmla="*/ 0 h 4803"/>
              <a:gd name="T8" fmla="*/ 4687 w 4688"/>
              <a:gd name="T9" fmla="*/ 4802 h 48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88" h="4803">
                <a:moveTo>
                  <a:pt x="4687" y="4802"/>
                </a:moveTo>
                <a:lnTo>
                  <a:pt x="0" y="4802"/>
                </a:lnTo>
                <a:lnTo>
                  <a:pt x="0" y="0"/>
                </a:lnTo>
                <a:lnTo>
                  <a:pt x="4687" y="0"/>
                </a:lnTo>
                <a:lnTo>
                  <a:pt x="4687" y="4802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2" name="Freeform 174">
            <a:extLst>
              <a:ext uri="{FF2B5EF4-FFF2-40B4-BE49-F238E27FC236}">
                <a16:creationId xmlns:a16="http://schemas.microsoft.com/office/drawing/2014/main" id="{C535E939-C0D5-F44F-B721-090574F8D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4954" y="8480422"/>
            <a:ext cx="5105891" cy="5230774"/>
          </a:xfrm>
          <a:custGeom>
            <a:avLst/>
            <a:gdLst>
              <a:gd name="T0" fmla="*/ 4687 w 4688"/>
              <a:gd name="T1" fmla="*/ 4802 h 4803"/>
              <a:gd name="T2" fmla="*/ 0 w 4688"/>
              <a:gd name="T3" fmla="*/ 4802 h 4803"/>
              <a:gd name="T4" fmla="*/ 0 w 4688"/>
              <a:gd name="T5" fmla="*/ 0 h 4803"/>
              <a:gd name="T6" fmla="*/ 4687 w 4688"/>
              <a:gd name="T7" fmla="*/ 0 h 4803"/>
              <a:gd name="T8" fmla="*/ 4687 w 4688"/>
              <a:gd name="T9" fmla="*/ 4802 h 48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88" h="4803">
                <a:moveTo>
                  <a:pt x="4687" y="4802"/>
                </a:moveTo>
                <a:lnTo>
                  <a:pt x="0" y="4802"/>
                </a:lnTo>
                <a:lnTo>
                  <a:pt x="0" y="0"/>
                </a:lnTo>
                <a:lnTo>
                  <a:pt x="4687" y="0"/>
                </a:lnTo>
                <a:lnTo>
                  <a:pt x="4687" y="4802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4" name="Freeform 419">
            <a:extLst>
              <a:ext uri="{FF2B5EF4-FFF2-40B4-BE49-F238E27FC236}">
                <a16:creationId xmlns:a16="http://schemas.microsoft.com/office/drawing/2014/main" id="{C1F23F15-60C6-324C-8756-D5AA7F889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3513" y="9911800"/>
            <a:ext cx="1128773" cy="1032704"/>
          </a:xfrm>
          <a:custGeom>
            <a:avLst/>
            <a:gdLst>
              <a:gd name="T0" fmla="*/ 984 w 1038"/>
              <a:gd name="T1" fmla="*/ 133 h 949"/>
              <a:gd name="T2" fmla="*/ 984 w 1038"/>
              <a:gd name="T3" fmla="*/ 133 h 949"/>
              <a:gd name="T4" fmla="*/ 948 w 1038"/>
              <a:gd name="T5" fmla="*/ 133 h 949"/>
              <a:gd name="T6" fmla="*/ 948 w 1038"/>
              <a:gd name="T7" fmla="*/ 53 h 949"/>
              <a:gd name="T8" fmla="*/ 886 w 1038"/>
              <a:gd name="T9" fmla="*/ 0 h 949"/>
              <a:gd name="T10" fmla="*/ 53 w 1038"/>
              <a:gd name="T11" fmla="*/ 0 h 949"/>
              <a:gd name="T12" fmla="*/ 0 w 1038"/>
              <a:gd name="T13" fmla="*/ 53 h 949"/>
              <a:gd name="T14" fmla="*/ 0 w 1038"/>
              <a:gd name="T15" fmla="*/ 895 h 949"/>
              <a:gd name="T16" fmla="*/ 53 w 1038"/>
              <a:gd name="T17" fmla="*/ 948 h 949"/>
              <a:gd name="T18" fmla="*/ 886 w 1038"/>
              <a:gd name="T19" fmla="*/ 948 h 949"/>
              <a:gd name="T20" fmla="*/ 948 w 1038"/>
              <a:gd name="T21" fmla="*/ 895 h 949"/>
              <a:gd name="T22" fmla="*/ 948 w 1038"/>
              <a:gd name="T23" fmla="*/ 806 h 949"/>
              <a:gd name="T24" fmla="*/ 984 w 1038"/>
              <a:gd name="T25" fmla="*/ 806 h 949"/>
              <a:gd name="T26" fmla="*/ 1037 w 1038"/>
              <a:gd name="T27" fmla="*/ 753 h 949"/>
              <a:gd name="T28" fmla="*/ 1037 w 1038"/>
              <a:gd name="T29" fmla="*/ 186 h 949"/>
              <a:gd name="T30" fmla="*/ 984 w 1038"/>
              <a:gd name="T31" fmla="*/ 133 h 949"/>
              <a:gd name="T32" fmla="*/ 868 w 1038"/>
              <a:gd name="T33" fmla="*/ 868 h 949"/>
              <a:gd name="T34" fmla="*/ 868 w 1038"/>
              <a:gd name="T35" fmla="*/ 868 h 949"/>
              <a:gd name="T36" fmla="*/ 80 w 1038"/>
              <a:gd name="T37" fmla="*/ 868 h 949"/>
              <a:gd name="T38" fmla="*/ 80 w 1038"/>
              <a:gd name="T39" fmla="*/ 80 h 949"/>
              <a:gd name="T40" fmla="*/ 868 w 1038"/>
              <a:gd name="T41" fmla="*/ 80 h 949"/>
              <a:gd name="T42" fmla="*/ 868 w 1038"/>
              <a:gd name="T43" fmla="*/ 133 h 949"/>
              <a:gd name="T44" fmla="*/ 745 w 1038"/>
              <a:gd name="T45" fmla="*/ 133 h 949"/>
              <a:gd name="T46" fmla="*/ 700 w 1038"/>
              <a:gd name="T47" fmla="*/ 186 h 949"/>
              <a:gd name="T48" fmla="*/ 700 w 1038"/>
              <a:gd name="T49" fmla="*/ 753 h 949"/>
              <a:gd name="T50" fmla="*/ 745 w 1038"/>
              <a:gd name="T51" fmla="*/ 806 h 949"/>
              <a:gd name="T52" fmla="*/ 868 w 1038"/>
              <a:gd name="T53" fmla="*/ 806 h 949"/>
              <a:gd name="T54" fmla="*/ 868 w 1038"/>
              <a:gd name="T55" fmla="*/ 868 h 949"/>
              <a:gd name="T56" fmla="*/ 957 w 1038"/>
              <a:gd name="T57" fmla="*/ 727 h 949"/>
              <a:gd name="T58" fmla="*/ 957 w 1038"/>
              <a:gd name="T59" fmla="*/ 727 h 949"/>
              <a:gd name="T60" fmla="*/ 780 w 1038"/>
              <a:gd name="T61" fmla="*/ 727 h 949"/>
              <a:gd name="T62" fmla="*/ 780 w 1038"/>
              <a:gd name="T63" fmla="*/ 213 h 949"/>
              <a:gd name="T64" fmla="*/ 957 w 1038"/>
              <a:gd name="T65" fmla="*/ 213 h 949"/>
              <a:gd name="T66" fmla="*/ 957 w 1038"/>
              <a:gd name="T67" fmla="*/ 727 h 9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38" h="949">
                <a:moveTo>
                  <a:pt x="984" y="133"/>
                </a:moveTo>
                <a:lnTo>
                  <a:pt x="984" y="133"/>
                </a:lnTo>
                <a:cubicBezTo>
                  <a:pt x="948" y="133"/>
                  <a:pt x="948" y="133"/>
                  <a:pt x="948" y="133"/>
                </a:cubicBezTo>
                <a:cubicBezTo>
                  <a:pt x="948" y="53"/>
                  <a:pt x="948" y="53"/>
                  <a:pt x="948" y="53"/>
                </a:cubicBezTo>
                <a:cubicBezTo>
                  <a:pt x="948" y="27"/>
                  <a:pt x="922" y="0"/>
                  <a:pt x="886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27" y="0"/>
                  <a:pt x="0" y="27"/>
                  <a:pt x="0" y="53"/>
                </a:cubicBezTo>
                <a:cubicBezTo>
                  <a:pt x="0" y="895"/>
                  <a:pt x="0" y="895"/>
                  <a:pt x="0" y="895"/>
                </a:cubicBezTo>
                <a:cubicBezTo>
                  <a:pt x="0" y="922"/>
                  <a:pt x="27" y="948"/>
                  <a:pt x="53" y="948"/>
                </a:cubicBezTo>
                <a:cubicBezTo>
                  <a:pt x="886" y="948"/>
                  <a:pt x="886" y="948"/>
                  <a:pt x="886" y="948"/>
                </a:cubicBezTo>
                <a:cubicBezTo>
                  <a:pt x="922" y="948"/>
                  <a:pt x="948" y="922"/>
                  <a:pt x="948" y="895"/>
                </a:cubicBezTo>
                <a:cubicBezTo>
                  <a:pt x="948" y="806"/>
                  <a:pt x="948" y="806"/>
                  <a:pt x="948" y="806"/>
                </a:cubicBezTo>
                <a:cubicBezTo>
                  <a:pt x="984" y="806"/>
                  <a:pt x="984" y="806"/>
                  <a:pt x="984" y="806"/>
                </a:cubicBezTo>
                <a:cubicBezTo>
                  <a:pt x="1010" y="806"/>
                  <a:pt x="1037" y="780"/>
                  <a:pt x="1037" y="753"/>
                </a:cubicBezTo>
                <a:cubicBezTo>
                  <a:pt x="1037" y="186"/>
                  <a:pt x="1037" y="186"/>
                  <a:pt x="1037" y="186"/>
                </a:cubicBezTo>
                <a:cubicBezTo>
                  <a:pt x="1037" y="160"/>
                  <a:pt x="1010" y="133"/>
                  <a:pt x="984" y="133"/>
                </a:cubicBezTo>
                <a:close/>
                <a:moveTo>
                  <a:pt x="868" y="868"/>
                </a:moveTo>
                <a:lnTo>
                  <a:pt x="868" y="868"/>
                </a:lnTo>
                <a:cubicBezTo>
                  <a:pt x="80" y="868"/>
                  <a:pt x="80" y="868"/>
                  <a:pt x="80" y="868"/>
                </a:cubicBezTo>
                <a:cubicBezTo>
                  <a:pt x="80" y="80"/>
                  <a:pt x="80" y="80"/>
                  <a:pt x="80" y="80"/>
                </a:cubicBezTo>
                <a:cubicBezTo>
                  <a:pt x="868" y="80"/>
                  <a:pt x="868" y="80"/>
                  <a:pt x="868" y="80"/>
                </a:cubicBezTo>
                <a:cubicBezTo>
                  <a:pt x="868" y="133"/>
                  <a:pt x="868" y="133"/>
                  <a:pt x="868" y="133"/>
                </a:cubicBezTo>
                <a:cubicBezTo>
                  <a:pt x="745" y="133"/>
                  <a:pt x="745" y="133"/>
                  <a:pt x="745" y="133"/>
                </a:cubicBezTo>
                <a:cubicBezTo>
                  <a:pt x="718" y="133"/>
                  <a:pt x="700" y="160"/>
                  <a:pt x="700" y="186"/>
                </a:cubicBezTo>
                <a:cubicBezTo>
                  <a:pt x="700" y="753"/>
                  <a:pt x="700" y="753"/>
                  <a:pt x="700" y="753"/>
                </a:cubicBezTo>
                <a:cubicBezTo>
                  <a:pt x="700" y="780"/>
                  <a:pt x="718" y="806"/>
                  <a:pt x="745" y="806"/>
                </a:cubicBezTo>
                <a:cubicBezTo>
                  <a:pt x="868" y="806"/>
                  <a:pt x="868" y="806"/>
                  <a:pt x="868" y="806"/>
                </a:cubicBezTo>
                <a:lnTo>
                  <a:pt x="868" y="868"/>
                </a:lnTo>
                <a:close/>
                <a:moveTo>
                  <a:pt x="957" y="727"/>
                </a:moveTo>
                <a:lnTo>
                  <a:pt x="957" y="727"/>
                </a:lnTo>
                <a:cubicBezTo>
                  <a:pt x="780" y="727"/>
                  <a:pt x="780" y="727"/>
                  <a:pt x="780" y="727"/>
                </a:cubicBezTo>
                <a:cubicBezTo>
                  <a:pt x="780" y="213"/>
                  <a:pt x="780" y="213"/>
                  <a:pt x="780" y="213"/>
                </a:cubicBezTo>
                <a:cubicBezTo>
                  <a:pt x="957" y="213"/>
                  <a:pt x="957" y="213"/>
                  <a:pt x="957" y="213"/>
                </a:cubicBezTo>
                <a:lnTo>
                  <a:pt x="957" y="72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5" name="Freeform 420">
            <a:extLst>
              <a:ext uri="{FF2B5EF4-FFF2-40B4-BE49-F238E27FC236}">
                <a16:creationId xmlns:a16="http://schemas.microsoft.com/office/drawing/2014/main" id="{E6737068-898E-174C-853B-FAE5DD596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678" y="10593866"/>
            <a:ext cx="144098" cy="144098"/>
          </a:xfrm>
          <a:custGeom>
            <a:avLst/>
            <a:gdLst>
              <a:gd name="T0" fmla="*/ 71 w 134"/>
              <a:gd name="T1" fmla="*/ 0 h 134"/>
              <a:gd name="T2" fmla="*/ 71 w 134"/>
              <a:gd name="T3" fmla="*/ 0 h 134"/>
              <a:gd name="T4" fmla="*/ 0 w 134"/>
              <a:gd name="T5" fmla="*/ 71 h 134"/>
              <a:gd name="T6" fmla="*/ 71 w 134"/>
              <a:gd name="T7" fmla="*/ 133 h 134"/>
              <a:gd name="T8" fmla="*/ 133 w 134"/>
              <a:gd name="T9" fmla="*/ 71 h 134"/>
              <a:gd name="T10" fmla="*/ 71 w 134"/>
              <a:gd name="T11" fmla="*/ 0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4" h="134">
                <a:moveTo>
                  <a:pt x="71" y="0"/>
                </a:moveTo>
                <a:lnTo>
                  <a:pt x="71" y="0"/>
                </a:lnTo>
                <a:cubicBezTo>
                  <a:pt x="35" y="0"/>
                  <a:pt x="0" y="35"/>
                  <a:pt x="0" y="71"/>
                </a:cubicBezTo>
                <a:cubicBezTo>
                  <a:pt x="0" y="106"/>
                  <a:pt x="35" y="133"/>
                  <a:pt x="71" y="133"/>
                </a:cubicBezTo>
                <a:cubicBezTo>
                  <a:pt x="106" y="133"/>
                  <a:pt x="133" y="106"/>
                  <a:pt x="133" y="71"/>
                </a:cubicBezTo>
                <a:cubicBezTo>
                  <a:pt x="133" y="35"/>
                  <a:pt x="106" y="0"/>
                  <a:pt x="71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6" name="Freeform 421">
            <a:extLst>
              <a:ext uri="{FF2B5EF4-FFF2-40B4-BE49-F238E27FC236}">
                <a16:creationId xmlns:a16="http://schemas.microsoft.com/office/drawing/2014/main" id="{A88D2597-65AF-584E-978B-8E3C86C58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19949" y="10334489"/>
            <a:ext cx="1359331" cy="1042311"/>
          </a:xfrm>
          <a:custGeom>
            <a:avLst/>
            <a:gdLst>
              <a:gd name="T0" fmla="*/ 1187 w 1250"/>
              <a:gd name="T1" fmla="*/ 957 h 958"/>
              <a:gd name="T2" fmla="*/ 1187 w 1250"/>
              <a:gd name="T3" fmla="*/ 957 h 958"/>
              <a:gd name="T4" fmla="*/ 62 w 1250"/>
              <a:gd name="T5" fmla="*/ 957 h 958"/>
              <a:gd name="T6" fmla="*/ 0 w 1250"/>
              <a:gd name="T7" fmla="*/ 895 h 958"/>
              <a:gd name="T8" fmla="*/ 0 w 1250"/>
              <a:gd name="T9" fmla="*/ 71 h 958"/>
              <a:gd name="T10" fmla="*/ 62 w 1250"/>
              <a:gd name="T11" fmla="*/ 0 h 958"/>
              <a:gd name="T12" fmla="*/ 469 w 1250"/>
              <a:gd name="T13" fmla="*/ 0 h 958"/>
              <a:gd name="T14" fmla="*/ 513 w 1250"/>
              <a:gd name="T15" fmla="*/ 18 h 958"/>
              <a:gd name="T16" fmla="*/ 638 w 1250"/>
              <a:gd name="T17" fmla="*/ 151 h 958"/>
              <a:gd name="T18" fmla="*/ 1187 w 1250"/>
              <a:gd name="T19" fmla="*/ 151 h 958"/>
              <a:gd name="T20" fmla="*/ 1249 w 1250"/>
              <a:gd name="T21" fmla="*/ 213 h 958"/>
              <a:gd name="T22" fmla="*/ 1249 w 1250"/>
              <a:gd name="T23" fmla="*/ 895 h 958"/>
              <a:gd name="T24" fmla="*/ 1187 w 1250"/>
              <a:gd name="T25" fmla="*/ 957 h 958"/>
              <a:gd name="T26" fmla="*/ 79 w 1250"/>
              <a:gd name="T27" fmla="*/ 877 h 958"/>
              <a:gd name="T28" fmla="*/ 79 w 1250"/>
              <a:gd name="T29" fmla="*/ 877 h 958"/>
              <a:gd name="T30" fmla="*/ 1160 w 1250"/>
              <a:gd name="T31" fmla="*/ 877 h 958"/>
              <a:gd name="T32" fmla="*/ 1160 w 1250"/>
              <a:gd name="T33" fmla="*/ 230 h 958"/>
              <a:gd name="T34" fmla="*/ 629 w 1250"/>
              <a:gd name="T35" fmla="*/ 230 h 958"/>
              <a:gd name="T36" fmla="*/ 584 w 1250"/>
              <a:gd name="T37" fmla="*/ 213 h 958"/>
              <a:gd name="T38" fmla="*/ 460 w 1250"/>
              <a:gd name="T39" fmla="*/ 80 h 958"/>
              <a:gd name="T40" fmla="*/ 79 w 1250"/>
              <a:gd name="T41" fmla="*/ 80 h 958"/>
              <a:gd name="T42" fmla="*/ 79 w 1250"/>
              <a:gd name="T43" fmla="*/ 877 h 958"/>
              <a:gd name="T44" fmla="*/ 646 w 1250"/>
              <a:gd name="T45" fmla="*/ 159 h 958"/>
              <a:gd name="T46" fmla="*/ 646 w 1250"/>
              <a:gd name="T47" fmla="*/ 159 h 958"/>
              <a:gd name="T48" fmla="*/ 469 w 1250"/>
              <a:gd name="T49" fmla="*/ 80 h 958"/>
              <a:gd name="T50" fmla="*/ 469 w 1250"/>
              <a:gd name="T51" fmla="*/ 80 h 9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250" h="958">
                <a:moveTo>
                  <a:pt x="1187" y="957"/>
                </a:moveTo>
                <a:lnTo>
                  <a:pt x="1187" y="957"/>
                </a:lnTo>
                <a:cubicBezTo>
                  <a:pt x="62" y="957"/>
                  <a:pt x="62" y="957"/>
                  <a:pt x="62" y="957"/>
                </a:cubicBezTo>
                <a:cubicBezTo>
                  <a:pt x="26" y="957"/>
                  <a:pt x="0" y="930"/>
                  <a:pt x="0" y="895"/>
                </a:cubicBezTo>
                <a:cubicBezTo>
                  <a:pt x="0" y="71"/>
                  <a:pt x="0" y="71"/>
                  <a:pt x="0" y="71"/>
                </a:cubicBezTo>
                <a:cubicBezTo>
                  <a:pt x="0" y="35"/>
                  <a:pt x="26" y="0"/>
                  <a:pt x="62" y="0"/>
                </a:cubicBezTo>
                <a:cubicBezTo>
                  <a:pt x="469" y="0"/>
                  <a:pt x="469" y="0"/>
                  <a:pt x="469" y="0"/>
                </a:cubicBezTo>
                <a:cubicBezTo>
                  <a:pt x="487" y="0"/>
                  <a:pt x="496" y="9"/>
                  <a:pt x="513" y="18"/>
                </a:cubicBezTo>
                <a:cubicBezTo>
                  <a:pt x="638" y="151"/>
                  <a:pt x="638" y="151"/>
                  <a:pt x="638" y="151"/>
                </a:cubicBezTo>
                <a:cubicBezTo>
                  <a:pt x="1187" y="151"/>
                  <a:pt x="1187" y="151"/>
                  <a:pt x="1187" y="151"/>
                </a:cubicBezTo>
                <a:cubicBezTo>
                  <a:pt x="1213" y="151"/>
                  <a:pt x="1249" y="177"/>
                  <a:pt x="1249" y="213"/>
                </a:cubicBezTo>
                <a:cubicBezTo>
                  <a:pt x="1249" y="895"/>
                  <a:pt x="1249" y="895"/>
                  <a:pt x="1249" y="895"/>
                </a:cubicBezTo>
                <a:cubicBezTo>
                  <a:pt x="1249" y="930"/>
                  <a:pt x="1213" y="957"/>
                  <a:pt x="1187" y="957"/>
                </a:cubicBezTo>
                <a:close/>
                <a:moveTo>
                  <a:pt x="79" y="877"/>
                </a:moveTo>
                <a:lnTo>
                  <a:pt x="79" y="877"/>
                </a:lnTo>
                <a:cubicBezTo>
                  <a:pt x="1160" y="877"/>
                  <a:pt x="1160" y="877"/>
                  <a:pt x="1160" y="877"/>
                </a:cubicBezTo>
                <a:cubicBezTo>
                  <a:pt x="1160" y="230"/>
                  <a:pt x="1160" y="230"/>
                  <a:pt x="1160" y="230"/>
                </a:cubicBezTo>
                <a:cubicBezTo>
                  <a:pt x="629" y="230"/>
                  <a:pt x="629" y="230"/>
                  <a:pt x="629" y="230"/>
                </a:cubicBezTo>
                <a:cubicBezTo>
                  <a:pt x="611" y="230"/>
                  <a:pt x="602" y="221"/>
                  <a:pt x="584" y="213"/>
                </a:cubicBezTo>
                <a:cubicBezTo>
                  <a:pt x="460" y="80"/>
                  <a:pt x="460" y="80"/>
                  <a:pt x="460" y="80"/>
                </a:cubicBezTo>
                <a:cubicBezTo>
                  <a:pt x="79" y="80"/>
                  <a:pt x="79" y="80"/>
                  <a:pt x="79" y="80"/>
                </a:cubicBezTo>
                <a:lnTo>
                  <a:pt x="79" y="877"/>
                </a:lnTo>
                <a:close/>
                <a:moveTo>
                  <a:pt x="646" y="159"/>
                </a:moveTo>
                <a:lnTo>
                  <a:pt x="646" y="159"/>
                </a:lnTo>
                <a:close/>
                <a:moveTo>
                  <a:pt x="469" y="80"/>
                </a:moveTo>
                <a:lnTo>
                  <a:pt x="469" y="8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7" name="Freeform 422">
            <a:extLst>
              <a:ext uri="{FF2B5EF4-FFF2-40B4-BE49-F238E27FC236}">
                <a16:creationId xmlns:a16="http://schemas.microsoft.com/office/drawing/2014/main" id="{7ED7E34E-7B21-0040-8AD5-43EA4BB6C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92409" y="10334489"/>
            <a:ext cx="686871" cy="86459"/>
          </a:xfrm>
          <a:custGeom>
            <a:avLst/>
            <a:gdLst>
              <a:gd name="T0" fmla="*/ 585 w 630"/>
              <a:gd name="T1" fmla="*/ 80 h 81"/>
              <a:gd name="T2" fmla="*/ 585 w 630"/>
              <a:gd name="T3" fmla="*/ 80 h 81"/>
              <a:gd name="T4" fmla="*/ 44 w 630"/>
              <a:gd name="T5" fmla="*/ 80 h 81"/>
              <a:gd name="T6" fmla="*/ 0 w 630"/>
              <a:gd name="T7" fmla="*/ 44 h 81"/>
              <a:gd name="T8" fmla="*/ 44 w 630"/>
              <a:gd name="T9" fmla="*/ 0 h 81"/>
              <a:gd name="T10" fmla="*/ 585 w 630"/>
              <a:gd name="T11" fmla="*/ 0 h 81"/>
              <a:gd name="T12" fmla="*/ 629 w 630"/>
              <a:gd name="T13" fmla="*/ 44 h 81"/>
              <a:gd name="T14" fmla="*/ 585 w 630"/>
              <a:gd name="T15" fmla="*/ 8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30" h="81">
                <a:moveTo>
                  <a:pt x="585" y="80"/>
                </a:moveTo>
                <a:lnTo>
                  <a:pt x="585" y="80"/>
                </a:lnTo>
                <a:cubicBezTo>
                  <a:pt x="44" y="80"/>
                  <a:pt x="44" y="80"/>
                  <a:pt x="44" y="80"/>
                </a:cubicBezTo>
                <a:cubicBezTo>
                  <a:pt x="18" y="80"/>
                  <a:pt x="0" y="62"/>
                  <a:pt x="0" y="44"/>
                </a:cubicBezTo>
                <a:cubicBezTo>
                  <a:pt x="0" y="18"/>
                  <a:pt x="18" y="0"/>
                  <a:pt x="44" y="0"/>
                </a:cubicBezTo>
                <a:cubicBezTo>
                  <a:pt x="585" y="0"/>
                  <a:pt x="585" y="0"/>
                  <a:pt x="585" y="0"/>
                </a:cubicBezTo>
                <a:cubicBezTo>
                  <a:pt x="602" y="0"/>
                  <a:pt x="629" y="18"/>
                  <a:pt x="629" y="44"/>
                </a:cubicBezTo>
                <a:cubicBezTo>
                  <a:pt x="629" y="62"/>
                  <a:pt x="602" y="80"/>
                  <a:pt x="585" y="8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8" name="Freeform 423">
            <a:extLst>
              <a:ext uri="{FF2B5EF4-FFF2-40B4-BE49-F238E27FC236}">
                <a16:creationId xmlns:a16="http://schemas.microsoft.com/office/drawing/2014/main" id="{0703646D-458D-E74B-9F73-2BDB083B3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0356" y="10094325"/>
            <a:ext cx="1167196" cy="1157590"/>
          </a:xfrm>
          <a:custGeom>
            <a:avLst/>
            <a:gdLst>
              <a:gd name="T0" fmla="*/ 1019 w 1073"/>
              <a:gd name="T1" fmla="*/ 0 h 1064"/>
              <a:gd name="T2" fmla="*/ 1019 w 1073"/>
              <a:gd name="T3" fmla="*/ 0 h 1064"/>
              <a:gd name="T4" fmla="*/ 62 w 1073"/>
              <a:gd name="T5" fmla="*/ 0 h 1064"/>
              <a:gd name="T6" fmla="*/ 0 w 1073"/>
              <a:gd name="T7" fmla="*/ 45 h 1064"/>
              <a:gd name="T8" fmla="*/ 0 w 1073"/>
              <a:gd name="T9" fmla="*/ 266 h 1064"/>
              <a:gd name="T10" fmla="*/ 62 w 1073"/>
              <a:gd name="T11" fmla="*/ 311 h 1064"/>
              <a:gd name="T12" fmla="*/ 62 w 1073"/>
              <a:gd name="T13" fmla="*/ 311 h 1064"/>
              <a:gd name="T14" fmla="*/ 62 w 1073"/>
              <a:gd name="T15" fmla="*/ 1010 h 1064"/>
              <a:gd name="T16" fmla="*/ 124 w 1073"/>
              <a:gd name="T17" fmla="*/ 1063 h 1064"/>
              <a:gd name="T18" fmla="*/ 957 w 1073"/>
              <a:gd name="T19" fmla="*/ 1063 h 1064"/>
              <a:gd name="T20" fmla="*/ 1010 w 1073"/>
              <a:gd name="T21" fmla="*/ 1010 h 1064"/>
              <a:gd name="T22" fmla="*/ 1010 w 1073"/>
              <a:gd name="T23" fmla="*/ 311 h 1064"/>
              <a:gd name="T24" fmla="*/ 1019 w 1073"/>
              <a:gd name="T25" fmla="*/ 311 h 1064"/>
              <a:gd name="T26" fmla="*/ 1072 w 1073"/>
              <a:gd name="T27" fmla="*/ 266 h 1064"/>
              <a:gd name="T28" fmla="*/ 1072 w 1073"/>
              <a:gd name="T29" fmla="*/ 45 h 1064"/>
              <a:gd name="T30" fmla="*/ 1019 w 1073"/>
              <a:gd name="T31" fmla="*/ 0 h 1064"/>
              <a:gd name="T32" fmla="*/ 80 w 1073"/>
              <a:gd name="T33" fmla="*/ 80 h 1064"/>
              <a:gd name="T34" fmla="*/ 80 w 1073"/>
              <a:gd name="T35" fmla="*/ 80 h 1064"/>
              <a:gd name="T36" fmla="*/ 992 w 1073"/>
              <a:gd name="T37" fmla="*/ 80 h 1064"/>
              <a:gd name="T38" fmla="*/ 992 w 1073"/>
              <a:gd name="T39" fmla="*/ 231 h 1064"/>
              <a:gd name="T40" fmla="*/ 957 w 1073"/>
              <a:gd name="T41" fmla="*/ 231 h 1064"/>
              <a:gd name="T42" fmla="*/ 859 w 1073"/>
              <a:gd name="T43" fmla="*/ 231 h 1064"/>
              <a:gd name="T44" fmla="*/ 204 w 1073"/>
              <a:gd name="T45" fmla="*/ 231 h 1064"/>
              <a:gd name="T46" fmla="*/ 124 w 1073"/>
              <a:gd name="T47" fmla="*/ 231 h 1064"/>
              <a:gd name="T48" fmla="*/ 80 w 1073"/>
              <a:gd name="T49" fmla="*/ 231 h 1064"/>
              <a:gd name="T50" fmla="*/ 80 w 1073"/>
              <a:gd name="T51" fmla="*/ 80 h 1064"/>
              <a:gd name="T52" fmla="*/ 930 w 1073"/>
              <a:gd name="T53" fmla="*/ 984 h 1064"/>
              <a:gd name="T54" fmla="*/ 930 w 1073"/>
              <a:gd name="T55" fmla="*/ 984 h 1064"/>
              <a:gd name="T56" fmla="*/ 142 w 1073"/>
              <a:gd name="T57" fmla="*/ 984 h 1064"/>
              <a:gd name="T58" fmla="*/ 142 w 1073"/>
              <a:gd name="T59" fmla="*/ 311 h 1064"/>
              <a:gd name="T60" fmla="*/ 204 w 1073"/>
              <a:gd name="T61" fmla="*/ 311 h 1064"/>
              <a:gd name="T62" fmla="*/ 859 w 1073"/>
              <a:gd name="T63" fmla="*/ 311 h 1064"/>
              <a:gd name="T64" fmla="*/ 930 w 1073"/>
              <a:gd name="T65" fmla="*/ 311 h 1064"/>
              <a:gd name="T66" fmla="*/ 930 w 1073"/>
              <a:gd name="T67" fmla="*/ 984 h 10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73" h="1064">
                <a:moveTo>
                  <a:pt x="1019" y="0"/>
                </a:moveTo>
                <a:lnTo>
                  <a:pt x="1019" y="0"/>
                </a:lnTo>
                <a:cubicBezTo>
                  <a:pt x="62" y="0"/>
                  <a:pt x="62" y="0"/>
                  <a:pt x="62" y="0"/>
                </a:cubicBezTo>
                <a:cubicBezTo>
                  <a:pt x="18" y="0"/>
                  <a:pt x="0" y="27"/>
                  <a:pt x="0" y="45"/>
                </a:cubicBezTo>
                <a:cubicBezTo>
                  <a:pt x="0" y="266"/>
                  <a:pt x="0" y="266"/>
                  <a:pt x="0" y="266"/>
                </a:cubicBezTo>
                <a:cubicBezTo>
                  <a:pt x="0" y="284"/>
                  <a:pt x="18" y="311"/>
                  <a:pt x="62" y="311"/>
                </a:cubicBezTo>
                <a:lnTo>
                  <a:pt x="62" y="311"/>
                </a:lnTo>
                <a:cubicBezTo>
                  <a:pt x="62" y="1010"/>
                  <a:pt x="62" y="1010"/>
                  <a:pt x="62" y="1010"/>
                </a:cubicBezTo>
                <a:cubicBezTo>
                  <a:pt x="62" y="1037"/>
                  <a:pt x="89" y="1063"/>
                  <a:pt x="124" y="1063"/>
                </a:cubicBezTo>
                <a:cubicBezTo>
                  <a:pt x="957" y="1063"/>
                  <a:pt x="957" y="1063"/>
                  <a:pt x="957" y="1063"/>
                </a:cubicBezTo>
                <a:cubicBezTo>
                  <a:pt x="992" y="1063"/>
                  <a:pt x="1010" y="1037"/>
                  <a:pt x="1010" y="1010"/>
                </a:cubicBezTo>
                <a:cubicBezTo>
                  <a:pt x="1010" y="311"/>
                  <a:pt x="1010" y="311"/>
                  <a:pt x="1010" y="311"/>
                </a:cubicBezTo>
                <a:cubicBezTo>
                  <a:pt x="1019" y="311"/>
                  <a:pt x="1019" y="311"/>
                  <a:pt x="1019" y="311"/>
                </a:cubicBezTo>
                <a:cubicBezTo>
                  <a:pt x="1054" y="311"/>
                  <a:pt x="1072" y="284"/>
                  <a:pt x="1072" y="266"/>
                </a:cubicBezTo>
                <a:cubicBezTo>
                  <a:pt x="1072" y="45"/>
                  <a:pt x="1072" y="45"/>
                  <a:pt x="1072" y="45"/>
                </a:cubicBezTo>
                <a:cubicBezTo>
                  <a:pt x="1072" y="27"/>
                  <a:pt x="1054" y="0"/>
                  <a:pt x="1019" y="0"/>
                </a:cubicBezTo>
                <a:close/>
                <a:moveTo>
                  <a:pt x="80" y="80"/>
                </a:moveTo>
                <a:lnTo>
                  <a:pt x="80" y="80"/>
                </a:lnTo>
                <a:cubicBezTo>
                  <a:pt x="992" y="80"/>
                  <a:pt x="992" y="80"/>
                  <a:pt x="992" y="80"/>
                </a:cubicBezTo>
                <a:cubicBezTo>
                  <a:pt x="992" y="231"/>
                  <a:pt x="992" y="231"/>
                  <a:pt x="992" y="231"/>
                </a:cubicBezTo>
                <a:cubicBezTo>
                  <a:pt x="957" y="231"/>
                  <a:pt x="957" y="231"/>
                  <a:pt x="957" y="231"/>
                </a:cubicBezTo>
                <a:cubicBezTo>
                  <a:pt x="859" y="231"/>
                  <a:pt x="859" y="231"/>
                  <a:pt x="859" y="231"/>
                </a:cubicBezTo>
                <a:cubicBezTo>
                  <a:pt x="204" y="231"/>
                  <a:pt x="204" y="231"/>
                  <a:pt x="204" y="231"/>
                </a:cubicBezTo>
                <a:cubicBezTo>
                  <a:pt x="124" y="231"/>
                  <a:pt x="124" y="231"/>
                  <a:pt x="124" y="231"/>
                </a:cubicBezTo>
                <a:cubicBezTo>
                  <a:pt x="80" y="231"/>
                  <a:pt x="80" y="231"/>
                  <a:pt x="80" y="231"/>
                </a:cubicBezTo>
                <a:lnTo>
                  <a:pt x="80" y="80"/>
                </a:lnTo>
                <a:close/>
                <a:moveTo>
                  <a:pt x="930" y="984"/>
                </a:moveTo>
                <a:lnTo>
                  <a:pt x="930" y="984"/>
                </a:lnTo>
                <a:cubicBezTo>
                  <a:pt x="142" y="984"/>
                  <a:pt x="142" y="984"/>
                  <a:pt x="142" y="984"/>
                </a:cubicBezTo>
                <a:cubicBezTo>
                  <a:pt x="142" y="311"/>
                  <a:pt x="142" y="311"/>
                  <a:pt x="142" y="311"/>
                </a:cubicBezTo>
                <a:cubicBezTo>
                  <a:pt x="204" y="311"/>
                  <a:pt x="204" y="311"/>
                  <a:pt x="204" y="311"/>
                </a:cubicBezTo>
                <a:cubicBezTo>
                  <a:pt x="859" y="311"/>
                  <a:pt x="859" y="311"/>
                  <a:pt x="859" y="311"/>
                </a:cubicBezTo>
                <a:cubicBezTo>
                  <a:pt x="930" y="311"/>
                  <a:pt x="930" y="311"/>
                  <a:pt x="930" y="311"/>
                </a:cubicBezTo>
                <a:lnTo>
                  <a:pt x="930" y="98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9" name="Freeform 424">
            <a:extLst>
              <a:ext uri="{FF2B5EF4-FFF2-40B4-BE49-F238E27FC236}">
                <a16:creationId xmlns:a16="http://schemas.microsoft.com/office/drawing/2014/main" id="{C1A96805-C192-B347-BDC6-F3E53C274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1471" y="10555440"/>
            <a:ext cx="254572" cy="86459"/>
          </a:xfrm>
          <a:custGeom>
            <a:avLst/>
            <a:gdLst>
              <a:gd name="T0" fmla="*/ 186 w 232"/>
              <a:gd name="T1" fmla="*/ 0 h 81"/>
              <a:gd name="T2" fmla="*/ 186 w 232"/>
              <a:gd name="T3" fmla="*/ 0 h 81"/>
              <a:gd name="T4" fmla="*/ 45 w 232"/>
              <a:gd name="T5" fmla="*/ 0 h 81"/>
              <a:gd name="T6" fmla="*/ 0 w 232"/>
              <a:gd name="T7" fmla="*/ 44 h 81"/>
              <a:gd name="T8" fmla="*/ 45 w 232"/>
              <a:gd name="T9" fmla="*/ 80 h 81"/>
              <a:gd name="T10" fmla="*/ 186 w 232"/>
              <a:gd name="T11" fmla="*/ 80 h 81"/>
              <a:gd name="T12" fmla="*/ 231 w 232"/>
              <a:gd name="T13" fmla="*/ 44 h 81"/>
              <a:gd name="T14" fmla="*/ 186 w 232"/>
              <a:gd name="T15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2" h="81">
                <a:moveTo>
                  <a:pt x="186" y="0"/>
                </a:moveTo>
                <a:lnTo>
                  <a:pt x="186" y="0"/>
                </a:lnTo>
                <a:cubicBezTo>
                  <a:pt x="45" y="0"/>
                  <a:pt x="45" y="0"/>
                  <a:pt x="45" y="0"/>
                </a:cubicBezTo>
                <a:cubicBezTo>
                  <a:pt x="18" y="0"/>
                  <a:pt x="0" y="17"/>
                  <a:pt x="0" y="44"/>
                </a:cubicBezTo>
                <a:cubicBezTo>
                  <a:pt x="0" y="62"/>
                  <a:pt x="18" y="80"/>
                  <a:pt x="45" y="80"/>
                </a:cubicBezTo>
                <a:cubicBezTo>
                  <a:pt x="186" y="80"/>
                  <a:pt x="186" y="80"/>
                  <a:pt x="186" y="80"/>
                </a:cubicBezTo>
                <a:cubicBezTo>
                  <a:pt x="204" y="80"/>
                  <a:pt x="231" y="62"/>
                  <a:pt x="231" y="44"/>
                </a:cubicBezTo>
                <a:cubicBezTo>
                  <a:pt x="231" y="17"/>
                  <a:pt x="204" y="0"/>
                  <a:pt x="186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0" name="Freeform 425">
            <a:extLst>
              <a:ext uri="{FF2B5EF4-FFF2-40B4-BE49-F238E27FC236}">
                <a16:creationId xmlns:a16="http://schemas.microsoft.com/office/drawing/2014/main" id="{28363BAA-443D-F84D-B4D4-4C143C36E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64358" y="9950226"/>
            <a:ext cx="1167196" cy="1109557"/>
          </a:xfrm>
          <a:custGeom>
            <a:avLst/>
            <a:gdLst>
              <a:gd name="T0" fmla="*/ 1019 w 1073"/>
              <a:gd name="T1" fmla="*/ 8 h 1019"/>
              <a:gd name="T2" fmla="*/ 1019 w 1073"/>
              <a:gd name="T3" fmla="*/ 8 h 1019"/>
              <a:gd name="T4" fmla="*/ 1019 w 1073"/>
              <a:gd name="T5" fmla="*/ 8 h 1019"/>
              <a:gd name="T6" fmla="*/ 549 w 1073"/>
              <a:gd name="T7" fmla="*/ 61 h 1019"/>
              <a:gd name="T8" fmla="*/ 540 w 1073"/>
              <a:gd name="T9" fmla="*/ 61 h 1019"/>
              <a:gd name="T10" fmla="*/ 523 w 1073"/>
              <a:gd name="T11" fmla="*/ 61 h 1019"/>
              <a:gd name="T12" fmla="*/ 62 w 1073"/>
              <a:gd name="T13" fmla="*/ 0 h 1019"/>
              <a:gd name="T14" fmla="*/ 53 w 1073"/>
              <a:gd name="T15" fmla="*/ 0 h 1019"/>
              <a:gd name="T16" fmla="*/ 0 w 1073"/>
              <a:gd name="T17" fmla="*/ 61 h 1019"/>
              <a:gd name="T18" fmla="*/ 0 w 1073"/>
              <a:gd name="T19" fmla="*/ 168 h 1019"/>
              <a:gd name="T20" fmla="*/ 0 w 1073"/>
              <a:gd name="T21" fmla="*/ 761 h 1019"/>
              <a:gd name="T22" fmla="*/ 0 w 1073"/>
              <a:gd name="T23" fmla="*/ 850 h 1019"/>
              <a:gd name="T24" fmla="*/ 53 w 1073"/>
              <a:gd name="T25" fmla="*/ 912 h 1019"/>
              <a:gd name="T26" fmla="*/ 514 w 1073"/>
              <a:gd name="T27" fmla="*/ 1010 h 1019"/>
              <a:gd name="T28" fmla="*/ 523 w 1073"/>
              <a:gd name="T29" fmla="*/ 1018 h 1019"/>
              <a:gd name="T30" fmla="*/ 531 w 1073"/>
              <a:gd name="T31" fmla="*/ 1010 h 1019"/>
              <a:gd name="T32" fmla="*/ 549 w 1073"/>
              <a:gd name="T33" fmla="*/ 1018 h 1019"/>
              <a:gd name="T34" fmla="*/ 558 w 1073"/>
              <a:gd name="T35" fmla="*/ 1018 h 1019"/>
              <a:gd name="T36" fmla="*/ 1028 w 1073"/>
              <a:gd name="T37" fmla="*/ 912 h 1019"/>
              <a:gd name="T38" fmla="*/ 1072 w 1073"/>
              <a:gd name="T39" fmla="*/ 850 h 1019"/>
              <a:gd name="T40" fmla="*/ 1072 w 1073"/>
              <a:gd name="T41" fmla="*/ 664 h 1019"/>
              <a:gd name="T42" fmla="*/ 1072 w 1073"/>
              <a:gd name="T43" fmla="*/ 664 h 1019"/>
              <a:gd name="T44" fmla="*/ 1072 w 1073"/>
              <a:gd name="T45" fmla="*/ 61 h 1019"/>
              <a:gd name="T46" fmla="*/ 1019 w 1073"/>
              <a:gd name="T47" fmla="*/ 8 h 1019"/>
              <a:gd name="T48" fmla="*/ 79 w 1073"/>
              <a:gd name="T49" fmla="*/ 761 h 1019"/>
              <a:gd name="T50" fmla="*/ 79 w 1073"/>
              <a:gd name="T51" fmla="*/ 761 h 1019"/>
              <a:gd name="T52" fmla="*/ 79 w 1073"/>
              <a:gd name="T53" fmla="*/ 168 h 1019"/>
              <a:gd name="T54" fmla="*/ 79 w 1073"/>
              <a:gd name="T55" fmla="*/ 168 h 1019"/>
              <a:gd name="T56" fmla="*/ 79 w 1073"/>
              <a:gd name="T57" fmla="*/ 88 h 1019"/>
              <a:gd name="T58" fmla="*/ 496 w 1073"/>
              <a:gd name="T59" fmla="*/ 141 h 1019"/>
              <a:gd name="T60" fmla="*/ 496 w 1073"/>
              <a:gd name="T61" fmla="*/ 354 h 1019"/>
              <a:gd name="T62" fmla="*/ 496 w 1073"/>
              <a:gd name="T63" fmla="*/ 930 h 1019"/>
              <a:gd name="T64" fmla="*/ 79 w 1073"/>
              <a:gd name="T65" fmla="*/ 832 h 1019"/>
              <a:gd name="T66" fmla="*/ 79 w 1073"/>
              <a:gd name="T67" fmla="*/ 761 h 1019"/>
              <a:gd name="T68" fmla="*/ 992 w 1073"/>
              <a:gd name="T69" fmla="*/ 664 h 1019"/>
              <a:gd name="T70" fmla="*/ 992 w 1073"/>
              <a:gd name="T71" fmla="*/ 664 h 1019"/>
              <a:gd name="T72" fmla="*/ 992 w 1073"/>
              <a:gd name="T73" fmla="*/ 832 h 1019"/>
              <a:gd name="T74" fmla="*/ 576 w 1073"/>
              <a:gd name="T75" fmla="*/ 930 h 1019"/>
              <a:gd name="T76" fmla="*/ 576 w 1073"/>
              <a:gd name="T77" fmla="*/ 354 h 1019"/>
              <a:gd name="T78" fmla="*/ 576 w 1073"/>
              <a:gd name="T79" fmla="*/ 168 h 1019"/>
              <a:gd name="T80" fmla="*/ 576 w 1073"/>
              <a:gd name="T81" fmla="*/ 168 h 1019"/>
              <a:gd name="T82" fmla="*/ 576 w 1073"/>
              <a:gd name="T83" fmla="*/ 141 h 1019"/>
              <a:gd name="T84" fmla="*/ 992 w 1073"/>
              <a:gd name="T85" fmla="*/ 88 h 1019"/>
              <a:gd name="T86" fmla="*/ 992 w 1073"/>
              <a:gd name="T87" fmla="*/ 664 h 10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073" h="1019">
                <a:moveTo>
                  <a:pt x="1019" y="8"/>
                </a:moveTo>
                <a:lnTo>
                  <a:pt x="1019" y="8"/>
                </a:lnTo>
                <a:lnTo>
                  <a:pt x="1019" y="8"/>
                </a:lnTo>
                <a:cubicBezTo>
                  <a:pt x="549" y="61"/>
                  <a:pt x="549" y="61"/>
                  <a:pt x="549" y="61"/>
                </a:cubicBezTo>
                <a:lnTo>
                  <a:pt x="540" y="61"/>
                </a:lnTo>
                <a:cubicBezTo>
                  <a:pt x="531" y="61"/>
                  <a:pt x="531" y="61"/>
                  <a:pt x="523" y="61"/>
                </a:cubicBezTo>
                <a:cubicBezTo>
                  <a:pt x="62" y="0"/>
                  <a:pt x="62" y="0"/>
                  <a:pt x="62" y="0"/>
                </a:cubicBezTo>
                <a:cubicBezTo>
                  <a:pt x="62" y="0"/>
                  <a:pt x="62" y="0"/>
                  <a:pt x="53" y="0"/>
                </a:cubicBezTo>
                <a:cubicBezTo>
                  <a:pt x="26" y="0"/>
                  <a:pt x="0" y="26"/>
                  <a:pt x="0" y="61"/>
                </a:cubicBezTo>
                <a:cubicBezTo>
                  <a:pt x="0" y="168"/>
                  <a:pt x="0" y="168"/>
                  <a:pt x="0" y="168"/>
                </a:cubicBezTo>
                <a:cubicBezTo>
                  <a:pt x="0" y="761"/>
                  <a:pt x="0" y="761"/>
                  <a:pt x="0" y="761"/>
                </a:cubicBezTo>
                <a:cubicBezTo>
                  <a:pt x="0" y="850"/>
                  <a:pt x="0" y="850"/>
                  <a:pt x="0" y="850"/>
                </a:cubicBezTo>
                <a:cubicBezTo>
                  <a:pt x="0" y="877"/>
                  <a:pt x="26" y="903"/>
                  <a:pt x="53" y="912"/>
                </a:cubicBezTo>
                <a:cubicBezTo>
                  <a:pt x="514" y="1010"/>
                  <a:pt x="514" y="1010"/>
                  <a:pt x="514" y="1010"/>
                </a:cubicBezTo>
                <a:cubicBezTo>
                  <a:pt x="523" y="1018"/>
                  <a:pt x="523" y="1018"/>
                  <a:pt x="523" y="1018"/>
                </a:cubicBezTo>
                <a:cubicBezTo>
                  <a:pt x="531" y="1018"/>
                  <a:pt x="531" y="1018"/>
                  <a:pt x="531" y="1010"/>
                </a:cubicBezTo>
                <a:cubicBezTo>
                  <a:pt x="540" y="1018"/>
                  <a:pt x="549" y="1018"/>
                  <a:pt x="549" y="1018"/>
                </a:cubicBezTo>
                <a:cubicBezTo>
                  <a:pt x="558" y="1018"/>
                  <a:pt x="558" y="1018"/>
                  <a:pt x="558" y="1018"/>
                </a:cubicBezTo>
                <a:cubicBezTo>
                  <a:pt x="1028" y="912"/>
                  <a:pt x="1028" y="912"/>
                  <a:pt x="1028" y="912"/>
                </a:cubicBezTo>
                <a:cubicBezTo>
                  <a:pt x="1054" y="903"/>
                  <a:pt x="1072" y="886"/>
                  <a:pt x="1072" y="850"/>
                </a:cubicBezTo>
                <a:cubicBezTo>
                  <a:pt x="1072" y="664"/>
                  <a:pt x="1072" y="664"/>
                  <a:pt x="1072" y="664"/>
                </a:cubicBezTo>
                <a:lnTo>
                  <a:pt x="1072" y="664"/>
                </a:lnTo>
                <a:cubicBezTo>
                  <a:pt x="1072" y="61"/>
                  <a:pt x="1072" y="61"/>
                  <a:pt x="1072" y="61"/>
                </a:cubicBezTo>
                <a:cubicBezTo>
                  <a:pt x="1072" y="35"/>
                  <a:pt x="1045" y="8"/>
                  <a:pt x="1019" y="8"/>
                </a:cubicBezTo>
                <a:close/>
                <a:moveTo>
                  <a:pt x="79" y="761"/>
                </a:moveTo>
                <a:lnTo>
                  <a:pt x="79" y="761"/>
                </a:lnTo>
                <a:cubicBezTo>
                  <a:pt x="79" y="168"/>
                  <a:pt x="79" y="168"/>
                  <a:pt x="79" y="168"/>
                </a:cubicBezTo>
                <a:lnTo>
                  <a:pt x="79" y="168"/>
                </a:lnTo>
                <a:cubicBezTo>
                  <a:pt x="79" y="88"/>
                  <a:pt x="79" y="88"/>
                  <a:pt x="79" y="88"/>
                </a:cubicBezTo>
                <a:cubicBezTo>
                  <a:pt x="496" y="141"/>
                  <a:pt x="496" y="141"/>
                  <a:pt x="496" y="141"/>
                </a:cubicBezTo>
                <a:cubicBezTo>
                  <a:pt x="496" y="354"/>
                  <a:pt x="496" y="354"/>
                  <a:pt x="496" y="354"/>
                </a:cubicBezTo>
                <a:cubicBezTo>
                  <a:pt x="496" y="930"/>
                  <a:pt x="496" y="930"/>
                  <a:pt x="496" y="930"/>
                </a:cubicBezTo>
                <a:cubicBezTo>
                  <a:pt x="79" y="832"/>
                  <a:pt x="79" y="832"/>
                  <a:pt x="79" y="832"/>
                </a:cubicBezTo>
                <a:lnTo>
                  <a:pt x="79" y="761"/>
                </a:lnTo>
                <a:close/>
                <a:moveTo>
                  <a:pt x="992" y="664"/>
                </a:moveTo>
                <a:lnTo>
                  <a:pt x="992" y="664"/>
                </a:lnTo>
                <a:cubicBezTo>
                  <a:pt x="992" y="832"/>
                  <a:pt x="992" y="832"/>
                  <a:pt x="992" y="832"/>
                </a:cubicBezTo>
                <a:cubicBezTo>
                  <a:pt x="576" y="930"/>
                  <a:pt x="576" y="930"/>
                  <a:pt x="576" y="930"/>
                </a:cubicBezTo>
                <a:cubicBezTo>
                  <a:pt x="576" y="354"/>
                  <a:pt x="576" y="354"/>
                  <a:pt x="576" y="354"/>
                </a:cubicBezTo>
                <a:cubicBezTo>
                  <a:pt x="576" y="168"/>
                  <a:pt x="576" y="168"/>
                  <a:pt x="576" y="168"/>
                </a:cubicBezTo>
                <a:lnTo>
                  <a:pt x="576" y="168"/>
                </a:lnTo>
                <a:cubicBezTo>
                  <a:pt x="576" y="141"/>
                  <a:pt x="576" y="141"/>
                  <a:pt x="576" y="141"/>
                </a:cubicBezTo>
                <a:cubicBezTo>
                  <a:pt x="992" y="88"/>
                  <a:pt x="992" y="88"/>
                  <a:pt x="992" y="88"/>
                </a:cubicBezTo>
                <a:lnTo>
                  <a:pt x="992" y="66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1" name="CuadroTexto 520">
            <a:extLst>
              <a:ext uri="{FF2B5EF4-FFF2-40B4-BE49-F238E27FC236}">
                <a16:creationId xmlns:a16="http://schemas.microsoft.com/office/drawing/2014/main" id="{AA3DCA40-3DA8-D947-8E58-E078D63D1A28}"/>
              </a:ext>
            </a:extLst>
          </p:cNvPr>
          <p:cNvSpPr txBox="1"/>
          <p:nvPr/>
        </p:nvSpPr>
        <p:spPr>
          <a:xfrm>
            <a:off x="10651394" y="1017399"/>
            <a:ext cx="30748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Travel</a:t>
            </a:r>
          </a:p>
        </p:txBody>
      </p:sp>
      <p:sp>
        <p:nvSpPr>
          <p:cNvPr id="522" name="CuadroTexto 521">
            <a:extLst>
              <a:ext uri="{FF2B5EF4-FFF2-40B4-BE49-F238E27FC236}">
                <a16:creationId xmlns:a16="http://schemas.microsoft.com/office/drawing/2014/main" id="{D5ED6D38-A1F7-894A-8711-C17FF985EE3F}"/>
              </a:ext>
            </a:extLst>
          </p:cNvPr>
          <p:cNvSpPr txBox="1"/>
          <p:nvPr/>
        </p:nvSpPr>
        <p:spPr>
          <a:xfrm>
            <a:off x="2451398" y="2532824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523" name="Group 54">
            <a:extLst>
              <a:ext uri="{FF2B5EF4-FFF2-40B4-BE49-F238E27FC236}">
                <a16:creationId xmlns:a16="http://schemas.microsoft.com/office/drawing/2014/main" id="{CB62F0CA-0004-EC4A-95AB-66F9A99C037B}"/>
              </a:ext>
            </a:extLst>
          </p:cNvPr>
          <p:cNvGrpSpPr/>
          <p:nvPr/>
        </p:nvGrpSpPr>
        <p:grpSpPr>
          <a:xfrm>
            <a:off x="2625043" y="11376800"/>
            <a:ext cx="3538065" cy="1299545"/>
            <a:chOff x="5517310" y="11246836"/>
            <a:chExt cx="3676939" cy="1299545"/>
          </a:xfrm>
        </p:grpSpPr>
        <p:sp>
          <p:nvSpPr>
            <p:cNvPr id="524" name="CuadroTexto 395">
              <a:extLst>
                <a:ext uri="{FF2B5EF4-FFF2-40B4-BE49-F238E27FC236}">
                  <a16:creationId xmlns:a16="http://schemas.microsoft.com/office/drawing/2014/main" id="{727217BA-E284-1749-BFB3-81F71EA48050}"/>
                </a:ext>
              </a:extLst>
            </p:cNvPr>
            <p:cNvSpPr txBox="1"/>
            <p:nvPr/>
          </p:nvSpPr>
          <p:spPr>
            <a:xfrm>
              <a:off x="6191337" y="11246836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525" name="Rectangle 56">
              <a:extLst>
                <a:ext uri="{FF2B5EF4-FFF2-40B4-BE49-F238E27FC236}">
                  <a16:creationId xmlns:a16="http://schemas.microsoft.com/office/drawing/2014/main" id="{F8E2AB7F-9B55-C94F-9F2A-02BE25011718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29" name="Group 54">
            <a:extLst>
              <a:ext uri="{FF2B5EF4-FFF2-40B4-BE49-F238E27FC236}">
                <a16:creationId xmlns:a16="http://schemas.microsoft.com/office/drawing/2014/main" id="{7173784F-FE4E-5D46-9637-C7A68D5C77B7}"/>
              </a:ext>
            </a:extLst>
          </p:cNvPr>
          <p:cNvGrpSpPr/>
          <p:nvPr/>
        </p:nvGrpSpPr>
        <p:grpSpPr>
          <a:xfrm>
            <a:off x="7936495" y="11388647"/>
            <a:ext cx="3538065" cy="1299545"/>
            <a:chOff x="5517310" y="11246836"/>
            <a:chExt cx="3676939" cy="1299545"/>
          </a:xfrm>
        </p:grpSpPr>
        <p:sp>
          <p:nvSpPr>
            <p:cNvPr id="530" name="CuadroTexto 395">
              <a:extLst>
                <a:ext uri="{FF2B5EF4-FFF2-40B4-BE49-F238E27FC236}">
                  <a16:creationId xmlns:a16="http://schemas.microsoft.com/office/drawing/2014/main" id="{8211175E-848C-044F-BAB7-C1A2F43403A1}"/>
                </a:ext>
              </a:extLst>
            </p:cNvPr>
            <p:cNvSpPr txBox="1"/>
            <p:nvPr/>
          </p:nvSpPr>
          <p:spPr>
            <a:xfrm>
              <a:off x="6191337" y="11246836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531" name="Rectangle 56">
              <a:extLst>
                <a:ext uri="{FF2B5EF4-FFF2-40B4-BE49-F238E27FC236}">
                  <a16:creationId xmlns:a16="http://schemas.microsoft.com/office/drawing/2014/main" id="{E24345DC-E1CF-2C46-8178-E64FEDD2B833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32" name="Group 54">
            <a:extLst>
              <a:ext uri="{FF2B5EF4-FFF2-40B4-BE49-F238E27FC236}">
                <a16:creationId xmlns:a16="http://schemas.microsoft.com/office/drawing/2014/main" id="{A7B28585-E47A-6441-9A5E-A690D3390D35}"/>
              </a:ext>
            </a:extLst>
          </p:cNvPr>
          <p:cNvGrpSpPr/>
          <p:nvPr/>
        </p:nvGrpSpPr>
        <p:grpSpPr>
          <a:xfrm>
            <a:off x="13330581" y="11678444"/>
            <a:ext cx="3538065" cy="1299545"/>
            <a:chOff x="5517310" y="11246836"/>
            <a:chExt cx="3676939" cy="1299545"/>
          </a:xfrm>
        </p:grpSpPr>
        <p:sp>
          <p:nvSpPr>
            <p:cNvPr id="533" name="CuadroTexto 395">
              <a:extLst>
                <a:ext uri="{FF2B5EF4-FFF2-40B4-BE49-F238E27FC236}">
                  <a16:creationId xmlns:a16="http://schemas.microsoft.com/office/drawing/2014/main" id="{CD3C6D37-2F32-3348-A99F-D6CFABC167A4}"/>
                </a:ext>
              </a:extLst>
            </p:cNvPr>
            <p:cNvSpPr txBox="1"/>
            <p:nvPr/>
          </p:nvSpPr>
          <p:spPr>
            <a:xfrm>
              <a:off x="6191337" y="11246836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534" name="Rectangle 56">
              <a:extLst>
                <a:ext uri="{FF2B5EF4-FFF2-40B4-BE49-F238E27FC236}">
                  <a16:creationId xmlns:a16="http://schemas.microsoft.com/office/drawing/2014/main" id="{ED9BEC93-4520-8746-906C-18350B5C6784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35" name="Group 54">
            <a:extLst>
              <a:ext uri="{FF2B5EF4-FFF2-40B4-BE49-F238E27FC236}">
                <a16:creationId xmlns:a16="http://schemas.microsoft.com/office/drawing/2014/main" id="{125E2F1B-85E6-3F46-B79A-3B5E66614E77}"/>
              </a:ext>
            </a:extLst>
          </p:cNvPr>
          <p:cNvGrpSpPr/>
          <p:nvPr/>
        </p:nvGrpSpPr>
        <p:grpSpPr>
          <a:xfrm>
            <a:off x="18513324" y="11368340"/>
            <a:ext cx="3538065" cy="1299545"/>
            <a:chOff x="5517310" y="11246836"/>
            <a:chExt cx="3676939" cy="1299545"/>
          </a:xfrm>
        </p:grpSpPr>
        <p:sp>
          <p:nvSpPr>
            <p:cNvPr id="536" name="CuadroTexto 395">
              <a:extLst>
                <a:ext uri="{FF2B5EF4-FFF2-40B4-BE49-F238E27FC236}">
                  <a16:creationId xmlns:a16="http://schemas.microsoft.com/office/drawing/2014/main" id="{6FBDF38F-A012-6C48-BD82-A91EF0F3D3B7}"/>
                </a:ext>
              </a:extLst>
            </p:cNvPr>
            <p:cNvSpPr txBox="1"/>
            <p:nvPr/>
          </p:nvSpPr>
          <p:spPr>
            <a:xfrm>
              <a:off x="6191337" y="11246836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537" name="Rectangle 56">
              <a:extLst>
                <a:ext uri="{FF2B5EF4-FFF2-40B4-BE49-F238E27FC236}">
                  <a16:creationId xmlns:a16="http://schemas.microsoft.com/office/drawing/2014/main" id="{D8235474-A0F4-A447-BE9E-B35F073D25FE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73984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B5D5D71-B4C5-BB45-9D25-0A44F8E2AB0E}"/>
              </a:ext>
            </a:extLst>
          </p:cNvPr>
          <p:cNvGrpSpPr/>
          <p:nvPr/>
        </p:nvGrpSpPr>
        <p:grpSpPr>
          <a:xfrm>
            <a:off x="5979890" y="5742640"/>
            <a:ext cx="12598479" cy="5823314"/>
            <a:chOff x="5979890" y="5742640"/>
            <a:chExt cx="12598479" cy="5823314"/>
          </a:xfrm>
        </p:grpSpPr>
        <p:sp>
          <p:nvSpPr>
            <p:cNvPr id="43" name="Line 1">
              <a:extLst>
                <a:ext uri="{FF2B5EF4-FFF2-40B4-BE49-F238E27FC236}">
                  <a16:creationId xmlns:a16="http://schemas.microsoft.com/office/drawing/2014/main" id="{97EFA3B1-6C9A-CF44-A8ED-F51A6A8A8B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81571" y="8656347"/>
              <a:ext cx="4451690" cy="2909607"/>
            </a:xfrm>
            <a:prstGeom prst="line">
              <a:avLst/>
            </a:prstGeom>
            <a:noFill/>
            <a:ln w="63500" cap="flat">
              <a:solidFill>
                <a:schemeClr val="bg1">
                  <a:lumMod val="50000"/>
                  <a:alpha val="2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4" name="Line 2">
              <a:extLst>
                <a:ext uri="{FF2B5EF4-FFF2-40B4-BE49-F238E27FC236}">
                  <a16:creationId xmlns:a16="http://schemas.microsoft.com/office/drawing/2014/main" id="{E7C30F1A-92E1-074E-A044-903F19C4A3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81571" y="8656347"/>
              <a:ext cx="6296798" cy="4097"/>
            </a:xfrm>
            <a:prstGeom prst="line">
              <a:avLst/>
            </a:prstGeom>
            <a:noFill/>
            <a:ln w="63500" cap="flat">
              <a:solidFill>
                <a:schemeClr val="bg1">
                  <a:lumMod val="50000"/>
                  <a:alpha val="2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5" name="Line 3">
              <a:extLst>
                <a:ext uri="{FF2B5EF4-FFF2-40B4-BE49-F238E27FC236}">
                  <a16:creationId xmlns:a16="http://schemas.microsoft.com/office/drawing/2014/main" id="{19D5C603-F393-6A47-BF0E-90959E306E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281571" y="5742640"/>
              <a:ext cx="4451690" cy="2917803"/>
            </a:xfrm>
            <a:prstGeom prst="line">
              <a:avLst/>
            </a:prstGeom>
            <a:noFill/>
            <a:ln w="63500" cap="flat">
              <a:solidFill>
                <a:schemeClr val="bg1">
                  <a:lumMod val="50000"/>
                  <a:alpha val="2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6" name="Line 4">
              <a:extLst>
                <a:ext uri="{FF2B5EF4-FFF2-40B4-BE49-F238E27FC236}">
                  <a16:creationId xmlns:a16="http://schemas.microsoft.com/office/drawing/2014/main" id="{5520A258-1343-A44F-BF3D-0B33D14E8B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824998" y="5742640"/>
              <a:ext cx="4461452" cy="2917803"/>
            </a:xfrm>
            <a:prstGeom prst="line">
              <a:avLst/>
            </a:prstGeom>
            <a:noFill/>
            <a:ln w="63500" cap="flat">
              <a:solidFill>
                <a:schemeClr val="bg1">
                  <a:lumMod val="50000"/>
                  <a:alpha val="2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7" name="Line 5">
              <a:extLst>
                <a:ext uri="{FF2B5EF4-FFF2-40B4-BE49-F238E27FC236}">
                  <a16:creationId xmlns:a16="http://schemas.microsoft.com/office/drawing/2014/main" id="{DA0B0BA9-7672-094D-A320-47C86CF42B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79890" y="8656347"/>
              <a:ext cx="6306560" cy="4097"/>
            </a:xfrm>
            <a:prstGeom prst="line">
              <a:avLst/>
            </a:prstGeom>
            <a:noFill/>
            <a:ln w="63500" cap="flat">
              <a:solidFill>
                <a:schemeClr val="bg1">
                  <a:lumMod val="50000"/>
                  <a:alpha val="2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8" name="Line 6">
              <a:extLst>
                <a:ext uri="{FF2B5EF4-FFF2-40B4-BE49-F238E27FC236}">
                  <a16:creationId xmlns:a16="http://schemas.microsoft.com/office/drawing/2014/main" id="{8B3AC272-E005-BF46-86A9-CBC1DC34CB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24998" y="8656347"/>
              <a:ext cx="4461452" cy="2909607"/>
            </a:xfrm>
            <a:prstGeom prst="line">
              <a:avLst/>
            </a:prstGeom>
            <a:noFill/>
            <a:ln w="63500" cap="flat">
              <a:solidFill>
                <a:schemeClr val="bg1">
                  <a:lumMod val="50000"/>
                  <a:alpha val="2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49" name="Freeform 7">
            <a:extLst>
              <a:ext uri="{FF2B5EF4-FFF2-40B4-BE49-F238E27FC236}">
                <a16:creationId xmlns:a16="http://schemas.microsoft.com/office/drawing/2014/main" id="{509533FC-BDC2-0344-9011-4F8C6A226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66273" y="4663884"/>
            <a:ext cx="4603007" cy="6116191"/>
          </a:xfrm>
          <a:custGeom>
            <a:avLst/>
            <a:gdLst>
              <a:gd name="T0" fmla="*/ 4075 w 4157"/>
              <a:gd name="T1" fmla="*/ 1233 h 5525"/>
              <a:gd name="T2" fmla="*/ 4075 w 4157"/>
              <a:gd name="T3" fmla="*/ 1233 h 5525"/>
              <a:gd name="T4" fmla="*/ 2149 w 4157"/>
              <a:gd name="T5" fmla="*/ 5272 h 5525"/>
              <a:gd name="T6" fmla="*/ 1681 w 4157"/>
              <a:gd name="T7" fmla="*/ 5443 h 5525"/>
              <a:gd name="T8" fmla="*/ 243 w 4157"/>
              <a:gd name="T9" fmla="*/ 4750 h 5525"/>
              <a:gd name="T10" fmla="*/ 80 w 4157"/>
              <a:gd name="T11" fmla="*/ 4292 h 5525"/>
              <a:gd name="T12" fmla="*/ 2005 w 4157"/>
              <a:gd name="T13" fmla="*/ 243 h 5525"/>
              <a:gd name="T14" fmla="*/ 2473 w 4157"/>
              <a:gd name="T15" fmla="*/ 81 h 5525"/>
              <a:gd name="T16" fmla="*/ 3913 w 4157"/>
              <a:gd name="T17" fmla="*/ 765 h 5525"/>
              <a:gd name="T18" fmla="*/ 4075 w 4157"/>
              <a:gd name="T19" fmla="*/ 1233 h 5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57" h="5525">
                <a:moveTo>
                  <a:pt x="4075" y="1233"/>
                </a:moveTo>
                <a:lnTo>
                  <a:pt x="4075" y="1233"/>
                </a:lnTo>
                <a:cubicBezTo>
                  <a:pt x="2149" y="5272"/>
                  <a:pt x="2149" y="5272"/>
                  <a:pt x="2149" y="5272"/>
                </a:cubicBezTo>
                <a:cubicBezTo>
                  <a:pt x="2059" y="5452"/>
                  <a:pt x="1852" y="5524"/>
                  <a:pt x="1681" y="5443"/>
                </a:cubicBezTo>
                <a:cubicBezTo>
                  <a:pt x="243" y="4750"/>
                  <a:pt x="243" y="4750"/>
                  <a:pt x="243" y="4750"/>
                </a:cubicBezTo>
                <a:cubicBezTo>
                  <a:pt x="72" y="4669"/>
                  <a:pt x="0" y="4462"/>
                  <a:pt x="80" y="4292"/>
                </a:cubicBezTo>
                <a:cubicBezTo>
                  <a:pt x="2005" y="243"/>
                  <a:pt x="2005" y="243"/>
                  <a:pt x="2005" y="243"/>
                </a:cubicBezTo>
                <a:cubicBezTo>
                  <a:pt x="2095" y="72"/>
                  <a:pt x="2302" y="0"/>
                  <a:pt x="2473" y="81"/>
                </a:cubicBezTo>
                <a:cubicBezTo>
                  <a:pt x="3913" y="765"/>
                  <a:pt x="3913" y="765"/>
                  <a:pt x="3913" y="765"/>
                </a:cubicBezTo>
                <a:cubicBezTo>
                  <a:pt x="4084" y="846"/>
                  <a:pt x="4156" y="1062"/>
                  <a:pt x="4075" y="1233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" name="Line 8">
            <a:extLst>
              <a:ext uri="{FF2B5EF4-FFF2-40B4-BE49-F238E27FC236}">
                <a16:creationId xmlns:a16="http://schemas.microsoft.com/office/drawing/2014/main" id="{5A54F278-1CCB-D447-8E21-69C5EB8E1B2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74706" y="6006224"/>
            <a:ext cx="68337" cy="39050"/>
          </a:xfrm>
          <a:prstGeom prst="line">
            <a:avLst/>
          </a:prstGeom>
          <a:noFill/>
          <a:ln w="2268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" name="Line 9">
            <a:extLst>
              <a:ext uri="{FF2B5EF4-FFF2-40B4-BE49-F238E27FC236}">
                <a16:creationId xmlns:a16="http://schemas.microsoft.com/office/drawing/2014/main" id="{A43D8C80-F466-DE44-B563-AF0147432654}"/>
              </a:ext>
            </a:extLst>
          </p:cNvPr>
          <p:cNvSpPr>
            <a:spLocks noChangeShapeType="1"/>
          </p:cNvSpPr>
          <p:nvPr/>
        </p:nvSpPr>
        <p:spPr bwMode="auto">
          <a:xfrm>
            <a:off x="13287106" y="6157543"/>
            <a:ext cx="141554" cy="68337"/>
          </a:xfrm>
          <a:prstGeom prst="line">
            <a:avLst/>
          </a:prstGeom>
          <a:noFill/>
          <a:ln w="2268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2" name="Line 10">
            <a:extLst>
              <a:ext uri="{FF2B5EF4-FFF2-40B4-BE49-F238E27FC236}">
                <a16:creationId xmlns:a16="http://schemas.microsoft.com/office/drawing/2014/main" id="{061CDD1A-5ECE-A64B-819A-D72A51F94E65}"/>
              </a:ext>
            </a:extLst>
          </p:cNvPr>
          <p:cNvSpPr>
            <a:spLocks noChangeShapeType="1"/>
          </p:cNvSpPr>
          <p:nvPr/>
        </p:nvSpPr>
        <p:spPr bwMode="auto">
          <a:xfrm>
            <a:off x="13662960" y="6347910"/>
            <a:ext cx="151320" cy="58575"/>
          </a:xfrm>
          <a:prstGeom prst="line">
            <a:avLst/>
          </a:prstGeom>
          <a:noFill/>
          <a:ln w="2268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3" name="Line 11">
            <a:extLst>
              <a:ext uri="{FF2B5EF4-FFF2-40B4-BE49-F238E27FC236}">
                <a16:creationId xmlns:a16="http://schemas.microsoft.com/office/drawing/2014/main" id="{EFA9EF57-5D7D-C741-9272-565133D3B6FD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53459" y="6523635"/>
            <a:ext cx="141557" cy="68337"/>
          </a:xfrm>
          <a:prstGeom prst="line">
            <a:avLst/>
          </a:prstGeom>
          <a:noFill/>
          <a:ln w="2268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4" name="Line 12">
            <a:extLst>
              <a:ext uri="{FF2B5EF4-FFF2-40B4-BE49-F238E27FC236}">
                <a16:creationId xmlns:a16="http://schemas.microsoft.com/office/drawing/2014/main" id="{8C2852D1-BB01-584B-82AC-B83DD72DD673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29316" y="6704242"/>
            <a:ext cx="151317" cy="68337"/>
          </a:xfrm>
          <a:prstGeom prst="line">
            <a:avLst/>
          </a:prstGeom>
          <a:noFill/>
          <a:ln w="2268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5" name="Line 13">
            <a:extLst>
              <a:ext uri="{FF2B5EF4-FFF2-40B4-BE49-F238E27FC236}">
                <a16:creationId xmlns:a16="http://schemas.microsoft.com/office/drawing/2014/main" id="{ADE3A991-6762-C343-A9BB-E1366BD37053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19815" y="6894609"/>
            <a:ext cx="141554" cy="68337"/>
          </a:xfrm>
          <a:prstGeom prst="line">
            <a:avLst/>
          </a:prstGeom>
          <a:noFill/>
          <a:ln w="2268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6" name="Line 14">
            <a:extLst>
              <a:ext uri="{FF2B5EF4-FFF2-40B4-BE49-F238E27FC236}">
                <a16:creationId xmlns:a16="http://schemas.microsoft.com/office/drawing/2014/main" id="{7E957CDC-FDCA-744F-8C41-7D4CE4F99AD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85906" y="7070334"/>
            <a:ext cx="78100" cy="29287"/>
          </a:xfrm>
          <a:prstGeom prst="line">
            <a:avLst/>
          </a:prstGeom>
          <a:noFill/>
          <a:ln w="2268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7" name="Freeform 15">
            <a:extLst>
              <a:ext uri="{FF2B5EF4-FFF2-40B4-BE49-F238E27FC236}">
                <a16:creationId xmlns:a16="http://schemas.microsoft.com/office/drawing/2014/main" id="{6551D179-2B4D-A847-A53B-3C866566F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16132" y="5898836"/>
            <a:ext cx="239179" cy="219657"/>
          </a:xfrm>
          <a:custGeom>
            <a:avLst/>
            <a:gdLst>
              <a:gd name="T0" fmla="*/ 216 w 217"/>
              <a:gd name="T1" fmla="*/ 180 h 199"/>
              <a:gd name="T2" fmla="*/ 0 w 217"/>
              <a:gd name="T3" fmla="*/ 198 h 199"/>
              <a:gd name="T4" fmla="*/ 90 w 217"/>
              <a:gd name="T5" fmla="*/ 0 h 199"/>
              <a:gd name="T6" fmla="*/ 216 w 217"/>
              <a:gd name="T7" fmla="*/ 180 h 199"/>
              <a:gd name="T8" fmla="*/ 0 w 217"/>
              <a:gd name="T9" fmla="*/ 198 h 199"/>
              <a:gd name="T10" fmla="*/ 90 w 217"/>
              <a:gd name="T11" fmla="*/ 0 h 199"/>
              <a:gd name="T12" fmla="*/ 216 w 217"/>
              <a:gd name="T13" fmla="*/ 18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7" h="199">
                <a:moveTo>
                  <a:pt x="216" y="180"/>
                </a:moveTo>
                <a:lnTo>
                  <a:pt x="0" y="198"/>
                </a:lnTo>
                <a:lnTo>
                  <a:pt x="90" y="0"/>
                </a:lnTo>
                <a:lnTo>
                  <a:pt x="216" y="180"/>
                </a:lnTo>
                <a:lnTo>
                  <a:pt x="0" y="198"/>
                </a:lnTo>
                <a:lnTo>
                  <a:pt x="90" y="0"/>
                </a:lnTo>
                <a:lnTo>
                  <a:pt x="216" y="18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8" name="Freeform 16">
            <a:extLst>
              <a:ext uri="{FF2B5EF4-FFF2-40B4-BE49-F238E27FC236}">
                <a16:creationId xmlns:a16="http://schemas.microsoft.com/office/drawing/2014/main" id="{5BA59D12-DD99-DD4F-A2F4-8B595A26E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8519" y="6992234"/>
            <a:ext cx="239182" cy="219657"/>
          </a:xfrm>
          <a:custGeom>
            <a:avLst/>
            <a:gdLst>
              <a:gd name="T0" fmla="*/ 0 w 217"/>
              <a:gd name="T1" fmla="*/ 18 h 199"/>
              <a:gd name="T2" fmla="*/ 117 w 217"/>
              <a:gd name="T3" fmla="*/ 198 h 199"/>
              <a:gd name="T4" fmla="*/ 216 w 217"/>
              <a:gd name="T5" fmla="*/ 0 h 199"/>
              <a:gd name="T6" fmla="*/ 0 w 217"/>
              <a:gd name="T7" fmla="*/ 18 h 199"/>
              <a:gd name="T8" fmla="*/ 117 w 217"/>
              <a:gd name="T9" fmla="*/ 198 h 199"/>
              <a:gd name="T10" fmla="*/ 216 w 217"/>
              <a:gd name="T11" fmla="*/ 0 h 199"/>
              <a:gd name="T12" fmla="*/ 0 w 217"/>
              <a:gd name="T13" fmla="*/ 18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7" h="199">
                <a:moveTo>
                  <a:pt x="0" y="18"/>
                </a:moveTo>
                <a:lnTo>
                  <a:pt x="117" y="198"/>
                </a:lnTo>
                <a:lnTo>
                  <a:pt x="216" y="0"/>
                </a:lnTo>
                <a:lnTo>
                  <a:pt x="0" y="18"/>
                </a:lnTo>
                <a:lnTo>
                  <a:pt x="117" y="198"/>
                </a:lnTo>
                <a:lnTo>
                  <a:pt x="216" y="0"/>
                </a:lnTo>
                <a:lnTo>
                  <a:pt x="0" y="1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17">
            <a:extLst>
              <a:ext uri="{FF2B5EF4-FFF2-40B4-BE49-F238E27FC236}">
                <a16:creationId xmlns:a16="http://schemas.microsoft.com/office/drawing/2014/main" id="{F23C9FFD-4592-A14B-8565-C496E1BBC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00702" y="6504110"/>
            <a:ext cx="3080063" cy="3856179"/>
          </a:xfrm>
          <a:custGeom>
            <a:avLst/>
            <a:gdLst>
              <a:gd name="T0" fmla="*/ 2780 w 2781"/>
              <a:gd name="T1" fmla="*/ 692 h 3482"/>
              <a:gd name="T2" fmla="*/ 1448 w 2781"/>
              <a:gd name="T3" fmla="*/ 3481 h 3482"/>
              <a:gd name="T4" fmla="*/ 0 w 2781"/>
              <a:gd name="T5" fmla="*/ 2797 h 3482"/>
              <a:gd name="T6" fmla="*/ 1331 w 2781"/>
              <a:gd name="T7" fmla="*/ 0 h 3482"/>
              <a:gd name="T8" fmla="*/ 2780 w 2781"/>
              <a:gd name="T9" fmla="*/ 692 h 3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81" h="3482">
                <a:moveTo>
                  <a:pt x="2780" y="692"/>
                </a:moveTo>
                <a:lnTo>
                  <a:pt x="1448" y="3481"/>
                </a:lnTo>
                <a:lnTo>
                  <a:pt x="0" y="2797"/>
                </a:lnTo>
                <a:lnTo>
                  <a:pt x="1331" y="0"/>
                </a:lnTo>
                <a:lnTo>
                  <a:pt x="2780" y="692"/>
                </a:lnTo>
              </a:path>
            </a:pathLst>
          </a:custGeom>
          <a:noFill/>
          <a:ln w="9525" cap="flat">
            <a:solidFill>
              <a:schemeClr val="bg2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18">
            <a:extLst>
              <a:ext uri="{FF2B5EF4-FFF2-40B4-BE49-F238E27FC236}">
                <a16:creationId xmlns:a16="http://schemas.microsoft.com/office/drawing/2014/main" id="{562781DD-9262-1348-86B6-B11982E85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3408" y="5767044"/>
            <a:ext cx="4612772" cy="6116191"/>
          </a:xfrm>
          <a:custGeom>
            <a:avLst/>
            <a:gdLst>
              <a:gd name="T0" fmla="*/ 81 w 4166"/>
              <a:gd name="T1" fmla="*/ 1232 h 5525"/>
              <a:gd name="T2" fmla="*/ 81 w 4166"/>
              <a:gd name="T3" fmla="*/ 1232 h 5525"/>
              <a:gd name="T4" fmla="*/ 2015 w 4166"/>
              <a:gd name="T5" fmla="*/ 5272 h 5525"/>
              <a:gd name="T6" fmla="*/ 2483 w 4166"/>
              <a:gd name="T7" fmla="*/ 5443 h 5525"/>
              <a:gd name="T8" fmla="*/ 3922 w 4166"/>
              <a:gd name="T9" fmla="*/ 4750 h 5525"/>
              <a:gd name="T10" fmla="*/ 4084 w 4166"/>
              <a:gd name="T11" fmla="*/ 4291 h 5525"/>
              <a:gd name="T12" fmla="*/ 2150 w 4166"/>
              <a:gd name="T13" fmla="*/ 243 h 5525"/>
              <a:gd name="T14" fmla="*/ 1692 w 4166"/>
              <a:gd name="T15" fmla="*/ 81 h 5525"/>
              <a:gd name="T16" fmla="*/ 252 w 4166"/>
              <a:gd name="T17" fmla="*/ 765 h 5525"/>
              <a:gd name="T18" fmla="*/ 81 w 4166"/>
              <a:gd name="T19" fmla="*/ 1232 h 5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66" h="5525">
                <a:moveTo>
                  <a:pt x="81" y="1232"/>
                </a:moveTo>
                <a:lnTo>
                  <a:pt x="81" y="1232"/>
                </a:lnTo>
                <a:cubicBezTo>
                  <a:pt x="2015" y="5272"/>
                  <a:pt x="2015" y="5272"/>
                  <a:pt x="2015" y="5272"/>
                </a:cubicBezTo>
                <a:cubicBezTo>
                  <a:pt x="2097" y="5452"/>
                  <a:pt x="2303" y="5524"/>
                  <a:pt x="2483" y="5443"/>
                </a:cubicBezTo>
                <a:cubicBezTo>
                  <a:pt x="3922" y="4750"/>
                  <a:pt x="3922" y="4750"/>
                  <a:pt x="3922" y="4750"/>
                </a:cubicBezTo>
                <a:cubicBezTo>
                  <a:pt x="4093" y="4669"/>
                  <a:pt x="4165" y="4462"/>
                  <a:pt x="4084" y="4291"/>
                </a:cubicBezTo>
                <a:cubicBezTo>
                  <a:pt x="2150" y="243"/>
                  <a:pt x="2150" y="243"/>
                  <a:pt x="2150" y="243"/>
                </a:cubicBezTo>
                <a:cubicBezTo>
                  <a:pt x="2070" y="72"/>
                  <a:pt x="1863" y="0"/>
                  <a:pt x="1692" y="81"/>
                </a:cubicBezTo>
                <a:cubicBezTo>
                  <a:pt x="252" y="765"/>
                  <a:pt x="252" y="765"/>
                  <a:pt x="252" y="765"/>
                </a:cubicBezTo>
                <a:cubicBezTo>
                  <a:pt x="72" y="846"/>
                  <a:pt x="0" y="1052"/>
                  <a:pt x="81" y="1232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Line 19">
            <a:extLst>
              <a:ext uri="{FF2B5EF4-FFF2-40B4-BE49-F238E27FC236}">
                <a16:creationId xmlns:a16="http://schemas.microsoft.com/office/drawing/2014/main" id="{1C1454F7-B7D6-BA46-8B58-13B7151AC9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949646" y="7109384"/>
            <a:ext cx="78100" cy="39050"/>
          </a:xfrm>
          <a:prstGeom prst="line">
            <a:avLst/>
          </a:prstGeom>
          <a:noFill/>
          <a:ln w="2268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2" name="Line 20">
            <a:extLst>
              <a:ext uri="{FF2B5EF4-FFF2-40B4-BE49-F238E27FC236}">
                <a16:creationId xmlns:a16="http://schemas.microsoft.com/office/drawing/2014/main" id="{CB773BD8-EB05-1141-B91B-CA099BD5AE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559147" y="7260703"/>
            <a:ext cx="156200" cy="68337"/>
          </a:xfrm>
          <a:prstGeom prst="line">
            <a:avLst/>
          </a:prstGeom>
          <a:noFill/>
          <a:ln w="2268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3" name="Line 21">
            <a:extLst>
              <a:ext uri="{FF2B5EF4-FFF2-40B4-BE49-F238E27FC236}">
                <a16:creationId xmlns:a16="http://schemas.microsoft.com/office/drawing/2014/main" id="{A47DEEA6-8361-1841-8AF8-2A9134390F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178411" y="7451070"/>
            <a:ext cx="151317" cy="58575"/>
          </a:xfrm>
          <a:prstGeom prst="line">
            <a:avLst/>
          </a:prstGeom>
          <a:noFill/>
          <a:ln w="2268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4" name="Line 22">
            <a:extLst>
              <a:ext uri="{FF2B5EF4-FFF2-40B4-BE49-F238E27FC236}">
                <a16:creationId xmlns:a16="http://schemas.microsoft.com/office/drawing/2014/main" id="{EFE28F02-A53D-4248-93A2-9C7BE973526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787912" y="7631678"/>
            <a:ext cx="161079" cy="68337"/>
          </a:xfrm>
          <a:prstGeom prst="line">
            <a:avLst/>
          </a:prstGeom>
          <a:noFill/>
          <a:ln w="2268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5" name="Line 23">
            <a:extLst>
              <a:ext uri="{FF2B5EF4-FFF2-40B4-BE49-F238E27FC236}">
                <a16:creationId xmlns:a16="http://schemas.microsoft.com/office/drawing/2014/main" id="{B6D62560-FBC5-1747-989F-49E21A3876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412055" y="7807402"/>
            <a:ext cx="151320" cy="68337"/>
          </a:xfrm>
          <a:prstGeom prst="line">
            <a:avLst/>
          </a:prstGeom>
          <a:noFill/>
          <a:ln w="2268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6" name="Line 24">
            <a:extLst>
              <a:ext uri="{FF2B5EF4-FFF2-40B4-BE49-F238E27FC236}">
                <a16:creationId xmlns:a16="http://schemas.microsoft.com/office/drawing/2014/main" id="{24DC47D0-B10D-0F4F-9A6E-0B5D2B2A0E6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021556" y="7997769"/>
            <a:ext cx="161082" cy="68337"/>
          </a:xfrm>
          <a:prstGeom prst="line">
            <a:avLst/>
          </a:prstGeom>
          <a:noFill/>
          <a:ln w="2268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7" name="Line 25">
            <a:extLst>
              <a:ext uri="{FF2B5EF4-FFF2-40B4-BE49-F238E27FC236}">
                <a16:creationId xmlns:a16="http://schemas.microsoft.com/office/drawing/2014/main" id="{A996C1A4-DBE2-5446-8579-26F22C069B6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28681" y="8178376"/>
            <a:ext cx="78100" cy="29287"/>
          </a:xfrm>
          <a:prstGeom prst="line">
            <a:avLst/>
          </a:prstGeom>
          <a:noFill/>
          <a:ln w="2268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8" name="Freeform 26">
            <a:extLst>
              <a:ext uri="{FF2B5EF4-FFF2-40B4-BE49-F238E27FC236}">
                <a16:creationId xmlns:a16="http://schemas.microsoft.com/office/drawing/2014/main" id="{AADC66E8-8CE8-A34C-B0D1-2A68696D3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42259" y="7001996"/>
            <a:ext cx="239179" cy="219657"/>
          </a:xfrm>
          <a:custGeom>
            <a:avLst/>
            <a:gdLst>
              <a:gd name="T0" fmla="*/ 0 w 217"/>
              <a:gd name="T1" fmla="*/ 180 h 199"/>
              <a:gd name="T2" fmla="*/ 216 w 217"/>
              <a:gd name="T3" fmla="*/ 198 h 199"/>
              <a:gd name="T4" fmla="*/ 117 w 217"/>
              <a:gd name="T5" fmla="*/ 0 h 199"/>
              <a:gd name="T6" fmla="*/ 0 w 217"/>
              <a:gd name="T7" fmla="*/ 180 h 199"/>
              <a:gd name="T8" fmla="*/ 216 w 217"/>
              <a:gd name="T9" fmla="*/ 198 h 199"/>
              <a:gd name="T10" fmla="*/ 117 w 217"/>
              <a:gd name="T11" fmla="*/ 0 h 199"/>
              <a:gd name="T12" fmla="*/ 0 w 217"/>
              <a:gd name="T13" fmla="*/ 18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7" h="199">
                <a:moveTo>
                  <a:pt x="0" y="180"/>
                </a:moveTo>
                <a:lnTo>
                  <a:pt x="216" y="198"/>
                </a:lnTo>
                <a:lnTo>
                  <a:pt x="117" y="0"/>
                </a:lnTo>
                <a:lnTo>
                  <a:pt x="0" y="180"/>
                </a:lnTo>
                <a:lnTo>
                  <a:pt x="216" y="198"/>
                </a:lnTo>
                <a:lnTo>
                  <a:pt x="117" y="0"/>
                </a:lnTo>
                <a:lnTo>
                  <a:pt x="0" y="18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27">
            <a:extLst>
              <a:ext uri="{FF2B5EF4-FFF2-40B4-BE49-F238E27FC236}">
                <a16:creationId xmlns:a16="http://schemas.microsoft.com/office/drawing/2014/main" id="{57D0165E-EE43-5749-AA50-78060FB74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9869" y="8100277"/>
            <a:ext cx="239182" cy="219654"/>
          </a:xfrm>
          <a:custGeom>
            <a:avLst/>
            <a:gdLst>
              <a:gd name="T0" fmla="*/ 216 w 217"/>
              <a:gd name="T1" fmla="*/ 18 h 199"/>
              <a:gd name="T2" fmla="*/ 90 w 217"/>
              <a:gd name="T3" fmla="*/ 198 h 199"/>
              <a:gd name="T4" fmla="*/ 0 w 217"/>
              <a:gd name="T5" fmla="*/ 0 h 199"/>
              <a:gd name="T6" fmla="*/ 216 w 217"/>
              <a:gd name="T7" fmla="*/ 18 h 199"/>
              <a:gd name="T8" fmla="*/ 90 w 217"/>
              <a:gd name="T9" fmla="*/ 198 h 199"/>
              <a:gd name="T10" fmla="*/ 0 w 217"/>
              <a:gd name="T11" fmla="*/ 0 h 199"/>
              <a:gd name="T12" fmla="*/ 216 w 217"/>
              <a:gd name="T13" fmla="*/ 18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7" h="199">
                <a:moveTo>
                  <a:pt x="216" y="18"/>
                </a:moveTo>
                <a:lnTo>
                  <a:pt x="90" y="198"/>
                </a:lnTo>
                <a:lnTo>
                  <a:pt x="0" y="0"/>
                </a:lnTo>
                <a:lnTo>
                  <a:pt x="216" y="18"/>
                </a:lnTo>
                <a:lnTo>
                  <a:pt x="90" y="198"/>
                </a:lnTo>
                <a:lnTo>
                  <a:pt x="0" y="0"/>
                </a:lnTo>
                <a:lnTo>
                  <a:pt x="216" y="18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Freeform 28">
            <a:extLst>
              <a:ext uri="{FF2B5EF4-FFF2-40B4-BE49-F238E27FC236}">
                <a16:creationId xmlns:a16="http://schemas.microsoft.com/office/drawing/2014/main" id="{09786B67-6CDF-FC4B-8027-8CB32612E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6805" y="7612153"/>
            <a:ext cx="3075180" cy="3856179"/>
          </a:xfrm>
          <a:custGeom>
            <a:avLst/>
            <a:gdLst>
              <a:gd name="T0" fmla="*/ 0 w 2780"/>
              <a:gd name="T1" fmla="*/ 692 h 3483"/>
              <a:gd name="T2" fmla="*/ 1332 w 2780"/>
              <a:gd name="T3" fmla="*/ 3482 h 3483"/>
              <a:gd name="T4" fmla="*/ 2779 w 2780"/>
              <a:gd name="T5" fmla="*/ 2798 h 3483"/>
              <a:gd name="T6" fmla="*/ 1448 w 2780"/>
              <a:gd name="T7" fmla="*/ 0 h 3483"/>
              <a:gd name="T8" fmla="*/ 0 w 2780"/>
              <a:gd name="T9" fmla="*/ 692 h 3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80" h="3483">
                <a:moveTo>
                  <a:pt x="0" y="692"/>
                </a:moveTo>
                <a:lnTo>
                  <a:pt x="1332" y="3482"/>
                </a:lnTo>
                <a:lnTo>
                  <a:pt x="2779" y="2798"/>
                </a:lnTo>
                <a:lnTo>
                  <a:pt x="1448" y="0"/>
                </a:lnTo>
                <a:lnTo>
                  <a:pt x="0" y="692"/>
                </a:lnTo>
              </a:path>
            </a:pathLst>
          </a:custGeom>
          <a:noFill/>
          <a:ln w="9525" cap="flat">
            <a:solidFill>
              <a:schemeClr val="bg2"/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37" name="Freeform 559">
            <a:extLst>
              <a:ext uri="{FF2B5EF4-FFF2-40B4-BE49-F238E27FC236}">
                <a16:creationId xmlns:a16="http://schemas.microsoft.com/office/drawing/2014/main" id="{530B9389-7A4D-8C4A-A011-FF1AE5A35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0239" y="8617688"/>
            <a:ext cx="4568840" cy="3328611"/>
          </a:xfrm>
          <a:custGeom>
            <a:avLst/>
            <a:gdLst>
              <a:gd name="T0" fmla="*/ 4939 w 4940"/>
              <a:gd name="T1" fmla="*/ 3023 h 3024"/>
              <a:gd name="T2" fmla="*/ 0 w 4940"/>
              <a:gd name="T3" fmla="*/ 3023 h 3024"/>
              <a:gd name="T4" fmla="*/ 0 w 4940"/>
              <a:gd name="T5" fmla="*/ 0 h 3024"/>
              <a:gd name="T6" fmla="*/ 4939 w 4940"/>
              <a:gd name="T7" fmla="*/ 0 h 3024"/>
              <a:gd name="T8" fmla="*/ 4939 w 4940"/>
              <a:gd name="T9" fmla="*/ 3023 h 3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40" h="3024">
                <a:moveTo>
                  <a:pt x="4939" y="3023"/>
                </a:moveTo>
                <a:lnTo>
                  <a:pt x="0" y="3023"/>
                </a:lnTo>
                <a:lnTo>
                  <a:pt x="0" y="0"/>
                </a:lnTo>
                <a:lnTo>
                  <a:pt x="4939" y="0"/>
                </a:lnTo>
                <a:lnTo>
                  <a:pt x="4939" y="302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8" name="Freeform 560">
            <a:extLst>
              <a:ext uri="{FF2B5EF4-FFF2-40B4-BE49-F238E27FC236}">
                <a16:creationId xmlns:a16="http://schemas.microsoft.com/office/drawing/2014/main" id="{AC77305A-9084-9E40-8B96-6477AA7A2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0106" y="8485893"/>
            <a:ext cx="4949576" cy="3197213"/>
          </a:xfrm>
          <a:custGeom>
            <a:avLst/>
            <a:gdLst>
              <a:gd name="T0" fmla="*/ 252 w 4472"/>
              <a:gd name="T1" fmla="*/ 2889 h 2890"/>
              <a:gd name="T2" fmla="*/ 252 w 4472"/>
              <a:gd name="T3" fmla="*/ 2889 h 2890"/>
              <a:gd name="T4" fmla="*/ 0 w 4472"/>
              <a:gd name="T5" fmla="*/ 2646 h 2890"/>
              <a:gd name="T6" fmla="*/ 0 w 4472"/>
              <a:gd name="T7" fmla="*/ 243 h 2890"/>
              <a:gd name="T8" fmla="*/ 252 w 4472"/>
              <a:gd name="T9" fmla="*/ 0 h 2890"/>
              <a:gd name="T10" fmla="*/ 4228 w 4472"/>
              <a:gd name="T11" fmla="*/ 0 h 2890"/>
              <a:gd name="T12" fmla="*/ 4471 w 4472"/>
              <a:gd name="T13" fmla="*/ 243 h 2890"/>
              <a:gd name="T14" fmla="*/ 4471 w 4472"/>
              <a:gd name="T15" fmla="*/ 2646 h 2890"/>
              <a:gd name="T16" fmla="*/ 4228 w 4472"/>
              <a:gd name="T17" fmla="*/ 2889 h 2890"/>
              <a:gd name="T18" fmla="*/ 252 w 4472"/>
              <a:gd name="T19" fmla="*/ 2889 h 2890"/>
              <a:gd name="T20" fmla="*/ 4129 w 4472"/>
              <a:gd name="T21" fmla="*/ 2547 h 2890"/>
              <a:gd name="T22" fmla="*/ 4129 w 4472"/>
              <a:gd name="T23" fmla="*/ 2547 h 2890"/>
              <a:gd name="T24" fmla="*/ 4129 w 4472"/>
              <a:gd name="T25" fmla="*/ 343 h 2890"/>
              <a:gd name="T26" fmla="*/ 351 w 4472"/>
              <a:gd name="T27" fmla="*/ 343 h 2890"/>
              <a:gd name="T28" fmla="*/ 351 w 4472"/>
              <a:gd name="T29" fmla="*/ 2547 h 2890"/>
              <a:gd name="T30" fmla="*/ 4129 w 4472"/>
              <a:gd name="T31" fmla="*/ 2547 h 28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472" h="2890">
                <a:moveTo>
                  <a:pt x="252" y="2889"/>
                </a:moveTo>
                <a:lnTo>
                  <a:pt x="252" y="2889"/>
                </a:lnTo>
                <a:cubicBezTo>
                  <a:pt x="117" y="2889"/>
                  <a:pt x="0" y="2781"/>
                  <a:pt x="0" y="2646"/>
                </a:cubicBezTo>
                <a:cubicBezTo>
                  <a:pt x="0" y="243"/>
                  <a:pt x="0" y="243"/>
                  <a:pt x="0" y="243"/>
                </a:cubicBezTo>
                <a:cubicBezTo>
                  <a:pt x="0" y="108"/>
                  <a:pt x="117" y="0"/>
                  <a:pt x="252" y="0"/>
                </a:cubicBezTo>
                <a:cubicBezTo>
                  <a:pt x="4228" y="0"/>
                  <a:pt x="4228" y="0"/>
                  <a:pt x="4228" y="0"/>
                </a:cubicBezTo>
                <a:cubicBezTo>
                  <a:pt x="4363" y="0"/>
                  <a:pt x="4471" y="108"/>
                  <a:pt x="4471" y="243"/>
                </a:cubicBezTo>
                <a:cubicBezTo>
                  <a:pt x="4471" y="2646"/>
                  <a:pt x="4471" y="2646"/>
                  <a:pt x="4471" y="2646"/>
                </a:cubicBezTo>
                <a:cubicBezTo>
                  <a:pt x="4471" y="2781"/>
                  <a:pt x="4363" y="2889"/>
                  <a:pt x="4228" y="2889"/>
                </a:cubicBezTo>
                <a:lnTo>
                  <a:pt x="252" y="2889"/>
                </a:lnTo>
                <a:close/>
                <a:moveTo>
                  <a:pt x="4129" y="2547"/>
                </a:moveTo>
                <a:lnTo>
                  <a:pt x="4129" y="2547"/>
                </a:lnTo>
                <a:cubicBezTo>
                  <a:pt x="4129" y="343"/>
                  <a:pt x="4129" y="343"/>
                  <a:pt x="4129" y="343"/>
                </a:cubicBezTo>
                <a:cubicBezTo>
                  <a:pt x="351" y="343"/>
                  <a:pt x="351" y="343"/>
                  <a:pt x="351" y="343"/>
                </a:cubicBezTo>
                <a:cubicBezTo>
                  <a:pt x="351" y="2547"/>
                  <a:pt x="351" y="2547"/>
                  <a:pt x="351" y="2547"/>
                </a:cubicBezTo>
                <a:lnTo>
                  <a:pt x="4129" y="254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0" name="Freeform 562">
            <a:extLst>
              <a:ext uri="{FF2B5EF4-FFF2-40B4-BE49-F238E27FC236}">
                <a16:creationId xmlns:a16="http://schemas.microsoft.com/office/drawing/2014/main" id="{8A373F3B-38B5-1C48-85F4-F1B9CC7BE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3645" y="11892998"/>
            <a:ext cx="6077144" cy="390499"/>
          </a:xfrm>
          <a:custGeom>
            <a:avLst/>
            <a:gdLst>
              <a:gd name="T0" fmla="*/ 171 w 5489"/>
              <a:gd name="T1" fmla="*/ 351 h 352"/>
              <a:gd name="T2" fmla="*/ 171 w 5489"/>
              <a:gd name="T3" fmla="*/ 351 h 352"/>
              <a:gd name="T4" fmla="*/ 0 w 5489"/>
              <a:gd name="T5" fmla="*/ 171 h 352"/>
              <a:gd name="T6" fmla="*/ 171 w 5489"/>
              <a:gd name="T7" fmla="*/ 0 h 352"/>
              <a:gd name="T8" fmla="*/ 5317 w 5489"/>
              <a:gd name="T9" fmla="*/ 0 h 352"/>
              <a:gd name="T10" fmla="*/ 5488 w 5489"/>
              <a:gd name="T11" fmla="*/ 171 h 352"/>
              <a:gd name="T12" fmla="*/ 5317 w 5489"/>
              <a:gd name="T13" fmla="*/ 351 h 352"/>
              <a:gd name="T14" fmla="*/ 171 w 5489"/>
              <a:gd name="T15" fmla="*/ 351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489" h="352">
                <a:moveTo>
                  <a:pt x="171" y="351"/>
                </a:moveTo>
                <a:lnTo>
                  <a:pt x="171" y="351"/>
                </a:lnTo>
                <a:cubicBezTo>
                  <a:pt x="72" y="351"/>
                  <a:pt x="0" y="270"/>
                  <a:pt x="0" y="171"/>
                </a:cubicBezTo>
                <a:cubicBezTo>
                  <a:pt x="0" y="81"/>
                  <a:pt x="72" y="0"/>
                  <a:pt x="171" y="0"/>
                </a:cubicBezTo>
                <a:cubicBezTo>
                  <a:pt x="5317" y="0"/>
                  <a:pt x="5317" y="0"/>
                  <a:pt x="5317" y="0"/>
                </a:cubicBezTo>
                <a:cubicBezTo>
                  <a:pt x="5407" y="0"/>
                  <a:pt x="5488" y="81"/>
                  <a:pt x="5488" y="171"/>
                </a:cubicBezTo>
                <a:cubicBezTo>
                  <a:pt x="5488" y="270"/>
                  <a:pt x="5407" y="351"/>
                  <a:pt x="5317" y="351"/>
                </a:cubicBezTo>
                <a:lnTo>
                  <a:pt x="171" y="351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2" name="Freeform 564">
            <a:extLst>
              <a:ext uri="{FF2B5EF4-FFF2-40B4-BE49-F238E27FC236}">
                <a16:creationId xmlns:a16="http://schemas.microsoft.com/office/drawing/2014/main" id="{D4D9658A-3303-D64D-BE1C-4E344D363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93816" y="5171940"/>
            <a:ext cx="1264242" cy="1264242"/>
          </a:xfrm>
          <a:custGeom>
            <a:avLst/>
            <a:gdLst>
              <a:gd name="T0" fmla="*/ 1143 w 1144"/>
              <a:gd name="T1" fmla="*/ 567 h 1144"/>
              <a:gd name="T2" fmla="*/ 1143 w 1144"/>
              <a:gd name="T3" fmla="*/ 567 h 1144"/>
              <a:gd name="T4" fmla="*/ 576 w 1144"/>
              <a:gd name="T5" fmla="*/ 1143 h 1144"/>
              <a:gd name="T6" fmla="*/ 0 w 1144"/>
              <a:gd name="T7" fmla="*/ 567 h 1144"/>
              <a:gd name="T8" fmla="*/ 576 w 1144"/>
              <a:gd name="T9" fmla="*/ 0 h 1144"/>
              <a:gd name="T10" fmla="*/ 1143 w 1144"/>
              <a:gd name="T11" fmla="*/ 567 h 1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44" h="1144">
                <a:moveTo>
                  <a:pt x="1143" y="567"/>
                </a:moveTo>
                <a:lnTo>
                  <a:pt x="1143" y="567"/>
                </a:lnTo>
                <a:cubicBezTo>
                  <a:pt x="1143" y="891"/>
                  <a:pt x="891" y="1143"/>
                  <a:pt x="576" y="1143"/>
                </a:cubicBezTo>
                <a:cubicBezTo>
                  <a:pt x="261" y="1143"/>
                  <a:pt x="0" y="891"/>
                  <a:pt x="0" y="567"/>
                </a:cubicBezTo>
                <a:cubicBezTo>
                  <a:pt x="0" y="252"/>
                  <a:pt x="261" y="0"/>
                  <a:pt x="576" y="0"/>
                </a:cubicBezTo>
                <a:cubicBezTo>
                  <a:pt x="891" y="0"/>
                  <a:pt x="1143" y="252"/>
                  <a:pt x="1143" y="56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3" name="Freeform 565">
            <a:extLst>
              <a:ext uri="{FF2B5EF4-FFF2-40B4-BE49-F238E27FC236}">
                <a16:creationId xmlns:a16="http://schemas.microsoft.com/office/drawing/2014/main" id="{8EDCC2B3-A8CB-B744-9114-8379CD478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93816" y="10979813"/>
            <a:ext cx="1264242" cy="1274005"/>
          </a:xfrm>
          <a:custGeom>
            <a:avLst/>
            <a:gdLst>
              <a:gd name="T0" fmla="*/ 1143 w 1144"/>
              <a:gd name="T1" fmla="*/ 576 h 1153"/>
              <a:gd name="T2" fmla="*/ 1143 w 1144"/>
              <a:gd name="T3" fmla="*/ 576 h 1153"/>
              <a:gd name="T4" fmla="*/ 576 w 1144"/>
              <a:gd name="T5" fmla="*/ 1152 h 1153"/>
              <a:gd name="T6" fmla="*/ 0 w 1144"/>
              <a:gd name="T7" fmla="*/ 576 h 1153"/>
              <a:gd name="T8" fmla="*/ 576 w 1144"/>
              <a:gd name="T9" fmla="*/ 0 h 1153"/>
              <a:gd name="T10" fmla="*/ 1143 w 1144"/>
              <a:gd name="T11" fmla="*/ 576 h 1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44" h="1153">
                <a:moveTo>
                  <a:pt x="1143" y="576"/>
                </a:moveTo>
                <a:lnTo>
                  <a:pt x="1143" y="576"/>
                </a:lnTo>
                <a:cubicBezTo>
                  <a:pt x="1143" y="891"/>
                  <a:pt x="891" y="1152"/>
                  <a:pt x="576" y="1152"/>
                </a:cubicBezTo>
                <a:cubicBezTo>
                  <a:pt x="261" y="1152"/>
                  <a:pt x="0" y="891"/>
                  <a:pt x="0" y="576"/>
                </a:cubicBezTo>
                <a:cubicBezTo>
                  <a:pt x="0" y="261"/>
                  <a:pt x="261" y="0"/>
                  <a:pt x="576" y="0"/>
                </a:cubicBezTo>
                <a:cubicBezTo>
                  <a:pt x="891" y="0"/>
                  <a:pt x="1143" y="261"/>
                  <a:pt x="1143" y="576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4" name="Freeform 566">
            <a:extLst>
              <a:ext uri="{FF2B5EF4-FFF2-40B4-BE49-F238E27FC236}">
                <a16:creationId xmlns:a16="http://schemas.microsoft.com/office/drawing/2014/main" id="{524C276E-0344-B94E-B0DE-35223D8E8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0437" y="5171940"/>
            <a:ext cx="1274005" cy="1264242"/>
          </a:xfrm>
          <a:custGeom>
            <a:avLst/>
            <a:gdLst>
              <a:gd name="T0" fmla="*/ 1152 w 1153"/>
              <a:gd name="T1" fmla="*/ 567 h 1144"/>
              <a:gd name="T2" fmla="*/ 1152 w 1153"/>
              <a:gd name="T3" fmla="*/ 567 h 1144"/>
              <a:gd name="T4" fmla="*/ 576 w 1153"/>
              <a:gd name="T5" fmla="*/ 1143 h 1144"/>
              <a:gd name="T6" fmla="*/ 0 w 1153"/>
              <a:gd name="T7" fmla="*/ 567 h 1144"/>
              <a:gd name="T8" fmla="*/ 576 w 1153"/>
              <a:gd name="T9" fmla="*/ 0 h 1144"/>
              <a:gd name="T10" fmla="*/ 1152 w 1153"/>
              <a:gd name="T11" fmla="*/ 567 h 1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53" h="1144">
                <a:moveTo>
                  <a:pt x="1152" y="567"/>
                </a:moveTo>
                <a:lnTo>
                  <a:pt x="1152" y="567"/>
                </a:lnTo>
                <a:cubicBezTo>
                  <a:pt x="1152" y="891"/>
                  <a:pt x="891" y="1143"/>
                  <a:pt x="576" y="1143"/>
                </a:cubicBezTo>
                <a:cubicBezTo>
                  <a:pt x="261" y="1143"/>
                  <a:pt x="0" y="891"/>
                  <a:pt x="0" y="567"/>
                </a:cubicBezTo>
                <a:cubicBezTo>
                  <a:pt x="0" y="252"/>
                  <a:pt x="261" y="0"/>
                  <a:pt x="576" y="0"/>
                </a:cubicBezTo>
                <a:cubicBezTo>
                  <a:pt x="891" y="0"/>
                  <a:pt x="1152" y="252"/>
                  <a:pt x="1152" y="56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5" name="Freeform 567">
            <a:extLst>
              <a:ext uri="{FF2B5EF4-FFF2-40B4-BE49-F238E27FC236}">
                <a16:creationId xmlns:a16="http://schemas.microsoft.com/office/drawing/2014/main" id="{7936EDEB-6E9A-114E-8499-3244EA3F8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0437" y="10979813"/>
            <a:ext cx="1274005" cy="1274005"/>
          </a:xfrm>
          <a:custGeom>
            <a:avLst/>
            <a:gdLst>
              <a:gd name="T0" fmla="*/ 1152 w 1153"/>
              <a:gd name="T1" fmla="*/ 576 h 1153"/>
              <a:gd name="T2" fmla="*/ 1152 w 1153"/>
              <a:gd name="T3" fmla="*/ 576 h 1153"/>
              <a:gd name="T4" fmla="*/ 576 w 1153"/>
              <a:gd name="T5" fmla="*/ 1152 h 1153"/>
              <a:gd name="T6" fmla="*/ 0 w 1153"/>
              <a:gd name="T7" fmla="*/ 576 h 1153"/>
              <a:gd name="T8" fmla="*/ 576 w 1153"/>
              <a:gd name="T9" fmla="*/ 0 h 1153"/>
              <a:gd name="T10" fmla="*/ 1152 w 1153"/>
              <a:gd name="T11" fmla="*/ 576 h 1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53" h="1153">
                <a:moveTo>
                  <a:pt x="1152" y="576"/>
                </a:moveTo>
                <a:lnTo>
                  <a:pt x="1152" y="576"/>
                </a:lnTo>
                <a:cubicBezTo>
                  <a:pt x="1152" y="891"/>
                  <a:pt x="891" y="1152"/>
                  <a:pt x="576" y="1152"/>
                </a:cubicBezTo>
                <a:cubicBezTo>
                  <a:pt x="261" y="1152"/>
                  <a:pt x="0" y="891"/>
                  <a:pt x="0" y="576"/>
                </a:cubicBezTo>
                <a:cubicBezTo>
                  <a:pt x="0" y="261"/>
                  <a:pt x="261" y="0"/>
                  <a:pt x="576" y="0"/>
                </a:cubicBezTo>
                <a:cubicBezTo>
                  <a:pt x="891" y="0"/>
                  <a:pt x="1152" y="261"/>
                  <a:pt x="1152" y="57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6" name="Freeform 568">
            <a:extLst>
              <a:ext uri="{FF2B5EF4-FFF2-40B4-BE49-F238E27FC236}">
                <a16:creationId xmlns:a16="http://schemas.microsoft.com/office/drawing/2014/main" id="{761E4F57-DF33-B047-A64F-33F4D7FBD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925" y="8036819"/>
            <a:ext cx="1264242" cy="1264242"/>
          </a:xfrm>
          <a:custGeom>
            <a:avLst/>
            <a:gdLst>
              <a:gd name="T0" fmla="*/ 1142 w 1143"/>
              <a:gd name="T1" fmla="*/ 576 h 1143"/>
              <a:gd name="T2" fmla="*/ 1142 w 1143"/>
              <a:gd name="T3" fmla="*/ 576 h 1143"/>
              <a:gd name="T4" fmla="*/ 576 w 1143"/>
              <a:gd name="T5" fmla="*/ 1142 h 1143"/>
              <a:gd name="T6" fmla="*/ 0 w 1143"/>
              <a:gd name="T7" fmla="*/ 576 h 1143"/>
              <a:gd name="T8" fmla="*/ 576 w 1143"/>
              <a:gd name="T9" fmla="*/ 0 h 1143"/>
              <a:gd name="T10" fmla="*/ 1142 w 1143"/>
              <a:gd name="T11" fmla="*/ 576 h 1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43" h="1143">
                <a:moveTo>
                  <a:pt x="1142" y="576"/>
                </a:moveTo>
                <a:lnTo>
                  <a:pt x="1142" y="576"/>
                </a:lnTo>
                <a:cubicBezTo>
                  <a:pt x="1142" y="891"/>
                  <a:pt x="890" y="1142"/>
                  <a:pt x="576" y="1142"/>
                </a:cubicBezTo>
                <a:cubicBezTo>
                  <a:pt x="261" y="1142"/>
                  <a:pt x="0" y="891"/>
                  <a:pt x="0" y="576"/>
                </a:cubicBezTo>
                <a:cubicBezTo>
                  <a:pt x="0" y="252"/>
                  <a:pt x="261" y="0"/>
                  <a:pt x="576" y="0"/>
                </a:cubicBezTo>
                <a:cubicBezTo>
                  <a:pt x="890" y="0"/>
                  <a:pt x="1142" y="252"/>
                  <a:pt x="1142" y="57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7" name="Freeform 569">
            <a:extLst>
              <a:ext uri="{FF2B5EF4-FFF2-40B4-BE49-F238E27FC236}">
                <a16:creationId xmlns:a16="http://schemas.microsoft.com/office/drawing/2014/main" id="{18A5BEAB-3ACB-5C45-87B7-A7ADE970F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0212" y="8036819"/>
            <a:ext cx="1274002" cy="1264242"/>
          </a:xfrm>
          <a:custGeom>
            <a:avLst/>
            <a:gdLst>
              <a:gd name="T0" fmla="*/ 1151 w 1152"/>
              <a:gd name="T1" fmla="*/ 576 h 1143"/>
              <a:gd name="T2" fmla="*/ 1151 w 1152"/>
              <a:gd name="T3" fmla="*/ 576 h 1143"/>
              <a:gd name="T4" fmla="*/ 575 w 1152"/>
              <a:gd name="T5" fmla="*/ 1142 h 1143"/>
              <a:gd name="T6" fmla="*/ 0 w 1152"/>
              <a:gd name="T7" fmla="*/ 576 h 1143"/>
              <a:gd name="T8" fmla="*/ 575 w 1152"/>
              <a:gd name="T9" fmla="*/ 0 h 1143"/>
              <a:gd name="T10" fmla="*/ 1151 w 1152"/>
              <a:gd name="T11" fmla="*/ 576 h 1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52" h="1143">
                <a:moveTo>
                  <a:pt x="1151" y="576"/>
                </a:moveTo>
                <a:lnTo>
                  <a:pt x="1151" y="576"/>
                </a:lnTo>
                <a:cubicBezTo>
                  <a:pt x="1151" y="891"/>
                  <a:pt x="890" y="1142"/>
                  <a:pt x="575" y="1142"/>
                </a:cubicBezTo>
                <a:cubicBezTo>
                  <a:pt x="260" y="1142"/>
                  <a:pt x="0" y="891"/>
                  <a:pt x="0" y="576"/>
                </a:cubicBezTo>
                <a:cubicBezTo>
                  <a:pt x="0" y="252"/>
                  <a:pt x="260" y="0"/>
                  <a:pt x="575" y="0"/>
                </a:cubicBezTo>
                <a:cubicBezTo>
                  <a:pt x="890" y="0"/>
                  <a:pt x="1151" y="252"/>
                  <a:pt x="1151" y="57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8" name="Freeform 570">
            <a:extLst>
              <a:ext uri="{FF2B5EF4-FFF2-40B4-BE49-F238E27FC236}">
                <a16:creationId xmlns:a16="http://schemas.microsoft.com/office/drawing/2014/main" id="{768DA401-F7D9-B747-A6DC-6B98AE421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2548" y="5850434"/>
            <a:ext cx="322162" cy="297754"/>
          </a:xfrm>
          <a:custGeom>
            <a:avLst/>
            <a:gdLst>
              <a:gd name="T0" fmla="*/ 207 w 289"/>
              <a:gd name="T1" fmla="*/ 270 h 271"/>
              <a:gd name="T2" fmla="*/ 207 w 289"/>
              <a:gd name="T3" fmla="*/ 270 h 271"/>
              <a:gd name="T4" fmla="*/ 189 w 289"/>
              <a:gd name="T5" fmla="*/ 270 h 271"/>
              <a:gd name="T6" fmla="*/ 27 w 289"/>
              <a:gd name="T7" fmla="*/ 117 h 271"/>
              <a:gd name="T8" fmla="*/ 27 w 289"/>
              <a:gd name="T9" fmla="*/ 18 h 271"/>
              <a:gd name="T10" fmla="*/ 81 w 289"/>
              <a:gd name="T11" fmla="*/ 0 h 271"/>
              <a:gd name="T12" fmla="*/ 126 w 289"/>
              <a:gd name="T13" fmla="*/ 18 h 271"/>
              <a:gd name="T14" fmla="*/ 279 w 289"/>
              <a:gd name="T15" fmla="*/ 180 h 271"/>
              <a:gd name="T16" fmla="*/ 288 w 289"/>
              <a:gd name="T17" fmla="*/ 189 h 271"/>
              <a:gd name="T18" fmla="*/ 279 w 289"/>
              <a:gd name="T19" fmla="*/ 207 h 271"/>
              <a:gd name="T20" fmla="*/ 216 w 289"/>
              <a:gd name="T21" fmla="*/ 270 h 271"/>
              <a:gd name="T22" fmla="*/ 207 w 289"/>
              <a:gd name="T23" fmla="*/ 270 h 271"/>
              <a:gd name="T24" fmla="*/ 81 w 289"/>
              <a:gd name="T25" fmla="*/ 45 h 271"/>
              <a:gd name="T26" fmla="*/ 81 w 289"/>
              <a:gd name="T27" fmla="*/ 45 h 271"/>
              <a:gd name="T28" fmla="*/ 81 w 289"/>
              <a:gd name="T29" fmla="*/ 45 h 271"/>
              <a:gd name="T30" fmla="*/ 63 w 289"/>
              <a:gd name="T31" fmla="*/ 45 h 271"/>
              <a:gd name="T32" fmla="*/ 63 w 289"/>
              <a:gd name="T33" fmla="*/ 81 h 271"/>
              <a:gd name="T34" fmla="*/ 207 w 289"/>
              <a:gd name="T35" fmla="*/ 225 h 271"/>
              <a:gd name="T36" fmla="*/ 234 w 289"/>
              <a:gd name="T37" fmla="*/ 189 h 271"/>
              <a:gd name="T38" fmla="*/ 90 w 289"/>
              <a:gd name="T39" fmla="*/ 45 h 271"/>
              <a:gd name="T40" fmla="*/ 81 w 289"/>
              <a:gd name="T41" fmla="*/ 45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89" h="271">
                <a:moveTo>
                  <a:pt x="207" y="270"/>
                </a:moveTo>
                <a:lnTo>
                  <a:pt x="207" y="270"/>
                </a:lnTo>
                <a:cubicBezTo>
                  <a:pt x="198" y="270"/>
                  <a:pt x="189" y="270"/>
                  <a:pt x="189" y="270"/>
                </a:cubicBezTo>
                <a:cubicBezTo>
                  <a:pt x="27" y="117"/>
                  <a:pt x="27" y="117"/>
                  <a:pt x="27" y="117"/>
                </a:cubicBezTo>
                <a:cubicBezTo>
                  <a:pt x="0" y="90"/>
                  <a:pt x="0" y="45"/>
                  <a:pt x="27" y="18"/>
                </a:cubicBezTo>
                <a:cubicBezTo>
                  <a:pt x="45" y="9"/>
                  <a:pt x="63" y="0"/>
                  <a:pt x="81" y="0"/>
                </a:cubicBezTo>
                <a:cubicBezTo>
                  <a:pt x="99" y="0"/>
                  <a:pt x="108" y="9"/>
                  <a:pt x="126" y="18"/>
                </a:cubicBezTo>
                <a:cubicBezTo>
                  <a:pt x="279" y="180"/>
                  <a:pt x="279" y="180"/>
                  <a:pt x="279" y="180"/>
                </a:cubicBezTo>
                <a:cubicBezTo>
                  <a:pt x="288" y="180"/>
                  <a:pt x="288" y="189"/>
                  <a:pt x="288" y="189"/>
                </a:cubicBezTo>
                <a:cubicBezTo>
                  <a:pt x="288" y="198"/>
                  <a:pt x="288" y="207"/>
                  <a:pt x="279" y="207"/>
                </a:cubicBezTo>
                <a:cubicBezTo>
                  <a:pt x="216" y="270"/>
                  <a:pt x="216" y="270"/>
                  <a:pt x="216" y="270"/>
                </a:cubicBezTo>
                <a:lnTo>
                  <a:pt x="207" y="270"/>
                </a:lnTo>
                <a:close/>
                <a:moveTo>
                  <a:pt x="81" y="45"/>
                </a:moveTo>
                <a:lnTo>
                  <a:pt x="81" y="45"/>
                </a:lnTo>
                <a:lnTo>
                  <a:pt x="81" y="45"/>
                </a:lnTo>
                <a:cubicBezTo>
                  <a:pt x="72" y="45"/>
                  <a:pt x="63" y="45"/>
                  <a:pt x="63" y="45"/>
                </a:cubicBezTo>
                <a:cubicBezTo>
                  <a:pt x="54" y="54"/>
                  <a:pt x="54" y="72"/>
                  <a:pt x="63" y="81"/>
                </a:cubicBezTo>
                <a:cubicBezTo>
                  <a:pt x="207" y="225"/>
                  <a:pt x="207" y="225"/>
                  <a:pt x="207" y="225"/>
                </a:cubicBezTo>
                <a:cubicBezTo>
                  <a:pt x="234" y="189"/>
                  <a:pt x="234" y="189"/>
                  <a:pt x="234" y="189"/>
                </a:cubicBezTo>
                <a:cubicBezTo>
                  <a:pt x="90" y="45"/>
                  <a:pt x="90" y="45"/>
                  <a:pt x="90" y="45"/>
                </a:cubicBezTo>
                <a:lnTo>
                  <a:pt x="81" y="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9" name="Freeform 571">
            <a:extLst>
              <a:ext uri="{FF2B5EF4-FFF2-40B4-BE49-F238E27FC236}">
                <a16:creationId xmlns:a16="http://schemas.microsoft.com/office/drawing/2014/main" id="{FB378579-837B-B249-A0F2-E871EAD4C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72049" y="5450172"/>
            <a:ext cx="478361" cy="478361"/>
          </a:xfrm>
          <a:custGeom>
            <a:avLst/>
            <a:gdLst>
              <a:gd name="T0" fmla="*/ 216 w 433"/>
              <a:gd name="T1" fmla="*/ 432 h 433"/>
              <a:gd name="T2" fmla="*/ 216 w 433"/>
              <a:gd name="T3" fmla="*/ 432 h 433"/>
              <a:gd name="T4" fmla="*/ 0 w 433"/>
              <a:gd name="T5" fmla="*/ 216 h 433"/>
              <a:gd name="T6" fmla="*/ 216 w 433"/>
              <a:gd name="T7" fmla="*/ 0 h 433"/>
              <a:gd name="T8" fmla="*/ 432 w 433"/>
              <a:gd name="T9" fmla="*/ 216 h 433"/>
              <a:gd name="T10" fmla="*/ 216 w 433"/>
              <a:gd name="T11" fmla="*/ 432 h 433"/>
              <a:gd name="T12" fmla="*/ 216 w 433"/>
              <a:gd name="T13" fmla="*/ 45 h 433"/>
              <a:gd name="T14" fmla="*/ 216 w 433"/>
              <a:gd name="T15" fmla="*/ 45 h 433"/>
              <a:gd name="T16" fmla="*/ 45 w 433"/>
              <a:gd name="T17" fmla="*/ 216 h 433"/>
              <a:gd name="T18" fmla="*/ 216 w 433"/>
              <a:gd name="T19" fmla="*/ 387 h 433"/>
              <a:gd name="T20" fmla="*/ 387 w 433"/>
              <a:gd name="T21" fmla="*/ 216 h 433"/>
              <a:gd name="T22" fmla="*/ 216 w 433"/>
              <a:gd name="T23" fmla="*/ 45 h 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33" h="433">
                <a:moveTo>
                  <a:pt x="216" y="432"/>
                </a:moveTo>
                <a:lnTo>
                  <a:pt x="216" y="432"/>
                </a:lnTo>
                <a:cubicBezTo>
                  <a:pt x="99" y="432"/>
                  <a:pt x="0" y="333"/>
                  <a:pt x="0" y="216"/>
                </a:cubicBezTo>
                <a:cubicBezTo>
                  <a:pt x="0" y="99"/>
                  <a:pt x="99" y="0"/>
                  <a:pt x="216" y="0"/>
                </a:cubicBezTo>
                <a:cubicBezTo>
                  <a:pt x="333" y="0"/>
                  <a:pt x="432" y="99"/>
                  <a:pt x="432" y="216"/>
                </a:cubicBezTo>
                <a:cubicBezTo>
                  <a:pt x="432" y="333"/>
                  <a:pt x="333" y="432"/>
                  <a:pt x="216" y="432"/>
                </a:cubicBezTo>
                <a:close/>
                <a:moveTo>
                  <a:pt x="216" y="45"/>
                </a:moveTo>
                <a:lnTo>
                  <a:pt x="216" y="45"/>
                </a:lnTo>
                <a:cubicBezTo>
                  <a:pt x="126" y="45"/>
                  <a:pt x="45" y="126"/>
                  <a:pt x="45" y="216"/>
                </a:cubicBezTo>
                <a:cubicBezTo>
                  <a:pt x="45" y="306"/>
                  <a:pt x="126" y="387"/>
                  <a:pt x="216" y="387"/>
                </a:cubicBezTo>
                <a:cubicBezTo>
                  <a:pt x="306" y="387"/>
                  <a:pt x="387" y="306"/>
                  <a:pt x="387" y="216"/>
                </a:cubicBezTo>
                <a:cubicBezTo>
                  <a:pt x="387" y="126"/>
                  <a:pt x="306" y="45"/>
                  <a:pt x="216" y="4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0" name="Freeform 572">
            <a:extLst>
              <a:ext uri="{FF2B5EF4-FFF2-40B4-BE49-F238E27FC236}">
                <a16:creationId xmlns:a16="http://schemas.microsoft.com/office/drawing/2014/main" id="{7C846D78-9E66-714E-8526-4C02BE648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7253" y="8295526"/>
            <a:ext cx="610156" cy="746828"/>
          </a:xfrm>
          <a:custGeom>
            <a:avLst/>
            <a:gdLst>
              <a:gd name="T0" fmla="*/ 540 w 550"/>
              <a:gd name="T1" fmla="*/ 530 h 675"/>
              <a:gd name="T2" fmla="*/ 540 w 550"/>
              <a:gd name="T3" fmla="*/ 530 h 675"/>
              <a:gd name="T4" fmla="*/ 495 w 550"/>
              <a:gd name="T5" fmla="*/ 386 h 675"/>
              <a:gd name="T6" fmla="*/ 486 w 550"/>
              <a:gd name="T7" fmla="*/ 252 h 675"/>
              <a:gd name="T8" fmla="*/ 486 w 550"/>
              <a:gd name="T9" fmla="*/ 206 h 675"/>
              <a:gd name="T10" fmla="*/ 486 w 550"/>
              <a:gd name="T11" fmla="*/ 170 h 675"/>
              <a:gd name="T12" fmla="*/ 279 w 550"/>
              <a:gd name="T13" fmla="*/ 0 h 675"/>
              <a:gd name="T14" fmla="*/ 144 w 550"/>
              <a:gd name="T15" fmla="*/ 45 h 675"/>
              <a:gd name="T16" fmla="*/ 72 w 550"/>
              <a:gd name="T17" fmla="*/ 162 h 675"/>
              <a:gd name="T18" fmla="*/ 63 w 550"/>
              <a:gd name="T19" fmla="*/ 206 h 675"/>
              <a:gd name="T20" fmla="*/ 72 w 550"/>
              <a:gd name="T21" fmla="*/ 252 h 675"/>
              <a:gd name="T22" fmla="*/ 72 w 550"/>
              <a:gd name="T23" fmla="*/ 261 h 675"/>
              <a:gd name="T24" fmla="*/ 72 w 550"/>
              <a:gd name="T25" fmla="*/ 261 h 675"/>
              <a:gd name="T26" fmla="*/ 63 w 550"/>
              <a:gd name="T27" fmla="*/ 396 h 675"/>
              <a:gd name="T28" fmla="*/ 9 w 550"/>
              <a:gd name="T29" fmla="*/ 530 h 675"/>
              <a:gd name="T30" fmla="*/ 9 w 550"/>
              <a:gd name="T31" fmla="*/ 557 h 675"/>
              <a:gd name="T32" fmla="*/ 36 w 550"/>
              <a:gd name="T33" fmla="*/ 576 h 675"/>
              <a:gd name="T34" fmla="*/ 36 w 550"/>
              <a:gd name="T35" fmla="*/ 576 h 675"/>
              <a:gd name="T36" fmla="*/ 117 w 550"/>
              <a:gd name="T37" fmla="*/ 576 h 675"/>
              <a:gd name="T38" fmla="*/ 180 w 550"/>
              <a:gd name="T39" fmla="*/ 648 h 675"/>
              <a:gd name="T40" fmla="*/ 279 w 550"/>
              <a:gd name="T41" fmla="*/ 674 h 675"/>
              <a:gd name="T42" fmla="*/ 378 w 550"/>
              <a:gd name="T43" fmla="*/ 648 h 675"/>
              <a:gd name="T44" fmla="*/ 441 w 550"/>
              <a:gd name="T45" fmla="*/ 576 h 675"/>
              <a:gd name="T46" fmla="*/ 522 w 550"/>
              <a:gd name="T47" fmla="*/ 576 h 675"/>
              <a:gd name="T48" fmla="*/ 522 w 550"/>
              <a:gd name="T49" fmla="*/ 576 h 675"/>
              <a:gd name="T50" fmla="*/ 549 w 550"/>
              <a:gd name="T51" fmla="*/ 557 h 675"/>
              <a:gd name="T52" fmla="*/ 540 w 550"/>
              <a:gd name="T53" fmla="*/ 530 h 675"/>
              <a:gd name="T54" fmla="*/ 351 w 550"/>
              <a:gd name="T55" fmla="*/ 612 h 675"/>
              <a:gd name="T56" fmla="*/ 351 w 550"/>
              <a:gd name="T57" fmla="*/ 612 h 675"/>
              <a:gd name="T58" fmla="*/ 279 w 550"/>
              <a:gd name="T59" fmla="*/ 629 h 675"/>
              <a:gd name="T60" fmla="*/ 198 w 550"/>
              <a:gd name="T61" fmla="*/ 612 h 675"/>
              <a:gd name="T62" fmla="*/ 171 w 550"/>
              <a:gd name="T63" fmla="*/ 576 h 675"/>
              <a:gd name="T64" fmla="*/ 279 w 550"/>
              <a:gd name="T65" fmla="*/ 576 h 675"/>
              <a:gd name="T66" fmla="*/ 387 w 550"/>
              <a:gd name="T67" fmla="*/ 576 h 675"/>
              <a:gd name="T68" fmla="*/ 351 w 550"/>
              <a:gd name="T69" fmla="*/ 612 h 675"/>
              <a:gd name="T70" fmla="*/ 459 w 550"/>
              <a:gd name="T71" fmla="*/ 530 h 675"/>
              <a:gd name="T72" fmla="*/ 459 w 550"/>
              <a:gd name="T73" fmla="*/ 530 h 675"/>
              <a:gd name="T74" fmla="*/ 459 w 550"/>
              <a:gd name="T75" fmla="*/ 530 h 675"/>
              <a:gd name="T76" fmla="*/ 279 w 550"/>
              <a:gd name="T77" fmla="*/ 530 h 675"/>
              <a:gd name="T78" fmla="*/ 63 w 550"/>
              <a:gd name="T79" fmla="*/ 530 h 675"/>
              <a:gd name="T80" fmla="*/ 108 w 550"/>
              <a:gd name="T81" fmla="*/ 405 h 675"/>
              <a:gd name="T82" fmla="*/ 108 w 550"/>
              <a:gd name="T83" fmla="*/ 252 h 675"/>
              <a:gd name="T84" fmla="*/ 108 w 550"/>
              <a:gd name="T85" fmla="*/ 242 h 675"/>
              <a:gd name="T86" fmla="*/ 108 w 550"/>
              <a:gd name="T87" fmla="*/ 242 h 675"/>
              <a:gd name="T88" fmla="*/ 108 w 550"/>
              <a:gd name="T89" fmla="*/ 206 h 675"/>
              <a:gd name="T90" fmla="*/ 108 w 550"/>
              <a:gd name="T91" fmla="*/ 170 h 675"/>
              <a:gd name="T92" fmla="*/ 171 w 550"/>
              <a:gd name="T93" fmla="*/ 81 h 675"/>
              <a:gd name="T94" fmla="*/ 279 w 550"/>
              <a:gd name="T95" fmla="*/ 45 h 675"/>
              <a:gd name="T96" fmla="*/ 441 w 550"/>
              <a:gd name="T97" fmla="*/ 180 h 675"/>
              <a:gd name="T98" fmla="*/ 441 w 550"/>
              <a:gd name="T99" fmla="*/ 206 h 675"/>
              <a:gd name="T100" fmla="*/ 441 w 550"/>
              <a:gd name="T101" fmla="*/ 242 h 675"/>
              <a:gd name="T102" fmla="*/ 450 w 550"/>
              <a:gd name="T103" fmla="*/ 396 h 675"/>
              <a:gd name="T104" fmla="*/ 495 w 550"/>
              <a:gd name="T105" fmla="*/ 530 h 675"/>
              <a:gd name="T106" fmla="*/ 459 w 550"/>
              <a:gd name="T107" fmla="*/ 530 h 6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50" h="675">
                <a:moveTo>
                  <a:pt x="540" y="530"/>
                </a:moveTo>
                <a:lnTo>
                  <a:pt x="540" y="530"/>
                </a:lnTo>
                <a:cubicBezTo>
                  <a:pt x="522" y="494"/>
                  <a:pt x="504" y="449"/>
                  <a:pt x="495" y="386"/>
                </a:cubicBezTo>
                <a:cubicBezTo>
                  <a:pt x="486" y="342"/>
                  <a:pt x="486" y="288"/>
                  <a:pt x="486" y="252"/>
                </a:cubicBezTo>
                <a:cubicBezTo>
                  <a:pt x="486" y="234"/>
                  <a:pt x="486" y="216"/>
                  <a:pt x="486" y="206"/>
                </a:cubicBezTo>
                <a:cubicBezTo>
                  <a:pt x="486" y="198"/>
                  <a:pt x="486" y="180"/>
                  <a:pt x="486" y="170"/>
                </a:cubicBezTo>
                <a:cubicBezTo>
                  <a:pt x="468" y="71"/>
                  <a:pt x="378" y="0"/>
                  <a:pt x="279" y="0"/>
                </a:cubicBezTo>
                <a:cubicBezTo>
                  <a:pt x="225" y="0"/>
                  <a:pt x="180" y="18"/>
                  <a:pt x="144" y="45"/>
                </a:cubicBezTo>
                <a:cubicBezTo>
                  <a:pt x="108" y="81"/>
                  <a:pt x="81" y="117"/>
                  <a:pt x="72" y="162"/>
                </a:cubicBezTo>
                <a:cubicBezTo>
                  <a:pt x="63" y="180"/>
                  <a:pt x="63" y="198"/>
                  <a:pt x="63" y="206"/>
                </a:cubicBezTo>
                <a:cubicBezTo>
                  <a:pt x="63" y="216"/>
                  <a:pt x="63" y="234"/>
                  <a:pt x="72" y="252"/>
                </a:cubicBezTo>
                <a:cubicBezTo>
                  <a:pt x="72" y="261"/>
                  <a:pt x="72" y="261"/>
                  <a:pt x="72" y="261"/>
                </a:cubicBezTo>
                <a:lnTo>
                  <a:pt x="72" y="261"/>
                </a:lnTo>
                <a:cubicBezTo>
                  <a:pt x="72" y="297"/>
                  <a:pt x="72" y="342"/>
                  <a:pt x="63" y="396"/>
                </a:cubicBezTo>
                <a:cubicBezTo>
                  <a:pt x="54" y="449"/>
                  <a:pt x="36" y="494"/>
                  <a:pt x="9" y="530"/>
                </a:cubicBezTo>
                <a:cubicBezTo>
                  <a:pt x="9" y="540"/>
                  <a:pt x="0" y="549"/>
                  <a:pt x="9" y="557"/>
                </a:cubicBezTo>
                <a:cubicBezTo>
                  <a:pt x="9" y="566"/>
                  <a:pt x="28" y="576"/>
                  <a:pt x="36" y="576"/>
                </a:cubicBezTo>
                <a:lnTo>
                  <a:pt x="36" y="576"/>
                </a:lnTo>
                <a:cubicBezTo>
                  <a:pt x="117" y="576"/>
                  <a:pt x="117" y="576"/>
                  <a:pt x="117" y="576"/>
                </a:cubicBezTo>
                <a:cubicBezTo>
                  <a:pt x="135" y="602"/>
                  <a:pt x="153" y="629"/>
                  <a:pt x="180" y="648"/>
                </a:cubicBezTo>
                <a:cubicBezTo>
                  <a:pt x="207" y="665"/>
                  <a:pt x="243" y="674"/>
                  <a:pt x="279" y="674"/>
                </a:cubicBezTo>
                <a:cubicBezTo>
                  <a:pt x="315" y="674"/>
                  <a:pt x="351" y="665"/>
                  <a:pt x="378" y="648"/>
                </a:cubicBezTo>
                <a:cubicBezTo>
                  <a:pt x="405" y="629"/>
                  <a:pt x="423" y="602"/>
                  <a:pt x="441" y="576"/>
                </a:cubicBezTo>
                <a:cubicBezTo>
                  <a:pt x="522" y="576"/>
                  <a:pt x="522" y="576"/>
                  <a:pt x="522" y="576"/>
                </a:cubicBezTo>
                <a:lnTo>
                  <a:pt x="522" y="576"/>
                </a:lnTo>
                <a:cubicBezTo>
                  <a:pt x="531" y="576"/>
                  <a:pt x="540" y="566"/>
                  <a:pt x="549" y="557"/>
                </a:cubicBezTo>
                <a:cubicBezTo>
                  <a:pt x="549" y="549"/>
                  <a:pt x="549" y="540"/>
                  <a:pt x="540" y="530"/>
                </a:cubicBezTo>
                <a:close/>
                <a:moveTo>
                  <a:pt x="351" y="612"/>
                </a:moveTo>
                <a:lnTo>
                  <a:pt x="351" y="612"/>
                </a:lnTo>
                <a:cubicBezTo>
                  <a:pt x="333" y="621"/>
                  <a:pt x="306" y="629"/>
                  <a:pt x="279" y="629"/>
                </a:cubicBezTo>
                <a:cubicBezTo>
                  <a:pt x="252" y="629"/>
                  <a:pt x="225" y="621"/>
                  <a:pt x="198" y="612"/>
                </a:cubicBezTo>
                <a:cubicBezTo>
                  <a:pt x="189" y="602"/>
                  <a:pt x="180" y="585"/>
                  <a:pt x="171" y="576"/>
                </a:cubicBezTo>
                <a:cubicBezTo>
                  <a:pt x="279" y="576"/>
                  <a:pt x="279" y="576"/>
                  <a:pt x="279" y="576"/>
                </a:cubicBezTo>
                <a:cubicBezTo>
                  <a:pt x="387" y="576"/>
                  <a:pt x="387" y="576"/>
                  <a:pt x="387" y="576"/>
                </a:cubicBezTo>
                <a:cubicBezTo>
                  <a:pt x="378" y="585"/>
                  <a:pt x="369" y="602"/>
                  <a:pt x="351" y="612"/>
                </a:cubicBezTo>
                <a:close/>
                <a:moveTo>
                  <a:pt x="459" y="530"/>
                </a:moveTo>
                <a:lnTo>
                  <a:pt x="459" y="530"/>
                </a:lnTo>
                <a:lnTo>
                  <a:pt x="459" y="530"/>
                </a:lnTo>
                <a:cubicBezTo>
                  <a:pt x="279" y="530"/>
                  <a:pt x="279" y="530"/>
                  <a:pt x="279" y="530"/>
                </a:cubicBezTo>
                <a:cubicBezTo>
                  <a:pt x="63" y="530"/>
                  <a:pt x="63" y="530"/>
                  <a:pt x="63" y="530"/>
                </a:cubicBezTo>
                <a:cubicBezTo>
                  <a:pt x="81" y="504"/>
                  <a:pt x="99" y="458"/>
                  <a:pt x="108" y="405"/>
                </a:cubicBezTo>
                <a:cubicBezTo>
                  <a:pt x="117" y="342"/>
                  <a:pt x="117" y="288"/>
                  <a:pt x="108" y="252"/>
                </a:cubicBezTo>
                <a:cubicBezTo>
                  <a:pt x="108" y="242"/>
                  <a:pt x="108" y="242"/>
                  <a:pt x="108" y="242"/>
                </a:cubicBezTo>
                <a:lnTo>
                  <a:pt x="108" y="242"/>
                </a:lnTo>
                <a:cubicBezTo>
                  <a:pt x="108" y="225"/>
                  <a:pt x="108" y="216"/>
                  <a:pt x="108" y="206"/>
                </a:cubicBezTo>
                <a:cubicBezTo>
                  <a:pt x="108" y="198"/>
                  <a:pt x="108" y="180"/>
                  <a:pt x="108" y="170"/>
                </a:cubicBezTo>
                <a:cubicBezTo>
                  <a:pt x="117" y="134"/>
                  <a:pt x="144" y="108"/>
                  <a:pt x="171" y="81"/>
                </a:cubicBezTo>
                <a:cubicBezTo>
                  <a:pt x="198" y="62"/>
                  <a:pt x="234" y="45"/>
                  <a:pt x="279" y="45"/>
                </a:cubicBezTo>
                <a:cubicBezTo>
                  <a:pt x="360" y="45"/>
                  <a:pt x="423" y="98"/>
                  <a:pt x="441" y="180"/>
                </a:cubicBezTo>
                <a:cubicBezTo>
                  <a:pt x="441" y="189"/>
                  <a:pt x="441" y="198"/>
                  <a:pt x="441" y="206"/>
                </a:cubicBezTo>
                <a:cubicBezTo>
                  <a:pt x="441" y="216"/>
                  <a:pt x="441" y="234"/>
                  <a:pt x="441" y="242"/>
                </a:cubicBezTo>
                <a:cubicBezTo>
                  <a:pt x="441" y="288"/>
                  <a:pt x="441" y="342"/>
                  <a:pt x="450" y="396"/>
                </a:cubicBezTo>
                <a:cubicBezTo>
                  <a:pt x="459" y="449"/>
                  <a:pt x="477" y="494"/>
                  <a:pt x="495" y="530"/>
                </a:cubicBezTo>
                <a:lnTo>
                  <a:pt x="459" y="53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1" name="Freeform 573">
            <a:extLst>
              <a:ext uri="{FF2B5EF4-FFF2-40B4-BE49-F238E27FC236}">
                <a16:creationId xmlns:a16="http://schemas.microsoft.com/office/drawing/2014/main" id="{A10A397B-BADE-6646-8E09-416ABFD9A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40386" y="11287333"/>
            <a:ext cx="571103" cy="658966"/>
          </a:xfrm>
          <a:custGeom>
            <a:avLst/>
            <a:gdLst>
              <a:gd name="T0" fmla="*/ 513 w 514"/>
              <a:gd name="T1" fmla="*/ 585 h 595"/>
              <a:gd name="T2" fmla="*/ 513 w 514"/>
              <a:gd name="T3" fmla="*/ 585 h 595"/>
              <a:gd name="T4" fmla="*/ 513 w 514"/>
              <a:gd name="T5" fmla="*/ 576 h 595"/>
              <a:gd name="T6" fmla="*/ 513 w 514"/>
              <a:gd name="T7" fmla="*/ 576 h 595"/>
              <a:gd name="T8" fmla="*/ 513 w 514"/>
              <a:gd name="T9" fmla="*/ 567 h 595"/>
              <a:gd name="T10" fmla="*/ 513 w 514"/>
              <a:gd name="T11" fmla="*/ 558 h 595"/>
              <a:gd name="T12" fmla="*/ 279 w 514"/>
              <a:gd name="T13" fmla="*/ 9 h 595"/>
              <a:gd name="T14" fmla="*/ 279 w 514"/>
              <a:gd name="T15" fmla="*/ 9 h 595"/>
              <a:gd name="T16" fmla="*/ 279 w 514"/>
              <a:gd name="T17" fmla="*/ 9 h 595"/>
              <a:gd name="T18" fmla="*/ 270 w 514"/>
              <a:gd name="T19" fmla="*/ 9 h 595"/>
              <a:gd name="T20" fmla="*/ 270 w 514"/>
              <a:gd name="T21" fmla="*/ 0 h 595"/>
              <a:gd name="T22" fmla="*/ 270 w 514"/>
              <a:gd name="T23" fmla="*/ 0 h 595"/>
              <a:gd name="T24" fmla="*/ 261 w 514"/>
              <a:gd name="T25" fmla="*/ 0 h 595"/>
              <a:gd name="T26" fmla="*/ 261 w 514"/>
              <a:gd name="T27" fmla="*/ 0 h 595"/>
              <a:gd name="T28" fmla="*/ 261 w 514"/>
              <a:gd name="T29" fmla="*/ 0 h 595"/>
              <a:gd name="T30" fmla="*/ 252 w 514"/>
              <a:gd name="T31" fmla="*/ 0 h 595"/>
              <a:gd name="T32" fmla="*/ 252 w 514"/>
              <a:gd name="T33" fmla="*/ 0 h 595"/>
              <a:gd name="T34" fmla="*/ 252 w 514"/>
              <a:gd name="T35" fmla="*/ 0 h 595"/>
              <a:gd name="T36" fmla="*/ 243 w 514"/>
              <a:gd name="T37" fmla="*/ 0 h 595"/>
              <a:gd name="T38" fmla="*/ 243 w 514"/>
              <a:gd name="T39" fmla="*/ 9 h 595"/>
              <a:gd name="T40" fmla="*/ 243 w 514"/>
              <a:gd name="T41" fmla="*/ 9 h 595"/>
              <a:gd name="T42" fmla="*/ 243 w 514"/>
              <a:gd name="T43" fmla="*/ 9 h 595"/>
              <a:gd name="T44" fmla="*/ 243 w 514"/>
              <a:gd name="T45" fmla="*/ 9 h 595"/>
              <a:gd name="T46" fmla="*/ 0 w 514"/>
              <a:gd name="T47" fmla="*/ 558 h 595"/>
              <a:gd name="T48" fmla="*/ 0 w 514"/>
              <a:gd name="T49" fmla="*/ 567 h 595"/>
              <a:gd name="T50" fmla="*/ 0 w 514"/>
              <a:gd name="T51" fmla="*/ 567 h 595"/>
              <a:gd name="T52" fmla="*/ 0 w 514"/>
              <a:gd name="T53" fmla="*/ 576 h 595"/>
              <a:gd name="T54" fmla="*/ 0 w 514"/>
              <a:gd name="T55" fmla="*/ 576 h 595"/>
              <a:gd name="T56" fmla="*/ 0 w 514"/>
              <a:gd name="T57" fmla="*/ 576 h 595"/>
              <a:gd name="T58" fmla="*/ 9 w 514"/>
              <a:gd name="T59" fmla="*/ 585 h 595"/>
              <a:gd name="T60" fmla="*/ 9 w 514"/>
              <a:gd name="T61" fmla="*/ 585 h 595"/>
              <a:gd name="T62" fmla="*/ 9 w 514"/>
              <a:gd name="T63" fmla="*/ 585 h 595"/>
              <a:gd name="T64" fmla="*/ 9 w 514"/>
              <a:gd name="T65" fmla="*/ 594 h 595"/>
              <a:gd name="T66" fmla="*/ 18 w 514"/>
              <a:gd name="T67" fmla="*/ 594 h 595"/>
              <a:gd name="T68" fmla="*/ 18 w 514"/>
              <a:gd name="T69" fmla="*/ 594 h 595"/>
              <a:gd name="T70" fmla="*/ 18 w 514"/>
              <a:gd name="T71" fmla="*/ 594 h 595"/>
              <a:gd name="T72" fmla="*/ 27 w 514"/>
              <a:gd name="T73" fmla="*/ 594 h 595"/>
              <a:gd name="T74" fmla="*/ 36 w 514"/>
              <a:gd name="T75" fmla="*/ 585 h 595"/>
              <a:gd name="T76" fmla="*/ 261 w 514"/>
              <a:gd name="T77" fmla="*/ 441 h 595"/>
              <a:gd name="T78" fmla="*/ 486 w 514"/>
              <a:gd name="T79" fmla="*/ 585 h 595"/>
              <a:gd name="T80" fmla="*/ 495 w 514"/>
              <a:gd name="T81" fmla="*/ 594 h 595"/>
              <a:gd name="T82" fmla="*/ 495 w 514"/>
              <a:gd name="T83" fmla="*/ 594 h 595"/>
              <a:gd name="T84" fmla="*/ 495 w 514"/>
              <a:gd name="T85" fmla="*/ 594 h 595"/>
              <a:gd name="T86" fmla="*/ 504 w 514"/>
              <a:gd name="T87" fmla="*/ 594 h 595"/>
              <a:gd name="T88" fmla="*/ 504 w 514"/>
              <a:gd name="T89" fmla="*/ 594 h 595"/>
              <a:gd name="T90" fmla="*/ 504 w 514"/>
              <a:gd name="T91" fmla="*/ 585 h 595"/>
              <a:gd name="T92" fmla="*/ 270 w 514"/>
              <a:gd name="T93" fmla="*/ 396 h 595"/>
              <a:gd name="T94" fmla="*/ 270 w 514"/>
              <a:gd name="T95" fmla="*/ 396 h 595"/>
              <a:gd name="T96" fmla="*/ 270 w 514"/>
              <a:gd name="T97" fmla="*/ 396 h 595"/>
              <a:gd name="T98" fmla="*/ 261 w 514"/>
              <a:gd name="T99" fmla="*/ 396 h 595"/>
              <a:gd name="T100" fmla="*/ 261 w 514"/>
              <a:gd name="T101" fmla="*/ 396 h 595"/>
              <a:gd name="T102" fmla="*/ 261 w 514"/>
              <a:gd name="T103" fmla="*/ 396 h 595"/>
              <a:gd name="T104" fmla="*/ 252 w 514"/>
              <a:gd name="T105" fmla="*/ 396 h 595"/>
              <a:gd name="T106" fmla="*/ 252 w 514"/>
              <a:gd name="T107" fmla="*/ 396 h 595"/>
              <a:gd name="T108" fmla="*/ 252 w 514"/>
              <a:gd name="T109" fmla="*/ 396 h 595"/>
              <a:gd name="T110" fmla="*/ 243 w 514"/>
              <a:gd name="T111" fmla="*/ 396 h 595"/>
              <a:gd name="T112" fmla="*/ 72 w 514"/>
              <a:gd name="T113" fmla="*/ 513 h 595"/>
              <a:gd name="T114" fmla="*/ 270 w 514"/>
              <a:gd name="T115" fmla="*/ 396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514" h="595">
                <a:moveTo>
                  <a:pt x="513" y="585"/>
                </a:moveTo>
                <a:lnTo>
                  <a:pt x="513" y="585"/>
                </a:lnTo>
                <a:lnTo>
                  <a:pt x="513" y="585"/>
                </a:lnTo>
                <a:lnTo>
                  <a:pt x="513" y="585"/>
                </a:lnTo>
                <a:lnTo>
                  <a:pt x="513" y="585"/>
                </a:lnTo>
                <a:lnTo>
                  <a:pt x="513" y="585"/>
                </a:lnTo>
                <a:cubicBezTo>
                  <a:pt x="513" y="576"/>
                  <a:pt x="513" y="576"/>
                  <a:pt x="513" y="576"/>
                </a:cubicBezTo>
                <a:lnTo>
                  <a:pt x="513" y="576"/>
                </a:lnTo>
                <a:lnTo>
                  <a:pt x="513" y="576"/>
                </a:lnTo>
                <a:lnTo>
                  <a:pt x="513" y="576"/>
                </a:lnTo>
                <a:lnTo>
                  <a:pt x="513" y="576"/>
                </a:lnTo>
                <a:lnTo>
                  <a:pt x="513" y="576"/>
                </a:lnTo>
                <a:cubicBezTo>
                  <a:pt x="513" y="567"/>
                  <a:pt x="513" y="567"/>
                  <a:pt x="513" y="567"/>
                </a:cubicBezTo>
                <a:lnTo>
                  <a:pt x="513" y="567"/>
                </a:lnTo>
                <a:lnTo>
                  <a:pt x="513" y="567"/>
                </a:lnTo>
                <a:lnTo>
                  <a:pt x="513" y="567"/>
                </a:lnTo>
                <a:lnTo>
                  <a:pt x="513" y="567"/>
                </a:lnTo>
                <a:cubicBezTo>
                  <a:pt x="513" y="567"/>
                  <a:pt x="513" y="567"/>
                  <a:pt x="513" y="558"/>
                </a:cubicBezTo>
                <a:lnTo>
                  <a:pt x="513" y="558"/>
                </a:lnTo>
                <a:cubicBezTo>
                  <a:pt x="279" y="9"/>
                  <a:pt x="279" y="9"/>
                  <a:pt x="279" y="9"/>
                </a:cubicBezTo>
                <a:lnTo>
                  <a:pt x="279" y="9"/>
                </a:lnTo>
                <a:lnTo>
                  <a:pt x="279" y="9"/>
                </a:lnTo>
                <a:lnTo>
                  <a:pt x="279" y="9"/>
                </a:lnTo>
                <a:lnTo>
                  <a:pt x="279" y="9"/>
                </a:lnTo>
                <a:lnTo>
                  <a:pt x="279" y="9"/>
                </a:lnTo>
                <a:lnTo>
                  <a:pt x="279" y="9"/>
                </a:lnTo>
                <a:lnTo>
                  <a:pt x="279" y="9"/>
                </a:lnTo>
                <a:cubicBezTo>
                  <a:pt x="270" y="9"/>
                  <a:pt x="270" y="9"/>
                  <a:pt x="270" y="9"/>
                </a:cubicBezTo>
                <a:lnTo>
                  <a:pt x="270" y="9"/>
                </a:lnTo>
                <a:lnTo>
                  <a:pt x="270" y="9"/>
                </a:lnTo>
                <a:cubicBezTo>
                  <a:pt x="270" y="9"/>
                  <a:pt x="270" y="9"/>
                  <a:pt x="270" y="0"/>
                </a:cubicBezTo>
                <a:lnTo>
                  <a:pt x="270" y="0"/>
                </a:lnTo>
                <a:lnTo>
                  <a:pt x="270" y="0"/>
                </a:lnTo>
                <a:lnTo>
                  <a:pt x="270" y="0"/>
                </a:lnTo>
                <a:lnTo>
                  <a:pt x="270" y="0"/>
                </a:lnTo>
                <a:lnTo>
                  <a:pt x="270" y="0"/>
                </a:lnTo>
                <a:lnTo>
                  <a:pt x="270" y="0"/>
                </a:lnTo>
                <a:lnTo>
                  <a:pt x="270" y="0"/>
                </a:lnTo>
                <a:cubicBezTo>
                  <a:pt x="261" y="0"/>
                  <a:pt x="261" y="0"/>
                  <a:pt x="261" y="0"/>
                </a:cubicBezTo>
                <a:lnTo>
                  <a:pt x="261" y="0"/>
                </a:lnTo>
                <a:lnTo>
                  <a:pt x="261" y="0"/>
                </a:lnTo>
                <a:lnTo>
                  <a:pt x="261" y="0"/>
                </a:lnTo>
                <a:lnTo>
                  <a:pt x="261" y="0"/>
                </a:lnTo>
                <a:lnTo>
                  <a:pt x="261" y="0"/>
                </a:lnTo>
                <a:lnTo>
                  <a:pt x="261" y="0"/>
                </a:lnTo>
                <a:lnTo>
                  <a:pt x="261" y="0"/>
                </a:lnTo>
                <a:cubicBezTo>
                  <a:pt x="261" y="0"/>
                  <a:pt x="261" y="0"/>
                  <a:pt x="252" y="0"/>
                </a:cubicBezTo>
                <a:lnTo>
                  <a:pt x="252" y="0"/>
                </a:lnTo>
                <a:lnTo>
                  <a:pt x="252" y="0"/>
                </a:lnTo>
                <a:lnTo>
                  <a:pt x="252" y="0"/>
                </a:lnTo>
                <a:lnTo>
                  <a:pt x="252" y="0"/>
                </a:lnTo>
                <a:lnTo>
                  <a:pt x="252" y="0"/>
                </a:lnTo>
                <a:lnTo>
                  <a:pt x="252" y="0"/>
                </a:lnTo>
                <a:lnTo>
                  <a:pt x="252" y="0"/>
                </a:lnTo>
                <a:lnTo>
                  <a:pt x="252" y="0"/>
                </a:lnTo>
                <a:lnTo>
                  <a:pt x="252" y="0"/>
                </a:lnTo>
                <a:cubicBezTo>
                  <a:pt x="252" y="0"/>
                  <a:pt x="252" y="0"/>
                  <a:pt x="243" y="0"/>
                </a:cubicBezTo>
                <a:lnTo>
                  <a:pt x="243" y="0"/>
                </a:lnTo>
                <a:lnTo>
                  <a:pt x="243" y="0"/>
                </a:lnTo>
                <a:cubicBezTo>
                  <a:pt x="243" y="9"/>
                  <a:pt x="243" y="9"/>
                  <a:pt x="243" y="9"/>
                </a:cubicBezTo>
                <a:lnTo>
                  <a:pt x="243" y="9"/>
                </a:lnTo>
                <a:lnTo>
                  <a:pt x="243" y="9"/>
                </a:lnTo>
                <a:lnTo>
                  <a:pt x="243" y="9"/>
                </a:lnTo>
                <a:lnTo>
                  <a:pt x="243" y="9"/>
                </a:lnTo>
                <a:lnTo>
                  <a:pt x="243" y="9"/>
                </a:lnTo>
                <a:lnTo>
                  <a:pt x="243" y="9"/>
                </a:lnTo>
                <a:lnTo>
                  <a:pt x="243" y="9"/>
                </a:lnTo>
                <a:lnTo>
                  <a:pt x="243" y="9"/>
                </a:lnTo>
                <a:lnTo>
                  <a:pt x="243" y="9"/>
                </a:lnTo>
                <a:lnTo>
                  <a:pt x="243" y="9"/>
                </a:lnTo>
                <a:cubicBezTo>
                  <a:pt x="0" y="558"/>
                  <a:pt x="0" y="558"/>
                  <a:pt x="0" y="558"/>
                </a:cubicBezTo>
                <a:lnTo>
                  <a:pt x="0" y="558"/>
                </a:lnTo>
                <a:cubicBezTo>
                  <a:pt x="0" y="567"/>
                  <a:pt x="0" y="567"/>
                  <a:pt x="0" y="567"/>
                </a:cubicBezTo>
                <a:lnTo>
                  <a:pt x="0" y="567"/>
                </a:lnTo>
                <a:lnTo>
                  <a:pt x="0" y="567"/>
                </a:lnTo>
                <a:lnTo>
                  <a:pt x="0" y="567"/>
                </a:lnTo>
                <a:lnTo>
                  <a:pt x="0" y="567"/>
                </a:lnTo>
                <a:lnTo>
                  <a:pt x="0" y="567"/>
                </a:lnTo>
                <a:lnTo>
                  <a:pt x="0" y="567"/>
                </a:lnTo>
                <a:cubicBezTo>
                  <a:pt x="0" y="567"/>
                  <a:pt x="0" y="567"/>
                  <a:pt x="0" y="576"/>
                </a:cubicBezTo>
                <a:lnTo>
                  <a:pt x="0" y="576"/>
                </a:lnTo>
                <a:lnTo>
                  <a:pt x="0" y="576"/>
                </a:lnTo>
                <a:lnTo>
                  <a:pt x="0" y="576"/>
                </a:lnTo>
                <a:lnTo>
                  <a:pt x="0" y="576"/>
                </a:lnTo>
                <a:lnTo>
                  <a:pt x="0" y="576"/>
                </a:lnTo>
                <a:lnTo>
                  <a:pt x="0" y="576"/>
                </a:lnTo>
                <a:lnTo>
                  <a:pt x="0" y="576"/>
                </a:lnTo>
                <a:cubicBezTo>
                  <a:pt x="0" y="576"/>
                  <a:pt x="0" y="576"/>
                  <a:pt x="0" y="585"/>
                </a:cubicBezTo>
                <a:lnTo>
                  <a:pt x="9" y="585"/>
                </a:lnTo>
                <a:lnTo>
                  <a:pt x="9" y="585"/>
                </a:lnTo>
                <a:lnTo>
                  <a:pt x="9" y="585"/>
                </a:lnTo>
                <a:lnTo>
                  <a:pt x="9" y="585"/>
                </a:lnTo>
                <a:lnTo>
                  <a:pt x="9" y="585"/>
                </a:lnTo>
                <a:lnTo>
                  <a:pt x="9" y="585"/>
                </a:lnTo>
                <a:lnTo>
                  <a:pt x="9" y="585"/>
                </a:lnTo>
                <a:lnTo>
                  <a:pt x="9" y="585"/>
                </a:lnTo>
                <a:lnTo>
                  <a:pt x="9" y="585"/>
                </a:lnTo>
                <a:lnTo>
                  <a:pt x="9" y="585"/>
                </a:lnTo>
                <a:cubicBezTo>
                  <a:pt x="9" y="594"/>
                  <a:pt x="9" y="594"/>
                  <a:pt x="9" y="594"/>
                </a:cubicBezTo>
                <a:cubicBezTo>
                  <a:pt x="18" y="594"/>
                  <a:pt x="18" y="594"/>
                  <a:pt x="18" y="594"/>
                </a:cubicBezTo>
                <a:lnTo>
                  <a:pt x="18" y="594"/>
                </a:lnTo>
                <a:lnTo>
                  <a:pt x="18" y="594"/>
                </a:lnTo>
                <a:lnTo>
                  <a:pt x="18" y="594"/>
                </a:lnTo>
                <a:lnTo>
                  <a:pt x="18" y="594"/>
                </a:lnTo>
                <a:lnTo>
                  <a:pt x="18" y="594"/>
                </a:lnTo>
                <a:lnTo>
                  <a:pt x="18" y="594"/>
                </a:lnTo>
                <a:lnTo>
                  <a:pt x="18" y="594"/>
                </a:lnTo>
                <a:lnTo>
                  <a:pt x="18" y="594"/>
                </a:lnTo>
                <a:lnTo>
                  <a:pt x="27" y="594"/>
                </a:lnTo>
                <a:lnTo>
                  <a:pt x="27" y="594"/>
                </a:lnTo>
                <a:lnTo>
                  <a:pt x="27" y="594"/>
                </a:lnTo>
                <a:cubicBezTo>
                  <a:pt x="27" y="594"/>
                  <a:pt x="27" y="594"/>
                  <a:pt x="36" y="594"/>
                </a:cubicBezTo>
                <a:lnTo>
                  <a:pt x="36" y="594"/>
                </a:lnTo>
                <a:lnTo>
                  <a:pt x="36" y="585"/>
                </a:lnTo>
                <a:lnTo>
                  <a:pt x="36" y="585"/>
                </a:lnTo>
                <a:lnTo>
                  <a:pt x="36" y="585"/>
                </a:lnTo>
                <a:cubicBezTo>
                  <a:pt x="261" y="441"/>
                  <a:pt x="261" y="441"/>
                  <a:pt x="261" y="441"/>
                </a:cubicBezTo>
                <a:cubicBezTo>
                  <a:pt x="477" y="585"/>
                  <a:pt x="477" y="585"/>
                  <a:pt x="477" y="585"/>
                </a:cubicBezTo>
                <a:lnTo>
                  <a:pt x="477" y="585"/>
                </a:lnTo>
                <a:lnTo>
                  <a:pt x="486" y="585"/>
                </a:lnTo>
                <a:cubicBezTo>
                  <a:pt x="486" y="585"/>
                  <a:pt x="486" y="585"/>
                  <a:pt x="486" y="594"/>
                </a:cubicBezTo>
                <a:lnTo>
                  <a:pt x="486" y="594"/>
                </a:lnTo>
                <a:cubicBezTo>
                  <a:pt x="486" y="594"/>
                  <a:pt x="486" y="594"/>
                  <a:pt x="495" y="594"/>
                </a:cubicBezTo>
                <a:lnTo>
                  <a:pt x="495" y="594"/>
                </a:lnTo>
                <a:lnTo>
                  <a:pt x="495" y="594"/>
                </a:lnTo>
                <a:lnTo>
                  <a:pt x="495" y="594"/>
                </a:lnTo>
                <a:lnTo>
                  <a:pt x="495" y="594"/>
                </a:lnTo>
                <a:lnTo>
                  <a:pt x="495" y="594"/>
                </a:lnTo>
                <a:lnTo>
                  <a:pt x="495" y="594"/>
                </a:lnTo>
                <a:lnTo>
                  <a:pt x="495" y="594"/>
                </a:lnTo>
                <a:lnTo>
                  <a:pt x="495" y="594"/>
                </a:lnTo>
                <a:cubicBezTo>
                  <a:pt x="504" y="594"/>
                  <a:pt x="504" y="594"/>
                  <a:pt x="504" y="594"/>
                </a:cubicBezTo>
                <a:lnTo>
                  <a:pt x="504" y="594"/>
                </a:lnTo>
                <a:lnTo>
                  <a:pt x="504" y="594"/>
                </a:lnTo>
                <a:lnTo>
                  <a:pt x="504" y="594"/>
                </a:lnTo>
                <a:cubicBezTo>
                  <a:pt x="504" y="594"/>
                  <a:pt x="504" y="594"/>
                  <a:pt x="504" y="585"/>
                </a:cubicBezTo>
                <a:lnTo>
                  <a:pt x="504" y="585"/>
                </a:lnTo>
                <a:lnTo>
                  <a:pt x="504" y="585"/>
                </a:lnTo>
                <a:lnTo>
                  <a:pt x="504" y="585"/>
                </a:lnTo>
                <a:lnTo>
                  <a:pt x="513" y="585"/>
                </a:lnTo>
                <a:close/>
                <a:moveTo>
                  <a:pt x="270" y="396"/>
                </a:moveTo>
                <a:lnTo>
                  <a:pt x="270" y="396"/>
                </a:lnTo>
                <a:lnTo>
                  <a:pt x="270" y="396"/>
                </a:lnTo>
                <a:lnTo>
                  <a:pt x="270" y="396"/>
                </a:lnTo>
                <a:lnTo>
                  <a:pt x="270" y="396"/>
                </a:lnTo>
                <a:lnTo>
                  <a:pt x="270" y="396"/>
                </a:lnTo>
                <a:lnTo>
                  <a:pt x="270" y="396"/>
                </a:lnTo>
                <a:lnTo>
                  <a:pt x="270" y="396"/>
                </a:lnTo>
                <a:lnTo>
                  <a:pt x="270" y="396"/>
                </a:lnTo>
                <a:lnTo>
                  <a:pt x="261" y="396"/>
                </a:lnTo>
                <a:lnTo>
                  <a:pt x="261" y="396"/>
                </a:lnTo>
                <a:lnTo>
                  <a:pt x="261" y="396"/>
                </a:lnTo>
                <a:lnTo>
                  <a:pt x="261" y="396"/>
                </a:lnTo>
                <a:lnTo>
                  <a:pt x="261" y="396"/>
                </a:lnTo>
                <a:lnTo>
                  <a:pt x="261" y="396"/>
                </a:lnTo>
                <a:lnTo>
                  <a:pt x="261" y="396"/>
                </a:lnTo>
                <a:lnTo>
                  <a:pt x="261" y="396"/>
                </a:lnTo>
                <a:lnTo>
                  <a:pt x="261" y="396"/>
                </a:lnTo>
                <a:cubicBezTo>
                  <a:pt x="252" y="396"/>
                  <a:pt x="252" y="396"/>
                  <a:pt x="252" y="396"/>
                </a:cubicBezTo>
                <a:lnTo>
                  <a:pt x="252" y="396"/>
                </a:lnTo>
                <a:lnTo>
                  <a:pt x="252" y="396"/>
                </a:lnTo>
                <a:lnTo>
                  <a:pt x="252" y="396"/>
                </a:lnTo>
                <a:lnTo>
                  <a:pt x="252" y="396"/>
                </a:lnTo>
                <a:lnTo>
                  <a:pt x="252" y="396"/>
                </a:lnTo>
                <a:lnTo>
                  <a:pt x="252" y="396"/>
                </a:lnTo>
                <a:lnTo>
                  <a:pt x="252" y="396"/>
                </a:lnTo>
                <a:cubicBezTo>
                  <a:pt x="252" y="396"/>
                  <a:pt x="252" y="396"/>
                  <a:pt x="243" y="396"/>
                </a:cubicBezTo>
                <a:lnTo>
                  <a:pt x="243" y="396"/>
                </a:lnTo>
                <a:lnTo>
                  <a:pt x="243" y="396"/>
                </a:lnTo>
                <a:lnTo>
                  <a:pt x="243" y="396"/>
                </a:lnTo>
                <a:cubicBezTo>
                  <a:pt x="72" y="513"/>
                  <a:pt x="72" y="513"/>
                  <a:pt x="72" y="513"/>
                </a:cubicBezTo>
                <a:cubicBezTo>
                  <a:pt x="261" y="81"/>
                  <a:pt x="261" y="81"/>
                  <a:pt x="261" y="81"/>
                </a:cubicBezTo>
                <a:cubicBezTo>
                  <a:pt x="441" y="513"/>
                  <a:pt x="441" y="513"/>
                  <a:pt x="441" y="513"/>
                </a:cubicBezTo>
                <a:lnTo>
                  <a:pt x="270" y="39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2" name="Freeform 574">
            <a:extLst>
              <a:ext uri="{FF2B5EF4-FFF2-40B4-BE49-F238E27FC236}">
                <a16:creationId xmlns:a16="http://schemas.microsoft.com/office/drawing/2014/main" id="{74DB0F1D-B53F-5746-8044-41E1B1EF1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9144" y="11287333"/>
            <a:ext cx="756590" cy="658966"/>
          </a:xfrm>
          <a:custGeom>
            <a:avLst/>
            <a:gdLst>
              <a:gd name="T0" fmla="*/ 342 w 685"/>
              <a:gd name="T1" fmla="*/ 594 h 595"/>
              <a:gd name="T2" fmla="*/ 342 w 685"/>
              <a:gd name="T3" fmla="*/ 594 h 595"/>
              <a:gd name="T4" fmla="*/ 324 w 685"/>
              <a:gd name="T5" fmla="*/ 585 h 595"/>
              <a:gd name="T6" fmla="*/ 99 w 685"/>
              <a:gd name="T7" fmla="*/ 360 h 595"/>
              <a:gd name="T8" fmla="*/ 99 w 685"/>
              <a:gd name="T9" fmla="*/ 360 h 595"/>
              <a:gd name="T10" fmla="*/ 54 w 685"/>
              <a:gd name="T11" fmla="*/ 315 h 595"/>
              <a:gd name="T12" fmla="*/ 0 w 685"/>
              <a:gd name="T13" fmla="*/ 180 h 595"/>
              <a:gd name="T14" fmla="*/ 54 w 685"/>
              <a:gd name="T15" fmla="*/ 54 h 595"/>
              <a:gd name="T16" fmla="*/ 180 w 685"/>
              <a:gd name="T17" fmla="*/ 0 h 595"/>
              <a:gd name="T18" fmla="*/ 315 w 685"/>
              <a:gd name="T19" fmla="*/ 54 h 595"/>
              <a:gd name="T20" fmla="*/ 342 w 685"/>
              <a:gd name="T21" fmla="*/ 81 h 595"/>
              <a:gd name="T22" fmla="*/ 369 w 685"/>
              <a:gd name="T23" fmla="*/ 54 h 595"/>
              <a:gd name="T24" fmla="*/ 504 w 685"/>
              <a:gd name="T25" fmla="*/ 0 h 595"/>
              <a:gd name="T26" fmla="*/ 630 w 685"/>
              <a:gd name="T27" fmla="*/ 54 h 595"/>
              <a:gd name="T28" fmla="*/ 684 w 685"/>
              <a:gd name="T29" fmla="*/ 180 h 595"/>
              <a:gd name="T30" fmla="*/ 630 w 685"/>
              <a:gd name="T31" fmla="*/ 315 h 595"/>
              <a:gd name="T32" fmla="*/ 630 w 685"/>
              <a:gd name="T33" fmla="*/ 315 h 595"/>
              <a:gd name="T34" fmla="*/ 585 w 685"/>
              <a:gd name="T35" fmla="*/ 360 h 595"/>
              <a:gd name="T36" fmla="*/ 585 w 685"/>
              <a:gd name="T37" fmla="*/ 360 h 595"/>
              <a:gd name="T38" fmla="*/ 360 w 685"/>
              <a:gd name="T39" fmla="*/ 585 h 595"/>
              <a:gd name="T40" fmla="*/ 342 w 685"/>
              <a:gd name="T41" fmla="*/ 594 h 595"/>
              <a:gd name="T42" fmla="*/ 135 w 685"/>
              <a:gd name="T43" fmla="*/ 333 h 595"/>
              <a:gd name="T44" fmla="*/ 135 w 685"/>
              <a:gd name="T45" fmla="*/ 333 h 595"/>
              <a:gd name="T46" fmla="*/ 342 w 685"/>
              <a:gd name="T47" fmla="*/ 540 h 595"/>
              <a:gd name="T48" fmla="*/ 549 w 685"/>
              <a:gd name="T49" fmla="*/ 333 h 595"/>
              <a:gd name="T50" fmla="*/ 558 w 685"/>
              <a:gd name="T51" fmla="*/ 324 h 595"/>
              <a:gd name="T52" fmla="*/ 603 w 685"/>
              <a:gd name="T53" fmla="*/ 279 h 595"/>
              <a:gd name="T54" fmla="*/ 639 w 685"/>
              <a:gd name="T55" fmla="*/ 180 h 595"/>
              <a:gd name="T56" fmla="*/ 603 w 685"/>
              <a:gd name="T57" fmla="*/ 81 h 595"/>
              <a:gd name="T58" fmla="*/ 504 w 685"/>
              <a:gd name="T59" fmla="*/ 45 h 595"/>
              <a:gd name="T60" fmla="*/ 405 w 685"/>
              <a:gd name="T61" fmla="*/ 81 h 595"/>
              <a:gd name="T62" fmla="*/ 360 w 685"/>
              <a:gd name="T63" fmla="*/ 126 h 595"/>
              <a:gd name="T64" fmla="*/ 342 w 685"/>
              <a:gd name="T65" fmla="*/ 135 h 595"/>
              <a:gd name="T66" fmla="*/ 324 w 685"/>
              <a:gd name="T67" fmla="*/ 126 h 595"/>
              <a:gd name="T68" fmla="*/ 279 w 685"/>
              <a:gd name="T69" fmla="*/ 81 h 595"/>
              <a:gd name="T70" fmla="*/ 180 w 685"/>
              <a:gd name="T71" fmla="*/ 45 h 595"/>
              <a:gd name="T72" fmla="*/ 81 w 685"/>
              <a:gd name="T73" fmla="*/ 81 h 595"/>
              <a:gd name="T74" fmla="*/ 45 w 685"/>
              <a:gd name="T75" fmla="*/ 180 h 595"/>
              <a:gd name="T76" fmla="*/ 81 w 685"/>
              <a:gd name="T77" fmla="*/ 279 h 595"/>
              <a:gd name="T78" fmla="*/ 126 w 685"/>
              <a:gd name="T79" fmla="*/ 324 h 595"/>
              <a:gd name="T80" fmla="*/ 135 w 685"/>
              <a:gd name="T81" fmla="*/ 333 h 595"/>
              <a:gd name="T82" fmla="*/ 612 w 685"/>
              <a:gd name="T83" fmla="*/ 297 h 595"/>
              <a:gd name="T84" fmla="*/ 612 w 685"/>
              <a:gd name="T85" fmla="*/ 297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85" h="595">
                <a:moveTo>
                  <a:pt x="342" y="594"/>
                </a:moveTo>
                <a:lnTo>
                  <a:pt x="342" y="594"/>
                </a:lnTo>
                <a:cubicBezTo>
                  <a:pt x="333" y="594"/>
                  <a:pt x="333" y="594"/>
                  <a:pt x="324" y="585"/>
                </a:cubicBezTo>
                <a:cubicBezTo>
                  <a:pt x="99" y="360"/>
                  <a:pt x="99" y="360"/>
                  <a:pt x="99" y="360"/>
                </a:cubicBezTo>
                <a:lnTo>
                  <a:pt x="99" y="360"/>
                </a:lnTo>
                <a:cubicBezTo>
                  <a:pt x="54" y="315"/>
                  <a:pt x="54" y="315"/>
                  <a:pt x="54" y="315"/>
                </a:cubicBezTo>
                <a:cubicBezTo>
                  <a:pt x="18" y="279"/>
                  <a:pt x="0" y="234"/>
                  <a:pt x="0" y="180"/>
                </a:cubicBezTo>
                <a:cubicBezTo>
                  <a:pt x="0" y="135"/>
                  <a:pt x="18" y="90"/>
                  <a:pt x="54" y="54"/>
                </a:cubicBezTo>
                <a:cubicBezTo>
                  <a:pt x="90" y="18"/>
                  <a:pt x="135" y="0"/>
                  <a:pt x="180" y="0"/>
                </a:cubicBezTo>
                <a:cubicBezTo>
                  <a:pt x="234" y="0"/>
                  <a:pt x="279" y="18"/>
                  <a:pt x="315" y="54"/>
                </a:cubicBezTo>
                <a:cubicBezTo>
                  <a:pt x="342" y="81"/>
                  <a:pt x="342" y="81"/>
                  <a:pt x="342" y="81"/>
                </a:cubicBezTo>
                <a:cubicBezTo>
                  <a:pt x="369" y="54"/>
                  <a:pt x="369" y="54"/>
                  <a:pt x="369" y="54"/>
                </a:cubicBezTo>
                <a:cubicBezTo>
                  <a:pt x="405" y="18"/>
                  <a:pt x="450" y="0"/>
                  <a:pt x="504" y="0"/>
                </a:cubicBezTo>
                <a:cubicBezTo>
                  <a:pt x="549" y="0"/>
                  <a:pt x="594" y="18"/>
                  <a:pt x="630" y="54"/>
                </a:cubicBezTo>
                <a:cubicBezTo>
                  <a:pt x="666" y="90"/>
                  <a:pt x="684" y="135"/>
                  <a:pt x="684" y="180"/>
                </a:cubicBezTo>
                <a:cubicBezTo>
                  <a:pt x="684" y="234"/>
                  <a:pt x="666" y="279"/>
                  <a:pt x="630" y="315"/>
                </a:cubicBezTo>
                <a:lnTo>
                  <a:pt x="630" y="315"/>
                </a:lnTo>
                <a:cubicBezTo>
                  <a:pt x="585" y="360"/>
                  <a:pt x="585" y="360"/>
                  <a:pt x="585" y="360"/>
                </a:cubicBezTo>
                <a:lnTo>
                  <a:pt x="585" y="360"/>
                </a:lnTo>
                <a:cubicBezTo>
                  <a:pt x="360" y="585"/>
                  <a:pt x="360" y="585"/>
                  <a:pt x="360" y="585"/>
                </a:cubicBezTo>
                <a:cubicBezTo>
                  <a:pt x="351" y="594"/>
                  <a:pt x="351" y="594"/>
                  <a:pt x="342" y="594"/>
                </a:cubicBezTo>
                <a:close/>
                <a:moveTo>
                  <a:pt x="135" y="333"/>
                </a:moveTo>
                <a:lnTo>
                  <a:pt x="135" y="333"/>
                </a:lnTo>
                <a:cubicBezTo>
                  <a:pt x="342" y="540"/>
                  <a:pt x="342" y="540"/>
                  <a:pt x="342" y="540"/>
                </a:cubicBezTo>
                <a:cubicBezTo>
                  <a:pt x="549" y="333"/>
                  <a:pt x="549" y="333"/>
                  <a:pt x="549" y="333"/>
                </a:cubicBezTo>
                <a:cubicBezTo>
                  <a:pt x="549" y="324"/>
                  <a:pt x="549" y="324"/>
                  <a:pt x="558" y="324"/>
                </a:cubicBezTo>
                <a:cubicBezTo>
                  <a:pt x="603" y="279"/>
                  <a:pt x="603" y="279"/>
                  <a:pt x="603" y="279"/>
                </a:cubicBezTo>
                <a:cubicBezTo>
                  <a:pt x="630" y="252"/>
                  <a:pt x="639" y="225"/>
                  <a:pt x="639" y="180"/>
                </a:cubicBezTo>
                <a:cubicBezTo>
                  <a:pt x="639" y="144"/>
                  <a:pt x="630" y="108"/>
                  <a:pt x="603" y="81"/>
                </a:cubicBezTo>
                <a:cubicBezTo>
                  <a:pt x="576" y="54"/>
                  <a:pt x="540" y="45"/>
                  <a:pt x="504" y="45"/>
                </a:cubicBezTo>
                <a:cubicBezTo>
                  <a:pt x="468" y="45"/>
                  <a:pt x="432" y="54"/>
                  <a:pt x="405" y="81"/>
                </a:cubicBezTo>
                <a:cubicBezTo>
                  <a:pt x="360" y="126"/>
                  <a:pt x="360" y="126"/>
                  <a:pt x="360" y="126"/>
                </a:cubicBezTo>
                <a:cubicBezTo>
                  <a:pt x="351" y="135"/>
                  <a:pt x="351" y="135"/>
                  <a:pt x="342" y="135"/>
                </a:cubicBezTo>
                <a:cubicBezTo>
                  <a:pt x="333" y="135"/>
                  <a:pt x="333" y="135"/>
                  <a:pt x="324" y="126"/>
                </a:cubicBezTo>
                <a:cubicBezTo>
                  <a:pt x="279" y="81"/>
                  <a:pt x="279" y="81"/>
                  <a:pt x="279" y="81"/>
                </a:cubicBezTo>
                <a:cubicBezTo>
                  <a:pt x="252" y="54"/>
                  <a:pt x="216" y="45"/>
                  <a:pt x="180" y="45"/>
                </a:cubicBezTo>
                <a:cubicBezTo>
                  <a:pt x="144" y="45"/>
                  <a:pt x="108" y="54"/>
                  <a:pt x="81" y="81"/>
                </a:cubicBezTo>
                <a:cubicBezTo>
                  <a:pt x="54" y="108"/>
                  <a:pt x="45" y="144"/>
                  <a:pt x="45" y="180"/>
                </a:cubicBezTo>
                <a:cubicBezTo>
                  <a:pt x="45" y="225"/>
                  <a:pt x="54" y="252"/>
                  <a:pt x="81" y="279"/>
                </a:cubicBezTo>
                <a:cubicBezTo>
                  <a:pt x="126" y="324"/>
                  <a:pt x="126" y="324"/>
                  <a:pt x="126" y="324"/>
                </a:cubicBezTo>
                <a:cubicBezTo>
                  <a:pt x="126" y="324"/>
                  <a:pt x="135" y="324"/>
                  <a:pt x="135" y="333"/>
                </a:cubicBezTo>
                <a:close/>
                <a:moveTo>
                  <a:pt x="612" y="297"/>
                </a:moveTo>
                <a:lnTo>
                  <a:pt x="612" y="29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3" name="Freeform 575">
            <a:extLst>
              <a:ext uri="{FF2B5EF4-FFF2-40B4-BE49-F238E27FC236}">
                <a16:creationId xmlns:a16="http://schemas.microsoft.com/office/drawing/2014/main" id="{494E2F18-0306-454C-9712-36013A7AD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0699" y="5430647"/>
            <a:ext cx="478361" cy="746828"/>
          </a:xfrm>
          <a:custGeom>
            <a:avLst/>
            <a:gdLst>
              <a:gd name="T0" fmla="*/ 216 w 433"/>
              <a:gd name="T1" fmla="*/ 675 h 676"/>
              <a:gd name="T2" fmla="*/ 216 w 433"/>
              <a:gd name="T3" fmla="*/ 675 h 676"/>
              <a:gd name="T4" fmla="*/ 198 w 433"/>
              <a:gd name="T5" fmla="*/ 666 h 676"/>
              <a:gd name="T6" fmla="*/ 99 w 433"/>
              <a:gd name="T7" fmla="*/ 486 h 676"/>
              <a:gd name="T8" fmla="*/ 0 w 433"/>
              <a:gd name="T9" fmla="*/ 216 h 676"/>
              <a:gd name="T10" fmla="*/ 216 w 433"/>
              <a:gd name="T11" fmla="*/ 0 h 676"/>
              <a:gd name="T12" fmla="*/ 432 w 433"/>
              <a:gd name="T13" fmla="*/ 216 h 676"/>
              <a:gd name="T14" fmla="*/ 333 w 433"/>
              <a:gd name="T15" fmla="*/ 486 h 676"/>
              <a:gd name="T16" fmla="*/ 234 w 433"/>
              <a:gd name="T17" fmla="*/ 666 h 676"/>
              <a:gd name="T18" fmla="*/ 216 w 433"/>
              <a:gd name="T19" fmla="*/ 675 h 676"/>
              <a:gd name="T20" fmla="*/ 216 w 433"/>
              <a:gd name="T21" fmla="*/ 45 h 676"/>
              <a:gd name="T22" fmla="*/ 216 w 433"/>
              <a:gd name="T23" fmla="*/ 45 h 676"/>
              <a:gd name="T24" fmla="*/ 45 w 433"/>
              <a:gd name="T25" fmla="*/ 216 h 676"/>
              <a:gd name="T26" fmla="*/ 144 w 433"/>
              <a:gd name="T27" fmla="*/ 468 h 676"/>
              <a:gd name="T28" fmla="*/ 216 w 433"/>
              <a:gd name="T29" fmla="*/ 612 h 676"/>
              <a:gd name="T30" fmla="*/ 297 w 433"/>
              <a:gd name="T31" fmla="*/ 468 h 676"/>
              <a:gd name="T32" fmla="*/ 387 w 433"/>
              <a:gd name="T33" fmla="*/ 216 h 676"/>
              <a:gd name="T34" fmla="*/ 216 w 433"/>
              <a:gd name="T35" fmla="*/ 45 h 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33" h="676">
                <a:moveTo>
                  <a:pt x="216" y="675"/>
                </a:moveTo>
                <a:lnTo>
                  <a:pt x="216" y="675"/>
                </a:lnTo>
                <a:cubicBezTo>
                  <a:pt x="207" y="675"/>
                  <a:pt x="207" y="666"/>
                  <a:pt x="198" y="666"/>
                </a:cubicBezTo>
                <a:cubicBezTo>
                  <a:pt x="198" y="657"/>
                  <a:pt x="153" y="585"/>
                  <a:pt x="99" y="486"/>
                </a:cubicBezTo>
                <a:cubicBezTo>
                  <a:pt x="36" y="360"/>
                  <a:pt x="0" y="270"/>
                  <a:pt x="0" y="216"/>
                </a:cubicBezTo>
                <a:cubicBezTo>
                  <a:pt x="0" y="99"/>
                  <a:pt x="99" y="0"/>
                  <a:pt x="216" y="0"/>
                </a:cubicBezTo>
                <a:cubicBezTo>
                  <a:pt x="333" y="0"/>
                  <a:pt x="432" y="99"/>
                  <a:pt x="432" y="216"/>
                </a:cubicBezTo>
                <a:cubicBezTo>
                  <a:pt x="432" y="270"/>
                  <a:pt x="396" y="360"/>
                  <a:pt x="333" y="486"/>
                </a:cubicBezTo>
                <a:cubicBezTo>
                  <a:pt x="288" y="585"/>
                  <a:pt x="234" y="657"/>
                  <a:pt x="234" y="666"/>
                </a:cubicBezTo>
                <a:cubicBezTo>
                  <a:pt x="234" y="666"/>
                  <a:pt x="225" y="675"/>
                  <a:pt x="216" y="675"/>
                </a:cubicBezTo>
                <a:close/>
                <a:moveTo>
                  <a:pt x="216" y="45"/>
                </a:moveTo>
                <a:lnTo>
                  <a:pt x="216" y="45"/>
                </a:lnTo>
                <a:cubicBezTo>
                  <a:pt x="126" y="45"/>
                  <a:pt x="45" y="117"/>
                  <a:pt x="45" y="216"/>
                </a:cubicBezTo>
                <a:cubicBezTo>
                  <a:pt x="45" y="243"/>
                  <a:pt x="63" y="315"/>
                  <a:pt x="144" y="468"/>
                </a:cubicBezTo>
                <a:cubicBezTo>
                  <a:pt x="171" y="522"/>
                  <a:pt x="198" y="576"/>
                  <a:pt x="216" y="612"/>
                </a:cubicBezTo>
                <a:cubicBezTo>
                  <a:pt x="234" y="576"/>
                  <a:pt x="261" y="522"/>
                  <a:pt x="297" y="468"/>
                </a:cubicBezTo>
                <a:cubicBezTo>
                  <a:pt x="369" y="315"/>
                  <a:pt x="387" y="243"/>
                  <a:pt x="387" y="216"/>
                </a:cubicBezTo>
                <a:cubicBezTo>
                  <a:pt x="387" y="117"/>
                  <a:pt x="306" y="45"/>
                  <a:pt x="216" y="4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4" name="Freeform 576">
            <a:extLst>
              <a:ext uri="{FF2B5EF4-FFF2-40B4-BE49-F238E27FC236}">
                <a16:creationId xmlns:a16="http://schemas.microsoft.com/office/drawing/2014/main" id="{CD48A287-A24A-7C49-ADE6-A252BA9E7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7611" y="5552676"/>
            <a:ext cx="219657" cy="219657"/>
          </a:xfrm>
          <a:custGeom>
            <a:avLst/>
            <a:gdLst>
              <a:gd name="T0" fmla="*/ 99 w 199"/>
              <a:gd name="T1" fmla="*/ 198 h 199"/>
              <a:gd name="T2" fmla="*/ 99 w 199"/>
              <a:gd name="T3" fmla="*/ 198 h 199"/>
              <a:gd name="T4" fmla="*/ 0 w 199"/>
              <a:gd name="T5" fmla="*/ 99 h 199"/>
              <a:gd name="T6" fmla="*/ 99 w 199"/>
              <a:gd name="T7" fmla="*/ 0 h 199"/>
              <a:gd name="T8" fmla="*/ 198 w 199"/>
              <a:gd name="T9" fmla="*/ 99 h 199"/>
              <a:gd name="T10" fmla="*/ 99 w 199"/>
              <a:gd name="T11" fmla="*/ 198 h 199"/>
              <a:gd name="T12" fmla="*/ 99 w 199"/>
              <a:gd name="T13" fmla="*/ 45 h 199"/>
              <a:gd name="T14" fmla="*/ 99 w 199"/>
              <a:gd name="T15" fmla="*/ 45 h 199"/>
              <a:gd name="T16" fmla="*/ 45 w 199"/>
              <a:gd name="T17" fmla="*/ 99 h 199"/>
              <a:gd name="T18" fmla="*/ 99 w 199"/>
              <a:gd name="T19" fmla="*/ 153 h 199"/>
              <a:gd name="T20" fmla="*/ 153 w 199"/>
              <a:gd name="T21" fmla="*/ 99 h 199"/>
              <a:gd name="T22" fmla="*/ 99 w 199"/>
              <a:gd name="T23" fmla="*/ 45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99" h="199">
                <a:moveTo>
                  <a:pt x="99" y="198"/>
                </a:moveTo>
                <a:lnTo>
                  <a:pt x="99" y="198"/>
                </a:lnTo>
                <a:cubicBezTo>
                  <a:pt x="45" y="198"/>
                  <a:pt x="0" y="153"/>
                  <a:pt x="0" y="99"/>
                </a:cubicBezTo>
                <a:cubicBezTo>
                  <a:pt x="0" y="45"/>
                  <a:pt x="45" y="0"/>
                  <a:pt x="99" y="0"/>
                </a:cubicBezTo>
                <a:cubicBezTo>
                  <a:pt x="153" y="0"/>
                  <a:pt x="198" y="45"/>
                  <a:pt x="198" y="99"/>
                </a:cubicBezTo>
                <a:cubicBezTo>
                  <a:pt x="198" y="153"/>
                  <a:pt x="153" y="198"/>
                  <a:pt x="99" y="198"/>
                </a:cubicBezTo>
                <a:close/>
                <a:moveTo>
                  <a:pt x="99" y="45"/>
                </a:moveTo>
                <a:lnTo>
                  <a:pt x="99" y="45"/>
                </a:lnTo>
                <a:cubicBezTo>
                  <a:pt x="72" y="45"/>
                  <a:pt x="45" y="72"/>
                  <a:pt x="45" y="99"/>
                </a:cubicBezTo>
                <a:cubicBezTo>
                  <a:pt x="45" y="126"/>
                  <a:pt x="72" y="153"/>
                  <a:pt x="99" y="153"/>
                </a:cubicBezTo>
                <a:cubicBezTo>
                  <a:pt x="126" y="153"/>
                  <a:pt x="153" y="126"/>
                  <a:pt x="153" y="99"/>
                </a:cubicBezTo>
                <a:cubicBezTo>
                  <a:pt x="153" y="72"/>
                  <a:pt x="126" y="45"/>
                  <a:pt x="99" y="4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5" name="Freeform 577">
            <a:extLst>
              <a:ext uri="{FF2B5EF4-FFF2-40B4-BE49-F238E27FC236}">
                <a16:creationId xmlns:a16="http://schemas.microsoft.com/office/drawing/2014/main" id="{A9FF138B-9CE7-7F42-815F-1066CEA126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5494" y="8295526"/>
            <a:ext cx="571103" cy="746828"/>
          </a:xfrm>
          <a:custGeom>
            <a:avLst/>
            <a:gdLst>
              <a:gd name="T0" fmla="*/ 486 w 515"/>
              <a:gd name="T1" fmla="*/ 314 h 675"/>
              <a:gd name="T2" fmla="*/ 486 w 515"/>
              <a:gd name="T3" fmla="*/ 314 h 675"/>
              <a:gd name="T4" fmla="*/ 468 w 515"/>
              <a:gd name="T5" fmla="*/ 314 h 675"/>
              <a:gd name="T6" fmla="*/ 468 w 515"/>
              <a:gd name="T7" fmla="*/ 216 h 675"/>
              <a:gd name="T8" fmla="*/ 262 w 515"/>
              <a:gd name="T9" fmla="*/ 0 h 675"/>
              <a:gd name="T10" fmla="*/ 45 w 515"/>
              <a:gd name="T11" fmla="*/ 216 h 675"/>
              <a:gd name="T12" fmla="*/ 45 w 515"/>
              <a:gd name="T13" fmla="*/ 314 h 675"/>
              <a:gd name="T14" fmla="*/ 36 w 515"/>
              <a:gd name="T15" fmla="*/ 314 h 675"/>
              <a:gd name="T16" fmla="*/ 0 w 515"/>
              <a:gd name="T17" fmla="*/ 350 h 675"/>
              <a:gd name="T18" fmla="*/ 0 w 515"/>
              <a:gd name="T19" fmla="*/ 648 h 675"/>
              <a:gd name="T20" fmla="*/ 36 w 515"/>
              <a:gd name="T21" fmla="*/ 674 h 675"/>
              <a:gd name="T22" fmla="*/ 486 w 515"/>
              <a:gd name="T23" fmla="*/ 674 h 675"/>
              <a:gd name="T24" fmla="*/ 514 w 515"/>
              <a:gd name="T25" fmla="*/ 648 h 675"/>
              <a:gd name="T26" fmla="*/ 514 w 515"/>
              <a:gd name="T27" fmla="*/ 350 h 675"/>
              <a:gd name="T28" fmla="*/ 486 w 515"/>
              <a:gd name="T29" fmla="*/ 314 h 675"/>
              <a:gd name="T30" fmla="*/ 91 w 515"/>
              <a:gd name="T31" fmla="*/ 216 h 675"/>
              <a:gd name="T32" fmla="*/ 91 w 515"/>
              <a:gd name="T33" fmla="*/ 216 h 675"/>
              <a:gd name="T34" fmla="*/ 262 w 515"/>
              <a:gd name="T35" fmla="*/ 45 h 675"/>
              <a:gd name="T36" fmla="*/ 423 w 515"/>
              <a:gd name="T37" fmla="*/ 216 h 675"/>
              <a:gd name="T38" fmla="*/ 432 w 515"/>
              <a:gd name="T39" fmla="*/ 314 h 675"/>
              <a:gd name="T40" fmla="*/ 91 w 515"/>
              <a:gd name="T41" fmla="*/ 314 h 675"/>
              <a:gd name="T42" fmla="*/ 91 w 515"/>
              <a:gd name="T43" fmla="*/ 216 h 675"/>
              <a:gd name="T44" fmla="*/ 468 w 515"/>
              <a:gd name="T45" fmla="*/ 629 h 675"/>
              <a:gd name="T46" fmla="*/ 468 w 515"/>
              <a:gd name="T47" fmla="*/ 629 h 675"/>
              <a:gd name="T48" fmla="*/ 45 w 515"/>
              <a:gd name="T49" fmla="*/ 629 h 675"/>
              <a:gd name="T50" fmla="*/ 45 w 515"/>
              <a:gd name="T51" fmla="*/ 360 h 675"/>
              <a:gd name="T52" fmla="*/ 468 w 515"/>
              <a:gd name="T53" fmla="*/ 360 h 675"/>
              <a:gd name="T54" fmla="*/ 468 w 515"/>
              <a:gd name="T55" fmla="*/ 629 h 6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15" h="675">
                <a:moveTo>
                  <a:pt x="486" y="314"/>
                </a:moveTo>
                <a:lnTo>
                  <a:pt x="486" y="314"/>
                </a:lnTo>
                <a:cubicBezTo>
                  <a:pt x="468" y="314"/>
                  <a:pt x="468" y="314"/>
                  <a:pt x="468" y="314"/>
                </a:cubicBezTo>
                <a:cubicBezTo>
                  <a:pt x="468" y="216"/>
                  <a:pt x="468" y="216"/>
                  <a:pt x="468" y="216"/>
                </a:cubicBezTo>
                <a:cubicBezTo>
                  <a:pt x="468" y="98"/>
                  <a:pt x="379" y="0"/>
                  <a:pt x="262" y="0"/>
                </a:cubicBezTo>
                <a:cubicBezTo>
                  <a:pt x="144" y="0"/>
                  <a:pt x="45" y="98"/>
                  <a:pt x="45" y="216"/>
                </a:cubicBezTo>
                <a:cubicBezTo>
                  <a:pt x="45" y="314"/>
                  <a:pt x="45" y="314"/>
                  <a:pt x="45" y="314"/>
                </a:cubicBezTo>
                <a:cubicBezTo>
                  <a:pt x="36" y="314"/>
                  <a:pt x="36" y="314"/>
                  <a:pt x="36" y="314"/>
                </a:cubicBezTo>
                <a:cubicBezTo>
                  <a:pt x="19" y="314"/>
                  <a:pt x="0" y="333"/>
                  <a:pt x="0" y="350"/>
                </a:cubicBezTo>
                <a:cubicBezTo>
                  <a:pt x="0" y="648"/>
                  <a:pt x="0" y="648"/>
                  <a:pt x="0" y="648"/>
                </a:cubicBezTo>
                <a:cubicBezTo>
                  <a:pt x="0" y="657"/>
                  <a:pt x="19" y="674"/>
                  <a:pt x="36" y="674"/>
                </a:cubicBezTo>
                <a:cubicBezTo>
                  <a:pt x="486" y="674"/>
                  <a:pt x="486" y="674"/>
                  <a:pt x="486" y="674"/>
                </a:cubicBezTo>
                <a:cubicBezTo>
                  <a:pt x="504" y="674"/>
                  <a:pt x="514" y="657"/>
                  <a:pt x="514" y="648"/>
                </a:cubicBezTo>
                <a:cubicBezTo>
                  <a:pt x="514" y="350"/>
                  <a:pt x="514" y="350"/>
                  <a:pt x="514" y="350"/>
                </a:cubicBezTo>
                <a:cubicBezTo>
                  <a:pt x="514" y="333"/>
                  <a:pt x="504" y="314"/>
                  <a:pt x="486" y="314"/>
                </a:cubicBezTo>
                <a:close/>
                <a:moveTo>
                  <a:pt x="91" y="216"/>
                </a:moveTo>
                <a:lnTo>
                  <a:pt x="91" y="216"/>
                </a:lnTo>
                <a:cubicBezTo>
                  <a:pt x="91" y="126"/>
                  <a:pt x="163" y="45"/>
                  <a:pt x="262" y="45"/>
                </a:cubicBezTo>
                <a:cubicBezTo>
                  <a:pt x="351" y="45"/>
                  <a:pt x="423" y="126"/>
                  <a:pt x="423" y="216"/>
                </a:cubicBezTo>
                <a:cubicBezTo>
                  <a:pt x="432" y="314"/>
                  <a:pt x="432" y="314"/>
                  <a:pt x="432" y="314"/>
                </a:cubicBezTo>
                <a:cubicBezTo>
                  <a:pt x="91" y="314"/>
                  <a:pt x="91" y="314"/>
                  <a:pt x="91" y="314"/>
                </a:cubicBezTo>
                <a:lnTo>
                  <a:pt x="91" y="216"/>
                </a:lnTo>
                <a:close/>
                <a:moveTo>
                  <a:pt x="468" y="629"/>
                </a:moveTo>
                <a:lnTo>
                  <a:pt x="468" y="629"/>
                </a:lnTo>
                <a:cubicBezTo>
                  <a:pt x="45" y="629"/>
                  <a:pt x="45" y="629"/>
                  <a:pt x="45" y="629"/>
                </a:cubicBezTo>
                <a:cubicBezTo>
                  <a:pt x="45" y="360"/>
                  <a:pt x="45" y="360"/>
                  <a:pt x="45" y="360"/>
                </a:cubicBezTo>
                <a:cubicBezTo>
                  <a:pt x="468" y="360"/>
                  <a:pt x="468" y="360"/>
                  <a:pt x="468" y="360"/>
                </a:cubicBezTo>
                <a:lnTo>
                  <a:pt x="468" y="6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6" name="Freeform 578">
            <a:extLst>
              <a:ext uri="{FF2B5EF4-FFF2-40B4-BE49-F238E27FC236}">
                <a16:creationId xmlns:a16="http://schemas.microsoft.com/office/drawing/2014/main" id="{EEB1A3AA-BEFE-BF49-9CEF-4C31F2C1D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80873" y="8773888"/>
            <a:ext cx="53695" cy="141554"/>
          </a:xfrm>
          <a:custGeom>
            <a:avLst/>
            <a:gdLst>
              <a:gd name="T0" fmla="*/ 27 w 47"/>
              <a:gd name="T1" fmla="*/ 125 h 126"/>
              <a:gd name="T2" fmla="*/ 27 w 47"/>
              <a:gd name="T3" fmla="*/ 125 h 126"/>
              <a:gd name="T4" fmla="*/ 46 w 47"/>
              <a:gd name="T5" fmla="*/ 98 h 126"/>
              <a:gd name="T6" fmla="*/ 46 w 47"/>
              <a:gd name="T7" fmla="*/ 26 h 126"/>
              <a:gd name="T8" fmla="*/ 27 w 47"/>
              <a:gd name="T9" fmla="*/ 0 h 126"/>
              <a:gd name="T10" fmla="*/ 0 w 47"/>
              <a:gd name="T11" fmla="*/ 26 h 126"/>
              <a:gd name="T12" fmla="*/ 0 w 47"/>
              <a:gd name="T13" fmla="*/ 98 h 126"/>
              <a:gd name="T14" fmla="*/ 27 w 47"/>
              <a:gd name="T15" fmla="*/ 125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7" h="126">
                <a:moveTo>
                  <a:pt x="27" y="125"/>
                </a:moveTo>
                <a:lnTo>
                  <a:pt x="27" y="125"/>
                </a:lnTo>
                <a:cubicBezTo>
                  <a:pt x="36" y="125"/>
                  <a:pt x="46" y="117"/>
                  <a:pt x="46" y="98"/>
                </a:cubicBezTo>
                <a:cubicBezTo>
                  <a:pt x="46" y="26"/>
                  <a:pt x="46" y="26"/>
                  <a:pt x="46" y="26"/>
                </a:cubicBezTo>
                <a:cubicBezTo>
                  <a:pt x="46" y="9"/>
                  <a:pt x="36" y="0"/>
                  <a:pt x="27" y="0"/>
                </a:cubicBezTo>
                <a:cubicBezTo>
                  <a:pt x="19" y="0"/>
                  <a:pt x="0" y="9"/>
                  <a:pt x="0" y="26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117"/>
                  <a:pt x="19" y="125"/>
                  <a:pt x="27" y="12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7" name="CuadroTexto 656">
            <a:extLst>
              <a:ext uri="{FF2B5EF4-FFF2-40B4-BE49-F238E27FC236}">
                <a16:creationId xmlns:a16="http://schemas.microsoft.com/office/drawing/2014/main" id="{A959528E-ABAD-D847-9062-3BE69F560984}"/>
              </a:ext>
            </a:extLst>
          </p:cNvPr>
          <p:cNvSpPr txBox="1"/>
          <p:nvPr/>
        </p:nvSpPr>
        <p:spPr>
          <a:xfrm>
            <a:off x="10651394" y="814199"/>
            <a:ext cx="30748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Travel</a:t>
            </a:r>
          </a:p>
        </p:txBody>
      </p:sp>
      <p:sp>
        <p:nvSpPr>
          <p:cNvPr id="658" name="CuadroTexto 657">
            <a:extLst>
              <a:ext uri="{FF2B5EF4-FFF2-40B4-BE49-F238E27FC236}">
                <a16:creationId xmlns:a16="http://schemas.microsoft.com/office/drawing/2014/main" id="{B5ECF208-AA02-D848-AF29-B4560A83FA69}"/>
              </a:ext>
            </a:extLst>
          </p:cNvPr>
          <p:cNvSpPr txBox="1"/>
          <p:nvPr/>
        </p:nvSpPr>
        <p:spPr>
          <a:xfrm>
            <a:off x="2451398" y="2329624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52DA2FF-B89A-E347-901F-4AA8058E9118}"/>
              </a:ext>
            </a:extLst>
          </p:cNvPr>
          <p:cNvGrpSpPr/>
          <p:nvPr/>
        </p:nvGrpSpPr>
        <p:grpSpPr>
          <a:xfrm>
            <a:off x="17636291" y="4970590"/>
            <a:ext cx="6431883" cy="7434908"/>
            <a:chOff x="17636291" y="4970590"/>
            <a:chExt cx="6431883" cy="7434908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46B77915-4D8F-5D4E-9668-769EED143596}"/>
                </a:ext>
              </a:extLst>
            </p:cNvPr>
            <p:cNvGrpSpPr/>
            <p:nvPr/>
          </p:nvGrpSpPr>
          <p:grpSpPr>
            <a:xfrm>
              <a:off x="17636291" y="4970590"/>
              <a:ext cx="4518438" cy="1592908"/>
              <a:chOff x="2088671" y="10759890"/>
              <a:chExt cx="4518438" cy="1592908"/>
            </a:xfrm>
          </p:grpSpPr>
          <p:sp>
            <p:nvSpPr>
              <p:cNvPr id="72" name="CuadroTexto 395">
                <a:extLst>
                  <a:ext uri="{FF2B5EF4-FFF2-40B4-BE49-F238E27FC236}">
                    <a16:creationId xmlns:a16="http://schemas.microsoft.com/office/drawing/2014/main" id="{E437B246-9B2A-A047-BB3A-E29B15894694}"/>
                  </a:ext>
                </a:extLst>
              </p:cNvPr>
              <p:cNvSpPr txBox="1"/>
              <p:nvPr/>
            </p:nvSpPr>
            <p:spPr>
              <a:xfrm>
                <a:off x="2112117" y="10759890"/>
                <a:ext cx="23826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Advertise</a:t>
                </a:r>
              </a:p>
            </p:txBody>
          </p:sp>
          <p:sp>
            <p:nvSpPr>
              <p:cNvPr id="73" name="Rectangle 56">
                <a:extLst>
                  <a:ext uri="{FF2B5EF4-FFF2-40B4-BE49-F238E27FC236}">
                    <a16:creationId xmlns:a16="http://schemas.microsoft.com/office/drawing/2014/main" id="{7D8A7AD8-A89A-A946-A880-6A38783743BA}"/>
                  </a:ext>
                </a:extLst>
              </p:cNvPr>
              <p:cNvSpPr/>
              <p:nvPr/>
            </p:nvSpPr>
            <p:spPr>
              <a:xfrm>
                <a:off x="2088671" y="11398691"/>
                <a:ext cx="4518438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9DE48204-56B4-454E-9777-0B1AAA7063D9}"/>
                </a:ext>
              </a:extLst>
            </p:cNvPr>
            <p:cNvGrpSpPr/>
            <p:nvPr/>
          </p:nvGrpSpPr>
          <p:grpSpPr>
            <a:xfrm>
              <a:off x="17636291" y="10812590"/>
              <a:ext cx="4518438" cy="1592908"/>
              <a:chOff x="2088671" y="10759890"/>
              <a:chExt cx="4518438" cy="1592908"/>
            </a:xfrm>
          </p:grpSpPr>
          <p:sp>
            <p:nvSpPr>
              <p:cNvPr id="75" name="CuadroTexto 395">
                <a:extLst>
                  <a:ext uri="{FF2B5EF4-FFF2-40B4-BE49-F238E27FC236}">
                    <a16:creationId xmlns:a16="http://schemas.microsoft.com/office/drawing/2014/main" id="{B022E529-B170-CC45-9504-BAFCE16921CB}"/>
                  </a:ext>
                </a:extLst>
              </p:cNvPr>
              <p:cNvSpPr txBox="1"/>
              <p:nvPr/>
            </p:nvSpPr>
            <p:spPr>
              <a:xfrm>
                <a:off x="2112117" y="10759890"/>
                <a:ext cx="23826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Prioritize</a:t>
                </a:r>
              </a:p>
            </p:txBody>
          </p:sp>
          <p:sp>
            <p:nvSpPr>
              <p:cNvPr id="76" name="Rectangle 56">
                <a:extLst>
                  <a:ext uri="{FF2B5EF4-FFF2-40B4-BE49-F238E27FC236}">
                    <a16:creationId xmlns:a16="http://schemas.microsoft.com/office/drawing/2014/main" id="{09AF46FD-FC97-3D42-AF3B-5A6A5F38B7E9}"/>
                  </a:ext>
                </a:extLst>
              </p:cNvPr>
              <p:cNvSpPr/>
              <p:nvPr/>
            </p:nvSpPr>
            <p:spPr>
              <a:xfrm>
                <a:off x="2088671" y="11398691"/>
                <a:ext cx="4518438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06C449A5-ED25-E248-842F-2B62AD5E6523}"/>
                </a:ext>
              </a:extLst>
            </p:cNvPr>
            <p:cNvGrpSpPr/>
            <p:nvPr/>
          </p:nvGrpSpPr>
          <p:grpSpPr>
            <a:xfrm>
              <a:off x="19549736" y="7870785"/>
              <a:ext cx="4518438" cy="1592908"/>
              <a:chOff x="2088671" y="10759890"/>
              <a:chExt cx="4518438" cy="1592908"/>
            </a:xfrm>
          </p:grpSpPr>
          <p:sp>
            <p:nvSpPr>
              <p:cNvPr id="78" name="CuadroTexto 395">
                <a:extLst>
                  <a:ext uri="{FF2B5EF4-FFF2-40B4-BE49-F238E27FC236}">
                    <a16:creationId xmlns:a16="http://schemas.microsoft.com/office/drawing/2014/main" id="{F99C79B4-032D-5D4D-9664-8177EF22EE1C}"/>
                  </a:ext>
                </a:extLst>
              </p:cNvPr>
              <p:cNvSpPr txBox="1"/>
              <p:nvPr/>
            </p:nvSpPr>
            <p:spPr>
              <a:xfrm>
                <a:off x="2112117" y="10759890"/>
                <a:ext cx="23826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Authorize</a:t>
                </a:r>
              </a:p>
            </p:txBody>
          </p:sp>
          <p:sp>
            <p:nvSpPr>
              <p:cNvPr id="79" name="Rectangle 56">
                <a:extLst>
                  <a:ext uri="{FF2B5EF4-FFF2-40B4-BE49-F238E27FC236}">
                    <a16:creationId xmlns:a16="http://schemas.microsoft.com/office/drawing/2014/main" id="{752598D0-BC91-5747-84B1-709B24B0A2C6}"/>
                  </a:ext>
                </a:extLst>
              </p:cNvPr>
              <p:cNvSpPr/>
              <p:nvPr/>
            </p:nvSpPr>
            <p:spPr>
              <a:xfrm>
                <a:off x="2088671" y="11398691"/>
                <a:ext cx="4518438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27F2A572-03AC-FA40-8186-6869E1B1686F}"/>
              </a:ext>
            </a:extLst>
          </p:cNvPr>
          <p:cNvGrpSpPr/>
          <p:nvPr/>
        </p:nvGrpSpPr>
        <p:grpSpPr>
          <a:xfrm flipH="1">
            <a:off x="490629" y="4970590"/>
            <a:ext cx="6431883" cy="7434908"/>
            <a:chOff x="17636291" y="4970590"/>
            <a:chExt cx="6431883" cy="7434908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E151C9D4-7D3C-5848-ACE8-10823D4DE6D9}"/>
                </a:ext>
              </a:extLst>
            </p:cNvPr>
            <p:cNvGrpSpPr/>
            <p:nvPr/>
          </p:nvGrpSpPr>
          <p:grpSpPr>
            <a:xfrm>
              <a:off x="17636291" y="4970590"/>
              <a:ext cx="4518438" cy="1592908"/>
              <a:chOff x="2088671" y="10759890"/>
              <a:chExt cx="4518438" cy="1592908"/>
            </a:xfrm>
          </p:grpSpPr>
          <p:sp>
            <p:nvSpPr>
              <p:cNvPr id="88" name="CuadroTexto 395">
                <a:extLst>
                  <a:ext uri="{FF2B5EF4-FFF2-40B4-BE49-F238E27FC236}">
                    <a16:creationId xmlns:a16="http://schemas.microsoft.com/office/drawing/2014/main" id="{78FF68EE-6B25-B440-9882-E12151FD77F3}"/>
                  </a:ext>
                </a:extLst>
              </p:cNvPr>
              <p:cNvSpPr txBox="1"/>
              <p:nvPr/>
            </p:nvSpPr>
            <p:spPr>
              <a:xfrm>
                <a:off x="2112117" y="10759890"/>
                <a:ext cx="23826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Develop</a:t>
                </a:r>
              </a:p>
            </p:txBody>
          </p:sp>
          <p:sp>
            <p:nvSpPr>
              <p:cNvPr id="89" name="Rectangle 56">
                <a:extLst>
                  <a:ext uri="{FF2B5EF4-FFF2-40B4-BE49-F238E27FC236}">
                    <a16:creationId xmlns:a16="http://schemas.microsoft.com/office/drawing/2014/main" id="{20DB988C-1EDA-034F-B588-42BE6ABD3377}"/>
                  </a:ext>
                </a:extLst>
              </p:cNvPr>
              <p:cNvSpPr/>
              <p:nvPr/>
            </p:nvSpPr>
            <p:spPr>
              <a:xfrm>
                <a:off x="2088671" y="11398691"/>
                <a:ext cx="4518438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pPr algn="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0E146AC4-9616-244D-BC27-7BD65DE34E73}"/>
                </a:ext>
              </a:extLst>
            </p:cNvPr>
            <p:cNvGrpSpPr/>
            <p:nvPr/>
          </p:nvGrpSpPr>
          <p:grpSpPr>
            <a:xfrm>
              <a:off x="17636291" y="10812590"/>
              <a:ext cx="4518438" cy="1592908"/>
              <a:chOff x="2088671" y="10759890"/>
              <a:chExt cx="4518438" cy="1592908"/>
            </a:xfrm>
          </p:grpSpPr>
          <p:sp>
            <p:nvSpPr>
              <p:cNvPr id="86" name="CuadroTexto 395">
                <a:extLst>
                  <a:ext uri="{FF2B5EF4-FFF2-40B4-BE49-F238E27FC236}">
                    <a16:creationId xmlns:a16="http://schemas.microsoft.com/office/drawing/2014/main" id="{2D208464-EC2D-0141-B746-71B2ADBE573A}"/>
                  </a:ext>
                </a:extLst>
              </p:cNvPr>
              <p:cNvSpPr txBox="1"/>
              <p:nvPr/>
            </p:nvSpPr>
            <p:spPr>
              <a:xfrm>
                <a:off x="2112117" y="10759890"/>
                <a:ext cx="23826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Identify</a:t>
                </a:r>
              </a:p>
            </p:txBody>
          </p:sp>
          <p:sp>
            <p:nvSpPr>
              <p:cNvPr id="87" name="Rectangle 56">
                <a:extLst>
                  <a:ext uri="{FF2B5EF4-FFF2-40B4-BE49-F238E27FC236}">
                    <a16:creationId xmlns:a16="http://schemas.microsoft.com/office/drawing/2014/main" id="{10EB843A-47C6-A14E-A971-F0F7A416ADE5}"/>
                  </a:ext>
                </a:extLst>
              </p:cNvPr>
              <p:cNvSpPr/>
              <p:nvPr/>
            </p:nvSpPr>
            <p:spPr>
              <a:xfrm>
                <a:off x="2088671" y="11398691"/>
                <a:ext cx="4518438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pPr algn="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3E6A5BA1-5EC0-D04B-B691-EA0B16B84789}"/>
                </a:ext>
              </a:extLst>
            </p:cNvPr>
            <p:cNvGrpSpPr/>
            <p:nvPr/>
          </p:nvGrpSpPr>
          <p:grpSpPr>
            <a:xfrm>
              <a:off x="19549736" y="7870785"/>
              <a:ext cx="4518438" cy="1592908"/>
              <a:chOff x="2088671" y="10759890"/>
              <a:chExt cx="4518438" cy="1592908"/>
            </a:xfrm>
          </p:grpSpPr>
          <p:sp>
            <p:nvSpPr>
              <p:cNvPr id="84" name="CuadroTexto 395">
                <a:extLst>
                  <a:ext uri="{FF2B5EF4-FFF2-40B4-BE49-F238E27FC236}">
                    <a16:creationId xmlns:a16="http://schemas.microsoft.com/office/drawing/2014/main" id="{65F66FF1-E48D-3F47-B727-59D3D9B55D5C}"/>
                  </a:ext>
                </a:extLst>
              </p:cNvPr>
              <p:cNvSpPr txBox="1"/>
              <p:nvPr/>
            </p:nvSpPr>
            <p:spPr>
              <a:xfrm>
                <a:off x="2112117" y="10759890"/>
                <a:ext cx="23826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b="1" dirty="0">
                    <a:solidFill>
                      <a:schemeClr val="tx2"/>
                    </a:solidFill>
                    <a:latin typeface="Lato" charset="0"/>
                    <a:ea typeface="Lato" charset="0"/>
                    <a:cs typeface="Lato" charset="0"/>
                  </a:rPr>
                  <a:t>Analyze</a:t>
                </a:r>
              </a:p>
            </p:txBody>
          </p:sp>
          <p:sp>
            <p:nvSpPr>
              <p:cNvPr id="85" name="Rectangle 56">
                <a:extLst>
                  <a:ext uri="{FF2B5EF4-FFF2-40B4-BE49-F238E27FC236}">
                    <a16:creationId xmlns:a16="http://schemas.microsoft.com/office/drawing/2014/main" id="{1B18BD45-8F14-9E47-BE6F-9CEAD3FC5BBD}"/>
                  </a:ext>
                </a:extLst>
              </p:cNvPr>
              <p:cNvSpPr/>
              <p:nvPr/>
            </p:nvSpPr>
            <p:spPr>
              <a:xfrm>
                <a:off x="2088671" y="11398691"/>
                <a:ext cx="4518438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Promotions only work </a:t>
                </a:r>
              </a:p>
              <a:p>
                <a:pPr algn="r"/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as well as the marketing.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03342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reeform 1">
            <a:extLst>
              <a:ext uri="{FF2B5EF4-FFF2-40B4-BE49-F238E27FC236}">
                <a16:creationId xmlns:a16="http://schemas.microsoft.com/office/drawing/2014/main" id="{FC17A157-031B-5749-AEEC-7CEB62983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11975" y="2116921"/>
            <a:ext cx="5880519" cy="2028243"/>
          </a:xfrm>
          <a:custGeom>
            <a:avLst/>
            <a:gdLst>
              <a:gd name="T0" fmla="*/ 4614 w 5587"/>
              <a:gd name="T1" fmla="*/ 1925 h 1926"/>
              <a:gd name="T2" fmla="*/ 4614 w 5587"/>
              <a:gd name="T3" fmla="*/ 1925 h 1926"/>
              <a:gd name="T4" fmla="*/ 429 w 5587"/>
              <a:gd name="T5" fmla="*/ 1925 h 1926"/>
              <a:gd name="T6" fmla="*/ 0 w 5587"/>
              <a:gd name="T7" fmla="*/ 1506 h 1926"/>
              <a:gd name="T8" fmla="*/ 0 w 5587"/>
              <a:gd name="T9" fmla="*/ 419 h 1926"/>
              <a:gd name="T10" fmla="*/ 429 w 5587"/>
              <a:gd name="T11" fmla="*/ 0 h 1926"/>
              <a:gd name="T12" fmla="*/ 4614 w 5587"/>
              <a:gd name="T13" fmla="*/ 0 h 1926"/>
              <a:gd name="T14" fmla="*/ 5586 w 5587"/>
              <a:gd name="T15" fmla="*/ 962 h 1926"/>
              <a:gd name="T16" fmla="*/ 5586 w 5587"/>
              <a:gd name="T17" fmla="*/ 962 h 1926"/>
              <a:gd name="T18" fmla="*/ 4614 w 5587"/>
              <a:gd name="T19" fmla="*/ 1925 h 19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87" h="1926">
                <a:moveTo>
                  <a:pt x="4614" y="1925"/>
                </a:moveTo>
                <a:lnTo>
                  <a:pt x="4614" y="1925"/>
                </a:lnTo>
                <a:cubicBezTo>
                  <a:pt x="429" y="1925"/>
                  <a:pt x="429" y="1925"/>
                  <a:pt x="429" y="1925"/>
                </a:cubicBezTo>
                <a:cubicBezTo>
                  <a:pt x="190" y="1925"/>
                  <a:pt x="0" y="1734"/>
                  <a:pt x="0" y="1506"/>
                </a:cubicBezTo>
                <a:cubicBezTo>
                  <a:pt x="0" y="419"/>
                  <a:pt x="0" y="419"/>
                  <a:pt x="0" y="419"/>
                </a:cubicBezTo>
                <a:cubicBezTo>
                  <a:pt x="0" y="190"/>
                  <a:pt x="190" y="0"/>
                  <a:pt x="429" y="0"/>
                </a:cubicBezTo>
                <a:cubicBezTo>
                  <a:pt x="4614" y="0"/>
                  <a:pt x="4614" y="0"/>
                  <a:pt x="4614" y="0"/>
                </a:cubicBezTo>
                <a:cubicBezTo>
                  <a:pt x="5147" y="0"/>
                  <a:pt x="5586" y="428"/>
                  <a:pt x="5586" y="962"/>
                </a:cubicBezTo>
                <a:lnTo>
                  <a:pt x="5586" y="962"/>
                </a:lnTo>
                <a:cubicBezTo>
                  <a:pt x="5586" y="1496"/>
                  <a:pt x="5147" y="1925"/>
                  <a:pt x="4614" y="192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" name="Freeform 2">
            <a:extLst>
              <a:ext uri="{FF2B5EF4-FFF2-40B4-BE49-F238E27FC236}">
                <a16:creationId xmlns:a16="http://schemas.microsoft.com/office/drawing/2014/main" id="{BDEE68D3-08C9-4241-ACAA-D1CB9D76E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11975" y="4525750"/>
            <a:ext cx="5880519" cy="2028246"/>
          </a:xfrm>
          <a:custGeom>
            <a:avLst/>
            <a:gdLst>
              <a:gd name="T0" fmla="*/ 4614 w 5587"/>
              <a:gd name="T1" fmla="*/ 1926 h 1927"/>
              <a:gd name="T2" fmla="*/ 4614 w 5587"/>
              <a:gd name="T3" fmla="*/ 1926 h 1927"/>
              <a:gd name="T4" fmla="*/ 429 w 5587"/>
              <a:gd name="T5" fmla="*/ 1926 h 1927"/>
              <a:gd name="T6" fmla="*/ 0 w 5587"/>
              <a:gd name="T7" fmla="*/ 1506 h 1927"/>
              <a:gd name="T8" fmla="*/ 0 w 5587"/>
              <a:gd name="T9" fmla="*/ 420 h 1927"/>
              <a:gd name="T10" fmla="*/ 429 w 5587"/>
              <a:gd name="T11" fmla="*/ 0 h 1927"/>
              <a:gd name="T12" fmla="*/ 4614 w 5587"/>
              <a:gd name="T13" fmla="*/ 0 h 1927"/>
              <a:gd name="T14" fmla="*/ 5586 w 5587"/>
              <a:gd name="T15" fmla="*/ 963 h 1927"/>
              <a:gd name="T16" fmla="*/ 5586 w 5587"/>
              <a:gd name="T17" fmla="*/ 963 h 1927"/>
              <a:gd name="T18" fmla="*/ 4614 w 5587"/>
              <a:gd name="T19" fmla="*/ 1926 h 19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87" h="1927">
                <a:moveTo>
                  <a:pt x="4614" y="1926"/>
                </a:moveTo>
                <a:lnTo>
                  <a:pt x="4614" y="1926"/>
                </a:lnTo>
                <a:cubicBezTo>
                  <a:pt x="429" y="1926"/>
                  <a:pt x="429" y="1926"/>
                  <a:pt x="429" y="1926"/>
                </a:cubicBezTo>
                <a:cubicBezTo>
                  <a:pt x="190" y="1926"/>
                  <a:pt x="0" y="1735"/>
                  <a:pt x="0" y="1506"/>
                </a:cubicBezTo>
                <a:cubicBezTo>
                  <a:pt x="0" y="420"/>
                  <a:pt x="0" y="420"/>
                  <a:pt x="0" y="420"/>
                </a:cubicBezTo>
                <a:cubicBezTo>
                  <a:pt x="0" y="191"/>
                  <a:pt x="190" y="0"/>
                  <a:pt x="429" y="0"/>
                </a:cubicBezTo>
                <a:cubicBezTo>
                  <a:pt x="4614" y="0"/>
                  <a:pt x="4614" y="0"/>
                  <a:pt x="4614" y="0"/>
                </a:cubicBezTo>
                <a:cubicBezTo>
                  <a:pt x="5147" y="0"/>
                  <a:pt x="5586" y="429"/>
                  <a:pt x="5586" y="963"/>
                </a:cubicBezTo>
                <a:lnTo>
                  <a:pt x="5586" y="963"/>
                </a:lnTo>
                <a:cubicBezTo>
                  <a:pt x="5586" y="1497"/>
                  <a:pt x="5147" y="1926"/>
                  <a:pt x="4614" y="192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3">
            <a:extLst>
              <a:ext uri="{FF2B5EF4-FFF2-40B4-BE49-F238E27FC236}">
                <a16:creationId xmlns:a16="http://schemas.microsoft.com/office/drawing/2014/main" id="{7E926A41-3F8C-AA41-857C-F20E1CCF6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11975" y="6934583"/>
            <a:ext cx="5880519" cy="2028243"/>
          </a:xfrm>
          <a:custGeom>
            <a:avLst/>
            <a:gdLst>
              <a:gd name="T0" fmla="*/ 4614 w 5587"/>
              <a:gd name="T1" fmla="*/ 1925 h 1926"/>
              <a:gd name="T2" fmla="*/ 4614 w 5587"/>
              <a:gd name="T3" fmla="*/ 1925 h 1926"/>
              <a:gd name="T4" fmla="*/ 429 w 5587"/>
              <a:gd name="T5" fmla="*/ 1925 h 1926"/>
              <a:gd name="T6" fmla="*/ 0 w 5587"/>
              <a:gd name="T7" fmla="*/ 1506 h 1926"/>
              <a:gd name="T8" fmla="*/ 0 w 5587"/>
              <a:gd name="T9" fmla="*/ 419 h 1926"/>
              <a:gd name="T10" fmla="*/ 429 w 5587"/>
              <a:gd name="T11" fmla="*/ 0 h 1926"/>
              <a:gd name="T12" fmla="*/ 4614 w 5587"/>
              <a:gd name="T13" fmla="*/ 0 h 1926"/>
              <a:gd name="T14" fmla="*/ 5586 w 5587"/>
              <a:gd name="T15" fmla="*/ 963 h 1926"/>
              <a:gd name="T16" fmla="*/ 5586 w 5587"/>
              <a:gd name="T17" fmla="*/ 963 h 1926"/>
              <a:gd name="T18" fmla="*/ 4614 w 5587"/>
              <a:gd name="T19" fmla="*/ 1925 h 19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87" h="1926">
                <a:moveTo>
                  <a:pt x="4614" y="1925"/>
                </a:moveTo>
                <a:lnTo>
                  <a:pt x="4614" y="1925"/>
                </a:lnTo>
                <a:cubicBezTo>
                  <a:pt x="429" y="1925"/>
                  <a:pt x="429" y="1925"/>
                  <a:pt x="429" y="1925"/>
                </a:cubicBezTo>
                <a:cubicBezTo>
                  <a:pt x="190" y="1925"/>
                  <a:pt x="0" y="1735"/>
                  <a:pt x="0" y="1506"/>
                </a:cubicBezTo>
                <a:cubicBezTo>
                  <a:pt x="0" y="419"/>
                  <a:pt x="0" y="419"/>
                  <a:pt x="0" y="419"/>
                </a:cubicBezTo>
                <a:cubicBezTo>
                  <a:pt x="0" y="181"/>
                  <a:pt x="190" y="0"/>
                  <a:pt x="429" y="0"/>
                </a:cubicBezTo>
                <a:cubicBezTo>
                  <a:pt x="4614" y="0"/>
                  <a:pt x="4614" y="0"/>
                  <a:pt x="4614" y="0"/>
                </a:cubicBezTo>
                <a:cubicBezTo>
                  <a:pt x="5147" y="0"/>
                  <a:pt x="5586" y="429"/>
                  <a:pt x="5586" y="963"/>
                </a:cubicBezTo>
                <a:lnTo>
                  <a:pt x="5586" y="963"/>
                </a:lnTo>
                <a:cubicBezTo>
                  <a:pt x="5586" y="1497"/>
                  <a:pt x="5147" y="1925"/>
                  <a:pt x="4614" y="192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4">
            <a:extLst>
              <a:ext uri="{FF2B5EF4-FFF2-40B4-BE49-F238E27FC236}">
                <a16:creationId xmlns:a16="http://schemas.microsoft.com/office/drawing/2014/main" id="{517A74A9-B8C4-BC48-9198-311FBA636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11975" y="9338772"/>
            <a:ext cx="5880519" cy="2028243"/>
          </a:xfrm>
          <a:custGeom>
            <a:avLst/>
            <a:gdLst>
              <a:gd name="T0" fmla="*/ 4614 w 5587"/>
              <a:gd name="T1" fmla="*/ 1925 h 1926"/>
              <a:gd name="T2" fmla="*/ 4614 w 5587"/>
              <a:gd name="T3" fmla="*/ 1925 h 1926"/>
              <a:gd name="T4" fmla="*/ 429 w 5587"/>
              <a:gd name="T5" fmla="*/ 1925 h 1926"/>
              <a:gd name="T6" fmla="*/ 0 w 5587"/>
              <a:gd name="T7" fmla="*/ 1506 h 1926"/>
              <a:gd name="T8" fmla="*/ 0 w 5587"/>
              <a:gd name="T9" fmla="*/ 419 h 1926"/>
              <a:gd name="T10" fmla="*/ 429 w 5587"/>
              <a:gd name="T11" fmla="*/ 0 h 1926"/>
              <a:gd name="T12" fmla="*/ 4614 w 5587"/>
              <a:gd name="T13" fmla="*/ 0 h 1926"/>
              <a:gd name="T14" fmla="*/ 5586 w 5587"/>
              <a:gd name="T15" fmla="*/ 962 h 1926"/>
              <a:gd name="T16" fmla="*/ 5586 w 5587"/>
              <a:gd name="T17" fmla="*/ 962 h 1926"/>
              <a:gd name="T18" fmla="*/ 4614 w 5587"/>
              <a:gd name="T19" fmla="*/ 1925 h 19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587" h="1926">
                <a:moveTo>
                  <a:pt x="4614" y="1925"/>
                </a:moveTo>
                <a:lnTo>
                  <a:pt x="4614" y="1925"/>
                </a:lnTo>
                <a:cubicBezTo>
                  <a:pt x="429" y="1925"/>
                  <a:pt x="429" y="1925"/>
                  <a:pt x="429" y="1925"/>
                </a:cubicBezTo>
                <a:cubicBezTo>
                  <a:pt x="190" y="1925"/>
                  <a:pt x="0" y="1734"/>
                  <a:pt x="0" y="1506"/>
                </a:cubicBezTo>
                <a:cubicBezTo>
                  <a:pt x="0" y="419"/>
                  <a:pt x="0" y="419"/>
                  <a:pt x="0" y="419"/>
                </a:cubicBezTo>
                <a:cubicBezTo>
                  <a:pt x="0" y="181"/>
                  <a:pt x="190" y="0"/>
                  <a:pt x="429" y="0"/>
                </a:cubicBezTo>
                <a:cubicBezTo>
                  <a:pt x="4614" y="0"/>
                  <a:pt x="4614" y="0"/>
                  <a:pt x="4614" y="0"/>
                </a:cubicBezTo>
                <a:cubicBezTo>
                  <a:pt x="5147" y="0"/>
                  <a:pt x="5586" y="429"/>
                  <a:pt x="5586" y="962"/>
                </a:cubicBezTo>
                <a:lnTo>
                  <a:pt x="5586" y="962"/>
                </a:lnTo>
                <a:cubicBezTo>
                  <a:pt x="5586" y="1496"/>
                  <a:pt x="5147" y="1925"/>
                  <a:pt x="4614" y="192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7" name="Freeform 411">
            <a:extLst>
              <a:ext uri="{FF2B5EF4-FFF2-40B4-BE49-F238E27FC236}">
                <a16:creationId xmlns:a16="http://schemas.microsoft.com/office/drawing/2014/main" id="{AA4E2D19-7173-3247-BF65-EABA9093A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62688" y="1086555"/>
            <a:ext cx="6623125" cy="11538252"/>
          </a:xfrm>
          <a:custGeom>
            <a:avLst/>
            <a:gdLst>
              <a:gd name="T0" fmla="*/ 1144 w 6292"/>
              <a:gd name="T1" fmla="*/ 10961 h 10962"/>
              <a:gd name="T2" fmla="*/ 1144 w 6292"/>
              <a:gd name="T3" fmla="*/ 10961 h 10962"/>
              <a:gd name="T4" fmla="*/ 0 w 6292"/>
              <a:gd name="T5" fmla="*/ 9817 h 10962"/>
              <a:gd name="T6" fmla="*/ 0 w 6292"/>
              <a:gd name="T7" fmla="*/ 1144 h 10962"/>
              <a:gd name="T8" fmla="*/ 1144 w 6292"/>
              <a:gd name="T9" fmla="*/ 0 h 10962"/>
              <a:gd name="T10" fmla="*/ 5147 w 6292"/>
              <a:gd name="T11" fmla="*/ 0 h 10962"/>
              <a:gd name="T12" fmla="*/ 6291 w 6292"/>
              <a:gd name="T13" fmla="*/ 1144 h 10962"/>
              <a:gd name="T14" fmla="*/ 6291 w 6292"/>
              <a:gd name="T15" fmla="*/ 9817 h 10962"/>
              <a:gd name="T16" fmla="*/ 5147 w 6292"/>
              <a:gd name="T17" fmla="*/ 10961 h 10962"/>
              <a:gd name="T18" fmla="*/ 1144 w 6292"/>
              <a:gd name="T19" fmla="*/ 10961 h 10962"/>
              <a:gd name="T20" fmla="*/ 1144 w 6292"/>
              <a:gd name="T21" fmla="*/ 791 h 10962"/>
              <a:gd name="T22" fmla="*/ 1144 w 6292"/>
              <a:gd name="T23" fmla="*/ 791 h 10962"/>
              <a:gd name="T24" fmla="*/ 782 w 6292"/>
              <a:gd name="T25" fmla="*/ 1144 h 10962"/>
              <a:gd name="T26" fmla="*/ 782 w 6292"/>
              <a:gd name="T27" fmla="*/ 9817 h 10962"/>
              <a:gd name="T28" fmla="*/ 1144 w 6292"/>
              <a:gd name="T29" fmla="*/ 10179 h 10962"/>
              <a:gd name="T30" fmla="*/ 5147 w 6292"/>
              <a:gd name="T31" fmla="*/ 10179 h 10962"/>
              <a:gd name="T32" fmla="*/ 5509 w 6292"/>
              <a:gd name="T33" fmla="*/ 9817 h 10962"/>
              <a:gd name="T34" fmla="*/ 5509 w 6292"/>
              <a:gd name="T35" fmla="*/ 1144 h 10962"/>
              <a:gd name="T36" fmla="*/ 5147 w 6292"/>
              <a:gd name="T37" fmla="*/ 791 h 10962"/>
              <a:gd name="T38" fmla="*/ 1144 w 6292"/>
              <a:gd name="T39" fmla="*/ 791 h 10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292" h="10962">
                <a:moveTo>
                  <a:pt x="1144" y="10961"/>
                </a:moveTo>
                <a:lnTo>
                  <a:pt x="1144" y="10961"/>
                </a:lnTo>
                <a:cubicBezTo>
                  <a:pt x="515" y="10961"/>
                  <a:pt x="0" y="10455"/>
                  <a:pt x="0" y="9817"/>
                </a:cubicBezTo>
                <a:cubicBezTo>
                  <a:pt x="0" y="1144"/>
                  <a:pt x="0" y="1144"/>
                  <a:pt x="0" y="1144"/>
                </a:cubicBezTo>
                <a:cubicBezTo>
                  <a:pt x="0" y="514"/>
                  <a:pt x="515" y="0"/>
                  <a:pt x="1144" y="0"/>
                </a:cubicBezTo>
                <a:cubicBezTo>
                  <a:pt x="5147" y="0"/>
                  <a:pt x="5147" y="0"/>
                  <a:pt x="5147" y="0"/>
                </a:cubicBezTo>
                <a:cubicBezTo>
                  <a:pt x="5776" y="0"/>
                  <a:pt x="6291" y="514"/>
                  <a:pt x="6291" y="1144"/>
                </a:cubicBezTo>
                <a:cubicBezTo>
                  <a:pt x="6291" y="9817"/>
                  <a:pt x="6291" y="9817"/>
                  <a:pt x="6291" y="9817"/>
                </a:cubicBezTo>
                <a:cubicBezTo>
                  <a:pt x="6291" y="10455"/>
                  <a:pt x="5776" y="10961"/>
                  <a:pt x="5147" y="10961"/>
                </a:cubicBezTo>
                <a:lnTo>
                  <a:pt x="1144" y="10961"/>
                </a:lnTo>
                <a:close/>
                <a:moveTo>
                  <a:pt x="1144" y="791"/>
                </a:moveTo>
                <a:lnTo>
                  <a:pt x="1144" y="791"/>
                </a:lnTo>
                <a:cubicBezTo>
                  <a:pt x="944" y="791"/>
                  <a:pt x="782" y="953"/>
                  <a:pt x="782" y="1144"/>
                </a:cubicBezTo>
                <a:cubicBezTo>
                  <a:pt x="782" y="9817"/>
                  <a:pt x="782" y="9817"/>
                  <a:pt x="782" y="9817"/>
                </a:cubicBezTo>
                <a:cubicBezTo>
                  <a:pt x="782" y="10017"/>
                  <a:pt x="944" y="10179"/>
                  <a:pt x="1144" y="10179"/>
                </a:cubicBezTo>
                <a:cubicBezTo>
                  <a:pt x="5147" y="10179"/>
                  <a:pt x="5147" y="10179"/>
                  <a:pt x="5147" y="10179"/>
                </a:cubicBezTo>
                <a:cubicBezTo>
                  <a:pt x="5347" y="10179"/>
                  <a:pt x="5509" y="10017"/>
                  <a:pt x="5509" y="9817"/>
                </a:cubicBezTo>
                <a:cubicBezTo>
                  <a:pt x="5509" y="1144"/>
                  <a:pt x="5509" y="1144"/>
                  <a:pt x="5509" y="1144"/>
                </a:cubicBezTo>
                <a:cubicBezTo>
                  <a:pt x="5509" y="953"/>
                  <a:pt x="5347" y="791"/>
                  <a:pt x="5147" y="791"/>
                </a:cubicBezTo>
                <a:lnTo>
                  <a:pt x="1144" y="79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468" name="Freeform 412">
            <a:extLst>
              <a:ext uri="{FF2B5EF4-FFF2-40B4-BE49-F238E27FC236}">
                <a16:creationId xmlns:a16="http://schemas.microsoft.com/office/drawing/2014/main" id="{197CBB7E-4808-E144-869F-1243BB8A9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0918" y="1054064"/>
            <a:ext cx="6702026" cy="11607873"/>
          </a:xfrm>
          <a:custGeom>
            <a:avLst/>
            <a:gdLst>
              <a:gd name="T0" fmla="*/ 5185 w 6368"/>
              <a:gd name="T1" fmla="*/ 67 h 11029"/>
              <a:gd name="T2" fmla="*/ 5185 w 6368"/>
              <a:gd name="T3" fmla="*/ 67 h 11029"/>
              <a:gd name="T4" fmla="*/ 6300 w 6368"/>
              <a:gd name="T5" fmla="*/ 1173 h 11029"/>
              <a:gd name="T6" fmla="*/ 6300 w 6368"/>
              <a:gd name="T7" fmla="*/ 9846 h 11029"/>
              <a:gd name="T8" fmla="*/ 5185 w 6368"/>
              <a:gd name="T9" fmla="*/ 10961 h 11029"/>
              <a:gd name="T10" fmla="*/ 1182 w 6368"/>
              <a:gd name="T11" fmla="*/ 10961 h 11029"/>
              <a:gd name="T12" fmla="*/ 67 w 6368"/>
              <a:gd name="T13" fmla="*/ 9846 h 11029"/>
              <a:gd name="T14" fmla="*/ 67 w 6368"/>
              <a:gd name="T15" fmla="*/ 1173 h 11029"/>
              <a:gd name="T16" fmla="*/ 1182 w 6368"/>
              <a:gd name="T17" fmla="*/ 67 h 11029"/>
              <a:gd name="T18" fmla="*/ 5185 w 6368"/>
              <a:gd name="T19" fmla="*/ 67 h 11029"/>
              <a:gd name="T20" fmla="*/ 1182 w 6368"/>
              <a:gd name="T21" fmla="*/ 10237 h 11029"/>
              <a:gd name="T22" fmla="*/ 1182 w 6368"/>
              <a:gd name="T23" fmla="*/ 10237 h 11029"/>
              <a:gd name="T24" fmla="*/ 5185 w 6368"/>
              <a:gd name="T25" fmla="*/ 10237 h 11029"/>
              <a:gd name="T26" fmla="*/ 5576 w 6368"/>
              <a:gd name="T27" fmla="*/ 9846 h 11029"/>
              <a:gd name="T28" fmla="*/ 5576 w 6368"/>
              <a:gd name="T29" fmla="*/ 1173 h 11029"/>
              <a:gd name="T30" fmla="*/ 5185 w 6368"/>
              <a:gd name="T31" fmla="*/ 791 h 11029"/>
              <a:gd name="T32" fmla="*/ 1182 w 6368"/>
              <a:gd name="T33" fmla="*/ 791 h 11029"/>
              <a:gd name="T34" fmla="*/ 791 w 6368"/>
              <a:gd name="T35" fmla="*/ 1173 h 11029"/>
              <a:gd name="T36" fmla="*/ 791 w 6368"/>
              <a:gd name="T37" fmla="*/ 9846 h 11029"/>
              <a:gd name="T38" fmla="*/ 1182 w 6368"/>
              <a:gd name="T39" fmla="*/ 10237 h 11029"/>
              <a:gd name="T40" fmla="*/ 5185 w 6368"/>
              <a:gd name="T41" fmla="*/ 0 h 11029"/>
              <a:gd name="T42" fmla="*/ 5185 w 6368"/>
              <a:gd name="T43" fmla="*/ 0 h 11029"/>
              <a:gd name="T44" fmla="*/ 1182 w 6368"/>
              <a:gd name="T45" fmla="*/ 0 h 11029"/>
              <a:gd name="T46" fmla="*/ 0 w 6368"/>
              <a:gd name="T47" fmla="*/ 1173 h 11029"/>
              <a:gd name="T48" fmla="*/ 0 w 6368"/>
              <a:gd name="T49" fmla="*/ 9846 h 11029"/>
              <a:gd name="T50" fmla="*/ 1182 w 6368"/>
              <a:gd name="T51" fmla="*/ 11028 h 11029"/>
              <a:gd name="T52" fmla="*/ 5185 w 6368"/>
              <a:gd name="T53" fmla="*/ 11028 h 11029"/>
              <a:gd name="T54" fmla="*/ 6367 w 6368"/>
              <a:gd name="T55" fmla="*/ 9846 h 11029"/>
              <a:gd name="T56" fmla="*/ 6367 w 6368"/>
              <a:gd name="T57" fmla="*/ 1173 h 11029"/>
              <a:gd name="T58" fmla="*/ 5185 w 6368"/>
              <a:gd name="T59" fmla="*/ 0 h 11029"/>
              <a:gd name="T60" fmla="*/ 5185 w 6368"/>
              <a:gd name="T61" fmla="*/ 67 h 11029"/>
              <a:gd name="T62" fmla="*/ 1182 w 6368"/>
              <a:gd name="T63" fmla="*/ 10179 h 11029"/>
              <a:gd name="T64" fmla="*/ 1182 w 6368"/>
              <a:gd name="T65" fmla="*/ 10179 h 11029"/>
              <a:gd name="T66" fmla="*/ 858 w 6368"/>
              <a:gd name="T67" fmla="*/ 9846 h 11029"/>
              <a:gd name="T68" fmla="*/ 858 w 6368"/>
              <a:gd name="T69" fmla="*/ 1173 h 11029"/>
              <a:gd name="T70" fmla="*/ 1182 w 6368"/>
              <a:gd name="T71" fmla="*/ 848 h 11029"/>
              <a:gd name="T72" fmla="*/ 5185 w 6368"/>
              <a:gd name="T73" fmla="*/ 848 h 11029"/>
              <a:gd name="T74" fmla="*/ 5509 w 6368"/>
              <a:gd name="T75" fmla="*/ 1173 h 11029"/>
              <a:gd name="T76" fmla="*/ 5509 w 6368"/>
              <a:gd name="T77" fmla="*/ 9846 h 11029"/>
              <a:gd name="T78" fmla="*/ 5185 w 6368"/>
              <a:gd name="T79" fmla="*/ 10179 h 11029"/>
              <a:gd name="T80" fmla="*/ 1182 w 6368"/>
              <a:gd name="T81" fmla="*/ 10179 h 110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368" h="11029">
                <a:moveTo>
                  <a:pt x="5185" y="67"/>
                </a:moveTo>
                <a:lnTo>
                  <a:pt x="5185" y="67"/>
                </a:lnTo>
                <a:cubicBezTo>
                  <a:pt x="5805" y="67"/>
                  <a:pt x="6300" y="562"/>
                  <a:pt x="6300" y="1173"/>
                </a:cubicBezTo>
                <a:cubicBezTo>
                  <a:pt x="6300" y="9846"/>
                  <a:pt x="6300" y="9846"/>
                  <a:pt x="6300" y="9846"/>
                </a:cubicBezTo>
                <a:cubicBezTo>
                  <a:pt x="6300" y="10466"/>
                  <a:pt x="5805" y="10961"/>
                  <a:pt x="5185" y="10961"/>
                </a:cubicBezTo>
                <a:cubicBezTo>
                  <a:pt x="1182" y="10961"/>
                  <a:pt x="1182" y="10961"/>
                  <a:pt x="1182" y="10961"/>
                </a:cubicBezTo>
                <a:cubicBezTo>
                  <a:pt x="563" y="10961"/>
                  <a:pt x="67" y="10466"/>
                  <a:pt x="67" y="9846"/>
                </a:cubicBezTo>
                <a:cubicBezTo>
                  <a:pt x="67" y="1173"/>
                  <a:pt x="67" y="1173"/>
                  <a:pt x="67" y="1173"/>
                </a:cubicBezTo>
                <a:cubicBezTo>
                  <a:pt x="67" y="562"/>
                  <a:pt x="563" y="67"/>
                  <a:pt x="1182" y="67"/>
                </a:cubicBezTo>
                <a:cubicBezTo>
                  <a:pt x="5185" y="67"/>
                  <a:pt x="5185" y="67"/>
                  <a:pt x="5185" y="67"/>
                </a:cubicBezTo>
                <a:lnTo>
                  <a:pt x="1182" y="10237"/>
                </a:lnTo>
                <a:lnTo>
                  <a:pt x="1182" y="10237"/>
                </a:lnTo>
                <a:cubicBezTo>
                  <a:pt x="5185" y="10237"/>
                  <a:pt x="5185" y="10237"/>
                  <a:pt x="5185" y="10237"/>
                </a:cubicBezTo>
                <a:cubicBezTo>
                  <a:pt x="5404" y="10237"/>
                  <a:pt x="5576" y="10065"/>
                  <a:pt x="5576" y="9846"/>
                </a:cubicBezTo>
                <a:cubicBezTo>
                  <a:pt x="5576" y="1173"/>
                  <a:pt x="5576" y="1173"/>
                  <a:pt x="5576" y="1173"/>
                </a:cubicBezTo>
                <a:cubicBezTo>
                  <a:pt x="5576" y="963"/>
                  <a:pt x="5404" y="791"/>
                  <a:pt x="5185" y="791"/>
                </a:cubicBezTo>
                <a:cubicBezTo>
                  <a:pt x="1182" y="791"/>
                  <a:pt x="1182" y="791"/>
                  <a:pt x="1182" y="791"/>
                </a:cubicBezTo>
                <a:cubicBezTo>
                  <a:pt x="963" y="791"/>
                  <a:pt x="791" y="963"/>
                  <a:pt x="791" y="1173"/>
                </a:cubicBezTo>
                <a:cubicBezTo>
                  <a:pt x="791" y="9846"/>
                  <a:pt x="791" y="9846"/>
                  <a:pt x="791" y="9846"/>
                </a:cubicBezTo>
                <a:cubicBezTo>
                  <a:pt x="791" y="10065"/>
                  <a:pt x="963" y="10237"/>
                  <a:pt x="1182" y="10237"/>
                </a:cubicBezTo>
                <a:lnTo>
                  <a:pt x="5185" y="0"/>
                </a:lnTo>
                <a:lnTo>
                  <a:pt x="5185" y="0"/>
                </a:lnTo>
                <a:cubicBezTo>
                  <a:pt x="1182" y="0"/>
                  <a:pt x="1182" y="0"/>
                  <a:pt x="1182" y="0"/>
                </a:cubicBezTo>
                <a:cubicBezTo>
                  <a:pt x="534" y="0"/>
                  <a:pt x="0" y="524"/>
                  <a:pt x="0" y="1173"/>
                </a:cubicBezTo>
                <a:cubicBezTo>
                  <a:pt x="0" y="9846"/>
                  <a:pt x="0" y="9846"/>
                  <a:pt x="0" y="9846"/>
                </a:cubicBezTo>
                <a:cubicBezTo>
                  <a:pt x="0" y="10494"/>
                  <a:pt x="534" y="11028"/>
                  <a:pt x="1182" y="11028"/>
                </a:cubicBezTo>
                <a:cubicBezTo>
                  <a:pt x="5185" y="11028"/>
                  <a:pt x="5185" y="11028"/>
                  <a:pt x="5185" y="11028"/>
                </a:cubicBezTo>
                <a:cubicBezTo>
                  <a:pt x="5833" y="11028"/>
                  <a:pt x="6367" y="10494"/>
                  <a:pt x="6367" y="9846"/>
                </a:cubicBezTo>
                <a:cubicBezTo>
                  <a:pt x="6367" y="1173"/>
                  <a:pt x="6367" y="1173"/>
                  <a:pt x="6367" y="1173"/>
                </a:cubicBezTo>
                <a:cubicBezTo>
                  <a:pt x="6367" y="524"/>
                  <a:pt x="5833" y="0"/>
                  <a:pt x="5185" y="0"/>
                </a:cubicBezTo>
                <a:lnTo>
                  <a:pt x="5185" y="67"/>
                </a:lnTo>
                <a:close/>
                <a:moveTo>
                  <a:pt x="1182" y="10179"/>
                </a:moveTo>
                <a:lnTo>
                  <a:pt x="1182" y="10179"/>
                </a:lnTo>
                <a:cubicBezTo>
                  <a:pt x="1001" y="10179"/>
                  <a:pt x="858" y="10027"/>
                  <a:pt x="858" y="9846"/>
                </a:cubicBezTo>
                <a:cubicBezTo>
                  <a:pt x="858" y="1173"/>
                  <a:pt x="858" y="1173"/>
                  <a:pt x="858" y="1173"/>
                </a:cubicBezTo>
                <a:cubicBezTo>
                  <a:pt x="858" y="1001"/>
                  <a:pt x="1001" y="848"/>
                  <a:pt x="1182" y="848"/>
                </a:cubicBezTo>
                <a:cubicBezTo>
                  <a:pt x="5185" y="848"/>
                  <a:pt x="5185" y="848"/>
                  <a:pt x="5185" y="848"/>
                </a:cubicBezTo>
                <a:cubicBezTo>
                  <a:pt x="5366" y="848"/>
                  <a:pt x="5509" y="1001"/>
                  <a:pt x="5509" y="1173"/>
                </a:cubicBezTo>
                <a:cubicBezTo>
                  <a:pt x="5509" y="9846"/>
                  <a:pt x="5509" y="9846"/>
                  <a:pt x="5509" y="9846"/>
                </a:cubicBezTo>
                <a:cubicBezTo>
                  <a:pt x="5509" y="10027"/>
                  <a:pt x="5366" y="10179"/>
                  <a:pt x="5185" y="10179"/>
                </a:cubicBezTo>
                <a:cubicBezTo>
                  <a:pt x="1182" y="10179"/>
                  <a:pt x="1182" y="10179"/>
                  <a:pt x="1182" y="1017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9" name="Freeform 413">
            <a:extLst>
              <a:ext uri="{FF2B5EF4-FFF2-40B4-BE49-F238E27FC236}">
                <a16:creationId xmlns:a16="http://schemas.microsoft.com/office/drawing/2014/main" id="{82E0DE38-6126-764F-92F0-923617C3E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1006" y="10211335"/>
            <a:ext cx="881846" cy="881845"/>
          </a:xfrm>
          <a:custGeom>
            <a:avLst/>
            <a:gdLst>
              <a:gd name="T0" fmla="*/ 419 w 840"/>
              <a:gd name="T1" fmla="*/ 839 h 840"/>
              <a:gd name="T2" fmla="*/ 419 w 840"/>
              <a:gd name="T3" fmla="*/ 839 h 840"/>
              <a:gd name="T4" fmla="*/ 0 w 840"/>
              <a:gd name="T5" fmla="*/ 419 h 840"/>
              <a:gd name="T6" fmla="*/ 419 w 840"/>
              <a:gd name="T7" fmla="*/ 0 h 840"/>
              <a:gd name="T8" fmla="*/ 839 w 840"/>
              <a:gd name="T9" fmla="*/ 419 h 840"/>
              <a:gd name="T10" fmla="*/ 419 w 840"/>
              <a:gd name="T11" fmla="*/ 839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40" h="840">
                <a:moveTo>
                  <a:pt x="419" y="839"/>
                </a:moveTo>
                <a:lnTo>
                  <a:pt x="419" y="839"/>
                </a:lnTo>
                <a:cubicBezTo>
                  <a:pt x="190" y="839"/>
                  <a:pt x="0" y="658"/>
                  <a:pt x="0" y="419"/>
                </a:cubicBezTo>
                <a:cubicBezTo>
                  <a:pt x="0" y="190"/>
                  <a:pt x="190" y="0"/>
                  <a:pt x="419" y="0"/>
                </a:cubicBezTo>
                <a:cubicBezTo>
                  <a:pt x="648" y="0"/>
                  <a:pt x="839" y="190"/>
                  <a:pt x="839" y="419"/>
                </a:cubicBezTo>
                <a:cubicBezTo>
                  <a:pt x="839" y="658"/>
                  <a:pt x="648" y="839"/>
                  <a:pt x="419" y="839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0" name="Freeform 414">
            <a:extLst>
              <a:ext uri="{FF2B5EF4-FFF2-40B4-BE49-F238E27FC236}">
                <a16:creationId xmlns:a16="http://schemas.microsoft.com/office/drawing/2014/main" id="{33D8B06E-A19D-764D-A65F-2E5BABA44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90085" y="2548560"/>
            <a:ext cx="1768331" cy="385229"/>
          </a:xfrm>
          <a:custGeom>
            <a:avLst/>
            <a:gdLst>
              <a:gd name="T0" fmla="*/ 1497 w 1679"/>
              <a:gd name="T1" fmla="*/ 363 h 364"/>
              <a:gd name="T2" fmla="*/ 1497 w 1679"/>
              <a:gd name="T3" fmla="*/ 363 h 364"/>
              <a:gd name="T4" fmla="*/ 182 w 1679"/>
              <a:gd name="T5" fmla="*/ 363 h 364"/>
              <a:gd name="T6" fmla="*/ 0 w 1679"/>
              <a:gd name="T7" fmla="*/ 181 h 364"/>
              <a:gd name="T8" fmla="*/ 182 w 1679"/>
              <a:gd name="T9" fmla="*/ 0 h 364"/>
              <a:gd name="T10" fmla="*/ 1497 w 1679"/>
              <a:gd name="T11" fmla="*/ 0 h 364"/>
              <a:gd name="T12" fmla="*/ 1678 w 1679"/>
              <a:gd name="T13" fmla="*/ 181 h 364"/>
              <a:gd name="T14" fmla="*/ 1497 w 1679"/>
              <a:gd name="T15" fmla="*/ 363 h 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79" h="364">
                <a:moveTo>
                  <a:pt x="1497" y="363"/>
                </a:moveTo>
                <a:lnTo>
                  <a:pt x="1497" y="363"/>
                </a:lnTo>
                <a:cubicBezTo>
                  <a:pt x="182" y="363"/>
                  <a:pt x="182" y="363"/>
                  <a:pt x="182" y="363"/>
                </a:cubicBezTo>
                <a:cubicBezTo>
                  <a:pt x="86" y="363"/>
                  <a:pt x="0" y="286"/>
                  <a:pt x="0" y="181"/>
                </a:cubicBezTo>
                <a:cubicBezTo>
                  <a:pt x="0" y="86"/>
                  <a:pt x="86" y="0"/>
                  <a:pt x="182" y="0"/>
                </a:cubicBezTo>
                <a:cubicBezTo>
                  <a:pt x="1497" y="0"/>
                  <a:pt x="1497" y="0"/>
                  <a:pt x="1497" y="0"/>
                </a:cubicBezTo>
                <a:cubicBezTo>
                  <a:pt x="1592" y="0"/>
                  <a:pt x="1678" y="86"/>
                  <a:pt x="1678" y="181"/>
                </a:cubicBezTo>
                <a:cubicBezTo>
                  <a:pt x="1678" y="286"/>
                  <a:pt x="1592" y="363"/>
                  <a:pt x="1497" y="363"/>
                </a:cubicBezTo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1" name="Freeform 415">
            <a:extLst>
              <a:ext uri="{FF2B5EF4-FFF2-40B4-BE49-F238E27FC236}">
                <a16:creationId xmlns:a16="http://schemas.microsoft.com/office/drawing/2014/main" id="{57EE00C4-0FB4-0A43-9290-28EFB10C0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4023" y="6461171"/>
            <a:ext cx="3931173" cy="1392388"/>
          </a:xfrm>
          <a:custGeom>
            <a:avLst/>
            <a:gdLst>
              <a:gd name="T0" fmla="*/ 3402 w 3737"/>
              <a:gd name="T1" fmla="*/ 533 h 1325"/>
              <a:gd name="T2" fmla="*/ 3402 w 3737"/>
              <a:gd name="T3" fmla="*/ 533 h 1325"/>
              <a:gd name="T4" fmla="*/ 3736 w 3737"/>
              <a:gd name="T5" fmla="*/ 533 h 1325"/>
              <a:gd name="T6" fmla="*/ 3736 w 3737"/>
              <a:gd name="T7" fmla="*/ 523 h 1325"/>
              <a:gd name="T8" fmla="*/ 3574 w 3737"/>
              <a:gd name="T9" fmla="*/ 286 h 1325"/>
              <a:gd name="T10" fmla="*/ 2801 w 3737"/>
              <a:gd name="T11" fmla="*/ 0 h 1325"/>
              <a:gd name="T12" fmla="*/ 1410 w 3737"/>
              <a:gd name="T13" fmla="*/ 0 h 1325"/>
              <a:gd name="T14" fmla="*/ 1362 w 3737"/>
              <a:gd name="T15" fmla="*/ 0 h 1325"/>
              <a:gd name="T16" fmla="*/ 543 w 3737"/>
              <a:gd name="T17" fmla="*/ 0 h 1325"/>
              <a:gd name="T18" fmla="*/ 238 w 3737"/>
              <a:gd name="T19" fmla="*/ 0 h 1325"/>
              <a:gd name="T20" fmla="*/ 0 w 3737"/>
              <a:gd name="T21" fmla="*/ 238 h 1325"/>
              <a:gd name="T22" fmla="*/ 0 w 3737"/>
              <a:gd name="T23" fmla="*/ 657 h 1325"/>
              <a:gd name="T24" fmla="*/ 219 w 3737"/>
              <a:gd name="T25" fmla="*/ 657 h 1325"/>
              <a:gd name="T26" fmla="*/ 267 w 3737"/>
              <a:gd name="T27" fmla="*/ 704 h 1325"/>
              <a:gd name="T28" fmla="*/ 267 w 3737"/>
              <a:gd name="T29" fmla="*/ 780 h 1325"/>
              <a:gd name="T30" fmla="*/ 219 w 3737"/>
              <a:gd name="T31" fmla="*/ 819 h 1325"/>
              <a:gd name="T32" fmla="*/ 0 w 3737"/>
              <a:gd name="T33" fmla="*/ 819 h 1325"/>
              <a:gd name="T34" fmla="*/ 0 w 3737"/>
              <a:gd name="T35" fmla="*/ 847 h 1325"/>
              <a:gd name="T36" fmla="*/ 219 w 3737"/>
              <a:gd name="T37" fmla="*/ 847 h 1325"/>
              <a:gd name="T38" fmla="*/ 267 w 3737"/>
              <a:gd name="T39" fmla="*/ 885 h 1325"/>
              <a:gd name="T40" fmla="*/ 267 w 3737"/>
              <a:gd name="T41" fmla="*/ 971 h 1325"/>
              <a:gd name="T42" fmla="*/ 219 w 3737"/>
              <a:gd name="T43" fmla="*/ 1009 h 1325"/>
              <a:gd name="T44" fmla="*/ 0 w 3737"/>
              <a:gd name="T45" fmla="*/ 1009 h 1325"/>
              <a:gd name="T46" fmla="*/ 0 w 3737"/>
              <a:gd name="T47" fmla="*/ 1076 h 1325"/>
              <a:gd name="T48" fmla="*/ 238 w 3737"/>
              <a:gd name="T49" fmla="*/ 1324 h 1325"/>
              <a:gd name="T50" fmla="*/ 714 w 3737"/>
              <a:gd name="T51" fmla="*/ 1324 h 1325"/>
              <a:gd name="T52" fmla="*/ 714 w 3737"/>
              <a:gd name="T53" fmla="*/ 1324 h 1325"/>
              <a:gd name="T54" fmla="*/ 1162 w 3737"/>
              <a:gd name="T55" fmla="*/ 866 h 1325"/>
              <a:gd name="T56" fmla="*/ 1619 w 3737"/>
              <a:gd name="T57" fmla="*/ 1324 h 1325"/>
              <a:gd name="T58" fmla="*/ 1619 w 3737"/>
              <a:gd name="T59" fmla="*/ 1324 h 1325"/>
              <a:gd name="T60" fmla="*/ 2220 w 3737"/>
              <a:gd name="T61" fmla="*/ 1324 h 1325"/>
              <a:gd name="T62" fmla="*/ 2220 w 3737"/>
              <a:gd name="T63" fmla="*/ 1324 h 1325"/>
              <a:gd name="T64" fmla="*/ 2677 w 3737"/>
              <a:gd name="T65" fmla="*/ 866 h 1325"/>
              <a:gd name="T66" fmla="*/ 2801 w 3737"/>
              <a:gd name="T67" fmla="*/ 885 h 1325"/>
              <a:gd name="T68" fmla="*/ 3135 w 3737"/>
              <a:gd name="T69" fmla="*/ 1324 h 1325"/>
              <a:gd name="T70" fmla="*/ 3135 w 3737"/>
              <a:gd name="T71" fmla="*/ 1324 h 1325"/>
              <a:gd name="T72" fmla="*/ 3488 w 3737"/>
              <a:gd name="T73" fmla="*/ 1324 h 1325"/>
              <a:gd name="T74" fmla="*/ 3736 w 3737"/>
              <a:gd name="T75" fmla="*/ 1076 h 1325"/>
              <a:gd name="T76" fmla="*/ 3736 w 3737"/>
              <a:gd name="T77" fmla="*/ 752 h 1325"/>
              <a:gd name="T78" fmla="*/ 3402 w 3737"/>
              <a:gd name="T79" fmla="*/ 752 h 1325"/>
              <a:gd name="T80" fmla="*/ 3326 w 3737"/>
              <a:gd name="T81" fmla="*/ 666 h 1325"/>
              <a:gd name="T82" fmla="*/ 3326 w 3737"/>
              <a:gd name="T83" fmla="*/ 618 h 1325"/>
              <a:gd name="T84" fmla="*/ 3402 w 3737"/>
              <a:gd name="T85" fmla="*/ 533 h 1325"/>
              <a:gd name="T86" fmla="*/ 1791 w 3737"/>
              <a:gd name="T87" fmla="*/ 466 h 1325"/>
              <a:gd name="T88" fmla="*/ 1791 w 3737"/>
              <a:gd name="T89" fmla="*/ 466 h 1325"/>
              <a:gd name="T90" fmla="*/ 1553 w 3737"/>
              <a:gd name="T91" fmla="*/ 466 h 1325"/>
              <a:gd name="T92" fmla="*/ 1515 w 3737"/>
              <a:gd name="T93" fmla="*/ 428 h 1325"/>
              <a:gd name="T94" fmla="*/ 1553 w 3737"/>
              <a:gd name="T95" fmla="*/ 380 h 1325"/>
              <a:gd name="T96" fmla="*/ 1791 w 3737"/>
              <a:gd name="T97" fmla="*/ 380 h 1325"/>
              <a:gd name="T98" fmla="*/ 1839 w 3737"/>
              <a:gd name="T99" fmla="*/ 428 h 1325"/>
              <a:gd name="T100" fmla="*/ 1791 w 3737"/>
              <a:gd name="T101" fmla="*/ 466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737" h="1325">
                <a:moveTo>
                  <a:pt x="3402" y="533"/>
                </a:moveTo>
                <a:lnTo>
                  <a:pt x="3402" y="533"/>
                </a:lnTo>
                <a:cubicBezTo>
                  <a:pt x="3736" y="533"/>
                  <a:pt x="3736" y="533"/>
                  <a:pt x="3736" y="533"/>
                </a:cubicBezTo>
                <a:cubicBezTo>
                  <a:pt x="3736" y="523"/>
                  <a:pt x="3736" y="523"/>
                  <a:pt x="3736" y="523"/>
                </a:cubicBezTo>
                <a:cubicBezTo>
                  <a:pt x="3736" y="418"/>
                  <a:pt x="3669" y="324"/>
                  <a:pt x="3574" y="286"/>
                </a:cubicBezTo>
                <a:cubicBezTo>
                  <a:pt x="2801" y="0"/>
                  <a:pt x="2801" y="0"/>
                  <a:pt x="2801" y="0"/>
                </a:cubicBezTo>
                <a:cubicBezTo>
                  <a:pt x="1410" y="0"/>
                  <a:pt x="1410" y="0"/>
                  <a:pt x="1410" y="0"/>
                </a:cubicBezTo>
                <a:cubicBezTo>
                  <a:pt x="1362" y="0"/>
                  <a:pt x="1362" y="0"/>
                  <a:pt x="1362" y="0"/>
                </a:cubicBezTo>
                <a:cubicBezTo>
                  <a:pt x="543" y="0"/>
                  <a:pt x="543" y="0"/>
                  <a:pt x="543" y="0"/>
                </a:cubicBezTo>
                <a:cubicBezTo>
                  <a:pt x="238" y="0"/>
                  <a:pt x="238" y="0"/>
                  <a:pt x="238" y="0"/>
                </a:cubicBezTo>
                <a:cubicBezTo>
                  <a:pt x="105" y="0"/>
                  <a:pt x="0" y="105"/>
                  <a:pt x="0" y="238"/>
                </a:cubicBezTo>
                <a:cubicBezTo>
                  <a:pt x="0" y="657"/>
                  <a:pt x="0" y="657"/>
                  <a:pt x="0" y="657"/>
                </a:cubicBezTo>
                <a:cubicBezTo>
                  <a:pt x="219" y="657"/>
                  <a:pt x="219" y="657"/>
                  <a:pt x="219" y="657"/>
                </a:cubicBezTo>
                <a:cubicBezTo>
                  <a:pt x="248" y="657"/>
                  <a:pt x="267" y="676"/>
                  <a:pt x="267" y="704"/>
                </a:cubicBezTo>
                <a:cubicBezTo>
                  <a:pt x="267" y="780"/>
                  <a:pt x="267" y="780"/>
                  <a:pt x="267" y="780"/>
                </a:cubicBezTo>
                <a:cubicBezTo>
                  <a:pt x="267" y="800"/>
                  <a:pt x="248" y="819"/>
                  <a:pt x="219" y="819"/>
                </a:cubicBezTo>
                <a:cubicBezTo>
                  <a:pt x="0" y="819"/>
                  <a:pt x="0" y="819"/>
                  <a:pt x="0" y="819"/>
                </a:cubicBezTo>
                <a:cubicBezTo>
                  <a:pt x="0" y="847"/>
                  <a:pt x="0" y="847"/>
                  <a:pt x="0" y="847"/>
                </a:cubicBezTo>
                <a:cubicBezTo>
                  <a:pt x="219" y="847"/>
                  <a:pt x="219" y="847"/>
                  <a:pt x="219" y="847"/>
                </a:cubicBezTo>
                <a:cubicBezTo>
                  <a:pt x="248" y="847"/>
                  <a:pt x="267" y="866"/>
                  <a:pt x="267" y="885"/>
                </a:cubicBezTo>
                <a:cubicBezTo>
                  <a:pt x="267" y="971"/>
                  <a:pt x="267" y="971"/>
                  <a:pt x="267" y="971"/>
                </a:cubicBezTo>
                <a:cubicBezTo>
                  <a:pt x="267" y="990"/>
                  <a:pt x="248" y="1009"/>
                  <a:pt x="219" y="1009"/>
                </a:cubicBezTo>
                <a:cubicBezTo>
                  <a:pt x="0" y="1009"/>
                  <a:pt x="0" y="1009"/>
                  <a:pt x="0" y="1009"/>
                </a:cubicBezTo>
                <a:cubicBezTo>
                  <a:pt x="0" y="1076"/>
                  <a:pt x="0" y="1076"/>
                  <a:pt x="0" y="1076"/>
                </a:cubicBezTo>
                <a:cubicBezTo>
                  <a:pt x="0" y="1209"/>
                  <a:pt x="105" y="1324"/>
                  <a:pt x="238" y="1324"/>
                </a:cubicBezTo>
                <a:cubicBezTo>
                  <a:pt x="714" y="1324"/>
                  <a:pt x="714" y="1324"/>
                  <a:pt x="714" y="1324"/>
                </a:cubicBezTo>
                <a:lnTo>
                  <a:pt x="714" y="1324"/>
                </a:lnTo>
                <a:cubicBezTo>
                  <a:pt x="714" y="1076"/>
                  <a:pt x="914" y="866"/>
                  <a:pt x="1162" y="866"/>
                </a:cubicBezTo>
                <a:cubicBezTo>
                  <a:pt x="1419" y="866"/>
                  <a:pt x="1619" y="1076"/>
                  <a:pt x="1619" y="1324"/>
                </a:cubicBezTo>
                <a:lnTo>
                  <a:pt x="1619" y="1324"/>
                </a:lnTo>
                <a:cubicBezTo>
                  <a:pt x="2220" y="1324"/>
                  <a:pt x="2220" y="1324"/>
                  <a:pt x="2220" y="1324"/>
                </a:cubicBezTo>
                <a:lnTo>
                  <a:pt x="2220" y="1324"/>
                </a:lnTo>
                <a:cubicBezTo>
                  <a:pt x="2220" y="1076"/>
                  <a:pt x="2430" y="866"/>
                  <a:pt x="2677" y="866"/>
                </a:cubicBezTo>
                <a:cubicBezTo>
                  <a:pt x="2725" y="866"/>
                  <a:pt x="2763" y="876"/>
                  <a:pt x="2801" y="885"/>
                </a:cubicBezTo>
                <a:cubicBezTo>
                  <a:pt x="2992" y="943"/>
                  <a:pt x="3135" y="1114"/>
                  <a:pt x="3135" y="1324"/>
                </a:cubicBezTo>
                <a:lnTo>
                  <a:pt x="3135" y="1324"/>
                </a:lnTo>
                <a:cubicBezTo>
                  <a:pt x="3488" y="1324"/>
                  <a:pt x="3488" y="1324"/>
                  <a:pt x="3488" y="1324"/>
                </a:cubicBezTo>
                <a:cubicBezTo>
                  <a:pt x="3631" y="1324"/>
                  <a:pt x="3736" y="1209"/>
                  <a:pt x="3736" y="1076"/>
                </a:cubicBezTo>
                <a:cubicBezTo>
                  <a:pt x="3736" y="752"/>
                  <a:pt x="3736" y="752"/>
                  <a:pt x="3736" y="752"/>
                </a:cubicBezTo>
                <a:cubicBezTo>
                  <a:pt x="3402" y="752"/>
                  <a:pt x="3402" y="752"/>
                  <a:pt x="3402" y="752"/>
                </a:cubicBezTo>
                <a:cubicBezTo>
                  <a:pt x="3364" y="752"/>
                  <a:pt x="3326" y="714"/>
                  <a:pt x="3326" y="666"/>
                </a:cubicBezTo>
                <a:cubicBezTo>
                  <a:pt x="3326" y="618"/>
                  <a:pt x="3326" y="618"/>
                  <a:pt x="3326" y="618"/>
                </a:cubicBezTo>
                <a:cubicBezTo>
                  <a:pt x="3326" y="571"/>
                  <a:pt x="3364" y="533"/>
                  <a:pt x="3402" y="533"/>
                </a:cubicBezTo>
                <a:close/>
                <a:moveTo>
                  <a:pt x="1791" y="466"/>
                </a:moveTo>
                <a:lnTo>
                  <a:pt x="1791" y="466"/>
                </a:lnTo>
                <a:cubicBezTo>
                  <a:pt x="1553" y="466"/>
                  <a:pt x="1553" y="466"/>
                  <a:pt x="1553" y="466"/>
                </a:cubicBezTo>
                <a:cubicBezTo>
                  <a:pt x="1534" y="466"/>
                  <a:pt x="1515" y="447"/>
                  <a:pt x="1515" y="428"/>
                </a:cubicBezTo>
                <a:cubicBezTo>
                  <a:pt x="1515" y="399"/>
                  <a:pt x="1534" y="380"/>
                  <a:pt x="1553" y="380"/>
                </a:cubicBezTo>
                <a:cubicBezTo>
                  <a:pt x="1791" y="380"/>
                  <a:pt x="1791" y="380"/>
                  <a:pt x="1791" y="380"/>
                </a:cubicBezTo>
                <a:cubicBezTo>
                  <a:pt x="1820" y="380"/>
                  <a:pt x="1839" y="399"/>
                  <a:pt x="1839" y="428"/>
                </a:cubicBezTo>
                <a:cubicBezTo>
                  <a:pt x="1839" y="447"/>
                  <a:pt x="1820" y="466"/>
                  <a:pt x="1791" y="46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2" name="Freeform 416">
            <a:extLst>
              <a:ext uri="{FF2B5EF4-FFF2-40B4-BE49-F238E27FC236}">
                <a16:creationId xmlns:a16="http://schemas.microsoft.com/office/drawing/2014/main" id="{46DB44B8-EEA5-9A48-A618-F73B837C7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9236" y="5416879"/>
            <a:ext cx="1466648" cy="974671"/>
          </a:xfrm>
          <a:custGeom>
            <a:avLst/>
            <a:gdLst>
              <a:gd name="T0" fmla="*/ 1344 w 1392"/>
              <a:gd name="T1" fmla="*/ 705 h 925"/>
              <a:gd name="T2" fmla="*/ 1344 w 1392"/>
              <a:gd name="T3" fmla="*/ 705 h 925"/>
              <a:gd name="T4" fmla="*/ 438 w 1392"/>
              <a:gd name="T5" fmla="*/ 0 h 925"/>
              <a:gd name="T6" fmla="*/ 0 w 1392"/>
              <a:gd name="T7" fmla="*/ 0 h 925"/>
              <a:gd name="T8" fmla="*/ 0 w 1392"/>
              <a:gd name="T9" fmla="*/ 924 h 925"/>
              <a:gd name="T10" fmla="*/ 1391 w 1392"/>
              <a:gd name="T11" fmla="*/ 924 h 925"/>
              <a:gd name="T12" fmla="*/ 1344 w 1392"/>
              <a:gd name="T13" fmla="*/ 705 h 9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92" h="925">
                <a:moveTo>
                  <a:pt x="1344" y="705"/>
                </a:moveTo>
                <a:lnTo>
                  <a:pt x="1344" y="705"/>
                </a:lnTo>
                <a:cubicBezTo>
                  <a:pt x="1306" y="238"/>
                  <a:pt x="915" y="0"/>
                  <a:pt x="43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924"/>
                  <a:pt x="0" y="924"/>
                  <a:pt x="0" y="924"/>
                </a:cubicBezTo>
                <a:cubicBezTo>
                  <a:pt x="1391" y="924"/>
                  <a:pt x="1391" y="924"/>
                  <a:pt x="1391" y="924"/>
                </a:cubicBezTo>
                <a:lnTo>
                  <a:pt x="1344" y="70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3" name="Freeform 417">
            <a:extLst>
              <a:ext uri="{FF2B5EF4-FFF2-40B4-BE49-F238E27FC236}">
                <a16:creationId xmlns:a16="http://schemas.microsoft.com/office/drawing/2014/main" id="{0A5827EB-CFF8-2942-BFD9-D553E81C0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9543" y="5416879"/>
            <a:ext cx="863280" cy="974671"/>
          </a:xfrm>
          <a:custGeom>
            <a:avLst/>
            <a:gdLst>
              <a:gd name="T0" fmla="*/ 819 w 820"/>
              <a:gd name="T1" fmla="*/ 0 h 925"/>
              <a:gd name="T2" fmla="*/ 819 w 820"/>
              <a:gd name="T3" fmla="*/ 0 h 925"/>
              <a:gd name="T4" fmla="*/ 504 w 820"/>
              <a:gd name="T5" fmla="*/ 0 h 925"/>
              <a:gd name="T6" fmla="*/ 37 w 820"/>
              <a:gd name="T7" fmla="*/ 448 h 925"/>
              <a:gd name="T8" fmla="*/ 0 w 820"/>
              <a:gd name="T9" fmla="*/ 924 h 925"/>
              <a:gd name="T10" fmla="*/ 819 w 820"/>
              <a:gd name="T11" fmla="*/ 924 h 925"/>
              <a:gd name="T12" fmla="*/ 819 w 820"/>
              <a:gd name="T13" fmla="*/ 0 h 9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20" h="925">
                <a:moveTo>
                  <a:pt x="819" y="0"/>
                </a:moveTo>
                <a:lnTo>
                  <a:pt x="819" y="0"/>
                </a:lnTo>
                <a:cubicBezTo>
                  <a:pt x="504" y="0"/>
                  <a:pt x="504" y="0"/>
                  <a:pt x="504" y="0"/>
                </a:cubicBezTo>
                <a:cubicBezTo>
                  <a:pt x="257" y="0"/>
                  <a:pt x="47" y="200"/>
                  <a:pt x="37" y="448"/>
                </a:cubicBezTo>
                <a:cubicBezTo>
                  <a:pt x="0" y="924"/>
                  <a:pt x="0" y="924"/>
                  <a:pt x="0" y="924"/>
                </a:cubicBezTo>
                <a:cubicBezTo>
                  <a:pt x="819" y="924"/>
                  <a:pt x="819" y="924"/>
                  <a:pt x="819" y="924"/>
                </a:cubicBezTo>
                <a:lnTo>
                  <a:pt x="819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4" name="Freeform 418">
            <a:extLst>
              <a:ext uri="{FF2B5EF4-FFF2-40B4-BE49-F238E27FC236}">
                <a16:creationId xmlns:a16="http://schemas.microsoft.com/office/drawing/2014/main" id="{8A3A3685-C298-5949-85AB-950C4DD85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80364" y="7412634"/>
            <a:ext cx="881846" cy="881845"/>
          </a:xfrm>
          <a:custGeom>
            <a:avLst/>
            <a:gdLst>
              <a:gd name="T0" fmla="*/ 543 w 840"/>
              <a:gd name="T1" fmla="*/ 18 h 839"/>
              <a:gd name="T2" fmla="*/ 543 w 840"/>
              <a:gd name="T3" fmla="*/ 18 h 839"/>
              <a:gd name="T4" fmla="*/ 419 w 840"/>
              <a:gd name="T5" fmla="*/ 0 h 839"/>
              <a:gd name="T6" fmla="*/ 0 w 840"/>
              <a:gd name="T7" fmla="*/ 419 h 839"/>
              <a:gd name="T8" fmla="*/ 0 w 840"/>
              <a:gd name="T9" fmla="*/ 419 h 839"/>
              <a:gd name="T10" fmla="*/ 419 w 840"/>
              <a:gd name="T11" fmla="*/ 838 h 839"/>
              <a:gd name="T12" fmla="*/ 839 w 840"/>
              <a:gd name="T13" fmla="*/ 419 h 839"/>
              <a:gd name="T14" fmla="*/ 839 w 840"/>
              <a:gd name="T15" fmla="*/ 419 h 839"/>
              <a:gd name="T16" fmla="*/ 543 w 840"/>
              <a:gd name="T17" fmla="*/ 18 h 839"/>
              <a:gd name="T18" fmla="*/ 419 w 840"/>
              <a:gd name="T19" fmla="*/ 657 h 839"/>
              <a:gd name="T20" fmla="*/ 419 w 840"/>
              <a:gd name="T21" fmla="*/ 657 h 839"/>
              <a:gd name="T22" fmla="*/ 181 w 840"/>
              <a:gd name="T23" fmla="*/ 419 h 839"/>
              <a:gd name="T24" fmla="*/ 419 w 840"/>
              <a:gd name="T25" fmla="*/ 180 h 839"/>
              <a:gd name="T26" fmla="*/ 543 w 840"/>
              <a:gd name="T27" fmla="*/ 209 h 839"/>
              <a:gd name="T28" fmla="*/ 658 w 840"/>
              <a:gd name="T29" fmla="*/ 419 h 839"/>
              <a:gd name="T30" fmla="*/ 419 w 840"/>
              <a:gd name="T31" fmla="*/ 657 h 8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840" h="839">
                <a:moveTo>
                  <a:pt x="543" y="18"/>
                </a:moveTo>
                <a:lnTo>
                  <a:pt x="543" y="18"/>
                </a:lnTo>
                <a:cubicBezTo>
                  <a:pt x="505" y="9"/>
                  <a:pt x="467" y="0"/>
                  <a:pt x="419" y="0"/>
                </a:cubicBezTo>
                <a:cubicBezTo>
                  <a:pt x="191" y="0"/>
                  <a:pt x="0" y="190"/>
                  <a:pt x="0" y="419"/>
                </a:cubicBezTo>
                <a:lnTo>
                  <a:pt x="0" y="419"/>
                </a:lnTo>
                <a:cubicBezTo>
                  <a:pt x="0" y="648"/>
                  <a:pt x="191" y="838"/>
                  <a:pt x="419" y="838"/>
                </a:cubicBezTo>
                <a:cubicBezTo>
                  <a:pt x="648" y="838"/>
                  <a:pt x="839" y="648"/>
                  <a:pt x="839" y="419"/>
                </a:cubicBezTo>
                <a:lnTo>
                  <a:pt x="839" y="419"/>
                </a:lnTo>
                <a:cubicBezTo>
                  <a:pt x="839" y="228"/>
                  <a:pt x="715" y="76"/>
                  <a:pt x="543" y="18"/>
                </a:cubicBezTo>
                <a:close/>
                <a:moveTo>
                  <a:pt x="419" y="657"/>
                </a:moveTo>
                <a:lnTo>
                  <a:pt x="419" y="657"/>
                </a:lnTo>
                <a:cubicBezTo>
                  <a:pt x="286" y="657"/>
                  <a:pt x="181" y="552"/>
                  <a:pt x="181" y="419"/>
                </a:cubicBezTo>
                <a:cubicBezTo>
                  <a:pt x="181" y="285"/>
                  <a:pt x="286" y="180"/>
                  <a:pt x="419" y="180"/>
                </a:cubicBezTo>
                <a:cubicBezTo>
                  <a:pt x="467" y="180"/>
                  <a:pt x="505" y="190"/>
                  <a:pt x="543" y="209"/>
                </a:cubicBezTo>
                <a:cubicBezTo>
                  <a:pt x="610" y="257"/>
                  <a:pt x="658" y="333"/>
                  <a:pt x="658" y="419"/>
                </a:cubicBezTo>
                <a:cubicBezTo>
                  <a:pt x="658" y="552"/>
                  <a:pt x="553" y="657"/>
                  <a:pt x="419" y="65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5" name="Freeform 419">
            <a:extLst>
              <a:ext uri="{FF2B5EF4-FFF2-40B4-BE49-F238E27FC236}">
                <a16:creationId xmlns:a16="http://schemas.microsoft.com/office/drawing/2014/main" id="{F37EC9CF-A4E3-EB49-88DB-87C010107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7682" y="7412634"/>
            <a:ext cx="872563" cy="881845"/>
          </a:xfrm>
          <a:custGeom>
            <a:avLst/>
            <a:gdLst>
              <a:gd name="T0" fmla="*/ 410 w 830"/>
              <a:gd name="T1" fmla="*/ 0 h 839"/>
              <a:gd name="T2" fmla="*/ 410 w 830"/>
              <a:gd name="T3" fmla="*/ 0 h 839"/>
              <a:gd name="T4" fmla="*/ 0 w 830"/>
              <a:gd name="T5" fmla="*/ 419 h 839"/>
              <a:gd name="T6" fmla="*/ 0 w 830"/>
              <a:gd name="T7" fmla="*/ 419 h 839"/>
              <a:gd name="T8" fmla="*/ 410 w 830"/>
              <a:gd name="T9" fmla="*/ 838 h 839"/>
              <a:gd name="T10" fmla="*/ 829 w 830"/>
              <a:gd name="T11" fmla="*/ 419 h 839"/>
              <a:gd name="T12" fmla="*/ 829 w 830"/>
              <a:gd name="T13" fmla="*/ 419 h 839"/>
              <a:gd name="T14" fmla="*/ 410 w 830"/>
              <a:gd name="T15" fmla="*/ 0 h 839"/>
              <a:gd name="T16" fmla="*/ 410 w 830"/>
              <a:gd name="T17" fmla="*/ 657 h 839"/>
              <a:gd name="T18" fmla="*/ 410 w 830"/>
              <a:gd name="T19" fmla="*/ 657 h 839"/>
              <a:gd name="T20" fmla="*/ 171 w 830"/>
              <a:gd name="T21" fmla="*/ 419 h 839"/>
              <a:gd name="T22" fmla="*/ 410 w 830"/>
              <a:gd name="T23" fmla="*/ 180 h 839"/>
              <a:gd name="T24" fmla="*/ 658 w 830"/>
              <a:gd name="T25" fmla="*/ 419 h 839"/>
              <a:gd name="T26" fmla="*/ 410 w 830"/>
              <a:gd name="T27" fmla="*/ 657 h 8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30" h="839">
                <a:moveTo>
                  <a:pt x="410" y="0"/>
                </a:moveTo>
                <a:lnTo>
                  <a:pt x="410" y="0"/>
                </a:lnTo>
                <a:cubicBezTo>
                  <a:pt x="181" y="0"/>
                  <a:pt x="0" y="190"/>
                  <a:pt x="0" y="419"/>
                </a:cubicBezTo>
                <a:lnTo>
                  <a:pt x="0" y="419"/>
                </a:lnTo>
                <a:cubicBezTo>
                  <a:pt x="0" y="648"/>
                  <a:pt x="181" y="838"/>
                  <a:pt x="410" y="838"/>
                </a:cubicBezTo>
                <a:cubicBezTo>
                  <a:pt x="648" y="838"/>
                  <a:pt x="829" y="648"/>
                  <a:pt x="829" y="419"/>
                </a:cubicBezTo>
                <a:lnTo>
                  <a:pt x="829" y="419"/>
                </a:lnTo>
                <a:cubicBezTo>
                  <a:pt x="829" y="190"/>
                  <a:pt x="648" y="0"/>
                  <a:pt x="410" y="0"/>
                </a:cubicBezTo>
                <a:close/>
                <a:moveTo>
                  <a:pt x="410" y="657"/>
                </a:moveTo>
                <a:lnTo>
                  <a:pt x="410" y="657"/>
                </a:lnTo>
                <a:cubicBezTo>
                  <a:pt x="276" y="657"/>
                  <a:pt x="171" y="552"/>
                  <a:pt x="171" y="419"/>
                </a:cubicBezTo>
                <a:cubicBezTo>
                  <a:pt x="171" y="285"/>
                  <a:pt x="276" y="180"/>
                  <a:pt x="410" y="180"/>
                </a:cubicBezTo>
                <a:cubicBezTo>
                  <a:pt x="543" y="180"/>
                  <a:pt x="658" y="285"/>
                  <a:pt x="658" y="419"/>
                </a:cubicBezTo>
                <a:cubicBezTo>
                  <a:pt x="658" y="552"/>
                  <a:pt x="543" y="657"/>
                  <a:pt x="410" y="65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6" name="Freeform 420">
            <a:extLst>
              <a:ext uri="{FF2B5EF4-FFF2-40B4-BE49-F238E27FC236}">
                <a16:creationId xmlns:a16="http://schemas.microsoft.com/office/drawing/2014/main" id="{B94E6647-DA8E-0345-B9C8-B6206BF3B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87030" y="2376834"/>
            <a:ext cx="1517704" cy="1517701"/>
          </a:xfrm>
          <a:custGeom>
            <a:avLst/>
            <a:gdLst>
              <a:gd name="T0" fmla="*/ 1439 w 1440"/>
              <a:gd name="T1" fmla="*/ 715 h 1441"/>
              <a:gd name="T2" fmla="*/ 1439 w 1440"/>
              <a:gd name="T3" fmla="*/ 715 h 1441"/>
              <a:gd name="T4" fmla="*/ 715 w 1440"/>
              <a:gd name="T5" fmla="*/ 1440 h 1441"/>
              <a:gd name="T6" fmla="*/ 0 w 1440"/>
              <a:gd name="T7" fmla="*/ 715 h 1441"/>
              <a:gd name="T8" fmla="*/ 715 w 1440"/>
              <a:gd name="T9" fmla="*/ 0 h 1441"/>
              <a:gd name="T10" fmla="*/ 1439 w 1440"/>
              <a:gd name="T11" fmla="*/ 715 h 1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40" h="1441">
                <a:moveTo>
                  <a:pt x="1439" y="715"/>
                </a:moveTo>
                <a:lnTo>
                  <a:pt x="1439" y="715"/>
                </a:lnTo>
                <a:cubicBezTo>
                  <a:pt x="1439" y="1115"/>
                  <a:pt x="1115" y="1440"/>
                  <a:pt x="715" y="1440"/>
                </a:cubicBezTo>
                <a:cubicBezTo>
                  <a:pt x="324" y="1440"/>
                  <a:pt x="0" y="1115"/>
                  <a:pt x="0" y="715"/>
                </a:cubicBezTo>
                <a:cubicBezTo>
                  <a:pt x="0" y="324"/>
                  <a:pt x="324" y="0"/>
                  <a:pt x="715" y="0"/>
                </a:cubicBezTo>
                <a:cubicBezTo>
                  <a:pt x="1115" y="0"/>
                  <a:pt x="1439" y="324"/>
                  <a:pt x="1439" y="71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7" name="Freeform 421">
            <a:extLst>
              <a:ext uri="{FF2B5EF4-FFF2-40B4-BE49-F238E27FC236}">
                <a16:creationId xmlns:a16="http://schemas.microsoft.com/office/drawing/2014/main" id="{BCCF94CA-204B-7441-8ADC-1BDFFA825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87030" y="4785663"/>
            <a:ext cx="1517704" cy="1508421"/>
          </a:xfrm>
          <a:custGeom>
            <a:avLst/>
            <a:gdLst>
              <a:gd name="T0" fmla="*/ 1439 w 1440"/>
              <a:gd name="T1" fmla="*/ 715 h 1431"/>
              <a:gd name="T2" fmla="*/ 1439 w 1440"/>
              <a:gd name="T3" fmla="*/ 715 h 1431"/>
              <a:gd name="T4" fmla="*/ 715 w 1440"/>
              <a:gd name="T5" fmla="*/ 1430 h 1431"/>
              <a:gd name="T6" fmla="*/ 0 w 1440"/>
              <a:gd name="T7" fmla="*/ 715 h 1431"/>
              <a:gd name="T8" fmla="*/ 715 w 1440"/>
              <a:gd name="T9" fmla="*/ 0 h 1431"/>
              <a:gd name="T10" fmla="*/ 1439 w 1440"/>
              <a:gd name="T11" fmla="*/ 715 h 1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40" h="1431">
                <a:moveTo>
                  <a:pt x="1439" y="715"/>
                </a:moveTo>
                <a:lnTo>
                  <a:pt x="1439" y="715"/>
                </a:lnTo>
                <a:cubicBezTo>
                  <a:pt x="1439" y="1115"/>
                  <a:pt x="1115" y="1430"/>
                  <a:pt x="715" y="1430"/>
                </a:cubicBezTo>
                <a:cubicBezTo>
                  <a:pt x="324" y="1430"/>
                  <a:pt x="0" y="1115"/>
                  <a:pt x="0" y="715"/>
                </a:cubicBezTo>
                <a:cubicBezTo>
                  <a:pt x="0" y="314"/>
                  <a:pt x="324" y="0"/>
                  <a:pt x="715" y="0"/>
                </a:cubicBezTo>
                <a:cubicBezTo>
                  <a:pt x="1115" y="0"/>
                  <a:pt x="1439" y="314"/>
                  <a:pt x="1439" y="71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8" name="Freeform 422">
            <a:extLst>
              <a:ext uri="{FF2B5EF4-FFF2-40B4-BE49-F238E27FC236}">
                <a16:creationId xmlns:a16="http://schemas.microsoft.com/office/drawing/2014/main" id="{1D35E644-6530-A041-BBD7-4BC2214B9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87030" y="7185212"/>
            <a:ext cx="1517704" cy="1517701"/>
          </a:xfrm>
          <a:custGeom>
            <a:avLst/>
            <a:gdLst>
              <a:gd name="T0" fmla="*/ 1439 w 1440"/>
              <a:gd name="T1" fmla="*/ 715 h 1441"/>
              <a:gd name="T2" fmla="*/ 1439 w 1440"/>
              <a:gd name="T3" fmla="*/ 715 h 1441"/>
              <a:gd name="T4" fmla="*/ 715 w 1440"/>
              <a:gd name="T5" fmla="*/ 1440 h 1441"/>
              <a:gd name="T6" fmla="*/ 0 w 1440"/>
              <a:gd name="T7" fmla="*/ 715 h 1441"/>
              <a:gd name="T8" fmla="*/ 715 w 1440"/>
              <a:gd name="T9" fmla="*/ 0 h 1441"/>
              <a:gd name="T10" fmla="*/ 1439 w 1440"/>
              <a:gd name="T11" fmla="*/ 715 h 1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40" h="1441">
                <a:moveTo>
                  <a:pt x="1439" y="715"/>
                </a:moveTo>
                <a:lnTo>
                  <a:pt x="1439" y="715"/>
                </a:lnTo>
                <a:cubicBezTo>
                  <a:pt x="1439" y="1115"/>
                  <a:pt x="1115" y="1440"/>
                  <a:pt x="715" y="1440"/>
                </a:cubicBezTo>
                <a:cubicBezTo>
                  <a:pt x="324" y="1440"/>
                  <a:pt x="0" y="1115"/>
                  <a:pt x="0" y="715"/>
                </a:cubicBezTo>
                <a:cubicBezTo>
                  <a:pt x="0" y="324"/>
                  <a:pt x="324" y="0"/>
                  <a:pt x="715" y="0"/>
                </a:cubicBezTo>
                <a:cubicBezTo>
                  <a:pt x="1115" y="0"/>
                  <a:pt x="1439" y="324"/>
                  <a:pt x="1439" y="71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9" name="Freeform 423">
            <a:extLst>
              <a:ext uri="{FF2B5EF4-FFF2-40B4-BE49-F238E27FC236}">
                <a16:creationId xmlns:a16="http://schemas.microsoft.com/office/drawing/2014/main" id="{5A60FD22-B28C-E84B-9129-C19874A7D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87030" y="9589402"/>
            <a:ext cx="1517704" cy="1508418"/>
          </a:xfrm>
          <a:custGeom>
            <a:avLst/>
            <a:gdLst>
              <a:gd name="T0" fmla="*/ 1439 w 1440"/>
              <a:gd name="T1" fmla="*/ 715 h 1431"/>
              <a:gd name="T2" fmla="*/ 1439 w 1440"/>
              <a:gd name="T3" fmla="*/ 715 h 1431"/>
              <a:gd name="T4" fmla="*/ 715 w 1440"/>
              <a:gd name="T5" fmla="*/ 1430 h 1431"/>
              <a:gd name="T6" fmla="*/ 0 w 1440"/>
              <a:gd name="T7" fmla="*/ 715 h 1431"/>
              <a:gd name="T8" fmla="*/ 715 w 1440"/>
              <a:gd name="T9" fmla="*/ 0 h 1431"/>
              <a:gd name="T10" fmla="*/ 1439 w 1440"/>
              <a:gd name="T11" fmla="*/ 715 h 1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40" h="1431">
                <a:moveTo>
                  <a:pt x="1439" y="715"/>
                </a:moveTo>
                <a:lnTo>
                  <a:pt x="1439" y="715"/>
                </a:lnTo>
                <a:cubicBezTo>
                  <a:pt x="1439" y="1115"/>
                  <a:pt x="1115" y="1430"/>
                  <a:pt x="715" y="1430"/>
                </a:cubicBezTo>
                <a:cubicBezTo>
                  <a:pt x="324" y="1430"/>
                  <a:pt x="0" y="1115"/>
                  <a:pt x="0" y="715"/>
                </a:cubicBezTo>
                <a:cubicBezTo>
                  <a:pt x="0" y="314"/>
                  <a:pt x="324" y="0"/>
                  <a:pt x="715" y="0"/>
                </a:cubicBezTo>
                <a:cubicBezTo>
                  <a:pt x="1115" y="0"/>
                  <a:pt x="1439" y="314"/>
                  <a:pt x="1439" y="71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0" name="Freeform 424">
            <a:extLst>
              <a:ext uri="{FF2B5EF4-FFF2-40B4-BE49-F238E27FC236}">
                <a16:creationId xmlns:a16="http://schemas.microsoft.com/office/drawing/2014/main" id="{338437A2-FB36-EB4F-B70F-E9A5F4092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86181" y="2780625"/>
            <a:ext cx="714759" cy="714759"/>
          </a:xfrm>
          <a:custGeom>
            <a:avLst/>
            <a:gdLst>
              <a:gd name="T0" fmla="*/ 629 w 678"/>
              <a:gd name="T1" fmla="*/ 0 h 677"/>
              <a:gd name="T2" fmla="*/ 0 w 678"/>
              <a:gd name="T3" fmla="*/ 38 h 677"/>
              <a:gd name="T4" fmla="*/ 38 w 678"/>
              <a:gd name="T5" fmla="*/ 676 h 677"/>
              <a:gd name="T6" fmla="*/ 677 w 678"/>
              <a:gd name="T7" fmla="*/ 638 h 677"/>
              <a:gd name="T8" fmla="*/ 629 w 678"/>
              <a:gd name="T9" fmla="*/ 0 h 677"/>
              <a:gd name="T10" fmla="*/ 629 w 678"/>
              <a:gd name="T11" fmla="*/ 47 h 677"/>
              <a:gd name="T12" fmla="*/ 515 w 678"/>
              <a:gd name="T13" fmla="*/ 324 h 677"/>
              <a:gd name="T14" fmla="*/ 496 w 678"/>
              <a:gd name="T15" fmla="*/ 314 h 677"/>
              <a:gd name="T16" fmla="*/ 496 w 678"/>
              <a:gd name="T17" fmla="*/ 314 h 677"/>
              <a:gd name="T18" fmla="*/ 477 w 678"/>
              <a:gd name="T19" fmla="*/ 324 h 677"/>
              <a:gd name="T20" fmla="*/ 200 w 678"/>
              <a:gd name="T21" fmla="*/ 171 h 677"/>
              <a:gd name="T22" fmla="*/ 200 w 678"/>
              <a:gd name="T23" fmla="*/ 171 h 677"/>
              <a:gd name="T24" fmla="*/ 200 w 678"/>
              <a:gd name="T25" fmla="*/ 162 h 677"/>
              <a:gd name="T26" fmla="*/ 200 w 678"/>
              <a:gd name="T27" fmla="*/ 162 h 677"/>
              <a:gd name="T28" fmla="*/ 200 w 678"/>
              <a:gd name="T29" fmla="*/ 162 h 677"/>
              <a:gd name="T30" fmla="*/ 191 w 678"/>
              <a:gd name="T31" fmla="*/ 162 h 677"/>
              <a:gd name="T32" fmla="*/ 191 w 678"/>
              <a:gd name="T33" fmla="*/ 162 h 677"/>
              <a:gd name="T34" fmla="*/ 191 w 678"/>
              <a:gd name="T35" fmla="*/ 162 h 677"/>
              <a:gd name="T36" fmla="*/ 191 w 678"/>
              <a:gd name="T37" fmla="*/ 162 h 677"/>
              <a:gd name="T38" fmla="*/ 191 w 678"/>
              <a:gd name="T39" fmla="*/ 152 h 677"/>
              <a:gd name="T40" fmla="*/ 181 w 678"/>
              <a:gd name="T41" fmla="*/ 152 h 677"/>
              <a:gd name="T42" fmla="*/ 181 w 678"/>
              <a:gd name="T43" fmla="*/ 152 h 677"/>
              <a:gd name="T44" fmla="*/ 181 w 678"/>
              <a:gd name="T45" fmla="*/ 152 h 677"/>
              <a:gd name="T46" fmla="*/ 181 w 678"/>
              <a:gd name="T47" fmla="*/ 152 h 677"/>
              <a:gd name="T48" fmla="*/ 172 w 678"/>
              <a:gd name="T49" fmla="*/ 152 h 677"/>
              <a:gd name="T50" fmla="*/ 172 w 678"/>
              <a:gd name="T51" fmla="*/ 162 h 677"/>
              <a:gd name="T52" fmla="*/ 172 w 678"/>
              <a:gd name="T53" fmla="*/ 162 h 677"/>
              <a:gd name="T54" fmla="*/ 172 w 678"/>
              <a:gd name="T55" fmla="*/ 162 h 677"/>
              <a:gd name="T56" fmla="*/ 162 w 678"/>
              <a:gd name="T57" fmla="*/ 162 h 677"/>
              <a:gd name="T58" fmla="*/ 162 w 678"/>
              <a:gd name="T59" fmla="*/ 162 h 677"/>
              <a:gd name="T60" fmla="*/ 162 w 678"/>
              <a:gd name="T61" fmla="*/ 162 h 677"/>
              <a:gd name="T62" fmla="*/ 162 w 678"/>
              <a:gd name="T63" fmla="*/ 162 h 677"/>
              <a:gd name="T64" fmla="*/ 162 w 678"/>
              <a:gd name="T65" fmla="*/ 171 h 677"/>
              <a:gd name="T66" fmla="*/ 162 w 678"/>
              <a:gd name="T67" fmla="*/ 171 h 677"/>
              <a:gd name="T68" fmla="*/ 48 w 678"/>
              <a:gd name="T69" fmla="*/ 47 h 677"/>
              <a:gd name="T70" fmla="*/ 48 w 678"/>
              <a:gd name="T71" fmla="*/ 467 h 677"/>
              <a:gd name="T72" fmla="*/ 48 w 678"/>
              <a:gd name="T73" fmla="*/ 457 h 677"/>
              <a:gd name="T74" fmla="*/ 401 w 678"/>
              <a:gd name="T75" fmla="*/ 629 h 677"/>
              <a:gd name="T76" fmla="*/ 48 w 678"/>
              <a:gd name="T77" fmla="*/ 467 h 677"/>
              <a:gd name="T78" fmla="*/ 458 w 678"/>
              <a:gd name="T79" fmla="*/ 629 h 677"/>
              <a:gd name="T80" fmla="*/ 391 w 678"/>
              <a:gd name="T81" fmla="*/ 505 h 677"/>
              <a:gd name="T82" fmla="*/ 629 w 678"/>
              <a:gd name="T83" fmla="*/ 543 h 677"/>
              <a:gd name="T84" fmla="*/ 458 w 678"/>
              <a:gd name="T85" fmla="*/ 629 h 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78" h="677">
                <a:moveTo>
                  <a:pt x="629" y="0"/>
                </a:moveTo>
                <a:lnTo>
                  <a:pt x="629" y="0"/>
                </a:lnTo>
                <a:cubicBezTo>
                  <a:pt x="38" y="0"/>
                  <a:pt x="38" y="0"/>
                  <a:pt x="38" y="0"/>
                </a:cubicBezTo>
                <a:cubicBezTo>
                  <a:pt x="19" y="0"/>
                  <a:pt x="0" y="19"/>
                  <a:pt x="0" y="38"/>
                </a:cubicBezTo>
                <a:cubicBezTo>
                  <a:pt x="0" y="638"/>
                  <a:pt x="0" y="638"/>
                  <a:pt x="0" y="638"/>
                </a:cubicBezTo>
                <a:cubicBezTo>
                  <a:pt x="0" y="657"/>
                  <a:pt x="19" y="676"/>
                  <a:pt x="38" y="676"/>
                </a:cubicBezTo>
                <a:cubicBezTo>
                  <a:pt x="629" y="676"/>
                  <a:pt x="629" y="676"/>
                  <a:pt x="629" y="676"/>
                </a:cubicBezTo>
                <a:cubicBezTo>
                  <a:pt x="658" y="676"/>
                  <a:pt x="677" y="657"/>
                  <a:pt x="677" y="638"/>
                </a:cubicBezTo>
                <a:cubicBezTo>
                  <a:pt x="677" y="38"/>
                  <a:pt x="677" y="38"/>
                  <a:pt x="677" y="38"/>
                </a:cubicBezTo>
                <a:cubicBezTo>
                  <a:pt x="677" y="19"/>
                  <a:pt x="658" y="0"/>
                  <a:pt x="629" y="0"/>
                </a:cubicBezTo>
                <a:close/>
                <a:moveTo>
                  <a:pt x="629" y="47"/>
                </a:moveTo>
                <a:lnTo>
                  <a:pt x="629" y="47"/>
                </a:lnTo>
                <a:cubicBezTo>
                  <a:pt x="629" y="457"/>
                  <a:pt x="629" y="457"/>
                  <a:pt x="629" y="457"/>
                </a:cubicBezTo>
                <a:cubicBezTo>
                  <a:pt x="515" y="324"/>
                  <a:pt x="515" y="324"/>
                  <a:pt x="515" y="324"/>
                </a:cubicBezTo>
                <a:cubicBezTo>
                  <a:pt x="515" y="324"/>
                  <a:pt x="515" y="324"/>
                  <a:pt x="515" y="314"/>
                </a:cubicBezTo>
                <a:cubicBezTo>
                  <a:pt x="505" y="314"/>
                  <a:pt x="505" y="314"/>
                  <a:pt x="496" y="314"/>
                </a:cubicBezTo>
                <a:lnTo>
                  <a:pt x="496" y="314"/>
                </a:lnTo>
                <a:lnTo>
                  <a:pt x="496" y="314"/>
                </a:lnTo>
                <a:cubicBezTo>
                  <a:pt x="496" y="314"/>
                  <a:pt x="486" y="314"/>
                  <a:pt x="477" y="314"/>
                </a:cubicBezTo>
                <a:cubicBezTo>
                  <a:pt x="477" y="324"/>
                  <a:pt x="477" y="324"/>
                  <a:pt x="477" y="324"/>
                </a:cubicBezTo>
                <a:cubicBezTo>
                  <a:pt x="372" y="457"/>
                  <a:pt x="372" y="457"/>
                  <a:pt x="372" y="457"/>
                </a:cubicBezTo>
                <a:cubicBezTo>
                  <a:pt x="200" y="171"/>
                  <a:pt x="200" y="171"/>
                  <a:pt x="200" y="171"/>
                </a:cubicBezTo>
                <a:lnTo>
                  <a:pt x="200" y="171"/>
                </a:lnTo>
                <a:lnTo>
                  <a:pt x="200" y="171"/>
                </a:lnTo>
                <a:cubicBezTo>
                  <a:pt x="200" y="171"/>
                  <a:pt x="200" y="171"/>
                  <a:pt x="200" y="162"/>
                </a:cubicBezTo>
                <a:lnTo>
                  <a:pt x="200" y="162"/>
                </a:lnTo>
                <a:lnTo>
                  <a:pt x="200" y="162"/>
                </a:lnTo>
                <a:lnTo>
                  <a:pt x="200" y="162"/>
                </a:lnTo>
                <a:lnTo>
                  <a:pt x="200" y="162"/>
                </a:lnTo>
                <a:lnTo>
                  <a:pt x="200" y="162"/>
                </a:lnTo>
                <a:cubicBezTo>
                  <a:pt x="200" y="162"/>
                  <a:pt x="200" y="162"/>
                  <a:pt x="191" y="162"/>
                </a:cubicBezTo>
                <a:lnTo>
                  <a:pt x="191" y="162"/>
                </a:lnTo>
                <a:lnTo>
                  <a:pt x="191" y="162"/>
                </a:lnTo>
                <a:lnTo>
                  <a:pt x="191" y="162"/>
                </a:lnTo>
                <a:lnTo>
                  <a:pt x="191" y="162"/>
                </a:lnTo>
                <a:lnTo>
                  <a:pt x="191" y="162"/>
                </a:lnTo>
                <a:lnTo>
                  <a:pt x="191" y="162"/>
                </a:lnTo>
                <a:lnTo>
                  <a:pt x="191" y="162"/>
                </a:lnTo>
                <a:lnTo>
                  <a:pt x="191" y="162"/>
                </a:lnTo>
                <a:cubicBezTo>
                  <a:pt x="191" y="162"/>
                  <a:pt x="191" y="162"/>
                  <a:pt x="191" y="152"/>
                </a:cubicBezTo>
                <a:lnTo>
                  <a:pt x="181" y="152"/>
                </a:lnTo>
                <a:lnTo>
                  <a:pt x="181" y="152"/>
                </a:lnTo>
                <a:lnTo>
                  <a:pt x="181" y="152"/>
                </a:lnTo>
                <a:lnTo>
                  <a:pt x="181" y="152"/>
                </a:lnTo>
                <a:lnTo>
                  <a:pt x="181" y="152"/>
                </a:lnTo>
                <a:lnTo>
                  <a:pt x="181" y="152"/>
                </a:lnTo>
                <a:lnTo>
                  <a:pt x="181" y="152"/>
                </a:lnTo>
                <a:lnTo>
                  <a:pt x="181" y="152"/>
                </a:lnTo>
                <a:lnTo>
                  <a:pt x="172" y="152"/>
                </a:lnTo>
                <a:lnTo>
                  <a:pt x="172" y="152"/>
                </a:lnTo>
                <a:cubicBezTo>
                  <a:pt x="172" y="162"/>
                  <a:pt x="172" y="162"/>
                  <a:pt x="172" y="162"/>
                </a:cubicBezTo>
                <a:lnTo>
                  <a:pt x="172" y="162"/>
                </a:lnTo>
                <a:lnTo>
                  <a:pt x="172" y="162"/>
                </a:lnTo>
                <a:lnTo>
                  <a:pt x="172" y="162"/>
                </a:lnTo>
                <a:lnTo>
                  <a:pt x="172" y="162"/>
                </a:lnTo>
                <a:lnTo>
                  <a:pt x="172" y="162"/>
                </a:lnTo>
                <a:lnTo>
                  <a:pt x="172" y="162"/>
                </a:lnTo>
                <a:cubicBezTo>
                  <a:pt x="172" y="162"/>
                  <a:pt x="172" y="162"/>
                  <a:pt x="162" y="162"/>
                </a:cubicBezTo>
                <a:lnTo>
                  <a:pt x="162" y="162"/>
                </a:lnTo>
                <a:lnTo>
                  <a:pt x="162" y="162"/>
                </a:lnTo>
                <a:lnTo>
                  <a:pt x="162" y="162"/>
                </a:lnTo>
                <a:lnTo>
                  <a:pt x="162" y="162"/>
                </a:lnTo>
                <a:lnTo>
                  <a:pt x="162" y="162"/>
                </a:lnTo>
                <a:lnTo>
                  <a:pt x="162" y="162"/>
                </a:lnTo>
                <a:lnTo>
                  <a:pt x="162" y="162"/>
                </a:lnTo>
                <a:cubicBezTo>
                  <a:pt x="162" y="171"/>
                  <a:pt x="162" y="171"/>
                  <a:pt x="162" y="171"/>
                </a:cubicBezTo>
                <a:lnTo>
                  <a:pt x="162" y="171"/>
                </a:lnTo>
                <a:lnTo>
                  <a:pt x="162" y="171"/>
                </a:lnTo>
                <a:cubicBezTo>
                  <a:pt x="48" y="362"/>
                  <a:pt x="48" y="362"/>
                  <a:pt x="48" y="362"/>
                </a:cubicBezTo>
                <a:cubicBezTo>
                  <a:pt x="48" y="47"/>
                  <a:pt x="48" y="47"/>
                  <a:pt x="48" y="47"/>
                </a:cubicBezTo>
                <a:lnTo>
                  <a:pt x="629" y="47"/>
                </a:lnTo>
                <a:close/>
                <a:moveTo>
                  <a:pt x="48" y="467"/>
                </a:moveTo>
                <a:lnTo>
                  <a:pt x="48" y="467"/>
                </a:lnTo>
                <a:cubicBezTo>
                  <a:pt x="48" y="467"/>
                  <a:pt x="48" y="467"/>
                  <a:pt x="48" y="457"/>
                </a:cubicBezTo>
                <a:cubicBezTo>
                  <a:pt x="181" y="228"/>
                  <a:pt x="181" y="228"/>
                  <a:pt x="181" y="228"/>
                </a:cubicBezTo>
                <a:cubicBezTo>
                  <a:pt x="401" y="629"/>
                  <a:pt x="401" y="629"/>
                  <a:pt x="401" y="629"/>
                </a:cubicBezTo>
                <a:cubicBezTo>
                  <a:pt x="48" y="629"/>
                  <a:pt x="48" y="629"/>
                  <a:pt x="48" y="629"/>
                </a:cubicBezTo>
                <a:lnTo>
                  <a:pt x="48" y="467"/>
                </a:lnTo>
                <a:close/>
                <a:moveTo>
                  <a:pt x="458" y="629"/>
                </a:moveTo>
                <a:lnTo>
                  <a:pt x="458" y="629"/>
                </a:lnTo>
                <a:lnTo>
                  <a:pt x="458" y="629"/>
                </a:lnTo>
                <a:cubicBezTo>
                  <a:pt x="391" y="505"/>
                  <a:pt x="391" y="505"/>
                  <a:pt x="391" y="505"/>
                </a:cubicBezTo>
                <a:cubicBezTo>
                  <a:pt x="496" y="381"/>
                  <a:pt x="496" y="381"/>
                  <a:pt x="496" y="381"/>
                </a:cubicBezTo>
                <a:cubicBezTo>
                  <a:pt x="629" y="543"/>
                  <a:pt x="629" y="543"/>
                  <a:pt x="629" y="543"/>
                </a:cubicBezTo>
                <a:cubicBezTo>
                  <a:pt x="629" y="629"/>
                  <a:pt x="629" y="629"/>
                  <a:pt x="629" y="629"/>
                </a:cubicBezTo>
                <a:lnTo>
                  <a:pt x="458" y="62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1" name="Freeform 425">
            <a:extLst>
              <a:ext uri="{FF2B5EF4-FFF2-40B4-BE49-F238E27FC236}">
                <a16:creationId xmlns:a16="http://schemas.microsoft.com/office/drawing/2014/main" id="{98C42694-3152-B247-848B-4AF4D0278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99257" y="2859528"/>
            <a:ext cx="222782" cy="213499"/>
          </a:xfrm>
          <a:custGeom>
            <a:avLst/>
            <a:gdLst>
              <a:gd name="T0" fmla="*/ 105 w 211"/>
              <a:gd name="T1" fmla="*/ 200 h 201"/>
              <a:gd name="T2" fmla="*/ 105 w 211"/>
              <a:gd name="T3" fmla="*/ 200 h 201"/>
              <a:gd name="T4" fmla="*/ 210 w 211"/>
              <a:gd name="T5" fmla="*/ 105 h 201"/>
              <a:gd name="T6" fmla="*/ 105 w 211"/>
              <a:gd name="T7" fmla="*/ 0 h 201"/>
              <a:gd name="T8" fmla="*/ 0 w 211"/>
              <a:gd name="T9" fmla="*/ 105 h 201"/>
              <a:gd name="T10" fmla="*/ 105 w 211"/>
              <a:gd name="T11" fmla="*/ 200 h 201"/>
              <a:gd name="T12" fmla="*/ 105 w 211"/>
              <a:gd name="T13" fmla="*/ 47 h 201"/>
              <a:gd name="T14" fmla="*/ 105 w 211"/>
              <a:gd name="T15" fmla="*/ 47 h 201"/>
              <a:gd name="T16" fmla="*/ 152 w 211"/>
              <a:gd name="T17" fmla="*/ 105 h 201"/>
              <a:gd name="T18" fmla="*/ 105 w 211"/>
              <a:gd name="T19" fmla="*/ 152 h 201"/>
              <a:gd name="T20" fmla="*/ 57 w 211"/>
              <a:gd name="T21" fmla="*/ 105 h 201"/>
              <a:gd name="T22" fmla="*/ 105 w 211"/>
              <a:gd name="T23" fmla="*/ 47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1" h="201">
                <a:moveTo>
                  <a:pt x="105" y="200"/>
                </a:moveTo>
                <a:lnTo>
                  <a:pt x="105" y="200"/>
                </a:lnTo>
                <a:cubicBezTo>
                  <a:pt x="162" y="200"/>
                  <a:pt x="210" y="152"/>
                  <a:pt x="210" y="105"/>
                </a:cubicBezTo>
                <a:cubicBezTo>
                  <a:pt x="210" y="47"/>
                  <a:pt x="162" y="0"/>
                  <a:pt x="105" y="0"/>
                </a:cubicBezTo>
                <a:cubicBezTo>
                  <a:pt x="48" y="0"/>
                  <a:pt x="0" y="47"/>
                  <a:pt x="0" y="105"/>
                </a:cubicBezTo>
                <a:cubicBezTo>
                  <a:pt x="0" y="152"/>
                  <a:pt x="48" y="200"/>
                  <a:pt x="105" y="200"/>
                </a:cubicBezTo>
                <a:close/>
                <a:moveTo>
                  <a:pt x="105" y="47"/>
                </a:moveTo>
                <a:lnTo>
                  <a:pt x="105" y="47"/>
                </a:lnTo>
                <a:cubicBezTo>
                  <a:pt x="133" y="47"/>
                  <a:pt x="152" y="76"/>
                  <a:pt x="152" y="105"/>
                </a:cubicBezTo>
                <a:cubicBezTo>
                  <a:pt x="152" y="133"/>
                  <a:pt x="133" y="152"/>
                  <a:pt x="105" y="152"/>
                </a:cubicBezTo>
                <a:cubicBezTo>
                  <a:pt x="76" y="152"/>
                  <a:pt x="57" y="133"/>
                  <a:pt x="57" y="105"/>
                </a:cubicBezTo>
                <a:cubicBezTo>
                  <a:pt x="57" y="76"/>
                  <a:pt x="76" y="47"/>
                  <a:pt x="105" y="47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2" name="Freeform 426">
            <a:extLst>
              <a:ext uri="{FF2B5EF4-FFF2-40B4-BE49-F238E27FC236}">
                <a16:creationId xmlns:a16="http://schemas.microsoft.com/office/drawing/2014/main" id="{5DFFC822-82FE-2943-8CBE-7E11B753B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67616" y="5138401"/>
            <a:ext cx="751889" cy="802945"/>
          </a:xfrm>
          <a:custGeom>
            <a:avLst/>
            <a:gdLst>
              <a:gd name="T0" fmla="*/ 715 w 716"/>
              <a:gd name="T1" fmla="*/ 85 h 763"/>
              <a:gd name="T2" fmla="*/ 715 w 716"/>
              <a:gd name="T3" fmla="*/ 85 h 763"/>
              <a:gd name="T4" fmla="*/ 677 w 716"/>
              <a:gd name="T5" fmla="*/ 47 h 763"/>
              <a:gd name="T6" fmla="*/ 601 w 716"/>
              <a:gd name="T7" fmla="*/ 47 h 763"/>
              <a:gd name="T8" fmla="*/ 601 w 716"/>
              <a:gd name="T9" fmla="*/ 19 h 763"/>
              <a:gd name="T10" fmla="*/ 582 w 716"/>
              <a:gd name="T11" fmla="*/ 0 h 763"/>
              <a:gd name="T12" fmla="*/ 553 w 716"/>
              <a:gd name="T13" fmla="*/ 19 h 763"/>
              <a:gd name="T14" fmla="*/ 553 w 716"/>
              <a:gd name="T15" fmla="*/ 47 h 763"/>
              <a:gd name="T16" fmla="*/ 153 w 716"/>
              <a:gd name="T17" fmla="*/ 47 h 763"/>
              <a:gd name="T18" fmla="*/ 153 w 716"/>
              <a:gd name="T19" fmla="*/ 19 h 763"/>
              <a:gd name="T20" fmla="*/ 134 w 716"/>
              <a:gd name="T21" fmla="*/ 0 h 763"/>
              <a:gd name="T22" fmla="*/ 105 w 716"/>
              <a:gd name="T23" fmla="*/ 19 h 763"/>
              <a:gd name="T24" fmla="*/ 105 w 716"/>
              <a:gd name="T25" fmla="*/ 47 h 763"/>
              <a:gd name="T26" fmla="*/ 38 w 716"/>
              <a:gd name="T27" fmla="*/ 47 h 763"/>
              <a:gd name="T28" fmla="*/ 0 w 716"/>
              <a:gd name="T29" fmla="*/ 85 h 763"/>
              <a:gd name="T30" fmla="*/ 0 w 716"/>
              <a:gd name="T31" fmla="*/ 267 h 763"/>
              <a:gd name="T32" fmla="*/ 0 w 716"/>
              <a:gd name="T33" fmla="*/ 276 h 763"/>
              <a:gd name="T34" fmla="*/ 0 w 716"/>
              <a:gd name="T35" fmla="*/ 286 h 763"/>
              <a:gd name="T36" fmla="*/ 0 w 716"/>
              <a:gd name="T37" fmla="*/ 724 h 763"/>
              <a:gd name="T38" fmla="*/ 38 w 716"/>
              <a:gd name="T39" fmla="*/ 762 h 763"/>
              <a:gd name="T40" fmla="*/ 677 w 716"/>
              <a:gd name="T41" fmla="*/ 762 h 763"/>
              <a:gd name="T42" fmla="*/ 715 w 716"/>
              <a:gd name="T43" fmla="*/ 724 h 763"/>
              <a:gd name="T44" fmla="*/ 715 w 716"/>
              <a:gd name="T45" fmla="*/ 286 h 763"/>
              <a:gd name="T46" fmla="*/ 715 w 716"/>
              <a:gd name="T47" fmla="*/ 276 h 763"/>
              <a:gd name="T48" fmla="*/ 715 w 716"/>
              <a:gd name="T49" fmla="*/ 267 h 763"/>
              <a:gd name="T50" fmla="*/ 715 w 716"/>
              <a:gd name="T51" fmla="*/ 85 h 763"/>
              <a:gd name="T52" fmla="*/ 48 w 716"/>
              <a:gd name="T53" fmla="*/ 105 h 763"/>
              <a:gd name="T54" fmla="*/ 48 w 716"/>
              <a:gd name="T55" fmla="*/ 105 h 763"/>
              <a:gd name="T56" fmla="*/ 105 w 716"/>
              <a:gd name="T57" fmla="*/ 105 h 763"/>
              <a:gd name="T58" fmla="*/ 105 w 716"/>
              <a:gd name="T59" fmla="*/ 133 h 763"/>
              <a:gd name="T60" fmla="*/ 134 w 716"/>
              <a:gd name="T61" fmla="*/ 152 h 763"/>
              <a:gd name="T62" fmla="*/ 153 w 716"/>
              <a:gd name="T63" fmla="*/ 133 h 763"/>
              <a:gd name="T64" fmla="*/ 153 w 716"/>
              <a:gd name="T65" fmla="*/ 105 h 763"/>
              <a:gd name="T66" fmla="*/ 553 w 716"/>
              <a:gd name="T67" fmla="*/ 105 h 763"/>
              <a:gd name="T68" fmla="*/ 553 w 716"/>
              <a:gd name="T69" fmla="*/ 133 h 763"/>
              <a:gd name="T70" fmla="*/ 582 w 716"/>
              <a:gd name="T71" fmla="*/ 152 h 763"/>
              <a:gd name="T72" fmla="*/ 601 w 716"/>
              <a:gd name="T73" fmla="*/ 133 h 763"/>
              <a:gd name="T74" fmla="*/ 601 w 716"/>
              <a:gd name="T75" fmla="*/ 105 h 763"/>
              <a:gd name="T76" fmla="*/ 667 w 716"/>
              <a:gd name="T77" fmla="*/ 105 h 763"/>
              <a:gd name="T78" fmla="*/ 667 w 716"/>
              <a:gd name="T79" fmla="*/ 247 h 763"/>
              <a:gd name="T80" fmla="*/ 48 w 716"/>
              <a:gd name="T81" fmla="*/ 247 h 763"/>
              <a:gd name="T82" fmla="*/ 48 w 716"/>
              <a:gd name="T83" fmla="*/ 105 h 763"/>
              <a:gd name="T84" fmla="*/ 667 w 716"/>
              <a:gd name="T85" fmla="*/ 715 h 763"/>
              <a:gd name="T86" fmla="*/ 667 w 716"/>
              <a:gd name="T87" fmla="*/ 715 h 763"/>
              <a:gd name="T88" fmla="*/ 48 w 716"/>
              <a:gd name="T89" fmla="*/ 715 h 763"/>
              <a:gd name="T90" fmla="*/ 48 w 716"/>
              <a:gd name="T91" fmla="*/ 295 h 763"/>
              <a:gd name="T92" fmla="*/ 667 w 716"/>
              <a:gd name="T93" fmla="*/ 295 h 763"/>
              <a:gd name="T94" fmla="*/ 667 w 716"/>
              <a:gd name="T95" fmla="*/ 715 h 7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16" h="763">
                <a:moveTo>
                  <a:pt x="715" y="85"/>
                </a:moveTo>
                <a:lnTo>
                  <a:pt x="715" y="85"/>
                </a:lnTo>
                <a:cubicBezTo>
                  <a:pt x="715" y="57"/>
                  <a:pt x="696" y="47"/>
                  <a:pt x="677" y="47"/>
                </a:cubicBezTo>
                <a:cubicBezTo>
                  <a:pt x="601" y="47"/>
                  <a:pt x="601" y="47"/>
                  <a:pt x="601" y="47"/>
                </a:cubicBezTo>
                <a:cubicBezTo>
                  <a:pt x="601" y="19"/>
                  <a:pt x="601" y="19"/>
                  <a:pt x="601" y="19"/>
                </a:cubicBezTo>
                <a:cubicBezTo>
                  <a:pt x="601" y="9"/>
                  <a:pt x="591" y="0"/>
                  <a:pt x="582" y="0"/>
                </a:cubicBezTo>
                <a:cubicBezTo>
                  <a:pt x="562" y="0"/>
                  <a:pt x="553" y="9"/>
                  <a:pt x="553" y="19"/>
                </a:cubicBezTo>
                <a:cubicBezTo>
                  <a:pt x="553" y="47"/>
                  <a:pt x="553" y="47"/>
                  <a:pt x="553" y="47"/>
                </a:cubicBezTo>
                <a:cubicBezTo>
                  <a:pt x="153" y="47"/>
                  <a:pt x="153" y="47"/>
                  <a:pt x="153" y="47"/>
                </a:cubicBezTo>
                <a:cubicBezTo>
                  <a:pt x="153" y="19"/>
                  <a:pt x="153" y="19"/>
                  <a:pt x="153" y="19"/>
                </a:cubicBezTo>
                <a:cubicBezTo>
                  <a:pt x="153" y="9"/>
                  <a:pt x="143" y="0"/>
                  <a:pt x="134" y="0"/>
                </a:cubicBezTo>
                <a:cubicBezTo>
                  <a:pt x="115" y="0"/>
                  <a:pt x="105" y="9"/>
                  <a:pt x="105" y="19"/>
                </a:cubicBezTo>
                <a:cubicBezTo>
                  <a:pt x="105" y="47"/>
                  <a:pt x="105" y="47"/>
                  <a:pt x="105" y="47"/>
                </a:cubicBezTo>
                <a:cubicBezTo>
                  <a:pt x="38" y="47"/>
                  <a:pt x="38" y="47"/>
                  <a:pt x="38" y="47"/>
                </a:cubicBezTo>
                <a:cubicBezTo>
                  <a:pt x="10" y="47"/>
                  <a:pt x="0" y="66"/>
                  <a:pt x="0" y="85"/>
                </a:cubicBezTo>
                <a:cubicBezTo>
                  <a:pt x="0" y="267"/>
                  <a:pt x="0" y="267"/>
                  <a:pt x="0" y="267"/>
                </a:cubicBezTo>
                <a:cubicBezTo>
                  <a:pt x="0" y="276"/>
                  <a:pt x="0" y="276"/>
                  <a:pt x="0" y="276"/>
                </a:cubicBezTo>
                <a:lnTo>
                  <a:pt x="0" y="286"/>
                </a:lnTo>
                <a:cubicBezTo>
                  <a:pt x="0" y="724"/>
                  <a:pt x="0" y="724"/>
                  <a:pt x="0" y="724"/>
                </a:cubicBezTo>
                <a:cubicBezTo>
                  <a:pt x="0" y="743"/>
                  <a:pt x="19" y="762"/>
                  <a:pt x="38" y="762"/>
                </a:cubicBezTo>
                <a:cubicBezTo>
                  <a:pt x="677" y="762"/>
                  <a:pt x="677" y="762"/>
                  <a:pt x="677" y="762"/>
                </a:cubicBezTo>
                <a:cubicBezTo>
                  <a:pt x="696" y="762"/>
                  <a:pt x="715" y="743"/>
                  <a:pt x="715" y="724"/>
                </a:cubicBezTo>
                <a:cubicBezTo>
                  <a:pt x="715" y="286"/>
                  <a:pt x="715" y="286"/>
                  <a:pt x="715" y="286"/>
                </a:cubicBezTo>
                <a:lnTo>
                  <a:pt x="715" y="276"/>
                </a:lnTo>
                <a:lnTo>
                  <a:pt x="715" y="267"/>
                </a:lnTo>
                <a:lnTo>
                  <a:pt x="715" y="85"/>
                </a:lnTo>
                <a:close/>
                <a:moveTo>
                  <a:pt x="48" y="105"/>
                </a:moveTo>
                <a:lnTo>
                  <a:pt x="48" y="105"/>
                </a:lnTo>
                <a:cubicBezTo>
                  <a:pt x="105" y="105"/>
                  <a:pt x="105" y="105"/>
                  <a:pt x="105" y="105"/>
                </a:cubicBezTo>
                <a:cubicBezTo>
                  <a:pt x="105" y="133"/>
                  <a:pt x="105" y="133"/>
                  <a:pt x="105" y="133"/>
                </a:cubicBezTo>
                <a:cubicBezTo>
                  <a:pt x="105" y="143"/>
                  <a:pt x="115" y="152"/>
                  <a:pt x="134" y="152"/>
                </a:cubicBezTo>
                <a:cubicBezTo>
                  <a:pt x="143" y="152"/>
                  <a:pt x="153" y="143"/>
                  <a:pt x="153" y="133"/>
                </a:cubicBezTo>
                <a:cubicBezTo>
                  <a:pt x="153" y="105"/>
                  <a:pt x="153" y="105"/>
                  <a:pt x="153" y="105"/>
                </a:cubicBezTo>
                <a:cubicBezTo>
                  <a:pt x="553" y="105"/>
                  <a:pt x="553" y="105"/>
                  <a:pt x="553" y="105"/>
                </a:cubicBezTo>
                <a:cubicBezTo>
                  <a:pt x="553" y="133"/>
                  <a:pt x="553" y="133"/>
                  <a:pt x="553" y="133"/>
                </a:cubicBezTo>
                <a:cubicBezTo>
                  <a:pt x="553" y="143"/>
                  <a:pt x="562" y="152"/>
                  <a:pt x="582" y="152"/>
                </a:cubicBezTo>
                <a:cubicBezTo>
                  <a:pt x="591" y="152"/>
                  <a:pt x="601" y="143"/>
                  <a:pt x="601" y="133"/>
                </a:cubicBezTo>
                <a:cubicBezTo>
                  <a:pt x="601" y="105"/>
                  <a:pt x="601" y="105"/>
                  <a:pt x="601" y="105"/>
                </a:cubicBezTo>
                <a:cubicBezTo>
                  <a:pt x="667" y="105"/>
                  <a:pt x="667" y="105"/>
                  <a:pt x="667" y="105"/>
                </a:cubicBezTo>
                <a:cubicBezTo>
                  <a:pt x="667" y="247"/>
                  <a:pt x="667" y="247"/>
                  <a:pt x="667" y="247"/>
                </a:cubicBezTo>
                <a:cubicBezTo>
                  <a:pt x="48" y="247"/>
                  <a:pt x="48" y="247"/>
                  <a:pt x="48" y="247"/>
                </a:cubicBezTo>
                <a:lnTo>
                  <a:pt x="48" y="105"/>
                </a:lnTo>
                <a:close/>
                <a:moveTo>
                  <a:pt x="667" y="715"/>
                </a:moveTo>
                <a:lnTo>
                  <a:pt x="667" y="715"/>
                </a:lnTo>
                <a:cubicBezTo>
                  <a:pt x="48" y="715"/>
                  <a:pt x="48" y="715"/>
                  <a:pt x="48" y="715"/>
                </a:cubicBezTo>
                <a:cubicBezTo>
                  <a:pt x="48" y="295"/>
                  <a:pt x="48" y="295"/>
                  <a:pt x="48" y="295"/>
                </a:cubicBezTo>
                <a:cubicBezTo>
                  <a:pt x="667" y="295"/>
                  <a:pt x="667" y="295"/>
                  <a:pt x="667" y="295"/>
                </a:cubicBezTo>
                <a:lnTo>
                  <a:pt x="667" y="71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3" name="Freeform 427">
            <a:extLst>
              <a:ext uri="{FF2B5EF4-FFF2-40B4-BE49-F238E27FC236}">
                <a16:creationId xmlns:a16="http://schemas.microsoft.com/office/drawing/2014/main" id="{CA18504C-30A0-B743-AE9C-C2E4EC8E0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08963" y="5296205"/>
            <a:ext cx="283120" cy="51056"/>
          </a:xfrm>
          <a:custGeom>
            <a:avLst/>
            <a:gdLst>
              <a:gd name="T0" fmla="*/ 238 w 268"/>
              <a:gd name="T1" fmla="*/ 0 h 49"/>
              <a:gd name="T2" fmla="*/ 238 w 268"/>
              <a:gd name="T3" fmla="*/ 0 h 49"/>
              <a:gd name="T4" fmla="*/ 19 w 268"/>
              <a:gd name="T5" fmla="*/ 0 h 49"/>
              <a:gd name="T6" fmla="*/ 0 w 268"/>
              <a:gd name="T7" fmla="*/ 19 h 49"/>
              <a:gd name="T8" fmla="*/ 19 w 268"/>
              <a:gd name="T9" fmla="*/ 48 h 49"/>
              <a:gd name="T10" fmla="*/ 238 w 268"/>
              <a:gd name="T11" fmla="*/ 48 h 49"/>
              <a:gd name="T12" fmla="*/ 267 w 268"/>
              <a:gd name="T13" fmla="*/ 19 h 49"/>
              <a:gd name="T14" fmla="*/ 238 w 268"/>
              <a:gd name="T15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8" h="49">
                <a:moveTo>
                  <a:pt x="238" y="0"/>
                </a:moveTo>
                <a:lnTo>
                  <a:pt x="238" y="0"/>
                </a:lnTo>
                <a:cubicBezTo>
                  <a:pt x="19" y="0"/>
                  <a:pt x="19" y="0"/>
                  <a:pt x="19" y="0"/>
                </a:cubicBezTo>
                <a:cubicBezTo>
                  <a:pt x="9" y="0"/>
                  <a:pt x="0" y="10"/>
                  <a:pt x="0" y="19"/>
                </a:cubicBezTo>
                <a:cubicBezTo>
                  <a:pt x="0" y="38"/>
                  <a:pt x="9" y="48"/>
                  <a:pt x="19" y="48"/>
                </a:cubicBezTo>
                <a:cubicBezTo>
                  <a:pt x="238" y="48"/>
                  <a:pt x="238" y="48"/>
                  <a:pt x="238" y="48"/>
                </a:cubicBezTo>
                <a:cubicBezTo>
                  <a:pt x="257" y="48"/>
                  <a:pt x="267" y="38"/>
                  <a:pt x="267" y="19"/>
                </a:cubicBezTo>
                <a:cubicBezTo>
                  <a:pt x="267" y="10"/>
                  <a:pt x="257" y="0"/>
                  <a:pt x="238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4" name="Freeform 428">
            <a:extLst>
              <a:ext uri="{FF2B5EF4-FFF2-40B4-BE49-F238E27FC236}">
                <a16:creationId xmlns:a16="http://schemas.microsoft.com/office/drawing/2014/main" id="{FF7F405E-478D-1248-8BC8-B68866BAF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7910" y="5570043"/>
            <a:ext cx="171726" cy="232065"/>
          </a:xfrm>
          <a:custGeom>
            <a:avLst/>
            <a:gdLst>
              <a:gd name="T0" fmla="*/ 67 w 163"/>
              <a:gd name="T1" fmla="*/ 123 h 220"/>
              <a:gd name="T2" fmla="*/ 67 w 163"/>
              <a:gd name="T3" fmla="*/ 123 h 220"/>
              <a:gd name="T4" fmla="*/ 10 w 163"/>
              <a:gd name="T5" fmla="*/ 171 h 220"/>
              <a:gd name="T6" fmla="*/ 0 w 163"/>
              <a:gd name="T7" fmla="*/ 200 h 220"/>
              <a:gd name="T8" fmla="*/ 19 w 163"/>
              <a:gd name="T9" fmla="*/ 219 h 220"/>
              <a:gd name="T10" fmla="*/ 143 w 163"/>
              <a:gd name="T11" fmla="*/ 219 h 220"/>
              <a:gd name="T12" fmla="*/ 162 w 163"/>
              <a:gd name="T13" fmla="*/ 200 h 220"/>
              <a:gd name="T14" fmla="*/ 143 w 163"/>
              <a:gd name="T15" fmla="*/ 181 h 220"/>
              <a:gd name="T16" fmla="*/ 67 w 163"/>
              <a:gd name="T17" fmla="*/ 181 h 220"/>
              <a:gd name="T18" fmla="*/ 96 w 163"/>
              <a:gd name="T19" fmla="*/ 152 h 220"/>
              <a:gd name="T20" fmla="*/ 153 w 163"/>
              <a:gd name="T21" fmla="*/ 66 h 220"/>
              <a:gd name="T22" fmla="*/ 153 w 163"/>
              <a:gd name="T23" fmla="*/ 66 h 220"/>
              <a:gd name="T24" fmla="*/ 86 w 163"/>
              <a:gd name="T25" fmla="*/ 0 h 220"/>
              <a:gd name="T26" fmla="*/ 10 w 163"/>
              <a:gd name="T27" fmla="*/ 28 h 220"/>
              <a:gd name="T28" fmla="*/ 10 w 163"/>
              <a:gd name="T29" fmla="*/ 47 h 220"/>
              <a:gd name="T30" fmla="*/ 29 w 163"/>
              <a:gd name="T31" fmla="*/ 66 h 220"/>
              <a:gd name="T32" fmla="*/ 48 w 163"/>
              <a:gd name="T33" fmla="*/ 57 h 220"/>
              <a:gd name="T34" fmla="*/ 76 w 163"/>
              <a:gd name="T35" fmla="*/ 38 h 220"/>
              <a:gd name="T36" fmla="*/ 105 w 163"/>
              <a:gd name="T37" fmla="*/ 66 h 220"/>
              <a:gd name="T38" fmla="*/ 67 w 163"/>
              <a:gd name="T39" fmla="*/ 123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63" h="220">
                <a:moveTo>
                  <a:pt x="67" y="123"/>
                </a:moveTo>
                <a:lnTo>
                  <a:pt x="67" y="123"/>
                </a:lnTo>
                <a:cubicBezTo>
                  <a:pt x="10" y="171"/>
                  <a:pt x="10" y="171"/>
                  <a:pt x="10" y="171"/>
                </a:cubicBezTo>
                <a:cubicBezTo>
                  <a:pt x="0" y="181"/>
                  <a:pt x="0" y="190"/>
                  <a:pt x="0" y="200"/>
                </a:cubicBezTo>
                <a:cubicBezTo>
                  <a:pt x="0" y="209"/>
                  <a:pt x="10" y="219"/>
                  <a:pt x="19" y="219"/>
                </a:cubicBezTo>
                <a:cubicBezTo>
                  <a:pt x="143" y="219"/>
                  <a:pt x="143" y="219"/>
                  <a:pt x="143" y="219"/>
                </a:cubicBezTo>
                <a:cubicBezTo>
                  <a:pt x="153" y="219"/>
                  <a:pt x="162" y="209"/>
                  <a:pt x="162" y="200"/>
                </a:cubicBezTo>
                <a:cubicBezTo>
                  <a:pt x="162" y="190"/>
                  <a:pt x="153" y="181"/>
                  <a:pt x="143" y="181"/>
                </a:cubicBezTo>
                <a:cubicBezTo>
                  <a:pt x="67" y="181"/>
                  <a:pt x="67" y="181"/>
                  <a:pt x="67" y="181"/>
                </a:cubicBezTo>
                <a:cubicBezTo>
                  <a:pt x="96" y="152"/>
                  <a:pt x="96" y="152"/>
                  <a:pt x="96" y="152"/>
                </a:cubicBezTo>
                <a:cubicBezTo>
                  <a:pt x="134" y="123"/>
                  <a:pt x="153" y="104"/>
                  <a:pt x="153" y="66"/>
                </a:cubicBezTo>
                <a:lnTo>
                  <a:pt x="153" y="66"/>
                </a:lnTo>
                <a:cubicBezTo>
                  <a:pt x="153" y="28"/>
                  <a:pt x="124" y="0"/>
                  <a:pt x="86" y="0"/>
                </a:cubicBezTo>
                <a:cubicBezTo>
                  <a:pt x="48" y="0"/>
                  <a:pt x="29" y="9"/>
                  <a:pt x="10" y="28"/>
                </a:cubicBezTo>
                <a:cubicBezTo>
                  <a:pt x="10" y="38"/>
                  <a:pt x="10" y="38"/>
                  <a:pt x="10" y="47"/>
                </a:cubicBezTo>
                <a:cubicBezTo>
                  <a:pt x="10" y="57"/>
                  <a:pt x="19" y="66"/>
                  <a:pt x="29" y="66"/>
                </a:cubicBezTo>
                <a:cubicBezTo>
                  <a:pt x="38" y="66"/>
                  <a:pt x="38" y="66"/>
                  <a:pt x="48" y="57"/>
                </a:cubicBezTo>
                <a:cubicBezTo>
                  <a:pt x="57" y="47"/>
                  <a:pt x="67" y="38"/>
                  <a:pt x="76" y="38"/>
                </a:cubicBezTo>
                <a:cubicBezTo>
                  <a:pt x="96" y="38"/>
                  <a:pt x="105" y="47"/>
                  <a:pt x="105" y="66"/>
                </a:cubicBezTo>
                <a:cubicBezTo>
                  <a:pt x="105" y="85"/>
                  <a:pt x="96" y="104"/>
                  <a:pt x="67" y="123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5" name="Freeform 429">
            <a:extLst>
              <a:ext uri="{FF2B5EF4-FFF2-40B4-BE49-F238E27FC236}">
                <a16:creationId xmlns:a16="http://schemas.microsoft.com/office/drawing/2014/main" id="{CFF55420-8D0B-9044-AB92-C5CDAC173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57484" y="5570043"/>
            <a:ext cx="171729" cy="232065"/>
          </a:xfrm>
          <a:custGeom>
            <a:avLst/>
            <a:gdLst>
              <a:gd name="T0" fmla="*/ 28 w 163"/>
              <a:gd name="T1" fmla="*/ 47 h 220"/>
              <a:gd name="T2" fmla="*/ 28 w 163"/>
              <a:gd name="T3" fmla="*/ 47 h 220"/>
              <a:gd name="T4" fmla="*/ 105 w 163"/>
              <a:gd name="T5" fmla="*/ 47 h 220"/>
              <a:gd name="T6" fmla="*/ 28 w 163"/>
              <a:gd name="T7" fmla="*/ 181 h 220"/>
              <a:gd name="T8" fmla="*/ 19 w 163"/>
              <a:gd name="T9" fmla="*/ 200 h 220"/>
              <a:gd name="T10" fmla="*/ 48 w 163"/>
              <a:gd name="T11" fmla="*/ 219 h 220"/>
              <a:gd name="T12" fmla="*/ 67 w 163"/>
              <a:gd name="T13" fmla="*/ 209 h 220"/>
              <a:gd name="T14" fmla="*/ 162 w 163"/>
              <a:gd name="T15" fmla="*/ 47 h 220"/>
              <a:gd name="T16" fmla="*/ 162 w 163"/>
              <a:gd name="T17" fmla="*/ 19 h 220"/>
              <a:gd name="T18" fmla="*/ 143 w 163"/>
              <a:gd name="T19" fmla="*/ 0 h 220"/>
              <a:gd name="T20" fmla="*/ 28 w 163"/>
              <a:gd name="T21" fmla="*/ 0 h 220"/>
              <a:gd name="T22" fmla="*/ 0 w 163"/>
              <a:gd name="T23" fmla="*/ 19 h 220"/>
              <a:gd name="T24" fmla="*/ 28 w 163"/>
              <a:gd name="T25" fmla="*/ 47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3" h="220">
                <a:moveTo>
                  <a:pt x="28" y="47"/>
                </a:moveTo>
                <a:lnTo>
                  <a:pt x="28" y="47"/>
                </a:lnTo>
                <a:cubicBezTo>
                  <a:pt x="105" y="47"/>
                  <a:pt x="105" y="47"/>
                  <a:pt x="105" y="47"/>
                </a:cubicBezTo>
                <a:cubicBezTo>
                  <a:pt x="28" y="181"/>
                  <a:pt x="28" y="181"/>
                  <a:pt x="28" y="181"/>
                </a:cubicBezTo>
                <a:cubicBezTo>
                  <a:pt x="28" y="190"/>
                  <a:pt x="19" y="200"/>
                  <a:pt x="19" y="200"/>
                </a:cubicBezTo>
                <a:cubicBezTo>
                  <a:pt x="19" y="209"/>
                  <a:pt x="38" y="219"/>
                  <a:pt x="48" y="219"/>
                </a:cubicBezTo>
                <a:cubicBezTo>
                  <a:pt x="57" y="219"/>
                  <a:pt x="67" y="219"/>
                  <a:pt x="67" y="209"/>
                </a:cubicBezTo>
                <a:cubicBezTo>
                  <a:pt x="162" y="47"/>
                  <a:pt x="162" y="47"/>
                  <a:pt x="162" y="47"/>
                </a:cubicBezTo>
                <a:cubicBezTo>
                  <a:pt x="162" y="38"/>
                  <a:pt x="162" y="28"/>
                  <a:pt x="162" y="19"/>
                </a:cubicBezTo>
                <a:cubicBezTo>
                  <a:pt x="162" y="9"/>
                  <a:pt x="152" y="0"/>
                  <a:pt x="143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10" y="0"/>
                  <a:pt x="0" y="9"/>
                  <a:pt x="0" y="19"/>
                </a:cubicBezTo>
                <a:cubicBezTo>
                  <a:pt x="0" y="38"/>
                  <a:pt x="10" y="47"/>
                  <a:pt x="28" y="4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6" name="Freeform 430">
            <a:extLst>
              <a:ext uri="{FF2B5EF4-FFF2-40B4-BE49-F238E27FC236}">
                <a16:creationId xmlns:a16="http://schemas.microsoft.com/office/drawing/2014/main" id="{FE7046B0-5F14-014D-99EC-9ED029E8D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35128" y="7663264"/>
            <a:ext cx="812225" cy="552315"/>
          </a:xfrm>
          <a:custGeom>
            <a:avLst/>
            <a:gdLst>
              <a:gd name="T0" fmla="*/ 733 w 773"/>
              <a:gd name="T1" fmla="*/ 524 h 525"/>
              <a:gd name="T2" fmla="*/ 733 w 773"/>
              <a:gd name="T3" fmla="*/ 524 h 525"/>
              <a:gd name="T4" fmla="*/ 38 w 773"/>
              <a:gd name="T5" fmla="*/ 524 h 525"/>
              <a:gd name="T6" fmla="*/ 0 w 773"/>
              <a:gd name="T7" fmla="*/ 486 h 525"/>
              <a:gd name="T8" fmla="*/ 0 w 773"/>
              <a:gd name="T9" fmla="*/ 95 h 525"/>
              <a:gd name="T10" fmla="*/ 38 w 773"/>
              <a:gd name="T11" fmla="*/ 57 h 525"/>
              <a:gd name="T12" fmla="*/ 438 w 773"/>
              <a:gd name="T13" fmla="*/ 57 h 525"/>
              <a:gd name="T14" fmla="*/ 448 w 773"/>
              <a:gd name="T15" fmla="*/ 19 h 525"/>
              <a:gd name="T16" fmla="*/ 486 w 773"/>
              <a:gd name="T17" fmla="*/ 0 h 525"/>
              <a:gd name="T18" fmla="*/ 733 w 773"/>
              <a:gd name="T19" fmla="*/ 0 h 525"/>
              <a:gd name="T20" fmla="*/ 772 w 773"/>
              <a:gd name="T21" fmla="*/ 38 h 525"/>
              <a:gd name="T22" fmla="*/ 772 w 773"/>
              <a:gd name="T23" fmla="*/ 486 h 525"/>
              <a:gd name="T24" fmla="*/ 733 w 773"/>
              <a:gd name="T25" fmla="*/ 524 h 525"/>
              <a:gd name="T26" fmla="*/ 47 w 773"/>
              <a:gd name="T27" fmla="*/ 467 h 525"/>
              <a:gd name="T28" fmla="*/ 47 w 773"/>
              <a:gd name="T29" fmla="*/ 467 h 525"/>
              <a:gd name="T30" fmla="*/ 715 w 773"/>
              <a:gd name="T31" fmla="*/ 467 h 525"/>
              <a:gd name="T32" fmla="*/ 715 w 773"/>
              <a:gd name="T33" fmla="*/ 57 h 525"/>
              <a:gd name="T34" fmla="*/ 495 w 773"/>
              <a:gd name="T35" fmla="*/ 57 h 525"/>
              <a:gd name="T36" fmla="*/ 476 w 773"/>
              <a:gd name="T37" fmla="*/ 86 h 525"/>
              <a:gd name="T38" fmla="*/ 448 w 773"/>
              <a:gd name="T39" fmla="*/ 105 h 525"/>
              <a:gd name="T40" fmla="*/ 47 w 773"/>
              <a:gd name="T41" fmla="*/ 105 h 525"/>
              <a:gd name="T42" fmla="*/ 47 w 773"/>
              <a:gd name="T43" fmla="*/ 467 h 525"/>
              <a:gd name="T44" fmla="*/ 428 w 773"/>
              <a:gd name="T45" fmla="*/ 66 h 525"/>
              <a:gd name="T46" fmla="*/ 428 w 773"/>
              <a:gd name="T47" fmla="*/ 66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773" h="525">
                <a:moveTo>
                  <a:pt x="733" y="524"/>
                </a:moveTo>
                <a:lnTo>
                  <a:pt x="733" y="524"/>
                </a:lnTo>
                <a:cubicBezTo>
                  <a:pt x="38" y="524"/>
                  <a:pt x="38" y="524"/>
                  <a:pt x="38" y="524"/>
                </a:cubicBezTo>
                <a:cubicBezTo>
                  <a:pt x="18" y="524"/>
                  <a:pt x="0" y="505"/>
                  <a:pt x="0" y="486"/>
                </a:cubicBezTo>
                <a:cubicBezTo>
                  <a:pt x="0" y="95"/>
                  <a:pt x="0" y="95"/>
                  <a:pt x="0" y="95"/>
                </a:cubicBezTo>
                <a:cubicBezTo>
                  <a:pt x="0" y="76"/>
                  <a:pt x="18" y="57"/>
                  <a:pt x="38" y="57"/>
                </a:cubicBezTo>
                <a:cubicBezTo>
                  <a:pt x="438" y="57"/>
                  <a:pt x="438" y="57"/>
                  <a:pt x="438" y="57"/>
                </a:cubicBezTo>
                <a:cubicBezTo>
                  <a:pt x="448" y="19"/>
                  <a:pt x="448" y="19"/>
                  <a:pt x="448" y="19"/>
                </a:cubicBezTo>
                <a:cubicBezTo>
                  <a:pt x="457" y="9"/>
                  <a:pt x="467" y="0"/>
                  <a:pt x="486" y="0"/>
                </a:cubicBezTo>
                <a:cubicBezTo>
                  <a:pt x="733" y="0"/>
                  <a:pt x="733" y="0"/>
                  <a:pt x="733" y="0"/>
                </a:cubicBezTo>
                <a:cubicBezTo>
                  <a:pt x="753" y="0"/>
                  <a:pt x="772" y="19"/>
                  <a:pt x="772" y="38"/>
                </a:cubicBezTo>
                <a:cubicBezTo>
                  <a:pt x="772" y="486"/>
                  <a:pt x="772" y="486"/>
                  <a:pt x="772" y="486"/>
                </a:cubicBezTo>
                <a:cubicBezTo>
                  <a:pt x="772" y="505"/>
                  <a:pt x="753" y="524"/>
                  <a:pt x="733" y="524"/>
                </a:cubicBezTo>
                <a:close/>
                <a:moveTo>
                  <a:pt x="47" y="467"/>
                </a:moveTo>
                <a:lnTo>
                  <a:pt x="47" y="467"/>
                </a:lnTo>
                <a:cubicBezTo>
                  <a:pt x="715" y="467"/>
                  <a:pt x="715" y="467"/>
                  <a:pt x="715" y="467"/>
                </a:cubicBezTo>
                <a:cubicBezTo>
                  <a:pt x="715" y="57"/>
                  <a:pt x="715" y="57"/>
                  <a:pt x="715" y="57"/>
                </a:cubicBezTo>
                <a:cubicBezTo>
                  <a:pt x="495" y="57"/>
                  <a:pt x="495" y="57"/>
                  <a:pt x="495" y="57"/>
                </a:cubicBezTo>
                <a:cubicBezTo>
                  <a:pt x="476" y="86"/>
                  <a:pt x="476" y="86"/>
                  <a:pt x="476" y="86"/>
                </a:cubicBezTo>
                <a:cubicBezTo>
                  <a:pt x="476" y="105"/>
                  <a:pt x="457" y="105"/>
                  <a:pt x="448" y="105"/>
                </a:cubicBezTo>
                <a:cubicBezTo>
                  <a:pt x="47" y="105"/>
                  <a:pt x="47" y="105"/>
                  <a:pt x="47" y="105"/>
                </a:cubicBezTo>
                <a:lnTo>
                  <a:pt x="47" y="467"/>
                </a:lnTo>
                <a:close/>
                <a:moveTo>
                  <a:pt x="428" y="66"/>
                </a:moveTo>
                <a:lnTo>
                  <a:pt x="428" y="6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7" name="Freeform 431">
            <a:extLst>
              <a:ext uri="{FF2B5EF4-FFF2-40B4-BE49-F238E27FC236}">
                <a16:creationId xmlns:a16="http://schemas.microsoft.com/office/drawing/2014/main" id="{6248DBAB-EBFD-D844-9AED-21F4152DA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37237" y="7663264"/>
            <a:ext cx="153161" cy="60338"/>
          </a:xfrm>
          <a:custGeom>
            <a:avLst/>
            <a:gdLst>
              <a:gd name="T0" fmla="*/ 114 w 144"/>
              <a:gd name="T1" fmla="*/ 57 h 58"/>
              <a:gd name="T2" fmla="*/ 114 w 144"/>
              <a:gd name="T3" fmla="*/ 57 h 58"/>
              <a:gd name="T4" fmla="*/ 28 w 144"/>
              <a:gd name="T5" fmla="*/ 57 h 58"/>
              <a:gd name="T6" fmla="*/ 0 w 144"/>
              <a:gd name="T7" fmla="*/ 28 h 58"/>
              <a:gd name="T8" fmla="*/ 28 w 144"/>
              <a:gd name="T9" fmla="*/ 0 h 58"/>
              <a:gd name="T10" fmla="*/ 114 w 144"/>
              <a:gd name="T11" fmla="*/ 0 h 58"/>
              <a:gd name="T12" fmla="*/ 143 w 144"/>
              <a:gd name="T13" fmla="*/ 28 h 58"/>
              <a:gd name="T14" fmla="*/ 114 w 144"/>
              <a:gd name="T15" fmla="*/ 57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4" h="58">
                <a:moveTo>
                  <a:pt x="114" y="57"/>
                </a:moveTo>
                <a:lnTo>
                  <a:pt x="114" y="57"/>
                </a:lnTo>
                <a:cubicBezTo>
                  <a:pt x="28" y="57"/>
                  <a:pt x="28" y="57"/>
                  <a:pt x="28" y="57"/>
                </a:cubicBezTo>
                <a:cubicBezTo>
                  <a:pt x="9" y="57"/>
                  <a:pt x="0" y="38"/>
                  <a:pt x="0" y="28"/>
                </a:cubicBezTo>
                <a:cubicBezTo>
                  <a:pt x="0" y="9"/>
                  <a:pt x="9" y="0"/>
                  <a:pt x="28" y="0"/>
                </a:cubicBezTo>
                <a:cubicBezTo>
                  <a:pt x="114" y="0"/>
                  <a:pt x="114" y="0"/>
                  <a:pt x="114" y="0"/>
                </a:cubicBezTo>
                <a:cubicBezTo>
                  <a:pt x="133" y="0"/>
                  <a:pt x="143" y="9"/>
                  <a:pt x="143" y="28"/>
                </a:cubicBezTo>
                <a:cubicBezTo>
                  <a:pt x="143" y="38"/>
                  <a:pt x="133" y="57"/>
                  <a:pt x="114" y="5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8" name="Freeform 432">
            <a:extLst>
              <a:ext uri="{FF2B5EF4-FFF2-40B4-BE49-F238E27FC236}">
                <a16:creationId xmlns:a16="http://schemas.microsoft.com/office/drawing/2014/main" id="{E3B741DF-D70B-AF4C-B9AD-2BA7CDF98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78158" y="7765372"/>
            <a:ext cx="162447" cy="129956"/>
          </a:xfrm>
          <a:custGeom>
            <a:avLst/>
            <a:gdLst>
              <a:gd name="T0" fmla="*/ 124 w 154"/>
              <a:gd name="T1" fmla="*/ 124 h 125"/>
              <a:gd name="T2" fmla="*/ 124 w 154"/>
              <a:gd name="T3" fmla="*/ 124 h 125"/>
              <a:gd name="T4" fmla="*/ 29 w 154"/>
              <a:gd name="T5" fmla="*/ 124 h 125"/>
              <a:gd name="T6" fmla="*/ 0 w 154"/>
              <a:gd name="T7" fmla="*/ 105 h 125"/>
              <a:gd name="T8" fmla="*/ 0 w 154"/>
              <a:gd name="T9" fmla="*/ 19 h 125"/>
              <a:gd name="T10" fmla="*/ 29 w 154"/>
              <a:gd name="T11" fmla="*/ 0 h 125"/>
              <a:gd name="T12" fmla="*/ 124 w 154"/>
              <a:gd name="T13" fmla="*/ 0 h 125"/>
              <a:gd name="T14" fmla="*/ 153 w 154"/>
              <a:gd name="T15" fmla="*/ 19 h 125"/>
              <a:gd name="T16" fmla="*/ 153 w 154"/>
              <a:gd name="T17" fmla="*/ 105 h 125"/>
              <a:gd name="T18" fmla="*/ 124 w 154"/>
              <a:gd name="T19" fmla="*/ 124 h 125"/>
              <a:gd name="T20" fmla="*/ 48 w 154"/>
              <a:gd name="T21" fmla="*/ 76 h 125"/>
              <a:gd name="T22" fmla="*/ 48 w 154"/>
              <a:gd name="T23" fmla="*/ 76 h 125"/>
              <a:gd name="T24" fmla="*/ 105 w 154"/>
              <a:gd name="T25" fmla="*/ 76 h 125"/>
              <a:gd name="T26" fmla="*/ 105 w 154"/>
              <a:gd name="T27" fmla="*/ 48 h 125"/>
              <a:gd name="T28" fmla="*/ 48 w 154"/>
              <a:gd name="T29" fmla="*/ 48 h 125"/>
              <a:gd name="T30" fmla="*/ 48 w 154"/>
              <a:gd name="T31" fmla="*/ 76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4" h="125">
                <a:moveTo>
                  <a:pt x="124" y="124"/>
                </a:moveTo>
                <a:lnTo>
                  <a:pt x="124" y="124"/>
                </a:lnTo>
                <a:cubicBezTo>
                  <a:pt x="29" y="124"/>
                  <a:pt x="29" y="124"/>
                  <a:pt x="29" y="124"/>
                </a:cubicBezTo>
                <a:cubicBezTo>
                  <a:pt x="10" y="124"/>
                  <a:pt x="0" y="114"/>
                  <a:pt x="0" y="105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0"/>
                  <a:pt x="10" y="0"/>
                  <a:pt x="29" y="0"/>
                </a:cubicBezTo>
                <a:cubicBezTo>
                  <a:pt x="124" y="0"/>
                  <a:pt x="124" y="0"/>
                  <a:pt x="124" y="0"/>
                </a:cubicBezTo>
                <a:cubicBezTo>
                  <a:pt x="143" y="0"/>
                  <a:pt x="153" y="10"/>
                  <a:pt x="153" y="19"/>
                </a:cubicBezTo>
                <a:cubicBezTo>
                  <a:pt x="153" y="105"/>
                  <a:pt x="153" y="105"/>
                  <a:pt x="153" y="105"/>
                </a:cubicBezTo>
                <a:cubicBezTo>
                  <a:pt x="153" y="114"/>
                  <a:pt x="143" y="124"/>
                  <a:pt x="124" y="124"/>
                </a:cubicBezTo>
                <a:close/>
                <a:moveTo>
                  <a:pt x="48" y="76"/>
                </a:moveTo>
                <a:lnTo>
                  <a:pt x="48" y="76"/>
                </a:lnTo>
                <a:cubicBezTo>
                  <a:pt x="105" y="76"/>
                  <a:pt x="105" y="76"/>
                  <a:pt x="105" y="76"/>
                </a:cubicBezTo>
                <a:cubicBezTo>
                  <a:pt x="105" y="48"/>
                  <a:pt x="105" y="48"/>
                  <a:pt x="105" y="48"/>
                </a:cubicBezTo>
                <a:cubicBezTo>
                  <a:pt x="48" y="48"/>
                  <a:pt x="48" y="48"/>
                  <a:pt x="48" y="48"/>
                </a:cubicBezTo>
                <a:lnTo>
                  <a:pt x="48" y="7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9" name="Freeform 433">
            <a:extLst>
              <a:ext uri="{FF2B5EF4-FFF2-40B4-BE49-F238E27FC236}">
                <a16:creationId xmlns:a16="http://schemas.microsoft.com/office/drawing/2014/main" id="{6B0654F7-9DAE-9D48-81D9-410AAC25FD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7910" y="7816428"/>
            <a:ext cx="310965" cy="310965"/>
          </a:xfrm>
          <a:custGeom>
            <a:avLst/>
            <a:gdLst>
              <a:gd name="T0" fmla="*/ 143 w 297"/>
              <a:gd name="T1" fmla="*/ 295 h 296"/>
              <a:gd name="T2" fmla="*/ 143 w 297"/>
              <a:gd name="T3" fmla="*/ 295 h 296"/>
              <a:gd name="T4" fmla="*/ 0 w 297"/>
              <a:gd name="T5" fmla="*/ 152 h 296"/>
              <a:gd name="T6" fmla="*/ 143 w 297"/>
              <a:gd name="T7" fmla="*/ 0 h 296"/>
              <a:gd name="T8" fmla="*/ 296 w 297"/>
              <a:gd name="T9" fmla="*/ 152 h 296"/>
              <a:gd name="T10" fmla="*/ 143 w 297"/>
              <a:gd name="T11" fmla="*/ 295 h 296"/>
              <a:gd name="T12" fmla="*/ 143 w 297"/>
              <a:gd name="T13" fmla="*/ 57 h 296"/>
              <a:gd name="T14" fmla="*/ 143 w 297"/>
              <a:gd name="T15" fmla="*/ 57 h 296"/>
              <a:gd name="T16" fmla="*/ 48 w 297"/>
              <a:gd name="T17" fmla="*/ 152 h 296"/>
              <a:gd name="T18" fmla="*/ 143 w 297"/>
              <a:gd name="T19" fmla="*/ 248 h 296"/>
              <a:gd name="T20" fmla="*/ 248 w 297"/>
              <a:gd name="T21" fmla="*/ 152 h 296"/>
              <a:gd name="T22" fmla="*/ 143 w 297"/>
              <a:gd name="T23" fmla="*/ 57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97" h="296">
                <a:moveTo>
                  <a:pt x="143" y="295"/>
                </a:moveTo>
                <a:lnTo>
                  <a:pt x="143" y="295"/>
                </a:lnTo>
                <a:cubicBezTo>
                  <a:pt x="67" y="295"/>
                  <a:pt x="0" y="229"/>
                  <a:pt x="0" y="152"/>
                </a:cubicBezTo>
                <a:cubicBezTo>
                  <a:pt x="0" y="66"/>
                  <a:pt x="67" y="0"/>
                  <a:pt x="143" y="0"/>
                </a:cubicBezTo>
                <a:cubicBezTo>
                  <a:pt x="229" y="0"/>
                  <a:pt x="296" y="66"/>
                  <a:pt x="296" y="152"/>
                </a:cubicBezTo>
                <a:cubicBezTo>
                  <a:pt x="296" y="229"/>
                  <a:pt x="229" y="295"/>
                  <a:pt x="143" y="295"/>
                </a:cubicBezTo>
                <a:close/>
                <a:moveTo>
                  <a:pt x="143" y="57"/>
                </a:moveTo>
                <a:lnTo>
                  <a:pt x="143" y="57"/>
                </a:lnTo>
                <a:cubicBezTo>
                  <a:pt x="96" y="57"/>
                  <a:pt x="48" y="95"/>
                  <a:pt x="48" y="152"/>
                </a:cubicBezTo>
                <a:cubicBezTo>
                  <a:pt x="48" y="209"/>
                  <a:pt x="96" y="248"/>
                  <a:pt x="143" y="248"/>
                </a:cubicBezTo>
                <a:cubicBezTo>
                  <a:pt x="201" y="248"/>
                  <a:pt x="248" y="209"/>
                  <a:pt x="248" y="152"/>
                </a:cubicBezTo>
                <a:cubicBezTo>
                  <a:pt x="248" y="95"/>
                  <a:pt x="201" y="57"/>
                  <a:pt x="143" y="57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0" name="Freeform 434">
            <a:extLst>
              <a:ext uri="{FF2B5EF4-FFF2-40B4-BE49-F238E27FC236}">
                <a16:creationId xmlns:a16="http://schemas.microsoft.com/office/drawing/2014/main" id="{8FE15AF2-E02E-234F-B563-AB1C93B8B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67616" y="9932857"/>
            <a:ext cx="751889" cy="812225"/>
          </a:xfrm>
          <a:custGeom>
            <a:avLst/>
            <a:gdLst>
              <a:gd name="T0" fmla="*/ 553 w 716"/>
              <a:gd name="T1" fmla="*/ 772 h 773"/>
              <a:gd name="T2" fmla="*/ 448 w 716"/>
              <a:gd name="T3" fmla="*/ 763 h 773"/>
              <a:gd name="T4" fmla="*/ 410 w 716"/>
              <a:gd name="T5" fmla="*/ 753 h 773"/>
              <a:gd name="T6" fmla="*/ 172 w 716"/>
              <a:gd name="T7" fmla="*/ 705 h 773"/>
              <a:gd name="T8" fmla="*/ 48 w 716"/>
              <a:gd name="T9" fmla="*/ 677 h 773"/>
              <a:gd name="T10" fmla="*/ 48 w 716"/>
              <a:gd name="T11" fmla="*/ 353 h 773"/>
              <a:gd name="T12" fmla="*/ 191 w 716"/>
              <a:gd name="T13" fmla="*/ 343 h 773"/>
              <a:gd name="T14" fmla="*/ 295 w 716"/>
              <a:gd name="T15" fmla="*/ 200 h 773"/>
              <a:gd name="T16" fmla="*/ 277 w 716"/>
              <a:gd name="T17" fmla="*/ 86 h 773"/>
              <a:gd name="T18" fmla="*/ 400 w 716"/>
              <a:gd name="T19" fmla="*/ 19 h 773"/>
              <a:gd name="T20" fmla="*/ 477 w 716"/>
              <a:gd name="T21" fmla="*/ 210 h 773"/>
              <a:gd name="T22" fmla="*/ 467 w 716"/>
              <a:gd name="T23" fmla="*/ 277 h 773"/>
              <a:gd name="T24" fmla="*/ 648 w 716"/>
              <a:gd name="T25" fmla="*/ 305 h 773"/>
              <a:gd name="T26" fmla="*/ 687 w 716"/>
              <a:gd name="T27" fmla="*/ 439 h 773"/>
              <a:gd name="T28" fmla="*/ 677 w 716"/>
              <a:gd name="T29" fmla="*/ 562 h 773"/>
              <a:gd name="T30" fmla="*/ 648 w 716"/>
              <a:gd name="T31" fmla="*/ 667 h 773"/>
              <a:gd name="T32" fmla="*/ 620 w 716"/>
              <a:gd name="T33" fmla="*/ 753 h 773"/>
              <a:gd name="T34" fmla="*/ 429 w 716"/>
              <a:gd name="T35" fmla="*/ 705 h 773"/>
              <a:gd name="T36" fmla="*/ 458 w 716"/>
              <a:gd name="T37" fmla="*/ 705 h 773"/>
              <a:gd name="T38" fmla="*/ 591 w 716"/>
              <a:gd name="T39" fmla="*/ 715 h 773"/>
              <a:gd name="T40" fmla="*/ 591 w 716"/>
              <a:gd name="T41" fmla="*/ 667 h 773"/>
              <a:gd name="T42" fmla="*/ 601 w 716"/>
              <a:gd name="T43" fmla="*/ 629 h 773"/>
              <a:gd name="T44" fmla="*/ 620 w 716"/>
              <a:gd name="T45" fmla="*/ 572 h 773"/>
              <a:gd name="T46" fmla="*/ 639 w 716"/>
              <a:gd name="T47" fmla="*/ 524 h 773"/>
              <a:gd name="T48" fmla="*/ 667 w 716"/>
              <a:gd name="T49" fmla="*/ 496 h 773"/>
              <a:gd name="T50" fmla="*/ 620 w 716"/>
              <a:gd name="T51" fmla="*/ 439 h 773"/>
              <a:gd name="T52" fmla="*/ 658 w 716"/>
              <a:gd name="T53" fmla="*/ 391 h 773"/>
              <a:gd name="T54" fmla="*/ 572 w 716"/>
              <a:gd name="T55" fmla="*/ 353 h 773"/>
              <a:gd name="T56" fmla="*/ 420 w 716"/>
              <a:gd name="T57" fmla="*/ 210 h 773"/>
              <a:gd name="T58" fmla="*/ 343 w 716"/>
              <a:gd name="T59" fmla="*/ 57 h 773"/>
              <a:gd name="T60" fmla="*/ 334 w 716"/>
              <a:gd name="T61" fmla="*/ 86 h 773"/>
              <a:gd name="T62" fmla="*/ 277 w 716"/>
              <a:gd name="T63" fmla="*/ 315 h 773"/>
              <a:gd name="T64" fmla="*/ 200 w 716"/>
              <a:gd name="T65" fmla="*/ 391 h 773"/>
              <a:gd name="T66" fmla="*/ 95 w 716"/>
              <a:gd name="T67" fmla="*/ 381 h 773"/>
              <a:gd name="T68" fmla="*/ 48 w 716"/>
              <a:gd name="T69" fmla="*/ 524 h 773"/>
              <a:gd name="T70" fmla="*/ 134 w 716"/>
              <a:gd name="T71" fmla="*/ 658 h 773"/>
              <a:gd name="T72" fmla="*/ 210 w 716"/>
              <a:gd name="T73" fmla="*/ 648 h 773"/>
              <a:gd name="T74" fmla="*/ 267 w 716"/>
              <a:gd name="T75" fmla="*/ 648 h 773"/>
              <a:gd name="T76" fmla="*/ 420 w 716"/>
              <a:gd name="T77" fmla="*/ 705 h 773"/>
              <a:gd name="T78" fmla="*/ 324 w 716"/>
              <a:gd name="T79" fmla="*/ 67 h 7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16" h="773">
                <a:moveTo>
                  <a:pt x="553" y="772"/>
                </a:moveTo>
                <a:lnTo>
                  <a:pt x="553" y="772"/>
                </a:lnTo>
                <a:cubicBezTo>
                  <a:pt x="543" y="772"/>
                  <a:pt x="534" y="772"/>
                  <a:pt x="534" y="772"/>
                </a:cubicBezTo>
                <a:cubicBezTo>
                  <a:pt x="496" y="772"/>
                  <a:pt x="467" y="763"/>
                  <a:pt x="448" y="763"/>
                </a:cubicBezTo>
                <a:cubicBezTo>
                  <a:pt x="439" y="753"/>
                  <a:pt x="429" y="753"/>
                  <a:pt x="420" y="753"/>
                </a:cubicBezTo>
                <a:lnTo>
                  <a:pt x="410" y="753"/>
                </a:lnTo>
                <a:cubicBezTo>
                  <a:pt x="372" y="753"/>
                  <a:pt x="295" y="734"/>
                  <a:pt x="238" y="686"/>
                </a:cubicBezTo>
                <a:cubicBezTo>
                  <a:pt x="219" y="696"/>
                  <a:pt x="191" y="696"/>
                  <a:pt x="172" y="705"/>
                </a:cubicBezTo>
                <a:cubicBezTo>
                  <a:pt x="162" y="705"/>
                  <a:pt x="162" y="705"/>
                  <a:pt x="153" y="705"/>
                </a:cubicBezTo>
                <a:cubicBezTo>
                  <a:pt x="115" y="724"/>
                  <a:pt x="67" y="705"/>
                  <a:pt x="48" y="677"/>
                </a:cubicBezTo>
                <a:cubicBezTo>
                  <a:pt x="19" y="639"/>
                  <a:pt x="0" y="591"/>
                  <a:pt x="0" y="524"/>
                </a:cubicBezTo>
                <a:cubicBezTo>
                  <a:pt x="0" y="429"/>
                  <a:pt x="29" y="381"/>
                  <a:pt x="48" y="353"/>
                </a:cubicBezTo>
                <a:cubicBezTo>
                  <a:pt x="67" y="343"/>
                  <a:pt x="86" y="334"/>
                  <a:pt x="105" y="334"/>
                </a:cubicBezTo>
                <a:cubicBezTo>
                  <a:pt x="191" y="343"/>
                  <a:pt x="191" y="343"/>
                  <a:pt x="191" y="343"/>
                </a:cubicBezTo>
                <a:cubicBezTo>
                  <a:pt x="200" y="334"/>
                  <a:pt x="219" y="305"/>
                  <a:pt x="238" y="286"/>
                </a:cubicBezTo>
                <a:cubicBezTo>
                  <a:pt x="295" y="219"/>
                  <a:pt x="295" y="210"/>
                  <a:pt x="295" y="200"/>
                </a:cubicBezTo>
                <a:cubicBezTo>
                  <a:pt x="295" y="134"/>
                  <a:pt x="286" y="114"/>
                  <a:pt x="286" y="105"/>
                </a:cubicBezTo>
                <a:cubicBezTo>
                  <a:pt x="286" y="95"/>
                  <a:pt x="277" y="86"/>
                  <a:pt x="277" y="86"/>
                </a:cubicBezTo>
                <a:cubicBezTo>
                  <a:pt x="277" y="57"/>
                  <a:pt x="295" y="19"/>
                  <a:pt x="324" y="10"/>
                </a:cubicBezTo>
                <a:cubicBezTo>
                  <a:pt x="353" y="0"/>
                  <a:pt x="372" y="10"/>
                  <a:pt x="400" y="19"/>
                </a:cubicBezTo>
                <a:cubicBezTo>
                  <a:pt x="429" y="38"/>
                  <a:pt x="448" y="67"/>
                  <a:pt x="467" y="105"/>
                </a:cubicBezTo>
                <a:cubicBezTo>
                  <a:pt x="486" y="134"/>
                  <a:pt x="477" y="172"/>
                  <a:pt x="477" y="210"/>
                </a:cubicBezTo>
                <a:cubicBezTo>
                  <a:pt x="467" y="229"/>
                  <a:pt x="467" y="248"/>
                  <a:pt x="467" y="257"/>
                </a:cubicBezTo>
                <a:cubicBezTo>
                  <a:pt x="467" y="267"/>
                  <a:pt x="467" y="277"/>
                  <a:pt x="467" y="277"/>
                </a:cubicBezTo>
                <a:cubicBezTo>
                  <a:pt x="505" y="296"/>
                  <a:pt x="534" y="296"/>
                  <a:pt x="572" y="296"/>
                </a:cubicBezTo>
                <a:cubicBezTo>
                  <a:pt x="591" y="296"/>
                  <a:pt x="620" y="296"/>
                  <a:pt x="648" y="305"/>
                </a:cubicBezTo>
                <a:cubicBezTo>
                  <a:pt x="687" y="315"/>
                  <a:pt x="715" y="343"/>
                  <a:pt x="705" y="400"/>
                </a:cubicBezTo>
                <a:cubicBezTo>
                  <a:pt x="705" y="419"/>
                  <a:pt x="696" y="429"/>
                  <a:pt x="687" y="439"/>
                </a:cubicBezTo>
                <a:cubicBezTo>
                  <a:pt x="705" y="457"/>
                  <a:pt x="715" y="477"/>
                  <a:pt x="715" y="496"/>
                </a:cubicBezTo>
                <a:cubicBezTo>
                  <a:pt x="715" y="524"/>
                  <a:pt x="696" y="553"/>
                  <a:pt x="677" y="562"/>
                </a:cubicBezTo>
                <a:cubicBezTo>
                  <a:pt x="687" y="582"/>
                  <a:pt x="696" y="601"/>
                  <a:pt x="687" y="620"/>
                </a:cubicBezTo>
                <a:cubicBezTo>
                  <a:pt x="687" y="639"/>
                  <a:pt x="667" y="658"/>
                  <a:pt x="648" y="667"/>
                </a:cubicBezTo>
                <a:lnTo>
                  <a:pt x="648" y="677"/>
                </a:lnTo>
                <a:cubicBezTo>
                  <a:pt x="648" y="705"/>
                  <a:pt x="648" y="734"/>
                  <a:pt x="620" y="753"/>
                </a:cubicBezTo>
                <a:cubicBezTo>
                  <a:pt x="610" y="763"/>
                  <a:pt x="582" y="772"/>
                  <a:pt x="553" y="772"/>
                </a:cubicBezTo>
                <a:close/>
                <a:moveTo>
                  <a:pt x="429" y="705"/>
                </a:moveTo>
                <a:lnTo>
                  <a:pt x="429" y="705"/>
                </a:lnTo>
                <a:cubicBezTo>
                  <a:pt x="439" y="705"/>
                  <a:pt x="448" y="705"/>
                  <a:pt x="458" y="705"/>
                </a:cubicBezTo>
                <a:cubicBezTo>
                  <a:pt x="477" y="715"/>
                  <a:pt x="505" y="724"/>
                  <a:pt x="534" y="724"/>
                </a:cubicBezTo>
                <a:cubicBezTo>
                  <a:pt x="572" y="724"/>
                  <a:pt x="582" y="715"/>
                  <a:pt x="591" y="715"/>
                </a:cubicBezTo>
                <a:cubicBezTo>
                  <a:pt x="601" y="705"/>
                  <a:pt x="601" y="696"/>
                  <a:pt x="601" y="686"/>
                </a:cubicBezTo>
                <a:cubicBezTo>
                  <a:pt x="601" y="677"/>
                  <a:pt x="591" y="667"/>
                  <a:pt x="591" y="667"/>
                </a:cubicBezTo>
                <a:cubicBezTo>
                  <a:pt x="591" y="667"/>
                  <a:pt x="582" y="658"/>
                  <a:pt x="591" y="648"/>
                </a:cubicBezTo>
                <a:cubicBezTo>
                  <a:pt x="591" y="639"/>
                  <a:pt x="601" y="639"/>
                  <a:pt x="601" y="629"/>
                </a:cubicBezTo>
                <a:cubicBezTo>
                  <a:pt x="629" y="629"/>
                  <a:pt x="639" y="620"/>
                  <a:pt x="639" y="610"/>
                </a:cubicBezTo>
                <a:cubicBezTo>
                  <a:pt x="648" y="601"/>
                  <a:pt x="629" y="582"/>
                  <a:pt x="620" y="572"/>
                </a:cubicBezTo>
                <a:cubicBezTo>
                  <a:pt x="620" y="562"/>
                  <a:pt x="620" y="553"/>
                  <a:pt x="620" y="543"/>
                </a:cubicBezTo>
                <a:cubicBezTo>
                  <a:pt x="620" y="534"/>
                  <a:pt x="629" y="534"/>
                  <a:pt x="639" y="524"/>
                </a:cubicBezTo>
                <a:lnTo>
                  <a:pt x="648" y="524"/>
                </a:lnTo>
                <a:cubicBezTo>
                  <a:pt x="658" y="515"/>
                  <a:pt x="667" y="505"/>
                  <a:pt x="667" y="496"/>
                </a:cubicBezTo>
                <a:cubicBezTo>
                  <a:pt x="667" y="486"/>
                  <a:pt x="667" y="477"/>
                  <a:pt x="629" y="467"/>
                </a:cubicBezTo>
                <a:cubicBezTo>
                  <a:pt x="629" y="457"/>
                  <a:pt x="620" y="448"/>
                  <a:pt x="620" y="439"/>
                </a:cubicBezTo>
                <a:cubicBezTo>
                  <a:pt x="620" y="429"/>
                  <a:pt x="629" y="419"/>
                  <a:pt x="629" y="419"/>
                </a:cubicBezTo>
                <a:cubicBezTo>
                  <a:pt x="639" y="410"/>
                  <a:pt x="658" y="400"/>
                  <a:pt x="658" y="391"/>
                </a:cubicBezTo>
                <a:cubicBezTo>
                  <a:pt x="658" y="362"/>
                  <a:pt x="648" y="353"/>
                  <a:pt x="639" y="353"/>
                </a:cubicBezTo>
                <a:cubicBezTo>
                  <a:pt x="610" y="353"/>
                  <a:pt x="591" y="353"/>
                  <a:pt x="572" y="353"/>
                </a:cubicBezTo>
                <a:cubicBezTo>
                  <a:pt x="524" y="353"/>
                  <a:pt x="486" y="343"/>
                  <a:pt x="439" y="315"/>
                </a:cubicBezTo>
                <a:cubicBezTo>
                  <a:pt x="410" y="296"/>
                  <a:pt x="420" y="248"/>
                  <a:pt x="420" y="210"/>
                </a:cubicBezTo>
                <a:cubicBezTo>
                  <a:pt x="429" y="181"/>
                  <a:pt x="429" y="143"/>
                  <a:pt x="429" y="124"/>
                </a:cubicBezTo>
                <a:cubicBezTo>
                  <a:pt x="400" y="76"/>
                  <a:pt x="372" y="57"/>
                  <a:pt x="343" y="57"/>
                </a:cubicBezTo>
                <a:cubicBezTo>
                  <a:pt x="334" y="57"/>
                  <a:pt x="324" y="67"/>
                  <a:pt x="324" y="67"/>
                </a:cubicBezTo>
                <a:cubicBezTo>
                  <a:pt x="334" y="76"/>
                  <a:pt x="334" y="76"/>
                  <a:pt x="334" y="86"/>
                </a:cubicBezTo>
                <a:cubicBezTo>
                  <a:pt x="343" y="105"/>
                  <a:pt x="343" y="124"/>
                  <a:pt x="343" y="210"/>
                </a:cubicBezTo>
                <a:cubicBezTo>
                  <a:pt x="343" y="219"/>
                  <a:pt x="334" y="248"/>
                  <a:pt x="277" y="315"/>
                </a:cubicBezTo>
                <a:cubicBezTo>
                  <a:pt x="248" y="353"/>
                  <a:pt x="219" y="381"/>
                  <a:pt x="219" y="381"/>
                </a:cubicBezTo>
                <a:cubicBezTo>
                  <a:pt x="219" y="391"/>
                  <a:pt x="210" y="391"/>
                  <a:pt x="200" y="391"/>
                </a:cubicBezTo>
                <a:cubicBezTo>
                  <a:pt x="95" y="381"/>
                  <a:pt x="95" y="381"/>
                  <a:pt x="95" y="381"/>
                </a:cubicBezTo>
                <a:lnTo>
                  <a:pt x="95" y="381"/>
                </a:lnTo>
                <a:cubicBezTo>
                  <a:pt x="95" y="381"/>
                  <a:pt x="86" y="381"/>
                  <a:pt x="86" y="391"/>
                </a:cubicBezTo>
                <a:cubicBezTo>
                  <a:pt x="76" y="400"/>
                  <a:pt x="48" y="439"/>
                  <a:pt x="48" y="524"/>
                </a:cubicBezTo>
                <a:cubicBezTo>
                  <a:pt x="48" y="582"/>
                  <a:pt x="57" y="620"/>
                  <a:pt x="86" y="648"/>
                </a:cubicBezTo>
                <a:cubicBezTo>
                  <a:pt x="95" y="658"/>
                  <a:pt x="115" y="667"/>
                  <a:pt x="134" y="658"/>
                </a:cubicBezTo>
                <a:cubicBezTo>
                  <a:pt x="143" y="658"/>
                  <a:pt x="153" y="658"/>
                  <a:pt x="162" y="658"/>
                </a:cubicBezTo>
                <a:cubicBezTo>
                  <a:pt x="172" y="648"/>
                  <a:pt x="191" y="648"/>
                  <a:pt x="210" y="648"/>
                </a:cubicBezTo>
                <a:cubicBezTo>
                  <a:pt x="219" y="639"/>
                  <a:pt x="229" y="639"/>
                  <a:pt x="238" y="639"/>
                </a:cubicBezTo>
                <a:cubicBezTo>
                  <a:pt x="248" y="639"/>
                  <a:pt x="257" y="639"/>
                  <a:pt x="267" y="648"/>
                </a:cubicBezTo>
                <a:cubicBezTo>
                  <a:pt x="295" y="667"/>
                  <a:pt x="324" y="686"/>
                  <a:pt x="353" y="696"/>
                </a:cubicBezTo>
                <a:cubicBezTo>
                  <a:pt x="382" y="705"/>
                  <a:pt x="400" y="705"/>
                  <a:pt x="420" y="705"/>
                </a:cubicBezTo>
                <a:cubicBezTo>
                  <a:pt x="420" y="705"/>
                  <a:pt x="420" y="705"/>
                  <a:pt x="429" y="705"/>
                </a:cubicBezTo>
                <a:close/>
                <a:moveTo>
                  <a:pt x="324" y="67"/>
                </a:moveTo>
                <a:lnTo>
                  <a:pt x="324" y="67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92" name="Group 54">
            <a:extLst>
              <a:ext uri="{FF2B5EF4-FFF2-40B4-BE49-F238E27FC236}">
                <a16:creationId xmlns:a16="http://schemas.microsoft.com/office/drawing/2014/main" id="{183D9D51-62CE-0643-A1FB-2D9D30068FB2}"/>
              </a:ext>
            </a:extLst>
          </p:cNvPr>
          <p:cNvGrpSpPr/>
          <p:nvPr/>
        </p:nvGrpSpPr>
        <p:grpSpPr>
          <a:xfrm>
            <a:off x="16738975" y="2494274"/>
            <a:ext cx="3702158" cy="1273535"/>
            <a:chOff x="5517310" y="11149735"/>
            <a:chExt cx="3702158" cy="1273535"/>
          </a:xfrm>
        </p:grpSpPr>
        <p:sp>
          <p:nvSpPr>
            <p:cNvPr id="493" name="CuadroTexto 395">
              <a:extLst>
                <a:ext uri="{FF2B5EF4-FFF2-40B4-BE49-F238E27FC236}">
                  <a16:creationId xmlns:a16="http://schemas.microsoft.com/office/drawing/2014/main" id="{D7684E28-8CAE-E145-AD2A-033CE039138F}"/>
                </a:ext>
              </a:extLst>
            </p:cNvPr>
            <p:cNvSpPr txBox="1"/>
            <p:nvPr/>
          </p:nvSpPr>
          <p:spPr>
            <a:xfrm>
              <a:off x="6836793" y="11149735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494" name="Rectangle 56">
              <a:extLst>
                <a:ext uri="{FF2B5EF4-FFF2-40B4-BE49-F238E27FC236}">
                  <a16:creationId xmlns:a16="http://schemas.microsoft.com/office/drawing/2014/main" id="{52B8A470-5882-2F41-9E69-6051AD42CF2D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98" name="Group 54">
            <a:extLst>
              <a:ext uri="{FF2B5EF4-FFF2-40B4-BE49-F238E27FC236}">
                <a16:creationId xmlns:a16="http://schemas.microsoft.com/office/drawing/2014/main" id="{F4F38131-57ED-334C-B7DC-020E31E03915}"/>
              </a:ext>
            </a:extLst>
          </p:cNvPr>
          <p:cNvGrpSpPr/>
          <p:nvPr/>
        </p:nvGrpSpPr>
        <p:grpSpPr>
          <a:xfrm>
            <a:off x="16740026" y="4872936"/>
            <a:ext cx="3702158" cy="1273535"/>
            <a:chOff x="5517310" y="11149735"/>
            <a:chExt cx="3702158" cy="1273535"/>
          </a:xfrm>
        </p:grpSpPr>
        <p:sp>
          <p:nvSpPr>
            <p:cNvPr id="499" name="CuadroTexto 395">
              <a:extLst>
                <a:ext uri="{FF2B5EF4-FFF2-40B4-BE49-F238E27FC236}">
                  <a16:creationId xmlns:a16="http://schemas.microsoft.com/office/drawing/2014/main" id="{C39B7AFE-45B3-4540-8861-C52994881565}"/>
                </a:ext>
              </a:extLst>
            </p:cNvPr>
            <p:cNvSpPr txBox="1"/>
            <p:nvPr/>
          </p:nvSpPr>
          <p:spPr>
            <a:xfrm>
              <a:off x="6836793" y="11149735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500" name="Rectangle 56">
              <a:extLst>
                <a:ext uri="{FF2B5EF4-FFF2-40B4-BE49-F238E27FC236}">
                  <a16:creationId xmlns:a16="http://schemas.microsoft.com/office/drawing/2014/main" id="{47D3EC8F-987F-954D-9244-E67E897EC1BE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01" name="Group 54">
            <a:extLst>
              <a:ext uri="{FF2B5EF4-FFF2-40B4-BE49-F238E27FC236}">
                <a16:creationId xmlns:a16="http://schemas.microsoft.com/office/drawing/2014/main" id="{28D311A3-436A-3E46-BE8F-F04DFEE0E4CE}"/>
              </a:ext>
            </a:extLst>
          </p:cNvPr>
          <p:cNvGrpSpPr/>
          <p:nvPr/>
        </p:nvGrpSpPr>
        <p:grpSpPr>
          <a:xfrm>
            <a:off x="16740535" y="7311936"/>
            <a:ext cx="3702158" cy="1273535"/>
            <a:chOff x="5517310" y="11149735"/>
            <a:chExt cx="3702158" cy="1273535"/>
          </a:xfrm>
        </p:grpSpPr>
        <p:sp>
          <p:nvSpPr>
            <p:cNvPr id="502" name="CuadroTexto 395">
              <a:extLst>
                <a:ext uri="{FF2B5EF4-FFF2-40B4-BE49-F238E27FC236}">
                  <a16:creationId xmlns:a16="http://schemas.microsoft.com/office/drawing/2014/main" id="{0628D299-0DC2-4E4D-B89D-15182AB36291}"/>
                </a:ext>
              </a:extLst>
            </p:cNvPr>
            <p:cNvSpPr txBox="1"/>
            <p:nvPr/>
          </p:nvSpPr>
          <p:spPr>
            <a:xfrm>
              <a:off x="6836793" y="11149735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503" name="Rectangle 56">
              <a:extLst>
                <a:ext uri="{FF2B5EF4-FFF2-40B4-BE49-F238E27FC236}">
                  <a16:creationId xmlns:a16="http://schemas.microsoft.com/office/drawing/2014/main" id="{44015514-E537-5846-BFA5-331A89C1074D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04" name="Group 54">
            <a:extLst>
              <a:ext uri="{FF2B5EF4-FFF2-40B4-BE49-F238E27FC236}">
                <a16:creationId xmlns:a16="http://schemas.microsoft.com/office/drawing/2014/main" id="{469F5647-CD1A-B747-B864-B682E289E8CF}"/>
              </a:ext>
            </a:extLst>
          </p:cNvPr>
          <p:cNvGrpSpPr/>
          <p:nvPr/>
        </p:nvGrpSpPr>
        <p:grpSpPr>
          <a:xfrm>
            <a:off x="16738975" y="9716125"/>
            <a:ext cx="3702158" cy="1273535"/>
            <a:chOff x="5517310" y="11149735"/>
            <a:chExt cx="3702158" cy="1273535"/>
          </a:xfrm>
        </p:grpSpPr>
        <p:sp>
          <p:nvSpPr>
            <p:cNvPr id="505" name="CuadroTexto 395">
              <a:extLst>
                <a:ext uri="{FF2B5EF4-FFF2-40B4-BE49-F238E27FC236}">
                  <a16:creationId xmlns:a16="http://schemas.microsoft.com/office/drawing/2014/main" id="{B42AEFE3-7452-1546-AB73-07CA80B2404E}"/>
                </a:ext>
              </a:extLst>
            </p:cNvPr>
            <p:cNvSpPr txBox="1"/>
            <p:nvPr/>
          </p:nvSpPr>
          <p:spPr>
            <a:xfrm>
              <a:off x="6836793" y="11149735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506" name="Rectangle 56">
              <a:extLst>
                <a:ext uri="{FF2B5EF4-FFF2-40B4-BE49-F238E27FC236}">
                  <a16:creationId xmlns:a16="http://schemas.microsoft.com/office/drawing/2014/main" id="{0624FEC6-D318-CA44-94DE-0900122D2680}"/>
                </a:ext>
              </a:extLst>
            </p:cNvPr>
            <p:cNvSpPr/>
            <p:nvPr/>
          </p:nvSpPr>
          <p:spPr>
            <a:xfrm>
              <a:off x="5517310" y="11715384"/>
              <a:ext cx="367693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AB7276C-2B63-2544-BC2A-72CBB6418E48}"/>
              </a:ext>
            </a:extLst>
          </p:cNvPr>
          <p:cNvGrpSpPr/>
          <p:nvPr/>
        </p:nvGrpSpPr>
        <p:grpSpPr>
          <a:xfrm>
            <a:off x="1552504" y="4502143"/>
            <a:ext cx="6278339" cy="4716592"/>
            <a:chOff x="2232442" y="3643574"/>
            <a:chExt cx="6278339" cy="4716592"/>
          </a:xfrm>
        </p:grpSpPr>
        <p:sp>
          <p:nvSpPr>
            <p:cNvPr id="46" name="CuadroTexto 598">
              <a:extLst>
                <a:ext uri="{FF2B5EF4-FFF2-40B4-BE49-F238E27FC236}">
                  <a16:creationId xmlns:a16="http://schemas.microsoft.com/office/drawing/2014/main" id="{B8FD2A8C-B79E-6147-9B18-BB0DC56C5599}"/>
                </a:ext>
              </a:extLst>
            </p:cNvPr>
            <p:cNvSpPr txBox="1"/>
            <p:nvPr/>
          </p:nvSpPr>
          <p:spPr>
            <a:xfrm>
              <a:off x="2232442" y="3643574"/>
              <a:ext cx="307488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Travel</a:t>
              </a:r>
            </a:p>
          </p:txBody>
        </p:sp>
        <p:sp>
          <p:nvSpPr>
            <p:cNvPr id="47" name="CuadroTexto 599">
              <a:extLst>
                <a:ext uri="{FF2B5EF4-FFF2-40B4-BE49-F238E27FC236}">
                  <a16:creationId xmlns:a16="http://schemas.microsoft.com/office/drawing/2014/main" id="{B2F91DE5-D736-BC47-A35C-0B2C1331CFFA}"/>
                </a:ext>
              </a:extLst>
            </p:cNvPr>
            <p:cNvSpPr txBox="1"/>
            <p:nvPr/>
          </p:nvSpPr>
          <p:spPr>
            <a:xfrm>
              <a:off x="2236244" y="4943846"/>
              <a:ext cx="6274537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03913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Freeform 223">
            <a:extLst>
              <a:ext uri="{FF2B5EF4-FFF2-40B4-BE49-F238E27FC236}">
                <a16:creationId xmlns:a16="http://schemas.microsoft.com/office/drawing/2014/main" id="{E8E0D7B5-1432-1F48-B121-D7CF3E13F6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9234" y="4841238"/>
            <a:ext cx="4205179" cy="5348565"/>
          </a:xfrm>
          <a:custGeom>
            <a:avLst/>
            <a:gdLst>
              <a:gd name="T0" fmla="*/ 2294 w 3878"/>
              <a:gd name="T1" fmla="*/ 4928 h 4929"/>
              <a:gd name="T2" fmla="*/ 2294 w 3878"/>
              <a:gd name="T3" fmla="*/ 4928 h 4929"/>
              <a:gd name="T4" fmla="*/ 1583 w 3878"/>
              <a:gd name="T5" fmla="*/ 4928 h 4929"/>
              <a:gd name="T6" fmla="*/ 0 w 3878"/>
              <a:gd name="T7" fmla="*/ 3345 h 4929"/>
              <a:gd name="T8" fmla="*/ 0 w 3878"/>
              <a:gd name="T9" fmla="*/ 1583 h 4929"/>
              <a:gd name="T10" fmla="*/ 1583 w 3878"/>
              <a:gd name="T11" fmla="*/ 0 h 4929"/>
              <a:gd name="T12" fmla="*/ 2294 w 3878"/>
              <a:gd name="T13" fmla="*/ 0 h 4929"/>
              <a:gd name="T14" fmla="*/ 3877 w 3878"/>
              <a:gd name="T15" fmla="*/ 1583 h 4929"/>
              <a:gd name="T16" fmla="*/ 3877 w 3878"/>
              <a:gd name="T17" fmla="*/ 3345 h 4929"/>
              <a:gd name="T18" fmla="*/ 2294 w 3878"/>
              <a:gd name="T19" fmla="*/ 4928 h 49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878" h="4929">
                <a:moveTo>
                  <a:pt x="2294" y="4928"/>
                </a:moveTo>
                <a:lnTo>
                  <a:pt x="2294" y="4928"/>
                </a:lnTo>
                <a:cubicBezTo>
                  <a:pt x="1583" y="4928"/>
                  <a:pt x="1583" y="4928"/>
                  <a:pt x="1583" y="4928"/>
                </a:cubicBezTo>
                <a:cubicBezTo>
                  <a:pt x="711" y="4928"/>
                  <a:pt x="0" y="4218"/>
                  <a:pt x="0" y="3345"/>
                </a:cubicBezTo>
                <a:cubicBezTo>
                  <a:pt x="0" y="1583"/>
                  <a:pt x="0" y="1583"/>
                  <a:pt x="0" y="1583"/>
                </a:cubicBezTo>
                <a:cubicBezTo>
                  <a:pt x="0" y="711"/>
                  <a:pt x="711" y="0"/>
                  <a:pt x="1583" y="0"/>
                </a:cubicBezTo>
                <a:cubicBezTo>
                  <a:pt x="2294" y="0"/>
                  <a:pt x="2294" y="0"/>
                  <a:pt x="2294" y="0"/>
                </a:cubicBezTo>
                <a:cubicBezTo>
                  <a:pt x="3166" y="0"/>
                  <a:pt x="3877" y="711"/>
                  <a:pt x="3877" y="1583"/>
                </a:cubicBezTo>
                <a:cubicBezTo>
                  <a:pt x="3877" y="3345"/>
                  <a:pt x="3877" y="3345"/>
                  <a:pt x="3877" y="3345"/>
                </a:cubicBezTo>
                <a:cubicBezTo>
                  <a:pt x="3877" y="4218"/>
                  <a:pt x="3166" y="4928"/>
                  <a:pt x="2294" y="4928"/>
                </a:cubicBezTo>
              </a:path>
            </a:pathLst>
          </a:custGeom>
          <a:solidFill>
            <a:schemeClr val="bg1">
              <a:lumMod val="50000"/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1" name="Freeform 224">
            <a:extLst>
              <a:ext uri="{FF2B5EF4-FFF2-40B4-BE49-F238E27FC236}">
                <a16:creationId xmlns:a16="http://schemas.microsoft.com/office/drawing/2014/main" id="{14351D62-8CA4-E543-9857-28794E5D6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1526" y="6544359"/>
            <a:ext cx="4786" cy="28704"/>
          </a:xfrm>
          <a:custGeom>
            <a:avLst/>
            <a:gdLst>
              <a:gd name="T0" fmla="*/ 0 w 1"/>
              <a:gd name="T1" fmla="*/ 26 h 27"/>
              <a:gd name="T2" fmla="*/ 0 w 1"/>
              <a:gd name="T3" fmla="*/ 26 h 27"/>
              <a:gd name="T4" fmla="*/ 0 w 1"/>
              <a:gd name="T5" fmla="*/ 0 h 27"/>
              <a:gd name="T6" fmla="*/ 0 w 1"/>
              <a:gd name="T7" fmla="*/ 26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27">
                <a:moveTo>
                  <a:pt x="0" y="26"/>
                </a:moveTo>
                <a:lnTo>
                  <a:pt x="0" y="26"/>
                </a:lnTo>
                <a:cubicBezTo>
                  <a:pt x="0" y="17"/>
                  <a:pt x="0" y="8"/>
                  <a:pt x="0" y="0"/>
                </a:cubicBezTo>
                <a:cubicBezTo>
                  <a:pt x="0" y="8"/>
                  <a:pt x="0" y="17"/>
                  <a:pt x="0" y="2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2" name="Freeform 225">
            <a:extLst>
              <a:ext uri="{FF2B5EF4-FFF2-40B4-BE49-F238E27FC236}">
                <a16:creationId xmlns:a16="http://schemas.microsoft.com/office/drawing/2014/main" id="{4B3BBE19-8557-394B-A61B-3D5316C4A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6904" y="6544359"/>
            <a:ext cx="4786" cy="28704"/>
          </a:xfrm>
          <a:custGeom>
            <a:avLst/>
            <a:gdLst>
              <a:gd name="T0" fmla="*/ 0 w 1"/>
              <a:gd name="T1" fmla="*/ 0 h 27"/>
              <a:gd name="T2" fmla="*/ 0 w 1"/>
              <a:gd name="T3" fmla="*/ 0 h 27"/>
              <a:gd name="T4" fmla="*/ 0 w 1"/>
              <a:gd name="T5" fmla="*/ 26 h 27"/>
              <a:gd name="T6" fmla="*/ 0 w 1"/>
              <a:gd name="T7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27">
                <a:moveTo>
                  <a:pt x="0" y="0"/>
                </a:moveTo>
                <a:lnTo>
                  <a:pt x="0" y="0"/>
                </a:lnTo>
                <a:cubicBezTo>
                  <a:pt x="0" y="8"/>
                  <a:pt x="0" y="17"/>
                  <a:pt x="0" y="26"/>
                </a:cubicBezTo>
                <a:cubicBezTo>
                  <a:pt x="0" y="17"/>
                  <a:pt x="0" y="8"/>
                  <a:pt x="0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3" name="Freeform 226">
            <a:extLst>
              <a:ext uri="{FF2B5EF4-FFF2-40B4-BE49-F238E27FC236}">
                <a16:creationId xmlns:a16="http://schemas.microsoft.com/office/drawing/2014/main" id="{9260D8FD-186A-0249-91EE-6C107C3EE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1526" y="6568280"/>
            <a:ext cx="4786" cy="478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5C5F9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4" name="Freeform 227">
            <a:extLst>
              <a:ext uri="{FF2B5EF4-FFF2-40B4-BE49-F238E27FC236}">
                <a16:creationId xmlns:a16="http://schemas.microsoft.com/office/drawing/2014/main" id="{FE8D9A48-8929-F744-8DD5-1AECC1B3A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6904" y="6568280"/>
            <a:ext cx="4786" cy="478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5C5F9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5" name="Freeform 228">
            <a:extLst>
              <a:ext uri="{FF2B5EF4-FFF2-40B4-BE49-F238E27FC236}">
                <a16:creationId xmlns:a16="http://schemas.microsoft.com/office/drawing/2014/main" id="{68886844-FFC2-F040-B6A6-9C5D256A1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1526" y="6568280"/>
            <a:ext cx="3425378" cy="3162254"/>
          </a:xfrm>
          <a:custGeom>
            <a:avLst/>
            <a:gdLst>
              <a:gd name="T0" fmla="*/ 2672 w 3158"/>
              <a:gd name="T1" fmla="*/ 521 h 2915"/>
              <a:gd name="T2" fmla="*/ 2672 w 3158"/>
              <a:gd name="T3" fmla="*/ 521 h 2915"/>
              <a:gd name="T4" fmla="*/ 2672 w 3158"/>
              <a:gd name="T5" fmla="*/ 269 h 2915"/>
              <a:gd name="T6" fmla="*/ 2780 w 3158"/>
              <a:gd name="T7" fmla="*/ 171 h 2915"/>
              <a:gd name="T8" fmla="*/ 2968 w 3158"/>
              <a:gd name="T9" fmla="*/ 126 h 2915"/>
              <a:gd name="T10" fmla="*/ 3040 w 3158"/>
              <a:gd name="T11" fmla="*/ 135 h 2915"/>
              <a:gd name="T12" fmla="*/ 3121 w 3158"/>
              <a:gd name="T13" fmla="*/ 0 h 2915"/>
              <a:gd name="T14" fmla="*/ 0 w 3158"/>
              <a:gd name="T15" fmla="*/ 0 h 2915"/>
              <a:gd name="T16" fmla="*/ 0 w 3158"/>
              <a:gd name="T17" fmla="*/ 1744 h 2915"/>
              <a:gd name="T18" fmla="*/ 144 w 3158"/>
              <a:gd name="T19" fmla="*/ 2311 h 2915"/>
              <a:gd name="T20" fmla="*/ 414 w 3158"/>
              <a:gd name="T21" fmla="*/ 2140 h 2915"/>
              <a:gd name="T22" fmla="*/ 630 w 3158"/>
              <a:gd name="T23" fmla="*/ 2239 h 2915"/>
              <a:gd name="T24" fmla="*/ 666 w 3158"/>
              <a:gd name="T25" fmla="*/ 2239 h 2915"/>
              <a:gd name="T26" fmla="*/ 891 w 3158"/>
              <a:gd name="T27" fmla="*/ 2338 h 2915"/>
              <a:gd name="T28" fmla="*/ 972 w 3158"/>
              <a:gd name="T29" fmla="*/ 2536 h 2915"/>
              <a:gd name="T30" fmla="*/ 873 w 3158"/>
              <a:gd name="T31" fmla="*/ 2760 h 2915"/>
              <a:gd name="T32" fmla="*/ 747 w 3158"/>
              <a:gd name="T33" fmla="*/ 2842 h 2915"/>
              <a:gd name="T34" fmla="*/ 1170 w 3158"/>
              <a:gd name="T35" fmla="*/ 2914 h 2915"/>
              <a:gd name="T36" fmla="*/ 1988 w 3158"/>
              <a:gd name="T37" fmla="*/ 2914 h 2915"/>
              <a:gd name="T38" fmla="*/ 3157 w 3158"/>
              <a:gd name="T39" fmla="*/ 1744 h 2915"/>
              <a:gd name="T40" fmla="*/ 3157 w 3158"/>
              <a:gd name="T41" fmla="*/ 656 h 2915"/>
              <a:gd name="T42" fmla="*/ 2924 w 3158"/>
              <a:gd name="T43" fmla="*/ 656 h 2915"/>
              <a:gd name="T44" fmla="*/ 2672 w 3158"/>
              <a:gd name="T45" fmla="*/ 521 h 2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8" h="2915">
                <a:moveTo>
                  <a:pt x="2672" y="521"/>
                </a:moveTo>
                <a:lnTo>
                  <a:pt x="2672" y="521"/>
                </a:lnTo>
                <a:cubicBezTo>
                  <a:pt x="2627" y="440"/>
                  <a:pt x="2627" y="350"/>
                  <a:pt x="2672" y="269"/>
                </a:cubicBezTo>
                <a:cubicBezTo>
                  <a:pt x="2699" y="225"/>
                  <a:pt x="2734" y="189"/>
                  <a:pt x="2780" y="171"/>
                </a:cubicBezTo>
                <a:cubicBezTo>
                  <a:pt x="2833" y="144"/>
                  <a:pt x="2897" y="126"/>
                  <a:pt x="2968" y="126"/>
                </a:cubicBezTo>
                <a:cubicBezTo>
                  <a:pt x="2996" y="126"/>
                  <a:pt x="3022" y="135"/>
                  <a:pt x="3040" y="135"/>
                </a:cubicBezTo>
                <a:cubicBezTo>
                  <a:pt x="3058" y="81"/>
                  <a:pt x="3085" y="37"/>
                  <a:pt x="312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744"/>
                  <a:pt x="0" y="1744"/>
                  <a:pt x="0" y="1744"/>
                </a:cubicBezTo>
                <a:cubicBezTo>
                  <a:pt x="0" y="1951"/>
                  <a:pt x="54" y="2140"/>
                  <a:pt x="144" y="2311"/>
                </a:cubicBezTo>
                <a:cubicBezTo>
                  <a:pt x="189" y="2212"/>
                  <a:pt x="297" y="2140"/>
                  <a:pt x="414" y="2140"/>
                </a:cubicBezTo>
                <a:cubicBezTo>
                  <a:pt x="495" y="2140"/>
                  <a:pt x="576" y="2176"/>
                  <a:pt x="630" y="2239"/>
                </a:cubicBezTo>
                <a:cubicBezTo>
                  <a:pt x="648" y="2239"/>
                  <a:pt x="657" y="2239"/>
                  <a:pt x="666" y="2239"/>
                </a:cubicBezTo>
                <a:cubicBezTo>
                  <a:pt x="756" y="2239"/>
                  <a:pt x="837" y="2275"/>
                  <a:pt x="891" y="2338"/>
                </a:cubicBezTo>
                <a:cubicBezTo>
                  <a:pt x="945" y="2392"/>
                  <a:pt x="972" y="2464"/>
                  <a:pt x="972" y="2536"/>
                </a:cubicBezTo>
                <a:cubicBezTo>
                  <a:pt x="972" y="2626"/>
                  <a:pt x="936" y="2707"/>
                  <a:pt x="873" y="2760"/>
                </a:cubicBezTo>
                <a:cubicBezTo>
                  <a:pt x="837" y="2796"/>
                  <a:pt x="801" y="2824"/>
                  <a:pt x="747" y="2842"/>
                </a:cubicBezTo>
                <a:cubicBezTo>
                  <a:pt x="882" y="2887"/>
                  <a:pt x="1026" y="2914"/>
                  <a:pt x="1170" y="2914"/>
                </a:cubicBezTo>
                <a:cubicBezTo>
                  <a:pt x="1988" y="2914"/>
                  <a:pt x="1988" y="2914"/>
                  <a:pt x="1988" y="2914"/>
                </a:cubicBezTo>
                <a:cubicBezTo>
                  <a:pt x="2636" y="2914"/>
                  <a:pt x="3157" y="2392"/>
                  <a:pt x="3157" y="1744"/>
                </a:cubicBezTo>
                <a:cubicBezTo>
                  <a:pt x="3157" y="656"/>
                  <a:pt x="3157" y="656"/>
                  <a:pt x="3157" y="656"/>
                </a:cubicBezTo>
                <a:cubicBezTo>
                  <a:pt x="2924" y="656"/>
                  <a:pt x="2924" y="656"/>
                  <a:pt x="2924" y="656"/>
                </a:cubicBezTo>
                <a:cubicBezTo>
                  <a:pt x="2806" y="656"/>
                  <a:pt x="2717" y="602"/>
                  <a:pt x="2672" y="52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6" name="Freeform 229">
            <a:extLst>
              <a:ext uri="{FF2B5EF4-FFF2-40B4-BE49-F238E27FC236}">
                <a16:creationId xmlns:a16="http://schemas.microsoft.com/office/drawing/2014/main" id="{7782519D-F14D-7442-AA76-3BB14A17B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2818" y="6568280"/>
            <a:ext cx="574086" cy="712822"/>
          </a:xfrm>
          <a:custGeom>
            <a:avLst/>
            <a:gdLst>
              <a:gd name="T0" fmla="*/ 494 w 531"/>
              <a:gd name="T1" fmla="*/ 0 h 657"/>
              <a:gd name="T2" fmla="*/ 494 w 531"/>
              <a:gd name="T3" fmla="*/ 0 h 657"/>
              <a:gd name="T4" fmla="*/ 413 w 531"/>
              <a:gd name="T5" fmla="*/ 135 h 657"/>
              <a:gd name="T6" fmla="*/ 341 w 531"/>
              <a:gd name="T7" fmla="*/ 126 h 657"/>
              <a:gd name="T8" fmla="*/ 153 w 531"/>
              <a:gd name="T9" fmla="*/ 171 h 657"/>
              <a:gd name="T10" fmla="*/ 45 w 531"/>
              <a:gd name="T11" fmla="*/ 269 h 657"/>
              <a:gd name="T12" fmla="*/ 45 w 531"/>
              <a:gd name="T13" fmla="*/ 521 h 657"/>
              <a:gd name="T14" fmla="*/ 297 w 531"/>
              <a:gd name="T15" fmla="*/ 656 h 657"/>
              <a:gd name="T16" fmla="*/ 530 w 531"/>
              <a:gd name="T17" fmla="*/ 656 h 657"/>
              <a:gd name="T18" fmla="*/ 530 w 531"/>
              <a:gd name="T19" fmla="*/ 0 h 657"/>
              <a:gd name="T20" fmla="*/ 494 w 531"/>
              <a:gd name="T21" fmla="*/ 0 h 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31" h="657">
                <a:moveTo>
                  <a:pt x="494" y="0"/>
                </a:moveTo>
                <a:lnTo>
                  <a:pt x="494" y="0"/>
                </a:lnTo>
                <a:cubicBezTo>
                  <a:pt x="458" y="37"/>
                  <a:pt x="431" y="81"/>
                  <a:pt x="413" y="135"/>
                </a:cubicBezTo>
                <a:cubicBezTo>
                  <a:pt x="395" y="135"/>
                  <a:pt x="369" y="126"/>
                  <a:pt x="341" y="126"/>
                </a:cubicBezTo>
                <a:cubicBezTo>
                  <a:pt x="270" y="126"/>
                  <a:pt x="206" y="144"/>
                  <a:pt x="153" y="171"/>
                </a:cubicBezTo>
                <a:cubicBezTo>
                  <a:pt x="107" y="189"/>
                  <a:pt x="72" y="225"/>
                  <a:pt x="45" y="269"/>
                </a:cubicBezTo>
                <a:cubicBezTo>
                  <a:pt x="0" y="350"/>
                  <a:pt x="0" y="440"/>
                  <a:pt x="45" y="521"/>
                </a:cubicBezTo>
                <a:cubicBezTo>
                  <a:pt x="90" y="602"/>
                  <a:pt x="179" y="656"/>
                  <a:pt x="297" y="656"/>
                </a:cubicBezTo>
                <a:cubicBezTo>
                  <a:pt x="530" y="656"/>
                  <a:pt x="530" y="656"/>
                  <a:pt x="530" y="656"/>
                </a:cubicBezTo>
                <a:cubicBezTo>
                  <a:pt x="530" y="0"/>
                  <a:pt x="530" y="0"/>
                  <a:pt x="530" y="0"/>
                </a:cubicBezTo>
                <a:lnTo>
                  <a:pt x="494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7" name="Freeform 230">
            <a:extLst>
              <a:ext uri="{FF2B5EF4-FFF2-40B4-BE49-F238E27FC236}">
                <a16:creationId xmlns:a16="http://schemas.microsoft.com/office/drawing/2014/main" id="{37D58C37-5204-4B47-9189-59FA40E00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9401" y="8893327"/>
            <a:ext cx="899401" cy="760662"/>
          </a:xfrm>
          <a:custGeom>
            <a:avLst/>
            <a:gdLst>
              <a:gd name="T0" fmla="*/ 828 w 829"/>
              <a:gd name="T1" fmla="*/ 396 h 703"/>
              <a:gd name="T2" fmla="*/ 828 w 829"/>
              <a:gd name="T3" fmla="*/ 396 h 703"/>
              <a:gd name="T4" fmla="*/ 747 w 829"/>
              <a:gd name="T5" fmla="*/ 198 h 703"/>
              <a:gd name="T6" fmla="*/ 522 w 829"/>
              <a:gd name="T7" fmla="*/ 99 h 703"/>
              <a:gd name="T8" fmla="*/ 486 w 829"/>
              <a:gd name="T9" fmla="*/ 99 h 703"/>
              <a:gd name="T10" fmla="*/ 270 w 829"/>
              <a:gd name="T11" fmla="*/ 0 h 703"/>
              <a:gd name="T12" fmla="*/ 0 w 829"/>
              <a:gd name="T13" fmla="*/ 171 h 703"/>
              <a:gd name="T14" fmla="*/ 603 w 829"/>
              <a:gd name="T15" fmla="*/ 702 h 703"/>
              <a:gd name="T16" fmla="*/ 729 w 829"/>
              <a:gd name="T17" fmla="*/ 620 h 703"/>
              <a:gd name="T18" fmla="*/ 828 w 829"/>
              <a:gd name="T19" fmla="*/ 396 h 7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29" h="703">
                <a:moveTo>
                  <a:pt x="828" y="396"/>
                </a:moveTo>
                <a:lnTo>
                  <a:pt x="828" y="396"/>
                </a:lnTo>
                <a:cubicBezTo>
                  <a:pt x="828" y="324"/>
                  <a:pt x="801" y="252"/>
                  <a:pt x="747" y="198"/>
                </a:cubicBezTo>
                <a:cubicBezTo>
                  <a:pt x="693" y="135"/>
                  <a:pt x="612" y="99"/>
                  <a:pt x="522" y="99"/>
                </a:cubicBezTo>
                <a:cubicBezTo>
                  <a:pt x="513" y="99"/>
                  <a:pt x="504" y="99"/>
                  <a:pt x="486" y="99"/>
                </a:cubicBezTo>
                <a:cubicBezTo>
                  <a:pt x="432" y="36"/>
                  <a:pt x="351" y="0"/>
                  <a:pt x="270" y="0"/>
                </a:cubicBezTo>
                <a:cubicBezTo>
                  <a:pt x="153" y="0"/>
                  <a:pt x="45" y="72"/>
                  <a:pt x="0" y="171"/>
                </a:cubicBezTo>
                <a:cubicBezTo>
                  <a:pt x="135" y="414"/>
                  <a:pt x="351" y="603"/>
                  <a:pt x="603" y="702"/>
                </a:cubicBezTo>
                <a:cubicBezTo>
                  <a:pt x="657" y="684"/>
                  <a:pt x="693" y="656"/>
                  <a:pt x="729" y="620"/>
                </a:cubicBezTo>
                <a:cubicBezTo>
                  <a:pt x="792" y="567"/>
                  <a:pt x="828" y="486"/>
                  <a:pt x="828" y="39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8" name="Freeform 231">
            <a:extLst>
              <a:ext uri="{FF2B5EF4-FFF2-40B4-BE49-F238E27FC236}">
                <a16:creationId xmlns:a16="http://schemas.microsoft.com/office/drawing/2014/main" id="{011E3D07-B88B-EA4F-AD1C-970BA0862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1526" y="5300506"/>
            <a:ext cx="3425378" cy="1267774"/>
          </a:xfrm>
          <a:custGeom>
            <a:avLst/>
            <a:gdLst>
              <a:gd name="T0" fmla="*/ 3157 w 3158"/>
              <a:gd name="T1" fmla="*/ 1143 h 1170"/>
              <a:gd name="T2" fmla="*/ 3157 w 3158"/>
              <a:gd name="T3" fmla="*/ 1143 h 1170"/>
              <a:gd name="T4" fmla="*/ 1988 w 3158"/>
              <a:gd name="T5" fmla="*/ 0 h 1170"/>
              <a:gd name="T6" fmla="*/ 1170 w 3158"/>
              <a:gd name="T7" fmla="*/ 0 h 1170"/>
              <a:gd name="T8" fmla="*/ 0 w 3158"/>
              <a:gd name="T9" fmla="*/ 1143 h 1170"/>
              <a:gd name="T10" fmla="*/ 0 w 3158"/>
              <a:gd name="T11" fmla="*/ 1169 h 1170"/>
              <a:gd name="T12" fmla="*/ 0 w 3158"/>
              <a:gd name="T13" fmla="*/ 1169 h 1170"/>
              <a:gd name="T14" fmla="*/ 3157 w 3158"/>
              <a:gd name="T15" fmla="*/ 1169 h 1170"/>
              <a:gd name="T16" fmla="*/ 3157 w 3158"/>
              <a:gd name="T17" fmla="*/ 1169 h 1170"/>
              <a:gd name="T18" fmla="*/ 3157 w 3158"/>
              <a:gd name="T19" fmla="*/ 1143 h 1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158" h="1170">
                <a:moveTo>
                  <a:pt x="3157" y="1143"/>
                </a:moveTo>
                <a:lnTo>
                  <a:pt x="3157" y="1143"/>
                </a:lnTo>
                <a:cubicBezTo>
                  <a:pt x="3139" y="504"/>
                  <a:pt x="2627" y="0"/>
                  <a:pt x="1988" y="0"/>
                </a:cubicBezTo>
                <a:cubicBezTo>
                  <a:pt x="1170" y="0"/>
                  <a:pt x="1170" y="0"/>
                  <a:pt x="1170" y="0"/>
                </a:cubicBezTo>
                <a:cubicBezTo>
                  <a:pt x="531" y="0"/>
                  <a:pt x="18" y="504"/>
                  <a:pt x="0" y="1143"/>
                </a:cubicBezTo>
                <a:cubicBezTo>
                  <a:pt x="0" y="1151"/>
                  <a:pt x="0" y="1160"/>
                  <a:pt x="0" y="1169"/>
                </a:cubicBezTo>
                <a:lnTo>
                  <a:pt x="0" y="1169"/>
                </a:lnTo>
                <a:cubicBezTo>
                  <a:pt x="3157" y="1169"/>
                  <a:pt x="3157" y="1169"/>
                  <a:pt x="3157" y="1169"/>
                </a:cubicBezTo>
                <a:lnTo>
                  <a:pt x="3157" y="1169"/>
                </a:lnTo>
                <a:cubicBezTo>
                  <a:pt x="3157" y="1160"/>
                  <a:pt x="3157" y="1151"/>
                  <a:pt x="3157" y="114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9" name="Freeform 232">
            <a:extLst>
              <a:ext uri="{FF2B5EF4-FFF2-40B4-BE49-F238E27FC236}">
                <a16:creationId xmlns:a16="http://schemas.microsoft.com/office/drawing/2014/main" id="{27B800AA-4650-6C4E-B9E6-6E94AFF4A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4483" y="6104226"/>
            <a:ext cx="1062058" cy="186579"/>
          </a:xfrm>
          <a:custGeom>
            <a:avLst/>
            <a:gdLst>
              <a:gd name="T0" fmla="*/ 899 w 981"/>
              <a:gd name="T1" fmla="*/ 171 h 172"/>
              <a:gd name="T2" fmla="*/ 899 w 981"/>
              <a:gd name="T3" fmla="*/ 171 h 172"/>
              <a:gd name="T4" fmla="*/ 81 w 981"/>
              <a:gd name="T5" fmla="*/ 171 h 172"/>
              <a:gd name="T6" fmla="*/ 0 w 981"/>
              <a:gd name="T7" fmla="*/ 81 h 172"/>
              <a:gd name="T8" fmla="*/ 0 w 981"/>
              <a:gd name="T9" fmla="*/ 81 h 172"/>
              <a:gd name="T10" fmla="*/ 81 w 981"/>
              <a:gd name="T11" fmla="*/ 0 h 172"/>
              <a:gd name="T12" fmla="*/ 899 w 981"/>
              <a:gd name="T13" fmla="*/ 0 h 172"/>
              <a:gd name="T14" fmla="*/ 980 w 981"/>
              <a:gd name="T15" fmla="*/ 81 h 172"/>
              <a:gd name="T16" fmla="*/ 980 w 981"/>
              <a:gd name="T17" fmla="*/ 81 h 172"/>
              <a:gd name="T18" fmla="*/ 899 w 981"/>
              <a:gd name="T19" fmla="*/ 171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81" h="172">
                <a:moveTo>
                  <a:pt x="899" y="171"/>
                </a:moveTo>
                <a:lnTo>
                  <a:pt x="899" y="171"/>
                </a:lnTo>
                <a:cubicBezTo>
                  <a:pt x="81" y="171"/>
                  <a:pt x="81" y="171"/>
                  <a:pt x="81" y="171"/>
                </a:cubicBezTo>
                <a:cubicBezTo>
                  <a:pt x="36" y="171"/>
                  <a:pt x="0" y="126"/>
                  <a:pt x="0" y="81"/>
                </a:cubicBezTo>
                <a:lnTo>
                  <a:pt x="0" y="81"/>
                </a:lnTo>
                <a:cubicBezTo>
                  <a:pt x="0" y="36"/>
                  <a:pt x="36" y="0"/>
                  <a:pt x="81" y="0"/>
                </a:cubicBezTo>
                <a:cubicBezTo>
                  <a:pt x="899" y="0"/>
                  <a:pt x="899" y="0"/>
                  <a:pt x="899" y="0"/>
                </a:cubicBezTo>
                <a:cubicBezTo>
                  <a:pt x="944" y="0"/>
                  <a:pt x="980" y="36"/>
                  <a:pt x="980" y="81"/>
                </a:cubicBezTo>
                <a:lnTo>
                  <a:pt x="980" y="81"/>
                </a:lnTo>
                <a:cubicBezTo>
                  <a:pt x="980" y="126"/>
                  <a:pt x="944" y="171"/>
                  <a:pt x="899" y="17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2" name="Freeform 295">
            <a:extLst>
              <a:ext uri="{FF2B5EF4-FFF2-40B4-BE49-F238E27FC236}">
                <a16:creationId xmlns:a16="http://schemas.microsoft.com/office/drawing/2014/main" id="{89F7EACF-9376-3B41-A74E-016166887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7235" y="4841238"/>
            <a:ext cx="4205179" cy="5348565"/>
          </a:xfrm>
          <a:custGeom>
            <a:avLst/>
            <a:gdLst>
              <a:gd name="T0" fmla="*/ 1583 w 3877"/>
              <a:gd name="T1" fmla="*/ 4928 h 4929"/>
              <a:gd name="T2" fmla="*/ 1583 w 3877"/>
              <a:gd name="T3" fmla="*/ 4928 h 4929"/>
              <a:gd name="T4" fmla="*/ 2293 w 3877"/>
              <a:gd name="T5" fmla="*/ 4928 h 4929"/>
              <a:gd name="T6" fmla="*/ 3876 w 3877"/>
              <a:gd name="T7" fmla="*/ 3345 h 4929"/>
              <a:gd name="T8" fmla="*/ 3876 w 3877"/>
              <a:gd name="T9" fmla="*/ 1583 h 4929"/>
              <a:gd name="T10" fmla="*/ 2293 w 3877"/>
              <a:gd name="T11" fmla="*/ 0 h 4929"/>
              <a:gd name="T12" fmla="*/ 1583 w 3877"/>
              <a:gd name="T13" fmla="*/ 0 h 4929"/>
              <a:gd name="T14" fmla="*/ 0 w 3877"/>
              <a:gd name="T15" fmla="*/ 1583 h 4929"/>
              <a:gd name="T16" fmla="*/ 0 w 3877"/>
              <a:gd name="T17" fmla="*/ 3345 h 4929"/>
              <a:gd name="T18" fmla="*/ 1583 w 3877"/>
              <a:gd name="T19" fmla="*/ 4928 h 49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877" h="4929">
                <a:moveTo>
                  <a:pt x="1583" y="4928"/>
                </a:moveTo>
                <a:lnTo>
                  <a:pt x="1583" y="4928"/>
                </a:lnTo>
                <a:cubicBezTo>
                  <a:pt x="2293" y="4928"/>
                  <a:pt x="2293" y="4928"/>
                  <a:pt x="2293" y="4928"/>
                </a:cubicBezTo>
                <a:cubicBezTo>
                  <a:pt x="3166" y="4928"/>
                  <a:pt x="3876" y="4218"/>
                  <a:pt x="3876" y="3345"/>
                </a:cubicBezTo>
                <a:cubicBezTo>
                  <a:pt x="3876" y="1583"/>
                  <a:pt x="3876" y="1583"/>
                  <a:pt x="3876" y="1583"/>
                </a:cubicBezTo>
                <a:cubicBezTo>
                  <a:pt x="3876" y="711"/>
                  <a:pt x="3166" y="0"/>
                  <a:pt x="2293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710" y="0"/>
                  <a:pt x="0" y="711"/>
                  <a:pt x="0" y="1583"/>
                </a:cubicBezTo>
                <a:cubicBezTo>
                  <a:pt x="0" y="3345"/>
                  <a:pt x="0" y="3345"/>
                  <a:pt x="0" y="3345"/>
                </a:cubicBezTo>
                <a:cubicBezTo>
                  <a:pt x="0" y="4218"/>
                  <a:pt x="710" y="4928"/>
                  <a:pt x="1583" y="4928"/>
                </a:cubicBezTo>
              </a:path>
            </a:pathLst>
          </a:custGeom>
          <a:solidFill>
            <a:schemeClr val="bg1">
              <a:lumMod val="50000"/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3" name="Freeform 296">
            <a:extLst>
              <a:ext uri="{FF2B5EF4-FFF2-40B4-BE49-F238E27FC236}">
                <a16:creationId xmlns:a16="http://schemas.microsoft.com/office/drawing/2014/main" id="{3B8E13D4-B3F4-9C44-8F23-2CD7626953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4904" y="6544359"/>
            <a:ext cx="4786" cy="28704"/>
          </a:xfrm>
          <a:custGeom>
            <a:avLst/>
            <a:gdLst>
              <a:gd name="T0" fmla="*/ 0 w 1"/>
              <a:gd name="T1" fmla="*/ 26 h 27"/>
              <a:gd name="T2" fmla="*/ 0 w 1"/>
              <a:gd name="T3" fmla="*/ 26 h 27"/>
              <a:gd name="T4" fmla="*/ 0 w 1"/>
              <a:gd name="T5" fmla="*/ 0 h 27"/>
              <a:gd name="T6" fmla="*/ 0 w 1"/>
              <a:gd name="T7" fmla="*/ 26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27">
                <a:moveTo>
                  <a:pt x="0" y="26"/>
                </a:moveTo>
                <a:lnTo>
                  <a:pt x="0" y="26"/>
                </a:lnTo>
                <a:cubicBezTo>
                  <a:pt x="0" y="17"/>
                  <a:pt x="0" y="8"/>
                  <a:pt x="0" y="0"/>
                </a:cubicBezTo>
                <a:cubicBezTo>
                  <a:pt x="0" y="8"/>
                  <a:pt x="0" y="17"/>
                  <a:pt x="0" y="2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4" name="Freeform 297">
            <a:extLst>
              <a:ext uri="{FF2B5EF4-FFF2-40B4-BE49-F238E27FC236}">
                <a16:creationId xmlns:a16="http://schemas.microsoft.com/office/drawing/2014/main" id="{757A0A80-DA03-6D41-B78E-67F85F0DD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9527" y="6544359"/>
            <a:ext cx="4786" cy="28704"/>
          </a:xfrm>
          <a:custGeom>
            <a:avLst/>
            <a:gdLst>
              <a:gd name="T0" fmla="*/ 0 w 1"/>
              <a:gd name="T1" fmla="*/ 0 h 27"/>
              <a:gd name="T2" fmla="*/ 0 w 1"/>
              <a:gd name="T3" fmla="*/ 0 h 27"/>
              <a:gd name="T4" fmla="*/ 0 w 1"/>
              <a:gd name="T5" fmla="*/ 26 h 27"/>
              <a:gd name="T6" fmla="*/ 0 w 1"/>
              <a:gd name="T7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27">
                <a:moveTo>
                  <a:pt x="0" y="0"/>
                </a:moveTo>
                <a:lnTo>
                  <a:pt x="0" y="0"/>
                </a:lnTo>
                <a:cubicBezTo>
                  <a:pt x="0" y="8"/>
                  <a:pt x="0" y="17"/>
                  <a:pt x="0" y="26"/>
                </a:cubicBezTo>
                <a:cubicBezTo>
                  <a:pt x="0" y="17"/>
                  <a:pt x="0" y="8"/>
                  <a:pt x="0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5" name="Freeform 298">
            <a:extLst>
              <a:ext uri="{FF2B5EF4-FFF2-40B4-BE49-F238E27FC236}">
                <a16:creationId xmlns:a16="http://schemas.microsoft.com/office/drawing/2014/main" id="{0AB02CF7-1AA4-1942-9C19-EBE0D1577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4904" y="6568280"/>
            <a:ext cx="4786" cy="478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5C5F9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6" name="Freeform 299">
            <a:extLst>
              <a:ext uri="{FF2B5EF4-FFF2-40B4-BE49-F238E27FC236}">
                <a16:creationId xmlns:a16="http://schemas.microsoft.com/office/drawing/2014/main" id="{9BEC3CD9-4AC1-DE42-A579-D2540B0D8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9527" y="6568280"/>
            <a:ext cx="4786" cy="478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5C5F9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7" name="Freeform 300">
            <a:extLst>
              <a:ext uri="{FF2B5EF4-FFF2-40B4-BE49-F238E27FC236}">
                <a16:creationId xmlns:a16="http://schemas.microsoft.com/office/drawing/2014/main" id="{3EF7B069-BFCA-B545-A99D-02510CC23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9527" y="6568280"/>
            <a:ext cx="3425378" cy="3162254"/>
          </a:xfrm>
          <a:custGeom>
            <a:avLst/>
            <a:gdLst>
              <a:gd name="T0" fmla="*/ 486 w 3158"/>
              <a:gd name="T1" fmla="*/ 521 h 2915"/>
              <a:gd name="T2" fmla="*/ 486 w 3158"/>
              <a:gd name="T3" fmla="*/ 521 h 2915"/>
              <a:gd name="T4" fmla="*/ 486 w 3158"/>
              <a:gd name="T5" fmla="*/ 269 h 2915"/>
              <a:gd name="T6" fmla="*/ 378 w 3158"/>
              <a:gd name="T7" fmla="*/ 171 h 2915"/>
              <a:gd name="T8" fmla="*/ 189 w 3158"/>
              <a:gd name="T9" fmla="*/ 126 h 2915"/>
              <a:gd name="T10" fmla="*/ 117 w 3158"/>
              <a:gd name="T11" fmla="*/ 135 h 2915"/>
              <a:gd name="T12" fmla="*/ 36 w 3158"/>
              <a:gd name="T13" fmla="*/ 0 h 2915"/>
              <a:gd name="T14" fmla="*/ 3157 w 3158"/>
              <a:gd name="T15" fmla="*/ 0 h 2915"/>
              <a:gd name="T16" fmla="*/ 3157 w 3158"/>
              <a:gd name="T17" fmla="*/ 1744 h 2915"/>
              <a:gd name="T18" fmla="*/ 3013 w 3158"/>
              <a:gd name="T19" fmla="*/ 2311 h 2915"/>
              <a:gd name="T20" fmla="*/ 2744 w 3158"/>
              <a:gd name="T21" fmla="*/ 2140 h 2915"/>
              <a:gd name="T22" fmla="*/ 2528 w 3158"/>
              <a:gd name="T23" fmla="*/ 2239 h 2915"/>
              <a:gd name="T24" fmla="*/ 2492 w 3158"/>
              <a:gd name="T25" fmla="*/ 2239 h 2915"/>
              <a:gd name="T26" fmla="*/ 2267 w 3158"/>
              <a:gd name="T27" fmla="*/ 2338 h 2915"/>
              <a:gd name="T28" fmla="*/ 2186 w 3158"/>
              <a:gd name="T29" fmla="*/ 2536 h 2915"/>
              <a:gd name="T30" fmla="*/ 2285 w 3158"/>
              <a:gd name="T31" fmla="*/ 2760 h 2915"/>
              <a:gd name="T32" fmla="*/ 2411 w 3158"/>
              <a:gd name="T33" fmla="*/ 2842 h 2915"/>
              <a:gd name="T34" fmla="*/ 1988 w 3158"/>
              <a:gd name="T35" fmla="*/ 2914 h 2915"/>
              <a:gd name="T36" fmla="*/ 1170 w 3158"/>
              <a:gd name="T37" fmla="*/ 2914 h 2915"/>
              <a:gd name="T38" fmla="*/ 0 w 3158"/>
              <a:gd name="T39" fmla="*/ 1744 h 2915"/>
              <a:gd name="T40" fmla="*/ 0 w 3158"/>
              <a:gd name="T41" fmla="*/ 656 h 2915"/>
              <a:gd name="T42" fmla="*/ 234 w 3158"/>
              <a:gd name="T43" fmla="*/ 656 h 2915"/>
              <a:gd name="T44" fmla="*/ 486 w 3158"/>
              <a:gd name="T45" fmla="*/ 521 h 2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8" h="2915">
                <a:moveTo>
                  <a:pt x="486" y="521"/>
                </a:moveTo>
                <a:lnTo>
                  <a:pt x="486" y="521"/>
                </a:lnTo>
                <a:cubicBezTo>
                  <a:pt x="531" y="440"/>
                  <a:pt x="531" y="350"/>
                  <a:pt x="486" y="269"/>
                </a:cubicBezTo>
                <a:cubicBezTo>
                  <a:pt x="459" y="225"/>
                  <a:pt x="423" y="189"/>
                  <a:pt x="378" y="171"/>
                </a:cubicBezTo>
                <a:cubicBezTo>
                  <a:pt x="324" y="144"/>
                  <a:pt x="261" y="126"/>
                  <a:pt x="189" y="126"/>
                </a:cubicBezTo>
                <a:cubicBezTo>
                  <a:pt x="162" y="126"/>
                  <a:pt x="135" y="135"/>
                  <a:pt x="117" y="135"/>
                </a:cubicBezTo>
                <a:cubicBezTo>
                  <a:pt x="99" y="81"/>
                  <a:pt x="72" y="37"/>
                  <a:pt x="36" y="0"/>
                </a:cubicBezTo>
                <a:cubicBezTo>
                  <a:pt x="3157" y="0"/>
                  <a:pt x="3157" y="0"/>
                  <a:pt x="3157" y="0"/>
                </a:cubicBezTo>
                <a:cubicBezTo>
                  <a:pt x="3157" y="1744"/>
                  <a:pt x="3157" y="1744"/>
                  <a:pt x="3157" y="1744"/>
                </a:cubicBezTo>
                <a:cubicBezTo>
                  <a:pt x="3157" y="1951"/>
                  <a:pt x="3104" y="2140"/>
                  <a:pt x="3013" y="2311"/>
                </a:cubicBezTo>
                <a:cubicBezTo>
                  <a:pt x="2969" y="2212"/>
                  <a:pt x="2861" y="2140"/>
                  <a:pt x="2744" y="2140"/>
                </a:cubicBezTo>
                <a:cubicBezTo>
                  <a:pt x="2663" y="2140"/>
                  <a:pt x="2582" y="2176"/>
                  <a:pt x="2528" y="2239"/>
                </a:cubicBezTo>
                <a:cubicBezTo>
                  <a:pt x="2510" y="2239"/>
                  <a:pt x="2501" y="2239"/>
                  <a:pt x="2492" y="2239"/>
                </a:cubicBezTo>
                <a:cubicBezTo>
                  <a:pt x="2402" y="2239"/>
                  <a:pt x="2321" y="2275"/>
                  <a:pt x="2267" y="2338"/>
                </a:cubicBezTo>
                <a:cubicBezTo>
                  <a:pt x="2213" y="2392"/>
                  <a:pt x="2186" y="2464"/>
                  <a:pt x="2186" y="2536"/>
                </a:cubicBezTo>
                <a:cubicBezTo>
                  <a:pt x="2186" y="2626"/>
                  <a:pt x="2222" y="2707"/>
                  <a:pt x="2285" y="2760"/>
                </a:cubicBezTo>
                <a:cubicBezTo>
                  <a:pt x="2321" y="2796"/>
                  <a:pt x="2357" y="2824"/>
                  <a:pt x="2411" y="2842"/>
                </a:cubicBezTo>
                <a:cubicBezTo>
                  <a:pt x="2276" y="2887"/>
                  <a:pt x="2132" y="2914"/>
                  <a:pt x="1988" y="2914"/>
                </a:cubicBezTo>
                <a:cubicBezTo>
                  <a:pt x="1170" y="2914"/>
                  <a:pt x="1170" y="2914"/>
                  <a:pt x="1170" y="2914"/>
                </a:cubicBezTo>
                <a:cubicBezTo>
                  <a:pt x="522" y="2914"/>
                  <a:pt x="0" y="2392"/>
                  <a:pt x="0" y="1744"/>
                </a:cubicBezTo>
                <a:cubicBezTo>
                  <a:pt x="0" y="656"/>
                  <a:pt x="0" y="656"/>
                  <a:pt x="0" y="656"/>
                </a:cubicBezTo>
                <a:cubicBezTo>
                  <a:pt x="234" y="656"/>
                  <a:pt x="234" y="656"/>
                  <a:pt x="234" y="656"/>
                </a:cubicBezTo>
                <a:cubicBezTo>
                  <a:pt x="351" y="656"/>
                  <a:pt x="441" y="602"/>
                  <a:pt x="486" y="52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8" name="Freeform 301">
            <a:extLst>
              <a:ext uri="{FF2B5EF4-FFF2-40B4-BE49-F238E27FC236}">
                <a16:creationId xmlns:a16="http://schemas.microsoft.com/office/drawing/2014/main" id="{AAB2CEDF-B33C-BB44-A39F-1277327C6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9527" y="6568280"/>
            <a:ext cx="578871" cy="712822"/>
          </a:xfrm>
          <a:custGeom>
            <a:avLst/>
            <a:gdLst>
              <a:gd name="T0" fmla="*/ 36 w 532"/>
              <a:gd name="T1" fmla="*/ 0 h 657"/>
              <a:gd name="T2" fmla="*/ 36 w 532"/>
              <a:gd name="T3" fmla="*/ 0 h 657"/>
              <a:gd name="T4" fmla="*/ 117 w 532"/>
              <a:gd name="T5" fmla="*/ 135 h 657"/>
              <a:gd name="T6" fmla="*/ 189 w 532"/>
              <a:gd name="T7" fmla="*/ 126 h 657"/>
              <a:gd name="T8" fmla="*/ 378 w 532"/>
              <a:gd name="T9" fmla="*/ 171 h 657"/>
              <a:gd name="T10" fmla="*/ 486 w 532"/>
              <a:gd name="T11" fmla="*/ 269 h 657"/>
              <a:gd name="T12" fmla="*/ 486 w 532"/>
              <a:gd name="T13" fmla="*/ 521 h 657"/>
              <a:gd name="T14" fmla="*/ 234 w 532"/>
              <a:gd name="T15" fmla="*/ 656 h 657"/>
              <a:gd name="T16" fmla="*/ 0 w 532"/>
              <a:gd name="T17" fmla="*/ 656 h 657"/>
              <a:gd name="T18" fmla="*/ 0 w 532"/>
              <a:gd name="T19" fmla="*/ 0 h 657"/>
              <a:gd name="T20" fmla="*/ 36 w 532"/>
              <a:gd name="T21" fmla="*/ 0 h 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32" h="657">
                <a:moveTo>
                  <a:pt x="36" y="0"/>
                </a:moveTo>
                <a:lnTo>
                  <a:pt x="36" y="0"/>
                </a:lnTo>
                <a:cubicBezTo>
                  <a:pt x="72" y="37"/>
                  <a:pt x="99" y="81"/>
                  <a:pt x="117" y="135"/>
                </a:cubicBezTo>
                <a:cubicBezTo>
                  <a:pt x="135" y="135"/>
                  <a:pt x="162" y="126"/>
                  <a:pt x="189" y="126"/>
                </a:cubicBezTo>
                <a:cubicBezTo>
                  <a:pt x="261" y="126"/>
                  <a:pt x="324" y="144"/>
                  <a:pt x="378" y="171"/>
                </a:cubicBezTo>
                <a:cubicBezTo>
                  <a:pt x="423" y="189"/>
                  <a:pt x="459" y="225"/>
                  <a:pt x="486" y="269"/>
                </a:cubicBezTo>
                <a:cubicBezTo>
                  <a:pt x="531" y="350"/>
                  <a:pt x="531" y="440"/>
                  <a:pt x="486" y="521"/>
                </a:cubicBezTo>
                <a:cubicBezTo>
                  <a:pt x="441" y="602"/>
                  <a:pt x="351" y="656"/>
                  <a:pt x="234" y="656"/>
                </a:cubicBezTo>
                <a:cubicBezTo>
                  <a:pt x="0" y="656"/>
                  <a:pt x="0" y="656"/>
                  <a:pt x="0" y="656"/>
                </a:cubicBezTo>
                <a:cubicBezTo>
                  <a:pt x="0" y="0"/>
                  <a:pt x="0" y="0"/>
                  <a:pt x="0" y="0"/>
                </a:cubicBezTo>
                <a:lnTo>
                  <a:pt x="36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9" name="Freeform 302">
            <a:extLst>
              <a:ext uri="{FF2B5EF4-FFF2-40B4-BE49-F238E27FC236}">
                <a16:creationId xmlns:a16="http://schemas.microsoft.com/office/drawing/2014/main" id="{B77EB049-DFCA-DB4E-8B99-29BA51765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2414" y="8893327"/>
            <a:ext cx="899401" cy="760662"/>
          </a:xfrm>
          <a:custGeom>
            <a:avLst/>
            <a:gdLst>
              <a:gd name="T0" fmla="*/ 0 w 828"/>
              <a:gd name="T1" fmla="*/ 396 h 703"/>
              <a:gd name="T2" fmla="*/ 0 w 828"/>
              <a:gd name="T3" fmla="*/ 396 h 703"/>
              <a:gd name="T4" fmla="*/ 81 w 828"/>
              <a:gd name="T5" fmla="*/ 198 h 703"/>
              <a:gd name="T6" fmla="*/ 306 w 828"/>
              <a:gd name="T7" fmla="*/ 99 h 703"/>
              <a:gd name="T8" fmla="*/ 342 w 828"/>
              <a:gd name="T9" fmla="*/ 99 h 703"/>
              <a:gd name="T10" fmla="*/ 558 w 828"/>
              <a:gd name="T11" fmla="*/ 0 h 703"/>
              <a:gd name="T12" fmla="*/ 827 w 828"/>
              <a:gd name="T13" fmla="*/ 171 h 703"/>
              <a:gd name="T14" fmla="*/ 225 w 828"/>
              <a:gd name="T15" fmla="*/ 702 h 703"/>
              <a:gd name="T16" fmla="*/ 99 w 828"/>
              <a:gd name="T17" fmla="*/ 620 h 703"/>
              <a:gd name="T18" fmla="*/ 0 w 828"/>
              <a:gd name="T19" fmla="*/ 396 h 7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28" h="703">
                <a:moveTo>
                  <a:pt x="0" y="396"/>
                </a:moveTo>
                <a:lnTo>
                  <a:pt x="0" y="396"/>
                </a:lnTo>
                <a:cubicBezTo>
                  <a:pt x="0" y="324"/>
                  <a:pt x="27" y="252"/>
                  <a:pt x="81" y="198"/>
                </a:cubicBezTo>
                <a:cubicBezTo>
                  <a:pt x="135" y="135"/>
                  <a:pt x="216" y="99"/>
                  <a:pt x="306" y="99"/>
                </a:cubicBezTo>
                <a:cubicBezTo>
                  <a:pt x="315" y="99"/>
                  <a:pt x="324" y="99"/>
                  <a:pt x="342" y="99"/>
                </a:cubicBezTo>
                <a:cubicBezTo>
                  <a:pt x="396" y="36"/>
                  <a:pt x="477" y="0"/>
                  <a:pt x="558" y="0"/>
                </a:cubicBezTo>
                <a:cubicBezTo>
                  <a:pt x="675" y="0"/>
                  <a:pt x="783" y="72"/>
                  <a:pt x="827" y="171"/>
                </a:cubicBezTo>
                <a:cubicBezTo>
                  <a:pt x="693" y="414"/>
                  <a:pt x="477" y="603"/>
                  <a:pt x="225" y="702"/>
                </a:cubicBezTo>
                <a:cubicBezTo>
                  <a:pt x="171" y="684"/>
                  <a:pt x="135" y="656"/>
                  <a:pt x="99" y="620"/>
                </a:cubicBezTo>
                <a:cubicBezTo>
                  <a:pt x="36" y="567"/>
                  <a:pt x="0" y="486"/>
                  <a:pt x="0" y="39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0" name="Freeform 303">
            <a:extLst>
              <a:ext uri="{FF2B5EF4-FFF2-40B4-BE49-F238E27FC236}">
                <a16:creationId xmlns:a16="http://schemas.microsoft.com/office/drawing/2014/main" id="{D6CB3025-A9F1-4D4C-82B3-426CA5549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9527" y="5300506"/>
            <a:ext cx="3425378" cy="1267774"/>
          </a:xfrm>
          <a:custGeom>
            <a:avLst/>
            <a:gdLst>
              <a:gd name="T0" fmla="*/ 0 w 3158"/>
              <a:gd name="T1" fmla="*/ 1143 h 1170"/>
              <a:gd name="T2" fmla="*/ 0 w 3158"/>
              <a:gd name="T3" fmla="*/ 1143 h 1170"/>
              <a:gd name="T4" fmla="*/ 1170 w 3158"/>
              <a:gd name="T5" fmla="*/ 0 h 1170"/>
              <a:gd name="T6" fmla="*/ 1988 w 3158"/>
              <a:gd name="T7" fmla="*/ 0 h 1170"/>
              <a:gd name="T8" fmla="*/ 3157 w 3158"/>
              <a:gd name="T9" fmla="*/ 1143 h 1170"/>
              <a:gd name="T10" fmla="*/ 3157 w 3158"/>
              <a:gd name="T11" fmla="*/ 1169 h 1170"/>
              <a:gd name="T12" fmla="*/ 3157 w 3158"/>
              <a:gd name="T13" fmla="*/ 1169 h 1170"/>
              <a:gd name="T14" fmla="*/ 0 w 3158"/>
              <a:gd name="T15" fmla="*/ 1169 h 1170"/>
              <a:gd name="T16" fmla="*/ 0 w 3158"/>
              <a:gd name="T17" fmla="*/ 1169 h 1170"/>
              <a:gd name="T18" fmla="*/ 0 w 3158"/>
              <a:gd name="T19" fmla="*/ 1143 h 1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158" h="1170">
                <a:moveTo>
                  <a:pt x="0" y="1143"/>
                </a:moveTo>
                <a:lnTo>
                  <a:pt x="0" y="1143"/>
                </a:lnTo>
                <a:cubicBezTo>
                  <a:pt x="18" y="504"/>
                  <a:pt x="531" y="0"/>
                  <a:pt x="1170" y="0"/>
                </a:cubicBezTo>
                <a:cubicBezTo>
                  <a:pt x="1988" y="0"/>
                  <a:pt x="1988" y="0"/>
                  <a:pt x="1988" y="0"/>
                </a:cubicBezTo>
                <a:cubicBezTo>
                  <a:pt x="2627" y="0"/>
                  <a:pt x="3140" y="504"/>
                  <a:pt x="3157" y="1143"/>
                </a:cubicBezTo>
                <a:cubicBezTo>
                  <a:pt x="3157" y="1151"/>
                  <a:pt x="3157" y="1160"/>
                  <a:pt x="3157" y="1169"/>
                </a:cubicBezTo>
                <a:lnTo>
                  <a:pt x="3157" y="1169"/>
                </a:lnTo>
                <a:cubicBezTo>
                  <a:pt x="0" y="1169"/>
                  <a:pt x="0" y="1169"/>
                  <a:pt x="0" y="1169"/>
                </a:cubicBezTo>
                <a:lnTo>
                  <a:pt x="0" y="1169"/>
                </a:lnTo>
                <a:cubicBezTo>
                  <a:pt x="0" y="1160"/>
                  <a:pt x="0" y="1151"/>
                  <a:pt x="0" y="114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1" name="Freeform 304">
            <a:extLst>
              <a:ext uri="{FF2B5EF4-FFF2-40B4-BE49-F238E27FC236}">
                <a16:creationId xmlns:a16="http://schemas.microsoft.com/office/drawing/2014/main" id="{5E142DF3-D15D-D443-868C-9054CF645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9892" y="6104226"/>
            <a:ext cx="1062058" cy="186579"/>
          </a:xfrm>
          <a:custGeom>
            <a:avLst/>
            <a:gdLst>
              <a:gd name="T0" fmla="*/ 81 w 981"/>
              <a:gd name="T1" fmla="*/ 171 h 172"/>
              <a:gd name="T2" fmla="*/ 81 w 981"/>
              <a:gd name="T3" fmla="*/ 171 h 172"/>
              <a:gd name="T4" fmla="*/ 899 w 981"/>
              <a:gd name="T5" fmla="*/ 171 h 172"/>
              <a:gd name="T6" fmla="*/ 980 w 981"/>
              <a:gd name="T7" fmla="*/ 81 h 172"/>
              <a:gd name="T8" fmla="*/ 980 w 981"/>
              <a:gd name="T9" fmla="*/ 81 h 172"/>
              <a:gd name="T10" fmla="*/ 899 w 981"/>
              <a:gd name="T11" fmla="*/ 0 h 172"/>
              <a:gd name="T12" fmla="*/ 81 w 981"/>
              <a:gd name="T13" fmla="*/ 0 h 172"/>
              <a:gd name="T14" fmla="*/ 0 w 981"/>
              <a:gd name="T15" fmla="*/ 81 h 172"/>
              <a:gd name="T16" fmla="*/ 0 w 981"/>
              <a:gd name="T17" fmla="*/ 81 h 172"/>
              <a:gd name="T18" fmla="*/ 81 w 981"/>
              <a:gd name="T19" fmla="*/ 171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81" h="172">
                <a:moveTo>
                  <a:pt x="81" y="171"/>
                </a:moveTo>
                <a:lnTo>
                  <a:pt x="81" y="171"/>
                </a:lnTo>
                <a:cubicBezTo>
                  <a:pt x="899" y="171"/>
                  <a:pt x="899" y="171"/>
                  <a:pt x="899" y="171"/>
                </a:cubicBezTo>
                <a:cubicBezTo>
                  <a:pt x="944" y="171"/>
                  <a:pt x="980" y="126"/>
                  <a:pt x="980" y="81"/>
                </a:cubicBezTo>
                <a:lnTo>
                  <a:pt x="980" y="81"/>
                </a:lnTo>
                <a:cubicBezTo>
                  <a:pt x="980" y="36"/>
                  <a:pt x="944" y="0"/>
                  <a:pt x="899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36" y="0"/>
                  <a:pt x="0" y="36"/>
                  <a:pt x="0" y="81"/>
                </a:cubicBezTo>
                <a:lnTo>
                  <a:pt x="0" y="81"/>
                </a:lnTo>
                <a:cubicBezTo>
                  <a:pt x="0" y="126"/>
                  <a:pt x="36" y="171"/>
                  <a:pt x="81" y="17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2" name="Freeform 365">
            <a:extLst>
              <a:ext uri="{FF2B5EF4-FFF2-40B4-BE49-F238E27FC236}">
                <a16:creationId xmlns:a16="http://schemas.microsoft.com/office/drawing/2014/main" id="{FD460A23-E677-9B46-A914-51D23BA9C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5235" y="4841238"/>
            <a:ext cx="4205179" cy="5348565"/>
          </a:xfrm>
          <a:custGeom>
            <a:avLst/>
            <a:gdLst>
              <a:gd name="T0" fmla="*/ 2293 w 3877"/>
              <a:gd name="T1" fmla="*/ 4928 h 4929"/>
              <a:gd name="T2" fmla="*/ 2293 w 3877"/>
              <a:gd name="T3" fmla="*/ 4928 h 4929"/>
              <a:gd name="T4" fmla="*/ 1583 w 3877"/>
              <a:gd name="T5" fmla="*/ 4928 h 4929"/>
              <a:gd name="T6" fmla="*/ 0 w 3877"/>
              <a:gd name="T7" fmla="*/ 3345 h 4929"/>
              <a:gd name="T8" fmla="*/ 0 w 3877"/>
              <a:gd name="T9" fmla="*/ 1583 h 4929"/>
              <a:gd name="T10" fmla="*/ 1583 w 3877"/>
              <a:gd name="T11" fmla="*/ 0 h 4929"/>
              <a:gd name="T12" fmla="*/ 2293 w 3877"/>
              <a:gd name="T13" fmla="*/ 0 h 4929"/>
              <a:gd name="T14" fmla="*/ 3876 w 3877"/>
              <a:gd name="T15" fmla="*/ 1583 h 4929"/>
              <a:gd name="T16" fmla="*/ 3876 w 3877"/>
              <a:gd name="T17" fmla="*/ 3345 h 4929"/>
              <a:gd name="T18" fmla="*/ 2293 w 3877"/>
              <a:gd name="T19" fmla="*/ 4928 h 49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877" h="4929">
                <a:moveTo>
                  <a:pt x="2293" y="4928"/>
                </a:moveTo>
                <a:lnTo>
                  <a:pt x="2293" y="4928"/>
                </a:lnTo>
                <a:cubicBezTo>
                  <a:pt x="1583" y="4928"/>
                  <a:pt x="1583" y="4928"/>
                  <a:pt x="1583" y="4928"/>
                </a:cubicBezTo>
                <a:cubicBezTo>
                  <a:pt x="710" y="4928"/>
                  <a:pt x="0" y="4218"/>
                  <a:pt x="0" y="3345"/>
                </a:cubicBezTo>
                <a:cubicBezTo>
                  <a:pt x="0" y="1583"/>
                  <a:pt x="0" y="1583"/>
                  <a:pt x="0" y="1583"/>
                </a:cubicBezTo>
                <a:cubicBezTo>
                  <a:pt x="0" y="711"/>
                  <a:pt x="710" y="0"/>
                  <a:pt x="1583" y="0"/>
                </a:cubicBezTo>
                <a:cubicBezTo>
                  <a:pt x="2293" y="0"/>
                  <a:pt x="2293" y="0"/>
                  <a:pt x="2293" y="0"/>
                </a:cubicBezTo>
                <a:cubicBezTo>
                  <a:pt x="3166" y="0"/>
                  <a:pt x="3876" y="711"/>
                  <a:pt x="3876" y="1583"/>
                </a:cubicBezTo>
                <a:cubicBezTo>
                  <a:pt x="3876" y="3345"/>
                  <a:pt x="3876" y="3345"/>
                  <a:pt x="3876" y="3345"/>
                </a:cubicBezTo>
                <a:cubicBezTo>
                  <a:pt x="3876" y="4218"/>
                  <a:pt x="3166" y="4928"/>
                  <a:pt x="2293" y="4928"/>
                </a:cubicBezTo>
              </a:path>
            </a:pathLst>
          </a:custGeom>
          <a:solidFill>
            <a:schemeClr val="bg1">
              <a:lumMod val="50000"/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3" name="Freeform 366">
            <a:extLst>
              <a:ext uri="{FF2B5EF4-FFF2-40B4-BE49-F238E27FC236}">
                <a16:creationId xmlns:a16="http://schemas.microsoft.com/office/drawing/2014/main" id="{ACA350A1-0704-E34C-BD51-261F7A245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7527" y="6544359"/>
            <a:ext cx="4786" cy="28704"/>
          </a:xfrm>
          <a:custGeom>
            <a:avLst/>
            <a:gdLst>
              <a:gd name="T0" fmla="*/ 0 w 1"/>
              <a:gd name="T1" fmla="*/ 26 h 27"/>
              <a:gd name="T2" fmla="*/ 0 w 1"/>
              <a:gd name="T3" fmla="*/ 26 h 27"/>
              <a:gd name="T4" fmla="*/ 0 w 1"/>
              <a:gd name="T5" fmla="*/ 0 h 27"/>
              <a:gd name="T6" fmla="*/ 0 w 1"/>
              <a:gd name="T7" fmla="*/ 26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27">
                <a:moveTo>
                  <a:pt x="0" y="26"/>
                </a:moveTo>
                <a:lnTo>
                  <a:pt x="0" y="26"/>
                </a:lnTo>
                <a:cubicBezTo>
                  <a:pt x="0" y="17"/>
                  <a:pt x="0" y="8"/>
                  <a:pt x="0" y="0"/>
                </a:cubicBezTo>
                <a:cubicBezTo>
                  <a:pt x="0" y="8"/>
                  <a:pt x="0" y="17"/>
                  <a:pt x="0" y="2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4" name="Freeform 367">
            <a:extLst>
              <a:ext uri="{FF2B5EF4-FFF2-40B4-BE49-F238E27FC236}">
                <a16:creationId xmlns:a16="http://schemas.microsoft.com/office/drawing/2014/main" id="{523FC5EB-B41C-7E49-83B3-54F05F8CD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62905" y="6544359"/>
            <a:ext cx="4786" cy="28704"/>
          </a:xfrm>
          <a:custGeom>
            <a:avLst/>
            <a:gdLst>
              <a:gd name="T0" fmla="*/ 0 w 1"/>
              <a:gd name="T1" fmla="*/ 0 h 27"/>
              <a:gd name="T2" fmla="*/ 0 w 1"/>
              <a:gd name="T3" fmla="*/ 0 h 27"/>
              <a:gd name="T4" fmla="*/ 0 w 1"/>
              <a:gd name="T5" fmla="*/ 26 h 27"/>
              <a:gd name="T6" fmla="*/ 0 w 1"/>
              <a:gd name="T7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27">
                <a:moveTo>
                  <a:pt x="0" y="0"/>
                </a:moveTo>
                <a:lnTo>
                  <a:pt x="0" y="0"/>
                </a:lnTo>
                <a:cubicBezTo>
                  <a:pt x="0" y="8"/>
                  <a:pt x="0" y="17"/>
                  <a:pt x="0" y="26"/>
                </a:cubicBezTo>
                <a:cubicBezTo>
                  <a:pt x="0" y="17"/>
                  <a:pt x="0" y="8"/>
                  <a:pt x="0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5" name="Freeform 368">
            <a:extLst>
              <a:ext uri="{FF2B5EF4-FFF2-40B4-BE49-F238E27FC236}">
                <a16:creationId xmlns:a16="http://schemas.microsoft.com/office/drawing/2014/main" id="{B5BECE89-87A0-A74F-84BF-00368B0A6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7527" y="6568280"/>
            <a:ext cx="4786" cy="478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5C5F9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6" name="Freeform 369">
            <a:extLst>
              <a:ext uri="{FF2B5EF4-FFF2-40B4-BE49-F238E27FC236}">
                <a16:creationId xmlns:a16="http://schemas.microsoft.com/office/drawing/2014/main" id="{5B876DD6-4BD1-0F44-93C3-1C573E520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62905" y="6568280"/>
            <a:ext cx="4786" cy="478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5C5F9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7" name="Freeform 370">
            <a:extLst>
              <a:ext uri="{FF2B5EF4-FFF2-40B4-BE49-F238E27FC236}">
                <a16:creationId xmlns:a16="http://schemas.microsoft.com/office/drawing/2014/main" id="{48BAFF2A-4416-C044-95B3-DC73226D3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7527" y="6568280"/>
            <a:ext cx="3425378" cy="3162254"/>
          </a:xfrm>
          <a:custGeom>
            <a:avLst/>
            <a:gdLst>
              <a:gd name="T0" fmla="*/ 2672 w 3159"/>
              <a:gd name="T1" fmla="*/ 521 h 2915"/>
              <a:gd name="T2" fmla="*/ 2672 w 3159"/>
              <a:gd name="T3" fmla="*/ 521 h 2915"/>
              <a:gd name="T4" fmla="*/ 2672 w 3159"/>
              <a:gd name="T5" fmla="*/ 269 h 2915"/>
              <a:gd name="T6" fmla="*/ 2789 w 3159"/>
              <a:gd name="T7" fmla="*/ 171 h 2915"/>
              <a:gd name="T8" fmla="*/ 2969 w 3159"/>
              <a:gd name="T9" fmla="*/ 126 h 2915"/>
              <a:gd name="T10" fmla="*/ 3041 w 3159"/>
              <a:gd name="T11" fmla="*/ 135 h 2915"/>
              <a:gd name="T12" fmla="*/ 3130 w 3159"/>
              <a:gd name="T13" fmla="*/ 0 h 2915"/>
              <a:gd name="T14" fmla="*/ 0 w 3159"/>
              <a:gd name="T15" fmla="*/ 0 h 2915"/>
              <a:gd name="T16" fmla="*/ 0 w 3159"/>
              <a:gd name="T17" fmla="*/ 1744 h 2915"/>
              <a:gd name="T18" fmla="*/ 144 w 3159"/>
              <a:gd name="T19" fmla="*/ 2311 h 2915"/>
              <a:gd name="T20" fmla="*/ 414 w 3159"/>
              <a:gd name="T21" fmla="*/ 2140 h 2915"/>
              <a:gd name="T22" fmla="*/ 630 w 3159"/>
              <a:gd name="T23" fmla="*/ 2239 h 2915"/>
              <a:gd name="T24" fmla="*/ 666 w 3159"/>
              <a:gd name="T25" fmla="*/ 2239 h 2915"/>
              <a:gd name="T26" fmla="*/ 891 w 3159"/>
              <a:gd name="T27" fmla="*/ 2338 h 2915"/>
              <a:gd name="T28" fmla="*/ 972 w 3159"/>
              <a:gd name="T29" fmla="*/ 2536 h 2915"/>
              <a:gd name="T30" fmla="*/ 873 w 3159"/>
              <a:gd name="T31" fmla="*/ 2760 h 2915"/>
              <a:gd name="T32" fmla="*/ 747 w 3159"/>
              <a:gd name="T33" fmla="*/ 2842 h 2915"/>
              <a:gd name="T34" fmla="*/ 1170 w 3159"/>
              <a:gd name="T35" fmla="*/ 2914 h 2915"/>
              <a:gd name="T36" fmla="*/ 1988 w 3159"/>
              <a:gd name="T37" fmla="*/ 2914 h 2915"/>
              <a:gd name="T38" fmla="*/ 3158 w 3159"/>
              <a:gd name="T39" fmla="*/ 1744 h 2915"/>
              <a:gd name="T40" fmla="*/ 3158 w 3159"/>
              <a:gd name="T41" fmla="*/ 656 h 2915"/>
              <a:gd name="T42" fmla="*/ 2924 w 3159"/>
              <a:gd name="T43" fmla="*/ 656 h 2915"/>
              <a:gd name="T44" fmla="*/ 2672 w 3159"/>
              <a:gd name="T45" fmla="*/ 521 h 2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9" h="2915">
                <a:moveTo>
                  <a:pt x="2672" y="521"/>
                </a:moveTo>
                <a:lnTo>
                  <a:pt x="2672" y="521"/>
                </a:lnTo>
                <a:cubicBezTo>
                  <a:pt x="2627" y="440"/>
                  <a:pt x="2627" y="350"/>
                  <a:pt x="2672" y="269"/>
                </a:cubicBezTo>
                <a:cubicBezTo>
                  <a:pt x="2699" y="225"/>
                  <a:pt x="2735" y="189"/>
                  <a:pt x="2789" y="171"/>
                </a:cubicBezTo>
                <a:cubicBezTo>
                  <a:pt x="2834" y="144"/>
                  <a:pt x="2897" y="126"/>
                  <a:pt x="2969" y="126"/>
                </a:cubicBezTo>
                <a:cubicBezTo>
                  <a:pt x="2996" y="126"/>
                  <a:pt x="3023" y="135"/>
                  <a:pt x="3041" y="135"/>
                </a:cubicBezTo>
                <a:cubicBezTo>
                  <a:pt x="3059" y="81"/>
                  <a:pt x="3086" y="37"/>
                  <a:pt x="313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744"/>
                  <a:pt x="0" y="1744"/>
                  <a:pt x="0" y="1744"/>
                </a:cubicBezTo>
                <a:cubicBezTo>
                  <a:pt x="0" y="1951"/>
                  <a:pt x="55" y="2140"/>
                  <a:pt x="144" y="2311"/>
                </a:cubicBezTo>
                <a:cubicBezTo>
                  <a:pt x="190" y="2212"/>
                  <a:pt x="297" y="2140"/>
                  <a:pt x="414" y="2140"/>
                </a:cubicBezTo>
                <a:cubicBezTo>
                  <a:pt x="495" y="2140"/>
                  <a:pt x="576" y="2176"/>
                  <a:pt x="630" y="2239"/>
                </a:cubicBezTo>
                <a:cubicBezTo>
                  <a:pt x="648" y="2239"/>
                  <a:pt x="657" y="2239"/>
                  <a:pt x="666" y="2239"/>
                </a:cubicBezTo>
                <a:cubicBezTo>
                  <a:pt x="756" y="2239"/>
                  <a:pt x="837" y="2275"/>
                  <a:pt x="891" y="2338"/>
                </a:cubicBezTo>
                <a:cubicBezTo>
                  <a:pt x="945" y="2392"/>
                  <a:pt x="972" y="2464"/>
                  <a:pt x="972" y="2536"/>
                </a:cubicBezTo>
                <a:cubicBezTo>
                  <a:pt x="972" y="2626"/>
                  <a:pt x="936" y="2707"/>
                  <a:pt x="873" y="2760"/>
                </a:cubicBezTo>
                <a:cubicBezTo>
                  <a:pt x="837" y="2796"/>
                  <a:pt x="801" y="2824"/>
                  <a:pt x="747" y="2842"/>
                </a:cubicBezTo>
                <a:cubicBezTo>
                  <a:pt x="882" y="2887"/>
                  <a:pt x="1026" y="2914"/>
                  <a:pt x="1170" y="2914"/>
                </a:cubicBezTo>
                <a:cubicBezTo>
                  <a:pt x="1988" y="2914"/>
                  <a:pt x="1988" y="2914"/>
                  <a:pt x="1988" y="2914"/>
                </a:cubicBezTo>
                <a:cubicBezTo>
                  <a:pt x="2636" y="2914"/>
                  <a:pt x="3158" y="2392"/>
                  <a:pt x="3158" y="1744"/>
                </a:cubicBezTo>
                <a:cubicBezTo>
                  <a:pt x="3158" y="656"/>
                  <a:pt x="3158" y="656"/>
                  <a:pt x="3158" y="656"/>
                </a:cubicBezTo>
                <a:cubicBezTo>
                  <a:pt x="2924" y="656"/>
                  <a:pt x="2924" y="656"/>
                  <a:pt x="2924" y="656"/>
                </a:cubicBezTo>
                <a:cubicBezTo>
                  <a:pt x="2807" y="656"/>
                  <a:pt x="2717" y="602"/>
                  <a:pt x="2672" y="52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8" name="Freeform 371">
            <a:extLst>
              <a:ext uri="{FF2B5EF4-FFF2-40B4-BE49-F238E27FC236}">
                <a16:creationId xmlns:a16="http://schemas.microsoft.com/office/drawing/2014/main" id="{BC8BD3C8-282A-6145-8919-1A17F6A39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84037" y="6568280"/>
            <a:ext cx="578868" cy="712822"/>
          </a:xfrm>
          <a:custGeom>
            <a:avLst/>
            <a:gdLst>
              <a:gd name="T0" fmla="*/ 503 w 532"/>
              <a:gd name="T1" fmla="*/ 0 h 657"/>
              <a:gd name="T2" fmla="*/ 503 w 532"/>
              <a:gd name="T3" fmla="*/ 0 h 657"/>
              <a:gd name="T4" fmla="*/ 414 w 532"/>
              <a:gd name="T5" fmla="*/ 135 h 657"/>
              <a:gd name="T6" fmla="*/ 342 w 532"/>
              <a:gd name="T7" fmla="*/ 126 h 657"/>
              <a:gd name="T8" fmla="*/ 162 w 532"/>
              <a:gd name="T9" fmla="*/ 171 h 657"/>
              <a:gd name="T10" fmla="*/ 45 w 532"/>
              <a:gd name="T11" fmla="*/ 269 h 657"/>
              <a:gd name="T12" fmla="*/ 45 w 532"/>
              <a:gd name="T13" fmla="*/ 521 h 657"/>
              <a:gd name="T14" fmla="*/ 297 w 532"/>
              <a:gd name="T15" fmla="*/ 656 h 657"/>
              <a:gd name="T16" fmla="*/ 531 w 532"/>
              <a:gd name="T17" fmla="*/ 656 h 657"/>
              <a:gd name="T18" fmla="*/ 531 w 532"/>
              <a:gd name="T19" fmla="*/ 0 h 657"/>
              <a:gd name="T20" fmla="*/ 503 w 532"/>
              <a:gd name="T21" fmla="*/ 0 h 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32" h="657">
                <a:moveTo>
                  <a:pt x="503" y="0"/>
                </a:moveTo>
                <a:lnTo>
                  <a:pt x="503" y="0"/>
                </a:lnTo>
                <a:cubicBezTo>
                  <a:pt x="459" y="37"/>
                  <a:pt x="432" y="81"/>
                  <a:pt x="414" y="135"/>
                </a:cubicBezTo>
                <a:cubicBezTo>
                  <a:pt x="396" y="135"/>
                  <a:pt x="369" y="126"/>
                  <a:pt x="342" y="126"/>
                </a:cubicBezTo>
                <a:cubicBezTo>
                  <a:pt x="270" y="126"/>
                  <a:pt x="207" y="144"/>
                  <a:pt x="162" y="171"/>
                </a:cubicBezTo>
                <a:cubicBezTo>
                  <a:pt x="108" y="189"/>
                  <a:pt x="72" y="225"/>
                  <a:pt x="45" y="269"/>
                </a:cubicBezTo>
                <a:cubicBezTo>
                  <a:pt x="0" y="350"/>
                  <a:pt x="0" y="440"/>
                  <a:pt x="45" y="521"/>
                </a:cubicBezTo>
                <a:cubicBezTo>
                  <a:pt x="90" y="602"/>
                  <a:pt x="180" y="656"/>
                  <a:pt x="297" y="656"/>
                </a:cubicBezTo>
                <a:cubicBezTo>
                  <a:pt x="531" y="656"/>
                  <a:pt x="531" y="656"/>
                  <a:pt x="531" y="656"/>
                </a:cubicBezTo>
                <a:cubicBezTo>
                  <a:pt x="531" y="0"/>
                  <a:pt x="531" y="0"/>
                  <a:pt x="531" y="0"/>
                </a:cubicBezTo>
                <a:lnTo>
                  <a:pt x="503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9" name="Freeform 372">
            <a:extLst>
              <a:ext uri="{FF2B5EF4-FFF2-40B4-BE49-F238E27FC236}">
                <a16:creationId xmlns:a16="http://schemas.microsoft.com/office/drawing/2014/main" id="{54641B9A-15DD-9A4B-A4C4-A572E4DC1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90617" y="8893327"/>
            <a:ext cx="899401" cy="760662"/>
          </a:xfrm>
          <a:custGeom>
            <a:avLst/>
            <a:gdLst>
              <a:gd name="T0" fmla="*/ 828 w 829"/>
              <a:gd name="T1" fmla="*/ 396 h 703"/>
              <a:gd name="T2" fmla="*/ 828 w 829"/>
              <a:gd name="T3" fmla="*/ 396 h 703"/>
              <a:gd name="T4" fmla="*/ 747 w 829"/>
              <a:gd name="T5" fmla="*/ 198 h 703"/>
              <a:gd name="T6" fmla="*/ 522 w 829"/>
              <a:gd name="T7" fmla="*/ 99 h 703"/>
              <a:gd name="T8" fmla="*/ 486 w 829"/>
              <a:gd name="T9" fmla="*/ 99 h 703"/>
              <a:gd name="T10" fmla="*/ 270 w 829"/>
              <a:gd name="T11" fmla="*/ 0 h 703"/>
              <a:gd name="T12" fmla="*/ 0 w 829"/>
              <a:gd name="T13" fmla="*/ 171 h 703"/>
              <a:gd name="T14" fmla="*/ 603 w 829"/>
              <a:gd name="T15" fmla="*/ 702 h 703"/>
              <a:gd name="T16" fmla="*/ 729 w 829"/>
              <a:gd name="T17" fmla="*/ 620 h 703"/>
              <a:gd name="T18" fmla="*/ 828 w 829"/>
              <a:gd name="T19" fmla="*/ 396 h 7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29" h="703">
                <a:moveTo>
                  <a:pt x="828" y="396"/>
                </a:moveTo>
                <a:lnTo>
                  <a:pt x="828" y="396"/>
                </a:lnTo>
                <a:cubicBezTo>
                  <a:pt x="828" y="324"/>
                  <a:pt x="801" y="252"/>
                  <a:pt x="747" y="198"/>
                </a:cubicBezTo>
                <a:cubicBezTo>
                  <a:pt x="693" y="135"/>
                  <a:pt x="612" y="99"/>
                  <a:pt x="522" y="99"/>
                </a:cubicBezTo>
                <a:cubicBezTo>
                  <a:pt x="513" y="99"/>
                  <a:pt x="504" y="99"/>
                  <a:pt x="486" y="99"/>
                </a:cubicBezTo>
                <a:cubicBezTo>
                  <a:pt x="432" y="36"/>
                  <a:pt x="351" y="0"/>
                  <a:pt x="270" y="0"/>
                </a:cubicBezTo>
                <a:cubicBezTo>
                  <a:pt x="153" y="0"/>
                  <a:pt x="46" y="72"/>
                  <a:pt x="0" y="171"/>
                </a:cubicBezTo>
                <a:cubicBezTo>
                  <a:pt x="135" y="414"/>
                  <a:pt x="351" y="603"/>
                  <a:pt x="603" y="702"/>
                </a:cubicBezTo>
                <a:cubicBezTo>
                  <a:pt x="657" y="684"/>
                  <a:pt x="693" y="656"/>
                  <a:pt x="729" y="620"/>
                </a:cubicBezTo>
                <a:cubicBezTo>
                  <a:pt x="792" y="567"/>
                  <a:pt x="828" y="486"/>
                  <a:pt x="828" y="39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0" name="Freeform 373">
            <a:extLst>
              <a:ext uri="{FF2B5EF4-FFF2-40B4-BE49-F238E27FC236}">
                <a16:creationId xmlns:a16="http://schemas.microsoft.com/office/drawing/2014/main" id="{EDF986DB-A3B0-B44F-9834-8D6D08E5D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7527" y="5300506"/>
            <a:ext cx="3425378" cy="1267774"/>
          </a:xfrm>
          <a:custGeom>
            <a:avLst/>
            <a:gdLst>
              <a:gd name="T0" fmla="*/ 3158 w 3159"/>
              <a:gd name="T1" fmla="*/ 1143 h 1170"/>
              <a:gd name="T2" fmla="*/ 3158 w 3159"/>
              <a:gd name="T3" fmla="*/ 1143 h 1170"/>
              <a:gd name="T4" fmla="*/ 1988 w 3159"/>
              <a:gd name="T5" fmla="*/ 0 h 1170"/>
              <a:gd name="T6" fmla="*/ 1170 w 3159"/>
              <a:gd name="T7" fmla="*/ 0 h 1170"/>
              <a:gd name="T8" fmla="*/ 0 w 3159"/>
              <a:gd name="T9" fmla="*/ 1143 h 1170"/>
              <a:gd name="T10" fmla="*/ 0 w 3159"/>
              <a:gd name="T11" fmla="*/ 1169 h 1170"/>
              <a:gd name="T12" fmla="*/ 0 w 3159"/>
              <a:gd name="T13" fmla="*/ 1169 h 1170"/>
              <a:gd name="T14" fmla="*/ 3158 w 3159"/>
              <a:gd name="T15" fmla="*/ 1169 h 1170"/>
              <a:gd name="T16" fmla="*/ 3158 w 3159"/>
              <a:gd name="T17" fmla="*/ 1169 h 1170"/>
              <a:gd name="T18" fmla="*/ 3158 w 3159"/>
              <a:gd name="T19" fmla="*/ 1143 h 1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159" h="1170">
                <a:moveTo>
                  <a:pt x="3158" y="1143"/>
                </a:moveTo>
                <a:lnTo>
                  <a:pt x="3158" y="1143"/>
                </a:lnTo>
                <a:cubicBezTo>
                  <a:pt x="3140" y="504"/>
                  <a:pt x="2627" y="0"/>
                  <a:pt x="1988" y="0"/>
                </a:cubicBezTo>
                <a:cubicBezTo>
                  <a:pt x="1170" y="0"/>
                  <a:pt x="1170" y="0"/>
                  <a:pt x="1170" y="0"/>
                </a:cubicBezTo>
                <a:cubicBezTo>
                  <a:pt x="531" y="0"/>
                  <a:pt x="19" y="504"/>
                  <a:pt x="0" y="1143"/>
                </a:cubicBezTo>
                <a:cubicBezTo>
                  <a:pt x="0" y="1151"/>
                  <a:pt x="0" y="1160"/>
                  <a:pt x="0" y="1169"/>
                </a:cubicBezTo>
                <a:lnTo>
                  <a:pt x="0" y="1169"/>
                </a:lnTo>
                <a:cubicBezTo>
                  <a:pt x="3158" y="1169"/>
                  <a:pt x="3158" y="1169"/>
                  <a:pt x="3158" y="1169"/>
                </a:cubicBezTo>
                <a:lnTo>
                  <a:pt x="3158" y="1169"/>
                </a:lnTo>
                <a:cubicBezTo>
                  <a:pt x="3158" y="1160"/>
                  <a:pt x="3158" y="1151"/>
                  <a:pt x="3158" y="114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1" name="Freeform 374">
            <a:extLst>
              <a:ext uri="{FF2B5EF4-FFF2-40B4-BE49-F238E27FC236}">
                <a16:creationId xmlns:a16="http://schemas.microsoft.com/office/drawing/2014/main" id="{939D4553-F1E7-7B46-B782-1F7218B2F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85698" y="6104226"/>
            <a:ext cx="1062058" cy="186579"/>
          </a:xfrm>
          <a:custGeom>
            <a:avLst/>
            <a:gdLst>
              <a:gd name="T0" fmla="*/ 899 w 981"/>
              <a:gd name="T1" fmla="*/ 171 h 172"/>
              <a:gd name="T2" fmla="*/ 899 w 981"/>
              <a:gd name="T3" fmla="*/ 171 h 172"/>
              <a:gd name="T4" fmla="*/ 81 w 981"/>
              <a:gd name="T5" fmla="*/ 171 h 172"/>
              <a:gd name="T6" fmla="*/ 0 w 981"/>
              <a:gd name="T7" fmla="*/ 81 h 172"/>
              <a:gd name="T8" fmla="*/ 0 w 981"/>
              <a:gd name="T9" fmla="*/ 81 h 172"/>
              <a:gd name="T10" fmla="*/ 81 w 981"/>
              <a:gd name="T11" fmla="*/ 0 h 172"/>
              <a:gd name="T12" fmla="*/ 899 w 981"/>
              <a:gd name="T13" fmla="*/ 0 h 172"/>
              <a:gd name="T14" fmla="*/ 980 w 981"/>
              <a:gd name="T15" fmla="*/ 81 h 172"/>
              <a:gd name="T16" fmla="*/ 980 w 981"/>
              <a:gd name="T17" fmla="*/ 81 h 172"/>
              <a:gd name="T18" fmla="*/ 899 w 981"/>
              <a:gd name="T19" fmla="*/ 171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81" h="172">
                <a:moveTo>
                  <a:pt x="899" y="171"/>
                </a:moveTo>
                <a:lnTo>
                  <a:pt x="899" y="171"/>
                </a:lnTo>
                <a:cubicBezTo>
                  <a:pt x="81" y="171"/>
                  <a:pt x="81" y="171"/>
                  <a:pt x="81" y="171"/>
                </a:cubicBezTo>
                <a:cubicBezTo>
                  <a:pt x="36" y="171"/>
                  <a:pt x="0" y="126"/>
                  <a:pt x="0" y="81"/>
                </a:cubicBezTo>
                <a:lnTo>
                  <a:pt x="0" y="81"/>
                </a:lnTo>
                <a:cubicBezTo>
                  <a:pt x="0" y="36"/>
                  <a:pt x="36" y="0"/>
                  <a:pt x="81" y="0"/>
                </a:cubicBezTo>
                <a:cubicBezTo>
                  <a:pt x="899" y="0"/>
                  <a:pt x="899" y="0"/>
                  <a:pt x="899" y="0"/>
                </a:cubicBezTo>
                <a:cubicBezTo>
                  <a:pt x="944" y="0"/>
                  <a:pt x="980" y="36"/>
                  <a:pt x="980" y="81"/>
                </a:cubicBezTo>
                <a:lnTo>
                  <a:pt x="980" y="81"/>
                </a:lnTo>
                <a:cubicBezTo>
                  <a:pt x="980" y="126"/>
                  <a:pt x="944" y="171"/>
                  <a:pt x="899" y="17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8" name="Freeform 435">
            <a:extLst>
              <a:ext uri="{FF2B5EF4-FFF2-40B4-BE49-F238E27FC236}">
                <a16:creationId xmlns:a16="http://schemas.microsoft.com/office/drawing/2014/main" id="{F2A2A664-F0F8-7E46-9D3E-E4D898D13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3236" y="4841238"/>
            <a:ext cx="4205179" cy="5348565"/>
          </a:xfrm>
          <a:custGeom>
            <a:avLst/>
            <a:gdLst>
              <a:gd name="T0" fmla="*/ 1583 w 3877"/>
              <a:gd name="T1" fmla="*/ 4928 h 4929"/>
              <a:gd name="T2" fmla="*/ 1583 w 3877"/>
              <a:gd name="T3" fmla="*/ 4928 h 4929"/>
              <a:gd name="T4" fmla="*/ 2293 w 3877"/>
              <a:gd name="T5" fmla="*/ 4928 h 4929"/>
              <a:gd name="T6" fmla="*/ 3876 w 3877"/>
              <a:gd name="T7" fmla="*/ 3345 h 4929"/>
              <a:gd name="T8" fmla="*/ 3876 w 3877"/>
              <a:gd name="T9" fmla="*/ 1583 h 4929"/>
              <a:gd name="T10" fmla="*/ 2293 w 3877"/>
              <a:gd name="T11" fmla="*/ 0 h 4929"/>
              <a:gd name="T12" fmla="*/ 1583 w 3877"/>
              <a:gd name="T13" fmla="*/ 0 h 4929"/>
              <a:gd name="T14" fmla="*/ 0 w 3877"/>
              <a:gd name="T15" fmla="*/ 1583 h 4929"/>
              <a:gd name="T16" fmla="*/ 0 w 3877"/>
              <a:gd name="T17" fmla="*/ 3345 h 4929"/>
              <a:gd name="T18" fmla="*/ 1583 w 3877"/>
              <a:gd name="T19" fmla="*/ 4928 h 49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877" h="4929">
                <a:moveTo>
                  <a:pt x="1583" y="4928"/>
                </a:moveTo>
                <a:lnTo>
                  <a:pt x="1583" y="4928"/>
                </a:lnTo>
                <a:cubicBezTo>
                  <a:pt x="2293" y="4928"/>
                  <a:pt x="2293" y="4928"/>
                  <a:pt x="2293" y="4928"/>
                </a:cubicBezTo>
                <a:cubicBezTo>
                  <a:pt x="3166" y="4928"/>
                  <a:pt x="3876" y="4218"/>
                  <a:pt x="3876" y="3345"/>
                </a:cubicBezTo>
                <a:cubicBezTo>
                  <a:pt x="3876" y="1583"/>
                  <a:pt x="3876" y="1583"/>
                  <a:pt x="3876" y="1583"/>
                </a:cubicBezTo>
                <a:cubicBezTo>
                  <a:pt x="3876" y="711"/>
                  <a:pt x="3166" y="0"/>
                  <a:pt x="2293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710" y="0"/>
                  <a:pt x="0" y="711"/>
                  <a:pt x="0" y="1583"/>
                </a:cubicBezTo>
                <a:cubicBezTo>
                  <a:pt x="0" y="3345"/>
                  <a:pt x="0" y="3345"/>
                  <a:pt x="0" y="3345"/>
                </a:cubicBezTo>
                <a:cubicBezTo>
                  <a:pt x="0" y="4218"/>
                  <a:pt x="710" y="4928"/>
                  <a:pt x="1583" y="4928"/>
                </a:cubicBezTo>
              </a:path>
            </a:pathLst>
          </a:custGeom>
          <a:solidFill>
            <a:schemeClr val="bg1">
              <a:lumMod val="50000"/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9" name="Freeform 436">
            <a:extLst>
              <a:ext uri="{FF2B5EF4-FFF2-40B4-BE49-F238E27FC236}">
                <a16:creationId xmlns:a16="http://schemas.microsoft.com/office/drawing/2014/main" id="{C3C0F49E-4614-524E-961B-214AF86C0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80905" y="6544359"/>
            <a:ext cx="4786" cy="28704"/>
          </a:xfrm>
          <a:custGeom>
            <a:avLst/>
            <a:gdLst>
              <a:gd name="T0" fmla="*/ 0 w 1"/>
              <a:gd name="T1" fmla="*/ 26 h 27"/>
              <a:gd name="T2" fmla="*/ 0 w 1"/>
              <a:gd name="T3" fmla="*/ 26 h 27"/>
              <a:gd name="T4" fmla="*/ 0 w 1"/>
              <a:gd name="T5" fmla="*/ 0 h 27"/>
              <a:gd name="T6" fmla="*/ 0 w 1"/>
              <a:gd name="T7" fmla="*/ 26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27">
                <a:moveTo>
                  <a:pt x="0" y="26"/>
                </a:moveTo>
                <a:lnTo>
                  <a:pt x="0" y="26"/>
                </a:lnTo>
                <a:cubicBezTo>
                  <a:pt x="0" y="17"/>
                  <a:pt x="0" y="8"/>
                  <a:pt x="0" y="0"/>
                </a:cubicBezTo>
                <a:cubicBezTo>
                  <a:pt x="0" y="8"/>
                  <a:pt x="0" y="17"/>
                  <a:pt x="0" y="2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20" name="Freeform 437">
            <a:extLst>
              <a:ext uri="{FF2B5EF4-FFF2-40B4-BE49-F238E27FC236}">
                <a16:creationId xmlns:a16="http://schemas.microsoft.com/office/drawing/2014/main" id="{BC9EE958-29E6-C348-B3B6-0A76F0BB3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55528" y="6544359"/>
            <a:ext cx="4786" cy="28704"/>
          </a:xfrm>
          <a:custGeom>
            <a:avLst/>
            <a:gdLst>
              <a:gd name="T0" fmla="*/ 0 w 1"/>
              <a:gd name="T1" fmla="*/ 0 h 27"/>
              <a:gd name="T2" fmla="*/ 0 w 1"/>
              <a:gd name="T3" fmla="*/ 0 h 27"/>
              <a:gd name="T4" fmla="*/ 0 w 1"/>
              <a:gd name="T5" fmla="*/ 26 h 27"/>
              <a:gd name="T6" fmla="*/ 0 w 1"/>
              <a:gd name="T7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27">
                <a:moveTo>
                  <a:pt x="0" y="0"/>
                </a:moveTo>
                <a:lnTo>
                  <a:pt x="0" y="0"/>
                </a:lnTo>
                <a:cubicBezTo>
                  <a:pt x="0" y="8"/>
                  <a:pt x="0" y="17"/>
                  <a:pt x="0" y="26"/>
                </a:cubicBezTo>
                <a:cubicBezTo>
                  <a:pt x="0" y="17"/>
                  <a:pt x="0" y="8"/>
                  <a:pt x="0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21" name="Freeform 438">
            <a:extLst>
              <a:ext uri="{FF2B5EF4-FFF2-40B4-BE49-F238E27FC236}">
                <a16:creationId xmlns:a16="http://schemas.microsoft.com/office/drawing/2014/main" id="{EFF7C40D-934F-9D4E-A149-20E96B1C9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80905" y="6568280"/>
            <a:ext cx="4786" cy="478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5C5F9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22" name="Freeform 439">
            <a:extLst>
              <a:ext uri="{FF2B5EF4-FFF2-40B4-BE49-F238E27FC236}">
                <a16:creationId xmlns:a16="http://schemas.microsoft.com/office/drawing/2014/main" id="{42C81F4D-C72F-6248-A122-54F1CE05A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55528" y="6568280"/>
            <a:ext cx="4786" cy="4783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5C5F9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23" name="Freeform 440">
            <a:extLst>
              <a:ext uri="{FF2B5EF4-FFF2-40B4-BE49-F238E27FC236}">
                <a16:creationId xmlns:a16="http://schemas.microsoft.com/office/drawing/2014/main" id="{011CF4F7-789C-1147-B1D7-BD62C4873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55528" y="6568280"/>
            <a:ext cx="3425378" cy="3162254"/>
          </a:xfrm>
          <a:custGeom>
            <a:avLst/>
            <a:gdLst>
              <a:gd name="T0" fmla="*/ 485 w 3158"/>
              <a:gd name="T1" fmla="*/ 521 h 2915"/>
              <a:gd name="T2" fmla="*/ 485 w 3158"/>
              <a:gd name="T3" fmla="*/ 521 h 2915"/>
              <a:gd name="T4" fmla="*/ 485 w 3158"/>
              <a:gd name="T5" fmla="*/ 269 h 2915"/>
              <a:gd name="T6" fmla="*/ 377 w 3158"/>
              <a:gd name="T7" fmla="*/ 171 h 2915"/>
              <a:gd name="T8" fmla="*/ 189 w 3158"/>
              <a:gd name="T9" fmla="*/ 126 h 2915"/>
              <a:gd name="T10" fmla="*/ 117 w 3158"/>
              <a:gd name="T11" fmla="*/ 135 h 2915"/>
              <a:gd name="T12" fmla="*/ 36 w 3158"/>
              <a:gd name="T13" fmla="*/ 0 h 2915"/>
              <a:gd name="T14" fmla="*/ 3157 w 3158"/>
              <a:gd name="T15" fmla="*/ 0 h 2915"/>
              <a:gd name="T16" fmla="*/ 3157 w 3158"/>
              <a:gd name="T17" fmla="*/ 1744 h 2915"/>
              <a:gd name="T18" fmla="*/ 3013 w 3158"/>
              <a:gd name="T19" fmla="*/ 2311 h 2915"/>
              <a:gd name="T20" fmla="*/ 2743 w 3158"/>
              <a:gd name="T21" fmla="*/ 2140 h 2915"/>
              <a:gd name="T22" fmla="*/ 2527 w 3158"/>
              <a:gd name="T23" fmla="*/ 2239 h 2915"/>
              <a:gd name="T24" fmla="*/ 2491 w 3158"/>
              <a:gd name="T25" fmla="*/ 2239 h 2915"/>
              <a:gd name="T26" fmla="*/ 2266 w 3158"/>
              <a:gd name="T27" fmla="*/ 2338 h 2915"/>
              <a:gd name="T28" fmla="*/ 2185 w 3158"/>
              <a:gd name="T29" fmla="*/ 2536 h 2915"/>
              <a:gd name="T30" fmla="*/ 2284 w 3158"/>
              <a:gd name="T31" fmla="*/ 2760 h 2915"/>
              <a:gd name="T32" fmla="*/ 2410 w 3158"/>
              <a:gd name="T33" fmla="*/ 2842 h 2915"/>
              <a:gd name="T34" fmla="*/ 1988 w 3158"/>
              <a:gd name="T35" fmla="*/ 2914 h 2915"/>
              <a:gd name="T36" fmla="*/ 1169 w 3158"/>
              <a:gd name="T37" fmla="*/ 2914 h 2915"/>
              <a:gd name="T38" fmla="*/ 0 w 3158"/>
              <a:gd name="T39" fmla="*/ 1744 h 2915"/>
              <a:gd name="T40" fmla="*/ 0 w 3158"/>
              <a:gd name="T41" fmla="*/ 656 h 2915"/>
              <a:gd name="T42" fmla="*/ 234 w 3158"/>
              <a:gd name="T43" fmla="*/ 656 h 2915"/>
              <a:gd name="T44" fmla="*/ 485 w 3158"/>
              <a:gd name="T45" fmla="*/ 521 h 2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158" h="2915">
                <a:moveTo>
                  <a:pt x="485" y="521"/>
                </a:moveTo>
                <a:lnTo>
                  <a:pt x="485" y="521"/>
                </a:lnTo>
                <a:cubicBezTo>
                  <a:pt x="530" y="440"/>
                  <a:pt x="530" y="350"/>
                  <a:pt x="485" y="269"/>
                </a:cubicBezTo>
                <a:cubicBezTo>
                  <a:pt x="458" y="225"/>
                  <a:pt x="422" y="189"/>
                  <a:pt x="377" y="171"/>
                </a:cubicBezTo>
                <a:cubicBezTo>
                  <a:pt x="323" y="144"/>
                  <a:pt x="261" y="126"/>
                  <a:pt x="189" y="126"/>
                </a:cubicBezTo>
                <a:cubicBezTo>
                  <a:pt x="162" y="126"/>
                  <a:pt x="135" y="135"/>
                  <a:pt x="117" y="135"/>
                </a:cubicBezTo>
                <a:cubicBezTo>
                  <a:pt x="99" y="81"/>
                  <a:pt x="72" y="37"/>
                  <a:pt x="36" y="0"/>
                </a:cubicBezTo>
                <a:cubicBezTo>
                  <a:pt x="3157" y="0"/>
                  <a:pt x="3157" y="0"/>
                  <a:pt x="3157" y="0"/>
                </a:cubicBezTo>
                <a:cubicBezTo>
                  <a:pt x="3157" y="1744"/>
                  <a:pt x="3157" y="1744"/>
                  <a:pt x="3157" y="1744"/>
                </a:cubicBezTo>
                <a:cubicBezTo>
                  <a:pt x="3157" y="1951"/>
                  <a:pt x="3103" y="2140"/>
                  <a:pt x="3013" y="2311"/>
                </a:cubicBezTo>
                <a:cubicBezTo>
                  <a:pt x="2968" y="2212"/>
                  <a:pt x="2860" y="2140"/>
                  <a:pt x="2743" y="2140"/>
                </a:cubicBezTo>
                <a:cubicBezTo>
                  <a:pt x="2662" y="2140"/>
                  <a:pt x="2581" y="2176"/>
                  <a:pt x="2527" y="2239"/>
                </a:cubicBezTo>
                <a:cubicBezTo>
                  <a:pt x="2509" y="2239"/>
                  <a:pt x="2500" y="2239"/>
                  <a:pt x="2491" y="2239"/>
                </a:cubicBezTo>
                <a:cubicBezTo>
                  <a:pt x="2401" y="2239"/>
                  <a:pt x="2320" y="2275"/>
                  <a:pt x="2266" y="2338"/>
                </a:cubicBezTo>
                <a:cubicBezTo>
                  <a:pt x="2212" y="2392"/>
                  <a:pt x="2185" y="2464"/>
                  <a:pt x="2185" y="2536"/>
                </a:cubicBezTo>
                <a:cubicBezTo>
                  <a:pt x="2185" y="2626"/>
                  <a:pt x="2221" y="2707"/>
                  <a:pt x="2284" y="2760"/>
                </a:cubicBezTo>
                <a:cubicBezTo>
                  <a:pt x="2320" y="2796"/>
                  <a:pt x="2365" y="2824"/>
                  <a:pt x="2410" y="2842"/>
                </a:cubicBezTo>
                <a:cubicBezTo>
                  <a:pt x="2275" y="2887"/>
                  <a:pt x="2131" y="2914"/>
                  <a:pt x="1988" y="2914"/>
                </a:cubicBezTo>
                <a:cubicBezTo>
                  <a:pt x="1169" y="2914"/>
                  <a:pt x="1169" y="2914"/>
                  <a:pt x="1169" y="2914"/>
                </a:cubicBezTo>
                <a:cubicBezTo>
                  <a:pt x="521" y="2914"/>
                  <a:pt x="0" y="2392"/>
                  <a:pt x="0" y="1744"/>
                </a:cubicBezTo>
                <a:cubicBezTo>
                  <a:pt x="0" y="656"/>
                  <a:pt x="0" y="656"/>
                  <a:pt x="0" y="656"/>
                </a:cubicBezTo>
                <a:cubicBezTo>
                  <a:pt x="234" y="656"/>
                  <a:pt x="234" y="656"/>
                  <a:pt x="234" y="656"/>
                </a:cubicBezTo>
                <a:cubicBezTo>
                  <a:pt x="350" y="656"/>
                  <a:pt x="441" y="602"/>
                  <a:pt x="485" y="52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4" name="Freeform 441">
            <a:extLst>
              <a:ext uri="{FF2B5EF4-FFF2-40B4-BE49-F238E27FC236}">
                <a16:creationId xmlns:a16="http://schemas.microsoft.com/office/drawing/2014/main" id="{B2C27925-0C30-3A4F-B964-89A6FC40F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55528" y="6568280"/>
            <a:ext cx="574086" cy="712822"/>
          </a:xfrm>
          <a:custGeom>
            <a:avLst/>
            <a:gdLst>
              <a:gd name="T0" fmla="*/ 36 w 531"/>
              <a:gd name="T1" fmla="*/ 0 h 657"/>
              <a:gd name="T2" fmla="*/ 36 w 531"/>
              <a:gd name="T3" fmla="*/ 0 h 657"/>
              <a:gd name="T4" fmla="*/ 117 w 531"/>
              <a:gd name="T5" fmla="*/ 135 h 657"/>
              <a:gd name="T6" fmla="*/ 189 w 531"/>
              <a:gd name="T7" fmla="*/ 126 h 657"/>
              <a:gd name="T8" fmla="*/ 377 w 531"/>
              <a:gd name="T9" fmla="*/ 171 h 657"/>
              <a:gd name="T10" fmla="*/ 485 w 531"/>
              <a:gd name="T11" fmla="*/ 269 h 657"/>
              <a:gd name="T12" fmla="*/ 485 w 531"/>
              <a:gd name="T13" fmla="*/ 521 h 657"/>
              <a:gd name="T14" fmla="*/ 234 w 531"/>
              <a:gd name="T15" fmla="*/ 656 h 657"/>
              <a:gd name="T16" fmla="*/ 0 w 531"/>
              <a:gd name="T17" fmla="*/ 656 h 657"/>
              <a:gd name="T18" fmla="*/ 0 w 531"/>
              <a:gd name="T19" fmla="*/ 0 h 657"/>
              <a:gd name="T20" fmla="*/ 36 w 531"/>
              <a:gd name="T21" fmla="*/ 0 h 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31" h="657">
                <a:moveTo>
                  <a:pt x="36" y="0"/>
                </a:moveTo>
                <a:lnTo>
                  <a:pt x="36" y="0"/>
                </a:lnTo>
                <a:cubicBezTo>
                  <a:pt x="72" y="37"/>
                  <a:pt x="99" y="81"/>
                  <a:pt x="117" y="135"/>
                </a:cubicBezTo>
                <a:cubicBezTo>
                  <a:pt x="135" y="135"/>
                  <a:pt x="162" y="126"/>
                  <a:pt x="189" y="126"/>
                </a:cubicBezTo>
                <a:cubicBezTo>
                  <a:pt x="261" y="126"/>
                  <a:pt x="323" y="144"/>
                  <a:pt x="377" y="171"/>
                </a:cubicBezTo>
                <a:cubicBezTo>
                  <a:pt x="422" y="189"/>
                  <a:pt x="458" y="225"/>
                  <a:pt x="485" y="269"/>
                </a:cubicBezTo>
                <a:cubicBezTo>
                  <a:pt x="530" y="350"/>
                  <a:pt x="530" y="440"/>
                  <a:pt x="485" y="521"/>
                </a:cubicBezTo>
                <a:cubicBezTo>
                  <a:pt x="441" y="602"/>
                  <a:pt x="350" y="656"/>
                  <a:pt x="234" y="656"/>
                </a:cubicBezTo>
                <a:cubicBezTo>
                  <a:pt x="0" y="656"/>
                  <a:pt x="0" y="656"/>
                  <a:pt x="0" y="656"/>
                </a:cubicBezTo>
                <a:cubicBezTo>
                  <a:pt x="0" y="0"/>
                  <a:pt x="0" y="0"/>
                  <a:pt x="0" y="0"/>
                </a:cubicBezTo>
                <a:lnTo>
                  <a:pt x="36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5" name="Freeform 442">
            <a:extLst>
              <a:ext uri="{FF2B5EF4-FFF2-40B4-BE49-F238E27FC236}">
                <a16:creationId xmlns:a16="http://schemas.microsoft.com/office/drawing/2014/main" id="{493E39D2-C931-A648-8196-AAA0158A9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23632" y="8893327"/>
            <a:ext cx="899401" cy="760662"/>
          </a:xfrm>
          <a:custGeom>
            <a:avLst/>
            <a:gdLst>
              <a:gd name="T0" fmla="*/ 0 w 829"/>
              <a:gd name="T1" fmla="*/ 396 h 703"/>
              <a:gd name="T2" fmla="*/ 0 w 829"/>
              <a:gd name="T3" fmla="*/ 396 h 703"/>
              <a:gd name="T4" fmla="*/ 81 w 829"/>
              <a:gd name="T5" fmla="*/ 198 h 703"/>
              <a:gd name="T6" fmla="*/ 306 w 829"/>
              <a:gd name="T7" fmla="*/ 99 h 703"/>
              <a:gd name="T8" fmla="*/ 342 w 829"/>
              <a:gd name="T9" fmla="*/ 99 h 703"/>
              <a:gd name="T10" fmla="*/ 558 w 829"/>
              <a:gd name="T11" fmla="*/ 0 h 703"/>
              <a:gd name="T12" fmla="*/ 828 w 829"/>
              <a:gd name="T13" fmla="*/ 171 h 703"/>
              <a:gd name="T14" fmla="*/ 225 w 829"/>
              <a:gd name="T15" fmla="*/ 702 h 703"/>
              <a:gd name="T16" fmla="*/ 99 w 829"/>
              <a:gd name="T17" fmla="*/ 620 h 703"/>
              <a:gd name="T18" fmla="*/ 0 w 829"/>
              <a:gd name="T19" fmla="*/ 396 h 7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29" h="703">
                <a:moveTo>
                  <a:pt x="0" y="396"/>
                </a:moveTo>
                <a:lnTo>
                  <a:pt x="0" y="396"/>
                </a:lnTo>
                <a:cubicBezTo>
                  <a:pt x="0" y="324"/>
                  <a:pt x="27" y="252"/>
                  <a:pt x="81" y="198"/>
                </a:cubicBezTo>
                <a:cubicBezTo>
                  <a:pt x="135" y="135"/>
                  <a:pt x="216" y="99"/>
                  <a:pt x="306" y="99"/>
                </a:cubicBezTo>
                <a:cubicBezTo>
                  <a:pt x="315" y="99"/>
                  <a:pt x="324" y="99"/>
                  <a:pt x="342" y="99"/>
                </a:cubicBezTo>
                <a:cubicBezTo>
                  <a:pt x="396" y="36"/>
                  <a:pt x="477" y="0"/>
                  <a:pt x="558" y="0"/>
                </a:cubicBezTo>
                <a:cubicBezTo>
                  <a:pt x="675" y="0"/>
                  <a:pt x="783" y="72"/>
                  <a:pt x="828" y="171"/>
                </a:cubicBezTo>
                <a:cubicBezTo>
                  <a:pt x="693" y="414"/>
                  <a:pt x="477" y="603"/>
                  <a:pt x="225" y="702"/>
                </a:cubicBezTo>
                <a:cubicBezTo>
                  <a:pt x="180" y="684"/>
                  <a:pt x="135" y="656"/>
                  <a:pt x="99" y="620"/>
                </a:cubicBezTo>
                <a:cubicBezTo>
                  <a:pt x="36" y="567"/>
                  <a:pt x="0" y="486"/>
                  <a:pt x="0" y="39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6" name="Freeform 443">
            <a:extLst>
              <a:ext uri="{FF2B5EF4-FFF2-40B4-BE49-F238E27FC236}">
                <a16:creationId xmlns:a16="http://schemas.microsoft.com/office/drawing/2014/main" id="{DCD0AAC2-3563-0F4A-B2D2-420E31F32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55528" y="5300506"/>
            <a:ext cx="3425378" cy="1267774"/>
          </a:xfrm>
          <a:custGeom>
            <a:avLst/>
            <a:gdLst>
              <a:gd name="T0" fmla="*/ 0 w 3158"/>
              <a:gd name="T1" fmla="*/ 1143 h 1170"/>
              <a:gd name="T2" fmla="*/ 0 w 3158"/>
              <a:gd name="T3" fmla="*/ 1143 h 1170"/>
              <a:gd name="T4" fmla="*/ 1169 w 3158"/>
              <a:gd name="T5" fmla="*/ 0 h 1170"/>
              <a:gd name="T6" fmla="*/ 1988 w 3158"/>
              <a:gd name="T7" fmla="*/ 0 h 1170"/>
              <a:gd name="T8" fmla="*/ 3157 w 3158"/>
              <a:gd name="T9" fmla="*/ 1143 h 1170"/>
              <a:gd name="T10" fmla="*/ 3157 w 3158"/>
              <a:gd name="T11" fmla="*/ 1169 h 1170"/>
              <a:gd name="T12" fmla="*/ 3157 w 3158"/>
              <a:gd name="T13" fmla="*/ 1169 h 1170"/>
              <a:gd name="T14" fmla="*/ 0 w 3158"/>
              <a:gd name="T15" fmla="*/ 1169 h 1170"/>
              <a:gd name="T16" fmla="*/ 0 w 3158"/>
              <a:gd name="T17" fmla="*/ 1169 h 1170"/>
              <a:gd name="T18" fmla="*/ 0 w 3158"/>
              <a:gd name="T19" fmla="*/ 1143 h 1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158" h="1170">
                <a:moveTo>
                  <a:pt x="0" y="1143"/>
                </a:moveTo>
                <a:lnTo>
                  <a:pt x="0" y="1143"/>
                </a:lnTo>
                <a:cubicBezTo>
                  <a:pt x="18" y="504"/>
                  <a:pt x="530" y="0"/>
                  <a:pt x="1169" y="0"/>
                </a:cubicBezTo>
                <a:cubicBezTo>
                  <a:pt x="1988" y="0"/>
                  <a:pt x="1988" y="0"/>
                  <a:pt x="1988" y="0"/>
                </a:cubicBezTo>
                <a:cubicBezTo>
                  <a:pt x="2626" y="0"/>
                  <a:pt x="3139" y="504"/>
                  <a:pt x="3157" y="1143"/>
                </a:cubicBezTo>
                <a:cubicBezTo>
                  <a:pt x="3157" y="1151"/>
                  <a:pt x="3157" y="1160"/>
                  <a:pt x="3157" y="1169"/>
                </a:cubicBezTo>
                <a:lnTo>
                  <a:pt x="3157" y="1169"/>
                </a:lnTo>
                <a:cubicBezTo>
                  <a:pt x="0" y="1169"/>
                  <a:pt x="0" y="1169"/>
                  <a:pt x="0" y="1169"/>
                </a:cubicBezTo>
                <a:lnTo>
                  <a:pt x="0" y="1169"/>
                </a:lnTo>
                <a:cubicBezTo>
                  <a:pt x="0" y="1160"/>
                  <a:pt x="0" y="1151"/>
                  <a:pt x="0" y="114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7" name="Freeform 444">
            <a:extLst>
              <a:ext uri="{FF2B5EF4-FFF2-40B4-BE49-F238E27FC236}">
                <a16:creationId xmlns:a16="http://schemas.microsoft.com/office/drawing/2014/main" id="{187011E6-86EB-CC49-BA32-6E7CDCC20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65893" y="6104226"/>
            <a:ext cx="1062058" cy="186579"/>
          </a:xfrm>
          <a:custGeom>
            <a:avLst/>
            <a:gdLst>
              <a:gd name="T0" fmla="*/ 81 w 981"/>
              <a:gd name="T1" fmla="*/ 171 h 172"/>
              <a:gd name="T2" fmla="*/ 81 w 981"/>
              <a:gd name="T3" fmla="*/ 171 h 172"/>
              <a:gd name="T4" fmla="*/ 899 w 981"/>
              <a:gd name="T5" fmla="*/ 171 h 172"/>
              <a:gd name="T6" fmla="*/ 980 w 981"/>
              <a:gd name="T7" fmla="*/ 81 h 172"/>
              <a:gd name="T8" fmla="*/ 980 w 981"/>
              <a:gd name="T9" fmla="*/ 81 h 172"/>
              <a:gd name="T10" fmla="*/ 899 w 981"/>
              <a:gd name="T11" fmla="*/ 0 h 172"/>
              <a:gd name="T12" fmla="*/ 81 w 981"/>
              <a:gd name="T13" fmla="*/ 0 h 172"/>
              <a:gd name="T14" fmla="*/ 0 w 981"/>
              <a:gd name="T15" fmla="*/ 81 h 172"/>
              <a:gd name="T16" fmla="*/ 0 w 981"/>
              <a:gd name="T17" fmla="*/ 81 h 172"/>
              <a:gd name="T18" fmla="*/ 81 w 981"/>
              <a:gd name="T19" fmla="*/ 171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81" h="172">
                <a:moveTo>
                  <a:pt x="81" y="171"/>
                </a:moveTo>
                <a:lnTo>
                  <a:pt x="81" y="171"/>
                </a:lnTo>
                <a:cubicBezTo>
                  <a:pt x="899" y="171"/>
                  <a:pt x="899" y="171"/>
                  <a:pt x="899" y="171"/>
                </a:cubicBezTo>
                <a:cubicBezTo>
                  <a:pt x="944" y="171"/>
                  <a:pt x="980" y="126"/>
                  <a:pt x="980" y="81"/>
                </a:cubicBezTo>
                <a:lnTo>
                  <a:pt x="980" y="81"/>
                </a:lnTo>
                <a:cubicBezTo>
                  <a:pt x="980" y="36"/>
                  <a:pt x="944" y="0"/>
                  <a:pt x="899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36" y="0"/>
                  <a:pt x="0" y="36"/>
                  <a:pt x="0" y="81"/>
                </a:cubicBezTo>
                <a:lnTo>
                  <a:pt x="0" y="81"/>
                </a:lnTo>
                <a:cubicBezTo>
                  <a:pt x="0" y="126"/>
                  <a:pt x="36" y="171"/>
                  <a:pt x="81" y="17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8" name="Freeform 445">
            <a:extLst>
              <a:ext uri="{FF2B5EF4-FFF2-40B4-BE49-F238E27FC236}">
                <a16:creationId xmlns:a16="http://schemas.microsoft.com/office/drawing/2014/main" id="{1B901983-A6CF-8744-9A70-63707747B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5312" y="7572930"/>
            <a:ext cx="1368237" cy="1152954"/>
          </a:xfrm>
          <a:custGeom>
            <a:avLst/>
            <a:gdLst>
              <a:gd name="T0" fmla="*/ 1241 w 1260"/>
              <a:gd name="T1" fmla="*/ 450 h 1062"/>
              <a:gd name="T2" fmla="*/ 1241 w 1260"/>
              <a:gd name="T3" fmla="*/ 450 h 1062"/>
              <a:gd name="T4" fmla="*/ 656 w 1260"/>
              <a:gd name="T5" fmla="*/ 9 h 1062"/>
              <a:gd name="T6" fmla="*/ 611 w 1260"/>
              <a:gd name="T7" fmla="*/ 9 h 1062"/>
              <a:gd name="T8" fmla="*/ 27 w 1260"/>
              <a:gd name="T9" fmla="*/ 450 h 1062"/>
              <a:gd name="T10" fmla="*/ 18 w 1260"/>
              <a:gd name="T11" fmla="*/ 503 h 1062"/>
              <a:gd name="T12" fmla="*/ 72 w 1260"/>
              <a:gd name="T13" fmla="*/ 513 h 1062"/>
              <a:gd name="T14" fmla="*/ 162 w 1260"/>
              <a:gd name="T15" fmla="*/ 450 h 1062"/>
              <a:gd name="T16" fmla="*/ 162 w 1260"/>
              <a:gd name="T17" fmla="*/ 1007 h 1062"/>
              <a:gd name="T18" fmla="*/ 216 w 1260"/>
              <a:gd name="T19" fmla="*/ 1061 h 1062"/>
              <a:gd name="T20" fmla="*/ 449 w 1260"/>
              <a:gd name="T21" fmla="*/ 1061 h 1062"/>
              <a:gd name="T22" fmla="*/ 809 w 1260"/>
              <a:gd name="T23" fmla="*/ 1061 h 1062"/>
              <a:gd name="T24" fmla="*/ 1052 w 1260"/>
              <a:gd name="T25" fmla="*/ 1061 h 1062"/>
              <a:gd name="T26" fmla="*/ 1106 w 1260"/>
              <a:gd name="T27" fmla="*/ 1007 h 1062"/>
              <a:gd name="T28" fmla="*/ 1106 w 1260"/>
              <a:gd name="T29" fmla="*/ 450 h 1062"/>
              <a:gd name="T30" fmla="*/ 1196 w 1260"/>
              <a:gd name="T31" fmla="*/ 513 h 1062"/>
              <a:gd name="T32" fmla="*/ 1214 w 1260"/>
              <a:gd name="T33" fmla="*/ 522 h 1062"/>
              <a:gd name="T34" fmla="*/ 1250 w 1260"/>
              <a:gd name="T35" fmla="*/ 503 h 1062"/>
              <a:gd name="T36" fmla="*/ 1241 w 1260"/>
              <a:gd name="T37" fmla="*/ 450 h 1062"/>
              <a:gd name="T38" fmla="*/ 782 w 1260"/>
              <a:gd name="T39" fmla="*/ 980 h 1062"/>
              <a:gd name="T40" fmla="*/ 782 w 1260"/>
              <a:gd name="T41" fmla="*/ 980 h 1062"/>
              <a:gd name="T42" fmla="*/ 485 w 1260"/>
              <a:gd name="T43" fmla="*/ 980 h 1062"/>
              <a:gd name="T44" fmla="*/ 485 w 1260"/>
              <a:gd name="T45" fmla="*/ 737 h 1062"/>
              <a:gd name="T46" fmla="*/ 782 w 1260"/>
              <a:gd name="T47" fmla="*/ 737 h 1062"/>
              <a:gd name="T48" fmla="*/ 782 w 1260"/>
              <a:gd name="T49" fmla="*/ 980 h 1062"/>
              <a:gd name="T50" fmla="*/ 1025 w 1260"/>
              <a:gd name="T51" fmla="*/ 980 h 1062"/>
              <a:gd name="T52" fmla="*/ 1025 w 1260"/>
              <a:gd name="T53" fmla="*/ 980 h 1062"/>
              <a:gd name="T54" fmla="*/ 863 w 1260"/>
              <a:gd name="T55" fmla="*/ 980 h 1062"/>
              <a:gd name="T56" fmla="*/ 863 w 1260"/>
              <a:gd name="T57" fmla="*/ 701 h 1062"/>
              <a:gd name="T58" fmla="*/ 809 w 1260"/>
              <a:gd name="T59" fmla="*/ 657 h 1062"/>
              <a:gd name="T60" fmla="*/ 449 w 1260"/>
              <a:gd name="T61" fmla="*/ 657 h 1062"/>
              <a:gd name="T62" fmla="*/ 405 w 1260"/>
              <a:gd name="T63" fmla="*/ 701 h 1062"/>
              <a:gd name="T64" fmla="*/ 405 w 1260"/>
              <a:gd name="T65" fmla="*/ 980 h 1062"/>
              <a:gd name="T66" fmla="*/ 242 w 1260"/>
              <a:gd name="T67" fmla="*/ 980 h 1062"/>
              <a:gd name="T68" fmla="*/ 242 w 1260"/>
              <a:gd name="T69" fmla="*/ 387 h 1062"/>
              <a:gd name="T70" fmla="*/ 629 w 1260"/>
              <a:gd name="T71" fmla="*/ 90 h 1062"/>
              <a:gd name="T72" fmla="*/ 1025 w 1260"/>
              <a:gd name="T73" fmla="*/ 387 h 1062"/>
              <a:gd name="T74" fmla="*/ 1025 w 1260"/>
              <a:gd name="T75" fmla="*/ 980 h 10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60" h="1062">
                <a:moveTo>
                  <a:pt x="1241" y="450"/>
                </a:moveTo>
                <a:lnTo>
                  <a:pt x="1241" y="450"/>
                </a:lnTo>
                <a:cubicBezTo>
                  <a:pt x="656" y="9"/>
                  <a:pt x="656" y="9"/>
                  <a:pt x="656" y="9"/>
                </a:cubicBezTo>
                <a:cubicBezTo>
                  <a:pt x="647" y="0"/>
                  <a:pt x="620" y="0"/>
                  <a:pt x="611" y="9"/>
                </a:cubicBezTo>
                <a:cubicBezTo>
                  <a:pt x="27" y="450"/>
                  <a:pt x="27" y="450"/>
                  <a:pt x="27" y="450"/>
                </a:cubicBezTo>
                <a:cubicBezTo>
                  <a:pt x="9" y="459"/>
                  <a:pt x="0" y="486"/>
                  <a:pt x="18" y="503"/>
                </a:cubicBezTo>
                <a:cubicBezTo>
                  <a:pt x="27" y="522"/>
                  <a:pt x="54" y="522"/>
                  <a:pt x="72" y="513"/>
                </a:cubicBezTo>
                <a:cubicBezTo>
                  <a:pt x="162" y="450"/>
                  <a:pt x="162" y="450"/>
                  <a:pt x="162" y="450"/>
                </a:cubicBezTo>
                <a:cubicBezTo>
                  <a:pt x="162" y="1007"/>
                  <a:pt x="162" y="1007"/>
                  <a:pt x="162" y="1007"/>
                </a:cubicBezTo>
                <a:cubicBezTo>
                  <a:pt x="162" y="1034"/>
                  <a:pt x="180" y="1061"/>
                  <a:pt x="216" y="1061"/>
                </a:cubicBezTo>
                <a:cubicBezTo>
                  <a:pt x="449" y="1061"/>
                  <a:pt x="449" y="1061"/>
                  <a:pt x="449" y="1061"/>
                </a:cubicBezTo>
                <a:cubicBezTo>
                  <a:pt x="809" y="1061"/>
                  <a:pt x="809" y="1061"/>
                  <a:pt x="809" y="1061"/>
                </a:cubicBezTo>
                <a:cubicBezTo>
                  <a:pt x="1052" y="1061"/>
                  <a:pt x="1052" y="1061"/>
                  <a:pt x="1052" y="1061"/>
                </a:cubicBezTo>
                <a:cubicBezTo>
                  <a:pt x="1088" y="1061"/>
                  <a:pt x="1106" y="1034"/>
                  <a:pt x="1106" y="1007"/>
                </a:cubicBezTo>
                <a:cubicBezTo>
                  <a:pt x="1106" y="450"/>
                  <a:pt x="1106" y="450"/>
                  <a:pt x="1106" y="450"/>
                </a:cubicBezTo>
                <a:cubicBezTo>
                  <a:pt x="1196" y="513"/>
                  <a:pt x="1196" y="513"/>
                  <a:pt x="1196" y="513"/>
                </a:cubicBezTo>
                <a:cubicBezTo>
                  <a:pt x="1205" y="513"/>
                  <a:pt x="1205" y="522"/>
                  <a:pt x="1214" y="522"/>
                </a:cubicBezTo>
                <a:cubicBezTo>
                  <a:pt x="1232" y="522"/>
                  <a:pt x="1241" y="513"/>
                  <a:pt x="1250" y="503"/>
                </a:cubicBezTo>
                <a:cubicBezTo>
                  <a:pt x="1259" y="486"/>
                  <a:pt x="1259" y="459"/>
                  <a:pt x="1241" y="450"/>
                </a:cubicBezTo>
                <a:close/>
                <a:moveTo>
                  <a:pt x="782" y="980"/>
                </a:moveTo>
                <a:lnTo>
                  <a:pt x="782" y="980"/>
                </a:lnTo>
                <a:cubicBezTo>
                  <a:pt x="485" y="980"/>
                  <a:pt x="485" y="980"/>
                  <a:pt x="485" y="980"/>
                </a:cubicBezTo>
                <a:cubicBezTo>
                  <a:pt x="485" y="737"/>
                  <a:pt x="485" y="737"/>
                  <a:pt x="485" y="737"/>
                </a:cubicBezTo>
                <a:cubicBezTo>
                  <a:pt x="782" y="737"/>
                  <a:pt x="782" y="737"/>
                  <a:pt x="782" y="737"/>
                </a:cubicBezTo>
                <a:lnTo>
                  <a:pt x="782" y="980"/>
                </a:lnTo>
                <a:close/>
                <a:moveTo>
                  <a:pt x="1025" y="980"/>
                </a:moveTo>
                <a:lnTo>
                  <a:pt x="1025" y="980"/>
                </a:lnTo>
                <a:cubicBezTo>
                  <a:pt x="863" y="980"/>
                  <a:pt x="863" y="980"/>
                  <a:pt x="863" y="980"/>
                </a:cubicBezTo>
                <a:cubicBezTo>
                  <a:pt x="863" y="701"/>
                  <a:pt x="863" y="701"/>
                  <a:pt x="863" y="701"/>
                </a:cubicBezTo>
                <a:cubicBezTo>
                  <a:pt x="863" y="674"/>
                  <a:pt x="836" y="657"/>
                  <a:pt x="809" y="657"/>
                </a:cubicBezTo>
                <a:cubicBezTo>
                  <a:pt x="449" y="657"/>
                  <a:pt x="449" y="657"/>
                  <a:pt x="449" y="657"/>
                </a:cubicBezTo>
                <a:cubicBezTo>
                  <a:pt x="422" y="657"/>
                  <a:pt x="405" y="674"/>
                  <a:pt x="405" y="701"/>
                </a:cubicBezTo>
                <a:cubicBezTo>
                  <a:pt x="405" y="980"/>
                  <a:pt x="405" y="980"/>
                  <a:pt x="405" y="980"/>
                </a:cubicBezTo>
                <a:cubicBezTo>
                  <a:pt x="242" y="980"/>
                  <a:pt x="242" y="980"/>
                  <a:pt x="242" y="980"/>
                </a:cubicBezTo>
                <a:cubicBezTo>
                  <a:pt x="242" y="387"/>
                  <a:pt x="242" y="387"/>
                  <a:pt x="242" y="387"/>
                </a:cubicBezTo>
                <a:cubicBezTo>
                  <a:pt x="629" y="90"/>
                  <a:pt x="629" y="90"/>
                  <a:pt x="629" y="90"/>
                </a:cubicBezTo>
                <a:cubicBezTo>
                  <a:pt x="1025" y="387"/>
                  <a:pt x="1025" y="387"/>
                  <a:pt x="1025" y="387"/>
                </a:cubicBezTo>
                <a:lnTo>
                  <a:pt x="1025" y="98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9" name="Freeform 446">
            <a:extLst>
              <a:ext uri="{FF2B5EF4-FFF2-40B4-BE49-F238E27FC236}">
                <a16:creationId xmlns:a16="http://schemas.microsoft.com/office/drawing/2014/main" id="{BC72AB05-3FFB-2B41-AB11-BB88F524B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3313" y="7467681"/>
            <a:ext cx="1377806" cy="1368237"/>
          </a:xfrm>
          <a:custGeom>
            <a:avLst/>
            <a:gdLst>
              <a:gd name="T0" fmla="*/ 998 w 1269"/>
              <a:gd name="T1" fmla="*/ 1259 h 1260"/>
              <a:gd name="T2" fmla="*/ 998 w 1269"/>
              <a:gd name="T3" fmla="*/ 1259 h 1260"/>
              <a:gd name="T4" fmla="*/ 809 w 1269"/>
              <a:gd name="T5" fmla="*/ 1205 h 1260"/>
              <a:gd name="T6" fmla="*/ 665 w 1269"/>
              <a:gd name="T7" fmla="*/ 1115 h 1260"/>
              <a:gd name="T8" fmla="*/ 576 w 1269"/>
              <a:gd name="T9" fmla="*/ 1043 h 1260"/>
              <a:gd name="T10" fmla="*/ 333 w 1269"/>
              <a:gd name="T11" fmla="*/ 809 h 1260"/>
              <a:gd name="T12" fmla="*/ 162 w 1269"/>
              <a:gd name="T13" fmla="*/ 602 h 1260"/>
              <a:gd name="T14" fmla="*/ 99 w 1269"/>
              <a:gd name="T15" fmla="*/ 522 h 1260"/>
              <a:gd name="T16" fmla="*/ 90 w 1269"/>
              <a:gd name="T17" fmla="*/ 504 h 1260"/>
              <a:gd name="T18" fmla="*/ 9 w 1269"/>
              <a:gd name="T19" fmla="*/ 324 h 1260"/>
              <a:gd name="T20" fmla="*/ 36 w 1269"/>
              <a:gd name="T21" fmla="*/ 153 h 1260"/>
              <a:gd name="T22" fmla="*/ 198 w 1269"/>
              <a:gd name="T23" fmla="*/ 18 h 1260"/>
              <a:gd name="T24" fmla="*/ 315 w 1269"/>
              <a:gd name="T25" fmla="*/ 9 h 1260"/>
              <a:gd name="T26" fmla="*/ 351 w 1269"/>
              <a:gd name="T27" fmla="*/ 27 h 1260"/>
              <a:gd name="T28" fmla="*/ 432 w 1269"/>
              <a:gd name="T29" fmla="*/ 144 h 1260"/>
              <a:gd name="T30" fmla="*/ 513 w 1269"/>
              <a:gd name="T31" fmla="*/ 315 h 1260"/>
              <a:gd name="T32" fmla="*/ 468 w 1269"/>
              <a:gd name="T33" fmla="*/ 423 h 1260"/>
              <a:gd name="T34" fmla="*/ 441 w 1269"/>
              <a:gd name="T35" fmla="*/ 486 h 1260"/>
              <a:gd name="T36" fmla="*/ 477 w 1269"/>
              <a:gd name="T37" fmla="*/ 558 h 1260"/>
              <a:gd name="T38" fmla="*/ 585 w 1269"/>
              <a:gd name="T39" fmla="*/ 674 h 1260"/>
              <a:gd name="T40" fmla="*/ 773 w 1269"/>
              <a:gd name="T41" fmla="*/ 827 h 1260"/>
              <a:gd name="T42" fmla="*/ 863 w 1269"/>
              <a:gd name="T43" fmla="*/ 800 h 1260"/>
              <a:gd name="T44" fmla="*/ 971 w 1269"/>
              <a:gd name="T45" fmla="*/ 756 h 1260"/>
              <a:gd name="T46" fmla="*/ 1133 w 1269"/>
              <a:gd name="T47" fmla="*/ 836 h 1260"/>
              <a:gd name="T48" fmla="*/ 1241 w 1269"/>
              <a:gd name="T49" fmla="*/ 926 h 1260"/>
              <a:gd name="T50" fmla="*/ 1259 w 1269"/>
              <a:gd name="T51" fmla="*/ 962 h 1260"/>
              <a:gd name="T52" fmla="*/ 1214 w 1269"/>
              <a:gd name="T53" fmla="*/ 1160 h 1260"/>
              <a:gd name="T54" fmla="*/ 1016 w 1269"/>
              <a:gd name="T55" fmla="*/ 1259 h 1260"/>
              <a:gd name="T56" fmla="*/ 998 w 1269"/>
              <a:gd name="T57" fmla="*/ 1259 h 1260"/>
              <a:gd name="T58" fmla="*/ 279 w 1269"/>
              <a:gd name="T59" fmla="*/ 81 h 1260"/>
              <a:gd name="T60" fmla="*/ 279 w 1269"/>
              <a:gd name="T61" fmla="*/ 81 h 1260"/>
              <a:gd name="T62" fmla="*/ 216 w 1269"/>
              <a:gd name="T63" fmla="*/ 90 h 1260"/>
              <a:gd name="T64" fmla="*/ 108 w 1269"/>
              <a:gd name="T65" fmla="*/ 189 h 1260"/>
              <a:gd name="T66" fmla="*/ 153 w 1269"/>
              <a:gd name="T67" fmla="*/ 458 h 1260"/>
              <a:gd name="T68" fmla="*/ 171 w 1269"/>
              <a:gd name="T69" fmla="*/ 477 h 1260"/>
              <a:gd name="T70" fmla="*/ 234 w 1269"/>
              <a:gd name="T71" fmla="*/ 558 h 1260"/>
              <a:gd name="T72" fmla="*/ 386 w 1269"/>
              <a:gd name="T73" fmla="*/ 756 h 1260"/>
              <a:gd name="T74" fmla="*/ 629 w 1269"/>
              <a:gd name="T75" fmla="*/ 980 h 1260"/>
              <a:gd name="T76" fmla="*/ 710 w 1269"/>
              <a:gd name="T77" fmla="*/ 1052 h 1260"/>
              <a:gd name="T78" fmla="*/ 1016 w 1269"/>
              <a:gd name="T79" fmla="*/ 1178 h 1260"/>
              <a:gd name="T80" fmla="*/ 1151 w 1269"/>
              <a:gd name="T81" fmla="*/ 1115 h 1260"/>
              <a:gd name="T82" fmla="*/ 1178 w 1269"/>
              <a:gd name="T83" fmla="*/ 980 h 1260"/>
              <a:gd name="T84" fmla="*/ 1079 w 1269"/>
              <a:gd name="T85" fmla="*/ 899 h 1260"/>
              <a:gd name="T86" fmla="*/ 962 w 1269"/>
              <a:gd name="T87" fmla="*/ 836 h 1260"/>
              <a:gd name="T88" fmla="*/ 899 w 1269"/>
              <a:gd name="T89" fmla="*/ 863 h 1260"/>
              <a:gd name="T90" fmla="*/ 773 w 1269"/>
              <a:gd name="T91" fmla="*/ 908 h 1260"/>
              <a:gd name="T92" fmla="*/ 612 w 1269"/>
              <a:gd name="T93" fmla="*/ 809 h 1260"/>
              <a:gd name="T94" fmla="*/ 432 w 1269"/>
              <a:gd name="T95" fmla="*/ 621 h 1260"/>
              <a:gd name="T96" fmla="*/ 360 w 1269"/>
              <a:gd name="T97" fmla="*/ 477 h 1260"/>
              <a:gd name="T98" fmla="*/ 360 w 1269"/>
              <a:gd name="T99" fmla="*/ 477 h 1260"/>
              <a:gd name="T100" fmla="*/ 405 w 1269"/>
              <a:gd name="T101" fmla="*/ 378 h 1260"/>
              <a:gd name="T102" fmla="*/ 432 w 1269"/>
              <a:gd name="T103" fmla="*/ 315 h 1260"/>
              <a:gd name="T104" fmla="*/ 297 w 1269"/>
              <a:gd name="T105" fmla="*/ 81 h 1260"/>
              <a:gd name="T106" fmla="*/ 279 w 1269"/>
              <a:gd name="T107" fmla="*/ 81 h 1260"/>
              <a:gd name="T108" fmla="*/ 962 w 1269"/>
              <a:gd name="T109" fmla="*/ 836 h 1260"/>
              <a:gd name="T110" fmla="*/ 962 w 1269"/>
              <a:gd name="T111" fmla="*/ 836 h 1260"/>
              <a:gd name="T112" fmla="*/ 441 w 1269"/>
              <a:gd name="T113" fmla="*/ 486 h 1260"/>
              <a:gd name="T114" fmla="*/ 441 w 1269"/>
              <a:gd name="T115" fmla="*/ 486 h 1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269" h="1260">
                <a:moveTo>
                  <a:pt x="998" y="1259"/>
                </a:moveTo>
                <a:lnTo>
                  <a:pt x="998" y="1259"/>
                </a:lnTo>
                <a:cubicBezTo>
                  <a:pt x="935" y="1259"/>
                  <a:pt x="872" y="1241"/>
                  <a:pt x="809" y="1205"/>
                </a:cubicBezTo>
                <a:cubicBezTo>
                  <a:pt x="746" y="1178"/>
                  <a:pt x="692" y="1142"/>
                  <a:pt x="665" y="1115"/>
                </a:cubicBezTo>
                <a:cubicBezTo>
                  <a:pt x="638" y="1088"/>
                  <a:pt x="612" y="1070"/>
                  <a:pt x="576" y="1043"/>
                </a:cubicBezTo>
                <a:cubicBezTo>
                  <a:pt x="486" y="971"/>
                  <a:pt x="405" y="899"/>
                  <a:pt x="333" y="809"/>
                </a:cubicBezTo>
                <a:cubicBezTo>
                  <a:pt x="270" y="746"/>
                  <a:pt x="216" y="674"/>
                  <a:pt x="162" y="602"/>
                </a:cubicBezTo>
                <a:cubicBezTo>
                  <a:pt x="144" y="576"/>
                  <a:pt x="126" y="549"/>
                  <a:pt x="99" y="522"/>
                </a:cubicBezTo>
                <a:cubicBezTo>
                  <a:pt x="90" y="504"/>
                  <a:pt x="90" y="504"/>
                  <a:pt x="90" y="504"/>
                </a:cubicBezTo>
                <a:cubicBezTo>
                  <a:pt x="45" y="450"/>
                  <a:pt x="18" y="387"/>
                  <a:pt x="9" y="324"/>
                </a:cubicBezTo>
                <a:cubicBezTo>
                  <a:pt x="0" y="261"/>
                  <a:pt x="9" y="198"/>
                  <a:pt x="36" y="153"/>
                </a:cubicBezTo>
                <a:cubicBezTo>
                  <a:pt x="72" y="81"/>
                  <a:pt x="126" y="36"/>
                  <a:pt x="198" y="18"/>
                </a:cubicBezTo>
                <a:cubicBezTo>
                  <a:pt x="252" y="0"/>
                  <a:pt x="297" y="0"/>
                  <a:pt x="315" y="9"/>
                </a:cubicBezTo>
                <a:cubicBezTo>
                  <a:pt x="333" y="9"/>
                  <a:pt x="342" y="18"/>
                  <a:pt x="351" y="27"/>
                </a:cubicBezTo>
                <a:cubicBezTo>
                  <a:pt x="360" y="45"/>
                  <a:pt x="396" y="90"/>
                  <a:pt x="432" y="144"/>
                </a:cubicBezTo>
                <a:cubicBezTo>
                  <a:pt x="504" y="243"/>
                  <a:pt x="513" y="288"/>
                  <a:pt x="513" y="315"/>
                </a:cubicBezTo>
                <a:cubicBezTo>
                  <a:pt x="513" y="351"/>
                  <a:pt x="494" y="387"/>
                  <a:pt x="468" y="423"/>
                </a:cubicBezTo>
                <a:cubicBezTo>
                  <a:pt x="458" y="441"/>
                  <a:pt x="441" y="468"/>
                  <a:pt x="441" y="486"/>
                </a:cubicBezTo>
                <a:cubicBezTo>
                  <a:pt x="441" y="486"/>
                  <a:pt x="441" y="513"/>
                  <a:pt x="477" y="558"/>
                </a:cubicBezTo>
                <a:cubicBezTo>
                  <a:pt x="504" y="593"/>
                  <a:pt x="540" y="629"/>
                  <a:pt x="585" y="674"/>
                </a:cubicBezTo>
                <a:cubicBezTo>
                  <a:pt x="674" y="764"/>
                  <a:pt x="755" y="827"/>
                  <a:pt x="773" y="827"/>
                </a:cubicBezTo>
                <a:cubicBezTo>
                  <a:pt x="791" y="836"/>
                  <a:pt x="836" y="809"/>
                  <a:pt x="863" y="800"/>
                </a:cubicBezTo>
                <a:cubicBezTo>
                  <a:pt x="899" y="773"/>
                  <a:pt x="935" y="756"/>
                  <a:pt x="971" y="756"/>
                </a:cubicBezTo>
                <a:cubicBezTo>
                  <a:pt x="1016" y="764"/>
                  <a:pt x="1088" y="800"/>
                  <a:pt x="1133" y="836"/>
                </a:cubicBezTo>
                <a:cubicBezTo>
                  <a:pt x="1178" y="872"/>
                  <a:pt x="1223" y="908"/>
                  <a:pt x="1241" y="926"/>
                </a:cubicBezTo>
                <a:cubicBezTo>
                  <a:pt x="1250" y="935"/>
                  <a:pt x="1259" y="944"/>
                  <a:pt x="1259" y="962"/>
                </a:cubicBezTo>
                <a:cubicBezTo>
                  <a:pt x="1268" y="1043"/>
                  <a:pt x="1250" y="1106"/>
                  <a:pt x="1214" y="1160"/>
                </a:cubicBezTo>
                <a:cubicBezTo>
                  <a:pt x="1169" y="1214"/>
                  <a:pt x="1097" y="1250"/>
                  <a:pt x="1016" y="1259"/>
                </a:cubicBezTo>
                <a:cubicBezTo>
                  <a:pt x="1007" y="1259"/>
                  <a:pt x="1007" y="1259"/>
                  <a:pt x="998" y="1259"/>
                </a:cubicBezTo>
                <a:close/>
                <a:moveTo>
                  <a:pt x="279" y="81"/>
                </a:moveTo>
                <a:lnTo>
                  <a:pt x="279" y="81"/>
                </a:lnTo>
                <a:cubicBezTo>
                  <a:pt x="261" y="81"/>
                  <a:pt x="243" y="90"/>
                  <a:pt x="216" y="90"/>
                </a:cubicBezTo>
                <a:cubicBezTo>
                  <a:pt x="171" y="108"/>
                  <a:pt x="135" y="135"/>
                  <a:pt x="108" y="189"/>
                </a:cubicBezTo>
                <a:cubicBezTo>
                  <a:pt x="63" y="261"/>
                  <a:pt x="90" y="360"/>
                  <a:pt x="153" y="458"/>
                </a:cubicBezTo>
                <a:cubicBezTo>
                  <a:pt x="171" y="477"/>
                  <a:pt x="171" y="477"/>
                  <a:pt x="171" y="477"/>
                </a:cubicBezTo>
                <a:cubicBezTo>
                  <a:pt x="189" y="504"/>
                  <a:pt x="207" y="530"/>
                  <a:pt x="234" y="558"/>
                </a:cubicBezTo>
                <a:cubicBezTo>
                  <a:pt x="279" y="629"/>
                  <a:pt x="333" y="692"/>
                  <a:pt x="386" y="756"/>
                </a:cubicBezTo>
                <a:cubicBezTo>
                  <a:pt x="458" y="836"/>
                  <a:pt x="540" y="917"/>
                  <a:pt x="629" y="980"/>
                </a:cubicBezTo>
                <a:cubicBezTo>
                  <a:pt x="665" y="1007"/>
                  <a:pt x="692" y="1034"/>
                  <a:pt x="710" y="1052"/>
                </a:cubicBezTo>
                <a:cubicBezTo>
                  <a:pt x="764" y="1088"/>
                  <a:pt x="899" y="1187"/>
                  <a:pt x="1016" y="1178"/>
                </a:cubicBezTo>
                <a:cubicBezTo>
                  <a:pt x="1070" y="1178"/>
                  <a:pt x="1115" y="1151"/>
                  <a:pt x="1151" y="1115"/>
                </a:cubicBezTo>
                <a:cubicBezTo>
                  <a:pt x="1178" y="1079"/>
                  <a:pt x="1187" y="1034"/>
                  <a:pt x="1178" y="980"/>
                </a:cubicBezTo>
                <a:cubicBezTo>
                  <a:pt x="1160" y="962"/>
                  <a:pt x="1124" y="935"/>
                  <a:pt x="1079" y="899"/>
                </a:cubicBezTo>
                <a:cubicBezTo>
                  <a:pt x="1007" y="845"/>
                  <a:pt x="971" y="836"/>
                  <a:pt x="962" y="836"/>
                </a:cubicBezTo>
                <a:cubicBezTo>
                  <a:pt x="953" y="836"/>
                  <a:pt x="917" y="854"/>
                  <a:pt x="899" y="863"/>
                </a:cubicBezTo>
                <a:cubicBezTo>
                  <a:pt x="854" y="890"/>
                  <a:pt x="809" y="917"/>
                  <a:pt x="773" y="908"/>
                </a:cubicBezTo>
                <a:cubicBezTo>
                  <a:pt x="755" y="908"/>
                  <a:pt x="719" y="908"/>
                  <a:pt x="612" y="809"/>
                </a:cubicBezTo>
                <a:cubicBezTo>
                  <a:pt x="540" y="746"/>
                  <a:pt x="477" y="684"/>
                  <a:pt x="432" y="621"/>
                </a:cubicBezTo>
                <a:cubicBezTo>
                  <a:pt x="396" y="576"/>
                  <a:pt x="351" y="522"/>
                  <a:pt x="360" y="477"/>
                </a:cubicBezTo>
                <a:lnTo>
                  <a:pt x="360" y="477"/>
                </a:lnTo>
                <a:cubicBezTo>
                  <a:pt x="360" y="441"/>
                  <a:pt x="386" y="414"/>
                  <a:pt x="405" y="378"/>
                </a:cubicBezTo>
                <a:cubicBezTo>
                  <a:pt x="414" y="360"/>
                  <a:pt x="432" y="333"/>
                  <a:pt x="432" y="315"/>
                </a:cubicBezTo>
                <a:cubicBezTo>
                  <a:pt x="432" y="279"/>
                  <a:pt x="369" y="189"/>
                  <a:pt x="297" y="81"/>
                </a:cubicBezTo>
                <a:cubicBezTo>
                  <a:pt x="288" y="81"/>
                  <a:pt x="279" y="81"/>
                  <a:pt x="279" y="81"/>
                </a:cubicBezTo>
                <a:close/>
                <a:moveTo>
                  <a:pt x="962" y="836"/>
                </a:moveTo>
                <a:lnTo>
                  <a:pt x="962" y="836"/>
                </a:lnTo>
                <a:close/>
                <a:moveTo>
                  <a:pt x="441" y="486"/>
                </a:moveTo>
                <a:lnTo>
                  <a:pt x="441" y="48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0" name="Freeform 447">
            <a:extLst>
              <a:ext uri="{FF2B5EF4-FFF2-40B4-BE49-F238E27FC236}">
                <a16:creationId xmlns:a16="http://schemas.microsoft.com/office/drawing/2014/main" id="{08249D35-2F08-0F44-9025-0AD21B72A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0881" y="7592066"/>
            <a:ext cx="1358669" cy="1114681"/>
          </a:xfrm>
          <a:custGeom>
            <a:avLst/>
            <a:gdLst>
              <a:gd name="T0" fmla="*/ 1133 w 1251"/>
              <a:gd name="T1" fmla="*/ 126 h 1026"/>
              <a:gd name="T2" fmla="*/ 1133 w 1251"/>
              <a:gd name="T3" fmla="*/ 126 h 1026"/>
              <a:gd name="T4" fmla="*/ 845 w 1251"/>
              <a:gd name="T5" fmla="*/ 0 h 1026"/>
              <a:gd name="T6" fmla="*/ 396 w 1251"/>
              <a:gd name="T7" fmla="*/ 0 h 1026"/>
              <a:gd name="T8" fmla="*/ 117 w 1251"/>
              <a:gd name="T9" fmla="*/ 117 h 1026"/>
              <a:gd name="T10" fmla="*/ 0 w 1251"/>
              <a:gd name="T11" fmla="*/ 405 h 1026"/>
              <a:gd name="T12" fmla="*/ 54 w 1251"/>
              <a:gd name="T13" fmla="*/ 603 h 1026"/>
              <a:gd name="T14" fmla="*/ 171 w 1251"/>
              <a:gd name="T15" fmla="*/ 728 h 1026"/>
              <a:gd name="T16" fmla="*/ 126 w 1251"/>
              <a:gd name="T17" fmla="*/ 980 h 1026"/>
              <a:gd name="T18" fmla="*/ 144 w 1251"/>
              <a:gd name="T19" fmla="*/ 1016 h 1026"/>
              <a:gd name="T20" fmla="*/ 171 w 1251"/>
              <a:gd name="T21" fmla="*/ 1025 h 1026"/>
              <a:gd name="T22" fmla="*/ 180 w 1251"/>
              <a:gd name="T23" fmla="*/ 1025 h 1026"/>
              <a:gd name="T24" fmla="*/ 585 w 1251"/>
              <a:gd name="T25" fmla="*/ 854 h 1026"/>
              <a:gd name="T26" fmla="*/ 855 w 1251"/>
              <a:gd name="T27" fmla="*/ 800 h 1026"/>
              <a:gd name="T28" fmla="*/ 1133 w 1251"/>
              <a:gd name="T29" fmla="*/ 683 h 1026"/>
              <a:gd name="T30" fmla="*/ 1250 w 1251"/>
              <a:gd name="T31" fmla="*/ 405 h 1026"/>
              <a:gd name="T32" fmla="*/ 1133 w 1251"/>
              <a:gd name="T33" fmla="*/ 126 h 1026"/>
              <a:gd name="T34" fmla="*/ 1079 w 1251"/>
              <a:gd name="T35" fmla="*/ 629 h 1026"/>
              <a:gd name="T36" fmla="*/ 1079 w 1251"/>
              <a:gd name="T37" fmla="*/ 629 h 1026"/>
              <a:gd name="T38" fmla="*/ 855 w 1251"/>
              <a:gd name="T39" fmla="*/ 719 h 1026"/>
              <a:gd name="T40" fmla="*/ 558 w 1251"/>
              <a:gd name="T41" fmla="*/ 782 h 1026"/>
              <a:gd name="T42" fmla="*/ 216 w 1251"/>
              <a:gd name="T43" fmla="*/ 926 h 1026"/>
              <a:gd name="T44" fmla="*/ 252 w 1251"/>
              <a:gd name="T45" fmla="*/ 719 h 1026"/>
              <a:gd name="T46" fmla="*/ 234 w 1251"/>
              <a:gd name="T47" fmla="*/ 674 h 1026"/>
              <a:gd name="T48" fmla="*/ 234 w 1251"/>
              <a:gd name="T49" fmla="*/ 674 h 1026"/>
              <a:gd name="T50" fmla="*/ 126 w 1251"/>
              <a:gd name="T51" fmla="*/ 557 h 1026"/>
              <a:gd name="T52" fmla="*/ 81 w 1251"/>
              <a:gd name="T53" fmla="*/ 405 h 1026"/>
              <a:gd name="T54" fmla="*/ 171 w 1251"/>
              <a:gd name="T55" fmla="*/ 180 h 1026"/>
              <a:gd name="T56" fmla="*/ 396 w 1251"/>
              <a:gd name="T57" fmla="*/ 81 h 1026"/>
              <a:gd name="T58" fmla="*/ 845 w 1251"/>
              <a:gd name="T59" fmla="*/ 81 h 1026"/>
              <a:gd name="T60" fmla="*/ 1079 w 1251"/>
              <a:gd name="T61" fmla="*/ 180 h 1026"/>
              <a:gd name="T62" fmla="*/ 1169 w 1251"/>
              <a:gd name="T63" fmla="*/ 405 h 1026"/>
              <a:gd name="T64" fmla="*/ 1169 w 1251"/>
              <a:gd name="T65" fmla="*/ 405 h 1026"/>
              <a:gd name="T66" fmla="*/ 1079 w 1251"/>
              <a:gd name="T67" fmla="*/ 629 h 10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251" h="1026">
                <a:moveTo>
                  <a:pt x="1133" y="126"/>
                </a:moveTo>
                <a:lnTo>
                  <a:pt x="1133" y="126"/>
                </a:lnTo>
                <a:cubicBezTo>
                  <a:pt x="1061" y="45"/>
                  <a:pt x="953" y="0"/>
                  <a:pt x="845" y="0"/>
                </a:cubicBezTo>
                <a:cubicBezTo>
                  <a:pt x="396" y="0"/>
                  <a:pt x="396" y="0"/>
                  <a:pt x="396" y="0"/>
                </a:cubicBezTo>
                <a:cubicBezTo>
                  <a:pt x="297" y="0"/>
                  <a:pt x="189" y="45"/>
                  <a:pt x="117" y="117"/>
                </a:cubicBezTo>
                <a:cubicBezTo>
                  <a:pt x="45" y="198"/>
                  <a:pt x="0" y="297"/>
                  <a:pt x="0" y="405"/>
                </a:cubicBezTo>
                <a:cubicBezTo>
                  <a:pt x="0" y="468"/>
                  <a:pt x="18" y="540"/>
                  <a:pt x="54" y="603"/>
                </a:cubicBezTo>
                <a:cubicBezTo>
                  <a:pt x="81" y="647"/>
                  <a:pt x="126" y="692"/>
                  <a:pt x="171" y="728"/>
                </a:cubicBezTo>
                <a:cubicBezTo>
                  <a:pt x="144" y="863"/>
                  <a:pt x="126" y="980"/>
                  <a:pt x="126" y="980"/>
                </a:cubicBezTo>
                <a:cubicBezTo>
                  <a:pt x="126" y="998"/>
                  <a:pt x="135" y="1007"/>
                  <a:pt x="144" y="1016"/>
                </a:cubicBezTo>
                <a:cubicBezTo>
                  <a:pt x="153" y="1025"/>
                  <a:pt x="162" y="1025"/>
                  <a:pt x="171" y="1025"/>
                </a:cubicBezTo>
                <a:lnTo>
                  <a:pt x="180" y="1025"/>
                </a:lnTo>
                <a:cubicBezTo>
                  <a:pt x="189" y="1025"/>
                  <a:pt x="387" y="953"/>
                  <a:pt x="585" y="854"/>
                </a:cubicBezTo>
                <a:cubicBezTo>
                  <a:pt x="665" y="818"/>
                  <a:pt x="764" y="800"/>
                  <a:pt x="855" y="800"/>
                </a:cubicBezTo>
                <a:cubicBezTo>
                  <a:pt x="953" y="800"/>
                  <a:pt x="1061" y="755"/>
                  <a:pt x="1133" y="683"/>
                </a:cubicBezTo>
                <a:cubicBezTo>
                  <a:pt x="1205" y="611"/>
                  <a:pt x="1250" y="504"/>
                  <a:pt x="1250" y="405"/>
                </a:cubicBezTo>
                <a:cubicBezTo>
                  <a:pt x="1250" y="297"/>
                  <a:pt x="1205" y="198"/>
                  <a:pt x="1133" y="126"/>
                </a:cubicBezTo>
                <a:close/>
                <a:moveTo>
                  <a:pt x="1079" y="629"/>
                </a:moveTo>
                <a:lnTo>
                  <a:pt x="1079" y="629"/>
                </a:lnTo>
                <a:cubicBezTo>
                  <a:pt x="1016" y="683"/>
                  <a:pt x="935" y="719"/>
                  <a:pt x="855" y="719"/>
                </a:cubicBezTo>
                <a:cubicBezTo>
                  <a:pt x="747" y="719"/>
                  <a:pt x="648" y="737"/>
                  <a:pt x="558" y="782"/>
                </a:cubicBezTo>
                <a:cubicBezTo>
                  <a:pt x="423" y="845"/>
                  <a:pt x="297" y="899"/>
                  <a:pt x="216" y="926"/>
                </a:cubicBezTo>
                <a:cubicBezTo>
                  <a:pt x="225" y="872"/>
                  <a:pt x="243" y="800"/>
                  <a:pt x="252" y="719"/>
                </a:cubicBezTo>
                <a:cubicBezTo>
                  <a:pt x="261" y="701"/>
                  <a:pt x="252" y="683"/>
                  <a:pt x="234" y="674"/>
                </a:cubicBezTo>
                <a:lnTo>
                  <a:pt x="234" y="674"/>
                </a:lnTo>
                <a:cubicBezTo>
                  <a:pt x="189" y="647"/>
                  <a:pt x="153" y="603"/>
                  <a:pt x="126" y="557"/>
                </a:cubicBezTo>
                <a:cubicBezTo>
                  <a:pt x="99" y="512"/>
                  <a:pt x="81" y="459"/>
                  <a:pt x="81" y="405"/>
                </a:cubicBezTo>
                <a:cubicBezTo>
                  <a:pt x="81" y="315"/>
                  <a:pt x="117" y="234"/>
                  <a:pt x="171" y="180"/>
                </a:cubicBezTo>
                <a:cubicBezTo>
                  <a:pt x="234" y="117"/>
                  <a:pt x="315" y="81"/>
                  <a:pt x="396" y="81"/>
                </a:cubicBezTo>
                <a:cubicBezTo>
                  <a:pt x="845" y="81"/>
                  <a:pt x="845" y="81"/>
                  <a:pt x="845" y="81"/>
                </a:cubicBezTo>
                <a:cubicBezTo>
                  <a:pt x="935" y="81"/>
                  <a:pt x="1016" y="117"/>
                  <a:pt x="1079" y="180"/>
                </a:cubicBezTo>
                <a:cubicBezTo>
                  <a:pt x="1133" y="243"/>
                  <a:pt x="1169" y="315"/>
                  <a:pt x="1169" y="405"/>
                </a:cubicBezTo>
                <a:lnTo>
                  <a:pt x="1169" y="405"/>
                </a:lnTo>
                <a:cubicBezTo>
                  <a:pt x="1169" y="485"/>
                  <a:pt x="1133" y="567"/>
                  <a:pt x="1079" y="62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1" name="Freeform 448">
            <a:extLst>
              <a:ext uri="{FF2B5EF4-FFF2-40B4-BE49-F238E27FC236}">
                <a16:creationId xmlns:a16="http://schemas.microsoft.com/office/drawing/2014/main" id="{0DC4843A-F7CB-1B4D-BA5A-E23DFC7A4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7691" y="7926950"/>
            <a:ext cx="186579" cy="177008"/>
          </a:xfrm>
          <a:custGeom>
            <a:avLst/>
            <a:gdLst>
              <a:gd name="T0" fmla="*/ 81 w 172"/>
              <a:gd name="T1" fmla="*/ 0 h 163"/>
              <a:gd name="T2" fmla="*/ 81 w 172"/>
              <a:gd name="T3" fmla="*/ 0 h 163"/>
              <a:gd name="T4" fmla="*/ 0 w 172"/>
              <a:gd name="T5" fmla="*/ 81 h 163"/>
              <a:gd name="T6" fmla="*/ 81 w 172"/>
              <a:gd name="T7" fmla="*/ 162 h 163"/>
              <a:gd name="T8" fmla="*/ 171 w 172"/>
              <a:gd name="T9" fmla="*/ 81 h 163"/>
              <a:gd name="T10" fmla="*/ 81 w 172"/>
              <a:gd name="T11" fmla="*/ 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2" h="163">
                <a:moveTo>
                  <a:pt x="81" y="0"/>
                </a:moveTo>
                <a:lnTo>
                  <a:pt x="81" y="0"/>
                </a:lnTo>
                <a:cubicBezTo>
                  <a:pt x="36" y="0"/>
                  <a:pt x="0" y="35"/>
                  <a:pt x="0" y="81"/>
                </a:cubicBezTo>
                <a:cubicBezTo>
                  <a:pt x="0" y="126"/>
                  <a:pt x="36" y="162"/>
                  <a:pt x="81" y="162"/>
                </a:cubicBezTo>
                <a:cubicBezTo>
                  <a:pt x="126" y="162"/>
                  <a:pt x="171" y="126"/>
                  <a:pt x="171" y="81"/>
                </a:cubicBezTo>
                <a:cubicBezTo>
                  <a:pt x="171" y="35"/>
                  <a:pt x="126" y="0"/>
                  <a:pt x="81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2" name="Freeform 449">
            <a:extLst>
              <a:ext uri="{FF2B5EF4-FFF2-40B4-BE49-F238E27FC236}">
                <a16:creationId xmlns:a16="http://schemas.microsoft.com/office/drawing/2014/main" id="{69CC3494-8328-A14F-9AF1-BFAE31627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64103" y="7926950"/>
            <a:ext cx="186579" cy="186576"/>
          </a:xfrm>
          <a:custGeom>
            <a:avLst/>
            <a:gdLst>
              <a:gd name="T0" fmla="*/ 80 w 172"/>
              <a:gd name="T1" fmla="*/ 0 h 171"/>
              <a:gd name="T2" fmla="*/ 80 w 172"/>
              <a:gd name="T3" fmla="*/ 0 h 171"/>
              <a:gd name="T4" fmla="*/ 0 w 172"/>
              <a:gd name="T5" fmla="*/ 90 h 171"/>
              <a:gd name="T6" fmla="*/ 80 w 172"/>
              <a:gd name="T7" fmla="*/ 170 h 171"/>
              <a:gd name="T8" fmla="*/ 171 w 172"/>
              <a:gd name="T9" fmla="*/ 90 h 171"/>
              <a:gd name="T10" fmla="*/ 80 w 172"/>
              <a:gd name="T11" fmla="*/ 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2" h="171">
                <a:moveTo>
                  <a:pt x="80" y="0"/>
                </a:moveTo>
                <a:lnTo>
                  <a:pt x="80" y="0"/>
                </a:lnTo>
                <a:cubicBezTo>
                  <a:pt x="36" y="0"/>
                  <a:pt x="0" y="45"/>
                  <a:pt x="0" y="90"/>
                </a:cubicBezTo>
                <a:cubicBezTo>
                  <a:pt x="0" y="135"/>
                  <a:pt x="36" y="170"/>
                  <a:pt x="80" y="170"/>
                </a:cubicBezTo>
                <a:cubicBezTo>
                  <a:pt x="126" y="170"/>
                  <a:pt x="171" y="135"/>
                  <a:pt x="171" y="90"/>
                </a:cubicBezTo>
                <a:cubicBezTo>
                  <a:pt x="171" y="45"/>
                  <a:pt x="126" y="0"/>
                  <a:pt x="80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3" name="Freeform 450">
            <a:extLst>
              <a:ext uri="{FF2B5EF4-FFF2-40B4-BE49-F238E27FC236}">
                <a16:creationId xmlns:a16="http://schemas.microsoft.com/office/drawing/2014/main" id="{E923405C-7EB9-614D-9AFE-CD09A5632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05301" y="7926950"/>
            <a:ext cx="186576" cy="177008"/>
          </a:xfrm>
          <a:custGeom>
            <a:avLst/>
            <a:gdLst>
              <a:gd name="T0" fmla="*/ 90 w 172"/>
              <a:gd name="T1" fmla="*/ 0 h 163"/>
              <a:gd name="T2" fmla="*/ 90 w 172"/>
              <a:gd name="T3" fmla="*/ 0 h 163"/>
              <a:gd name="T4" fmla="*/ 0 w 172"/>
              <a:gd name="T5" fmla="*/ 81 h 163"/>
              <a:gd name="T6" fmla="*/ 90 w 172"/>
              <a:gd name="T7" fmla="*/ 162 h 163"/>
              <a:gd name="T8" fmla="*/ 171 w 172"/>
              <a:gd name="T9" fmla="*/ 81 h 163"/>
              <a:gd name="T10" fmla="*/ 90 w 172"/>
              <a:gd name="T11" fmla="*/ 0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2" h="163">
                <a:moveTo>
                  <a:pt x="90" y="0"/>
                </a:moveTo>
                <a:lnTo>
                  <a:pt x="90" y="0"/>
                </a:lnTo>
                <a:cubicBezTo>
                  <a:pt x="45" y="0"/>
                  <a:pt x="0" y="35"/>
                  <a:pt x="0" y="81"/>
                </a:cubicBezTo>
                <a:cubicBezTo>
                  <a:pt x="0" y="126"/>
                  <a:pt x="45" y="162"/>
                  <a:pt x="90" y="162"/>
                </a:cubicBezTo>
                <a:cubicBezTo>
                  <a:pt x="135" y="162"/>
                  <a:pt x="171" y="126"/>
                  <a:pt x="171" y="81"/>
                </a:cubicBezTo>
                <a:cubicBezTo>
                  <a:pt x="171" y="35"/>
                  <a:pt x="135" y="0"/>
                  <a:pt x="90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4" name="Freeform 451">
            <a:extLst>
              <a:ext uri="{FF2B5EF4-FFF2-40B4-BE49-F238E27FC236}">
                <a16:creationId xmlns:a16="http://schemas.microsoft.com/office/drawing/2014/main" id="{28E7C919-612E-BB40-833A-ED0B7DF98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31010" y="7635121"/>
            <a:ext cx="1669631" cy="1033354"/>
          </a:xfrm>
          <a:custGeom>
            <a:avLst/>
            <a:gdLst>
              <a:gd name="T0" fmla="*/ 774 w 1539"/>
              <a:gd name="T1" fmla="*/ 953 h 954"/>
              <a:gd name="T2" fmla="*/ 774 w 1539"/>
              <a:gd name="T3" fmla="*/ 953 h 954"/>
              <a:gd name="T4" fmla="*/ 261 w 1539"/>
              <a:gd name="T5" fmla="*/ 764 h 954"/>
              <a:gd name="T6" fmla="*/ 18 w 1539"/>
              <a:gd name="T7" fmla="*/ 512 h 954"/>
              <a:gd name="T8" fmla="*/ 9 w 1539"/>
              <a:gd name="T9" fmla="*/ 495 h 954"/>
              <a:gd name="T10" fmla="*/ 9 w 1539"/>
              <a:gd name="T11" fmla="*/ 459 h 954"/>
              <a:gd name="T12" fmla="*/ 252 w 1539"/>
              <a:gd name="T13" fmla="*/ 198 h 954"/>
              <a:gd name="T14" fmla="*/ 765 w 1539"/>
              <a:gd name="T15" fmla="*/ 0 h 954"/>
              <a:gd name="T16" fmla="*/ 1277 w 1539"/>
              <a:gd name="T17" fmla="*/ 198 h 954"/>
              <a:gd name="T18" fmla="*/ 1529 w 1539"/>
              <a:gd name="T19" fmla="*/ 449 h 954"/>
              <a:gd name="T20" fmla="*/ 1529 w 1539"/>
              <a:gd name="T21" fmla="*/ 459 h 954"/>
              <a:gd name="T22" fmla="*/ 1529 w 1539"/>
              <a:gd name="T23" fmla="*/ 504 h 954"/>
              <a:gd name="T24" fmla="*/ 1286 w 1539"/>
              <a:gd name="T25" fmla="*/ 764 h 954"/>
              <a:gd name="T26" fmla="*/ 783 w 1539"/>
              <a:gd name="T27" fmla="*/ 953 h 954"/>
              <a:gd name="T28" fmla="*/ 774 w 1539"/>
              <a:gd name="T29" fmla="*/ 953 h 954"/>
              <a:gd name="T30" fmla="*/ 90 w 1539"/>
              <a:gd name="T31" fmla="*/ 476 h 954"/>
              <a:gd name="T32" fmla="*/ 90 w 1539"/>
              <a:gd name="T33" fmla="*/ 476 h 954"/>
              <a:gd name="T34" fmla="*/ 774 w 1539"/>
              <a:gd name="T35" fmla="*/ 872 h 954"/>
              <a:gd name="T36" fmla="*/ 774 w 1539"/>
              <a:gd name="T37" fmla="*/ 872 h 954"/>
              <a:gd name="T38" fmla="*/ 1232 w 1539"/>
              <a:gd name="T39" fmla="*/ 701 h 954"/>
              <a:gd name="T40" fmla="*/ 1448 w 1539"/>
              <a:gd name="T41" fmla="*/ 476 h 954"/>
              <a:gd name="T42" fmla="*/ 774 w 1539"/>
              <a:gd name="T43" fmla="*/ 81 h 954"/>
              <a:gd name="T44" fmla="*/ 765 w 1539"/>
              <a:gd name="T45" fmla="*/ 81 h 954"/>
              <a:gd name="T46" fmla="*/ 306 w 1539"/>
              <a:gd name="T47" fmla="*/ 261 h 954"/>
              <a:gd name="T48" fmla="*/ 90 w 1539"/>
              <a:gd name="T49" fmla="*/ 476 h 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539" h="954">
                <a:moveTo>
                  <a:pt x="774" y="953"/>
                </a:moveTo>
                <a:lnTo>
                  <a:pt x="774" y="953"/>
                </a:lnTo>
                <a:cubicBezTo>
                  <a:pt x="594" y="953"/>
                  <a:pt x="423" y="890"/>
                  <a:pt x="261" y="764"/>
                </a:cubicBezTo>
                <a:cubicBezTo>
                  <a:pt x="171" y="692"/>
                  <a:pt x="81" y="603"/>
                  <a:pt x="18" y="512"/>
                </a:cubicBezTo>
                <a:cubicBezTo>
                  <a:pt x="9" y="504"/>
                  <a:pt x="9" y="504"/>
                  <a:pt x="9" y="495"/>
                </a:cubicBezTo>
                <a:cubicBezTo>
                  <a:pt x="0" y="485"/>
                  <a:pt x="0" y="468"/>
                  <a:pt x="9" y="459"/>
                </a:cubicBezTo>
                <a:cubicBezTo>
                  <a:pt x="81" y="360"/>
                  <a:pt x="162" y="270"/>
                  <a:pt x="252" y="198"/>
                </a:cubicBezTo>
                <a:cubicBezTo>
                  <a:pt x="414" y="72"/>
                  <a:pt x="585" y="9"/>
                  <a:pt x="765" y="0"/>
                </a:cubicBezTo>
                <a:cubicBezTo>
                  <a:pt x="945" y="0"/>
                  <a:pt x="1116" y="63"/>
                  <a:pt x="1277" y="198"/>
                </a:cubicBezTo>
                <a:cubicBezTo>
                  <a:pt x="1367" y="261"/>
                  <a:pt x="1457" y="351"/>
                  <a:pt x="1529" y="449"/>
                </a:cubicBezTo>
                <a:lnTo>
                  <a:pt x="1529" y="459"/>
                </a:lnTo>
                <a:cubicBezTo>
                  <a:pt x="1538" y="476"/>
                  <a:pt x="1538" y="495"/>
                  <a:pt x="1529" y="504"/>
                </a:cubicBezTo>
                <a:cubicBezTo>
                  <a:pt x="1457" y="603"/>
                  <a:pt x="1376" y="692"/>
                  <a:pt x="1286" y="764"/>
                </a:cubicBezTo>
                <a:cubicBezTo>
                  <a:pt x="1124" y="890"/>
                  <a:pt x="953" y="953"/>
                  <a:pt x="783" y="953"/>
                </a:cubicBezTo>
                <a:cubicBezTo>
                  <a:pt x="774" y="953"/>
                  <a:pt x="774" y="953"/>
                  <a:pt x="774" y="953"/>
                </a:cubicBezTo>
                <a:close/>
                <a:moveTo>
                  <a:pt x="90" y="476"/>
                </a:moveTo>
                <a:lnTo>
                  <a:pt x="90" y="476"/>
                </a:lnTo>
                <a:cubicBezTo>
                  <a:pt x="198" y="611"/>
                  <a:pt x="432" y="872"/>
                  <a:pt x="774" y="872"/>
                </a:cubicBezTo>
                <a:lnTo>
                  <a:pt x="774" y="872"/>
                </a:lnTo>
                <a:cubicBezTo>
                  <a:pt x="936" y="872"/>
                  <a:pt x="1088" y="809"/>
                  <a:pt x="1232" y="701"/>
                </a:cubicBezTo>
                <a:cubicBezTo>
                  <a:pt x="1313" y="638"/>
                  <a:pt x="1385" y="567"/>
                  <a:pt x="1448" y="476"/>
                </a:cubicBezTo>
                <a:cubicBezTo>
                  <a:pt x="1340" y="341"/>
                  <a:pt x="1107" y="81"/>
                  <a:pt x="774" y="81"/>
                </a:cubicBezTo>
                <a:cubicBezTo>
                  <a:pt x="765" y="81"/>
                  <a:pt x="765" y="81"/>
                  <a:pt x="765" y="81"/>
                </a:cubicBezTo>
                <a:cubicBezTo>
                  <a:pt x="603" y="90"/>
                  <a:pt x="450" y="144"/>
                  <a:pt x="306" y="261"/>
                </a:cubicBezTo>
                <a:cubicBezTo>
                  <a:pt x="225" y="324"/>
                  <a:pt x="153" y="396"/>
                  <a:pt x="90" y="4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5" name="Freeform 452">
            <a:extLst>
              <a:ext uri="{FF2B5EF4-FFF2-40B4-BE49-F238E27FC236}">
                <a16:creationId xmlns:a16="http://schemas.microsoft.com/office/drawing/2014/main" id="{051A844E-915A-5C4C-AA19-68F9896FF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18982" y="7807347"/>
            <a:ext cx="684117" cy="684120"/>
          </a:xfrm>
          <a:custGeom>
            <a:avLst/>
            <a:gdLst>
              <a:gd name="T0" fmla="*/ 315 w 631"/>
              <a:gd name="T1" fmla="*/ 629 h 630"/>
              <a:gd name="T2" fmla="*/ 315 w 631"/>
              <a:gd name="T3" fmla="*/ 629 h 630"/>
              <a:gd name="T4" fmla="*/ 0 w 631"/>
              <a:gd name="T5" fmla="*/ 314 h 630"/>
              <a:gd name="T6" fmla="*/ 315 w 631"/>
              <a:gd name="T7" fmla="*/ 0 h 630"/>
              <a:gd name="T8" fmla="*/ 630 w 631"/>
              <a:gd name="T9" fmla="*/ 314 h 630"/>
              <a:gd name="T10" fmla="*/ 315 w 631"/>
              <a:gd name="T11" fmla="*/ 629 h 630"/>
              <a:gd name="T12" fmla="*/ 315 w 631"/>
              <a:gd name="T13" fmla="*/ 81 h 630"/>
              <a:gd name="T14" fmla="*/ 315 w 631"/>
              <a:gd name="T15" fmla="*/ 81 h 630"/>
              <a:gd name="T16" fmla="*/ 81 w 631"/>
              <a:gd name="T17" fmla="*/ 314 h 630"/>
              <a:gd name="T18" fmla="*/ 315 w 631"/>
              <a:gd name="T19" fmla="*/ 548 h 630"/>
              <a:gd name="T20" fmla="*/ 549 w 631"/>
              <a:gd name="T21" fmla="*/ 314 h 630"/>
              <a:gd name="T22" fmla="*/ 315 w 631"/>
              <a:gd name="T23" fmla="*/ 81 h 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1" h="630">
                <a:moveTo>
                  <a:pt x="315" y="629"/>
                </a:moveTo>
                <a:lnTo>
                  <a:pt x="315" y="629"/>
                </a:lnTo>
                <a:cubicBezTo>
                  <a:pt x="144" y="629"/>
                  <a:pt x="0" y="494"/>
                  <a:pt x="0" y="314"/>
                </a:cubicBezTo>
                <a:cubicBezTo>
                  <a:pt x="0" y="143"/>
                  <a:pt x="144" y="0"/>
                  <a:pt x="315" y="0"/>
                </a:cubicBezTo>
                <a:cubicBezTo>
                  <a:pt x="495" y="0"/>
                  <a:pt x="630" y="143"/>
                  <a:pt x="630" y="314"/>
                </a:cubicBezTo>
                <a:cubicBezTo>
                  <a:pt x="630" y="494"/>
                  <a:pt x="495" y="629"/>
                  <a:pt x="315" y="629"/>
                </a:cubicBezTo>
                <a:close/>
                <a:moveTo>
                  <a:pt x="315" y="81"/>
                </a:moveTo>
                <a:lnTo>
                  <a:pt x="315" y="81"/>
                </a:lnTo>
                <a:cubicBezTo>
                  <a:pt x="189" y="81"/>
                  <a:pt x="81" y="189"/>
                  <a:pt x="81" y="314"/>
                </a:cubicBezTo>
                <a:cubicBezTo>
                  <a:pt x="81" y="449"/>
                  <a:pt x="189" y="548"/>
                  <a:pt x="315" y="548"/>
                </a:cubicBezTo>
                <a:cubicBezTo>
                  <a:pt x="450" y="548"/>
                  <a:pt x="549" y="449"/>
                  <a:pt x="549" y="314"/>
                </a:cubicBezTo>
                <a:cubicBezTo>
                  <a:pt x="549" y="189"/>
                  <a:pt x="450" y="81"/>
                  <a:pt x="315" y="8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6" name="CuadroTexto 535">
            <a:extLst>
              <a:ext uri="{FF2B5EF4-FFF2-40B4-BE49-F238E27FC236}">
                <a16:creationId xmlns:a16="http://schemas.microsoft.com/office/drawing/2014/main" id="{70A21FF1-20DE-4140-8885-DBB0E34D11D8}"/>
              </a:ext>
            </a:extLst>
          </p:cNvPr>
          <p:cNvSpPr txBox="1"/>
          <p:nvPr/>
        </p:nvSpPr>
        <p:spPr>
          <a:xfrm>
            <a:off x="10651394" y="984742"/>
            <a:ext cx="30748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Travel</a:t>
            </a:r>
          </a:p>
        </p:txBody>
      </p:sp>
      <p:sp>
        <p:nvSpPr>
          <p:cNvPr id="537" name="CuadroTexto 536">
            <a:extLst>
              <a:ext uri="{FF2B5EF4-FFF2-40B4-BE49-F238E27FC236}">
                <a16:creationId xmlns:a16="http://schemas.microsoft.com/office/drawing/2014/main" id="{21089E65-9A2C-8940-A442-6757113B6412}"/>
              </a:ext>
            </a:extLst>
          </p:cNvPr>
          <p:cNvSpPr txBox="1"/>
          <p:nvPr/>
        </p:nvSpPr>
        <p:spPr>
          <a:xfrm>
            <a:off x="2451398" y="2500167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8BE3F07-D9A5-D742-92BF-A504AE4C4DFC}"/>
              </a:ext>
            </a:extLst>
          </p:cNvPr>
          <p:cNvGrpSpPr/>
          <p:nvPr/>
        </p:nvGrpSpPr>
        <p:grpSpPr>
          <a:xfrm>
            <a:off x="2637045" y="10469405"/>
            <a:ext cx="4518438" cy="1592908"/>
            <a:chOff x="1795277" y="4756924"/>
            <a:chExt cx="4518438" cy="1592908"/>
          </a:xfrm>
        </p:grpSpPr>
        <p:sp>
          <p:nvSpPr>
            <p:cNvPr id="66" name="CuadroTexto 395">
              <a:extLst>
                <a:ext uri="{FF2B5EF4-FFF2-40B4-BE49-F238E27FC236}">
                  <a16:creationId xmlns:a16="http://schemas.microsoft.com/office/drawing/2014/main" id="{0A13C1E2-82FC-814C-B68D-3230EFB21AB3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67" name="Rectangle 56">
              <a:extLst>
                <a:ext uri="{FF2B5EF4-FFF2-40B4-BE49-F238E27FC236}">
                  <a16:creationId xmlns:a16="http://schemas.microsoft.com/office/drawing/2014/main" id="{71AF2AFF-F425-8643-97FD-B81D37181488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4F4ED40-B276-1F42-9585-0D76EF7087D6}"/>
              </a:ext>
            </a:extLst>
          </p:cNvPr>
          <p:cNvGrpSpPr/>
          <p:nvPr/>
        </p:nvGrpSpPr>
        <p:grpSpPr>
          <a:xfrm>
            <a:off x="7501702" y="10469405"/>
            <a:ext cx="4518438" cy="1592908"/>
            <a:chOff x="1795277" y="4756924"/>
            <a:chExt cx="4518438" cy="1592908"/>
          </a:xfrm>
        </p:grpSpPr>
        <p:sp>
          <p:nvSpPr>
            <p:cNvPr id="69" name="CuadroTexto 395">
              <a:extLst>
                <a:ext uri="{FF2B5EF4-FFF2-40B4-BE49-F238E27FC236}">
                  <a16:creationId xmlns:a16="http://schemas.microsoft.com/office/drawing/2014/main" id="{224B0DBC-B212-474E-9391-17943E8FD8CD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70" name="Rectangle 56">
              <a:extLst>
                <a:ext uri="{FF2B5EF4-FFF2-40B4-BE49-F238E27FC236}">
                  <a16:creationId xmlns:a16="http://schemas.microsoft.com/office/drawing/2014/main" id="{160F56B0-0BE7-DB4D-AC18-C52B630E0941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F96E69E-22F0-6A4E-BF18-64AF76288A7B}"/>
              </a:ext>
            </a:extLst>
          </p:cNvPr>
          <p:cNvGrpSpPr/>
          <p:nvPr/>
        </p:nvGrpSpPr>
        <p:grpSpPr>
          <a:xfrm>
            <a:off x="12470362" y="10469405"/>
            <a:ext cx="4518438" cy="1592908"/>
            <a:chOff x="1795277" y="4756924"/>
            <a:chExt cx="4518438" cy="1592908"/>
          </a:xfrm>
        </p:grpSpPr>
        <p:sp>
          <p:nvSpPr>
            <p:cNvPr id="72" name="CuadroTexto 395">
              <a:extLst>
                <a:ext uri="{FF2B5EF4-FFF2-40B4-BE49-F238E27FC236}">
                  <a16:creationId xmlns:a16="http://schemas.microsoft.com/office/drawing/2014/main" id="{B90AEE1E-2925-0941-BA43-CC56C2E8F8C8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73" name="Rectangle 56">
              <a:extLst>
                <a:ext uri="{FF2B5EF4-FFF2-40B4-BE49-F238E27FC236}">
                  <a16:creationId xmlns:a16="http://schemas.microsoft.com/office/drawing/2014/main" id="{5CF6912B-7186-2C49-8FCE-DD798B9E6871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C83DF8C-83C6-E649-9574-AC5E6B37DF5A}"/>
              </a:ext>
            </a:extLst>
          </p:cNvPr>
          <p:cNvGrpSpPr/>
          <p:nvPr/>
        </p:nvGrpSpPr>
        <p:grpSpPr>
          <a:xfrm>
            <a:off x="17325884" y="10469405"/>
            <a:ext cx="4518438" cy="1592908"/>
            <a:chOff x="1795277" y="4756924"/>
            <a:chExt cx="4518438" cy="1592908"/>
          </a:xfrm>
        </p:grpSpPr>
        <p:sp>
          <p:nvSpPr>
            <p:cNvPr id="75" name="CuadroTexto 395">
              <a:extLst>
                <a:ext uri="{FF2B5EF4-FFF2-40B4-BE49-F238E27FC236}">
                  <a16:creationId xmlns:a16="http://schemas.microsoft.com/office/drawing/2014/main" id="{030ECB4B-022E-B947-8CC8-9F9946BA1307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76" name="Rectangle 56">
              <a:extLst>
                <a:ext uri="{FF2B5EF4-FFF2-40B4-BE49-F238E27FC236}">
                  <a16:creationId xmlns:a16="http://schemas.microsoft.com/office/drawing/2014/main" id="{CCB4EB40-E8F8-3243-977A-8511AACAC5DE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09442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Freeform 409">
            <a:extLst>
              <a:ext uri="{FF2B5EF4-FFF2-40B4-BE49-F238E27FC236}">
                <a16:creationId xmlns:a16="http://schemas.microsoft.com/office/drawing/2014/main" id="{DAD5D778-F384-CA47-8E45-CF5908B30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5922" y="2565154"/>
            <a:ext cx="6800318" cy="8534280"/>
          </a:xfrm>
          <a:custGeom>
            <a:avLst/>
            <a:gdLst>
              <a:gd name="T0" fmla="*/ 2562 w 6414"/>
              <a:gd name="T1" fmla="*/ 8051 h 8052"/>
              <a:gd name="T2" fmla="*/ 2562 w 6414"/>
              <a:gd name="T3" fmla="*/ 8051 h 8052"/>
              <a:gd name="T4" fmla="*/ 3860 w 6414"/>
              <a:gd name="T5" fmla="*/ 8051 h 8052"/>
              <a:gd name="T6" fmla="*/ 6413 w 6414"/>
              <a:gd name="T7" fmla="*/ 5498 h 8052"/>
              <a:gd name="T8" fmla="*/ 6413 w 6414"/>
              <a:gd name="T9" fmla="*/ 2554 h 8052"/>
              <a:gd name="T10" fmla="*/ 3860 w 6414"/>
              <a:gd name="T11" fmla="*/ 0 h 8052"/>
              <a:gd name="T12" fmla="*/ 2562 w 6414"/>
              <a:gd name="T13" fmla="*/ 0 h 8052"/>
              <a:gd name="T14" fmla="*/ 0 w 6414"/>
              <a:gd name="T15" fmla="*/ 2554 h 8052"/>
              <a:gd name="T16" fmla="*/ 0 w 6414"/>
              <a:gd name="T17" fmla="*/ 5498 h 8052"/>
              <a:gd name="T18" fmla="*/ 2562 w 6414"/>
              <a:gd name="T19" fmla="*/ 8051 h 80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414" h="8052">
                <a:moveTo>
                  <a:pt x="2562" y="8051"/>
                </a:moveTo>
                <a:lnTo>
                  <a:pt x="2562" y="8051"/>
                </a:lnTo>
                <a:cubicBezTo>
                  <a:pt x="3860" y="8051"/>
                  <a:pt x="3860" y="8051"/>
                  <a:pt x="3860" y="8051"/>
                </a:cubicBezTo>
                <a:cubicBezTo>
                  <a:pt x="5271" y="8051"/>
                  <a:pt x="6413" y="6910"/>
                  <a:pt x="6413" y="5498"/>
                </a:cubicBezTo>
                <a:cubicBezTo>
                  <a:pt x="6413" y="2554"/>
                  <a:pt x="6413" y="2554"/>
                  <a:pt x="6413" y="2554"/>
                </a:cubicBezTo>
                <a:cubicBezTo>
                  <a:pt x="6413" y="1142"/>
                  <a:pt x="5271" y="0"/>
                  <a:pt x="3860" y="0"/>
                </a:cubicBezTo>
                <a:cubicBezTo>
                  <a:pt x="2562" y="0"/>
                  <a:pt x="2562" y="0"/>
                  <a:pt x="2562" y="0"/>
                </a:cubicBezTo>
                <a:cubicBezTo>
                  <a:pt x="1141" y="0"/>
                  <a:pt x="0" y="1142"/>
                  <a:pt x="0" y="2554"/>
                </a:cubicBezTo>
                <a:cubicBezTo>
                  <a:pt x="0" y="5498"/>
                  <a:pt x="0" y="5498"/>
                  <a:pt x="0" y="5498"/>
                </a:cubicBezTo>
                <a:cubicBezTo>
                  <a:pt x="0" y="6910"/>
                  <a:pt x="1141" y="8051"/>
                  <a:pt x="2562" y="8051"/>
                </a:cubicBezTo>
              </a:path>
            </a:pathLst>
          </a:custGeom>
          <a:solidFill>
            <a:schemeClr val="bg1">
              <a:lumMod val="50000"/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5" name="Freeform 410">
            <a:extLst>
              <a:ext uri="{FF2B5EF4-FFF2-40B4-BE49-F238E27FC236}">
                <a16:creationId xmlns:a16="http://schemas.microsoft.com/office/drawing/2014/main" id="{4823071E-EAF9-FA46-81BE-DD5CC7547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5281" y="5252566"/>
            <a:ext cx="4675" cy="46738"/>
          </a:xfrm>
          <a:custGeom>
            <a:avLst/>
            <a:gdLst>
              <a:gd name="T0" fmla="*/ 0 w 1"/>
              <a:gd name="T1" fmla="*/ 44 h 45"/>
              <a:gd name="T2" fmla="*/ 0 w 1"/>
              <a:gd name="T3" fmla="*/ 44 h 45"/>
              <a:gd name="T4" fmla="*/ 0 w 1"/>
              <a:gd name="T5" fmla="*/ 0 h 45"/>
              <a:gd name="T6" fmla="*/ 0 w 1"/>
              <a:gd name="T7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45">
                <a:moveTo>
                  <a:pt x="0" y="44"/>
                </a:moveTo>
                <a:lnTo>
                  <a:pt x="0" y="44"/>
                </a:lnTo>
                <a:cubicBezTo>
                  <a:pt x="0" y="26"/>
                  <a:pt x="0" y="18"/>
                  <a:pt x="0" y="0"/>
                </a:cubicBezTo>
                <a:cubicBezTo>
                  <a:pt x="0" y="18"/>
                  <a:pt x="0" y="26"/>
                  <a:pt x="0" y="4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46" name="Freeform 411">
            <a:extLst>
              <a:ext uri="{FF2B5EF4-FFF2-40B4-BE49-F238E27FC236}">
                <a16:creationId xmlns:a16="http://schemas.microsoft.com/office/drawing/2014/main" id="{B357925D-E257-814D-A0E6-E789D60F6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2205" y="5252566"/>
            <a:ext cx="4675" cy="46738"/>
          </a:xfrm>
          <a:custGeom>
            <a:avLst/>
            <a:gdLst>
              <a:gd name="T0" fmla="*/ 0 w 1"/>
              <a:gd name="T1" fmla="*/ 0 h 45"/>
              <a:gd name="T2" fmla="*/ 0 w 1"/>
              <a:gd name="T3" fmla="*/ 0 h 45"/>
              <a:gd name="T4" fmla="*/ 0 w 1"/>
              <a:gd name="T5" fmla="*/ 44 h 45"/>
              <a:gd name="T6" fmla="*/ 0 w 1"/>
              <a:gd name="T7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" h="45">
                <a:moveTo>
                  <a:pt x="0" y="0"/>
                </a:moveTo>
                <a:lnTo>
                  <a:pt x="0" y="0"/>
                </a:lnTo>
                <a:cubicBezTo>
                  <a:pt x="0" y="18"/>
                  <a:pt x="0" y="26"/>
                  <a:pt x="0" y="44"/>
                </a:cubicBezTo>
                <a:cubicBezTo>
                  <a:pt x="0" y="26"/>
                  <a:pt x="0" y="18"/>
                  <a:pt x="0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47" name="Freeform 412">
            <a:extLst>
              <a:ext uri="{FF2B5EF4-FFF2-40B4-BE49-F238E27FC236}">
                <a16:creationId xmlns:a16="http://schemas.microsoft.com/office/drawing/2014/main" id="{900210A9-FD09-3E40-BC45-CFFF8B2AB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65281" y="5299303"/>
            <a:ext cx="4675" cy="9348"/>
          </a:xfrm>
          <a:custGeom>
            <a:avLst/>
            <a:gdLst>
              <a:gd name="T0" fmla="*/ 0 w 1"/>
              <a:gd name="T1" fmla="*/ 9 h 10"/>
              <a:gd name="T2" fmla="*/ 0 w 1"/>
              <a:gd name="T3" fmla="*/ 9 h 10"/>
              <a:gd name="T4" fmla="*/ 0 w 1"/>
              <a:gd name="T5" fmla="*/ 9 h 10"/>
              <a:gd name="T6" fmla="*/ 0 w 1"/>
              <a:gd name="T7" fmla="*/ 0 h 10"/>
              <a:gd name="T8" fmla="*/ 0 w 1"/>
              <a:gd name="T9" fmla="*/ 9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" h="10">
                <a:moveTo>
                  <a:pt x="0" y="9"/>
                </a:moveTo>
                <a:lnTo>
                  <a:pt x="0" y="9"/>
                </a:lnTo>
                <a:lnTo>
                  <a:pt x="0" y="9"/>
                </a:ln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9"/>
                </a:cubicBezTo>
              </a:path>
            </a:pathLst>
          </a:custGeom>
          <a:solidFill>
            <a:srgbClr val="5C5F9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48" name="Freeform 413">
            <a:extLst>
              <a:ext uri="{FF2B5EF4-FFF2-40B4-BE49-F238E27FC236}">
                <a16:creationId xmlns:a16="http://schemas.microsoft.com/office/drawing/2014/main" id="{11C17B06-1A76-6245-A004-74620545A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2205" y="5299303"/>
            <a:ext cx="4675" cy="9348"/>
          </a:xfrm>
          <a:custGeom>
            <a:avLst/>
            <a:gdLst>
              <a:gd name="T0" fmla="*/ 0 w 1"/>
              <a:gd name="T1" fmla="*/ 0 h 10"/>
              <a:gd name="T2" fmla="*/ 0 w 1"/>
              <a:gd name="T3" fmla="*/ 0 h 10"/>
              <a:gd name="T4" fmla="*/ 0 w 1"/>
              <a:gd name="T5" fmla="*/ 9 h 10"/>
              <a:gd name="T6" fmla="*/ 0 w 1"/>
              <a:gd name="T7" fmla="*/ 9 h 10"/>
              <a:gd name="T8" fmla="*/ 0 w 1"/>
              <a:gd name="T9" fmla="*/ 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" h="10">
                <a:moveTo>
                  <a:pt x="0" y="0"/>
                </a:moveTo>
                <a:lnTo>
                  <a:pt x="0" y="0"/>
                </a:lnTo>
                <a:cubicBezTo>
                  <a:pt x="0" y="0"/>
                  <a:pt x="0" y="0"/>
                  <a:pt x="0" y="9"/>
                </a:cubicBezTo>
                <a:lnTo>
                  <a:pt x="0" y="9"/>
                </a:ln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5C5F9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49" name="Freeform 414">
            <a:extLst>
              <a:ext uri="{FF2B5EF4-FFF2-40B4-BE49-F238E27FC236}">
                <a16:creationId xmlns:a16="http://schemas.microsoft.com/office/drawing/2014/main" id="{2D3AB0D3-9807-744D-BD9A-7C73510C9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2205" y="5308651"/>
            <a:ext cx="5543076" cy="5117763"/>
          </a:xfrm>
          <a:custGeom>
            <a:avLst/>
            <a:gdLst>
              <a:gd name="T0" fmla="*/ 811 w 5229"/>
              <a:gd name="T1" fmla="*/ 853 h 4827"/>
              <a:gd name="T2" fmla="*/ 811 w 5229"/>
              <a:gd name="T3" fmla="*/ 853 h 4827"/>
              <a:gd name="T4" fmla="*/ 802 w 5229"/>
              <a:gd name="T5" fmla="*/ 444 h 4827"/>
              <a:gd name="T6" fmla="*/ 619 w 5229"/>
              <a:gd name="T7" fmla="*/ 269 h 4827"/>
              <a:gd name="T8" fmla="*/ 314 w 5229"/>
              <a:gd name="T9" fmla="*/ 209 h 4827"/>
              <a:gd name="T10" fmla="*/ 192 w 5229"/>
              <a:gd name="T11" fmla="*/ 217 h 4827"/>
              <a:gd name="T12" fmla="*/ 53 w 5229"/>
              <a:gd name="T13" fmla="*/ 0 h 4827"/>
              <a:gd name="T14" fmla="*/ 5228 w 5229"/>
              <a:gd name="T15" fmla="*/ 0 h 4827"/>
              <a:gd name="T16" fmla="*/ 5228 w 5229"/>
              <a:gd name="T17" fmla="*/ 2874 h 4827"/>
              <a:gd name="T18" fmla="*/ 4984 w 5229"/>
              <a:gd name="T19" fmla="*/ 3824 h 4827"/>
              <a:gd name="T20" fmla="*/ 4548 w 5229"/>
              <a:gd name="T21" fmla="*/ 3536 h 4827"/>
              <a:gd name="T22" fmla="*/ 4182 w 5229"/>
              <a:gd name="T23" fmla="*/ 3702 h 4827"/>
              <a:gd name="T24" fmla="*/ 4130 w 5229"/>
              <a:gd name="T25" fmla="*/ 3702 h 4827"/>
              <a:gd name="T26" fmla="*/ 3746 w 5229"/>
              <a:gd name="T27" fmla="*/ 3859 h 4827"/>
              <a:gd name="T28" fmla="*/ 3625 w 5229"/>
              <a:gd name="T29" fmla="*/ 4199 h 4827"/>
              <a:gd name="T30" fmla="*/ 3781 w 5229"/>
              <a:gd name="T31" fmla="*/ 4565 h 4827"/>
              <a:gd name="T32" fmla="*/ 3990 w 5229"/>
              <a:gd name="T33" fmla="*/ 4695 h 4827"/>
              <a:gd name="T34" fmla="*/ 3286 w 5229"/>
              <a:gd name="T35" fmla="*/ 4826 h 4827"/>
              <a:gd name="T36" fmla="*/ 1943 w 5229"/>
              <a:gd name="T37" fmla="*/ 4826 h 4827"/>
              <a:gd name="T38" fmla="*/ 0 w 5229"/>
              <a:gd name="T39" fmla="*/ 2874 h 4827"/>
              <a:gd name="T40" fmla="*/ 0 w 5229"/>
              <a:gd name="T41" fmla="*/ 1071 h 4827"/>
              <a:gd name="T42" fmla="*/ 384 w 5229"/>
              <a:gd name="T43" fmla="*/ 1071 h 4827"/>
              <a:gd name="T44" fmla="*/ 811 w 5229"/>
              <a:gd name="T45" fmla="*/ 853 h 4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229" h="4827">
                <a:moveTo>
                  <a:pt x="811" y="853"/>
                </a:moveTo>
                <a:lnTo>
                  <a:pt x="811" y="853"/>
                </a:lnTo>
                <a:cubicBezTo>
                  <a:pt x="880" y="732"/>
                  <a:pt x="880" y="575"/>
                  <a:pt x="802" y="444"/>
                </a:cubicBezTo>
                <a:cubicBezTo>
                  <a:pt x="767" y="374"/>
                  <a:pt x="698" y="313"/>
                  <a:pt x="619" y="269"/>
                </a:cubicBezTo>
                <a:cubicBezTo>
                  <a:pt x="532" y="226"/>
                  <a:pt x="427" y="200"/>
                  <a:pt x="314" y="209"/>
                </a:cubicBezTo>
                <a:cubicBezTo>
                  <a:pt x="270" y="209"/>
                  <a:pt x="227" y="209"/>
                  <a:pt x="192" y="217"/>
                </a:cubicBezTo>
                <a:cubicBezTo>
                  <a:pt x="166" y="130"/>
                  <a:pt x="122" y="52"/>
                  <a:pt x="53" y="0"/>
                </a:cubicBezTo>
                <a:cubicBezTo>
                  <a:pt x="5228" y="0"/>
                  <a:pt x="5228" y="0"/>
                  <a:pt x="5228" y="0"/>
                </a:cubicBezTo>
                <a:cubicBezTo>
                  <a:pt x="5228" y="2874"/>
                  <a:pt x="5228" y="2874"/>
                  <a:pt x="5228" y="2874"/>
                </a:cubicBezTo>
                <a:cubicBezTo>
                  <a:pt x="5228" y="3223"/>
                  <a:pt x="5141" y="3545"/>
                  <a:pt x="4984" y="3824"/>
                </a:cubicBezTo>
                <a:cubicBezTo>
                  <a:pt x="4914" y="3649"/>
                  <a:pt x="4740" y="3536"/>
                  <a:pt x="4548" y="3536"/>
                </a:cubicBezTo>
                <a:cubicBezTo>
                  <a:pt x="4409" y="3536"/>
                  <a:pt x="4269" y="3597"/>
                  <a:pt x="4182" y="3702"/>
                </a:cubicBezTo>
                <a:cubicBezTo>
                  <a:pt x="4165" y="3702"/>
                  <a:pt x="4147" y="3702"/>
                  <a:pt x="4130" y="3702"/>
                </a:cubicBezTo>
                <a:cubicBezTo>
                  <a:pt x="3973" y="3702"/>
                  <a:pt x="3842" y="3763"/>
                  <a:pt x="3746" y="3859"/>
                </a:cubicBezTo>
                <a:cubicBezTo>
                  <a:pt x="3668" y="3946"/>
                  <a:pt x="3625" y="4068"/>
                  <a:pt x="3625" y="4199"/>
                </a:cubicBezTo>
                <a:cubicBezTo>
                  <a:pt x="3625" y="4338"/>
                  <a:pt x="3685" y="4469"/>
                  <a:pt x="3781" y="4565"/>
                </a:cubicBezTo>
                <a:cubicBezTo>
                  <a:pt x="3842" y="4625"/>
                  <a:pt x="3912" y="4660"/>
                  <a:pt x="3990" y="4695"/>
                </a:cubicBezTo>
                <a:cubicBezTo>
                  <a:pt x="3773" y="4774"/>
                  <a:pt x="3537" y="4826"/>
                  <a:pt x="3286" y="4826"/>
                </a:cubicBezTo>
                <a:cubicBezTo>
                  <a:pt x="1943" y="4826"/>
                  <a:pt x="1943" y="4826"/>
                  <a:pt x="1943" y="4826"/>
                </a:cubicBezTo>
                <a:cubicBezTo>
                  <a:pt x="872" y="4826"/>
                  <a:pt x="0" y="3955"/>
                  <a:pt x="0" y="2874"/>
                </a:cubicBezTo>
                <a:cubicBezTo>
                  <a:pt x="0" y="1071"/>
                  <a:pt x="0" y="1071"/>
                  <a:pt x="0" y="1071"/>
                </a:cubicBezTo>
                <a:cubicBezTo>
                  <a:pt x="384" y="1071"/>
                  <a:pt x="384" y="1071"/>
                  <a:pt x="384" y="1071"/>
                </a:cubicBezTo>
                <a:cubicBezTo>
                  <a:pt x="575" y="1071"/>
                  <a:pt x="732" y="993"/>
                  <a:pt x="811" y="8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0" name="Freeform 415">
            <a:extLst>
              <a:ext uri="{FF2B5EF4-FFF2-40B4-BE49-F238E27FC236}">
                <a16:creationId xmlns:a16="http://schemas.microsoft.com/office/drawing/2014/main" id="{46D35F91-38CB-9541-A30C-686A45BC4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2205" y="5308651"/>
            <a:ext cx="934751" cy="1135721"/>
          </a:xfrm>
          <a:custGeom>
            <a:avLst/>
            <a:gdLst>
              <a:gd name="T0" fmla="*/ 53 w 881"/>
              <a:gd name="T1" fmla="*/ 0 h 1072"/>
              <a:gd name="T2" fmla="*/ 53 w 881"/>
              <a:gd name="T3" fmla="*/ 0 h 1072"/>
              <a:gd name="T4" fmla="*/ 192 w 881"/>
              <a:gd name="T5" fmla="*/ 217 h 1072"/>
              <a:gd name="T6" fmla="*/ 314 w 881"/>
              <a:gd name="T7" fmla="*/ 209 h 1072"/>
              <a:gd name="T8" fmla="*/ 619 w 881"/>
              <a:gd name="T9" fmla="*/ 269 h 1072"/>
              <a:gd name="T10" fmla="*/ 802 w 881"/>
              <a:gd name="T11" fmla="*/ 444 h 1072"/>
              <a:gd name="T12" fmla="*/ 811 w 881"/>
              <a:gd name="T13" fmla="*/ 853 h 1072"/>
              <a:gd name="T14" fmla="*/ 384 w 881"/>
              <a:gd name="T15" fmla="*/ 1071 h 1072"/>
              <a:gd name="T16" fmla="*/ 0 w 881"/>
              <a:gd name="T17" fmla="*/ 1071 h 1072"/>
              <a:gd name="T18" fmla="*/ 0 w 881"/>
              <a:gd name="T19" fmla="*/ 0 h 1072"/>
              <a:gd name="T20" fmla="*/ 53 w 881"/>
              <a:gd name="T21" fmla="*/ 0 h 1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81" h="1072">
                <a:moveTo>
                  <a:pt x="53" y="0"/>
                </a:moveTo>
                <a:lnTo>
                  <a:pt x="53" y="0"/>
                </a:lnTo>
                <a:cubicBezTo>
                  <a:pt x="122" y="52"/>
                  <a:pt x="166" y="130"/>
                  <a:pt x="192" y="217"/>
                </a:cubicBezTo>
                <a:cubicBezTo>
                  <a:pt x="227" y="209"/>
                  <a:pt x="270" y="209"/>
                  <a:pt x="314" y="209"/>
                </a:cubicBezTo>
                <a:cubicBezTo>
                  <a:pt x="427" y="200"/>
                  <a:pt x="532" y="226"/>
                  <a:pt x="619" y="269"/>
                </a:cubicBezTo>
                <a:cubicBezTo>
                  <a:pt x="698" y="313"/>
                  <a:pt x="767" y="374"/>
                  <a:pt x="802" y="444"/>
                </a:cubicBezTo>
                <a:cubicBezTo>
                  <a:pt x="880" y="575"/>
                  <a:pt x="880" y="732"/>
                  <a:pt x="811" y="853"/>
                </a:cubicBezTo>
                <a:cubicBezTo>
                  <a:pt x="732" y="993"/>
                  <a:pt x="575" y="1071"/>
                  <a:pt x="384" y="1071"/>
                </a:cubicBezTo>
                <a:cubicBezTo>
                  <a:pt x="0" y="1071"/>
                  <a:pt x="0" y="1071"/>
                  <a:pt x="0" y="1071"/>
                </a:cubicBezTo>
                <a:cubicBezTo>
                  <a:pt x="0" y="0"/>
                  <a:pt x="0" y="0"/>
                  <a:pt x="0" y="0"/>
                </a:cubicBezTo>
                <a:lnTo>
                  <a:pt x="53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1" name="Freeform 416">
            <a:extLst>
              <a:ext uri="{FF2B5EF4-FFF2-40B4-BE49-F238E27FC236}">
                <a16:creationId xmlns:a16="http://schemas.microsoft.com/office/drawing/2014/main" id="{83DB4E00-5CF2-C34A-ABC9-57D330B91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64034" y="9057004"/>
            <a:ext cx="1439517" cy="1229197"/>
          </a:xfrm>
          <a:custGeom>
            <a:avLst/>
            <a:gdLst>
              <a:gd name="T0" fmla="*/ 0 w 1360"/>
              <a:gd name="T1" fmla="*/ 663 h 1160"/>
              <a:gd name="T2" fmla="*/ 0 w 1360"/>
              <a:gd name="T3" fmla="*/ 663 h 1160"/>
              <a:gd name="T4" fmla="*/ 121 w 1360"/>
              <a:gd name="T5" fmla="*/ 323 h 1160"/>
              <a:gd name="T6" fmla="*/ 505 w 1360"/>
              <a:gd name="T7" fmla="*/ 166 h 1160"/>
              <a:gd name="T8" fmla="*/ 557 w 1360"/>
              <a:gd name="T9" fmla="*/ 166 h 1160"/>
              <a:gd name="T10" fmla="*/ 923 w 1360"/>
              <a:gd name="T11" fmla="*/ 0 h 1160"/>
              <a:gd name="T12" fmla="*/ 1359 w 1360"/>
              <a:gd name="T13" fmla="*/ 288 h 1160"/>
              <a:gd name="T14" fmla="*/ 365 w 1360"/>
              <a:gd name="T15" fmla="*/ 1159 h 1160"/>
              <a:gd name="T16" fmla="*/ 156 w 1360"/>
              <a:gd name="T17" fmla="*/ 1029 h 1160"/>
              <a:gd name="T18" fmla="*/ 0 w 1360"/>
              <a:gd name="T19" fmla="*/ 663 h 1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60" h="1160">
                <a:moveTo>
                  <a:pt x="0" y="663"/>
                </a:moveTo>
                <a:lnTo>
                  <a:pt x="0" y="663"/>
                </a:lnTo>
                <a:cubicBezTo>
                  <a:pt x="0" y="532"/>
                  <a:pt x="43" y="410"/>
                  <a:pt x="121" y="323"/>
                </a:cubicBezTo>
                <a:cubicBezTo>
                  <a:pt x="217" y="227"/>
                  <a:pt x="348" y="166"/>
                  <a:pt x="505" y="166"/>
                </a:cubicBezTo>
                <a:cubicBezTo>
                  <a:pt x="522" y="166"/>
                  <a:pt x="540" y="166"/>
                  <a:pt x="557" y="166"/>
                </a:cubicBezTo>
                <a:cubicBezTo>
                  <a:pt x="644" y="61"/>
                  <a:pt x="784" y="0"/>
                  <a:pt x="923" y="0"/>
                </a:cubicBezTo>
                <a:cubicBezTo>
                  <a:pt x="1115" y="0"/>
                  <a:pt x="1289" y="113"/>
                  <a:pt x="1359" y="288"/>
                </a:cubicBezTo>
                <a:cubicBezTo>
                  <a:pt x="1141" y="680"/>
                  <a:pt x="792" y="994"/>
                  <a:pt x="365" y="1159"/>
                </a:cubicBezTo>
                <a:cubicBezTo>
                  <a:pt x="287" y="1124"/>
                  <a:pt x="217" y="1089"/>
                  <a:pt x="156" y="1029"/>
                </a:cubicBezTo>
                <a:cubicBezTo>
                  <a:pt x="60" y="933"/>
                  <a:pt x="0" y="802"/>
                  <a:pt x="0" y="66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6" name="Freeform 417">
            <a:extLst>
              <a:ext uri="{FF2B5EF4-FFF2-40B4-BE49-F238E27FC236}">
                <a16:creationId xmlns:a16="http://schemas.microsoft.com/office/drawing/2014/main" id="{F6112E1A-7A88-B149-9119-0C5DF26CD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2205" y="3242850"/>
            <a:ext cx="5543076" cy="2070473"/>
          </a:xfrm>
          <a:custGeom>
            <a:avLst/>
            <a:gdLst>
              <a:gd name="T0" fmla="*/ 0 w 5229"/>
              <a:gd name="T1" fmla="*/ 1899 h 1953"/>
              <a:gd name="T2" fmla="*/ 0 w 5229"/>
              <a:gd name="T3" fmla="*/ 1899 h 1953"/>
              <a:gd name="T4" fmla="*/ 1943 w 5229"/>
              <a:gd name="T5" fmla="*/ 0 h 1953"/>
              <a:gd name="T6" fmla="*/ 3286 w 5229"/>
              <a:gd name="T7" fmla="*/ 0 h 1953"/>
              <a:gd name="T8" fmla="*/ 5228 w 5229"/>
              <a:gd name="T9" fmla="*/ 1899 h 1953"/>
              <a:gd name="T10" fmla="*/ 5228 w 5229"/>
              <a:gd name="T11" fmla="*/ 1943 h 1953"/>
              <a:gd name="T12" fmla="*/ 5228 w 5229"/>
              <a:gd name="T13" fmla="*/ 1952 h 1953"/>
              <a:gd name="T14" fmla="*/ 0 w 5229"/>
              <a:gd name="T15" fmla="*/ 1952 h 1953"/>
              <a:gd name="T16" fmla="*/ 0 w 5229"/>
              <a:gd name="T17" fmla="*/ 1943 h 1953"/>
              <a:gd name="T18" fmla="*/ 0 w 5229"/>
              <a:gd name="T19" fmla="*/ 1899 h 1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229" h="1953">
                <a:moveTo>
                  <a:pt x="0" y="1899"/>
                </a:moveTo>
                <a:lnTo>
                  <a:pt x="0" y="1899"/>
                </a:lnTo>
                <a:cubicBezTo>
                  <a:pt x="26" y="845"/>
                  <a:pt x="889" y="0"/>
                  <a:pt x="1943" y="0"/>
                </a:cubicBezTo>
                <a:cubicBezTo>
                  <a:pt x="3286" y="0"/>
                  <a:pt x="3286" y="0"/>
                  <a:pt x="3286" y="0"/>
                </a:cubicBezTo>
                <a:cubicBezTo>
                  <a:pt x="4348" y="0"/>
                  <a:pt x="5202" y="845"/>
                  <a:pt x="5228" y="1899"/>
                </a:cubicBezTo>
                <a:cubicBezTo>
                  <a:pt x="5228" y="1917"/>
                  <a:pt x="5228" y="1925"/>
                  <a:pt x="5228" y="1943"/>
                </a:cubicBezTo>
                <a:cubicBezTo>
                  <a:pt x="5228" y="1943"/>
                  <a:pt x="5228" y="1943"/>
                  <a:pt x="5228" y="1952"/>
                </a:cubicBezTo>
                <a:cubicBezTo>
                  <a:pt x="0" y="1952"/>
                  <a:pt x="0" y="1952"/>
                  <a:pt x="0" y="1952"/>
                </a:cubicBezTo>
                <a:cubicBezTo>
                  <a:pt x="0" y="1943"/>
                  <a:pt x="0" y="1943"/>
                  <a:pt x="0" y="1943"/>
                </a:cubicBezTo>
                <a:cubicBezTo>
                  <a:pt x="0" y="1925"/>
                  <a:pt x="0" y="1917"/>
                  <a:pt x="0" y="189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7" name="Freeform 418">
            <a:extLst>
              <a:ext uri="{FF2B5EF4-FFF2-40B4-BE49-F238E27FC236}">
                <a16:creationId xmlns:a16="http://schemas.microsoft.com/office/drawing/2014/main" id="{3AABB705-7FDD-8044-A24C-F2FD98227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0511" y="4532807"/>
            <a:ext cx="1724615" cy="303793"/>
          </a:xfrm>
          <a:custGeom>
            <a:avLst/>
            <a:gdLst>
              <a:gd name="T0" fmla="*/ 78 w 1629"/>
              <a:gd name="T1" fmla="*/ 287 h 288"/>
              <a:gd name="T2" fmla="*/ 78 w 1629"/>
              <a:gd name="T3" fmla="*/ 287 h 288"/>
              <a:gd name="T4" fmla="*/ 1542 w 1629"/>
              <a:gd name="T5" fmla="*/ 287 h 288"/>
              <a:gd name="T6" fmla="*/ 1628 w 1629"/>
              <a:gd name="T7" fmla="*/ 209 h 288"/>
              <a:gd name="T8" fmla="*/ 1628 w 1629"/>
              <a:gd name="T9" fmla="*/ 87 h 288"/>
              <a:gd name="T10" fmla="*/ 1542 w 1629"/>
              <a:gd name="T11" fmla="*/ 0 h 288"/>
              <a:gd name="T12" fmla="*/ 78 w 1629"/>
              <a:gd name="T13" fmla="*/ 0 h 288"/>
              <a:gd name="T14" fmla="*/ 0 w 1629"/>
              <a:gd name="T15" fmla="*/ 87 h 288"/>
              <a:gd name="T16" fmla="*/ 0 w 1629"/>
              <a:gd name="T17" fmla="*/ 209 h 288"/>
              <a:gd name="T18" fmla="*/ 78 w 1629"/>
              <a:gd name="T19" fmla="*/ 287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29" h="288">
                <a:moveTo>
                  <a:pt x="78" y="287"/>
                </a:moveTo>
                <a:lnTo>
                  <a:pt x="78" y="287"/>
                </a:lnTo>
                <a:cubicBezTo>
                  <a:pt x="1542" y="287"/>
                  <a:pt x="1542" y="287"/>
                  <a:pt x="1542" y="287"/>
                </a:cubicBezTo>
                <a:cubicBezTo>
                  <a:pt x="1594" y="287"/>
                  <a:pt x="1628" y="252"/>
                  <a:pt x="1628" y="209"/>
                </a:cubicBezTo>
                <a:cubicBezTo>
                  <a:pt x="1628" y="87"/>
                  <a:pt x="1628" y="87"/>
                  <a:pt x="1628" y="87"/>
                </a:cubicBezTo>
                <a:cubicBezTo>
                  <a:pt x="1628" y="43"/>
                  <a:pt x="1594" y="0"/>
                  <a:pt x="1542" y="0"/>
                </a:cubicBezTo>
                <a:cubicBezTo>
                  <a:pt x="78" y="0"/>
                  <a:pt x="78" y="0"/>
                  <a:pt x="78" y="0"/>
                </a:cubicBezTo>
                <a:cubicBezTo>
                  <a:pt x="35" y="0"/>
                  <a:pt x="0" y="43"/>
                  <a:pt x="0" y="87"/>
                </a:cubicBezTo>
                <a:cubicBezTo>
                  <a:pt x="0" y="209"/>
                  <a:pt x="0" y="209"/>
                  <a:pt x="0" y="209"/>
                </a:cubicBezTo>
                <a:cubicBezTo>
                  <a:pt x="0" y="252"/>
                  <a:pt x="35" y="287"/>
                  <a:pt x="78" y="28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8" name="Freeform 481">
            <a:extLst>
              <a:ext uri="{FF2B5EF4-FFF2-40B4-BE49-F238E27FC236}">
                <a16:creationId xmlns:a16="http://schemas.microsoft.com/office/drawing/2014/main" id="{1E0EBEF5-4485-8741-BC3B-751E910C7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0630" y="5939607"/>
            <a:ext cx="2327531" cy="1346042"/>
          </a:xfrm>
          <a:custGeom>
            <a:avLst/>
            <a:gdLst>
              <a:gd name="T0" fmla="*/ 1516 w 2196"/>
              <a:gd name="T1" fmla="*/ 1271 h 1272"/>
              <a:gd name="T2" fmla="*/ 1516 w 2196"/>
              <a:gd name="T3" fmla="*/ 1271 h 1272"/>
              <a:gd name="T4" fmla="*/ 523 w 2196"/>
              <a:gd name="T5" fmla="*/ 1271 h 1272"/>
              <a:gd name="T6" fmla="*/ 78 w 2196"/>
              <a:gd name="T7" fmla="*/ 1045 h 1272"/>
              <a:gd name="T8" fmla="*/ 78 w 2196"/>
              <a:gd name="T9" fmla="*/ 610 h 1272"/>
              <a:gd name="T10" fmla="*/ 279 w 2196"/>
              <a:gd name="T11" fmla="*/ 427 h 1272"/>
              <a:gd name="T12" fmla="*/ 601 w 2196"/>
              <a:gd name="T13" fmla="*/ 357 h 1272"/>
              <a:gd name="T14" fmla="*/ 732 w 2196"/>
              <a:gd name="T15" fmla="*/ 375 h 1272"/>
              <a:gd name="T16" fmla="*/ 1220 w 2196"/>
              <a:gd name="T17" fmla="*/ 0 h 1272"/>
              <a:gd name="T18" fmla="*/ 1603 w 2196"/>
              <a:gd name="T19" fmla="*/ 183 h 1272"/>
              <a:gd name="T20" fmla="*/ 1664 w 2196"/>
              <a:gd name="T21" fmla="*/ 183 h 1272"/>
              <a:gd name="T22" fmla="*/ 2055 w 2196"/>
              <a:gd name="T23" fmla="*/ 349 h 1272"/>
              <a:gd name="T24" fmla="*/ 2195 w 2196"/>
              <a:gd name="T25" fmla="*/ 697 h 1272"/>
              <a:gd name="T26" fmla="*/ 2021 w 2196"/>
              <a:gd name="T27" fmla="*/ 1097 h 1272"/>
              <a:gd name="T28" fmla="*/ 1516 w 2196"/>
              <a:gd name="T29" fmla="*/ 1271 h 1272"/>
              <a:gd name="T30" fmla="*/ 592 w 2196"/>
              <a:gd name="T31" fmla="*/ 488 h 1272"/>
              <a:gd name="T32" fmla="*/ 592 w 2196"/>
              <a:gd name="T33" fmla="*/ 488 h 1272"/>
              <a:gd name="T34" fmla="*/ 331 w 2196"/>
              <a:gd name="T35" fmla="*/ 540 h 1272"/>
              <a:gd name="T36" fmla="*/ 191 w 2196"/>
              <a:gd name="T37" fmla="*/ 671 h 1272"/>
              <a:gd name="T38" fmla="*/ 183 w 2196"/>
              <a:gd name="T39" fmla="*/ 984 h 1272"/>
              <a:gd name="T40" fmla="*/ 523 w 2196"/>
              <a:gd name="T41" fmla="*/ 1149 h 1272"/>
              <a:gd name="T42" fmla="*/ 1516 w 2196"/>
              <a:gd name="T43" fmla="*/ 1149 h 1272"/>
              <a:gd name="T44" fmla="*/ 1934 w 2196"/>
              <a:gd name="T45" fmla="*/ 1001 h 1272"/>
              <a:gd name="T46" fmla="*/ 2064 w 2196"/>
              <a:gd name="T47" fmla="*/ 697 h 1272"/>
              <a:gd name="T48" fmla="*/ 1968 w 2196"/>
              <a:gd name="T49" fmla="*/ 436 h 1272"/>
              <a:gd name="T50" fmla="*/ 1664 w 2196"/>
              <a:gd name="T51" fmla="*/ 305 h 1272"/>
              <a:gd name="T52" fmla="*/ 1595 w 2196"/>
              <a:gd name="T53" fmla="*/ 314 h 1272"/>
              <a:gd name="T54" fmla="*/ 1525 w 2196"/>
              <a:gd name="T55" fmla="*/ 288 h 1272"/>
              <a:gd name="T56" fmla="*/ 1220 w 2196"/>
              <a:gd name="T57" fmla="*/ 131 h 1272"/>
              <a:gd name="T58" fmla="*/ 836 w 2196"/>
              <a:gd name="T59" fmla="*/ 462 h 1272"/>
              <a:gd name="T60" fmla="*/ 810 w 2196"/>
              <a:gd name="T61" fmla="*/ 514 h 1272"/>
              <a:gd name="T62" fmla="*/ 749 w 2196"/>
              <a:gd name="T63" fmla="*/ 514 h 1272"/>
              <a:gd name="T64" fmla="*/ 601 w 2196"/>
              <a:gd name="T65" fmla="*/ 488 h 1272"/>
              <a:gd name="T66" fmla="*/ 592 w 2196"/>
              <a:gd name="T67" fmla="*/ 488 h 1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196" h="1272">
                <a:moveTo>
                  <a:pt x="1516" y="1271"/>
                </a:moveTo>
                <a:lnTo>
                  <a:pt x="1516" y="1271"/>
                </a:lnTo>
                <a:cubicBezTo>
                  <a:pt x="523" y="1271"/>
                  <a:pt x="523" y="1271"/>
                  <a:pt x="523" y="1271"/>
                </a:cubicBezTo>
                <a:cubicBezTo>
                  <a:pt x="322" y="1271"/>
                  <a:pt x="157" y="1193"/>
                  <a:pt x="78" y="1045"/>
                </a:cubicBezTo>
                <a:cubicBezTo>
                  <a:pt x="0" y="915"/>
                  <a:pt x="0" y="749"/>
                  <a:pt x="78" y="610"/>
                </a:cubicBezTo>
                <a:cubicBezTo>
                  <a:pt x="122" y="532"/>
                  <a:pt x="191" y="471"/>
                  <a:pt x="279" y="427"/>
                </a:cubicBezTo>
                <a:cubicBezTo>
                  <a:pt x="366" y="384"/>
                  <a:pt x="479" y="357"/>
                  <a:pt x="601" y="357"/>
                </a:cubicBezTo>
                <a:cubicBezTo>
                  <a:pt x="645" y="357"/>
                  <a:pt x="688" y="366"/>
                  <a:pt x="732" y="375"/>
                </a:cubicBezTo>
                <a:cubicBezTo>
                  <a:pt x="793" y="157"/>
                  <a:pt x="985" y="0"/>
                  <a:pt x="1220" y="0"/>
                </a:cubicBezTo>
                <a:cubicBezTo>
                  <a:pt x="1368" y="0"/>
                  <a:pt x="1507" y="70"/>
                  <a:pt x="1603" y="183"/>
                </a:cubicBezTo>
                <a:cubicBezTo>
                  <a:pt x="1630" y="183"/>
                  <a:pt x="1647" y="183"/>
                  <a:pt x="1664" y="183"/>
                </a:cubicBezTo>
                <a:cubicBezTo>
                  <a:pt x="1821" y="183"/>
                  <a:pt x="1960" y="244"/>
                  <a:pt x="2055" y="349"/>
                </a:cubicBezTo>
                <a:cubicBezTo>
                  <a:pt x="2142" y="436"/>
                  <a:pt x="2195" y="566"/>
                  <a:pt x="2195" y="697"/>
                </a:cubicBezTo>
                <a:cubicBezTo>
                  <a:pt x="2195" y="854"/>
                  <a:pt x="2134" y="992"/>
                  <a:pt x="2021" y="1097"/>
                </a:cubicBezTo>
                <a:cubicBezTo>
                  <a:pt x="1899" y="1210"/>
                  <a:pt x="1725" y="1271"/>
                  <a:pt x="1516" y="1271"/>
                </a:cubicBezTo>
                <a:close/>
                <a:moveTo>
                  <a:pt x="592" y="488"/>
                </a:moveTo>
                <a:lnTo>
                  <a:pt x="592" y="488"/>
                </a:lnTo>
                <a:cubicBezTo>
                  <a:pt x="497" y="488"/>
                  <a:pt x="410" y="505"/>
                  <a:pt x="331" y="540"/>
                </a:cubicBezTo>
                <a:cubicBezTo>
                  <a:pt x="270" y="575"/>
                  <a:pt x="226" y="619"/>
                  <a:pt x="191" y="671"/>
                </a:cubicBezTo>
                <a:cubicBezTo>
                  <a:pt x="131" y="767"/>
                  <a:pt x="131" y="889"/>
                  <a:pt x="183" y="984"/>
                </a:cubicBezTo>
                <a:cubicBezTo>
                  <a:pt x="244" y="1088"/>
                  <a:pt x="366" y="1149"/>
                  <a:pt x="523" y="1149"/>
                </a:cubicBezTo>
                <a:cubicBezTo>
                  <a:pt x="1516" y="1149"/>
                  <a:pt x="1516" y="1149"/>
                  <a:pt x="1516" y="1149"/>
                </a:cubicBezTo>
                <a:cubicBezTo>
                  <a:pt x="1690" y="1149"/>
                  <a:pt x="1838" y="1097"/>
                  <a:pt x="1934" y="1001"/>
                </a:cubicBezTo>
                <a:cubicBezTo>
                  <a:pt x="2021" y="924"/>
                  <a:pt x="2064" y="819"/>
                  <a:pt x="2064" y="697"/>
                </a:cubicBezTo>
                <a:cubicBezTo>
                  <a:pt x="2064" y="601"/>
                  <a:pt x="2029" y="505"/>
                  <a:pt x="1968" y="436"/>
                </a:cubicBezTo>
                <a:cubicBezTo>
                  <a:pt x="1891" y="357"/>
                  <a:pt x="1786" y="314"/>
                  <a:pt x="1664" y="305"/>
                </a:cubicBezTo>
                <a:cubicBezTo>
                  <a:pt x="1638" y="305"/>
                  <a:pt x="1612" y="314"/>
                  <a:pt x="1595" y="314"/>
                </a:cubicBezTo>
                <a:cubicBezTo>
                  <a:pt x="1568" y="322"/>
                  <a:pt x="1542" y="314"/>
                  <a:pt x="1525" y="288"/>
                </a:cubicBezTo>
                <a:cubicBezTo>
                  <a:pt x="1455" y="192"/>
                  <a:pt x="1342" y="131"/>
                  <a:pt x="1220" y="131"/>
                </a:cubicBezTo>
                <a:cubicBezTo>
                  <a:pt x="1028" y="131"/>
                  <a:pt x="863" y="270"/>
                  <a:pt x="836" y="462"/>
                </a:cubicBezTo>
                <a:cubicBezTo>
                  <a:pt x="836" y="488"/>
                  <a:pt x="828" y="505"/>
                  <a:pt x="810" y="514"/>
                </a:cubicBezTo>
                <a:cubicBezTo>
                  <a:pt x="793" y="523"/>
                  <a:pt x="767" y="523"/>
                  <a:pt x="749" y="514"/>
                </a:cubicBezTo>
                <a:cubicBezTo>
                  <a:pt x="706" y="497"/>
                  <a:pt x="654" y="488"/>
                  <a:pt x="601" y="488"/>
                </a:cubicBezTo>
                <a:lnTo>
                  <a:pt x="592" y="48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9" name="Freeform 482">
            <a:extLst>
              <a:ext uri="{FF2B5EF4-FFF2-40B4-BE49-F238E27FC236}">
                <a16:creationId xmlns:a16="http://schemas.microsoft.com/office/drawing/2014/main" id="{7682625E-D5A2-6F46-8F2E-DCEE2E769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8224" y="1966913"/>
            <a:ext cx="1673205" cy="1682553"/>
          </a:xfrm>
          <a:custGeom>
            <a:avLst/>
            <a:gdLst>
              <a:gd name="T0" fmla="*/ 1577 w 1578"/>
              <a:gd name="T1" fmla="*/ 793 h 1587"/>
              <a:gd name="T2" fmla="*/ 1577 w 1578"/>
              <a:gd name="T3" fmla="*/ 793 h 1587"/>
              <a:gd name="T4" fmla="*/ 784 w 1578"/>
              <a:gd name="T5" fmla="*/ 1586 h 1587"/>
              <a:gd name="T6" fmla="*/ 0 w 1578"/>
              <a:gd name="T7" fmla="*/ 793 h 1587"/>
              <a:gd name="T8" fmla="*/ 784 w 1578"/>
              <a:gd name="T9" fmla="*/ 0 h 1587"/>
              <a:gd name="T10" fmla="*/ 1577 w 1578"/>
              <a:gd name="T11" fmla="*/ 793 h 1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78" h="1587">
                <a:moveTo>
                  <a:pt x="1577" y="793"/>
                </a:moveTo>
                <a:lnTo>
                  <a:pt x="1577" y="793"/>
                </a:lnTo>
                <a:cubicBezTo>
                  <a:pt x="1577" y="1229"/>
                  <a:pt x="1228" y="1586"/>
                  <a:pt x="784" y="1586"/>
                </a:cubicBezTo>
                <a:cubicBezTo>
                  <a:pt x="348" y="1586"/>
                  <a:pt x="0" y="1229"/>
                  <a:pt x="0" y="793"/>
                </a:cubicBezTo>
                <a:cubicBezTo>
                  <a:pt x="0" y="357"/>
                  <a:pt x="348" y="0"/>
                  <a:pt x="784" y="0"/>
                </a:cubicBezTo>
                <a:cubicBezTo>
                  <a:pt x="1228" y="0"/>
                  <a:pt x="1577" y="357"/>
                  <a:pt x="1577" y="79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0" name="Freeform 483">
            <a:extLst>
              <a:ext uri="{FF2B5EF4-FFF2-40B4-BE49-F238E27FC236}">
                <a16:creationId xmlns:a16="http://schemas.microsoft.com/office/drawing/2014/main" id="{E09DED94-4942-4F4B-A58D-5335C5F45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8224" y="4663672"/>
            <a:ext cx="1673205" cy="1682553"/>
          </a:xfrm>
          <a:custGeom>
            <a:avLst/>
            <a:gdLst>
              <a:gd name="T0" fmla="*/ 1577 w 1578"/>
              <a:gd name="T1" fmla="*/ 793 h 1588"/>
              <a:gd name="T2" fmla="*/ 1577 w 1578"/>
              <a:gd name="T3" fmla="*/ 793 h 1588"/>
              <a:gd name="T4" fmla="*/ 784 w 1578"/>
              <a:gd name="T5" fmla="*/ 1587 h 1588"/>
              <a:gd name="T6" fmla="*/ 0 w 1578"/>
              <a:gd name="T7" fmla="*/ 793 h 1588"/>
              <a:gd name="T8" fmla="*/ 784 w 1578"/>
              <a:gd name="T9" fmla="*/ 0 h 1588"/>
              <a:gd name="T10" fmla="*/ 1577 w 1578"/>
              <a:gd name="T11" fmla="*/ 793 h 1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78" h="1588">
                <a:moveTo>
                  <a:pt x="1577" y="793"/>
                </a:moveTo>
                <a:lnTo>
                  <a:pt x="1577" y="793"/>
                </a:lnTo>
                <a:cubicBezTo>
                  <a:pt x="1577" y="1229"/>
                  <a:pt x="1228" y="1587"/>
                  <a:pt x="784" y="1587"/>
                </a:cubicBezTo>
                <a:cubicBezTo>
                  <a:pt x="348" y="1587"/>
                  <a:pt x="0" y="1229"/>
                  <a:pt x="0" y="793"/>
                </a:cubicBezTo>
                <a:cubicBezTo>
                  <a:pt x="0" y="358"/>
                  <a:pt x="348" y="0"/>
                  <a:pt x="784" y="0"/>
                </a:cubicBezTo>
                <a:cubicBezTo>
                  <a:pt x="1228" y="0"/>
                  <a:pt x="1577" y="358"/>
                  <a:pt x="1577" y="79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1" name="Freeform 484">
            <a:extLst>
              <a:ext uri="{FF2B5EF4-FFF2-40B4-BE49-F238E27FC236}">
                <a16:creationId xmlns:a16="http://schemas.microsoft.com/office/drawing/2014/main" id="{32FB6178-5143-8547-B1F4-9BBB55264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8224" y="7369776"/>
            <a:ext cx="1673205" cy="1673205"/>
          </a:xfrm>
          <a:custGeom>
            <a:avLst/>
            <a:gdLst>
              <a:gd name="T0" fmla="*/ 1577 w 1578"/>
              <a:gd name="T1" fmla="*/ 784 h 1578"/>
              <a:gd name="T2" fmla="*/ 1577 w 1578"/>
              <a:gd name="T3" fmla="*/ 784 h 1578"/>
              <a:gd name="T4" fmla="*/ 784 w 1578"/>
              <a:gd name="T5" fmla="*/ 1577 h 1578"/>
              <a:gd name="T6" fmla="*/ 0 w 1578"/>
              <a:gd name="T7" fmla="*/ 784 h 1578"/>
              <a:gd name="T8" fmla="*/ 784 w 1578"/>
              <a:gd name="T9" fmla="*/ 0 h 1578"/>
              <a:gd name="T10" fmla="*/ 1577 w 1578"/>
              <a:gd name="T11" fmla="*/ 784 h 1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78" h="1578">
                <a:moveTo>
                  <a:pt x="1577" y="784"/>
                </a:moveTo>
                <a:lnTo>
                  <a:pt x="1577" y="784"/>
                </a:lnTo>
                <a:cubicBezTo>
                  <a:pt x="1577" y="1228"/>
                  <a:pt x="1228" y="1577"/>
                  <a:pt x="784" y="1577"/>
                </a:cubicBezTo>
                <a:cubicBezTo>
                  <a:pt x="348" y="1577"/>
                  <a:pt x="0" y="1228"/>
                  <a:pt x="0" y="784"/>
                </a:cubicBezTo>
                <a:cubicBezTo>
                  <a:pt x="0" y="348"/>
                  <a:pt x="348" y="0"/>
                  <a:pt x="784" y="0"/>
                </a:cubicBezTo>
                <a:cubicBezTo>
                  <a:pt x="1228" y="0"/>
                  <a:pt x="1577" y="348"/>
                  <a:pt x="1577" y="78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2" name="Freeform 485">
            <a:extLst>
              <a:ext uri="{FF2B5EF4-FFF2-40B4-BE49-F238E27FC236}">
                <a16:creationId xmlns:a16="http://schemas.microsoft.com/office/drawing/2014/main" id="{BD1429A4-7E47-7746-9308-0265932FA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8224" y="10066535"/>
            <a:ext cx="1673205" cy="1682553"/>
          </a:xfrm>
          <a:custGeom>
            <a:avLst/>
            <a:gdLst>
              <a:gd name="T0" fmla="*/ 1577 w 1578"/>
              <a:gd name="T1" fmla="*/ 793 h 1587"/>
              <a:gd name="T2" fmla="*/ 1577 w 1578"/>
              <a:gd name="T3" fmla="*/ 793 h 1587"/>
              <a:gd name="T4" fmla="*/ 784 w 1578"/>
              <a:gd name="T5" fmla="*/ 1586 h 1587"/>
              <a:gd name="T6" fmla="*/ 0 w 1578"/>
              <a:gd name="T7" fmla="*/ 793 h 1587"/>
              <a:gd name="T8" fmla="*/ 784 w 1578"/>
              <a:gd name="T9" fmla="*/ 0 h 1587"/>
              <a:gd name="T10" fmla="*/ 1577 w 1578"/>
              <a:gd name="T11" fmla="*/ 793 h 1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78" h="1587">
                <a:moveTo>
                  <a:pt x="1577" y="793"/>
                </a:moveTo>
                <a:lnTo>
                  <a:pt x="1577" y="793"/>
                </a:lnTo>
                <a:cubicBezTo>
                  <a:pt x="1577" y="1229"/>
                  <a:pt x="1228" y="1586"/>
                  <a:pt x="784" y="1586"/>
                </a:cubicBezTo>
                <a:cubicBezTo>
                  <a:pt x="348" y="1586"/>
                  <a:pt x="0" y="1229"/>
                  <a:pt x="0" y="793"/>
                </a:cubicBezTo>
                <a:cubicBezTo>
                  <a:pt x="0" y="357"/>
                  <a:pt x="348" y="0"/>
                  <a:pt x="784" y="0"/>
                </a:cubicBezTo>
                <a:cubicBezTo>
                  <a:pt x="1228" y="0"/>
                  <a:pt x="1577" y="357"/>
                  <a:pt x="1577" y="79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572" name="Group 54">
            <a:extLst>
              <a:ext uri="{FF2B5EF4-FFF2-40B4-BE49-F238E27FC236}">
                <a16:creationId xmlns:a16="http://schemas.microsoft.com/office/drawing/2014/main" id="{62F60CB2-F20F-2D49-9B65-F7271580C715}"/>
              </a:ext>
            </a:extLst>
          </p:cNvPr>
          <p:cNvGrpSpPr/>
          <p:nvPr/>
        </p:nvGrpSpPr>
        <p:grpSpPr>
          <a:xfrm>
            <a:off x="9973785" y="7556486"/>
            <a:ext cx="3538065" cy="1299545"/>
            <a:chOff x="5517310" y="11246836"/>
            <a:chExt cx="3676939" cy="1299545"/>
          </a:xfrm>
        </p:grpSpPr>
        <p:sp>
          <p:nvSpPr>
            <p:cNvPr id="573" name="CuadroTexto 395">
              <a:extLst>
                <a:ext uri="{FF2B5EF4-FFF2-40B4-BE49-F238E27FC236}">
                  <a16:creationId xmlns:a16="http://schemas.microsoft.com/office/drawing/2014/main" id="{4D066EA9-2EE6-CA4E-A604-E06333705DF6}"/>
                </a:ext>
              </a:extLst>
            </p:cNvPr>
            <p:cNvSpPr txBox="1"/>
            <p:nvPr/>
          </p:nvSpPr>
          <p:spPr>
            <a:xfrm>
              <a:off x="6191337" y="11246836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574" name="Rectangle 56">
              <a:extLst>
                <a:ext uri="{FF2B5EF4-FFF2-40B4-BE49-F238E27FC236}">
                  <a16:creationId xmlns:a16="http://schemas.microsoft.com/office/drawing/2014/main" id="{B49E4285-F71F-4845-9C10-AA1EE8AC9380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575" name="CuadroTexto 574">
            <a:extLst>
              <a:ext uri="{FF2B5EF4-FFF2-40B4-BE49-F238E27FC236}">
                <a16:creationId xmlns:a16="http://schemas.microsoft.com/office/drawing/2014/main" id="{E0E41817-1C71-5649-A018-F28F2049DDE3}"/>
              </a:ext>
            </a:extLst>
          </p:cNvPr>
          <p:cNvSpPr txBox="1"/>
          <p:nvPr/>
        </p:nvSpPr>
        <p:spPr>
          <a:xfrm>
            <a:off x="6285135" y="2109866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1</a:t>
            </a:r>
          </a:p>
        </p:txBody>
      </p:sp>
      <p:sp>
        <p:nvSpPr>
          <p:cNvPr id="576" name="CuadroTexto 575">
            <a:extLst>
              <a:ext uri="{FF2B5EF4-FFF2-40B4-BE49-F238E27FC236}">
                <a16:creationId xmlns:a16="http://schemas.microsoft.com/office/drawing/2014/main" id="{D18A3CA4-7D89-4240-8592-F4D6DBFB50AD}"/>
              </a:ext>
            </a:extLst>
          </p:cNvPr>
          <p:cNvSpPr txBox="1"/>
          <p:nvPr/>
        </p:nvSpPr>
        <p:spPr>
          <a:xfrm>
            <a:off x="6300867" y="4784238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2</a:t>
            </a:r>
          </a:p>
        </p:txBody>
      </p:sp>
      <p:sp>
        <p:nvSpPr>
          <p:cNvPr id="577" name="CuadroTexto 576">
            <a:extLst>
              <a:ext uri="{FF2B5EF4-FFF2-40B4-BE49-F238E27FC236}">
                <a16:creationId xmlns:a16="http://schemas.microsoft.com/office/drawing/2014/main" id="{CB8E9363-FDDF-5646-AA18-9591A7C223DE}"/>
              </a:ext>
            </a:extLst>
          </p:cNvPr>
          <p:cNvSpPr txBox="1"/>
          <p:nvPr/>
        </p:nvSpPr>
        <p:spPr>
          <a:xfrm>
            <a:off x="6313089" y="7534959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3</a:t>
            </a:r>
          </a:p>
        </p:txBody>
      </p:sp>
      <p:sp>
        <p:nvSpPr>
          <p:cNvPr id="578" name="CuadroTexto 577">
            <a:extLst>
              <a:ext uri="{FF2B5EF4-FFF2-40B4-BE49-F238E27FC236}">
                <a16:creationId xmlns:a16="http://schemas.microsoft.com/office/drawing/2014/main" id="{4E396126-20FA-AE4A-9215-616A1CB18F96}"/>
              </a:ext>
            </a:extLst>
          </p:cNvPr>
          <p:cNvSpPr txBox="1"/>
          <p:nvPr/>
        </p:nvSpPr>
        <p:spPr>
          <a:xfrm>
            <a:off x="6300725" y="10204276"/>
            <a:ext cx="7793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4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558DBA9-5007-AF46-B91F-DF62404C42A9}"/>
              </a:ext>
            </a:extLst>
          </p:cNvPr>
          <p:cNvGrpSpPr/>
          <p:nvPr/>
        </p:nvGrpSpPr>
        <p:grpSpPr>
          <a:xfrm>
            <a:off x="16689990" y="4502143"/>
            <a:ext cx="6278339" cy="4716592"/>
            <a:chOff x="2232442" y="3643574"/>
            <a:chExt cx="6278339" cy="4716592"/>
          </a:xfrm>
        </p:grpSpPr>
        <p:sp>
          <p:nvSpPr>
            <p:cNvPr id="40" name="CuadroTexto 598">
              <a:extLst>
                <a:ext uri="{FF2B5EF4-FFF2-40B4-BE49-F238E27FC236}">
                  <a16:creationId xmlns:a16="http://schemas.microsoft.com/office/drawing/2014/main" id="{82E64E0F-DE0B-DD4A-B598-14CC2F894DAB}"/>
                </a:ext>
              </a:extLst>
            </p:cNvPr>
            <p:cNvSpPr txBox="1"/>
            <p:nvPr/>
          </p:nvSpPr>
          <p:spPr>
            <a:xfrm>
              <a:off x="2232442" y="3643574"/>
              <a:ext cx="307488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Travel</a:t>
              </a:r>
            </a:p>
          </p:txBody>
        </p:sp>
        <p:sp>
          <p:nvSpPr>
            <p:cNvPr id="41" name="CuadroTexto 599">
              <a:extLst>
                <a:ext uri="{FF2B5EF4-FFF2-40B4-BE49-F238E27FC236}">
                  <a16:creationId xmlns:a16="http://schemas.microsoft.com/office/drawing/2014/main" id="{EE34739F-5DD1-A546-B0DC-E807B3A331DD}"/>
                </a:ext>
              </a:extLst>
            </p:cNvPr>
            <p:cNvSpPr txBox="1"/>
            <p:nvPr/>
          </p:nvSpPr>
          <p:spPr>
            <a:xfrm>
              <a:off x="2236244" y="4943846"/>
              <a:ext cx="6274537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95B015D-9296-0C42-BA0C-F2B0B3743897}"/>
              </a:ext>
            </a:extLst>
          </p:cNvPr>
          <p:cNvGrpSpPr/>
          <p:nvPr/>
        </p:nvGrpSpPr>
        <p:grpSpPr>
          <a:xfrm flipH="1">
            <a:off x="1039043" y="1966913"/>
            <a:ext cx="4518438" cy="1592908"/>
            <a:chOff x="2088671" y="10759890"/>
            <a:chExt cx="4518438" cy="1592908"/>
          </a:xfrm>
        </p:grpSpPr>
        <p:sp>
          <p:nvSpPr>
            <p:cNvPr id="43" name="CuadroTexto 395">
              <a:extLst>
                <a:ext uri="{FF2B5EF4-FFF2-40B4-BE49-F238E27FC236}">
                  <a16:creationId xmlns:a16="http://schemas.microsoft.com/office/drawing/2014/main" id="{4FE4B22E-0CC5-DB4A-AD64-F6E41116A97E}"/>
                </a:ext>
              </a:extLst>
            </p:cNvPr>
            <p:cNvSpPr txBox="1"/>
            <p:nvPr/>
          </p:nvSpPr>
          <p:spPr>
            <a:xfrm>
              <a:off x="2112117" y="1075989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44" name="Rectangle 56">
              <a:extLst>
                <a:ext uri="{FF2B5EF4-FFF2-40B4-BE49-F238E27FC236}">
                  <a16:creationId xmlns:a16="http://schemas.microsoft.com/office/drawing/2014/main" id="{7A14DF6D-7366-3542-8391-95A45DFE3FE3}"/>
                </a:ext>
              </a:extLst>
            </p:cNvPr>
            <p:cNvSpPr/>
            <p:nvPr/>
          </p:nvSpPr>
          <p:spPr>
            <a:xfrm>
              <a:off x="2088671" y="11398691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FC94D5A-0679-0A41-8B21-2E9AC65473F4}"/>
              </a:ext>
            </a:extLst>
          </p:cNvPr>
          <p:cNvGrpSpPr/>
          <p:nvPr/>
        </p:nvGrpSpPr>
        <p:grpSpPr>
          <a:xfrm flipH="1">
            <a:off x="1039043" y="4689798"/>
            <a:ext cx="4518438" cy="1592908"/>
            <a:chOff x="7365137" y="10759890"/>
            <a:chExt cx="4518438" cy="1592908"/>
          </a:xfrm>
        </p:grpSpPr>
        <p:sp>
          <p:nvSpPr>
            <p:cNvPr id="46" name="CuadroTexto 395">
              <a:extLst>
                <a:ext uri="{FF2B5EF4-FFF2-40B4-BE49-F238E27FC236}">
                  <a16:creationId xmlns:a16="http://schemas.microsoft.com/office/drawing/2014/main" id="{2279AC73-D598-4745-829F-E5DF4692DB5B}"/>
                </a:ext>
              </a:extLst>
            </p:cNvPr>
            <p:cNvSpPr txBox="1"/>
            <p:nvPr/>
          </p:nvSpPr>
          <p:spPr>
            <a:xfrm>
              <a:off x="7388583" y="1075989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47" name="Rectangle 56">
              <a:extLst>
                <a:ext uri="{FF2B5EF4-FFF2-40B4-BE49-F238E27FC236}">
                  <a16:creationId xmlns:a16="http://schemas.microsoft.com/office/drawing/2014/main" id="{26A19B43-BF9E-C040-9942-0C85B367CDAA}"/>
                </a:ext>
              </a:extLst>
            </p:cNvPr>
            <p:cNvSpPr/>
            <p:nvPr/>
          </p:nvSpPr>
          <p:spPr>
            <a:xfrm>
              <a:off x="7365137" y="11398691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05756D7-0E51-7447-A71A-6AD625D81A7F}"/>
              </a:ext>
            </a:extLst>
          </p:cNvPr>
          <p:cNvGrpSpPr/>
          <p:nvPr/>
        </p:nvGrpSpPr>
        <p:grpSpPr>
          <a:xfrm flipH="1">
            <a:off x="1039043" y="7369776"/>
            <a:ext cx="4518438" cy="1592908"/>
            <a:chOff x="12756028" y="10759890"/>
            <a:chExt cx="4518438" cy="1592908"/>
          </a:xfrm>
        </p:grpSpPr>
        <p:sp>
          <p:nvSpPr>
            <p:cNvPr id="49" name="CuadroTexto 395">
              <a:extLst>
                <a:ext uri="{FF2B5EF4-FFF2-40B4-BE49-F238E27FC236}">
                  <a16:creationId xmlns:a16="http://schemas.microsoft.com/office/drawing/2014/main" id="{B4E46B7F-46C5-E94D-965F-6A6C7A824A5E}"/>
                </a:ext>
              </a:extLst>
            </p:cNvPr>
            <p:cNvSpPr txBox="1"/>
            <p:nvPr/>
          </p:nvSpPr>
          <p:spPr>
            <a:xfrm>
              <a:off x="12779474" y="1075989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50" name="Rectangle 56">
              <a:extLst>
                <a:ext uri="{FF2B5EF4-FFF2-40B4-BE49-F238E27FC236}">
                  <a16:creationId xmlns:a16="http://schemas.microsoft.com/office/drawing/2014/main" id="{B3021F90-B228-4647-8CC2-A4A870FB7817}"/>
                </a:ext>
              </a:extLst>
            </p:cNvPr>
            <p:cNvSpPr/>
            <p:nvPr/>
          </p:nvSpPr>
          <p:spPr>
            <a:xfrm>
              <a:off x="12756028" y="11398691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5FC60B7-2801-834C-9E39-60C94E71EB14}"/>
              </a:ext>
            </a:extLst>
          </p:cNvPr>
          <p:cNvGrpSpPr/>
          <p:nvPr/>
        </p:nvGrpSpPr>
        <p:grpSpPr>
          <a:xfrm flipH="1">
            <a:off x="995693" y="10122557"/>
            <a:ext cx="4518438" cy="1592908"/>
            <a:chOff x="18075106" y="10759890"/>
            <a:chExt cx="4518438" cy="1592908"/>
          </a:xfrm>
        </p:grpSpPr>
        <p:sp>
          <p:nvSpPr>
            <p:cNvPr id="52" name="CuadroTexto 395">
              <a:extLst>
                <a:ext uri="{FF2B5EF4-FFF2-40B4-BE49-F238E27FC236}">
                  <a16:creationId xmlns:a16="http://schemas.microsoft.com/office/drawing/2014/main" id="{F97545E0-E40B-0046-8AD5-6F1D9859B14E}"/>
                </a:ext>
              </a:extLst>
            </p:cNvPr>
            <p:cNvSpPr txBox="1"/>
            <p:nvPr/>
          </p:nvSpPr>
          <p:spPr>
            <a:xfrm>
              <a:off x="18098552" y="1075989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53" name="Rectangle 56">
              <a:extLst>
                <a:ext uri="{FF2B5EF4-FFF2-40B4-BE49-F238E27FC236}">
                  <a16:creationId xmlns:a16="http://schemas.microsoft.com/office/drawing/2014/main" id="{64173A70-AE17-1945-AC6A-44550E5536D4}"/>
                </a:ext>
              </a:extLst>
            </p:cNvPr>
            <p:cNvSpPr/>
            <p:nvPr/>
          </p:nvSpPr>
          <p:spPr>
            <a:xfrm>
              <a:off x="18075106" y="11398691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81585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Freeform 405">
            <a:extLst>
              <a:ext uri="{FF2B5EF4-FFF2-40B4-BE49-F238E27FC236}">
                <a16:creationId xmlns:a16="http://schemas.microsoft.com/office/drawing/2014/main" id="{49F26CE4-5DFF-D643-9BFB-DA77DE736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2519" y="4840486"/>
            <a:ext cx="8576359" cy="7425684"/>
          </a:xfrm>
          <a:custGeom>
            <a:avLst/>
            <a:gdLst>
              <a:gd name="T0" fmla="*/ 3698 w 7397"/>
              <a:gd name="T1" fmla="*/ 0 h 6403"/>
              <a:gd name="T2" fmla="*/ 0 w 7397"/>
              <a:gd name="T3" fmla="*/ 6402 h 6403"/>
              <a:gd name="T4" fmla="*/ 7396 w 7397"/>
              <a:gd name="T5" fmla="*/ 6402 h 6403"/>
              <a:gd name="T6" fmla="*/ 3698 w 7397"/>
              <a:gd name="T7" fmla="*/ 0 h 6403"/>
              <a:gd name="T8" fmla="*/ 0 w 7397"/>
              <a:gd name="T9" fmla="*/ 6402 h 6403"/>
              <a:gd name="T10" fmla="*/ 7396 w 7397"/>
              <a:gd name="T11" fmla="*/ 6402 h 6403"/>
              <a:gd name="T12" fmla="*/ 3698 w 7397"/>
              <a:gd name="T13" fmla="*/ 0 h 6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397" h="6403">
                <a:moveTo>
                  <a:pt x="3698" y="0"/>
                </a:moveTo>
                <a:lnTo>
                  <a:pt x="0" y="6402"/>
                </a:lnTo>
                <a:lnTo>
                  <a:pt x="7396" y="6402"/>
                </a:lnTo>
                <a:lnTo>
                  <a:pt x="3698" y="0"/>
                </a:lnTo>
                <a:lnTo>
                  <a:pt x="0" y="6402"/>
                </a:lnTo>
                <a:lnTo>
                  <a:pt x="7396" y="6402"/>
                </a:lnTo>
                <a:lnTo>
                  <a:pt x="3698" y="0"/>
                </a:lnTo>
              </a:path>
            </a:pathLst>
          </a:custGeom>
          <a:solidFill>
            <a:srgbClr val="D16A5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9" name="Freeform 406">
            <a:extLst>
              <a:ext uri="{FF2B5EF4-FFF2-40B4-BE49-F238E27FC236}">
                <a16:creationId xmlns:a16="http://schemas.microsoft.com/office/drawing/2014/main" id="{EB8149E8-7754-CE4C-8E80-77590B7DA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5465" y="8824373"/>
            <a:ext cx="3830468" cy="3313941"/>
          </a:xfrm>
          <a:custGeom>
            <a:avLst/>
            <a:gdLst>
              <a:gd name="T0" fmla="*/ 1651 w 3303"/>
              <a:gd name="T1" fmla="*/ 0 h 2857"/>
              <a:gd name="T2" fmla="*/ 0 w 3303"/>
              <a:gd name="T3" fmla="*/ 2856 h 2857"/>
              <a:gd name="T4" fmla="*/ 3302 w 3303"/>
              <a:gd name="T5" fmla="*/ 2856 h 2857"/>
              <a:gd name="T6" fmla="*/ 1651 w 3303"/>
              <a:gd name="T7" fmla="*/ 0 h 2857"/>
              <a:gd name="T8" fmla="*/ 0 w 3303"/>
              <a:gd name="T9" fmla="*/ 2856 h 2857"/>
              <a:gd name="T10" fmla="*/ 3302 w 3303"/>
              <a:gd name="T11" fmla="*/ 2856 h 2857"/>
              <a:gd name="T12" fmla="*/ 1651 w 3303"/>
              <a:gd name="T13" fmla="*/ 0 h 28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03" h="2857">
                <a:moveTo>
                  <a:pt x="1651" y="0"/>
                </a:moveTo>
                <a:lnTo>
                  <a:pt x="0" y="2856"/>
                </a:lnTo>
                <a:lnTo>
                  <a:pt x="3302" y="2856"/>
                </a:lnTo>
                <a:lnTo>
                  <a:pt x="1651" y="0"/>
                </a:lnTo>
                <a:lnTo>
                  <a:pt x="0" y="2856"/>
                </a:lnTo>
                <a:lnTo>
                  <a:pt x="3302" y="2856"/>
                </a:lnTo>
                <a:lnTo>
                  <a:pt x="1651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60" name="Freeform 407">
            <a:extLst>
              <a:ext uri="{FF2B5EF4-FFF2-40B4-BE49-F238E27FC236}">
                <a16:creationId xmlns:a16="http://schemas.microsoft.com/office/drawing/2014/main" id="{B4EE05CF-57AB-834B-86B7-3292C746A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2934" y="12255941"/>
            <a:ext cx="9440642" cy="245477"/>
          </a:xfrm>
          <a:custGeom>
            <a:avLst/>
            <a:gdLst>
              <a:gd name="T0" fmla="*/ 8138 w 8139"/>
              <a:gd name="T1" fmla="*/ 211 h 212"/>
              <a:gd name="T2" fmla="*/ 0 w 8139"/>
              <a:gd name="T3" fmla="*/ 211 h 212"/>
              <a:gd name="T4" fmla="*/ 0 w 8139"/>
              <a:gd name="T5" fmla="*/ 0 h 212"/>
              <a:gd name="T6" fmla="*/ 8138 w 8139"/>
              <a:gd name="T7" fmla="*/ 0 h 212"/>
              <a:gd name="T8" fmla="*/ 8138 w 8139"/>
              <a:gd name="T9" fmla="*/ 211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39" h="212">
                <a:moveTo>
                  <a:pt x="8138" y="211"/>
                </a:moveTo>
                <a:lnTo>
                  <a:pt x="0" y="211"/>
                </a:lnTo>
                <a:lnTo>
                  <a:pt x="0" y="0"/>
                </a:lnTo>
                <a:lnTo>
                  <a:pt x="8138" y="0"/>
                </a:lnTo>
                <a:lnTo>
                  <a:pt x="8138" y="211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1" name="Freeform 408">
            <a:extLst>
              <a:ext uri="{FF2B5EF4-FFF2-40B4-BE49-F238E27FC236}">
                <a16:creationId xmlns:a16="http://schemas.microsoft.com/office/drawing/2014/main" id="{D1D45F47-C8B5-D041-A53D-E95B88A2A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2519" y="4088710"/>
            <a:ext cx="4935115" cy="8295082"/>
          </a:xfrm>
          <a:custGeom>
            <a:avLst/>
            <a:gdLst>
              <a:gd name="T0" fmla="*/ 4254 w 4255"/>
              <a:gd name="T1" fmla="*/ 101 h 7153"/>
              <a:gd name="T2" fmla="*/ 177 w 4255"/>
              <a:gd name="T3" fmla="*/ 7152 h 7153"/>
              <a:gd name="T4" fmla="*/ 0 w 4255"/>
              <a:gd name="T5" fmla="*/ 7042 h 7153"/>
              <a:gd name="T6" fmla="*/ 4068 w 4255"/>
              <a:gd name="T7" fmla="*/ 0 h 7153"/>
              <a:gd name="T8" fmla="*/ 4254 w 4255"/>
              <a:gd name="T9" fmla="*/ 101 h 7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55" h="7153">
                <a:moveTo>
                  <a:pt x="4254" y="101"/>
                </a:moveTo>
                <a:lnTo>
                  <a:pt x="177" y="7152"/>
                </a:lnTo>
                <a:lnTo>
                  <a:pt x="0" y="7042"/>
                </a:lnTo>
                <a:lnTo>
                  <a:pt x="4068" y="0"/>
                </a:lnTo>
                <a:lnTo>
                  <a:pt x="4254" y="101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2" name="Freeform 409">
            <a:extLst>
              <a:ext uri="{FF2B5EF4-FFF2-40B4-BE49-F238E27FC236}">
                <a16:creationId xmlns:a16="http://schemas.microsoft.com/office/drawing/2014/main" id="{9A74EE6B-D818-9C4F-A18B-0EA0096AB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8651" y="4088710"/>
            <a:ext cx="4935112" cy="8295082"/>
          </a:xfrm>
          <a:custGeom>
            <a:avLst/>
            <a:gdLst>
              <a:gd name="T0" fmla="*/ 0 w 4255"/>
              <a:gd name="T1" fmla="*/ 101 h 7153"/>
              <a:gd name="T2" fmla="*/ 4077 w 4255"/>
              <a:gd name="T3" fmla="*/ 7152 h 7153"/>
              <a:gd name="T4" fmla="*/ 4254 w 4255"/>
              <a:gd name="T5" fmla="*/ 7042 h 7153"/>
              <a:gd name="T6" fmla="*/ 185 w 4255"/>
              <a:gd name="T7" fmla="*/ 0 h 7153"/>
              <a:gd name="T8" fmla="*/ 0 w 4255"/>
              <a:gd name="T9" fmla="*/ 101 h 7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55" h="7153">
                <a:moveTo>
                  <a:pt x="0" y="101"/>
                </a:moveTo>
                <a:lnTo>
                  <a:pt x="4077" y="7152"/>
                </a:lnTo>
                <a:lnTo>
                  <a:pt x="4254" y="7042"/>
                </a:lnTo>
                <a:lnTo>
                  <a:pt x="185" y="0"/>
                </a:lnTo>
                <a:lnTo>
                  <a:pt x="0" y="101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5" name="CuadroTexto 494">
            <a:extLst>
              <a:ext uri="{FF2B5EF4-FFF2-40B4-BE49-F238E27FC236}">
                <a16:creationId xmlns:a16="http://schemas.microsoft.com/office/drawing/2014/main" id="{E93D7B4B-57C8-644A-B549-FCE74A70DDC3}"/>
              </a:ext>
            </a:extLst>
          </p:cNvPr>
          <p:cNvSpPr txBox="1"/>
          <p:nvPr/>
        </p:nvSpPr>
        <p:spPr>
          <a:xfrm>
            <a:off x="10651394" y="763070"/>
            <a:ext cx="30748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Travel</a:t>
            </a:r>
          </a:p>
        </p:txBody>
      </p:sp>
      <p:sp>
        <p:nvSpPr>
          <p:cNvPr id="496" name="CuadroTexto 495">
            <a:extLst>
              <a:ext uri="{FF2B5EF4-FFF2-40B4-BE49-F238E27FC236}">
                <a16:creationId xmlns:a16="http://schemas.microsoft.com/office/drawing/2014/main" id="{8FC01B6D-6B61-7E44-8E20-3BE07E2C3193}"/>
              </a:ext>
            </a:extLst>
          </p:cNvPr>
          <p:cNvSpPr txBox="1"/>
          <p:nvPr/>
        </p:nvSpPr>
        <p:spPr>
          <a:xfrm>
            <a:off x="2451398" y="2278495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" name="Triángulo 2">
            <a:extLst>
              <a:ext uri="{FF2B5EF4-FFF2-40B4-BE49-F238E27FC236}">
                <a16:creationId xmlns:a16="http://schemas.microsoft.com/office/drawing/2014/main" id="{4F4AFDB7-D41B-5341-B208-00AE87C5FAF4}"/>
              </a:ext>
            </a:extLst>
          </p:cNvPr>
          <p:cNvSpPr/>
          <p:nvPr/>
        </p:nvSpPr>
        <p:spPr>
          <a:xfrm>
            <a:off x="8116674" y="5013715"/>
            <a:ext cx="8292880" cy="7287491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97" name="Triángulo 496">
            <a:extLst>
              <a:ext uri="{FF2B5EF4-FFF2-40B4-BE49-F238E27FC236}">
                <a16:creationId xmlns:a16="http://schemas.microsoft.com/office/drawing/2014/main" id="{367F7446-5E86-334A-A7DB-5BD1F6930AA6}"/>
              </a:ext>
            </a:extLst>
          </p:cNvPr>
          <p:cNvSpPr/>
          <p:nvPr/>
        </p:nvSpPr>
        <p:spPr>
          <a:xfrm>
            <a:off x="10265546" y="8747663"/>
            <a:ext cx="3785196" cy="343154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74" name="Triángulo 473">
            <a:extLst>
              <a:ext uri="{FF2B5EF4-FFF2-40B4-BE49-F238E27FC236}">
                <a16:creationId xmlns:a16="http://schemas.microsoft.com/office/drawing/2014/main" id="{BE1572E5-AF31-A94C-B6E5-6D1F04CD005C}"/>
              </a:ext>
            </a:extLst>
          </p:cNvPr>
          <p:cNvSpPr/>
          <p:nvPr/>
        </p:nvSpPr>
        <p:spPr>
          <a:xfrm rot="10800000">
            <a:off x="19994024" y="6600423"/>
            <a:ext cx="2689276" cy="231289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75" name="Triángulo 474">
            <a:extLst>
              <a:ext uri="{FF2B5EF4-FFF2-40B4-BE49-F238E27FC236}">
                <a16:creationId xmlns:a16="http://schemas.microsoft.com/office/drawing/2014/main" id="{086ECC98-4952-5D45-A185-27DB0C9D2C4C}"/>
              </a:ext>
            </a:extLst>
          </p:cNvPr>
          <p:cNvSpPr/>
          <p:nvPr/>
        </p:nvSpPr>
        <p:spPr>
          <a:xfrm rot="10800000">
            <a:off x="16588278" y="6633882"/>
            <a:ext cx="2689276" cy="231289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76" name="Triángulo 475">
            <a:extLst>
              <a:ext uri="{FF2B5EF4-FFF2-40B4-BE49-F238E27FC236}">
                <a16:creationId xmlns:a16="http://schemas.microsoft.com/office/drawing/2014/main" id="{8547D8C6-0B2A-F346-B5AE-C0686FB67157}"/>
              </a:ext>
            </a:extLst>
          </p:cNvPr>
          <p:cNvSpPr/>
          <p:nvPr/>
        </p:nvSpPr>
        <p:spPr>
          <a:xfrm>
            <a:off x="1455851" y="6615953"/>
            <a:ext cx="2689276" cy="231289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77" name="Triángulo 476">
            <a:extLst>
              <a:ext uri="{FF2B5EF4-FFF2-40B4-BE49-F238E27FC236}">
                <a16:creationId xmlns:a16="http://schemas.microsoft.com/office/drawing/2014/main" id="{A7981BD5-F07A-004B-AA15-E577DA1AB920}"/>
              </a:ext>
            </a:extLst>
          </p:cNvPr>
          <p:cNvSpPr/>
          <p:nvPr/>
        </p:nvSpPr>
        <p:spPr>
          <a:xfrm>
            <a:off x="4861597" y="6609388"/>
            <a:ext cx="2689276" cy="231289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0" name="Freeform 408">
            <a:extLst>
              <a:ext uri="{FF2B5EF4-FFF2-40B4-BE49-F238E27FC236}">
                <a16:creationId xmlns:a16="http://schemas.microsoft.com/office/drawing/2014/main" id="{E7979AE2-F0B7-1E48-A921-37DDC4C07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37777" y="6938730"/>
            <a:ext cx="2376456" cy="2053537"/>
          </a:xfrm>
          <a:custGeom>
            <a:avLst/>
            <a:gdLst>
              <a:gd name="T0" fmla="*/ 802 w 2077"/>
              <a:gd name="T1" fmla="*/ 1621 h 1796"/>
              <a:gd name="T2" fmla="*/ 802 w 2077"/>
              <a:gd name="T3" fmla="*/ 1621 h 1796"/>
              <a:gd name="T4" fmla="*/ 99 w 2077"/>
              <a:gd name="T5" fmla="*/ 405 h 1796"/>
              <a:gd name="T6" fmla="*/ 339 w 2077"/>
              <a:gd name="T7" fmla="*/ 0 h 1796"/>
              <a:gd name="T8" fmla="*/ 1737 w 2077"/>
              <a:gd name="T9" fmla="*/ 0 h 1796"/>
              <a:gd name="T10" fmla="*/ 1969 w 2077"/>
              <a:gd name="T11" fmla="*/ 405 h 1796"/>
              <a:gd name="T12" fmla="*/ 1266 w 2077"/>
              <a:gd name="T13" fmla="*/ 1621 h 1796"/>
              <a:gd name="T14" fmla="*/ 802 w 2077"/>
              <a:gd name="T15" fmla="*/ 1621 h 1796"/>
              <a:gd name="T16" fmla="*/ 99 w 2077"/>
              <a:gd name="T17" fmla="*/ 405 h 1796"/>
              <a:gd name="T18" fmla="*/ 339 w 2077"/>
              <a:gd name="T19" fmla="*/ 0 h 1796"/>
              <a:gd name="T20" fmla="*/ 1737 w 2077"/>
              <a:gd name="T21" fmla="*/ 0 h 1796"/>
              <a:gd name="T22" fmla="*/ 1969 w 2077"/>
              <a:gd name="T23" fmla="*/ 405 h 1796"/>
              <a:gd name="T24" fmla="*/ 1266 w 2077"/>
              <a:gd name="T25" fmla="*/ 1621 h 1796"/>
              <a:gd name="T26" fmla="*/ 802 w 2077"/>
              <a:gd name="T27" fmla="*/ 1621 h 17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77" h="1796">
                <a:moveTo>
                  <a:pt x="802" y="1621"/>
                </a:moveTo>
                <a:lnTo>
                  <a:pt x="802" y="1621"/>
                </a:lnTo>
                <a:cubicBezTo>
                  <a:pt x="99" y="405"/>
                  <a:pt x="99" y="405"/>
                  <a:pt x="99" y="405"/>
                </a:cubicBezTo>
                <a:cubicBezTo>
                  <a:pt x="0" y="223"/>
                  <a:pt x="132" y="0"/>
                  <a:pt x="339" y="0"/>
                </a:cubicBezTo>
                <a:cubicBezTo>
                  <a:pt x="1737" y="0"/>
                  <a:pt x="1737" y="0"/>
                  <a:pt x="1737" y="0"/>
                </a:cubicBezTo>
                <a:cubicBezTo>
                  <a:pt x="1944" y="0"/>
                  <a:pt x="2076" y="223"/>
                  <a:pt x="1969" y="405"/>
                </a:cubicBezTo>
                <a:cubicBezTo>
                  <a:pt x="1266" y="1621"/>
                  <a:pt x="1266" y="1621"/>
                  <a:pt x="1266" y="1621"/>
                </a:cubicBezTo>
                <a:cubicBezTo>
                  <a:pt x="1166" y="1795"/>
                  <a:pt x="910" y="1795"/>
                  <a:pt x="802" y="1621"/>
                </a:cubicBezTo>
                <a:cubicBezTo>
                  <a:pt x="99" y="405"/>
                  <a:pt x="99" y="405"/>
                  <a:pt x="99" y="405"/>
                </a:cubicBezTo>
                <a:cubicBezTo>
                  <a:pt x="0" y="223"/>
                  <a:pt x="132" y="0"/>
                  <a:pt x="339" y="0"/>
                </a:cubicBezTo>
                <a:cubicBezTo>
                  <a:pt x="1737" y="0"/>
                  <a:pt x="1737" y="0"/>
                  <a:pt x="1737" y="0"/>
                </a:cubicBezTo>
                <a:cubicBezTo>
                  <a:pt x="1944" y="0"/>
                  <a:pt x="2076" y="223"/>
                  <a:pt x="1969" y="405"/>
                </a:cubicBezTo>
                <a:cubicBezTo>
                  <a:pt x="1266" y="1621"/>
                  <a:pt x="1266" y="1621"/>
                  <a:pt x="1266" y="1621"/>
                </a:cubicBezTo>
                <a:cubicBezTo>
                  <a:pt x="1166" y="1795"/>
                  <a:pt x="910" y="1795"/>
                  <a:pt x="802" y="1621"/>
                </a:cubicBezTo>
              </a:path>
            </a:pathLst>
          </a:custGeom>
          <a:solidFill>
            <a:srgbClr val="CE4F2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82" name="Freeform 410">
            <a:extLst>
              <a:ext uri="{FF2B5EF4-FFF2-40B4-BE49-F238E27FC236}">
                <a16:creationId xmlns:a16="http://schemas.microsoft.com/office/drawing/2014/main" id="{0989F2F7-D091-B34E-9CD1-DC8A01D90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8365" y="7621593"/>
            <a:ext cx="1024248" cy="1014154"/>
          </a:xfrm>
          <a:custGeom>
            <a:avLst/>
            <a:gdLst>
              <a:gd name="T0" fmla="*/ 761 w 894"/>
              <a:gd name="T1" fmla="*/ 124 h 886"/>
              <a:gd name="T2" fmla="*/ 761 w 894"/>
              <a:gd name="T3" fmla="*/ 124 h 886"/>
              <a:gd name="T4" fmla="*/ 447 w 894"/>
              <a:gd name="T5" fmla="*/ 0 h 886"/>
              <a:gd name="T6" fmla="*/ 132 w 894"/>
              <a:gd name="T7" fmla="*/ 124 h 886"/>
              <a:gd name="T8" fmla="*/ 0 w 894"/>
              <a:gd name="T9" fmla="*/ 438 h 886"/>
              <a:gd name="T10" fmla="*/ 132 w 894"/>
              <a:gd name="T11" fmla="*/ 761 h 886"/>
              <a:gd name="T12" fmla="*/ 447 w 894"/>
              <a:gd name="T13" fmla="*/ 885 h 886"/>
              <a:gd name="T14" fmla="*/ 447 w 894"/>
              <a:gd name="T15" fmla="*/ 885 h 886"/>
              <a:gd name="T16" fmla="*/ 447 w 894"/>
              <a:gd name="T17" fmla="*/ 885 h 886"/>
              <a:gd name="T18" fmla="*/ 447 w 894"/>
              <a:gd name="T19" fmla="*/ 885 h 886"/>
              <a:gd name="T20" fmla="*/ 761 w 894"/>
              <a:gd name="T21" fmla="*/ 761 h 886"/>
              <a:gd name="T22" fmla="*/ 893 w 894"/>
              <a:gd name="T23" fmla="*/ 438 h 886"/>
              <a:gd name="T24" fmla="*/ 761 w 894"/>
              <a:gd name="T25" fmla="*/ 124 h 886"/>
              <a:gd name="T26" fmla="*/ 190 w 894"/>
              <a:gd name="T27" fmla="*/ 720 h 886"/>
              <a:gd name="T28" fmla="*/ 190 w 894"/>
              <a:gd name="T29" fmla="*/ 720 h 886"/>
              <a:gd name="T30" fmla="*/ 190 w 894"/>
              <a:gd name="T31" fmla="*/ 720 h 886"/>
              <a:gd name="T32" fmla="*/ 190 w 894"/>
              <a:gd name="T33" fmla="*/ 720 h 886"/>
              <a:gd name="T34" fmla="*/ 447 w 894"/>
              <a:gd name="T35" fmla="*/ 637 h 886"/>
              <a:gd name="T36" fmla="*/ 703 w 894"/>
              <a:gd name="T37" fmla="*/ 720 h 886"/>
              <a:gd name="T38" fmla="*/ 703 w 894"/>
              <a:gd name="T39" fmla="*/ 720 h 886"/>
              <a:gd name="T40" fmla="*/ 703 w 894"/>
              <a:gd name="T41" fmla="*/ 720 h 886"/>
              <a:gd name="T42" fmla="*/ 447 w 894"/>
              <a:gd name="T43" fmla="*/ 827 h 886"/>
              <a:gd name="T44" fmla="*/ 438 w 894"/>
              <a:gd name="T45" fmla="*/ 827 h 886"/>
              <a:gd name="T46" fmla="*/ 190 w 894"/>
              <a:gd name="T47" fmla="*/ 720 h 886"/>
              <a:gd name="T48" fmla="*/ 753 w 894"/>
              <a:gd name="T49" fmla="*/ 687 h 886"/>
              <a:gd name="T50" fmla="*/ 753 w 894"/>
              <a:gd name="T51" fmla="*/ 687 h 886"/>
              <a:gd name="T52" fmla="*/ 745 w 894"/>
              <a:gd name="T53" fmla="*/ 678 h 886"/>
              <a:gd name="T54" fmla="*/ 612 w 894"/>
              <a:gd name="T55" fmla="*/ 604 h 886"/>
              <a:gd name="T56" fmla="*/ 447 w 894"/>
              <a:gd name="T57" fmla="*/ 579 h 886"/>
              <a:gd name="T58" fmla="*/ 149 w 894"/>
              <a:gd name="T59" fmla="*/ 670 h 886"/>
              <a:gd name="T60" fmla="*/ 140 w 894"/>
              <a:gd name="T61" fmla="*/ 678 h 886"/>
              <a:gd name="T62" fmla="*/ 66 w 894"/>
              <a:gd name="T63" fmla="*/ 438 h 886"/>
              <a:gd name="T64" fmla="*/ 174 w 894"/>
              <a:gd name="T65" fmla="*/ 165 h 886"/>
              <a:gd name="T66" fmla="*/ 447 w 894"/>
              <a:gd name="T67" fmla="*/ 58 h 886"/>
              <a:gd name="T68" fmla="*/ 720 w 894"/>
              <a:gd name="T69" fmla="*/ 165 h 886"/>
              <a:gd name="T70" fmla="*/ 835 w 894"/>
              <a:gd name="T71" fmla="*/ 438 h 886"/>
              <a:gd name="T72" fmla="*/ 753 w 894"/>
              <a:gd name="T73" fmla="*/ 687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894" h="886">
                <a:moveTo>
                  <a:pt x="761" y="124"/>
                </a:moveTo>
                <a:lnTo>
                  <a:pt x="761" y="124"/>
                </a:lnTo>
                <a:cubicBezTo>
                  <a:pt x="678" y="41"/>
                  <a:pt x="571" y="0"/>
                  <a:pt x="447" y="0"/>
                </a:cubicBezTo>
                <a:cubicBezTo>
                  <a:pt x="331" y="0"/>
                  <a:pt x="215" y="41"/>
                  <a:pt x="132" y="124"/>
                </a:cubicBezTo>
                <a:cubicBezTo>
                  <a:pt x="50" y="215"/>
                  <a:pt x="0" y="323"/>
                  <a:pt x="0" y="438"/>
                </a:cubicBezTo>
                <a:cubicBezTo>
                  <a:pt x="0" y="562"/>
                  <a:pt x="50" y="670"/>
                  <a:pt x="132" y="761"/>
                </a:cubicBezTo>
                <a:cubicBezTo>
                  <a:pt x="215" y="844"/>
                  <a:pt x="323" y="885"/>
                  <a:pt x="447" y="885"/>
                </a:cubicBezTo>
                <a:lnTo>
                  <a:pt x="447" y="885"/>
                </a:lnTo>
                <a:lnTo>
                  <a:pt x="447" y="885"/>
                </a:lnTo>
                <a:lnTo>
                  <a:pt x="447" y="885"/>
                </a:lnTo>
                <a:cubicBezTo>
                  <a:pt x="571" y="885"/>
                  <a:pt x="678" y="844"/>
                  <a:pt x="761" y="761"/>
                </a:cubicBezTo>
                <a:cubicBezTo>
                  <a:pt x="844" y="670"/>
                  <a:pt x="893" y="562"/>
                  <a:pt x="893" y="438"/>
                </a:cubicBezTo>
                <a:cubicBezTo>
                  <a:pt x="893" y="323"/>
                  <a:pt x="844" y="215"/>
                  <a:pt x="761" y="124"/>
                </a:cubicBezTo>
                <a:close/>
                <a:moveTo>
                  <a:pt x="190" y="720"/>
                </a:moveTo>
                <a:lnTo>
                  <a:pt x="190" y="720"/>
                </a:lnTo>
                <a:lnTo>
                  <a:pt x="190" y="720"/>
                </a:lnTo>
                <a:lnTo>
                  <a:pt x="190" y="720"/>
                </a:lnTo>
                <a:cubicBezTo>
                  <a:pt x="248" y="662"/>
                  <a:pt x="347" y="637"/>
                  <a:pt x="447" y="637"/>
                </a:cubicBezTo>
                <a:cubicBezTo>
                  <a:pt x="546" y="637"/>
                  <a:pt x="645" y="662"/>
                  <a:pt x="703" y="720"/>
                </a:cubicBezTo>
                <a:lnTo>
                  <a:pt x="703" y="720"/>
                </a:lnTo>
                <a:lnTo>
                  <a:pt x="703" y="720"/>
                </a:lnTo>
                <a:cubicBezTo>
                  <a:pt x="637" y="794"/>
                  <a:pt x="546" y="827"/>
                  <a:pt x="447" y="827"/>
                </a:cubicBezTo>
                <a:lnTo>
                  <a:pt x="438" y="827"/>
                </a:lnTo>
                <a:cubicBezTo>
                  <a:pt x="347" y="827"/>
                  <a:pt x="256" y="786"/>
                  <a:pt x="190" y="720"/>
                </a:cubicBezTo>
                <a:close/>
                <a:moveTo>
                  <a:pt x="753" y="687"/>
                </a:moveTo>
                <a:lnTo>
                  <a:pt x="753" y="687"/>
                </a:lnTo>
                <a:cubicBezTo>
                  <a:pt x="745" y="678"/>
                  <a:pt x="745" y="678"/>
                  <a:pt x="745" y="678"/>
                </a:cubicBezTo>
                <a:cubicBezTo>
                  <a:pt x="711" y="645"/>
                  <a:pt x="662" y="620"/>
                  <a:pt x="612" y="604"/>
                </a:cubicBezTo>
                <a:cubicBezTo>
                  <a:pt x="562" y="587"/>
                  <a:pt x="504" y="579"/>
                  <a:pt x="447" y="579"/>
                </a:cubicBezTo>
                <a:cubicBezTo>
                  <a:pt x="331" y="579"/>
                  <a:pt x="223" y="612"/>
                  <a:pt x="149" y="670"/>
                </a:cubicBezTo>
                <a:cubicBezTo>
                  <a:pt x="149" y="670"/>
                  <a:pt x="149" y="678"/>
                  <a:pt x="140" y="678"/>
                </a:cubicBezTo>
                <a:cubicBezTo>
                  <a:pt x="91" y="612"/>
                  <a:pt x="66" y="529"/>
                  <a:pt x="66" y="438"/>
                </a:cubicBezTo>
                <a:cubicBezTo>
                  <a:pt x="66" y="339"/>
                  <a:pt x="99" y="240"/>
                  <a:pt x="174" y="165"/>
                </a:cubicBezTo>
                <a:cubicBezTo>
                  <a:pt x="248" y="99"/>
                  <a:pt x="347" y="58"/>
                  <a:pt x="447" y="58"/>
                </a:cubicBezTo>
                <a:cubicBezTo>
                  <a:pt x="554" y="58"/>
                  <a:pt x="645" y="99"/>
                  <a:pt x="720" y="165"/>
                </a:cubicBezTo>
                <a:cubicBezTo>
                  <a:pt x="794" y="240"/>
                  <a:pt x="835" y="339"/>
                  <a:pt x="835" y="438"/>
                </a:cubicBezTo>
                <a:cubicBezTo>
                  <a:pt x="835" y="529"/>
                  <a:pt x="802" y="612"/>
                  <a:pt x="753" y="68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83" name="Freeform 411">
            <a:extLst>
              <a:ext uri="{FF2B5EF4-FFF2-40B4-BE49-F238E27FC236}">
                <a16:creationId xmlns:a16="http://schemas.microsoft.com/office/drawing/2014/main" id="{249592ED-8940-6C40-9930-7B1B43C4E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0552" y="7727548"/>
            <a:ext cx="529784" cy="529784"/>
          </a:xfrm>
          <a:custGeom>
            <a:avLst/>
            <a:gdLst>
              <a:gd name="T0" fmla="*/ 232 w 464"/>
              <a:gd name="T1" fmla="*/ 0 h 464"/>
              <a:gd name="T2" fmla="*/ 232 w 464"/>
              <a:gd name="T3" fmla="*/ 0 h 464"/>
              <a:gd name="T4" fmla="*/ 0 w 464"/>
              <a:gd name="T5" fmla="*/ 232 h 464"/>
              <a:gd name="T6" fmla="*/ 232 w 464"/>
              <a:gd name="T7" fmla="*/ 463 h 464"/>
              <a:gd name="T8" fmla="*/ 463 w 464"/>
              <a:gd name="T9" fmla="*/ 232 h 464"/>
              <a:gd name="T10" fmla="*/ 232 w 464"/>
              <a:gd name="T11" fmla="*/ 0 h 464"/>
              <a:gd name="T12" fmla="*/ 232 w 464"/>
              <a:gd name="T13" fmla="*/ 405 h 464"/>
              <a:gd name="T14" fmla="*/ 232 w 464"/>
              <a:gd name="T15" fmla="*/ 405 h 464"/>
              <a:gd name="T16" fmla="*/ 58 w 464"/>
              <a:gd name="T17" fmla="*/ 232 h 464"/>
              <a:gd name="T18" fmla="*/ 232 w 464"/>
              <a:gd name="T19" fmla="*/ 58 h 464"/>
              <a:gd name="T20" fmla="*/ 397 w 464"/>
              <a:gd name="T21" fmla="*/ 232 h 464"/>
              <a:gd name="T22" fmla="*/ 232 w 464"/>
              <a:gd name="T23" fmla="*/ 405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64" h="464">
                <a:moveTo>
                  <a:pt x="232" y="0"/>
                </a:moveTo>
                <a:lnTo>
                  <a:pt x="232" y="0"/>
                </a:lnTo>
                <a:cubicBezTo>
                  <a:pt x="99" y="0"/>
                  <a:pt x="0" y="107"/>
                  <a:pt x="0" y="232"/>
                </a:cubicBezTo>
                <a:cubicBezTo>
                  <a:pt x="0" y="356"/>
                  <a:pt x="99" y="463"/>
                  <a:pt x="232" y="463"/>
                </a:cubicBezTo>
                <a:cubicBezTo>
                  <a:pt x="356" y="463"/>
                  <a:pt x="463" y="356"/>
                  <a:pt x="463" y="232"/>
                </a:cubicBezTo>
                <a:cubicBezTo>
                  <a:pt x="463" y="107"/>
                  <a:pt x="356" y="0"/>
                  <a:pt x="232" y="0"/>
                </a:cubicBezTo>
                <a:close/>
                <a:moveTo>
                  <a:pt x="232" y="405"/>
                </a:moveTo>
                <a:lnTo>
                  <a:pt x="232" y="405"/>
                </a:lnTo>
                <a:cubicBezTo>
                  <a:pt x="132" y="405"/>
                  <a:pt x="58" y="322"/>
                  <a:pt x="58" y="232"/>
                </a:cubicBezTo>
                <a:cubicBezTo>
                  <a:pt x="58" y="132"/>
                  <a:pt x="132" y="58"/>
                  <a:pt x="232" y="58"/>
                </a:cubicBezTo>
                <a:cubicBezTo>
                  <a:pt x="323" y="58"/>
                  <a:pt x="397" y="132"/>
                  <a:pt x="397" y="232"/>
                </a:cubicBezTo>
                <a:cubicBezTo>
                  <a:pt x="397" y="322"/>
                  <a:pt x="323" y="405"/>
                  <a:pt x="232" y="40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84" name="Freeform 412">
            <a:extLst>
              <a:ext uri="{FF2B5EF4-FFF2-40B4-BE49-F238E27FC236}">
                <a16:creationId xmlns:a16="http://schemas.microsoft.com/office/drawing/2014/main" id="{09D87AB7-E271-8246-AEB5-4767F9434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03776" y="6933870"/>
            <a:ext cx="1034336" cy="1044430"/>
          </a:xfrm>
          <a:custGeom>
            <a:avLst/>
            <a:gdLst>
              <a:gd name="T0" fmla="*/ 455 w 902"/>
              <a:gd name="T1" fmla="*/ 910 h 911"/>
              <a:gd name="T2" fmla="*/ 455 w 902"/>
              <a:gd name="T3" fmla="*/ 910 h 911"/>
              <a:gd name="T4" fmla="*/ 132 w 902"/>
              <a:gd name="T5" fmla="*/ 777 h 911"/>
              <a:gd name="T6" fmla="*/ 0 w 902"/>
              <a:gd name="T7" fmla="*/ 455 h 911"/>
              <a:gd name="T8" fmla="*/ 132 w 902"/>
              <a:gd name="T9" fmla="*/ 132 h 911"/>
              <a:gd name="T10" fmla="*/ 455 w 902"/>
              <a:gd name="T11" fmla="*/ 0 h 911"/>
              <a:gd name="T12" fmla="*/ 769 w 902"/>
              <a:gd name="T13" fmla="*/ 132 h 911"/>
              <a:gd name="T14" fmla="*/ 901 w 902"/>
              <a:gd name="T15" fmla="*/ 455 h 911"/>
              <a:gd name="T16" fmla="*/ 769 w 902"/>
              <a:gd name="T17" fmla="*/ 777 h 911"/>
              <a:gd name="T18" fmla="*/ 455 w 902"/>
              <a:gd name="T19" fmla="*/ 910 h 911"/>
              <a:gd name="T20" fmla="*/ 455 w 902"/>
              <a:gd name="T21" fmla="*/ 58 h 911"/>
              <a:gd name="T22" fmla="*/ 455 w 902"/>
              <a:gd name="T23" fmla="*/ 58 h 911"/>
              <a:gd name="T24" fmla="*/ 173 w 902"/>
              <a:gd name="T25" fmla="*/ 174 h 911"/>
              <a:gd name="T26" fmla="*/ 57 w 902"/>
              <a:gd name="T27" fmla="*/ 455 h 911"/>
              <a:gd name="T28" fmla="*/ 173 w 902"/>
              <a:gd name="T29" fmla="*/ 736 h 911"/>
              <a:gd name="T30" fmla="*/ 455 w 902"/>
              <a:gd name="T31" fmla="*/ 852 h 911"/>
              <a:gd name="T32" fmla="*/ 728 w 902"/>
              <a:gd name="T33" fmla="*/ 736 h 911"/>
              <a:gd name="T34" fmla="*/ 843 w 902"/>
              <a:gd name="T35" fmla="*/ 455 h 911"/>
              <a:gd name="T36" fmla="*/ 728 w 902"/>
              <a:gd name="T37" fmla="*/ 174 h 911"/>
              <a:gd name="T38" fmla="*/ 455 w 902"/>
              <a:gd name="T39" fmla="*/ 58 h 9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02" h="911">
                <a:moveTo>
                  <a:pt x="455" y="910"/>
                </a:moveTo>
                <a:lnTo>
                  <a:pt x="455" y="910"/>
                </a:lnTo>
                <a:cubicBezTo>
                  <a:pt x="330" y="910"/>
                  <a:pt x="214" y="860"/>
                  <a:pt x="132" y="777"/>
                </a:cubicBezTo>
                <a:cubicBezTo>
                  <a:pt x="49" y="687"/>
                  <a:pt x="0" y="579"/>
                  <a:pt x="0" y="455"/>
                </a:cubicBezTo>
                <a:cubicBezTo>
                  <a:pt x="0" y="331"/>
                  <a:pt x="49" y="223"/>
                  <a:pt x="132" y="132"/>
                </a:cubicBezTo>
                <a:cubicBezTo>
                  <a:pt x="214" y="50"/>
                  <a:pt x="330" y="0"/>
                  <a:pt x="455" y="0"/>
                </a:cubicBezTo>
                <a:cubicBezTo>
                  <a:pt x="570" y="0"/>
                  <a:pt x="686" y="50"/>
                  <a:pt x="769" y="132"/>
                </a:cubicBezTo>
                <a:cubicBezTo>
                  <a:pt x="860" y="223"/>
                  <a:pt x="901" y="331"/>
                  <a:pt x="901" y="455"/>
                </a:cubicBezTo>
                <a:cubicBezTo>
                  <a:pt x="901" y="579"/>
                  <a:pt x="860" y="687"/>
                  <a:pt x="769" y="777"/>
                </a:cubicBezTo>
                <a:cubicBezTo>
                  <a:pt x="686" y="860"/>
                  <a:pt x="570" y="910"/>
                  <a:pt x="455" y="910"/>
                </a:cubicBezTo>
                <a:close/>
                <a:moveTo>
                  <a:pt x="455" y="58"/>
                </a:moveTo>
                <a:lnTo>
                  <a:pt x="455" y="58"/>
                </a:lnTo>
                <a:cubicBezTo>
                  <a:pt x="347" y="58"/>
                  <a:pt x="248" y="99"/>
                  <a:pt x="173" y="174"/>
                </a:cubicBezTo>
                <a:cubicBezTo>
                  <a:pt x="99" y="248"/>
                  <a:pt x="57" y="347"/>
                  <a:pt x="57" y="455"/>
                </a:cubicBezTo>
                <a:cubicBezTo>
                  <a:pt x="57" y="562"/>
                  <a:pt x="99" y="662"/>
                  <a:pt x="173" y="736"/>
                </a:cubicBezTo>
                <a:cubicBezTo>
                  <a:pt x="248" y="811"/>
                  <a:pt x="347" y="852"/>
                  <a:pt x="455" y="852"/>
                </a:cubicBezTo>
                <a:cubicBezTo>
                  <a:pt x="554" y="852"/>
                  <a:pt x="653" y="811"/>
                  <a:pt x="728" y="736"/>
                </a:cubicBezTo>
                <a:cubicBezTo>
                  <a:pt x="802" y="662"/>
                  <a:pt x="843" y="562"/>
                  <a:pt x="843" y="455"/>
                </a:cubicBezTo>
                <a:cubicBezTo>
                  <a:pt x="843" y="347"/>
                  <a:pt x="802" y="248"/>
                  <a:pt x="728" y="174"/>
                </a:cubicBezTo>
                <a:cubicBezTo>
                  <a:pt x="653" y="99"/>
                  <a:pt x="554" y="58"/>
                  <a:pt x="455" y="5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85" name="Freeform 413">
            <a:extLst>
              <a:ext uri="{FF2B5EF4-FFF2-40B4-BE49-F238E27FC236}">
                <a16:creationId xmlns:a16="http://schemas.microsoft.com/office/drawing/2014/main" id="{6471BA7E-53B2-6440-94F0-F16745363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91371" y="7150831"/>
            <a:ext cx="529784" cy="333006"/>
          </a:xfrm>
          <a:custGeom>
            <a:avLst/>
            <a:gdLst>
              <a:gd name="T0" fmla="*/ 455 w 464"/>
              <a:gd name="T1" fmla="*/ 50 h 291"/>
              <a:gd name="T2" fmla="*/ 455 w 464"/>
              <a:gd name="T3" fmla="*/ 50 h 291"/>
              <a:gd name="T4" fmla="*/ 223 w 464"/>
              <a:gd name="T5" fmla="*/ 281 h 291"/>
              <a:gd name="T6" fmla="*/ 198 w 464"/>
              <a:gd name="T7" fmla="*/ 290 h 291"/>
              <a:gd name="T8" fmla="*/ 33 w 464"/>
              <a:gd name="T9" fmla="*/ 290 h 291"/>
              <a:gd name="T10" fmla="*/ 0 w 464"/>
              <a:gd name="T11" fmla="*/ 265 h 291"/>
              <a:gd name="T12" fmla="*/ 33 w 464"/>
              <a:gd name="T13" fmla="*/ 232 h 291"/>
              <a:gd name="T14" fmla="*/ 190 w 464"/>
              <a:gd name="T15" fmla="*/ 232 h 291"/>
              <a:gd name="T16" fmla="*/ 413 w 464"/>
              <a:gd name="T17" fmla="*/ 9 h 291"/>
              <a:gd name="T18" fmla="*/ 455 w 464"/>
              <a:gd name="T19" fmla="*/ 9 h 291"/>
              <a:gd name="T20" fmla="*/ 455 w 464"/>
              <a:gd name="T21" fmla="*/ 50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64" h="291">
                <a:moveTo>
                  <a:pt x="455" y="50"/>
                </a:moveTo>
                <a:lnTo>
                  <a:pt x="455" y="50"/>
                </a:lnTo>
                <a:cubicBezTo>
                  <a:pt x="223" y="281"/>
                  <a:pt x="223" y="281"/>
                  <a:pt x="223" y="281"/>
                </a:cubicBezTo>
                <a:cubicBezTo>
                  <a:pt x="215" y="290"/>
                  <a:pt x="207" y="290"/>
                  <a:pt x="198" y="290"/>
                </a:cubicBezTo>
                <a:cubicBezTo>
                  <a:pt x="33" y="290"/>
                  <a:pt x="33" y="290"/>
                  <a:pt x="33" y="290"/>
                </a:cubicBezTo>
                <a:cubicBezTo>
                  <a:pt x="16" y="290"/>
                  <a:pt x="0" y="281"/>
                  <a:pt x="0" y="265"/>
                </a:cubicBezTo>
                <a:cubicBezTo>
                  <a:pt x="0" y="248"/>
                  <a:pt x="16" y="232"/>
                  <a:pt x="33" y="232"/>
                </a:cubicBezTo>
                <a:cubicBezTo>
                  <a:pt x="190" y="232"/>
                  <a:pt x="190" y="232"/>
                  <a:pt x="190" y="232"/>
                </a:cubicBezTo>
                <a:cubicBezTo>
                  <a:pt x="413" y="9"/>
                  <a:pt x="413" y="9"/>
                  <a:pt x="413" y="9"/>
                </a:cubicBezTo>
                <a:cubicBezTo>
                  <a:pt x="422" y="0"/>
                  <a:pt x="438" y="0"/>
                  <a:pt x="455" y="9"/>
                </a:cubicBezTo>
                <a:cubicBezTo>
                  <a:pt x="463" y="25"/>
                  <a:pt x="463" y="42"/>
                  <a:pt x="455" y="5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86" name="Freeform 414">
            <a:extLst>
              <a:ext uri="{FF2B5EF4-FFF2-40B4-BE49-F238E27FC236}">
                <a16:creationId xmlns:a16="http://schemas.microsoft.com/office/drawing/2014/main" id="{4B14B672-0D00-4B4D-8503-2A901CB69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7536" y="7640107"/>
            <a:ext cx="1034336" cy="1034339"/>
          </a:xfrm>
          <a:custGeom>
            <a:avLst/>
            <a:gdLst>
              <a:gd name="T0" fmla="*/ 455 w 903"/>
              <a:gd name="T1" fmla="*/ 902 h 903"/>
              <a:gd name="T2" fmla="*/ 455 w 903"/>
              <a:gd name="T3" fmla="*/ 902 h 903"/>
              <a:gd name="T4" fmla="*/ 132 w 903"/>
              <a:gd name="T5" fmla="*/ 769 h 903"/>
              <a:gd name="T6" fmla="*/ 0 w 903"/>
              <a:gd name="T7" fmla="*/ 455 h 903"/>
              <a:gd name="T8" fmla="*/ 132 w 903"/>
              <a:gd name="T9" fmla="*/ 133 h 903"/>
              <a:gd name="T10" fmla="*/ 455 w 903"/>
              <a:gd name="T11" fmla="*/ 0 h 903"/>
              <a:gd name="T12" fmla="*/ 769 w 903"/>
              <a:gd name="T13" fmla="*/ 133 h 903"/>
              <a:gd name="T14" fmla="*/ 902 w 903"/>
              <a:gd name="T15" fmla="*/ 455 h 903"/>
              <a:gd name="T16" fmla="*/ 769 w 903"/>
              <a:gd name="T17" fmla="*/ 769 h 903"/>
              <a:gd name="T18" fmla="*/ 455 w 903"/>
              <a:gd name="T19" fmla="*/ 902 h 903"/>
              <a:gd name="T20" fmla="*/ 455 w 903"/>
              <a:gd name="T21" fmla="*/ 58 h 903"/>
              <a:gd name="T22" fmla="*/ 455 w 903"/>
              <a:gd name="T23" fmla="*/ 58 h 903"/>
              <a:gd name="T24" fmla="*/ 174 w 903"/>
              <a:gd name="T25" fmla="*/ 174 h 903"/>
              <a:gd name="T26" fmla="*/ 58 w 903"/>
              <a:gd name="T27" fmla="*/ 455 h 903"/>
              <a:gd name="T28" fmla="*/ 174 w 903"/>
              <a:gd name="T29" fmla="*/ 728 h 903"/>
              <a:gd name="T30" fmla="*/ 455 w 903"/>
              <a:gd name="T31" fmla="*/ 844 h 903"/>
              <a:gd name="T32" fmla="*/ 728 w 903"/>
              <a:gd name="T33" fmla="*/ 728 h 903"/>
              <a:gd name="T34" fmla="*/ 844 w 903"/>
              <a:gd name="T35" fmla="*/ 455 h 903"/>
              <a:gd name="T36" fmla="*/ 728 w 903"/>
              <a:gd name="T37" fmla="*/ 174 h 903"/>
              <a:gd name="T38" fmla="*/ 455 w 903"/>
              <a:gd name="T39" fmla="*/ 58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03" h="903">
                <a:moveTo>
                  <a:pt x="455" y="902"/>
                </a:moveTo>
                <a:lnTo>
                  <a:pt x="455" y="902"/>
                </a:lnTo>
                <a:cubicBezTo>
                  <a:pt x="331" y="902"/>
                  <a:pt x="215" y="861"/>
                  <a:pt x="132" y="769"/>
                </a:cubicBezTo>
                <a:cubicBezTo>
                  <a:pt x="41" y="687"/>
                  <a:pt x="0" y="571"/>
                  <a:pt x="0" y="455"/>
                </a:cubicBezTo>
                <a:cubicBezTo>
                  <a:pt x="0" y="331"/>
                  <a:pt x="41" y="215"/>
                  <a:pt x="132" y="133"/>
                </a:cubicBezTo>
                <a:cubicBezTo>
                  <a:pt x="215" y="42"/>
                  <a:pt x="331" y="0"/>
                  <a:pt x="455" y="0"/>
                </a:cubicBezTo>
                <a:cubicBezTo>
                  <a:pt x="571" y="0"/>
                  <a:pt x="687" y="42"/>
                  <a:pt x="769" y="133"/>
                </a:cubicBezTo>
                <a:cubicBezTo>
                  <a:pt x="860" y="215"/>
                  <a:pt x="902" y="331"/>
                  <a:pt x="902" y="455"/>
                </a:cubicBezTo>
                <a:cubicBezTo>
                  <a:pt x="902" y="571"/>
                  <a:pt x="860" y="687"/>
                  <a:pt x="769" y="769"/>
                </a:cubicBezTo>
                <a:cubicBezTo>
                  <a:pt x="687" y="861"/>
                  <a:pt x="571" y="902"/>
                  <a:pt x="455" y="902"/>
                </a:cubicBezTo>
                <a:close/>
                <a:moveTo>
                  <a:pt x="455" y="58"/>
                </a:moveTo>
                <a:lnTo>
                  <a:pt x="455" y="58"/>
                </a:lnTo>
                <a:cubicBezTo>
                  <a:pt x="348" y="58"/>
                  <a:pt x="248" y="100"/>
                  <a:pt x="174" y="174"/>
                </a:cubicBezTo>
                <a:cubicBezTo>
                  <a:pt x="99" y="249"/>
                  <a:pt x="58" y="348"/>
                  <a:pt x="58" y="455"/>
                </a:cubicBezTo>
                <a:cubicBezTo>
                  <a:pt x="58" y="555"/>
                  <a:pt x="99" y="654"/>
                  <a:pt x="174" y="728"/>
                </a:cubicBezTo>
                <a:cubicBezTo>
                  <a:pt x="248" y="803"/>
                  <a:pt x="348" y="844"/>
                  <a:pt x="455" y="844"/>
                </a:cubicBezTo>
                <a:cubicBezTo>
                  <a:pt x="554" y="844"/>
                  <a:pt x="654" y="803"/>
                  <a:pt x="728" y="728"/>
                </a:cubicBezTo>
                <a:cubicBezTo>
                  <a:pt x="802" y="654"/>
                  <a:pt x="844" y="555"/>
                  <a:pt x="844" y="455"/>
                </a:cubicBezTo>
                <a:cubicBezTo>
                  <a:pt x="844" y="348"/>
                  <a:pt x="802" y="249"/>
                  <a:pt x="728" y="174"/>
                </a:cubicBezTo>
                <a:cubicBezTo>
                  <a:pt x="654" y="100"/>
                  <a:pt x="554" y="58"/>
                  <a:pt x="455" y="5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88" name="Freeform 415">
            <a:extLst>
              <a:ext uri="{FF2B5EF4-FFF2-40B4-BE49-F238E27FC236}">
                <a16:creationId xmlns:a16="http://schemas.microsoft.com/office/drawing/2014/main" id="{A1351BC0-936D-7B4E-99A7-DAD18CEAF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9267" y="7831838"/>
            <a:ext cx="645830" cy="549967"/>
          </a:xfrm>
          <a:custGeom>
            <a:avLst/>
            <a:gdLst>
              <a:gd name="T0" fmla="*/ 555 w 564"/>
              <a:gd name="T1" fmla="*/ 49 h 481"/>
              <a:gd name="T2" fmla="*/ 555 w 564"/>
              <a:gd name="T3" fmla="*/ 49 h 481"/>
              <a:gd name="T4" fmla="*/ 216 w 564"/>
              <a:gd name="T5" fmla="*/ 471 h 481"/>
              <a:gd name="T6" fmla="*/ 216 w 564"/>
              <a:gd name="T7" fmla="*/ 471 h 481"/>
              <a:gd name="T8" fmla="*/ 207 w 564"/>
              <a:gd name="T9" fmla="*/ 471 h 481"/>
              <a:gd name="T10" fmla="*/ 207 w 564"/>
              <a:gd name="T11" fmla="*/ 471 h 481"/>
              <a:gd name="T12" fmla="*/ 207 w 564"/>
              <a:gd name="T13" fmla="*/ 471 h 481"/>
              <a:gd name="T14" fmla="*/ 207 w 564"/>
              <a:gd name="T15" fmla="*/ 471 h 481"/>
              <a:gd name="T16" fmla="*/ 207 w 564"/>
              <a:gd name="T17" fmla="*/ 480 h 481"/>
              <a:gd name="T18" fmla="*/ 207 w 564"/>
              <a:gd name="T19" fmla="*/ 480 h 481"/>
              <a:gd name="T20" fmla="*/ 199 w 564"/>
              <a:gd name="T21" fmla="*/ 480 h 481"/>
              <a:gd name="T22" fmla="*/ 199 w 564"/>
              <a:gd name="T23" fmla="*/ 480 h 481"/>
              <a:gd name="T24" fmla="*/ 199 w 564"/>
              <a:gd name="T25" fmla="*/ 480 h 481"/>
              <a:gd name="T26" fmla="*/ 199 w 564"/>
              <a:gd name="T27" fmla="*/ 480 h 481"/>
              <a:gd name="T28" fmla="*/ 199 w 564"/>
              <a:gd name="T29" fmla="*/ 480 h 481"/>
              <a:gd name="T30" fmla="*/ 199 w 564"/>
              <a:gd name="T31" fmla="*/ 480 h 481"/>
              <a:gd name="T32" fmla="*/ 199 w 564"/>
              <a:gd name="T33" fmla="*/ 480 h 481"/>
              <a:gd name="T34" fmla="*/ 199 w 564"/>
              <a:gd name="T35" fmla="*/ 480 h 481"/>
              <a:gd name="T36" fmla="*/ 199 w 564"/>
              <a:gd name="T37" fmla="*/ 480 h 481"/>
              <a:gd name="T38" fmla="*/ 191 w 564"/>
              <a:gd name="T39" fmla="*/ 480 h 481"/>
              <a:gd name="T40" fmla="*/ 191 w 564"/>
              <a:gd name="T41" fmla="*/ 480 h 481"/>
              <a:gd name="T42" fmla="*/ 191 w 564"/>
              <a:gd name="T43" fmla="*/ 480 h 481"/>
              <a:gd name="T44" fmla="*/ 191 w 564"/>
              <a:gd name="T45" fmla="*/ 480 h 481"/>
              <a:gd name="T46" fmla="*/ 183 w 564"/>
              <a:gd name="T47" fmla="*/ 480 h 481"/>
              <a:gd name="T48" fmla="*/ 183 w 564"/>
              <a:gd name="T49" fmla="*/ 480 h 481"/>
              <a:gd name="T50" fmla="*/ 183 w 564"/>
              <a:gd name="T51" fmla="*/ 480 h 481"/>
              <a:gd name="T52" fmla="*/ 183 w 564"/>
              <a:gd name="T53" fmla="*/ 471 h 481"/>
              <a:gd name="T54" fmla="*/ 183 w 564"/>
              <a:gd name="T55" fmla="*/ 471 h 481"/>
              <a:gd name="T56" fmla="*/ 183 w 564"/>
              <a:gd name="T57" fmla="*/ 471 h 481"/>
              <a:gd name="T58" fmla="*/ 174 w 564"/>
              <a:gd name="T59" fmla="*/ 471 h 481"/>
              <a:gd name="T60" fmla="*/ 174 w 564"/>
              <a:gd name="T61" fmla="*/ 471 h 481"/>
              <a:gd name="T62" fmla="*/ 9 w 564"/>
              <a:gd name="T63" fmla="*/ 306 h 481"/>
              <a:gd name="T64" fmla="*/ 9 w 564"/>
              <a:gd name="T65" fmla="*/ 264 h 481"/>
              <a:gd name="T66" fmla="*/ 50 w 564"/>
              <a:gd name="T67" fmla="*/ 264 h 481"/>
              <a:gd name="T68" fmla="*/ 191 w 564"/>
              <a:gd name="T69" fmla="*/ 413 h 481"/>
              <a:gd name="T70" fmla="*/ 513 w 564"/>
              <a:gd name="T71" fmla="*/ 16 h 481"/>
              <a:gd name="T72" fmla="*/ 547 w 564"/>
              <a:gd name="T73" fmla="*/ 16 h 481"/>
              <a:gd name="T74" fmla="*/ 555 w 564"/>
              <a:gd name="T75" fmla="*/ 49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64" h="481">
                <a:moveTo>
                  <a:pt x="555" y="49"/>
                </a:moveTo>
                <a:lnTo>
                  <a:pt x="555" y="49"/>
                </a:lnTo>
                <a:cubicBezTo>
                  <a:pt x="216" y="471"/>
                  <a:pt x="216" y="471"/>
                  <a:pt x="216" y="471"/>
                </a:cubicBezTo>
                <a:lnTo>
                  <a:pt x="216" y="471"/>
                </a:lnTo>
                <a:cubicBezTo>
                  <a:pt x="216" y="471"/>
                  <a:pt x="216" y="471"/>
                  <a:pt x="207" y="471"/>
                </a:cubicBezTo>
                <a:lnTo>
                  <a:pt x="207" y="471"/>
                </a:lnTo>
                <a:lnTo>
                  <a:pt x="207" y="471"/>
                </a:lnTo>
                <a:lnTo>
                  <a:pt x="207" y="471"/>
                </a:lnTo>
                <a:cubicBezTo>
                  <a:pt x="207" y="471"/>
                  <a:pt x="207" y="471"/>
                  <a:pt x="207" y="480"/>
                </a:cubicBezTo>
                <a:lnTo>
                  <a:pt x="207" y="480"/>
                </a:lnTo>
                <a:cubicBezTo>
                  <a:pt x="199" y="480"/>
                  <a:pt x="199" y="480"/>
                  <a:pt x="199" y="480"/>
                </a:cubicBezTo>
                <a:lnTo>
                  <a:pt x="199" y="480"/>
                </a:lnTo>
                <a:lnTo>
                  <a:pt x="199" y="480"/>
                </a:lnTo>
                <a:lnTo>
                  <a:pt x="199" y="480"/>
                </a:lnTo>
                <a:lnTo>
                  <a:pt x="199" y="480"/>
                </a:lnTo>
                <a:lnTo>
                  <a:pt x="199" y="480"/>
                </a:lnTo>
                <a:lnTo>
                  <a:pt x="199" y="480"/>
                </a:lnTo>
                <a:lnTo>
                  <a:pt x="199" y="480"/>
                </a:lnTo>
                <a:lnTo>
                  <a:pt x="199" y="480"/>
                </a:lnTo>
                <a:lnTo>
                  <a:pt x="191" y="480"/>
                </a:lnTo>
                <a:lnTo>
                  <a:pt x="191" y="480"/>
                </a:lnTo>
                <a:lnTo>
                  <a:pt x="191" y="480"/>
                </a:lnTo>
                <a:lnTo>
                  <a:pt x="191" y="480"/>
                </a:lnTo>
                <a:cubicBezTo>
                  <a:pt x="191" y="480"/>
                  <a:pt x="191" y="480"/>
                  <a:pt x="183" y="480"/>
                </a:cubicBezTo>
                <a:lnTo>
                  <a:pt x="183" y="480"/>
                </a:lnTo>
                <a:lnTo>
                  <a:pt x="183" y="480"/>
                </a:lnTo>
                <a:cubicBezTo>
                  <a:pt x="183" y="471"/>
                  <a:pt x="183" y="471"/>
                  <a:pt x="183" y="471"/>
                </a:cubicBezTo>
                <a:lnTo>
                  <a:pt x="183" y="471"/>
                </a:lnTo>
                <a:lnTo>
                  <a:pt x="183" y="471"/>
                </a:lnTo>
                <a:lnTo>
                  <a:pt x="174" y="471"/>
                </a:lnTo>
                <a:lnTo>
                  <a:pt x="174" y="471"/>
                </a:lnTo>
                <a:cubicBezTo>
                  <a:pt x="9" y="306"/>
                  <a:pt x="9" y="306"/>
                  <a:pt x="9" y="306"/>
                </a:cubicBezTo>
                <a:cubicBezTo>
                  <a:pt x="0" y="289"/>
                  <a:pt x="0" y="273"/>
                  <a:pt x="9" y="264"/>
                </a:cubicBezTo>
                <a:cubicBezTo>
                  <a:pt x="25" y="256"/>
                  <a:pt x="42" y="256"/>
                  <a:pt x="50" y="264"/>
                </a:cubicBezTo>
                <a:cubicBezTo>
                  <a:pt x="191" y="413"/>
                  <a:pt x="191" y="413"/>
                  <a:pt x="191" y="413"/>
                </a:cubicBezTo>
                <a:cubicBezTo>
                  <a:pt x="513" y="16"/>
                  <a:pt x="513" y="16"/>
                  <a:pt x="513" y="16"/>
                </a:cubicBezTo>
                <a:cubicBezTo>
                  <a:pt x="522" y="8"/>
                  <a:pt x="538" y="0"/>
                  <a:pt x="547" y="16"/>
                </a:cubicBezTo>
                <a:cubicBezTo>
                  <a:pt x="563" y="25"/>
                  <a:pt x="563" y="41"/>
                  <a:pt x="555" y="4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89" name="Grupo 488">
            <a:extLst>
              <a:ext uri="{FF2B5EF4-FFF2-40B4-BE49-F238E27FC236}">
                <a16:creationId xmlns:a16="http://schemas.microsoft.com/office/drawing/2014/main" id="{3F3C6024-1383-174B-9CE0-3FB699D82507}"/>
              </a:ext>
            </a:extLst>
          </p:cNvPr>
          <p:cNvGrpSpPr/>
          <p:nvPr/>
        </p:nvGrpSpPr>
        <p:grpSpPr>
          <a:xfrm>
            <a:off x="20858479" y="6961144"/>
            <a:ext cx="1014154" cy="882973"/>
            <a:chOff x="21540752" y="7407965"/>
            <a:chExt cx="1014154" cy="882973"/>
          </a:xfrm>
        </p:grpSpPr>
        <p:sp>
          <p:nvSpPr>
            <p:cNvPr id="490" name="Freeform 416">
              <a:extLst>
                <a:ext uri="{FF2B5EF4-FFF2-40B4-BE49-F238E27FC236}">
                  <a16:creationId xmlns:a16="http://schemas.microsoft.com/office/drawing/2014/main" id="{AD2F1182-BC44-F941-98DD-9587DB6A7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0752" y="7407965"/>
              <a:ext cx="1014154" cy="247234"/>
            </a:xfrm>
            <a:custGeom>
              <a:avLst/>
              <a:gdLst>
                <a:gd name="T0" fmla="*/ 33 w 886"/>
                <a:gd name="T1" fmla="*/ 215 h 216"/>
                <a:gd name="T2" fmla="*/ 33 w 886"/>
                <a:gd name="T3" fmla="*/ 215 h 216"/>
                <a:gd name="T4" fmla="*/ 17 w 886"/>
                <a:gd name="T5" fmla="*/ 207 h 216"/>
                <a:gd name="T6" fmla="*/ 17 w 886"/>
                <a:gd name="T7" fmla="*/ 158 h 216"/>
                <a:gd name="T8" fmla="*/ 447 w 886"/>
                <a:gd name="T9" fmla="*/ 0 h 216"/>
                <a:gd name="T10" fmla="*/ 877 w 886"/>
                <a:gd name="T11" fmla="*/ 158 h 216"/>
                <a:gd name="T12" fmla="*/ 877 w 886"/>
                <a:gd name="T13" fmla="*/ 199 h 216"/>
                <a:gd name="T14" fmla="*/ 836 w 886"/>
                <a:gd name="T15" fmla="*/ 199 h 216"/>
                <a:gd name="T16" fmla="*/ 447 w 886"/>
                <a:gd name="T17" fmla="*/ 58 h 216"/>
                <a:gd name="T18" fmla="*/ 58 w 886"/>
                <a:gd name="T19" fmla="*/ 207 h 216"/>
                <a:gd name="T20" fmla="*/ 33 w 886"/>
                <a:gd name="T21" fmla="*/ 215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6" h="216">
                  <a:moveTo>
                    <a:pt x="33" y="215"/>
                  </a:moveTo>
                  <a:lnTo>
                    <a:pt x="33" y="215"/>
                  </a:lnTo>
                  <a:cubicBezTo>
                    <a:pt x="25" y="215"/>
                    <a:pt x="17" y="207"/>
                    <a:pt x="17" y="207"/>
                  </a:cubicBezTo>
                  <a:cubicBezTo>
                    <a:pt x="0" y="191"/>
                    <a:pt x="0" y="174"/>
                    <a:pt x="17" y="158"/>
                  </a:cubicBezTo>
                  <a:cubicBezTo>
                    <a:pt x="124" y="58"/>
                    <a:pt x="281" y="0"/>
                    <a:pt x="447" y="0"/>
                  </a:cubicBezTo>
                  <a:cubicBezTo>
                    <a:pt x="612" y="0"/>
                    <a:pt x="769" y="58"/>
                    <a:pt x="877" y="158"/>
                  </a:cubicBezTo>
                  <a:cubicBezTo>
                    <a:pt x="885" y="166"/>
                    <a:pt x="885" y="191"/>
                    <a:pt x="877" y="199"/>
                  </a:cubicBezTo>
                  <a:cubicBezTo>
                    <a:pt x="869" y="207"/>
                    <a:pt x="844" y="207"/>
                    <a:pt x="836" y="199"/>
                  </a:cubicBezTo>
                  <a:cubicBezTo>
                    <a:pt x="736" y="108"/>
                    <a:pt x="596" y="58"/>
                    <a:pt x="447" y="58"/>
                  </a:cubicBezTo>
                  <a:cubicBezTo>
                    <a:pt x="298" y="58"/>
                    <a:pt x="149" y="108"/>
                    <a:pt x="58" y="207"/>
                  </a:cubicBezTo>
                  <a:cubicBezTo>
                    <a:pt x="50" y="207"/>
                    <a:pt x="41" y="215"/>
                    <a:pt x="33" y="21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1" name="Freeform 417">
              <a:extLst>
                <a:ext uri="{FF2B5EF4-FFF2-40B4-BE49-F238E27FC236}">
                  <a16:creationId xmlns:a16="http://schemas.microsoft.com/office/drawing/2014/main" id="{D70D4F37-3F4D-D54A-BAAA-13BEC3850D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39349" y="8043704"/>
              <a:ext cx="237142" cy="247234"/>
            </a:xfrm>
            <a:custGeom>
              <a:avLst/>
              <a:gdLst>
                <a:gd name="T0" fmla="*/ 99 w 207"/>
                <a:gd name="T1" fmla="*/ 66 h 216"/>
                <a:gd name="T2" fmla="*/ 99 w 207"/>
                <a:gd name="T3" fmla="*/ 66 h 216"/>
                <a:gd name="T4" fmla="*/ 148 w 207"/>
                <a:gd name="T5" fmla="*/ 107 h 216"/>
                <a:gd name="T6" fmla="*/ 99 w 207"/>
                <a:gd name="T7" fmla="*/ 157 h 216"/>
                <a:gd name="T8" fmla="*/ 57 w 207"/>
                <a:gd name="T9" fmla="*/ 107 h 216"/>
                <a:gd name="T10" fmla="*/ 99 w 207"/>
                <a:gd name="T11" fmla="*/ 66 h 216"/>
                <a:gd name="T12" fmla="*/ 99 w 207"/>
                <a:gd name="T13" fmla="*/ 0 h 216"/>
                <a:gd name="T14" fmla="*/ 99 w 207"/>
                <a:gd name="T15" fmla="*/ 0 h 216"/>
                <a:gd name="T16" fmla="*/ 0 w 207"/>
                <a:gd name="T17" fmla="*/ 107 h 216"/>
                <a:gd name="T18" fmla="*/ 99 w 207"/>
                <a:gd name="T19" fmla="*/ 215 h 216"/>
                <a:gd name="T20" fmla="*/ 206 w 207"/>
                <a:gd name="T21" fmla="*/ 107 h 216"/>
                <a:gd name="T22" fmla="*/ 99 w 207"/>
                <a:gd name="T23" fmla="*/ 0 h 216"/>
                <a:gd name="T24" fmla="*/ 99 w 207"/>
                <a:gd name="T25" fmla="*/ 6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7" h="216">
                  <a:moveTo>
                    <a:pt x="99" y="66"/>
                  </a:moveTo>
                  <a:lnTo>
                    <a:pt x="99" y="66"/>
                  </a:lnTo>
                  <a:cubicBezTo>
                    <a:pt x="124" y="66"/>
                    <a:pt x="148" y="82"/>
                    <a:pt x="148" y="107"/>
                  </a:cubicBezTo>
                  <a:cubicBezTo>
                    <a:pt x="148" y="132"/>
                    <a:pt x="124" y="157"/>
                    <a:pt x="99" y="157"/>
                  </a:cubicBezTo>
                  <a:cubicBezTo>
                    <a:pt x="74" y="157"/>
                    <a:pt x="57" y="132"/>
                    <a:pt x="57" y="107"/>
                  </a:cubicBezTo>
                  <a:cubicBezTo>
                    <a:pt x="57" y="82"/>
                    <a:pt x="74" y="66"/>
                    <a:pt x="99" y="66"/>
                  </a:cubicBezTo>
                  <a:lnTo>
                    <a:pt x="99" y="0"/>
                  </a:lnTo>
                  <a:lnTo>
                    <a:pt x="99" y="0"/>
                  </a:lnTo>
                  <a:cubicBezTo>
                    <a:pt x="41" y="0"/>
                    <a:pt x="0" y="49"/>
                    <a:pt x="0" y="107"/>
                  </a:cubicBezTo>
                  <a:cubicBezTo>
                    <a:pt x="0" y="165"/>
                    <a:pt x="41" y="215"/>
                    <a:pt x="99" y="215"/>
                  </a:cubicBezTo>
                  <a:cubicBezTo>
                    <a:pt x="157" y="215"/>
                    <a:pt x="206" y="165"/>
                    <a:pt x="206" y="107"/>
                  </a:cubicBezTo>
                  <a:cubicBezTo>
                    <a:pt x="206" y="49"/>
                    <a:pt x="157" y="0"/>
                    <a:pt x="99" y="0"/>
                  </a:cubicBezTo>
                  <a:lnTo>
                    <a:pt x="99" y="6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2" name="Freeform 418">
              <a:extLst>
                <a:ext uri="{FF2B5EF4-FFF2-40B4-BE49-F238E27FC236}">
                  <a16:creationId xmlns:a16="http://schemas.microsoft.com/office/drawing/2014/main" id="{24BA9BE8-C23A-BE47-8EDD-9B77BAD07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46707" y="7599696"/>
              <a:ext cx="807288" cy="206869"/>
            </a:xfrm>
            <a:custGeom>
              <a:avLst/>
              <a:gdLst>
                <a:gd name="T0" fmla="*/ 33 w 704"/>
                <a:gd name="T1" fmla="*/ 182 h 183"/>
                <a:gd name="T2" fmla="*/ 33 w 704"/>
                <a:gd name="T3" fmla="*/ 182 h 183"/>
                <a:gd name="T4" fmla="*/ 17 w 704"/>
                <a:gd name="T5" fmla="*/ 173 h 183"/>
                <a:gd name="T6" fmla="*/ 17 w 704"/>
                <a:gd name="T7" fmla="*/ 132 h 183"/>
                <a:gd name="T8" fmla="*/ 356 w 704"/>
                <a:gd name="T9" fmla="*/ 0 h 183"/>
                <a:gd name="T10" fmla="*/ 687 w 704"/>
                <a:gd name="T11" fmla="*/ 124 h 183"/>
                <a:gd name="T12" fmla="*/ 687 w 704"/>
                <a:gd name="T13" fmla="*/ 165 h 183"/>
                <a:gd name="T14" fmla="*/ 645 w 704"/>
                <a:gd name="T15" fmla="*/ 165 h 183"/>
                <a:gd name="T16" fmla="*/ 356 w 704"/>
                <a:gd name="T17" fmla="*/ 58 h 183"/>
                <a:gd name="T18" fmla="*/ 58 w 704"/>
                <a:gd name="T19" fmla="*/ 173 h 183"/>
                <a:gd name="T20" fmla="*/ 33 w 704"/>
                <a:gd name="T21" fmla="*/ 182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" h="183">
                  <a:moveTo>
                    <a:pt x="33" y="182"/>
                  </a:moveTo>
                  <a:lnTo>
                    <a:pt x="33" y="182"/>
                  </a:lnTo>
                  <a:cubicBezTo>
                    <a:pt x="25" y="182"/>
                    <a:pt x="17" y="173"/>
                    <a:pt x="17" y="173"/>
                  </a:cubicBezTo>
                  <a:cubicBezTo>
                    <a:pt x="0" y="157"/>
                    <a:pt x="0" y="140"/>
                    <a:pt x="17" y="132"/>
                  </a:cubicBezTo>
                  <a:cubicBezTo>
                    <a:pt x="99" y="49"/>
                    <a:pt x="224" y="0"/>
                    <a:pt x="356" y="0"/>
                  </a:cubicBezTo>
                  <a:cubicBezTo>
                    <a:pt x="480" y="0"/>
                    <a:pt x="604" y="49"/>
                    <a:pt x="687" y="124"/>
                  </a:cubicBezTo>
                  <a:cubicBezTo>
                    <a:pt x="703" y="140"/>
                    <a:pt x="703" y="157"/>
                    <a:pt x="687" y="165"/>
                  </a:cubicBezTo>
                  <a:cubicBezTo>
                    <a:pt x="678" y="182"/>
                    <a:pt x="662" y="182"/>
                    <a:pt x="645" y="165"/>
                  </a:cubicBezTo>
                  <a:cubicBezTo>
                    <a:pt x="579" y="99"/>
                    <a:pt x="472" y="58"/>
                    <a:pt x="356" y="58"/>
                  </a:cubicBezTo>
                  <a:cubicBezTo>
                    <a:pt x="240" y="58"/>
                    <a:pt x="133" y="99"/>
                    <a:pt x="58" y="173"/>
                  </a:cubicBezTo>
                  <a:cubicBezTo>
                    <a:pt x="50" y="182"/>
                    <a:pt x="41" y="182"/>
                    <a:pt x="33" y="18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93" name="Freeform 419">
              <a:extLst>
                <a:ext uri="{FF2B5EF4-FFF2-40B4-BE49-F238E27FC236}">
                  <a16:creationId xmlns:a16="http://schemas.microsoft.com/office/drawing/2014/main" id="{A673F6D9-23B5-044B-B9F2-A01C7F7CD9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72848" y="7796474"/>
              <a:ext cx="560054" cy="161458"/>
            </a:xfrm>
            <a:custGeom>
              <a:avLst/>
              <a:gdLst>
                <a:gd name="T0" fmla="*/ 33 w 489"/>
                <a:gd name="T1" fmla="*/ 141 h 142"/>
                <a:gd name="T2" fmla="*/ 33 w 489"/>
                <a:gd name="T3" fmla="*/ 141 h 142"/>
                <a:gd name="T4" fmla="*/ 16 w 489"/>
                <a:gd name="T5" fmla="*/ 133 h 142"/>
                <a:gd name="T6" fmla="*/ 16 w 489"/>
                <a:gd name="T7" fmla="*/ 91 h 142"/>
                <a:gd name="T8" fmla="*/ 248 w 489"/>
                <a:gd name="T9" fmla="*/ 0 h 142"/>
                <a:gd name="T10" fmla="*/ 480 w 489"/>
                <a:gd name="T11" fmla="*/ 83 h 142"/>
                <a:gd name="T12" fmla="*/ 480 w 489"/>
                <a:gd name="T13" fmla="*/ 133 h 142"/>
                <a:gd name="T14" fmla="*/ 438 w 489"/>
                <a:gd name="T15" fmla="*/ 133 h 142"/>
                <a:gd name="T16" fmla="*/ 248 w 489"/>
                <a:gd name="T17" fmla="*/ 58 h 142"/>
                <a:gd name="T18" fmla="*/ 58 w 489"/>
                <a:gd name="T19" fmla="*/ 133 h 142"/>
                <a:gd name="T20" fmla="*/ 33 w 489"/>
                <a:gd name="T21" fmla="*/ 14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9" h="142">
                  <a:moveTo>
                    <a:pt x="33" y="141"/>
                  </a:moveTo>
                  <a:lnTo>
                    <a:pt x="33" y="141"/>
                  </a:lnTo>
                  <a:cubicBezTo>
                    <a:pt x="25" y="141"/>
                    <a:pt x="16" y="141"/>
                    <a:pt x="16" y="133"/>
                  </a:cubicBezTo>
                  <a:cubicBezTo>
                    <a:pt x="0" y="116"/>
                    <a:pt x="0" y="100"/>
                    <a:pt x="16" y="91"/>
                  </a:cubicBezTo>
                  <a:cubicBezTo>
                    <a:pt x="74" y="34"/>
                    <a:pt x="157" y="0"/>
                    <a:pt x="248" y="0"/>
                  </a:cubicBezTo>
                  <a:cubicBezTo>
                    <a:pt x="339" y="0"/>
                    <a:pt x="422" y="34"/>
                    <a:pt x="480" y="83"/>
                  </a:cubicBezTo>
                  <a:cubicBezTo>
                    <a:pt x="488" y="100"/>
                    <a:pt x="488" y="116"/>
                    <a:pt x="480" y="133"/>
                  </a:cubicBezTo>
                  <a:cubicBezTo>
                    <a:pt x="471" y="141"/>
                    <a:pt x="446" y="141"/>
                    <a:pt x="438" y="133"/>
                  </a:cubicBezTo>
                  <a:cubicBezTo>
                    <a:pt x="389" y="83"/>
                    <a:pt x="322" y="58"/>
                    <a:pt x="248" y="58"/>
                  </a:cubicBezTo>
                  <a:cubicBezTo>
                    <a:pt x="173" y="58"/>
                    <a:pt x="99" y="83"/>
                    <a:pt x="58" y="133"/>
                  </a:cubicBezTo>
                  <a:cubicBezTo>
                    <a:pt x="49" y="141"/>
                    <a:pt x="41" y="141"/>
                    <a:pt x="33" y="14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40" name="CuadroTexto 395">
            <a:extLst>
              <a:ext uri="{FF2B5EF4-FFF2-40B4-BE49-F238E27FC236}">
                <a16:creationId xmlns:a16="http://schemas.microsoft.com/office/drawing/2014/main" id="{18D44237-EC67-7747-B9DC-4A1FC35B3018}"/>
              </a:ext>
            </a:extLst>
          </p:cNvPr>
          <p:cNvSpPr txBox="1"/>
          <p:nvPr/>
        </p:nvSpPr>
        <p:spPr>
          <a:xfrm>
            <a:off x="1620046" y="9278643"/>
            <a:ext cx="238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41" name="Rectangle 56">
            <a:extLst>
              <a:ext uri="{FF2B5EF4-FFF2-40B4-BE49-F238E27FC236}">
                <a16:creationId xmlns:a16="http://schemas.microsoft.com/office/drawing/2014/main" id="{1AFC95FC-5DA6-6049-A4C4-096BDAFC9B4B}"/>
              </a:ext>
            </a:extLst>
          </p:cNvPr>
          <p:cNvSpPr/>
          <p:nvPr/>
        </p:nvSpPr>
        <p:spPr>
          <a:xfrm>
            <a:off x="1321609" y="9917444"/>
            <a:ext cx="29795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43" name="CuadroTexto 395">
            <a:extLst>
              <a:ext uri="{FF2B5EF4-FFF2-40B4-BE49-F238E27FC236}">
                <a16:creationId xmlns:a16="http://schemas.microsoft.com/office/drawing/2014/main" id="{B11D2086-EE1E-7A45-A62C-C444DC39E041}"/>
              </a:ext>
            </a:extLst>
          </p:cNvPr>
          <p:cNvSpPr txBox="1"/>
          <p:nvPr/>
        </p:nvSpPr>
        <p:spPr>
          <a:xfrm>
            <a:off x="4995748" y="9278643"/>
            <a:ext cx="238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Prioritize</a:t>
            </a:r>
          </a:p>
        </p:txBody>
      </p:sp>
      <p:sp>
        <p:nvSpPr>
          <p:cNvPr id="44" name="Rectangle 56">
            <a:extLst>
              <a:ext uri="{FF2B5EF4-FFF2-40B4-BE49-F238E27FC236}">
                <a16:creationId xmlns:a16="http://schemas.microsoft.com/office/drawing/2014/main" id="{A801B86C-F94A-F045-A2DE-D6EEBC8DE550}"/>
              </a:ext>
            </a:extLst>
          </p:cNvPr>
          <p:cNvSpPr/>
          <p:nvPr/>
        </p:nvSpPr>
        <p:spPr>
          <a:xfrm>
            <a:off x="4697311" y="9917444"/>
            <a:ext cx="29795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46" name="CuadroTexto 395">
            <a:extLst>
              <a:ext uri="{FF2B5EF4-FFF2-40B4-BE49-F238E27FC236}">
                <a16:creationId xmlns:a16="http://schemas.microsoft.com/office/drawing/2014/main" id="{EC4461F1-40AC-5444-9754-862A6C64662F}"/>
              </a:ext>
            </a:extLst>
          </p:cNvPr>
          <p:cNvSpPr txBox="1"/>
          <p:nvPr/>
        </p:nvSpPr>
        <p:spPr>
          <a:xfrm>
            <a:off x="16822620" y="9278643"/>
            <a:ext cx="238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47" name="Rectangle 56">
            <a:extLst>
              <a:ext uri="{FF2B5EF4-FFF2-40B4-BE49-F238E27FC236}">
                <a16:creationId xmlns:a16="http://schemas.microsoft.com/office/drawing/2014/main" id="{B8EAA25A-C01B-9745-A3B0-EFFE9603AA5C}"/>
              </a:ext>
            </a:extLst>
          </p:cNvPr>
          <p:cNvSpPr/>
          <p:nvPr/>
        </p:nvSpPr>
        <p:spPr>
          <a:xfrm>
            <a:off x="16524183" y="9917444"/>
            <a:ext cx="29795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49" name="CuadroTexto 395">
            <a:extLst>
              <a:ext uri="{FF2B5EF4-FFF2-40B4-BE49-F238E27FC236}">
                <a16:creationId xmlns:a16="http://schemas.microsoft.com/office/drawing/2014/main" id="{6FCF1BAE-587D-5C4B-9A32-CB378C7261EB}"/>
              </a:ext>
            </a:extLst>
          </p:cNvPr>
          <p:cNvSpPr txBox="1"/>
          <p:nvPr/>
        </p:nvSpPr>
        <p:spPr>
          <a:xfrm>
            <a:off x="20147324" y="9278643"/>
            <a:ext cx="238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50" name="Rectangle 56">
            <a:extLst>
              <a:ext uri="{FF2B5EF4-FFF2-40B4-BE49-F238E27FC236}">
                <a16:creationId xmlns:a16="http://schemas.microsoft.com/office/drawing/2014/main" id="{682822C4-7DF4-D844-90BF-B59B7B5B4B9D}"/>
              </a:ext>
            </a:extLst>
          </p:cNvPr>
          <p:cNvSpPr/>
          <p:nvPr/>
        </p:nvSpPr>
        <p:spPr>
          <a:xfrm>
            <a:off x="19848887" y="9917444"/>
            <a:ext cx="29795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38646579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47">
      <a:dk1>
        <a:srgbClr val="999999"/>
      </a:dk1>
      <a:lt1>
        <a:srgbClr val="FFFFFF"/>
      </a:lt1>
      <a:dk2>
        <a:srgbClr val="363E48"/>
      </a:dk2>
      <a:lt2>
        <a:srgbClr val="FEFFFF"/>
      </a:lt2>
      <a:accent1>
        <a:srgbClr val="7BC59F"/>
      </a:accent1>
      <a:accent2>
        <a:srgbClr val="5F9D91"/>
      </a:accent2>
      <a:accent3>
        <a:srgbClr val="D06A5F"/>
      </a:accent3>
      <a:accent4>
        <a:srgbClr val="8AB7DC"/>
      </a:accent4>
      <a:accent5>
        <a:srgbClr val="5B5E93"/>
      </a:accent5>
      <a:accent6>
        <a:srgbClr val="D9D9D9"/>
      </a:accent6>
      <a:hlink>
        <a:srgbClr val="919191"/>
      </a:hlink>
      <a:folHlink>
        <a:srgbClr val="5E5E5E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94136</TotalTime>
  <Words>565</Words>
  <Application>Microsoft Macintosh PowerPoint</Application>
  <PresentationFormat>Custom</PresentationFormat>
  <Paragraphs>124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16332</cp:revision>
  <dcterms:created xsi:type="dcterms:W3CDTF">2014-11-12T21:47:38Z</dcterms:created>
  <dcterms:modified xsi:type="dcterms:W3CDTF">2019-09-26T21:16:27Z</dcterms:modified>
  <cp:category/>
</cp:coreProperties>
</file>