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0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5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2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adroTexto 664">
            <a:extLst>
              <a:ext uri="{FF2B5EF4-FFF2-40B4-BE49-F238E27FC236}">
                <a16:creationId xmlns:a16="http://schemas.microsoft.com/office/drawing/2014/main" id="{110C8AA6-81EB-0F41-9027-24A304450EF1}"/>
              </a:ext>
            </a:extLst>
          </p:cNvPr>
          <p:cNvSpPr txBox="1"/>
          <p:nvPr/>
        </p:nvSpPr>
        <p:spPr>
          <a:xfrm>
            <a:off x="10398000" y="796484"/>
            <a:ext cx="3581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66" name="CuadroTexto 665">
            <a:extLst>
              <a:ext uri="{FF2B5EF4-FFF2-40B4-BE49-F238E27FC236}">
                <a16:creationId xmlns:a16="http://schemas.microsoft.com/office/drawing/2014/main" id="{96A4D31E-1FBC-604F-95A2-7AEAC813AD00}"/>
              </a:ext>
            </a:extLst>
          </p:cNvPr>
          <p:cNvSpPr txBox="1"/>
          <p:nvPr/>
        </p:nvSpPr>
        <p:spPr>
          <a:xfrm>
            <a:off x="1809712" y="2311909"/>
            <a:ext cx="20758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1" name="Freeform 529">
            <a:extLst>
              <a:ext uri="{FF2B5EF4-FFF2-40B4-BE49-F238E27FC236}">
                <a16:creationId xmlns:a16="http://schemas.microsoft.com/office/drawing/2014/main" id="{1D47F6D3-CFFD-3C42-8785-2418A9C0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543" y="6555532"/>
            <a:ext cx="2438801" cy="3815389"/>
          </a:xfrm>
          <a:custGeom>
            <a:avLst/>
            <a:gdLst>
              <a:gd name="T0" fmla="*/ 2087 w 2259"/>
              <a:gd name="T1" fmla="*/ 3533 h 3534"/>
              <a:gd name="T2" fmla="*/ 2087 w 2259"/>
              <a:gd name="T3" fmla="*/ 3533 h 3534"/>
              <a:gd name="T4" fmla="*/ 171 w 2259"/>
              <a:gd name="T5" fmla="*/ 3533 h 3534"/>
              <a:gd name="T6" fmla="*/ 0 w 2259"/>
              <a:gd name="T7" fmla="*/ 3362 h 3534"/>
              <a:gd name="T8" fmla="*/ 0 w 2259"/>
              <a:gd name="T9" fmla="*/ 170 h 3534"/>
              <a:gd name="T10" fmla="*/ 171 w 2259"/>
              <a:gd name="T11" fmla="*/ 0 h 3534"/>
              <a:gd name="T12" fmla="*/ 2087 w 2259"/>
              <a:gd name="T13" fmla="*/ 0 h 3534"/>
              <a:gd name="T14" fmla="*/ 2258 w 2259"/>
              <a:gd name="T15" fmla="*/ 170 h 3534"/>
              <a:gd name="T16" fmla="*/ 2258 w 2259"/>
              <a:gd name="T17" fmla="*/ 3362 h 3534"/>
              <a:gd name="T18" fmla="*/ 2087 w 2259"/>
              <a:gd name="T19" fmla="*/ 3533 h 3534"/>
              <a:gd name="T20" fmla="*/ 171 w 2259"/>
              <a:gd name="T21" fmla="*/ 152 h 3534"/>
              <a:gd name="T22" fmla="*/ 171 w 2259"/>
              <a:gd name="T23" fmla="*/ 152 h 3534"/>
              <a:gd name="T24" fmla="*/ 162 w 2259"/>
              <a:gd name="T25" fmla="*/ 170 h 3534"/>
              <a:gd name="T26" fmla="*/ 162 w 2259"/>
              <a:gd name="T27" fmla="*/ 3362 h 3534"/>
              <a:gd name="T28" fmla="*/ 171 w 2259"/>
              <a:gd name="T29" fmla="*/ 3371 h 3534"/>
              <a:gd name="T30" fmla="*/ 2087 w 2259"/>
              <a:gd name="T31" fmla="*/ 3371 h 3534"/>
              <a:gd name="T32" fmla="*/ 2105 w 2259"/>
              <a:gd name="T33" fmla="*/ 3362 h 3534"/>
              <a:gd name="T34" fmla="*/ 2105 w 2259"/>
              <a:gd name="T35" fmla="*/ 170 h 3534"/>
              <a:gd name="T36" fmla="*/ 2087 w 2259"/>
              <a:gd name="T37" fmla="*/ 152 h 3534"/>
              <a:gd name="T38" fmla="*/ 171 w 2259"/>
              <a:gd name="T39" fmla="*/ 152 h 3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59" h="3534">
                <a:moveTo>
                  <a:pt x="2087" y="3533"/>
                </a:moveTo>
                <a:lnTo>
                  <a:pt x="2087" y="3533"/>
                </a:lnTo>
                <a:cubicBezTo>
                  <a:pt x="171" y="3533"/>
                  <a:pt x="171" y="3533"/>
                  <a:pt x="171" y="3533"/>
                </a:cubicBezTo>
                <a:cubicBezTo>
                  <a:pt x="81" y="3533"/>
                  <a:pt x="0" y="3452"/>
                  <a:pt x="0" y="3362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80"/>
                  <a:pt x="81" y="0"/>
                  <a:pt x="171" y="0"/>
                </a:cubicBezTo>
                <a:cubicBezTo>
                  <a:pt x="2087" y="0"/>
                  <a:pt x="2087" y="0"/>
                  <a:pt x="2087" y="0"/>
                </a:cubicBezTo>
                <a:cubicBezTo>
                  <a:pt x="2186" y="0"/>
                  <a:pt x="2258" y="80"/>
                  <a:pt x="2258" y="170"/>
                </a:cubicBezTo>
                <a:cubicBezTo>
                  <a:pt x="2258" y="3362"/>
                  <a:pt x="2258" y="3362"/>
                  <a:pt x="2258" y="3362"/>
                </a:cubicBezTo>
                <a:cubicBezTo>
                  <a:pt x="2258" y="3452"/>
                  <a:pt x="2186" y="3533"/>
                  <a:pt x="2087" y="3533"/>
                </a:cubicBezTo>
                <a:close/>
                <a:moveTo>
                  <a:pt x="171" y="152"/>
                </a:moveTo>
                <a:lnTo>
                  <a:pt x="171" y="152"/>
                </a:lnTo>
                <a:cubicBezTo>
                  <a:pt x="162" y="152"/>
                  <a:pt x="162" y="161"/>
                  <a:pt x="162" y="170"/>
                </a:cubicBezTo>
                <a:cubicBezTo>
                  <a:pt x="162" y="3362"/>
                  <a:pt x="162" y="3362"/>
                  <a:pt x="162" y="3362"/>
                </a:cubicBezTo>
                <a:cubicBezTo>
                  <a:pt x="162" y="3371"/>
                  <a:pt x="162" y="3371"/>
                  <a:pt x="171" y="3371"/>
                </a:cubicBezTo>
                <a:cubicBezTo>
                  <a:pt x="2087" y="3371"/>
                  <a:pt x="2087" y="3371"/>
                  <a:pt x="2087" y="3371"/>
                </a:cubicBezTo>
                <a:cubicBezTo>
                  <a:pt x="2096" y="3371"/>
                  <a:pt x="2105" y="3371"/>
                  <a:pt x="2105" y="3362"/>
                </a:cubicBezTo>
                <a:cubicBezTo>
                  <a:pt x="2105" y="170"/>
                  <a:pt x="2105" y="170"/>
                  <a:pt x="2105" y="170"/>
                </a:cubicBezTo>
                <a:cubicBezTo>
                  <a:pt x="2105" y="161"/>
                  <a:pt x="2096" y="152"/>
                  <a:pt x="2087" y="152"/>
                </a:cubicBezTo>
                <a:lnTo>
                  <a:pt x="171" y="15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0">
            <a:extLst>
              <a:ext uri="{FF2B5EF4-FFF2-40B4-BE49-F238E27FC236}">
                <a16:creationId xmlns:a16="http://schemas.microsoft.com/office/drawing/2014/main" id="{AC7539F7-4477-BF4F-AAD7-5CC4E8CB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5646" y="9322998"/>
            <a:ext cx="757361" cy="1047922"/>
          </a:xfrm>
          <a:custGeom>
            <a:avLst/>
            <a:gdLst>
              <a:gd name="T0" fmla="*/ 575 w 702"/>
              <a:gd name="T1" fmla="*/ 971 h 972"/>
              <a:gd name="T2" fmla="*/ 575 w 702"/>
              <a:gd name="T3" fmla="*/ 971 h 972"/>
              <a:gd name="T4" fmla="*/ 126 w 702"/>
              <a:gd name="T5" fmla="*/ 971 h 972"/>
              <a:gd name="T6" fmla="*/ 0 w 702"/>
              <a:gd name="T7" fmla="*/ 845 h 972"/>
              <a:gd name="T8" fmla="*/ 0 w 702"/>
              <a:gd name="T9" fmla="*/ 125 h 972"/>
              <a:gd name="T10" fmla="*/ 126 w 702"/>
              <a:gd name="T11" fmla="*/ 0 h 972"/>
              <a:gd name="T12" fmla="*/ 575 w 702"/>
              <a:gd name="T13" fmla="*/ 0 h 972"/>
              <a:gd name="T14" fmla="*/ 701 w 702"/>
              <a:gd name="T15" fmla="*/ 125 h 972"/>
              <a:gd name="T16" fmla="*/ 701 w 702"/>
              <a:gd name="T17" fmla="*/ 845 h 972"/>
              <a:gd name="T18" fmla="*/ 575 w 702"/>
              <a:gd name="T19" fmla="*/ 971 h 972"/>
              <a:gd name="T20" fmla="*/ 152 w 702"/>
              <a:gd name="T21" fmla="*/ 809 h 972"/>
              <a:gd name="T22" fmla="*/ 152 w 702"/>
              <a:gd name="T23" fmla="*/ 809 h 972"/>
              <a:gd name="T24" fmla="*/ 539 w 702"/>
              <a:gd name="T25" fmla="*/ 809 h 972"/>
              <a:gd name="T26" fmla="*/ 539 w 702"/>
              <a:gd name="T27" fmla="*/ 153 h 972"/>
              <a:gd name="T28" fmla="*/ 152 w 702"/>
              <a:gd name="T29" fmla="*/ 153 h 972"/>
              <a:gd name="T30" fmla="*/ 152 w 702"/>
              <a:gd name="T31" fmla="*/ 809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2" h="972">
                <a:moveTo>
                  <a:pt x="575" y="971"/>
                </a:moveTo>
                <a:lnTo>
                  <a:pt x="575" y="971"/>
                </a:lnTo>
                <a:cubicBezTo>
                  <a:pt x="126" y="971"/>
                  <a:pt x="126" y="971"/>
                  <a:pt x="126" y="971"/>
                </a:cubicBezTo>
                <a:cubicBezTo>
                  <a:pt x="54" y="971"/>
                  <a:pt x="0" y="908"/>
                  <a:pt x="0" y="84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4"/>
                  <a:pt x="54" y="0"/>
                  <a:pt x="126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638" y="0"/>
                  <a:pt x="701" y="54"/>
                  <a:pt x="701" y="125"/>
                </a:cubicBezTo>
                <a:cubicBezTo>
                  <a:pt x="701" y="845"/>
                  <a:pt x="701" y="845"/>
                  <a:pt x="701" y="845"/>
                </a:cubicBezTo>
                <a:cubicBezTo>
                  <a:pt x="701" y="908"/>
                  <a:pt x="638" y="971"/>
                  <a:pt x="575" y="971"/>
                </a:cubicBezTo>
                <a:close/>
                <a:moveTo>
                  <a:pt x="152" y="809"/>
                </a:moveTo>
                <a:lnTo>
                  <a:pt x="152" y="809"/>
                </a:lnTo>
                <a:cubicBezTo>
                  <a:pt x="539" y="809"/>
                  <a:pt x="539" y="809"/>
                  <a:pt x="539" y="809"/>
                </a:cubicBezTo>
                <a:cubicBezTo>
                  <a:pt x="539" y="153"/>
                  <a:pt x="539" y="153"/>
                  <a:pt x="539" y="153"/>
                </a:cubicBezTo>
                <a:cubicBezTo>
                  <a:pt x="152" y="153"/>
                  <a:pt x="152" y="153"/>
                  <a:pt x="152" y="153"/>
                </a:cubicBezTo>
                <a:lnTo>
                  <a:pt x="152" y="80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1">
            <a:extLst>
              <a:ext uri="{FF2B5EF4-FFF2-40B4-BE49-F238E27FC236}">
                <a16:creationId xmlns:a16="http://schemas.microsoft.com/office/drawing/2014/main" id="{8CA7D644-2ABE-924D-AE5A-4479AE8B5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897" y="8489425"/>
            <a:ext cx="604935" cy="604935"/>
          </a:xfrm>
          <a:custGeom>
            <a:avLst/>
            <a:gdLst>
              <a:gd name="T0" fmla="*/ 422 w 558"/>
              <a:gd name="T1" fmla="*/ 558 h 559"/>
              <a:gd name="T2" fmla="*/ 422 w 558"/>
              <a:gd name="T3" fmla="*/ 558 h 559"/>
              <a:gd name="T4" fmla="*/ 135 w 558"/>
              <a:gd name="T5" fmla="*/ 558 h 559"/>
              <a:gd name="T6" fmla="*/ 0 w 558"/>
              <a:gd name="T7" fmla="*/ 423 h 559"/>
              <a:gd name="T8" fmla="*/ 0 w 558"/>
              <a:gd name="T9" fmla="*/ 135 h 559"/>
              <a:gd name="T10" fmla="*/ 135 w 558"/>
              <a:gd name="T11" fmla="*/ 0 h 559"/>
              <a:gd name="T12" fmla="*/ 422 w 558"/>
              <a:gd name="T13" fmla="*/ 0 h 559"/>
              <a:gd name="T14" fmla="*/ 557 w 558"/>
              <a:gd name="T15" fmla="*/ 135 h 559"/>
              <a:gd name="T16" fmla="*/ 557 w 558"/>
              <a:gd name="T17" fmla="*/ 423 h 559"/>
              <a:gd name="T18" fmla="*/ 422 w 558"/>
              <a:gd name="T19" fmla="*/ 558 h 559"/>
              <a:gd name="T20" fmla="*/ 162 w 558"/>
              <a:gd name="T21" fmla="*/ 396 h 559"/>
              <a:gd name="T22" fmla="*/ 162 w 558"/>
              <a:gd name="T23" fmla="*/ 396 h 559"/>
              <a:gd name="T24" fmla="*/ 396 w 558"/>
              <a:gd name="T25" fmla="*/ 396 h 559"/>
              <a:gd name="T26" fmla="*/ 396 w 558"/>
              <a:gd name="T27" fmla="*/ 162 h 559"/>
              <a:gd name="T28" fmla="*/ 162 w 558"/>
              <a:gd name="T29" fmla="*/ 162 h 559"/>
              <a:gd name="T30" fmla="*/ 162 w 558"/>
              <a:gd name="T31" fmla="*/ 39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8" h="559">
                <a:moveTo>
                  <a:pt x="422" y="558"/>
                </a:moveTo>
                <a:lnTo>
                  <a:pt x="422" y="558"/>
                </a:lnTo>
                <a:cubicBezTo>
                  <a:pt x="135" y="558"/>
                  <a:pt x="135" y="558"/>
                  <a:pt x="135" y="558"/>
                </a:cubicBezTo>
                <a:cubicBezTo>
                  <a:pt x="63" y="558"/>
                  <a:pt x="0" y="495"/>
                  <a:pt x="0" y="42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94" y="0"/>
                  <a:pt x="557" y="63"/>
                  <a:pt x="557" y="135"/>
                </a:cubicBezTo>
                <a:cubicBezTo>
                  <a:pt x="557" y="423"/>
                  <a:pt x="557" y="423"/>
                  <a:pt x="557" y="423"/>
                </a:cubicBezTo>
                <a:cubicBezTo>
                  <a:pt x="557" y="495"/>
                  <a:pt x="494" y="558"/>
                  <a:pt x="422" y="558"/>
                </a:cubicBezTo>
                <a:close/>
                <a:moveTo>
                  <a:pt x="162" y="396"/>
                </a:moveTo>
                <a:lnTo>
                  <a:pt x="162" y="396"/>
                </a:lnTo>
                <a:cubicBezTo>
                  <a:pt x="396" y="396"/>
                  <a:pt x="396" y="396"/>
                  <a:pt x="396" y="396"/>
                </a:cubicBezTo>
                <a:cubicBezTo>
                  <a:pt x="396" y="162"/>
                  <a:pt x="396" y="162"/>
                  <a:pt x="396" y="162"/>
                </a:cubicBezTo>
                <a:cubicBezTo>
                  <a:pt x="162" y="162"/>
                  <a:pt x="162" y="162"/>
                  <a:pt x="162" y="162"/>
                </a:cubicBezTo>
                <a:lnTo>
                  <a:pt x="162" y="39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2">
            <a:extLst>
              <a:ext uri="{FF2B5EF4-FFF2-40B4-BE49-F238E27FC236}">
                <a16:creationId xmlns:a16="http://schemas.microsoft.com/office/drawing/2014/main" id="{4253526A-69DE-9F43-BE21-18090F08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688" y="8489425"/>
            <a:ext cx="595412" cy="604935"/>
          </a:xfrm>
          <a:custGeom>
            <a:avLst/>
            <a:gdLst>
              <a:gd name="T0" fmla="*/ 414 w 550"/>
              <a:gd name="T1" fmla="*/ 558 h 559"/>
              <a:gd name="T2" fmla="*/ 414 w 550"/>
              <a:gd name="T3" fmla="*/ 558 h 559"/>
              <a:gd name="T4" fmla="*/ 135 w 550"/>
              <a:gd name="T5" fmla="*/ 558 h 559"/>
              <a:gd name="T6" fmla="*/ 0 w 550"/>
              <a:gd name="T7" fmla="*/ 423 h 559"/>
              <a:gd name="T8" fmla="*/ 0 w 550"/>
              <a:gd name="T9" fmla="*/ 135 h 559"/>
              <a:gd name="T10" fmla="*/ 135 w 550"/>
              <a:gd name="T11" fmla="*/ 0 h 559"/>
              <a:gd name="T12" fmla="*/ 414 w 550"/>
              <a:gd name="T13" fmla="*/ 0 h 559"/>
              <a:gd name="T14" fmla="*/ 549 w 550"/>
              <a:gd name="T15" fmla="*/ 135 h 559"/>
              <a:gd name="T16" fmla="*/ 549 w 550"/>
              <a:gd name="T17" fmla="*/ 423 h 559"/>
              <a:gd name="T18" fmla="*/ 414 w 550"/>
              <a:gd name="T19" fmla="*/ 558 h 559"/>
              <a:gd name="T20" fmla="*/ 162 w 550"/>
              <a:gd name="T21" fmla="*/ 396 h 559"/>
              <a:gd name="T22" fmla="*/ 162 w 550"/>
              <a:gd name="T23" fmla="*/ 396 h 559"/>
              <a:gd name="T24" fmla="*/ 396 w 550"/>
              <a:gd name="T25" fmla="*/ 396 h 559"/>
              <a:gd name="T26" fmla="*/ 396 w 550"/>
              <a:gd name="T27" fmla="*/ 162 h 559"/>
              <a:gd name="T28" fmla="*/ 162 w 550"/>
              <a:gd name="T29" fmla="*/ 162 h 559"/>
              <a:gd name="T30" fmla="*/ 162 w 550"/>
              <a:gd name="T31" fmla="*/ 39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559">
                <a:moveTo>
                  <a:pt x="414" y="558"/>
                </a:moveTo>
                <a:lnTo>
                  <a:pt x="414" y="558"/>
                </a:lnTo>
                <a:cubicBezTo>
                  <a:pt x="135" y="558"/>
                  <a:pt x="135" y="558"/>
                  <a:pt x="135" y="558"/>
                </a:cubicBezTo>
                <a:cubicBezTo>
                  <a:pt x="63" y="558"/>
                  <a:pt x="0" y="495"/>
                  <a:pt x="0" y="42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95" y="0"/>
                  <a:pt x="549" y="63"/>
                  <a:pt x="549" y="135"/>
                </a:cubicBezTo>
                <a:cubicBezTo>
                  <a:pt x="549" y="423"/>
                  <a:pt x="549" y="423"/>
                  <a:pt x="549" y="423"/>
                </a:cubicBezTo>
                <a:cubicBezTo>
                  <a:pt x="549" y="495"/>
                  <a:pt x="495" y="558"/>
                  <a:pt x="414" y="558"/>
                </a:cubicBezTo>
                <a:close/>
                <a:moveTo>
                  <a:pt x="162" y="396"/>
                </a:moveTo>
                <a:lnTo>
                  <a:pt x="162" y="396"/>
                </a:lnTo>
                <a:cubicBezTo>
                  <a:pt x="396" y="396"/>
                  <a:pt x="396" y="396"/>
                  <a:pt x="396" y="396"/>
                </a:cubicBezTo>
                <a:cubicBezTo>
                  <a:pt x="396" y="162"/>
                  <a:pt x="396" y="162"/>
                  <a:pt x="396" y="162"/>
                </a:cubicBezTo>
                <a:cubicBezTo>
                  <a:pt x="162" y="162"/>
                  <a:pt x="162" y="162"/>
                  <a:pt x="162" y="162"/>
                </a:cubicBezTo>
                <a:lnTo>
                  <a:pt x="162" y="39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3">
            <a:extLst>
              <a:ext uri="{FF2B5EF4-FFF2-40B4-BE49-F238E27FC236}">
                <a16:creationId xmlns:a16="http://schemas.microsoft.com/office/drawing/2014/main" id="{F36DA030-EDEB-EC4E-80D7-DE00BC7E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897" y="7408158"/>
            <a:ext cx="604935" cy="595412"/>
          </a:xfrm>
          <a:custGeom>
            <a:avLst/>
            <a:gdLst>
              <a:gd name="T0" fmla="*/ 422 w 558"/>
              <a:gd name="T1" fmla="*/ 549 h 550"/>
              <a:gd name="T2" fmla="*/ 422 w 558"/>
              <a:gd name="T3" fmla="*/ 549 h 550"/>
              <a:gd name="T4" fmla="*/ 135 w 558"/>
              <a:gd name="T5" fmla="*/ 549 h 550"/>
              <a:gd name="T6" fmla="*/ 0 w 558"/>
              <a:gd name="T7" fmla="*/ 414 h 550"/>
              <a:gd name="T8" fmla="*/ 0 w 558"/>
              <a:gd name="T9" fmla="*/ 135 h 550"/>
              <a:gd name="T10" fmla="*/ 135 w 558"/>
              <a:gd name="T11" fmla="*/ 0 h 550"/>
              <a:gd name="T12" fmla="*/ 422 w 558"/>
              <a:gd name="T13" fmla="*/ 0 h 550"/>
              <a:gd name="T14" fmla="*/ 557 w 558"/>
              <a:gd name="T15" fmla="*/ 135 h 550"/>
              <a:gd name="T16" fmla="*/ 557 w 558"/>
              <a:gd name="T17" fmla="*/ 414 h 550"/>
              <a:gd name="T18" fmla="*/ 422 w 558"/>
              <a:gd name="T19" fmla="*/ 549 h 550"/>
              <a:gd name="T20" fmla="*/ 162 w 558"/>
              <a:gd name="T21" fmla="*/ 396 h 550"/>
              <a:gd name="T22" fmla="*/ 162 w 558"/>
              <a:gd name="T23" fmla="*/ 396 h 550"/>
              <a:gd name="T24" fmla="*/ 396 w 558"/>
              <a:gd name="T25" fmla="*/ 396 h 550"/>
              <a:gd name="T26" fmla="*/ 396 w 558"/>
              <a:gd name="T27" fmla="*/ 162 h 550"/>
              <a:gd name="T28" fmla="*/ 162 w 558"/>
              <a:gd name="T29" fmla="*/ 162 h 550"/>
              <a:gd name="T30" fmla="*/ 162 w 558"/>
              <a:gd name="T31" fmla="*/ 396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8" h="550">
                <a:moveTo>
                  <a:pt x="422" y="549"/>
                </a:moveTo>
                <a:lnTo>
                  <a:pt x="422" y="549"/>
                </a:lnTo>
                <a:cubicBezTo>
                  <a:pt x="135" y="549"/>
                  <a:pt x="135" y="549"/>
                  <a:pt x="135" y="549"/>
                </a:cubicBezTo>
                <a:cubicBezTo>
                  <a:pt x="63" y="549"/>
                  <a:pt x="0" y="494"/>
                  <a:pt x="0" y="41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94" y="0"/>
                  <a:pt x="557" y="63"/>
                  <a:pt x="557" y="135"/>
                </a:cubicBezTo>
                <a:cubicBezTo>
                  <a:pt x="557" y="414"/>
                  <a:pt x="557" y="414"/>
                  <a:pt x="557" y="414"/>
                </a:cubicBezTo>
                <a:cubicBezTo>
                  <a:pt x="557" y="494"/>
                  <a:pt x="494" y="549"/>
                  <a:pt x="422" y="549"/>
                </a:cubicBezTo>
                <a:close/>
                <a:moveTo>
                  <a:pt x="162" y="396"/>
                </a:moveTo>
                <a:lnTo>
                  <a:pt x="162" y="396"/>
                </a:lnTo>
                <a:cubicBezTo>
                  <a:pt x="396" y="396"/>
                  <a:pt x="396" y="396"/>
                  <a:pt x="396" y="396"/>
                </a:cubicBezTo>
                <a:cubicBezTo>
                  <a:pt x="396" y="162"/>
                  <a:pt x="396" y="162"/>
                  <a:pt x="396" y="162"/>
                </a:cubicBezTo>
                <a:cubicBezTo>
                  <a:pt x="162" y="162"/>
                  <a:pt x="162" y="162"/>
                  <a:pt x="162" y="162"/>
                </a:cubicBezTo>
                <a:lnTo>
                  <a:pt x="162" y="39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4">
            <a:extLst>
              <a:ext uri="{FF2B5EF4-FFF2-40B4-BE49-F238E27FC236}">
                <a16:creationId xmlns:a16="http://schemas.microsoft.com/office/drawing/2014/main" id="{6DBB9570-DB37-6249-8A4F-FF617A99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688" y="7408158"/>
            <a:ext cx="595412" cy="595412"/>
          </a:xfrm>
          <a:custGeom>
            <a:avLst/>
            <a:gdLst>
              <a:gd name="T0" fmla="*/ 414 w 550"/>
              <a:gd name="T1" fmla="*/ 549 h 550"/>
              <a:gd name="T2" fmla="*/ 414 w 550"/>
              <a:gd name="T3" fmla="*/ 549 h 550"/>
              <a:gd name="T4" fmla="*/ 135 w 550"/>
              <a:gd name="T5" fmla="*/ 549 h 550"/>
              <a:gd name="T6" fmla="*/ 0 w 550"/>
              <a:gd name="T7" fmla="*/ 414 h 550"/>
              <a:gd name="T8" fmla="*/ 0 w 550"/>
              <a:gd name="T9" fmla="*/ 135 h 550"/>
              <a:gd name="T10" fmla="*/ 135 w 550"/>
              <a:gd name="T11" fmla="*/ 0 h 550"/>
              <a:gd name="T12" fmla="*/ 414 w 550"/>
              <a:gd name="T13" fmla="*/ 0 h 550"/>
              <a:gd name="T14" fmla="*/ 549 w 550"/>
              <a:gd name="T15" fmla="*/ 135 h 550"/>
              <a:gd name="T16" fmla="*/ 549 w 550"/>
              <a:gd name="T17" fmla="*/ 414 h 550"/>
              <a:gd name="T18" fmla="*/ 414 w 550"/>
              <a:gd name="T19" fmla="*/ 549 h 550"/>
              <a:gd name="T20" fmla="*/ 162 w 550"/>
              <a:gd name="T21" fmla="*/ 396 h 550"/>
              <a:gd name="T22" fmla="*/ 162 w 550"/>
              <a:gd name="T23" fmla="*/ 396 h 550"/>
              <a:gd name="T24" fmla="*/ 396 w 550"/>
              <a:gd name="T25" fmla="*/ 396 h 550"/>
              <a:gd name="T26" fmla="*/ 396 w 550"/>
              <a:gd name="T27" fmla="*/ 162 h 550"/>
              <a:gd name="T28" fmla="*/ 162 w 550"/>
              <a:gd name="T29" fmla="*/ 162 h 550"/>
              <a:gd name="T30" fmla="*/ 162 w 550"/>
              <a:gd name="T31" fmla="*/ 396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550">
                <a:moveTo>
                  <a:pt x="414" y="549"/>
                </a:moveTo>
                <a:lnTo>
                  <a:pt x="414" y="549"/>
                </a:lnTo>
                <a:cubicBezTo>
                  <a:pt x="135" y="549"/>
                  <a:pt x="135" y="549"/>
                  <a:pt x="135" y="549"/>
                </a:cubicBezTo>
                <a:cubicBezTo>
                  <a:pt x="63" y="549"/>
                  <a:pt x="0" y="494"/>
                  <a:pt x="0" y="41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95" y="0"/>
                  <a:pt x="549" y="63"/>
                  <a:pt x="549" y="135"/>
                </a:cubicBezTo>
                <a:cubicBezTo>
                  <a:pt x="549" y="414"/>
                  <a:pt x="549" y="414"/>
                  <a:pt x="549" y="414"/>
                </a:cubicBezTo>
                <a:cubicBezTo>
                  <a:pt x="549" y="494"/>
                  <a:pt x="495" y="549"/>
                  <a:pt x="414" y="549"/>
                </a:cubicBezTo>
                <a:close/>
                <a:moveTo>
                  <a:pt x="162" y="396"/>
                </a:moveTo>
                <a:lnTo>
                  <a:pt x="162" y="396"/>
                </a:lnTo>
                <a:cubicBezTo>
                  <a:pt x="396" y="396"/>
                  <a:pt x="396" y="396"/>
                  <a:pt x="396" y="396"/>
                </a:cubicBezTo>
                <a:cubicBezTo>
                  <a:pt x="396" y="162"/>
                  <a:pt x="396" y="162"/>
                  <a:pt x="396" y="162"/>
                </a:cubicBezTo>
                <a:cubicBezTo>
                  <a:pt x="162" y="162"/>
                  <a:pt x="162" y="162"/>
                  <a:pt x="162" y="162"/>
                </a:cubicBezTo>
                <a:lnTo>
                  <a:pt x="162" y="39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5">
            <a:extLst>
              <a:ext uri="{FF2B5EF4-FFF2-40B4-BE49-F238E27FC236}">
                <a16:creationId xmlns:a16="http://schemas.microsoft.com/office/drawing/2014/main" id="{981C98A1-F444-6E47-A3C4-12FD3FBE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740" y="7460556"/>
            <a:ext cx="2710307" cy="2291138"/>
          </a:xfrm>
          <a:custGeom>
            <a:avLst/>
            <a:gdLst>
              <a:gd name="T0" fmla="*/ 2474 w 2511"/>
              <a:gd name="T1" fmla="*/ 890 h 2123"/>
              <a:gd name="T2" fmla="*/ 2474 w 2511"/>
              <a:gd name="T3" fmla="*/ 890 h 2123"/>
              <a:gd name="T4" fmla="*/ 1304 w 2511"/>
              <a:gd name="T5" fmla="*/ 18 h 2123"/>
              <a:gd name="T6" fmla="*/ 1205 w 2511"/>
              <a:gd name="T7" fmla="*/ 18 h 2123"/>
              <a:gd name="T8" fmla="*/ 45 w 2511"/>
              <a:gd name="T9" fmla="*/ 890 h 2123"/>
              <a:gd name="T10" fmla="*/ 27 w 2511"/>
              <a:gd name="T11" fmla="*/ 998 h 2123"/>
              <a:gd name="T12" fmla="*/ 135 w 2511"/>
              <a:gd name="T13" fmla="*/ 1016 h 2123"/>
              <a:gd name="T14" fmla="*/ 306 w 2511"/>
              <a:gd name="T15" fmla="*/ 890 h 2123"/>
              <a:gd name="T16" fmla="*/ 306 w 2511"/>
              <a:gd name="T17" fmla="*/ 2006 h 2123"/>
              <a:gd name="T18" fmla="*/ 414 w 2511"/>
              <a:gd name="T19" fmla="*/ 2122 h 2123"/>
              <a:gd name="T20" fmla="*/ 900 w 2511"/>
              <a:gd name="T21" fmla="*/ 2122 h 2123"/>
              <a:gd name="T22" fmla="*/ 1619 w 2511"/>
              <a:gd name="T23" fmla="*/ 2122 h 2123"/>
              <a:gd name="T24" fmla="*/ 2096 w 2511"/>
              <a:gd name="T25" fmla="*/ 2122 h 2123"/>
              <a:gd name="T26" fmla="*/ 2204 w 2511"/>
              <a:gd name="T27" fmla="*/ 2006 h 2123"/>
              <a:gd name="T28" fmla="*/ 2204 w 2511"/>
              <a:gd name="T29" fmla="*/ 890 h 2123"/>
              <a:gd name="T30" fmla="*/ 2375 w 2511"/>
              <a:gd name="T31" fmla="*/ 1016 h 2123"/>
              <a:gd name="T32" fmla="*/ 2420 w 2511"/>
              <a:gd name="T33" fmla="*/ 1034 h 2123"/>
              <a:gd name="T34" fmla="*/ 2483 w 2511"/>
              <a:gd name="T35" fmla="*/ 998 h 2123"/>
              <a:gd name="T36" fmla="*/ 2474 w 2511"/>
              <a:gd name="T37" fmla="*/ 890 h 2123"/>
              <a:gd name="T38" fmla="*/ 1547 w 2511"/>
              <a:gd name="T39" fmla="*/ 1960 h 2123"/>
              <a:gd name="T40" fmla="*/ 1547 w 2511"/>
              <a:gd name="T41" fmla="*/ 1960 h 2123"/>
              <a:gd name="T42" fmla="*/ 963 w 2511"/>
              <a:gd name="T43" fmla="*/ 1960 h 2123"/>
              <a:gd name="T44" fmla="*/ 963 w 2511"/>
              <a:gd name="T45" fmla="*/ 1466 h 2123"/>
              <a:gd name="T46" fmla="*/ 1547 w 2511"/>
              <a:gd name="T47" fmla="*/ 1466 h 2123"/>
              <a:gd name="T48" fmla="*/ 1547 w 2511"/>
              <a:gd name="T49" fmla="*/ 1960 h 2123"/>
              <a:gd name="T50" fmla="*/ 2042 w 2511"/>
              <a:gd name="T51" fmla="*/ 1960 h 2123"/>
              <a:gd name="T52" fmla="*/ 2042 w 2511"/>
              <a:gd name="T53" fmla="*/ 1960 h 2123"/>
              <a:gd name="T54" fmla="*/ 1709 w 2511"/>
              <a:gd name="T55" fmla="*/ 1960 h 2123"/>
              <a:gd name="T56" fmla="*/ 1709 w 2511"/>
              <a:gd name="T57" fmla="*/ 1403 h 2123"/>
              <a:gd name="T58" fmla="*/ 1619 w 2511"/>
              <a:gd name="T59" fmla="*/ 1304 h 2123"/>
              <a:gd name="T60" fmla="*/ 900 w 2511"/>
              <a:gd name="T61" fmla="*/ 1304 h 2123"/>
              <a:gd name="T62" fmla="*/ 801 w 2511"/>
              <a:gd name="T63" fmla="*/ 1403 h 2123"/>
              <a:gd name="T64" fmla="*/ 801 w 2511"/>
              <a:gd name="T65" fmla="*/ 1960 h 2123"/>
              <a:gd name="T66" fmla="*/ 468 w 2511"/>
              <a:gd name="T67" fmla="*/ 1960 h 2123"/>
              <a:gd name="T68" fmla="*/ 468 w 2511"/>
              <a:gd name="T69" fmla="*/ 773 h 2123"/>
              <a:gd name="T70" fmla="*/ 1260 w 2511"/>
              <a:gd name="T71" fmla="*/ 180 h 2123"/>
              <a:gd name="T72" fmla="*/ 2042 w 2511"/>
              <a:gd name="T73" fmla="*/ 773 h 2123"/>
              <a:gd name="T74" fmla="*/ 2042 w 2511"/>
              <a:gd name="T75" fmla="*/ 1960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1" h="2123">
                <a:moveTo>
                  <a:pt x="2474" y="890"/>
                </a:moveTo>
                <a:lnTo>
                  <a:pt x="2474" y="890"/>
                </a:lnTo>
                <a:cubicBezTo>
                  <a:pt x="1304" y="18"/>
                  <a:pt x="1304" y="18"/>
                  <a:pt x="1304" y="18"/>
                </a:cubicBezTo>
                <a:cubicBezTo>
                  <a:pt x="1277" y="0"/>
                  <a:pt x="1233" y="0"/>
                  <a:pt x="1205" y="18"/>
                </a:cubicBezTo>
                <a:cubicBezTo>
                  <a:pt x="45" y="890"/>
                  <a:pt x="45" y="890"/>
                  <a:pt x="45" y="890"/>
                </a:cubicBezTo>
                <a:cubicBezTo>
                  <a:pt x="9" y="917"/>
                  <a:pt x="0" y="962"/>
                  <a:pt x="27" y="998"/>
                </a:cubicBezTo>
                <a:cubicBezTo>
                  <a:pt x="54" y="1034"/>
                  <a:pt x="99" y="1043"/>
                  <a:pt x="135" y="1016"/>
                </a:cubicBezTo>
                <a:cubicBezTo>
                  <a:pt x="306" y="890"/>
                  <a:pt x="306" y="890"/>
                  <a:pt x="306" y="890"/>
                </a:cubicBezTo>
                <a:cubicBezTo>
                  <a:pt x="306" y="2006"/>
                  <a:pt x="306" y="2006"/>
                  <a:pt x="306" y="2006"/>
                </a:cubicBezTo>
                <a:cubicBezTo>
                  <a:pt x="306" y="2068"/>
                  <a:pt x="360" y="2122"/>
                  <a:pt x="414" y="2122"/>
                </a:cubicBezTo>
                <a:cubicBezTo>
                  <a:pt x="900" y="2122"/>
                  <a:pt x="900" y="2122"/>
                  <a:pt x="900" y="2122"/>
                </a:cubicBezTo>
                <a:cubicBezTo>
                  <a:pt x="1619" y="2122"/>
                  <a:pt x="1619" y="2122"/>
                  <a:pt x="1619" y="2122"/>
                </a:cubicBezTo>
                <a:cubicBezTo>
                  <a:pt x="2096" y="2122"/>
                  <a:pt x="2096" y="2122"/>
                  <a:pt x="2096" y="2122"/>
                </a:cubicBezTo>
                <a:cubicBezTo>
                  <a:pt x="2159" y="2122"/>
                  <a:pt x="2204" y="2068"/>
                  <a:pt x="2204" y="2006"/>
                </a:cubicBezTo>
                <a:cubicBezTo>
                  <a:pt x="2204" y="890"/>
                  <a:pt x="2204" y="890"/>
                  <a:pt x="2204" y="890"/>
                </a:cubicBezTo>
                <a:cubicBezTo>
                  <a:pt x="2375" y="1016"/>
                  <a:pt x="2375" y="1016"/>
                  <a:pt x="2375" y="1016"/>
                </a:cubicBezTo>
                <a:cubicBezTo>
                  <a:pt x="2393" y="1025"/>
                  <a:pt x="2402" y="1034"/>
                  <a:pt x="2420" y="1034"/>
                </a:cubicBezTo>
                <a:cubicBezTo>
                  <a:pt x="2447" y="1034"/>
                  <a:pt x="2474" y="1025"/>
                  <a:pt x="2483" y="998"/>
                </a:cubicBezTo>
                <a:cubicBezTo>
                  <a:pt x="2510" y="962"/>
                  <a:pt x="2510" y="917"/>
                  <a:pt x="2474" y="890"/>
                </a:cubicBezTo>
                <a:close/>
                <a:moveTo>
                  <a:pt x="1547" y="1960"/>
                </a:moveTo>
                <a:lnTo>
                  <a:pt x="1547" y="1960"/>
                </a:lnTo>
                <a:cubicBezTo>
                  <a:pt x="963" y="1960"/>
                  <a:pt x="963" y="1960"/>
                  <a:pt x="963" y="1960"/>
                </a:cubicBezTo>
                <a:cubicBezTo>
                  <a:pt x="963" y="1466"/>
                  <a:pt x="963" y="1466"/>
                  <a:pt x="963" y="1466"/>
                </a:cubicBezTo>
                <a:cubicBezTo>
                  <a:pt x="1547" y="1466"/>
                  <a:pt x="1547" y="1466"/>
                  <a:pt x="1547" y="1466"/>
                </a:cubicBezTo>
                <a:lnTo>
                  <a:pt x="1547" y="1960"/>
                </a:lnTo>
                <a:close/>
                <a:moveTo>
                  <a:pt x="2042" y="1960"/>
                </a:moveTo>
                <a:lnTo>
                  <a:pt x="2042" y="1960"/>
                </a:lnTo>
                <a:cubicBezTo>
                  <a:pt x="1709" y="1960"/>
                  <a:pt x="1709" y="1960"/>
                  <a:pt x="1709" y="1960"/>
                </a:cubicBezTo>
                <a:cubicBezTo>
                  <a:pt x="1709" y="1403"/>
                  <a:pt x="1709" y="1403"/>
                  <a:pt x="1709" y="1403"/>
                </a:cubicBezTo>
                <a:cubicBezTo>
                  <a:pt x="1709" y="1349"/>
                  <a:pt x="1664" y="1304"/>
                  <a:pt x="1619" y="1304"/>
                </a:cubicBezTo>
                <a:cubicBezTo>
                  <a:pt x="900" y="1304"/>
                  <a:pt x="900" y="1304"/>
                  <a:pt x="900" y="1304"/>
                </a:cubicBezTo>
                <a:cubicBezTo>
                  <a:pt x="846" y="1304"/>
                  <a:pt x="801" y="1349"/>
                  <a:pt x="801" y="1403"/>
                </a:cubicBezTo>
                <a:cubicBezTo>
                  <a:pt x="801" y="1960"/>
                  <a:pt x="801" y="1960"/>
                  <a:pt x="801" y="1960"/>
                </a:cubicBezTo>
                <a:cubicBezTo>
                  <a:pt x="468" y="1960"/>
                  <a:pt x="468" y="1960"/>
                  <a:pt x="468" y="1960"/>
                </a:cubicBezTo>
                <a:cubicBezTo>
                  <a:pt x="468" y="773"/>
                  <a:pt x="468" y="773"/>
                  <a:pt x="468" y="773"/>
                </a:cubicBezTo>
                <a:cubicBezTo>
                  <a:pt x="1260" y="180"/>
                  <a:pt x="1260" y="180"/>
                  <a:pt x="1260" y="180"/>
                </a:cubicBezTo>
                <a:cubicBezTo>
                  <a:pt x="2042" y="773"/>
                  <a:pt x="2042" y="773"/>
                  <a:pt x="2042" y="773"/>
                </a:cubicBezTo>
                <a:lnTo>
                  <a:pt x="2042" y="196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Line 536">
            <a:extLst>
              <a:ext uri="{FF2B5EF4-FFF2-40B4-BE49-F238E27FC236}">
                <a16:creationId xmlns:a16="http://schemas.microsoft.com/office/drawing/2014/main" id="{3ED17AEF-0BA1-1F46-BCD4-5683F48E3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5925" y="5536190"/>
            <a:ext cx="4765" cy="585883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629" name="Freeform 537">
            <a:extLst>
              <a:ext uri="{FF2B5EF4-FFF2-40B4-BE49-F238E27FC236}">
                <a16:creationId xmlns:a16="http://schemas.microsoft.com/office/drawing/2014/main" id="{9D42F758-24EC-484B-8758-D761799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742" y="7498662"/>
            <a:ext cx="1933893" cy="1933893"/>
          </a:xfrm>
          <a:custGeom>
            <a:avLst/>
            <a:gdLst>
              <a:gd name="T0" fmla="*/ 710 w 1789"/>
              <a:gd name="T1" fmla="*/ 1691 h 1791"/>
              <a:gd name="T2" fmla="*/ 710 w 1789"/>
              <a:gd name="T3" fmla="*/ 1691 h 1791"/>
              <a:gd name="T4" fmla="*/ 98 w 1789"/>
              <a:gd name="T5" fmla="*/ 1079 h 1791"/>
              <a:gd name="T6" fmla="*/ 98 w 1789"/>
              <a:gd name="T7" fmla="*/ 710 h 1791"/>
              <a:gd name="T8" fmla="*/ 710 w 1789"/>
              <a:gd name="T9" fmla="*/ 99 h 1791"/>
              <a:gd name="T10" fmla="*/ 1069 w 1789"/>
              <a:gd name="T11" fmla="*/ 99 h 1791"/>
              <a:gd name="T12" fmla="*/ 1680 w 1789"/>
              <a:gd name="T13" fmla="*/ 710 h 1791"/>
              <a:gd name="T14" fmla="*/ 1680 w 1789"/>
              <a:gd name="T15" fmla="*/ 1079 h 1791"/>
              <a:gd name="T16" fmla="*/ 1069 w 1789"/>
              <a:gd name="T17" fmla="*/ 1691 h 1791"/>
              <a:gd name="T18" fmla="*/ 710 w 1789"/>
              <a:gd name="T19" fmla="*/ 1691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9" h="1791">
                <a:moveTo>
                  <a:pt x="710" y="1691"/>
                </a:moveTo>
                <a:lnTo>
                  <a:pt x="710" y="1691"/>
                </a:lnTo>
                <a:cubicBezTo>
                  <a:pt x="98" y="1079"/>
                  <a:pt x="98" y="1079"/>
                  <a:pt x="98" y="1079"/>
                </a:cubicBezTo>
                <a:cubicBezTo>
                  <a:pt x="0" y="971"/>
                  <a:pt x="0" y="809"/>
                  <a:pt x="98" y="710"/>
                </a:cubicBezTo>
                <a:cubicBezTo>
                  <a:pt x="710" y="99"/>
                  <a:pt x="710" y="99"/>
                  <a:pt x="710" y="99"/>
                </a:cubicBezTo>
                <a:cubicBezTo>
                  <a:pt x="809" y="0"/>
                  <a:pt x="970" y="0"/>
                  <a:pt x="1069" y="99"/>
                </a:cubicBezTo>
                <a:cubicBezTo>
                  <a:pt x="1680" y="710"/>
                  <a:pt x="1680" y="710"/>
                  <a:pt x="1680" y="710"/>
                </a:cubicBezTo>
                <a:cubicBezTo>
                  <a:pt x="1788" y="809"/>
                  <a:pt x="1788" y="971"/>
                  <a:pt x="1680" y="1079"/>
                </a:cubicBezTo>
                <a:cubicBezTo>
                  <a:pt x="1069" y="1691"/>
                  <a:pt x="1069" y="1691"/>
                  <a:pt x="1069" y="1691"/>
                </a:cubicBezTo>
                <a:cubicBezTo>
                  <a:pt x="970" y="1790"/>
                  <a:pt x="809" y="1790"/>
                  <a:pt x="710" y="16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0">
            <a:extLst>
              <a:ext uri="{FF2B5EF4-FFF2-40B4-BE49-F238E27FC236}">
                <a16:creationId xmlns:a16="http://schemas.microsoft.com/office/drawing/2014/main" id="{5EF648D1-DDBF-7C46-98EE-828C55FA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383" y="5255154"/>
            <a:ext cx="1624281" cy="1624281"/>
          </a:xfrm>
          <a:custGeom>
            <a:avLst/>
            <a:gdLst>
              <a:gd name="T0" fmla="*/ 1502 w 1503"/>
              <a:gd name="T1" fmla="*/ 747 h 1502"/>
              <a:gd name="T2" fmla="*/ 1502 w 1503"/>
              <a:gd name="T3" fmla="*/ 747 h 1502"/>
              <a:gd name="T4" fmla="*/ 746 w 1503"/>
              <a:gd name="T5" fmla="*/ 1501 h 1502"/>
              <a:gd name="T6" fmla="*/ 0 w 1503"/>
              <a:gd name="T7" fmla="*/ 747 h 1502"/>
              <a:gd name="T8" fmla="*/ 746 w 1503"/>
              <a:gd name="T9" fmla="*/ 0 h 1502"/>
              <a:gd name="T10" fmla="*/ 1502 w 1503"/>
              <a:gd name="T11" fmla="*/ 747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3" h="1502">
                <a:moveTo>
                  <a:pt x="1502" y="747"/>
                </a:moveTo>
                <a:lnTo>
                  <a:pt x="1502" y="747"/>
                </a:lnTo>
                <a:cubicBezTo>
                  <a:pt x="1502" y="1160"/>
                  <a:pt x="1169" y="1501"/>
                  <a:pt x="746" y="1501"/>
                </a:cubicBezTo>
                <a:cubicBezTo>
                  <a:pt x="333" y="1501"/>
                  <a:pt x="0" y="1160"/>
                  <a:pt x="0" y="747"/>
                </a:cubicBezTo>
                <a:cubicBezTo>
                  <a:pt x="0" y="333"/>
                  <a:pt x="333" y="0"/>
                  <a:pt x="746" y="0"/>
                </a:cubicBezTo>
                <a:cubicBezTo>
                  <a:pt x="1169" y="0"/>
                  <a:pt x="1502" y="333"/>
                  <a:pt x="1502" y="7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41">
            <a:extLst>
              <a:ext uri="{FF2B5EF4-FFF2-40B4-BE49-F238E27FC236}">
                <a16:creationId xmlns:a16="http://schemas.microsoft.com/office/drawing/2014/main" id="{7D2918D1-365B-3545-B546-D6C54A7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383" y="8032150"/>
            <a:ext cx="1624281" cy="1624278"/>
          </a:xfrm>
          <a:custGeom>
            <a:avLst/>
            <a:gdLst>
              <a:gd name="T0" fmla="*/ 1502 w 1503"/>
              <a:gd name="T1" fmla="*/ 746 h 1502"/>
              <a:gd name="T2" fmla="*/ 1502 w 1503"/>
              <a:gd name="T3" fmla="*/ 746 h 1502"/>
              <a:gd name="T4" fmla="*/ 746 w 1503"/>
              <a:gd name="T5" fmla="*/ 1501 h 1502"/>
              <a:gd name="T6" fmla="*/ 0 w 1503"/>
              <a:gd name="T7" fmla="*/ 746 h 1502"/>
              <a:gd name="T8" fmla="*/ 746 w 1503"/>
              <a:gd name="T9" fmla="*/ 0 h 1502"/>
              <a:gd name="T10" fmla="*/ 1502 w 1503"/>
              <a:gd name="T11" fmla="*/ 746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3" h="1502">
                <a:moveTo>
                  <a:pt x="1502" y="746"/>
                </a:moveTo>
                <a:lnTo>
                  <a:pt x="1502" y="746"/>
                </a:lnTo>
                <a:cubicBezTo>
                  <a:pt x="1502" y="1160"/>
                  <a:pt x="1169" y="1501"/>
                  <a:pt x="746" y="1501"/>
                </a:cubicBezTo>
                <a:cubicBezTo>
                  <a:pt x="333" y="1501"/>
                  <a:pt x="0" y="1160"/>
                  <a:pt x="0" y="746"/>
                </a:cubicBezTo>
                <a:cubicBezTo>
                  <a:pt x="0" y="332"/>
                  <a:pt x="333" y="0"/>
                  <a:pt x="746" y="0"/>
                </a:cubicBezTo>
                <a:cubicBezTo>
                  <a:pt x="1169" y="0"/>
                  <a:pt x="1502" y="332"/>
                  <a:pt x="1502" y="7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2">
            <a:extLst>
              <a:ext uri="{FF2B5EF4-FFF2-40B4-BE49-F238E27FC236}">
                <a16:creationId xmlns:a16="http://schemas.microsoft.com/office/drawing/2014/main" id="{FEA0242C-B1D1-154B-8FF3-D95A91CD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383" y="10809143"/>
            <a:ext cx="1624281" cy="1624281"/>
          </a:xfrm>
          <a:custGeom>
            <a:avLst/>
            <a:gdLst>
              <a:gd name="T0" fmla="*/ 1502 w 1503"/>
              <a:gd name="T1" fmla="*/ 746 h 1503"/>
              <a:gd name="T2" fmla="*/ 1502 w 1503"/>
              <a:gd name="T3" fmla="*/ 746 h 1503"/>
              <a:gd name="T4" fmla="*/ 746 w 1503"/>
              <a:gd name="T5" fmla="*/ 1502 h 1503"/>
              <a:gd name="T6" fmla="*/ 0 w 1503"/>
              <a:gd name="T7" fmla="*/ 746 h 1503"/>
              <a:gd name="T8" fmla="*/ 746 w 1503"/>
              <a:gd name="T9" fmla="*/ 0 h 1503"/>
              <a:gd name="T10" fmla="*/ 1502 w 1503"/>
              <a:gd name="T11" fmla="*/ 746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3" h="1503">
                <a:moveTo>
                  <a:pt x="1502" y="746"/>
                </a:moveTo>
                <a:lnTo>
                  <a:pt x="1502" y="746"/>
                </a:lnTo>
                <a:cubicBezTo>
                  <a:pt x="1502" y="1160"/>
                  <a:pt x="1169" y="1502"/>
                  <a:pt x="746" y="1502"/>
                </a:cubicBezTo>
                <a:cubicBezTo>
                  <a:pt x="333" y="1502"/>
                  <a:pt x="0" y="1160"/>
                  <a:pt x="0" y="746"/>
                </a:cubicBezTo>
                <a:cubicBezTo>
                  <a:pt x="0" y="332"/>
                  <a:pt x="333" y="0"/>
                  <a:pt x="746" y="0"/>
                </a:cubicBezTo>
                <a:cubicBezTo>
                  <a:pt x="1169" y="0"/>
                  <a:pt x="1502" y="332"/>
                  <a:pt x="1502" y="74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3">
            <a:extLst>
              <a:ext uri="{FF2B5EF4-FFF2-40B4-BE49-F238E27FC236}">
                <a16:creationId xmlns:a16="http://schemas.microsoft.com/office/drawing/2014/main" id="{8B4D9C66-C637-F54F-A6DA-5B4D55DD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987" y="5255154"/>
            <a:ext cx="1614752" cy="1624281"/>
          </a:xfrm>
          <a:custGeom>
            <a:avLst/>
            <a:gdLst>
              <a:gd name="T0" fmla="*/ 1493 w 1494"/>
              <a:gd name="T1" fmla="*/ 747 h 1502"/>
              <a:gd name="T2" fmla="*/ 1493 w 1494"/>
              <a:gd name="T3" fmla="*/ 747 h 1502"/>
              <a:gd name="T4" fmla="*/ 746 w 1494"/>
              <a:gd name="T5" fmla="*/ 1501 h 1502"/>
              <a:gd name="T6" fmla="*/ 0 w 1494"/>
              <a:gd name="T7" fmla="*/ 747 h 1502"/>
              <a:gd name="T8" fmla="*/ 746 w 1494"/>
              <a:gd name="T9" fmla="*/ 0 h 1502"/>
              <a:gd name="T10" fmla="*/ 1493 w 1494"/>
              <a:gd name="T11" fmla="*/ 747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4" h="1502">
                <a:moveTo>
                  <a:pt x="1493" y="747"/>
                </a:moveTo>
                <a:lnTo>
                  <a:pt x="1493" y="747"/>
                </a:lnTo>
                <a:cubicBezTo>
                  <a:pt x="1493" y="1160"/>
                  <a:pt x="1160" y="1501"/>
                  <a:pt x="746" y="1501"/>
                </a:cubicBezTo>
                <a:cubicBezTo>
                  <a:pt x="333" y="1501"/>
                  <a:pt x="0" y="1160"/>
                  <a:pt x="0" y="747"/>
                </a:cubicBezTo>
                <a:cubicBezTo>
                  <a:pt x="0" y="333"/>
                  <a:pt x="333" y="0"/>
                  <a:pt x="746" y="0"/>
                </a:cubicBezTo>
                <a:cubicBezTo>
                  <a:pt x="1160" y="0"/>
                  <a:pt x="1493" y="333"/>
                  <a:pt x="1493" y="7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4">
            <a:extLst>
              <a:ext uri="{FF2B5EF4-FFF2-40B4-BE49-F238E27FC236}">
                <a16:creationId xmlns:a16="http://schemas.microsoft.com/office/drawing/2014/main" id="{B811EC2B-3040-BB4D-BC76-B033475D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987" y="8032150"/>
            <a:ext cx="1614752" cy="1624278"/>
          </a:xfrm>
          <a:custGeom>
            <a:avLst/>
            <a:gdLst>
              <a:gd name="T0" fmla="*/ 1493 w 1494"/>
              <a:gd name="T1" fmla="*/ 746 h 1502"/>
              <a:gd name="T2" fmla="*/ 1493 w 1494"/>
              <a:gd name="T3" fmla="*/ 746 h 1502"/>
              <a:gd name="T4" fmla="*/ 746 w 1494"/>
              <a:gd name="T5" fmla="*/ 1501 h 1502"/>
              <a:gd name="T6" fmla="*/ 0 w 1494"/>
              <a:gd name="T7" fmla="*/ 746 h 1502"/>
              <a:gd name="T8" fmla="*/ 746 w 1494"/>
              <a:gd name="T9" fmla="*/ 0 h 1502"/>
              <a:gd name="T10" fmla="*/ 1493 w 1494"/>
              <a:gd name="T11" fmla="*/ 746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4" h="1502">
                <a:moveTo>
                  <a:pt x="1493" y="746"/>
                </a:moveTo>
                <a:lnTo>
                  <a:pt x="1493" y="746"/>
                </a:lnTo>
                <a:cubicBezTo>
                  <a:pt x="1493" y="1160"/>
                  <a:pt x="1160" y="1501"/>
                  <a:pt x="746" y="1501"/>
                </a:cubicBezTo>
                <a:cubicBezTo>
                  <a:pt x="333" y="1501"/>
                  <a:pt x="0" y="1160"/>
                  <a:pt x="0" y="746"/>
                </a:cubicBezTo>
                <a:cubicBezTo>
                  <a:pt x="0" y="332"/>
                  <a:pt x="333" y="0"/>
                  <a:pt x="746" y="0"/>
                </a:cubicBezTo>
                <a:cubicBezTo>
                  <a:pt x="1160" y="0"/>
                  <a:pt x="1493" y="332"/>
                  <a:pt x="1493" y="7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5">
            <a:extLst>
              <a:ext uri="{FF2B5EF4-FFF2-40B4-BE49-F238E27FC236}">
                <a16:creationId xmlns:a16="http://schemas.microsoft.com/office/drawing/2014/main" id="{3D3050CC-0573-D249-A8EE-84D4FEBA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987" y="10809143"/>
            <a:ext cx="1614752" cy="1624281"/>
          </a:xfrm>
          <a:custGeom>
            <a:avLst/>
            <a:gdLst>
              <a:gd name="T0" fmla="*/ 1493 w 1494"/>
              <a:gd name="T1" fmla="*/ 746 h 1503"/>
              <a:gd name="T2" fmla="*/ 1493 w 1494"/>
              <a:gd name="T3" fmla="*/ 746 h 1503"/>
              <a:gd name="T4" fmla="*/ 746 w 1494"/>
              <a:gd name="T5" fmla="*/ 1502 h 1503"/>
              <a:gd name="T6" fmla="*/ 0 w 1494"/>
              <a:gd name="T7" fmla="*/ 746 h 1503"/>
              <a:gd name="T8" fmla="*/ 746 w 1494"/>
              <a:gd name="T9" fmla="*/ 0 h 1503"/>
              <a:gd name="T10" fmla="*/ 1493 w 1494"/>
              <a:gd name="T11" fmla="*/ 746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4" h="1503">
                <a:moveTo>
                  <a:pt x="1493" y="746"/>
                </a:moveTo>
                <a:lnTo>
                  <a:pt x="1493" y="746"/>
                </a:lnTo>
                <a:cubicBezTo>
                  <a:pt x="1493" y="1160"/>
                  <a:pt x="1160" y="1502"/>
                  <a:pt x="746" y="1502"/>
                </a:cubicBezTo>
                <a:cubicBezTo>
                  <a:pt x="333" y="1502"/>
                  <a:pt x="0" y="1160"/>
                  <a:pt x="0" y="746"/>
                </a:cubicBezTo>
                <a:cubicBezTo>
                  <a:pt x="0" y="332"/>
                  <a:pt x="333" y="0"/>
                  <a:pt x="746" y="0"/>
                </a:cubicBezTo>
                <a:cubicBezTo>
                  <a:pt x="1160" y="0"/>
                  <a:pt x="1493" y="332"/>
                  <a:pt x="1493" y="7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6">
            <a:extLst>
              <a:ext uri="{FF2B5EF4-FFF2-40B4-BE49-F238E27FC236}">
                <a16:creationId xmlns:a16="http://schemas.microsoft.com/office/drawing/2014/main" id="{3651134D-824F-2E4B-8DDB-A162C8561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315" y="8341762"/>
            <a:ext cx="662095" cy="990763"/>
          </a:xfrm>
          <a:custGeom>
            <a:avLst/>
            <a:gdLst>
              <a:gd name="T0" fmla="*/ 521 w 612"/>
              <a:gd name="T1" fmla="*/ 0 h 919"/>
              <a:gd name="T2" fmla="*/ 521 w 612"/>
              <a:gd name="T3" fmla="*/ 0 h 919"/>
              <a:gd name="T4" fmla="*/ 90 w 612"/>
              <a:gd name="T5" fmla="*/ 0 h 919"/>
              <a:gd name="T6" fmla="*/ 0 w 612"/>
              <a:gd name="T7" fmla="*/ 99 h 919"/>
              <a:gd name="T8" fmla="*/ 0 w 612"/>
              <a:gd name="T9" fmla="*/ 828 h 919"/>
              <a:gd name="T10" fmla="*/ 90 w 612"/>
              <a:gd name="T11" fmla="*/ 918 h 919"/>
              <a:gd name="T12" fmla="*/ 521 w 612"/>
              <a:gd name="T13" fmla="*/ 918 h 919"/>
              <a:gd name="T14" fmla="*/ 611 w 612"/>
              <a:gd name="T15" fmla="*/ 828 h 919"/>
              <a:gd name="T16" fmla="*/ 611 w 612"/>
              <a:gd name="T17" fmla="*/ 99 h 919"/>
              <a:gd name="T18" fmla="*/ 521 w 612"/>
              <a:gd name="T19" fmla="*/ 0 h 919"/>
              <a:gd name="T20" fmla="*/ 548 w 612"/>
              <a:gd name="T21" fmla="*/ 828 h 919"/>
              <a:gd name="T22" fmla="*/ 548 w 612"/>
              <a:gd name="T23" fmla="*/ 828 h 919"/>
              <a:gd name="T24" fmla="*/ 521 w 612"/>
              <a:gd name="T25" fmla="*/ 864 h 919"/>
              <a:gd name="T26" fmla="*/ 90 w 612"/>
              <a:gd name="T27" fmla="*/ 864 h 919"/>
              <a:gd name="T28" fmla="*/ 63 w 612"/>
              <a:gd name="T29" fmla="*/ 828 h 919"/>
              <a:gd name="T30" fmla="*/ 63 w 612"/>
              <a:gd name="T31" fmla="*/ 99 h 919"/>
              <a:gd name="T32" fmla="*/ 90 w 612"/>
              <a:gd name="T33" fmla="*/ 63 h 919"/>
              <a:gd name="T34" fmla="*/ 521 w 612"/>
              <a:gd name="T35" fmla="*/ 63 h 919"/>
              <a:gd name="T36" fmla="*/ 548 w 612"/>
              <a:gd name="T37" fmla="*/ 99 h 919"/>
              <a:gd name="T38" fmla="*/ 548 w 612"/>
              <a:gd name="T39" fmla="*/ 828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919">
                <a:moveTo>
                  <a:pt x="521" y="0"/>
                </a:moveTo>
                <a:lnTo>
                  <a:pt x="521" y="0"/>
                </a:lnTo>
                <a:cubicBezTo>
                  <a:pt x="90" y="0"/>
                  <a:pt x="90" y="0"/>
                  <a:pt x="90" y="0"/>
                </a:cubicBezTo>
                <a:cubicBezTo>
                  <a:pt x="44" y="0"/>
                  <a:pt x="0" y="45"/>
                  <a:pt x="0" y="99"/>
                </a:cubicBezTo>
                <a:cubicBezTo>
                  <a:pt x="0" y="828"/>
                  <a:pt x="0" y="828"/>
                  <a:pt x="0" y="828"/>
                </a:cubicBezTo>
                <a:cubicBezTo>
                  <a:pt x="0" y="882"/>
                  <a:pt x="44" y="918"/>
                  <a:pt x="90" y="918"/>
                </a:cubicBezTo>
                <a:cubicBezTo>
                  <a:pt x="521" y="918"/>
                  <a:pt x="521" y="918"/>
                  <a:pt x="521" y="918"/>
                </a:cubicBezTo>
                <a:cubicBezTo>
                  <a:pt x="566" y="918"/>
                  <a:pt x="611" y="882"/>
                  <a:pt x="611" y="828"/>
                </a:cubicBezTo>
                <a:cubicBezTo>
                  <a:pt x="611" y="99"/>
                  <a:pt x="611" y="99"/>
                  <a:pt x="611" y="99"/>
                </a:cubicBezTo>
                <a:cubicBezTo>
                  <a:pt x="611" y="45"/>
                  <a:pt x="566" y="0"/>
                  <a:pt x="521" y="0"/>
                </a:cubicBezTo>
                <a:close/>
                <a:moveTo>
                  <a:pt x="548" y="828"/>
                </a:moveTo>
                <a:lnTo>
                  <a:pt x="548" y="828"/>
                </a:lnTo>
                <a:cubicBezTo>
                  <a:pt x="548" y="846"/>
                  <a:pt x="539" y="864"/>
                  <a:pt x="521" y="864"/>
                </a:cubicBezTo>
                <a:cubicBezTo>
                  <a:pt x="90" y="864"/>
                  <a:pt x="90" y="864"/>
                  <a:pt x="90" y="864"/>
                </a:cubicBezTo>
                <a:cubicBezTo>
                  <a:pt x="71" y="864"/>
                  <a:pt x="63" y="846"/>
                  <a:pt x="63" y="828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81"/>
                  <a:pt x="71" y="63"/>
                  <a:pt x="90" y="63"/>
                </a:cubicBezTo>
                <a:cubicBezTo>
                  <a:pt x="521" y="63"/>
                  <a:pt x="521" y="63"/>
                  <a:pt x="521" y="63"/>
                </a:cubicBezTo>
                <a:cubicBezTo>
                  <a:pt x="539" y="63"/>
                  <a:pt x="548" y="81"/>
                  <a:pt x="548" y="99"/>
                </a:cubicBezTo>
                <a:lnTo>
                  <a:pt x="548" y="8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7">
            <a:extLst>
              <a:ext uri="{FF2B5EF4-FFF2-40B4-BE49-F238E27FC236}">
                <a16:creationId xmlns:a16="http://schemas.microsoft.com/office/drawing/2014/main" id="{0277361F-1A78-1C4E-BD1B-E80F0347C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46" y="9146758"/>
            <a:ext cx="80977" cy="80974"/>
          </a:xfrm>
          <a:custGeom>
            <a:avLst/>
            <a:gdLst>
              <a:gd name="T0" fmla="*/ 36 w 73"/>
              <a:gd name="T1" fmla="*/ 0 h 73"/>
              <a:gd name="T2" fmla="*/ 36 w 73"/>
              <a:gd name="T3" fmla="*/ 0 h 73"/>
              <a:gd name="T4" fmla="*/ 0 w 73"/>
              <a:gd name="T5" fmla="*/ 36 h 73"/>
              <a:gd name="T6" fmla="*/ 36 w 73"/>
              <a:gd name="T7" fmla="*/ 72 h 73"/>
              <a:gd name="T8" fmla="*/ 72 w 73"/>
              <a:gd name="T9" fmla="*/ 36 h 73"/>
              <a:gd name="T10" fmla="*/ 36 w 73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4" y="72"/>
                  <a:pt x="72" y="54"/>
                  <a:pt x="72" y="36"/>
                </a:cubicBezTo>
                <a:cubicBezTo>
                  <a:pt x="72" y="18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8">
            <a:extLst>
              <a:ext uri="{FF2B5EF4-FFF2-40B4-BE49-F238E27FC236}">
                <a16:creationId xmlns:a16="http://schemas.microsoft.com/office/drawing/2014/main" id="{02D1824E-EFB1-C141-80C8-B464FBD8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740" y="9161047"/>
            <a:ext cx="233399" cy="57159"/>
          </a:xfrm>
          <a:custGeom>
            <a:avLst/>
            <a:gdLst>
              <a:gd name="T0" fmla="*/ 189 w 217"/>
              <a:gd name="T1" fmla="*/ 0 h 55"/>
              <a:gd name="T2" fmla="*/ 189 w 217"/>
              <a:gd name="T3" fmla="*/ 0 h 55"/>
              <a:gd name="T4" fmla="*/ 28 w 217"/>
              <a:gd name="T5" fmla="*/ 0 h 55"/>
              <a:gd name="T6" fmla="*/ 0 w 217"/>
              <a:gd name="T7" fmla="*/ 27 h 55"/>
              <a:gd name="T8" fmla="*/ 28 w 217"/>
              <a:gd name="T9" fmla="*/ 54 h 55"/>
              <a:gd name="T10" fmla="*/ 189 w 217"/>
              <a:gd name="T11" fmla="*/ 54 h 55"/>
              <a:gd name="T12" fmla="*/ 216 w 217"/>
              <a:gd name="T13" fmla="*/ 27 h 55"/>
              <a:gd name="T14" fmla="*/ 189 w 217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55">
                <a:moveTo>
                  <a:pt x="189" y="0"/>
                </a:moveTo>
                <a:lnTo>
                  <a:pt x="189" y="0"/>
                </a:ln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8" y="54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207" y="54"/>
                  <a:pt x="216" y="45"/>
                  <a:pt x="216" y="27"/>
                </a:cubicBezTo>
                <a:cubicBezTo>
                  <a:pt x="216" y="9"/>
                  <a:pt x="207" y="0"/>
                  <a:pt x="1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9">
            <a:extLst>
              <a:ext uri="{FF2B5EF4-FFF2-40B4-BE49-F238E27FC236}">
                <a16:creationId xmlns:a16="http://schemas.microsoft.com/office/drawing/2014/main" id="{B0F61A3F-D425-C841-B06C-099BD4D7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08" y="8451319"/>
            <a:ext cx="438222" cy="214346"/>
          </a:xfrm>
          <a:custGeom>
            <a:avLst/>
            <a:gdLst>
              <a:gd name="T0" fmla="*/ 17 w 405"/>
              <a:gd name="T1" fmla="*/ 198 h 199"/>
              <a:gd name="T2" fmla="*/ 17 w 405"/>
              <a:gd name="T3" fmla="*/ 198 h 199"/>
              <a:gd name="T4" fmla="*/ 395 w 405"/>
              <a:gd name="T5" fmla="*/ 198 h 199"/>
              <a:gd name="T6" fmla="*/ 404 w 405"/>
              <a:gd name="T7" fmla="*/ 189 h 199"/>
              <a:gd name="T8" fmla="*/ 404 w 405"/>
              <a:gd name="T9" fmla="*/ 9 h 199"/>
              <a:gd name="T10" fmla="*/ 395 w 405"/>
              <a:gd name="T11" fmla="*/ 0 h 199"/>
              <a:gd name="T12" fmla="*/ 17 w 405"/>
              <a:gd name="T13" fmla="*/ 0 h 199"/>
              <a:gd name="T14" fmla="*/ 0 w 405"/>
              <a:gd name="T15" fmla="*/ 9 h 199"/>
              <a:gd name="T16" fmla="*/ 0 w 405"/>
              <a:gd name="T17" fmla="*/ 189 h 199"/>
              <a:gd name="T18" fmla="*/ 17 w 405"/>
              <a:gd name="T19" fmla="*/ 198 h 199"/>
              <a:gd name="T20" fmla="*/ 44 w 405"/>
              <a:gd name="T21" fmla="*/ 27 h 199"/>
              <a:gd name="T22" fmla="*/ 44 w 405"/>
              <a:gd name="T23" fmla="*/ 27 h 199"/>
              <a:gd name="T24" fmla="*/ 368 w 405"/>
              <a:gd name="T25" fmla="*/ 27 h 199"/>
              <a:gd name="T26" fmla="*/ 377 w 405"/>
              <a:gd name="T27" fmla="*/ 45 h 199"/>
              <a:gd name="T28" fmla="*/ 377 w 405"/>
              <a:gd name="T29" fmla="*/ 162 h 199"/>
              <a:gd name="T30" fmla="*/ 368 w 405"/>
              <a:gd name="T31" fmla="*/ 171 h 199"/>
              <a:gd name="T32" fmla="*/ 44 w 405"/>
              <a:gd name="T33" fmla="*/ 171 h 199"/>
              <a:gd name="T34" fmla="*/ 36 w 405"/>
              <a:gd name="T35" fmla="*/ 162 h 199"/>
              <a:gd name="T36" fmla="*/ 36 w 405"/>
              <a:gd name="T37" fmla="*/ 45 h 199"/>
              <a:gd name="T38" fmla="*/ 44 w 405"/>
              <a:gd name="T3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5" h="199">
                <a:moveTo>
                  <a:pt x="17" y="198"/>
                </a:moveTo>
                <a:lnTo>
                  <a:pt x="17" y="198"/>
                </a:lnTo>
                <a:cubicBezTo>
                  <a:pt x="395" y="198"/>
                  <a:pt x="395" y="198"/>
                  <a:pt x="395" y="198"/>
                </a:cubicBezTo>
                <a:cubicBezTo>
                  <a:pt x="404" y="198"/>
                  <a:pt x="404" y="198"/>
                  <a:pt x="404" y="189"/>
                </a:cubicBezTo>
                <a:cubicBezTo>
                  <a:pt x="404" y="9"/>
                  <a:pt x="404" y="9"/>
                  <a:pt x="404" y="9"/>
                </a:cubicBezTo>
                <a:cubicBezTo>
                  <a:pt x="404" y="9"/>
                  <a:pt x="404" y="0"/>
                  <a:pt x="39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8"/>
                  <a:pt x="8" y="198"/>
                  <a:pt x="17" y="198"/>
                </a:cubicBezTo>
                <a:close/>
                <a:moveTo>
                  <a:pt x="44" y="27"/>
                </a:moveTo>
                <a:lnTo>
                  <a:pt x="44" y="27"/>
                </a:lnTo>
                <a:cubicBezTo>
                  <a:pt x="368" y="27"/>
                  <a:pt x="368" y="27"/>
                  <a:pt x="368" y="27"/>
                </a:cubicBezTo>
                <a:cubicBezTo>
                  <a:pt x="368" y="27"/>
                  <a:pt x="377" y="36"/>
                  <a:pt x="377" y="45"/>
                </a:cubicBezTo>
                <a:cubicBezTo>
                  <a:pt x="377" y="162"/>
                  <a:pt x="377" y="162"/>
                  <a:pt x="377" y="162"/>
                </a:cubicBezTo>
                <a:cubicBezTo>
                  <a:pt x="377" y="171"/>
                  <a:pt x="368" y="171"/>
                  <a:pt x="368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36" y="171"/>
                  <a:pt x="36" y="171"/>
                  <a:pt x="36" y="162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36"/>
                  <a:pt x="36" y="27"/>
                  <a:pt x="4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50">
            <a:extLst>
              <a:ext uri="{FF2B5EF4-FFF2-40B4-BE49-F238E27FC236}">
                <a16:creationId xmlns:a16="http://schemas.microsoft.com/office/drawing/2014/main" id="{6B429BA8-C456-3846-BBE2-90541654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46" y="8975280"/>
            <a:ext cx="80977" cy="80974"/>
          </a:xfrm>
          <a:custGeom>
            <a:avLst/>
            <a:gdLst>
              <a:gd name="T0" fmla="*/ 36 w 73"/>
              <a:gd name="T1" fmla="*/ 0 h 73"/>
              <a:gd name="T2" fmla="*/ 36 w 73"/>
              <a:gd name="T3" fmla="*/ 0 h 73"/>
              <a:gd name="T4" fmla="*/ 0 w 73"/>
              <a:gd name="T5" fmla="*/ 36 h 73"/>
              <a:gd name="T6" fmla="*/ 36 w 73"/>
              <a:gd name="T7" fmla="*/ 72 h 73"/>
              <a:gd name="T8" fmla="*/ 72 w 73"/>
              <a:gd name="T9" fmla="*/ 36 h 73"/>
              <a:gd name="T10" fmla="*/ 36 w 73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4" y="72"/>
                  <a:pt x="72" y="54"/>
                  <a:pt x="72" y="36"/>
                </a:cubicBezTo>
                <a:cubicBezTo>
                  <a:pt x="72" y="18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51">
            <a:extLst>
              <a:ext uri="{FF2B5EF4-FFF2-40B4-BE49-F238E27FC236}">
                <a16:creationId xmlns:a16="http://schemas.microsoft.com/office/drawing/2014/main" id="{2949F332-88F1-0C43-8084-3AC5A8D0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46" y="8856197"/>
            <a:ext cx="80977" cy="80977"/>
          </a:xfrm>
          <a:custGeom>
            <a:avLst/>
            <a:gdLst>
              <a:gd name="T0" fmla="*/ 36 w 73"/>
              <a:gd name="T1" fmla="*/ 0 h 73"/>
              <a:gd name="T2" fmla="*/ 36 w 73"/>
              <a:gd name="T3" fmla="*/ 0 h 73"/>
              <a:gd name="T4" fmla="*/ 0 w 73"/>
              <a:gd name="T5" fmla="*/ 36 h 73"/>
              <a:gd name="T6" fmla="*/ 36 w 73"/>
              <a:gd name="T7" fmla="*/ 72 h 73"/>
              <a:gd name="T8" fmla="*/ 72 w 73"/>
              <a:gd name="T9" fmla="*/ 36 h 73"/>
              <a:gd name="T10" fmla="*/ 36 w 73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4" y="72"/>
                  <a:pt x="72" y="54"/>
                  <a:pt x="72" y="36"/>
                </a:cubicBezTo>
                <a:cubicBezTo>
                  <a:pt x="72" y="18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2">
            <a:extLst>
              <a:ext uri="{FF2B5EF4-FFF2-40B4-BE49-F238E27FC236}">
                <a16:creationId xmlns:a16="http://schemas.microsoft.com/office/drawing/2014/main" id="{23CF0D72-559C-2D45-AF3A-567DFB7B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874" y="8856197"/>
            <a:ext cx="76213" cy="80977"/>
          </a:xfrm>
          <a:custGeom>
            <a:avLst/>
            <a:gdLst>
              <a:gd name="T0" fmla="*/ 35 w 72"/>
              <a:gd name="T1" fmla="*/ 72 h 73"/>
              <a:gd name="T2" fmla="*/ 35 w 72"/>
              <a:gd name="T3" fmla="*/ 72 h 73"/>
              <a:gd name="T4" fmla="*/ 71 w 72"/>
              <a:gd name="T5" fmla="*/ 36 h 73"/>
              <a:gd name="T6" fmla="*/ 35 w 72"/>
              <a:gd name="T7" fmla="*/ 0 h 73"/>
              <a:gd name="T8" fmla="*/ 0 w 72"/>
              <a:gd name="T9" fmla="*/ 36 h 73"/>
              <a:gd name="T10" fmla="*/ 35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5" y="72"/>
                </a:moveTo>
                <a:lnTo>
                  <a:pt x="35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5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3">
            <a:extLst>
              <a:ext uri="{FF2B5EF4-FFF2-40B4-BE49-F238E27FC236}">
                <a16:creationId xmlns:a16="http://schemas.microsoft.com/office/drawing/2014/main" id="{7394450F-8E2E-7A4C-A3BD-3E8E8B15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214" y="8856197"/>
            <a:ext cx="76213" cy="80977"/>
          </a:xfrm>
          <a:custGeom>
            <a:avLst/>
            <a:gdLst>
              <a:gd name="T0" fmla="*/ 36 w 72"/>
              <a:gd name="T1" fmla="*/ 72 h 73"/>
              <a:gd name="T2" fmla="*/ 36 w 72"/>
              <a:gd name="T3" fmla="*/ 72 h 73"/>
              <a:gd name="T4" fmla="*/ 71 w 72"/>
              <a:gd name="T5" fmla="*/ 36 h 73"/>
              <a:gd name="T6" fmla="*/ 36 w 72"/>
              <a:gd name="T7" fmla="*/ 0 h 73"/>
              <a:gd name="T8" fmla="*/ 0 w 72"/>
              <a:gd name="T9" fmla="*/ 36 h 73"/>
              <a:gd name="T10" fmla="*/ 36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6" y="72"/>
                </a:moveTo>
                <a:lnTo>
                  <a:pt x="36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4">
            <a:extLst>
              <a:ext uri="{FF2B5EF4-FFF2-40B4-BE49-F238E27FC236}">
                <a16:creationId xmlns:a16="http://schemas.microsoft.com/office/drawing/2014/main" id="{8E20C841-A164-2F49-B545-95731F17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874" y="8975280"/>
            <a:ext cx="76213" cy="80974"/>
          </a:xfrm>
          <a:custGeom>
            <a:avLst/>
            <a:gdLst>
              <a:gd name="T0" fmla="*/ 35 w 72"/>
              <a:gd name="T1" fmla="*/ 72 h 73"/>
              <a:gd name="T2" fmla="*/ 35 w 72"/>
              <a:gd name="T3" fmla="*/ 72 h 73"/>
              <a:gd name="T4" fmla="*/ 71 w 72"/>
              <a:gd name="T5" fmla="*/ 36 h 73"/>
              <a:gd name="T6" fmla="*/ 35 w 72"/>
              <a:gd name="T7" fmla="*/ 0 h 73"/>
              <a:gd name="T8" fmla="*/ 0 w 72"/>
              <a:gd name="T9" fmla="*/ 36 h 73"/>
              <a:gd name="T10" fmla="*/ 35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5" y="72"/>
                </a:moveTo>
                <a:lnTo>
                  <a:pt x="35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5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5">
            <a:extLst>
              <a:ext uri="{FF2B5EF4-FFF2-40B4-BE49-F238E27FC236}">
                <a16:creationId xmlns:a16="http://schemas.microsoft.com/office/drawing/2014/main" id="{5A8B220E-51A0-2F4D-99F1-CA107B62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214" y="8975280"/>
            <a:ext cx="76213" cy="80974"/>
          </a:xfrm>
          <a:custGeom>
            <a:avLst/>
            <a:gdLst>
              <a:gd name="T0" fmla="*/ 36 w 72"/>
              <a:gd name="T1" fmla="*/ 72 h 73"/>
              <a:gd name="T2" fmla="*/ 36 w 72"/>
              <a:gd name="T3" fmla="*/ 72 h 73"/>
              <a:gd name="T4" fmla="*/ 71 w 72"/>
              <a:gd name="T5" fmla="*/ 36 h 73"/>
              <a:gd name="T6" fmla="*/ 36 w 72"/>
              <a:gd name="T7" fmla="*/ 0 h 73"/>
              <a:gd name="T8" fmla="*/ 0 w 72"/>
              <a:gd name="T9" fmla="*/ 36 h 73"/>
              <a:gd name="T10" fmla="*/ 36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6" y="72"/>
                </a:moveTo>
                <a:lnTo>
                  <a:pt x="36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6">
            <a:extLst>
              <a:ext uri="{FF2B5EF4-FFF2-40B4-BE49-F238E27FC236}">
                <a16:creationId xmlns:a16="http://schemas.microsoft.com/office/drawing/2014/main" id="{F193E3BD-C444-364F-B586-82F3E7C7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46" y="8741878"/>
            <a:ext cx="80977" cy="80977"/>
          </a:xfrm>
          <a:custGeom>
            <a:avLst/>
            <a:gdLst>
              <a:gd name="T0" fmla="*/ 36 w 73"/>
              <a:gd name="T1" fmla="*/ 0 h 73"/>
              <a:gd name="T2" fmla="*/ 36 w 73"/>
              <a:gd name="T3" fmla="*/ 0 h 73"/>
              <a:gd name="T4" fmla="*/ 0 w 73"/>
              <a:gd name="T5" fmla="*/ 36 h 73"/>
              <a:gd name="T6" fmla="*/ 36 w 73"/>
              <a:gd name="T7" fmla="*/ 72 h 73"/>
              <a:gd name="T8" fmla="*/ 72 w 73"/>
              <a:gd name="T9" fmla="*/ 36 h 73"/>
              <a:gd name="T10" fmla="*/ 36 w 73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4" y="72"/>
                  <a:pt x="72" y="54"/>
                  <a:pt x="72" y="36"/>
                </a:cubicBezTo>
                <a:cubicBezTo>
                  <a:pt x="72" y="18"/>
                  <a:pt x="54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7">
            <a:extLst>
              <a:ext uri="{FF2B5EF4-FFF2-40B4-BE49-F238E27FC236}">
                <a16:creationId xmlns:a16="http://schemas.microsoft.com/office/drawing/2014/main" id="{C4D06BEE-E46A-7445-B1EE-A6473829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874" y="8741878"/>
            <a:ext cx="76213" cy="80977"/>
          </a:xfrm>
          <a:custGeom>
            <a:avLst/>
            <a:gdLst>
              <a:gd name="T0" fmla="*/ 35 w 72"/>
              <a:gd name="T1" fmla="*/ 72 h 73"/>
              <a:gd name="T2" fmla="*/ 35 w 72"/>
              <a:gd name="T3" fmla="*/ 72 h 73"/>
              <a:gd name="T4" fmla="*/ 71 w 72"/>
              <a:gd name="T5" fmla="*/ 36 h 73"/>
              <a:gd name="T6" fmla="*/ 35 w 72"/>
              <a:gd name="T7" fmla="*/ 0 h 73"/>
              <a:gd name="T8" fmla="*/ 0 w 72"/>
              <a:gd name="T9" fmla="*/ 36 h 73"/>
              <a:gd name="T10" fmla="*/ 35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5" y="72"/>
                </a:moveTo>
                <a:lnTo>
                  <a:pt x="35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5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8">
            <a:extLst>
              <a:ext uri="{FF2B5EF4-FFF2-40B4-BE49-F238E27FC236}">
                <a16:creationId xmlns:a16="http://schemas.microsoft.com/office/drawing/2014/main" id="{03F0A4B5-9333-D54D-B9F9-B2D1D622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214" y="8741878"/>
            <a:ext cx="76213" cy="80977"/>
          </a:xfrm>
          <a:custGeom>
            <a:avLst/>
            <a:gdLst>
              <a:gd name="T0" fmla="*/ 36 w 72"/>
              <a:gd name="T1" fmla="*/ 72 h 73"/>
              <a:gd name="T2" fmla="*/ 36 w 72"/>
              <a:gd name="T3" fmla="*/ 72 h 73"/>
              <a:gd name="T4" fmla="*/ 71 w 72"/>
              <a:gd name="T5" fmla="*/ 36 h 73"/>
              <a:gd name="T6" fmla="*/ 36 w 72"/>
              <a:gd name="T7" fmla="*/ 0 h 73"/>
              <a:gd name="T8" fmla="*/ 0 w 72"/>
              <a:gd name="T9" fmla="*/ 36 h 73"/>
              <a:gd name="T10" fmla="*/ 36 w 72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73">
                <a:moveTo>
                  <a:pt x="36" y="72"/>
                </a:moveTo>
                <a:lnTo>
                  <a:pt x="36" y="72"/>
                </a:lnTo>
                <a:cubicBezTo>
                  <a:pt x="53" y="72"/>
                  <a:pt x="71" y="54"/>
                  <a:pt x="71" y="36"/>
                </a:cubicBezTo>
                <a:cubicBezTo>
                  <a:pt x="71" y="18"/>
                  <a:pt x="53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54"/>
                  <a:pt x="17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9">
            <a:extLst>
              <a:ext uri="{FF2B5EF4-FFF2-40B4-BE49-F238E27FC236}">
                <a16:creationId xmlns:a16="http://schemas.microsoft.com/office/drawing/2014/main" id="{96CF5515-5EC8-3449-94D7-00C123E7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8997" y="5650508"/>
            <a:ext cx="1000290" cy="814520"/>
          </a:xfrm>
          <a:custGeom>
            <a:avLst/>
            <a:gdLst>
              <a:gd name="T0" fmla="*/ 837 w 928"/>
              <a:gd name="T1" fmla="*/ 90 h 756"/>
              <a:gd name="T2" fmla="*/ 837 w 928"/>
              <a:gd name="T3" fmla="*/ 90 h 756"/>
              <a:gd name="T4" fmla="*/ 630 w 928"/>
              <a:gd name="T5" fmla="*/ 0 h 756"/>
              <a:gd name="T6" fmla="*/ 298 w 928"/>
              <a:gd name="T7" fmla="*/ 0 h 756"/>
              <a:gd name="T8" fmla="*/ 91 w 928"/>
              <a:gd name="T9" fmla="*/ 90 h 756"/>
              <a:gd name="T10" fmla="*/ 0 w 928"/>
              <a:gd name="T11" fmla="*/ 297 h 756"/>
              <a:gd name="T12" fmla="*/ 46 w 928"/>
              <a:gd name="T13" fmla="*/ 441 h 756"/>
              <a:gd name="T14" fmla="*/ 127 w 928"/>
              <a:gd name="T15" fmla="*/ 540 h 756"/>
              <a:gd name="T16" fmla="*/ 99 w 928"/>
              <a:gd name="T17" fmla="*/ 729 h 756"/>
              <a:gd name="T18" fmla="*/ 108 w 928"/>
              <a:gd name="T19" fmla="*/ 755 h 756"/>
              <a:gd name="T20" fmla="*/ 127 w 928"/>
              <a:gd name="T21" fmla="*/ 755 h 756"/>
              <a:gd name="T22" fmla="*/ 135 w 928"/>
              <a:gd name="T23" fmla="*/ 755 h 756"/>
              <a:gd name="T24" fmla="*/ 432 w 928"/>
              <a:gd name="T25" fmla="*/ 630 h 756"/>
              <a:gd name="T26" fmla="*/ 630 w 928"/>
              <a:gd name="T27" fmla="*/ 594 h 756"/>
              <a:gd name="T28" fmla="*/ 837 w 928"/>
              <a:gd name="T29" fmla="*/ 504 h 756"/>
              <a:gd name="T30" fmla="*/ 927 w 928"/>
              <a:gd name="T31" fmla="*/ 297 h 756"/>
              <a:gd name="T32" fmla="*/ 837 w 928"/>
              <a:gd name="T33" fmla="*/ 90 h 756"/>
              <a:gd name="T34" fmla="*/ 792 w 928"/>
              <a:gd name="T35" fmla="*/ 459 h 756"/>
              <a:gd name="T36" fmla="*/ 792 w 928"/>
              <a:gd name="T37" fmla="*/ 459 h 756"/>
              <a:gd name="T38" fmla="*/ 630 w 928"/>
              <a:gd name="T39" fmla="*/ 531 h 756"/>
              <a:gd name="T40" fmla="*/ 414 w 928"/>
              <a:gd name="T41" fmla="*/ 576 h 756"/>
              <a:gd name="T42" fmla="*/ 163 w 928"/>
              <a:gd name="T43" fmla="*/ 683 h 756"/>
              <a:gd name="T44" fmla="*/ 190 w 928"/>
              <a:gd name="T45" fmla="*/ 531 h 756"/>
              <a:gd name="T46" fmla="*/ 180 w 928"/>
              <a:gd name="T47" fmla="*/ 495 h 756"/>
              <a:gd name="T48" fmla="*/ 180 w 928"/>
              <a:gd name="T49" fmla="*/ 495 h 756"/>
              <a:gd name="T50" fmla="*/ 91 w 928"/>
              <a:gd name="T51" fmla="*/ 414 h 756"/>
              <a:gd name="T52" fmla="*/ 64 w 928"/>
              <a:gd name="T53" fmla="*/ 297 h 756"/>
              <a:gd name="T54" fmla="*/ 135 w 928"/>
              <a:gd name="T55" fmla="*/ 135 h 756"/>
              <a:gd name="T56" fmla="*/ 298 w 928"/>
              <a:gd name="T57" fmla="*/ 63 h 756"/>
              <a:gd name="T58" fmla="*/ 630 w 928"/>
              <a:gd name="T59" fmla="*/ 63 h 756"/>
              <a:gd name="T60" fmla="*/ 792 w 928"/>
              <a:gd name="T61" fmla="*/ 135 h 756"/>
              <a:gd name="T62" fmla="*/ 864 w 928"/>
              <a:gd name="T63" fmla="*/ 297 h 756"/>
              <a:gd name="T64" fmla="*/ 864 w 928"/>
              <a:gd name="T65" fmla="*/ 297 h 756"/>
              <a:gd name="T66" fmla="*/ 792 w 928"/>
              <a:gd name="T67" fmla="*/ 459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8" h="756">
                <a:moveTo>
                  <a:pt x="837" y="90"/>
                </a:moveTo>
                <a:lnTo>
                  <a:pt x="837" y="90"/>
                </a:lnTo>
                <a:cubicBezTo>
                  <a:pt x="783" y="36"/>
                  <a:pt x="711" y="0"/>
                  <a:pt x="630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216" y="0"/>
                  <a:pt x="144" y="36"/>
                  <a:pt x="91" y="90"/>
                </a:cubicBezTo>
                <a:cubicBezTo>
                  <a:pt x="36" y="144"/>
                  <a:pt x="0" y="216"/>
                  <a:pt x="0" y="297"/>
                </a:cubicBezTo>
                <a:cubicBezTo>
                  <a:pt x="0" y="351"/>
                  <a:pt x="19" y="396"/>
                  <a:pt x="46" y="441"/>
                </a:cubicBezTo>
                <a:cubicBezTo>
                  <a:pt x="64" y="477"/>
                  <a:pt x="91" y="513"/>
                  <a:pt x="127" y="540"/>
                </a:cubicBezTo>
                <a:cubicBezTo>
                  <a:pt x="108" y="639"/>
                  <a:pt x="99" y="719"/>
                  <a:pt x="99" y="729"/>
                </a:cubicBezTo>
                <a:cubicBezTo>
                  <a:pt x="99" y="738"/>
                  <a:pt x="99" y="747"/>
                  <a:pt x="108" y="755"/>
                </a:cubicBezTo>
                <a:cubicBezTo>
                  <a:pt x="118" y="755"/>
                  <a:pt x="118" y="755"/>
                  <a:pt x="127" y="755"/>
                </a:cubicBezTo>
                <a:lnTo>
                  <a:pt x="135" y="755"/>
                </a:lnTo>
                <a:cubicBezTo>
                  <a:pt x="144" y="755"/>
                  <a:pt x="288" y="702"/>
                  <a:pt x="432" y="630"/>
                </a:cubicBezTo>
                <a:cubicBezTo>
                  <a:pt x="495" y="603"/>
                  <a:pt x="567" y="594"/>
                  <a:pt x="630" y="594"/>
                </a:cubicBezTo>
                <a:cubicBezTo>
                  <a:pt x="711" y="594"/>
                  <a:pt x="783" y="558"/>
                  <a:pt x="837" y="504"/>
                </a:cubicBezTo>
                <a:cubicBezTo>
                  <a:pt x="891" y="450"/>
                  <a:pt x="927" y="378"/>
                  <a:pt x="927" y="297"/>
                </a:cubicBezTo>
                <a:cubicBezTo>
                  <a:pt x="927" y="225"/>
                  <a:pt x="891" y="144"/>
                  <a:pt x="837" y="90"/>
                </a:cubicBezTo>
                <a:close/>
                <a:moveTo>
                  <a:pt x="792" y="459"/>
                </a:moveTo>
                <a:lnTo>
                  <a:pt x="792" y="459"/>
                </a:lnTo>
                <a:cubicBezTo>
                  <a:pt x="747" y="504"/>
                  <a:pt x="693" y="531"/>
                  <a:pt x="630" y="531"/>
                </a:cubicBezTo>
                <a:cubicBezTo>
                  <a:pt x="558" y="531"/>
                  <a:pt x="477" y="549"/>
                  <a:pt x="414" y="576"/>
                </a:cubicBezTo>
                <a:cubicBezTo>
                  <a:pt x="315" y="621"/>
                  <a:pt x="216" y="666"/>
                  <a:pt x="163" y="683"/>
                </a:cubicBezTo>
                <a:cubicBezTo>
                  <a:pt x="171" y="648"/>
                  <a:pt x="180" y="594"/>
                  <a:pt x="190" y="531"/>
                </a:cubicBezTo>
                <a:cubicBezTo>
                  <a:pt x="198" y="522"/>
                  <a:pt x="190" y="504"/>
                  <a:pt x="180" y="495"/>
                </a:cubicBezTo>
                <a:lnTo>
                  <a:pt x="180" y="495"/>
                </a:lnTo>
                <a:cubicBezTo>
                  <a:pt x="144" y="477"/>
                  <a:pt x="118" y="450"/>
                  <a:pt x="91" y="414"/>
                </a:cubicBezTo>
                <a:cubicBezTo>
                  <a:pt x="72" y="378"/>
                  <a:pt x="64" y="342"/>
                  <a:pt x="64" y="297"/>
                </a:cubicBezTo>
                <a:cubicBezTo>
                  <a:pt x="64" y="234"/>
                  <a:pt x="91" y="180"/>
                  <a:pt x="135" y="135"/>
                </a:cubicBezTo>
                <a:cubicBezTo>
                  <a:pt x="171" y="90"/>
                  <a:pt x="234" y="63"/>
                  <a:pt x="298" y="63"/>
                </a:cubicBezTo>
                <a:cubicBezTo>
                  <a:pt x="630" y="63"/>
                  <a:pt x="630" y="63"/>
                  <a:pt x="630" y="63"/>
                </a:cubicBezTo>
                <a:cubicBezTo>
                  <a:pt x="693" y="63"/>
                  <a:pt x="747" y="90"/>
                  <a:pt x="792" y="135"/>
                </a:cubicBezTo>
                <a:cubicBezTo>
                  <a:pt x="837" y="180"/>
                  <a:pt x="864" y="234"/>
                  <a:pt x="864" y="297"/>
                </a:cubicBezTo>
                <a:lnTo>
                  <a:pt x="864" y="297"/>
                </a:lnTo>
                <a:cubicBezTo>
                  <a:pt x="864" y="360"/>
                  <a:pt x="837" y="414"/>
                  <a:pt x="792" y="4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60">
            <a:extLst>
              <a:ext uri="{FF2B5EF4-FFF2-40B4-BE49-F238E27FC236}">
                <a16:creationId xmlns:a16="http://schemas.microsoft.com/office/drawing/2014/main" id="{E7143391-866A-6742-BE5B-3656E408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725" y="5893434"/>
            <a:ext cx="128610" cy="138137"/>
          </a:xfrm>
          <a:custGeom>
            <a:avLst/>
            <a:gdLst>
              <a:gd name="T0" fmla="*/ 54 w 118"/>
              <a:gd name="T1" fmla="*/ 0 h 127"/>
              <a:gd name="T2" fmla="*/ 54 w 118"/>
              <a:gd name="T3" fmla="*/ 0 h 127"/>
              <a:gd name="T4" fmla="*/ 0 w 118"/>
              <a:gd name="T5" fmla="*/ 63 h 127"/>
              <a:gd name="T6" fmla="*/ 54 w 118"/>
              <a:gd name="T7" fmla="*/ 126 h 127"/>
              <a:gd name="T8" fmla="*/ 117 w 118"/>
              <a:gd name="T9" fmla="*/ 63 h 127"/>
              <a:gd name="T10" fmla="*/ 54 w 118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27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54" y="126"/>
                </a:cubicBezTo>
                <a:cubicBezTo>
                  <a:pt x="90" y="126"/>
                  <a:pt x="117" y="99"/>
                  <a:pt x="117" y="63"/>
                </a:cubicBezTo>
                <a:cubicBezTo>
                  <a:pt x="117" y="27"/>
                  <a:pt x="90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61">
            <a:extLst>
              <a:ext uri="{FF2B5EF4-FFF2-40B4-BE49-F238E27FC236}">
                <a16:creationId xmlns:a16="http://schemas.microsoft.com/office/drawing/2014/main" id="{CCCD08FE-CB10-A24D-B97B-BFE78BFC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220" y="5893434"/>
            <a:ext cx="138134" cy="138137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63 w 127"/>
              <a:gd name="T7" fmla="*/ 126 h 127"/>
              <a:gd name="T8" fmla="*/ 126 w 127"/>
              <a:gd name="T9" fmla="*/ 63 h 127"/>
              <a:gd name="T10" fmla="*/ 63 w 127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36"/>
                  <a:pt x="99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62">
            <a:extLst>
              <a:ext uri="{FF2B5EF4-FFF2-40B4-BE49-F238E27FC236}">
                <a16:creationId xmlns:a16="http://schemas.microsoft.com/office/drawing/2014/main" id="{D5198048-A2C5-C44B-B5BC-032C8D58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5237" y="5893434"/>
            <a:ext cx="138137" cy="138137"/>
          </a:xfrm>
          <a:custGeom>
            <a:avLst/>
            <a:gdLst>
              <a:gd name="T0" fmla="*/ 63 w 126"/>
              <a:gd name="T1" fmla="*/ 0 h 127"/>
              <a:gd name="T2" fmla="*/ 63 w 126"/>
              <a:gd name="T3" fmla="*/ 0 h 127"/>
              <a:gd name="T4" fmla="*/ 0 w 126"/>
              <a:gd name="T5" fmla="*/ 63 h 127"/>
              <a:gd name="T6" fmla="*/ 63 w 126"/>
              <a:gd name="T7" fmla="*/ 126 h 127"/>
              <a:gd name="T8" fmla="*/ 125 w 126"/>
              <a:gd name="T9" fmla="*/ 63 h 127"/>
              <a:gd name="T10" fmla="*/ 63 w 12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5" y="99"/>
                  <a:pt x="125" y="63"/>
                </a:cubicBezTo>
                <a:cubicBezTo>
                  <a:pt x="125" y="27"/>
                  <a:pt x="99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63">
            <a:extLst>
              <a:ext uri="{FF2B5EF4-FFF2-40B4-BE49-F238E27FC236}">
                <a16:creationId xmlns:a16="http://schemas.microsoft.com/office/drawing/2014/main" id="{D7DBA63E-5007-8640-B1DB-CEB2B411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914" y="8460846"/>
            <a:ext cx="1233692" cy="757361"/>
          </a:xfrm>
          <a:custGeom>
            <a:avLst/>
            <a:gdLst>
              <a:gd name="T0" fmla="*/ 575 w 1143"/>
              <a:gd name="T1" fmla="*/ 702 h 703"/>
              <a:gd name="T2" fmla="*/ 575 w 1143"/>
              <a:gd name="T3" fmla="*/ 702 h 703"/>
              <a:gd name="T4" fmla="*/ 198 w 1143"/>
              <a:gd name="T5" fmla="*/ 567 h 703"/>
              <a:gd name="T6" fmla="*/ 18 w 1143"/>
              <a:gd name="T7" fmla="*/ 378 h 703"/>
              <a:gd name="T8" fmla="*/ 9 w 1143"/>
              <a:gd name="T9" fmla="*/ 369 h 703"/>
              <a:gd name="T10" fmla="*/ 9 w 1143"/>
              <a:gd name="T11" fmla="*/ 333 h 703"/>
              <a:gd name="T12" fmla="*/ 189 w 1143"/>
              <a:gd name="T13" fmla="*/ 144 h 703"/>
              <a:gd name="T14" fmla="*/ 566 w 1143"/>
              <a:gd name="T15" fmla="*/ 0 h 703"/>
              <a:gd name="T16" fmla="*/ 944 w 1143"/>
              <a:gd name="T17" fmla="*/ 144 h 703"/>
              <a:gd name="T18" fmla="*/ 1124 w 1143"/>
              <a:gd name="T19" fmla="*/ 333 h 703"/>
              <a:gd name="T20" fmla="*/ 1133 w 1143"/>
              <a:gd name="T21" fmla="*/ 342 h 703"/>
              <a:gd name="T22" fmla="*/ 1133 w 1143"/>
              <a:gd name="T23" fmla="*/ 369 h 703"/>
              <a:gd name="T24" fmla="*/ 953 w 1143"/>
              <a:gd name="T25" fmla="*/ 558 h 703"/>
              <a:gd name="T26" fmla="*/ 575 w 1143"/>
              <a:gd name="T27" fmla="*/ 702 h 703"/>
              <a:gd name="T28" fmla="*/ 72 w 1143"/>
              <a:gd name="T29" fmla="*/ 351 h 703"/>
              <a:gd name="T30" fmla="*/ 72 w 1143"/>
              <a:gd name="T31" fmla="*/ 351 h 703"/>
              <a:gd name="T32" fmla="*/ 575 w 1143"/>
              <a:gd name="T33" fmla="*/ 648 h 703"/>
              <a:gd name="T34" fmla="*/ 575 w 1143"/>
              <a:gd name="T35" fmla="*/ 648 h 703"/>
              <a:gd name="T36" fmla="*/ 917 w 1143"/>
              <a:gd name="T37" fmla="*/ 513 h 703"/>
              <a:gd name="T38" fmla="*/ 1070 w 1143"/>
              <a:gd name="T39" fmla="*/ 351 h 703"/>
              <a:gd name="T40" fmla="*/ 566 w 1143"/>
              <a:gd name="T41" fmla="*/ 63 h 703"/>
              <a:gd name="T42" fmla="*/ 566 w 1143"/>
              <a:gd name="T43" fmla="*/ 63 h 703"/>
              <a:gd name="T44" fmla="*/ 225 w 1143"/>
              <a:gd name="T45" fmla="*/ 189 h 703"/>
              <a:gd name="T46" fmla="*/ 72 w 1143"/>
              <a:gd name="T47" fmla="*/ 351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3" h="703">
                <a:moveTo>
                  <a:pt x="575" y="702"/>
                </a:moveTo>
                <a:lnTo>
                  <a:pt x="575" y="702"/>
                </a:lnTo>
                <a:cubicBezTo>
                  <a:pt x="440" y="702"/>
                  <a:pt x="314" y="657"/>
                  <a:pt x="198" y="567"/>
                </a:cubicBezTo>
                <a:cubicBezTo>
                  <a:pt x="126" y="513"/>
                  <a:pt x="63" y="450"/>
                  <a:pt x="18" y="378"/>
                </a:cubicBezTo>
                <a:cubicBezTo>
                  <a:pt x="9" y="369"/>
                  <a:pt x="9" y="369"/>
                  <a:pt x="9" y="369"/>
                </a:cubicBezTo>
                <a:cubicBezTo>
                  <a:pt x="0" y="360"/>
                  <a:pt x="0" y="342"/>
                  <a:pt x="9" y="333"/>
                </a:cubicBezTo>
                <a:cubicBezTo>
                  <a:pt x="63" y="261"/>
                  <a:pt x="126" y="198"/>
                  <a:pt x="189" y="144"/>
                </a:cubicBezTo>
                <a:cubicBezTo>
                  <a:pt x="305" y="54"/>
                  <a:pt x="431" y="0"/>
                  <a:pt x="566" y="0"/>
                </a:cubicBezTo>
                <a:cubicBezTo>
                  <a:pt x="701" y="0"/>
                  <a:pt x="827" y="45"/>
                  <a:pt x="944" y="144"/>
                </a:cubicBezTo>
                <a:cubicBezTo>
                  <a:pt x="1016" y="198"/>
                  <a:pt x="1079" y="261"/>
                  <a:pt x="1124" y="333"/>
                </a:cubicBezTo>
                <a:cubicBezTo>
                  <a:pt x="1133" y="333"/>
                  <a:pt x="1133" y="333"/>
                  <a:pt x="1133" y="342"/>
                </a:cubicBezTo>
                <a:cubicBezTo>
                  <a:pt x="1142" y="351"/>
                  <a:pt x="1133" y="360"/>
                  <a:pt x="1133" y="369"/>
                </a:cubicBezTo>
                <a:cubicBezTo>
                  <a:pt x="1079" y="441"/>
                  <a:pt x="1016" y="513"/>
                  <a:pt x="953" y="558"/>
                </a:cubicBezTo>
                <a:cubicBezTo>
                  <a:pt x="836" y="657"/>
                  <a:pt x="710" y="702"/>
                  <a:pt x="575" y="702"/>
                </a:cubicBezTo>
                <a:close/>
                <a:moveTo>
                  <a:pt x="72" y="351"/>
                </a:moveTo>
                <a:lnTo>
                  <a:pt x="72" y="351"/>
                </a:lnTo>
                <a:cubicBezTo>
                  <a:pt x="143" y="450"/>
                  <a:pt x="323" y="648"/>
                  <a:pt x="575" y="648"/>
                </a:cubicBezTo>
                <a:lnTo>
                  <a:pt x="575" y="648"/>
                </a:lnTo>
                <a:cubicBezTo>
                  <a:pt x="692" y="648"/>
                  <a:pt x="809" y="603"/>
                  <a:pt x="917" y="513"/>
                </a:cubicBezTo>
                <a:cubicBezTo>
                  <a:pt x="971" y="468"/>
                  <a:pt x="1025" y="414"/>
                  <a:pt x="1070" y="351"/>
                </a:cubicBezTo>
                <a:cubicBezTo>
                  <a:pt x="998" y="252"/>
                  <a:pt x="818" y="63"/>
                  <a:pt x="566" y="63"/>
                </a:cubicBezTo>
                <a:lnTo>
                  <a:pt x="566" y="63"/>
                </a:lnTo>
                <a:cubicBezTo>
                  <a:pt x="449" y="63"/>
                  <a:pt x="333" y="108"/>
                  <a:pt x="225" y="189"/>
                </a:cubicBezTo>
                <a:cubicBezTo>
                  <a:pt x="171" y="234"/>
                  <a:pt x="117" y="288"/>
                  <a:pt x="72" y="3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4">
            <a:extLst>
              <a:ext uri="{FF2B5EF4-FFF2-40B4-BE49-F238E27FC236}">
                <a16:creationId xmlns:a16="http://schemas.microsoft.com/office/drawing/2014/main" id="{5555D306-EFDD-0B4F-AFC6-CCE2D11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923" y="8584691"/>
            <a:ext cx="504908" cy="504908"/>
          </a:xfrm>
          <a:custGeom>
            <a:avLst/>
            <a:gdLst>
              <a:gd name="T0" fmla="*/ 233 w 468"/>
              <a:gd name="T1" fmla="*/ 468 h 469"/>
              <a:gd name="T2" fmla="*/ 233 w 468"/>
              <a:gd name="T3" fmla="*/ 468 h 469"/>
              <a:gd name="T4" fmla="*/ 0 w 468"/>
              <a:gd name="T5" fmla="*/ 234 h 469"/>
              <a:gd name="T6" fmla="*/ 233 w 468"/>
              <a:gd name="T7" fmla="*/ 0 h 469"/>
              <a:gd name="T8" fmla="*/ 467 w 468"/>
              <a:gd name="T9" fmla="*/ 234 h 469"/>
              <a:gd name="T10" fmla="*/ 233 w 468"/>
              <a:gd name="T11" fmla="*/ 468 h 469"/>
              <a:gd name="T12" fmla="*/ 233 w 468"/>
              <a:gd name="T13" fmla="*/ 63 h 469"/>
              <a:gd name="T14" fmla="*/ 233 w 468"/>
              <a:gd name="T15" fmla="*/ 63 h 469"/>
              <a:gd name="T16" fmla="*/ 62 w 468"/>
              <a:gd name="T17" fmla="*/ 234 h 469"/>
              <a:gd name="T18" fmla="*/ 233 w 468"/>
              <a:gd name="T19" fmla="*/ 414 h 469"/>
              <a:gd name="T20" fmla="*/ 404 w 468"/>
              <a:gd name="T21" fmla="*/ 234 h 469"/>
              <a:gd name="T22" fmla="*/ 233 w 468"/>
              <a:gd name="T23" fmla="*/ 63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8" h="469">
                <a:moveTo>
                  <a:pt x="233" y="468"/>
                </a:moveTo>
                <a:lnTo>
                  <a:pt x="233" y="468"/>
                </a:lnTo>
                <a:cubicBezTo>
                  <a:pt x="107" y="468"/>
                  <a:pt x="0" y="369"/>
                  <a:pt x="0" y="234"/>
                </a:cubicBezTo>
                <a:cubicBezTo>
                  <a:pt x="0" y="108"/>
                  <a:pt x="107" y="0"/>
                  <a:pt x="233" y="0"/>
                </a:cubicBezTo>
                <a:cubicBezTo>
                  <a:pt x="368" y="0"/>
                  <a:pt x="467" y="108"/>
                  <a:pt x="467" y="234"/>
                </a:cubicBezTo>
                <a:cubicBezTo>
                  <a:pt x="467" y="369"/>
                  <a:pt x="368" y="468"/>
                  <a:pt x="233" y="468"/>
                </a:cubicBezTo>
                <a:close/>
                <a:moveTo>
                  <a:pt x="233" y="63"/>
                </a:moveTo>
                <a:lnTo>
                  <a:pt x="233" y="63"/>
                </a:lnTo>
                <a:cubicBezTo>
                  <a:pt x="143" y="63"/>
                  <a:pt x="62" y="144"/>
                  <a:pt x="62" y="234"/>
                </a:cubicBezTo>
                <a:cubicBezTo>
                  <a:pt x="62" y="333"/>
                  <a:pt x="143" y="414"/>
                  <a:pt x="233" y="414"/>
                </a:cubicBezTo>
                <a:cubicBezTo>
                  <a:pt x="332" y="414"/>
                  <a:pt x="404" y="333"/>
                  <a:pt x="404" y="234"/>
                </a:cubicBezTo>
                <a:cubicBezTo>
                  <a:pt x="404" y="144"/>
                  <a:pt x="332" y="63"/>
                  <a:pt x="23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5">
            <a:extLst>
              <a:ext uri="{FF2B5EF4-FFF2-40B4-BE49-F238E27FC236}">
                <a16:creationId xmlns:a16="http://schemas.microsoft.com/office/drawing/2014/main" id="{68E7AEF3-AA7E-B14D-9CAB-126982D3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599" y="5683850"/>
            <a:ext cx="990763" cy="643045"/>
          </a:xfrm>
          <a:custGeom>
            <a:avLst/>
            <a:gdLst>
              <a:gd name="T0" fmla="*/ 872 w 918"/>
              <a:gd name="T1" fmla="*/ 594 h 595"/>
              <a:gd name="T2" fmla="*/ 872 w 918"/>
              <a:gd name="T3" fmla="*/ 594 h 595"/>
              <a:gd name="T4" fmla="*/ 45 w 918"/>
              <a:gd name="T5" fmla="*/ 594 h 595"/>
              <a:gd name="T6" fmla="*/ 0 w 918"/>
              <a:gd name="T7" fmla="*/ 549 h 595"/>
              <a:gd name="T8" fmla="*/ 0 w 918"/>
              <a:gd name="T9" fmla="*/ 45 h 595"/>
              <a:gd name="T10" fmla="*/ 45 w 918"/>
              <a:gd name="T11" fmla="*/ 0 h 595"/>
              <a:gd name="T12" fmla="*/ 872 w 918"/>
              <a:gd name="T13" fmla="*/ 0 h 595"/>
              <a:gd name="T14" fmla="*/ 917 w 918"/>
              <a:gd name="T15" fmla="*/ 45 h 595"/>
              <a:gd name="T16" fmla="*/ 917 w 918"/>
              <a:gd name="T17" fmla="*/ 549 h 595"/>
              <a:gd name="T18" fmla="*/ 872 w 918"/>
              <a:gd name="T19" fmla="*/ 594 h 595"/>
              <a:gd name="T20" fmla="*/ 54 w 918"/>
              <a:gd name="T21" fmla="*/ 531 h 595"/>
              <a:gd name="T22" fmla="*/ 54 w 918"/>
              <a:gd name="T23" fmla="*/ 531 h 595"/>
              <a:gd name="T24" fmla="*/ 854 w 918"/>
              <a:gd name="T25" fmla="*/ 531 h 595"/>
              <a:gd name="T26" fmla="*/ 854 w 918"/>
              <a:gd name="T27" fmla="*/ 63 h 595"/>
              <a:gd name="T28" fmla="*/ 54 w 918"/>
              <a:gd name="T29" fmla="*/ 63 h 595"/>
              <a:gd name="T30" fmla="*/ 54 w 918"/>
              <a:gd name="T31" fmla="*/ 53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8" h="595">
                <a:moveTo>
                  <a:pt x="872" y="594"/>
                </a:moveTo>
                <a:lnTo>
                  <a:pt x="872" y="594"/>
                </a:lnTo>
                <a:cubicBezTo>
                  <a:pt x="45" y="594"/>
                  <a:pt x="45" y="594"/>
                  <a:pt x="45" y="594"/>
                </a:cubicBezTo>
                <a:cubicBezTo>
                  <a:pt x="18" y="594"/>
                  <a:pt x="0" y="576"/>
                  <a:pt x="0" y="54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99" y="0"/>
                  <a:pt x="917" y="27"/>
                  <a:pt x="917" y="45"/>
                </a:cubicBezTo>
                <a:cubicBezTo>
                  <a:pt x="917" y="549"/>
                  <a:pt x="917" y="549"/>
                  <a:pt x="917" y="549"/>
                </a:cubicBezTo>
                <a:cubicBezTo>
                  <a:pt x="917" y="576"/>
                  <a:pt x="899" y="594"/>
                  <a:pt x="872" y="594"/>
                </a:cubicBezTo>
                <a:close/>
                <a:moveTo>
                  <a:pt x="54" y="531"/>
                </a:moveTo>
                <a:lnTo>
                  <a:pt x="54" y="531"/>
                </a:lnTo>
                <a:cubicBezTo>
                  <a:pt x="854" y="531"/>
                  <a:pt x="854" y="531"/>
                  <a:pt x="854" y="531"/>
                </a:cubicBezTo>
                <a:cubicBezTo>
                  <a:pt x="854" y="63"/>
                  <a:pt x="854" y="63"/>
                  <a:pt x="854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5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6">
            <a:extLst>
              <a:ext uri="{FF2B5EF4-FFF2-40B4-BE49-F238E27FC236}">
                <a16:creationId xmlns:a16="http://schemas.microsoft.com/office/drawing/2014/main" id="{60B31DEC-BAEF-2E40-84A7-3D66BE84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518" y="6379289"/>
            <a:ext cx="1224162" cy="57159"/>
          </a:xfrm>
          <a:custGeom>
            <a:avLst/>
            <a:gdLst>
              <a:gd name="T0" fmla="*/ 1106 w 1134"/>
              <a:gd name="T1" fmla="*/ 54 h 55"/>
              <a:gd name="T2" fmla="*/ 1106 w 1134"/>
              <a:gd name="T3" fmla="*/ 54 h 55"/>
              <a:gd name="T4" fmla="*/ 27 w 1134"/>
              <a:gd name="T5" fmla="*/ 54 h 55"/>
              <a:gd name="T6" fmla="*/ 0 w 1134"/>
              <a:gd name="T7" fmla="*/ 27 h 55"/>
              <a:gd name="T8" fmla="*/ 27 w 1134"/>
              <a:gd name="T9" fmla="*/ 0 h 55"/>
              <a:gd name="T10" fmla="*/ 1106 w 1134"/>
              <a:gd name="T11" fmla="*/ 0 h 55"/>
              <a:gd name="T12" fmla="*/ 1133 w 1134"/>
              <a:gd name="T13" fmla="*/ 27 h 55"/>
              <a:gd name="T14" fmla="*/ 1106 w 113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4" h="55">
                <a:moveTo>
                  <a:pt x="1106" y="54"/>
                </a:moveTo>
                <a:lnTo>
                  <a:pt x="110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4"/>
                  <a:pt x="0" y="27"/>
                </a:cubicBezTo>
                <a:cubicBezTo>
                  <a:pt x="0" y="8"/>
                  <a:pt x="18" y="0"/>
                  <a:pt x="27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1115" y="0"/>
                  <a:pt x="1133" y="8"/>
                  <a:pt x="1133" y="27"/>
                </a:cubicBezTo>
                <a:cubicBezTo>
                  <a:pt x="1133" y="44"/>
                  <a:pt x="1115" y="54"/>
                  <a:pt x="110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7">
            <a:extLst>
              <a:ext uri="{FF2B5EF4-FFF2-40B4-BE49-F238E27FC236}">
                <a16:creationId xmlns:a16="http://schemas.microsoft.com/office/drawing/2014/main" id="{9D8F39E3-6B34-3A4F-AB51-56CF96B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450" y="11118758"/>
            <a:ext cx="495381" cy="990763"/>
          </a:xfrm>
          <a:custGeom>
            <a:avLst/>
            <a:gdLst>
              <a:gd name="T0" fmla="*/ 396 w 460"/>
              <a:gd name="T1" fmla="*/ 72 h 919"/>
              <a:gd name="T2" fmla="*/ 225 w 460"/>
              <a:gd name="T3" fmla="*/ 0 h 919"/>
              <a:gd name="T4" fmla="*/ 0 w 460"/>
              <a:gd name="T5" fmla="*/ 234 h 919"/>
              <a:gd name="T6" fmla="*/ 99 w 460"/>
              <a:gd name="T7" fmla="*/ 450 h 919"/>
              <a:gd name="T8" fmla="*/ 126 w 460"/>
              <a:gd name="T9" fmla="*/ 531 h 919"/>
              <a:gd name="T10" fmla="*/ 117 w 460"/>
              <a:gd name="T11" fmla="*/ 594 h 919"/>
              <a:gd name="T12" fmla="*/ 171 w 460"/>
              <a:gd name="T13" fmla="*/ 648 h 919"/>
              <a:gd name="T14" fmla="*/ 117 w 460"/>
              <a:gd name="T15" fmla="*/ 711 h 919"/>
              <a:gd name="T16" fmla="*/ 162 w 460"/>
              <a:gd name="T17" fmla="*/ 756 h 919"/>
              <a:gd name="T18" fmla="*/ 117 w 460"/>
              <a:gd name="T19" fmla="*/ 810 h 919"/>
              <a:gd name="T20" fmla="*/ 207 w 460"/>
              <a:gd name="T21" fmla="*/ 918 h 919"/>
              <a:gd name="T22" fmla="*/ 234 w 460"/>
              <a:gd name="T23" fmla="*/ 918 h 919"/>
              <a:gd name="T24" fmla="*/ 333 w 460"/>
              <a:gd name="T25" fmla="*/ 837 h 919"/>
              <a:gd name="T26" fmla="*/ 333 w 460"/>
              <a:gd name="T27" fmla="*/ 477 h 919"/>
              <a:gd name="T28" fmla="*/ 369 w 460"/>
              <a:gd name="T29" fmla="*/ 423 h 919"/>
              <a:gd name="T30" fmla="*/ 432 w 460"/>
              <a:gd name="T31" fmla="*/ 351 h 919"/>
              <a:gd name="T32" fmla="*/ 396 w 460"/>
              <a:gd name="T33" fmla="*/ 72 h 919"/>
              <a:gd name="T34" fmla="*/ 378 w 460"/>
              <a:gd name="T35" fmla="*/ 324 h 919"/>
              <a:gd name="T36" fmla="*/ 297 w 460"/>
              <a:gd name="T37" fmla="*/ 432 h 919"/>
              <a:gd name="T38" fmla="*/ 288 w 460"/>
              <a:gd name="T39" fmla="*/ 441 h 919"/>
              <a:gd name="T40" fmla="*/ 279 w 460"/>
              <a:gd name="T41" fmla="*/ 801 h 919"/>
              <a:gd name="T42" fmla="*/ 189 w 460"/>
              <a:gd name="T43" fmla="*/ 810 h 919"/>
              <a:gd name="T44" fmla="*/ 234 w 460"/>
              <a:gd name="T45" fmla="*/ 756 h 919"/>
              <a:gd name="T46" fmla="*/ 189 w 460"/>
              <a:gd name="T47" fmla="*/ 711 h 919"/>
              <a:gd name="T48" fmla="*/ 243 w 460"/>
              <a:gd name="T49" fmla="*/ 648 h 919"/>
              <a:gd name="T50" fmla="*/ 180 w 460"/>
              <a:gd name="T51" fmla="*/ 585 h 919"/>
              <a:gd name="T52" fmla="*/ 216 w 460"/>
              <a:gd name="T53" fmla="*/ 513 h 919"/>
              <a:gd name="T54" fmla="*/ 216 w 460"/>
              <a:gd name="T55" fmla="*/ 468 h 919"/>
              <a:gd name="T56" fmla="*/ 135 w 460"/>
              <a:gd name="T57" fmla="*/ 378 h 919"/>
              <a:gd name="T58" fmla="*/ 225 w 460"/>
              <a:gd name="T59" fmla="*/ 64 h 919"/>
              <a:gd name="T60" fmla="*/ 351 w 460"/>
              <a:gd name="T61" fmla="*/ 108 h 919"/>
              <a:gd name="T62" fmla="*/ 378 w 460"/>
              <a:gd name="T63" fmla="*/ 324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0" h="919">
                <a:moveTo>
                  <a:pt x="396" y="72"/>
                </a:moveTo>
                <a:lnTo>
                  <a:pt x="396" y="72"/>
                </a:lnTo>
                <a:cubicBezTo>
                  <a:pt x="351" y="28"/>
                  <a:pt x="288" y="0"/>
                  <a:pt x="225" y="0"/>
                </a:cubicBezTo>
                <a:lnTo>
                  <a:pt x="225" y="0"/>
                </a:lnTo>
                <a:cubicBezTo>
                  <a:pt x="171" y="0"/>
                  <a:pt x="108" y="28"/>
                  <a:pt x="64" y="72"/>
                </a:cubicBezTo>
                <a:cubicBezTo>
                  <a:pt x="18" y="117"/>
                  <a:pt x="0" y="171"/>
                  <a:pt x="0" y="234"/>
                </a:cubicBezTo>
                <a:cubicBezTo>
                  <a:pt x="0" y="306"/>
                  <a:pt x="28" y="369"/>
                  <a:pt x="90" y="414"/>
                </a:cubicBezTo>
                <a:cubicBezTo>
                  <a:pt x="81" y="432"/>
                  <a:pt x="90" y="441"/>
                  <a:pt x="99" y="450"/>
                </a:cubicBezTo>
                <a:cubicBezTo>
                  <a:pt x="153" y="495"/>
                  <a:pt x="153" y="495"/>
                  <a:pt x="153" y="495"/>
                </a:cubicBezTo>
                <a:cubicBezTo>
                  <a:pt x="126" y="531"/>
                  <a:pt x="126" y="531"/>
                  <a:pt x="126" y="531"/>
                </a:cubicBezTo>
                <a:cubicBezTo>
                  <a:pt x="117" y="531"/>
                  <a:pt x="117" y="540"/>
                  <a:pt x="117" y="549"/>
                </a:cubicBezTo>
                <a:cubicBezTo>
                  <a:pt x="117" y="594"/>
                  <a:pt x="117" y="594"/>
                  <a:pt x="117" y="594"/>
                </a:cubicBezTo>
                <a:cubicBezTo>
                  <a:pt x="117" y="603"/>
                  <a:pt x="126" y="612"/>
                  <a:pt x="126" y="621"/>
                </a:cubicBezTo>
                <a:cubicBezTo>
                  <a:pt x="171" y="648"/>
                  <a:pt x="171" y="648"/>
                  <a:pt x="171" y="648"/>
                </a:cubicBezTo>
                <a:cubicBezTo>
                  <a:pt x="126" y="684"/>
                  <a:pt x="126" y="684"/>
                  <a:pt x="126" y="684"/>
                </a:cubicBezTo>
                <a:cubicBezTo>
                  <a:pt x="117" y="693"/>
                  <a:pt x="117" y="702"/>
                  <a:pt x="117" y="711"/>
                </a:cubicBezTo>
                <a:cubicBezTo>
                  <a:pt x="117" y="720"/>
                  <a:pt x="117" y="720"/>
                  <a:pt x="126" y="729"/>
                </a:cubicBezTo>
                <a:cubicBezTo>
                  <a:pt x="162" y="756"/>
                  <a:pt x="162" y="756"/>
                  <a:pt x="162" y="756"/>
                </a:cubicBezTo>
                <a:cubicBezTo>
                  <a:pt x="126" y="792"/>
                  <a:pt x="126" y="792"/>
                  <a:pt x="126" y="792"/>
                </a:cubicBezTo>
                <a:cubicBezTo>
                  <a:pt x="117" y="792"/>
                  <a:pt x="117" y="801"/>
                  <a:pt x="117" y="810"/>
                </a:cubicBezTo>
                <a:cubicBezTo>
                  <a:pt x="117" y="819"/>
                  <a:pt x="117" y="828"/>
                  <a:pt x="126" y="837"/>
                </a:cubicBezTo>
                <a:cubicBezTo>
                  <a:pt x="207" y="918"/>
                  <a:pt x="207" y="918"/>
                  <a:pt x="207" y="918"/>
                </a:cubicBezTo>
                <a:cubicBezTo>
                  <a:pt x="216" y="918"/>
                  <a:pt x="225" y="918"/>
                  <a:pt x="225" y="918"/>
                </a:cubicBezTo>
                <a:lnTo>
                  <a:pt x="234" y="918"/>
                </a:lnTo>
                <a:cubicBezTo>
                  <a:pt x="234" y="918"/>
                  <a:pt x="243" y="918"/>
                  <a:pt x="252" y="909"/>
                </a:cubicBezTo>
                <a:cubicBezTo>
                  <a:pt x="333" y="837"/>
                  <a:pt x="333" y="837"/>
                  <a:pt x="333" y="837"/>
                </a:cubicBezTo>
                <a:cubicBezTo>
                  <a:pt x="333" y="828"/>
                  <a:pt x="333" y="819"/>
                  <a:pt x="333" y="810"/>
                </a:cubicBezTo>
                <a:cubicBezTo>
                  <a:pt x="333" y="477"/>
                  <a:pt x="333" y="477"/>
                  <a:pt x="333" y="477"/>
                </a:cubicBezTo>
                <a:cubicBezTo>
                  <a:pt x="360" y="450"/>
                  <a:pt x="360" y="450"/>
                  <a:pt x="360" y="450"/>
                </a:cubicBezTo>
                <a:cubicBezTo>
                  <a:pt x="369" y="441"/>
                  <a:pt x="369" y="432"/>
                  <a:pt x="369" y="423"/>
                </a:cubicBezTo>
                <a:cubicBezTo>
                  <a:pt x="369" y="414"/>
                  <a:pt x="369" y="414"/>
                  <a:pt x="369" y="414"/>
                </a:cubicBezTo>
                <a:cubicBezTo>
                  <a:pt x="396" y="396"/>
                  <a:pt x="414" y="378"/>
                  <a:pt x="432" y="351"/>
                </a:cubicBezTo>
                <a:cubicBezTo>
                  <a:pt x="450" y="315"/>
                  <a:pt x="459" y="270"/>
                  <a:pt x="459" y="234"/>
                </a:cubicBezTo>
                <a:cubicBezTo>
                  <a:pt x="459" y="171"/>
                  <a:pt x="441" y="117"/>
                  <a:pt x="396" y="72"/>
                </a:cubicBezTo>
                <a:close/>
                <a:moveTo>
                  <a:pt x="378" y="324"/>
                </a:moveTo>
                <a:lnTo>
                  <a:pt x="378" y="324"/>
                </a:lnTo>
                <a:cubicBezTo>
                  <a:pt x="360" y="342"/>
                  <a:pt x="342" y="369"/>
                  <a:pt x="315" y="378"/>
                </a:cubicBezTo>
                <a:cubicBezTo>
                  <a:pt x="297" y="387"/>
                  <a:pt x="297" y="414"/>
                  <a:pt x="297" y="432"/>
                </a:cubicBezTo>
                <a:lnTo>
                  <a:pt x="297" y="432"/>
                </a:lnTo>
                <a:cubicBezTo>
                  <a:pt x="288" y="441"/>
                  <a:pt x="288" y="441"/>
                  <a:pt x="288" y="441"/>
                </a:cubicBezTo>
                <a:cubicBezTo>
                  <a:pt x="279" y="450"/>
                  <a:pt x="279" y="450"/>
                  <a:pt x="279" y="459"/>
                </a:cubicBezTo>
                <a:cubicBezTo>
                  <a:pt x="279" y="801"/>
                  <a:pt x="279" y="801"/>
                  <a:pt x="279" y="801"/>
                </a:cubicBezTo>
                <a:cubicBezTo>
                  <a:pt x="225" y="846"/>
                  <a:pt x="225" y="846"/>
                  <a:pt x="225" y="846"/>
                </a:cubicBezTo>
                <a:cubicBezTo>
                  <a:pt x="189" y="810"/>
                  <a:pt x="189" y="810"/>
                  <a:pt x="189" y="810"/>
                </a:cubicBezTo>
                <a:cubicBezTo>
                  <a:pt x="225" y="783"/>
                  <a:pt x="225" y="783"/>
                  <a:pt x="225" y="783"/>
                </a:cubicBezTo>
                <a:cubicBezTo>
                  <a:pt x="234" y="774"/>
                  <a:pt x="234" y="765"/>
                  <a:pt x="234" y="756"/>
                </a:cubicBezTo>
                <a:cubicBezTo>
                  <a:pt x="234" y="747"/>
                  <a:pt x="234" y="738"/>
                  <a:pt x="225" y="738"/>
                </a:cubicBezTo>
                <a:cubicBezTo>
                  <a:pt x="189" y="711"/>
                  <a:pt x="189" y="711"/>
                  <a:pt x="189" y="711"/>
                </a:cubicBezTo>
                <a:cubicBezTo>
                  <a:pt x="234" y="675"/>
                  <a:pt x="234" y="675"/>
                  <a:pt x="234" y="675"/>
                </a:cubicBezTo>
                <a:cubicBezTo>
                  <a:pt x="243" y="666"/>
                  <a:pt x="243" y="657"/>
                  <a:pt x="243" y="648"/>
                </a:cubicBezTo>
                <a:cubicBezTo>
                  <a:pt x="243" y="639"/>
                  <a:pt x="243" y="630"/>
                  <a:pt x="234" y="630"/>
                </a:cubicBezTo>
                <a:cubicBezTo>
                  <a:pt x="180" y="585"/>
                  <a:pt x="180" y="585"/>
                  <a:pt x="180" y="585"/>
                </a:cubicBezTo>
                <a:cubicBezTo>
                  <a:pt x="180" y="558"/>
                  <a:pt x="180" y="558"/>
                  <a:pt x="180" y="558"/>
                </a:cubicBezTo>
                <a:cubicBezTo>
                  <a:pt x="216" y="513"/>
                  <a:pt x="216" y="513"/>
                  <a:pt x="216" y="513"/>
                </a:cubicBezTo>
                <a:cubicBezTo>
                  <a:pt x="225" y="504"/>
                  <a:pt x="225" y="504"/>
                  <a:pt x="225" y="495"/>
                </a:cubicBezTo>
                <a:cubicBezTo>
                  <a:pt x="225" y="486"/>
                  <a:pt x="216" y="477"/>
                  <a:pt x="216" y="468"/>
                </a:cubicBezTo>
                <a:cubicBezTo>
                  <a:pt x="153" y="423"/>
                  <a:pt x="153" y="423"/>
                  <a:pt x="153" y="423"/>
                </a:cubicBezTo>
                <a:cubicBezTo>
                  <a:pt x="162" y="405"/>
                  <a:pt x="153" y="387"/>
                  <a:pt x="135" y="378"/>
                </a:cubicBezTo>
                <a:cubicBezTo>
                  <a:pt x="90" y="351"/>
                  <a:pt x="54" y="288"/>
                  <a:pt x="54" y="234"/>
                </a:cubicBezTo>
                <a:cubicBezTo>
                  <a:pt x="54" y="135"/>
                  <a:pt x="135" y="64"/>
                  <a:pt x="225" y="64"/>
                </a:cubicBezTo>
                <a:lnTo>
                  <a:pt x="225" y="64"/>
                </a:lnTo>
                <a:cubicBezTo>
                  <a:pt x="279" y="64"/>
                  <a:pt x="315" y="81"/>
                  <a:pt x="351" y="108"/>
                </a:cubicBezTo>
                <a:cubicBezTo>
                  <a:pt x="387" y="144"/>
                  <a:pt x="405" y="189"/>
                  <a:pt x="405" y="234"/>
                </a:cubicBezTo>
                <a:cubicBezTo>
                  <a:pt x="405" y="261"/>
                  <a:pt x="396" y="297"/>
                  <a:pt x="378" y="3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8">
            <a:extLst>
              <a:ext uri="{FF2B5EF4-FFF2-40B4-BE49-F238E27FC236}">
                <a16:creationId xmlns:a16="http://schemas.microsoft.com/office/drawing/2014/main" id="{E44609C2-BBDA-DC4E-ADD8-4C734D42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928" y="11247365"/>
            <a:ext cx="147663" cy="147663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  <a:gd name="T12" fmla="*/ 63 w 136"/>
              <a:gd name="T13" fmla="*/ 99 h 136"/>
              <a:gd name="T14" fmla="*/ 63 w 136"/>
              <a:gd name="T15" fmla="*/ 99 h 136"/>
              <a:gd name="T16" fmla="*/ 27 w 136"/>
              <a:gd name="T17" fmla="*/ 63 h 136"/>
              <a:gd name="T18" fmla="*/ 63 w 136"/>
              <a:gd name="T19" fmla="*/ 27 h 136"/>
              <a:gd name="T20" fmla="*/ 108 w 136"/>
              <a:gd name="T21" fmla="*/ 63 h 136"/>
              <a:gd name="T22" fmla="*/ 63 w 136"/>
              <a:gd name="T23" fmla="*/ 9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3" y="135"/>
                </a:cubicBezTo>
                <a:cubicBezTo>
                  <a:pt x="108" y="135"/>
                  <a:pt x="135" y="99"/>
                  <a:pt x="135" y="63"/>
                </a:cubicBezTo>
                <a:cubicBezTo>
                  <a:pt x="135" y="27"/>
                  <a:pt x="108" y="0"/>
                  <a:pt x="63" y="0"/>
                </a:cubicBezTo>
                <a:close/>
                <a:moveTo>
                  <a:pt x="63" y="99"/>
                </a:moveTo>
                <a:lnTo>
                  <a:pt x="63" y="99"/>
                </a:lnTo>
                <a:cubicBezTo>
                  <a:pt x="45" y="99"/>
                  <a:pt x="27" y="90"/>
                  <a:pt x="27" y="63"/>
                </a:cubicBezTo>
                <a:cubicBezTo>
                  <a:pt x="27" y="46"/>
                  <a:pt x="45" y="27"/>
                  <a:pt x="63" y="27"/>
                </a:cubicBezTo>
                <a:cubicBezTo>
                  <a:pt x="90" y="27"/>
                  <a:pt x="108" y="46"/>
                  <a:pt x="108" y="63"/>
                </a:cubicBezTo>
                <a:cubicBezTo>
                  <a:pt x="108" y="90"/>
                  <a:pt x="90" y="99"/>
                  <a:pt x="63" y="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9">
            <a:extLst>
              <a:ext uri="{FF2B5EF4-FFF2-40B4-BE49-F238E27FC236}">
                <a16:creationId xmlns:a16="http://schemas.microsoft.com/office/drawing/2014/main" id="{5DEB0FCB-2DF9-9341-BE03-58E5FAB7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444" y="11247365"/>
            <a:ext cx="371536" cy="371536"/>
          </a:xfrm>
          <a:custGeom>
            <a:avLst/>
            <a:gdLst>
              <a:gd name="T0" fmla="*/ 171 w 342"/>
              <a:gd name="T1" fmla="*/ 342 h 343"/>
              <a:gd name="T2" fmla="*/ 171 w 342"/>
              <a:gd name="T3" fmla="*/ 342 h 343"/>
              <a:gd name="T4" fmla="*/ 0 w 342"/>
              <a:gd name="T5" fmla="*/ 171 h 343"/>
              <a:gd name="T6" fmla="*/ 171 w 342"/>
              <a:gd name="T7" fmla="*/ 0 h 343"/>
              <a:gd name="T8" fmla="*/ 341 w 342"/>
              <a:gd name="T9" fmla="*/ 171 h 343"/>
              <a:gd name="T10" fmla="*/ 171 w 342"/>
              <a:gd name="T11" fmla="*/ 342 h 343"/>
              <a:gd name="T12" fmla="*/ 171 w 342"/>
              <a:gd name="T13" fmla="*/ 54 h 343"/>
              <a:gd name="T14" fmla="*/ 171 w 342"/>
              <a:gd name="T15" fmla="*/ 54 h 343"/>
              <a:gd name="T16" fmla="*/ 63 w 342"/>
              <a:gd name="T17" fmla="*/ 171 h 343"/>
              <a:gd name="T18" fmla="*/ 171 w 342"/>
              <a:gd name="T19" fmla="*/ 279 h 343"/>
              <a:gd name="T20" fmla="*/ 278 w 342"/>
              <a:gd name="T21" fmla="*/ 171 h 343"/>
              <a:gd name="T22" fmla="*/ 171 w 342"/>
              <a:gd name="T23" fmla="*/ 5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2" h="343">
                <a:moveTo>
                  <a:pt x="171" y="342"/>
                </a:moveTo>
                <a:lnTo>
                  <a:pt x="171" y="342"/>
                </a:lnTo>
                <a:cubicBezTo>
                  <a:pt x="80" y="342"/>
                  <a:pt x="0" y="261"/>
                  <a:pt x="0" y="171"/>
                </a:cubicBezTo>
                <a:cubicBezTo>
                  <a:pt x="0" y="72"/>
                  <a:pt x="80" y="0"/>
                  <a:pt x="171" y="0"/>
                </a:cubicBezTo>
                <a:cubicBezTo>
                  <a:pt x="260" y="0"/>
                  <a:pt x="341" y="72"/>
                  <a:pt x="341" y="171"/>
                </a:cubicBezTo>
                <a:cubicBezTo>
                  <a:pt x="341" y="261"/>
                  <a:pt x="260" y="342"/>
                  <a:pt x="171" y="342"/>
                </a:cubicBezTo>
                <a:close/>
                <a:moveTo>
                  <a:pt x="171" y="54"/>
                </a:moveTo>
                <a:lnTo>
                  <a:pt x="171" y="54"/>
                </a:lnTo>
                <a:cubicBezTo>
                  <a:pt x="107" y="54"/>
                  <a:pt x="63" y="108"/>
                  <a:pt x="63" y="171"/>
                </a:cubicBezTo>
                <a:cubicBezTo>
                  <a:pt x="63" y="225"/>
                  <a:pt x="107" y="279"/>
                  <a:pt x="171" y="279"/>
                </a:cubicBezTo>
                <a:cubicBezTo>
                  <a:pt x="234" y="279"/>
                  <a:pt x="278" y="225"/>
                  <a:pt x="278" y="171"/>
                </a:cubicBezTo>
                <a:cubicBezTo>
                  <a:pt x="278" y="108"/>
                  <a:pt x="234" y="54"/>
                  <a:pt x="17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70">
            <a:extLst>
              <a:ext uri="{FF2B5EF4-FFF2-40B4-BE49-F238E27FC236}">
                <a16:creationId xmlns:a16="http://schemas.microsoft.com/office/drawing/2014/main" id="{4A013E67-30CD-1447-BAB5-27297471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599" y="11647481"/>
            <a:ext cx="623992" cy="352483"/>
          </a:xfrm>
          <a:custGeom>
            <a:avLst/>
            <a:gdLst>
              <a:gd name="T0" fmla="*/ 548 w 576"/>
              <a:gd name="T1" fmla="*/ 324 h 325"/>
              <a:gd name="T2" fmla="*/ 548 w 576"/>
              <a:gd name="T3" fmla="*/ 324 h 325"/>
              <a:gd name="T4" fmla="*/ 27 w 576"/>
              <a:gd name="T5" fmla="*/ 324 h 325"/>
              <a:gd name="T6" fmla="*/ 0 w 576"/>
              <a:gd name="T7" fmla="*/ 297 h 325"/>
              <a:gd name="T8" fmla="*/ 0 w 576"/>
              <a:gd name="T9" fmla="*/ 171 h 325"/>
              <a:gd name="T10" fmla="*/ 54 w 576"/>
              <a:gd name="T11" fmla="*/ 72 h 325"/>
              <a:gd name="T12" fmla="*/ 288 w 576"/>
              <a:gd name="T13" fmla="*/ 0 h 325"/>
              <a:gd name="T14" fmla="*/ 521 w 576"/>
              <a:gd name="T15" fmla="*/ 72 h 325"/>
              <a:gd name="T16" fmla="*/ 575 w 576"/>
              <a:gd name="T17" fmla="*/ 171 h 325"/>
              <a:gd name="T18" fmla="*/ 575 w 576"/>
              <a:gd name="T19" fmla="*/ 297 h 325"/>
              <a:gd name="T20" fmla="*/ 548 w 576"/>
              <a:gd name="T21" fmla="*/ 324 h 325"/>
              <a:gd name="T22" fmla="*/ 63 w 576"/>
              <a:gd name="T23" fmla="*/ 261 h 325"/>
              <a:gd name="T24" fmla="*/ 63 w 576"/>
              <a:gd name="T25" fmla="*/ 261 h 325"/>
              <a:gd name="T26" fmla="*/ 512 w 576"/>
              <a:gd name="T27" fmla="*/ 261 h 325"/>
              <a:gd name="T28" fmla="*/ 512 w 576"/>
              <a:gd name="T29" fmla="*/ 171 h 325"/>
              <a:gd name="T30" fmla="*/ 485 w 576"/>
              <a:gd name="T31" fmla="*/ 117 h 325"/>
              <a:gd name="T32" fmla="*/ 288 w 576"/>
              <a:gd name="T33" fmla="*/ 63 h 325"/>
              <a:gd name="T34" fmla="*/ 90 w 576"/>
              <a:gd name="T35" fmla="*/ 117 h 325"/>
              <a:gd name="T36" fmla="*/ 63 w 576"/>
              <a:gd name="T37" fmla="*/ 171 h 325"/>
              <a:gd name="T38" fmla="*/ 63 w 576"/>
              <a:gd name="T39" fmla="*/ 261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6" h="325">
                <a:moveTo>
                  <a:pt x="548" y="324"/>
                </a:moveTo>
                <a:lnTo>
                  <a:pt x="548" y="324"/>
                </a:lnTo>
                <a:cubicBezTo>
                  <a:pt x="27" y="324"/>
                  <a:pt x="27" y="324"/>
                  <a:pt x="27" y="324"/>
                </a:cubicBezTo>
                <a:cubicBezTo>
                  <a:pt x="9" y="324"/>
                  <a:pt x="0" y="306"/>
                  <a:pt x="0" y="29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35"/>
                  <a:pt x="18" y="90"/>
                  <a:pt x="54" y="72"/>
                </a:cubicBezTo>
                <a:cubicBezTo>
                  <a:pt x="117" y="27"/>
                  <a:pt x="207" y="0"/>
                  <a:pt x="288" y="0"/>
                </a:cubicBezTo>
                <a:cubicBezTo>
                  <a:pt x="377" y="0"/>
                  <a:pt x="458" y="27"/>
                  <a:pt x="521" y="72"/>
                </a:cubicBezTo>
                <a:cubicBezTo>
                  <a:pt x="557" y="99"/>
                  <a:pt x="575" y="135"/>
                  <a:pt x="575" y="171"/>
                </a:cubicBezTo>
                <a:cubicBezTo>
                  <a:pt x="575" y="207"/>
                  <a:pt x="575" y="252"/>
                  <a:pt x="575" y="297"/>
                </a:cubicBezTo>
                <a:cubicBezTo>
                  <a:pt x="575" y="306"/>
                  <a:pt x="566" y="324"/>
                  <a:pt x="548" y="324"/>
                </a:cubicBezTo>
                <a:close/>
                <a:moveTo>
                  <a:pt x="63" y="261"/>
                </a:moveTo>
                <a:lnTo>
                  <a:pt x="63" y="261"/>
                </a:lnTo>
                <a:cubicBezTo>
                  <a:pt x="512" y="261"/>
                  <a:pt x="512" y="261"/>
                  <a:pt x="512" y="261"/>
                </a:cubicBezTo>
                <a:cubicBezTo>
                  <a:pt x="512" y="234"/>
                  <a:pt x="512" y="198"/>
                  <a:pt x="512" y="171"/>
                </a:cubicBezTo>
                <a:cubicBezTo>
                  <a:pt x="512" y="153"/>
                  <a:pt x="503" y="135"/>
                  <a:pt x="485" y="117"/>
                </a:cubicBezTo>
                <a:cubicBezTo>
                  <a:pt x="431" y="81"/>
                  <a:pt x="359" y="63"/>
                  <a:pt x="288" y="63"/>
                </a:cubicBezTo>
                <a:cubicBezTo>
                  <a:pt x="216" y="63"/>
                  <a:pt x="144" y="81"/>
                  <a:pt x="90" y="117"/>
                </a:cubicBezTo>
                <a:cubicBezTo>
                  <a:pt x="72" y="135"/>
                  <a:pt x="63" y="153"/>
                  <a:pt x="63" y="171"/>
                </a:cubicBezTo>
                <a:lnTo>
                  <a:pt x="63" y="2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71">
            <a:extLst>
              <a:ext uri="{FF2B5EF4-FFF2-40B4-BE49-F238E27FC236}">
                <a16:creationId xmlns:a16="http://schemas.microsoft.com/office/drawing/2014/main" id="{65AE2211-EC5D-634B-BD3A-CE8C5D3F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140" y="11304524"/>
            <a:ext cx="300088" cy="314377"/>
          </a:xfrm>
          <a:custGeom>
            <a:avLst/>
            <a:gdLst>
              <a:gd name="T0" fmla="*/ 144 w 280"/>
              <a:gd name="T1" fmla="*/ 288 h 289"/>
              <a:gd name="T2" fmla="*/ 144 w 280"/>
              <a:gd name="T3" fmla="*/ 288 h 289"/>
              <a:gd name="T4" fmla="*/ 0 w 280"/>
              <a:gd name="T5" fmla="*/ 144 h 289"/>
              <a:gd name="T6" fmla="*/ 144 w 280"/>
              <a:gd name="T7" fmla="*/ 0 h 289"/>
              <a:gd name="T8" fmla="*/ 279 w 280"/>
              <a:gd name="T9" fmla="*/ 144 h 289"/>
              <a:gd name="T10" fmla="*/ 144 w 280"/>
              <a:gd name="T11" fmla="*/ 288 h 289"/>
              <a:gd name="T12" fmla="*/ 144 w 280"/>
              <a:gd name="T13" fmla="*/ 63 h 289"/>
              <a:gd name="T14" fmla="*/ 144 w 280"/>
              <a:gd name="T15" fmla="*/ 63 h 289"/>
              <a:gd name="T16" fmla="*/ 54 w 280"/>
              <a:gd name="T17" fmla="*/ 144 h 289"/>
              <a:gd name="T18" fmla="*/ 144 w 280"/>
              <a:gd name="T19" fmla="*/ 225 h 289"/>
              <a:gd name="T20" fmla="*/ 225 w 280"/>
              <a:gd name="T21" fmla="*/ 144 h 289"/>
              <a:gd name="T22" fmla="*/ 144 w 280"/>
              <a:gd name="T23" fmla="*/ 6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289">
                <a:moveTo>
                  <a:pt x="144" y="288"/>
                </a:moveTo>
                <a:lnTo>
                  <a:pt x="144" y="288"/>
                </a:lnTo>
                <a:cubicBezTo>
                  <a:pt x="63" y="288"/>
                  <a:pt x="0" y="225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216" y="0"/>
                  <a:pt x="279" y="63"/>
                  <a:pt x="279" y="144"/>
                </a:cubicBezTo>
                <a:cubicBezTo>
                  <a:pt x="279" y="225"/>
                  <a:pt x="216" y="288"/>
                  <a:pt x="144" y="288"/>
                </a:cubicBezTo>
                <a:close/>
                <a:moveTo>
                  <a:pt x="144" y="63"/>
                </a:moveTo>
                <a:lnTo>
                  <a:pt x="144" y="63"/>
                </a:lnTo>
                <a:cubicBezTo>
                  <a:pt x="90" y="63"/>
                  <a:pt x="54" y="99"/>
                  <a:pt x="54" y="144"/>
                </a:cubicBezTo>
                <a:cubicBezTo>
                  <a:pt x="54" y="189"/>
                  <a:pt x="90" y="225"/>
                  <a:pt x="144" y="225"/>
                </a:cubicBezTo>
                <a:cubicBezTo>
                  <a:pt x="189" y="225"/>
                  <a:pt x="225" y="189"/>
                  <a:pt x="225" y="144"/>
                </a:cubicBezTo>
                <a:cubicBezTo>
                  <a:pt x="225" y="99"/>
                  <a:pt x="189" y="63"/>
                  <a:pt x="144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72">
            <a:extLst>
              <a:ext uri="{FF2B5EF4-FFF2-40B4-BE49-F238E27FC236}">
                <a16:creationId xmlns:a16="http://schemas.microsoft.com/office/drawing/2014/main" id="{B1008C5F-DF57-FE4B-879E-1FA38F74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46" y="11666534"/>
            <a:ext cx="400116" cy="314377"/>
          </a:xfrm>
          <a:custGeom>
            <a:avLst/>
            <a:gdLst>
              <a:gd name="T0" fmla="*/ 342 w 370"/>
              <a:gd name="T1" fmla="*/ 288 h 289"/>
              <a:gd name="T2" fmla="*/ 342 w 370"/>
              <a:gd name="T3" fmla="*/ 288 h 289"/>
              <a:gd name="T4" fmla="*/ 108 w 370"/>
              <a:gd name="T5" fmla="*/ 288 h 289"/>
              <a:gd name="T6" fmla="*/ 81 w 370"/>
              <a:gd name="T7" fmla="*/ 261 h 289"/>
              <a:gd name="T8" fmla="*/ 108 w 370"/>
              <a:gd name="T9" fmla="*/ 234 h 289"/>
              <a:gd name="T10" fmla="*/ 306 w 370"/>
              <a:gd name="T11" fmla="*/ 234 h 289"/>
              <a:gd name="T12" fmla="*/ 306 w 370"/>
              <a:gd name="T13" fmla="*/ 153 h 289"/>
              <a:gd name="T14" fmla="*/ 288 w 370"/>
              <a:gd name="T15" fmla="*/ 108 h 289"/>
              <a:gd name="T16" fmla="*/ 108 w 370"/>
              <a:gd name="T17" fmla="*/ 54 h 289"/>
              <a:gd name="T18" fmla="*/ 36 w 370"/>
              <a:gd name="T19" fmla="*/ 63 h 289"/>
              <a:gd name="T20" fmla="*/ 9 w 370"/>
              <a:gd name="T21" fmla="*/ 36 h 289"/>
              <a:gd name="T22" fmla="*/ 27 w 370"/>
              <a:gd name="T23" fmla="*/ 9 h 289"/>
              <a:gd name="T24" fmla="*/ 108 w 370"/>
              <a:gd name="T25" fmla="*/ 0 h 289"/>
              <a:gd name="T26" fmla="*/ 324 w 370"/>
              <a:gd name="T27" fmla="*/ 63 h 289"/>
              <a:gd name="T28" fmla="*/ 369 w 370"/>
              <a:gd name="T29" fmla="*/ 153 h 289"/>
              <a:gd name="T30" fmla="*/ 369 w 370"/>
              <a:gd name="T31" fmla="*/ 261 h 289"/>
              <a:gd name="T32" fmla="*/ 342 w 370"/>
              <a:gd name="T33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0" h="289">
                <a:moveTo>
                  <a:pt x="342" y="288"/>
                </a:moveTo>
                <a:lnTo>
                  <a:pt x="342" y="288"/>
                </a:lnTo>
                <a:cubicBezTo>
                  <a:pt x="108" y="288"/>
                  <a:pt x="108" y="288"/>
                  <a:pt x="108" y="288"/>
                </a:cubicBezTo>
                <a:cubicBezTo>
                  <a:pt x="90" y="288"/>
                  <a:pt x="81" y="279"/>
                  <a:pt x="81" y="261"/>
                </a:cubicBezTo>
                <a:cubicBezTo>
                  <a:pt x="81" y="243"/>
                  <a:pt x="90" y="234"/>
                  <a:pt x="108" y="234"/>
                </a:cubicBezTo>
                <a:cubicBezTo>
                  <a:pt x="306" y="234"/>
                  <a:pt x="306" y="234"/>
                  <a:pt x="306" y="234"/>
                </a:cubicBezTo>
                <a:cubicBezTo>
                  <a:pt x="306" y="207"/>
                  <a:pt x="306" y="180"/>
                  <a:pt x="306" y="153"/>
                </a:cubicBezTo>
                <a:cubicBezTo>
                  <a:pt x="306" y="135"/>
                  <a:pt x="297" y="117"/>
                  <a:pt x="288" y="108"/>
                </a:cubicBezTo>
                <a:cubicBezTo>
                  <a:pt x="234" y="72"/>
                  <a:pt x="171" y="54"/>
                  <a:pt x="108" y="54"/>
                </a:cubicBezTo>
                <a:cubicBezTo>
                  <a:pt x="81" y="54"/>
                  <a:pt x="63" y="54"/>
                  <a:pt x="36" y="63"/>
                </a:cubicBezTo>
                <a:cubicBezTo>
                  <a:pt x="27" y="63"/>
                  <a:pt x="9" y="54"/>
                  <a:pt x="9" y="3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81" y="0"/>
                  <a:pt x="108" y="0"/>
                </a:cubicBezTo>
                <a:cubicBezTo>
                  <a:pt x="189" y="0"/>
                  <a:pt x="261" y="18"/>
                  <a:pt x="324" y="63"/>
                </a:cubicBezTo>
                <a:cubicBezTo>
                  <a:pt x="351" y="81"/>
                  <a:pt x="369" y="117"/>
                  <a:pt x="369" y="153"/>
                </a:cubicBezTo>
                <a:cubicBezTo>
                  <a:pt x="369" y="180"/>
                  <a:pt x="369" y="225"/>
                  <a:pt x="369" y="261"/>
                </a:cubicBezTo>
                <a:cubicBezTo>
                  <a:pt x="369" y="279"/>
                  <a:pt x="351" y="288"/>
                  <a:pt x="342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CuadroTexto 395">
            <a:extLst>
              <a:ext uri="{FF2B5EF4-FFF2-40B4-BE49-F238E27FC236}">
                <a16:creationId xmlns:a16="http://schemas.microsoft.com/office/drawing/2014/main" id="{E21441BF-D611-8D45-BA95-2D74CEFF87B6}"/>
              </a:ext>
            </a:extLst>
          </p:cNvPr>
          <p:cNvSpPr txBox="1"/>
          <p:nvPr/>
        </p:nvSpPr>
        <p:spPr>
          <a:xfrm>
            <a:off x="11419046" y="8009631"/>
            <a:ext cx="1285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VS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2B157E-DE75-304B-9C55-64C91FB68CF6}"/>
              </a:ext>
            </a:extLst>
          </p:cNvPr>
          <p:cNvGrpSpPr/>
          <p:nvPr/>
        </p:nvGrpSpPr>
        <p:grpSpPr>
          <a:xfrm>
            <a:off x="19281354" y="5294209"/>
            <a:ext cx="4518438" cy="1592908"/>
            <a:chOff x="2088671" y="10759890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91484202-6C1C-B047-AFB4-D1FE408F3DD1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3374C69-68B0-9144-B1CE-FE56224380FF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71A964-A216-2041-A9DA-2027D0C41E95}"/>
              </a:ext>
            </a:extLst>
          </p:cNvPr>
          <p:cNvGrpSpPr/>
          <p:nvPr/>
        </p:nvGrpSpPr>
        <p:grpSpPr>
          <a:xfrm>
            <a:off x="19281354" y="7975136"/>
            <a:ext cx="4518438" cy="1592908"/>
            <a:chOff x="7365137" y="10759890"/>
            <a:chExt cx="4518438" cy="159290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0852A298-9DEB-3640-991B-71576B5E82F7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70EEA410-F55F-0942-A511-0C3080967DDC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77572F9-1078-0F44-8101-AD1AB7DEAC31}"/>
              </a:ext>
            </a:extLst>
          </p:cNvPr>
          <p:cNvGrpSpPr/>
          <p:nvPr/>
        </p:nvGrpSpPr>
        <p:grpSpPr>
          <a:xfrm>
            <a:off x="19281354" y="10789976"/>
            <a:ext cx="4518438" cy="1592908"/>
            <a:chOff x="12756028" y="10759890"/>
            <a:chExt cx="4518438" cy="159290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6D88BBE2-88FA-BE4E-9FC3-804730BF5FE8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4416B59E-E548-8741-A3F2-B629C7AEA9FD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1387F1-9E21-2A48-AF41-6C395E072C6F}"/>
              </a:ext>
            </a:extLst>
          </p:cNvPr>
          <p:cNvGrpSpPr/>
          <p:nvPr/>
        </p:nvGrpSpPr>
        <p:grpSpPr>
          <a:xfrm flipH="1">
            <a:off x="577858" y="5294209"/>
            <a:ext cx="4518438" cy="1592908"/>
            <a:chOff x="2088671" y="10759890"/>
            <a:chExt cx="4518438" cy="159290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46DDD449-93C3-D74A-8856-0B865C03F833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20B63252-6DC4-064C-BC0C-DE4CFA805863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E1AE43-8FC2-2A41-90A3-8824D8DA5A03}"/>
              </a:ext>
            </a:extLst>
          </p:cNvPr>
          <p:cNvGrpSpPr/>
          <p:nvPr/>
        </p:nvGrpSpPr>
        <p:grpSpPr>
          <a:xfrm flipH="1">
            <a:off x="577858" y="7975136"/>
            <a:ext cx="4518438" cy="1592908"/>
            <a:chOff x="7365137" y="10759890"/>
            <a:chExt cx="4518438" cy="159290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2772FE55-B89B-A846-8DE9-7A06C6031C2D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B5ABEDE7-940B-6F46-AA65-0192F66B1FFE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493D173-CBD4-DD4D-82F6-4F1D75341BBA}"/>
              </a:ext>
            </a:extLst>
          </p:cNvPr>
          <p:cNvGrpSpPr/>
          <p:nvPr/>
        </p:nvGrpSpPr>
        <p:grpSpPr>
          <a:xfrm flipH="1">
            <a:off x="577858" y="10789976"/>
            <a:ext cx="4518438" cy="1592908"/>
            <a:chOff x="12756028" y="10759890"/>
            <a:chExt cx="4518438" cy="159290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501CA195-5B69-994E-A42C-E62D423BA7DB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D90456F2-E695-FD40-9372-261B76FBBC6E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BDCD1DB-F0BA-9549-8522-68036C62DAA7}"/>
              </a:ext>
            </a:extLst>
          </p:cNvPr>
          <p:cNvGrpSpPr/>
          <p:nvPr/>
        </p:nvGrpSpPr>
        <p:grpSpPr>
          <a:xfrm>
            <a:off x="1552504" y="4502143"/>
            <a:ext cx="6278339" cy="4716592"/>
            <a:chOff x="2232442" y="3643574"/>
            <a:chExt cx="6278339" cy="4716592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69B35C5B-261D-A942-B0D7-52F4BA0DD7A1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38EC6585-9DA6-7944-8710-44660A520F80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1B93CD-7B3B-D043-8FA0-5695D68BE96F}"/>
              </a:ext>
            </a:extLst>
          </p:cNvPr>
          <p:cNvGrpSpPr/>
          <p:nvPr/>
        </p:nvGrpSpPr>
        <p:grpSpPr>
          <a:xfrm>
            <a:off x="9638539" y="1558132"/>
            <a:ext cx="13816540" cy="10599737"/>
            <a:chOff x="9983252" y="1558132"/>
            <a:chExt cx="13816540" cy="10599737"/>
          </a:xfrm>
        </p:grpSpPr>
        <p:sp>
          <p:nvSpPr>
            <p:cNvPr id="442" name="Freeform 405">
              <a:extLst>
                <a:ext uri="{FF2B5EF4-FFF2-40B4-BE49-F238E27FC236}">
                  <a16:creationId xmlns:a16="http://schemas.microsoft.com/office/drawing/2014/main" id="{911DEAE0-8F3F-0B4F-96C3-3B434EA0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252" y="3032549"/>
              <a:ext cx="5254974" cy="8203808"/>
            </a:xfrm>
            <a:custGeom>
              <a:avLst/>
              <a:gdLst>
                <a:gd name="T0" fmla="*/ 4528 w 4902"/>
                <a:gd name="T1" fmla="*/ 7653 h 7654"/>
                <a:gd name="T2" fmla="*/ 4528 w 4902"/>
                <a:gd name="T3" fmla="*/ 7653 h 7654"/>
                <a:gd name="T4" fmla="*/ 372 w 4902"/>
                <a:gd name="T5" fmla="*/ 7653 h 7654"/>
                <a:gd name="T6" fmla="*/ 0 w 4902"/>
                <a:gd name="T7" fmla="*/ 7280 h 7654"/>
                <a:gd name="T8" fmla="*/ 0 w 4902"/>
                <a:gd name="T9" fmla="*/ 373 h 7654"/>
                <a:gd name="T10" fmla="*/ 372 w 4902"/>
                <a:gd name="T11" fmla="*/ 0 h 7654"/>
                <a:gd name="T12" fmla="*/ 4528 w 4902"/>
                <a:gd name="T13" fmla="*/ 0 h 7654"/>
                <a:gd name="T14" fmla="*/ 4901 w 4902"/>
                <a:gd name="T15" fmla="*/ 373 h 7654"/>
                <a:gd name="T16" fmla="*/ 4901 w 4902"/>
                <a:gd name="T17" fmla="*/ 7280 h 7654"/>
                <a:gd name="T18" fmla="*/ 4528 w 4902"/>
                <a:gd name="T19" fmla="*/ 7653 h 7654"/>
                <a:gd name="T20" fmla="*/ 372 w 4902"/>
                <a:gd name="T21" fmla="*/ 334 h 7654"/>
                <a:gd name="T22" fmla="*/ 372 w 4902"/>
                <a:gd name="T23" fmla="*/ 334 h 7654"/>
                <a:gd name="T24" fmla="*/ 344 w 4902"/>
                <a:gd name="T25" fmla="*/ 373 h 7654"/>
                <a:gd name="T26" fmla="*/ 344 w 4902"/>
                <a:gd name="T27" fmla="*/ 7280 h 7654"/>
                <a:gd name="T28" fmla="*/ 372 w 4902"/>
                <a:gd name="T29" fmla="*/ 7318 h 7654"/>
                <a:gd name="T30" fmla="*/ 4528 w 4902"/>
                <a:gd name="T31" fmla="*/ 7318 h 7654"/>
                <a:gd name="T32" fmla="*/ 4557 w 4902"/>
                <a:gd name="T33" fmla="*/ 7280 h 7654"/>
                <a:gd name="T34" fmla="*/ 4557 w 4902"/>
                <a:gd name="T35" fmla="*/ 373 h 7654"/>
                <a:gd name="T36" fmla="*/ 4528 w 4902"/>
                <a:gd name="T37" fmla="*/ 334 h 7654"/>
                <a:gd name="T38" fmla="*/ 372 w 4902"/>
                <a:gd name="T39" fmla="*/ 334 h 7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02" h="7654">
                  <a:moveTo>
                    <a:pt x="4528" y="7653"/>
                  </a:moveTo>
                  <a:lnTo>
                    <a:pt x="4528" y="7653"/>
                  </a:lnTo>
                  <a:cubicBezTo>
                    <a:pt x="372" y="7653"/>
                    <a:pt x="372" y="7653"/>
                    <a:pt x="372" y="7653"/>
                  </a:cubicBezTo>
                  <a:cubicBezTo>
                    <a:pt x="162" y="7653"/>
                    <a:pt x="0" y="7490"/>
                    <a:pt x="0" y="7280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162"/>
                    <a:pt x="162" y="0"/>
                    <a:pt x="372" y="0"/>
                  </a:cubicBezTo>
                  <a:cubicBezTo>
                    <a:pt x="4528" y="0"/>
                    <a:pt x="4528" y="0"/>
                    <a:pt x="4528" y="0"/>
                  </a:cubicBezTo>
                  <a:cubicBezTo>
                    <a:pt x="4728" y="0"/>
                    <a:pt x="4901" y="162"/>
                    <a:pt x="4901" y="373"/>
                  </a:cubicBezTo>
                  <a:cubicBezTo>
                    <a:pt x="4901" y="7280"/>
                    <a:pt x="4901" y="7280"/>
                    <a:pt x="4901" y="7280"/>
                  </a:cubicBezTo>
                  <a:cubicBezTo>
                    <a:pt x="4901" y="7490"/>
                    <a:pt x="4728" y="7653"/>
                    <a:pt x="4528" y="7653"/>
                  </a:cubicBezTo>
                  <a:close/>
                  <a:moveTo>
                    <a:pt x="372" y="334"/>
                  </a:moveTo>
                  <a:lnTo>
                    <a:pt x="372" y="334"/>
                  </a:lnTo>
                  <a:cubicBezTo>
                    <a:pt x="353" y="334"/>
                    <a:pt x="344" y="353"/>
                    <a:pt x="344" y="373"/>
                  </a:cubicBezTo>
                  <a:cubicBezTo>
                    <a:pt x="344" y="7280"/>
                    <a:pt x="344" y="7280"/>
                    <a:pt x="344" y="7280"/>
                  </a:cubicBezTo>
                  <a:cubicBezTo>
                    <a:pt x="344" y="7299"/>
                    <a:pt x="353" y="7318"/>
                    <a:pt x="372" y="7318"/>
                  </a:cubicBezTo>
                  <a:cubicBezTo>
                    <a:pt x="4528" y="7318"/>
                    <a:pt x="4528" y="7318"/>
                    <a:pt x="4528" y="7318"/>
                  </a:cubicBezTo>
                  <a:cubicBezTo>
                    <a:pt x="4547" y="7318"/>
                    <a:pt x="4557" y="7299"/>
                    <a:pt x="4557" y="7280"/>
                  </a:cubicBezTo>
                  <a:cubicBezTo>
                    <a:pt x="4557" y="373"/>
                    <a:pt x="4557" y="373"/>
                    <a:pt x="4557" y="373"/>
                  </a:cubicBezTo>
                  <a:cubicBezTo>
                    <a:pt x="4557" y="353"/>
                    <a:pt x="4547" y="334"/>
                    <a:pt x="4528" y="334"/>
                  </a:cubicBezTo>
                  <a:lnTo>
                    <a:pt x="372" y="334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406">
              <a:extLst>
                <a:ext uri="{FF2B5EF4-FFF2-40B4-BE49-F238E27FC236}">
                  <a16:creationId xmlns:a16="http://schemas.microsoft.com/office/drawing/2014/main" id="{4A82357B-6E2C-0A4A-8157-2B80902A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3195" y="8178833"/>
              <a:ext cx="1625639" cy="2254155"/>
            </a:xfrm>
            <a:custGeom>
              <a:avLst/>
              <a:gdLst>
                <a:gd name="T0" fmla="*/ 1241 w 1519"/>
                <a:gd name="T1" fmla="*/ 2103 h 2104"/>
                <a:gd name="T2" fmla="*/ 1241 w 1519"/>
                <a:gd name="T3" fmla="*/ 2103 h 2104"/>
                <a:gd name="T4" fmla="*/ 266 w 1519"/>
                <a:gd name="T5" fmla="*/ 2103 h 2104"/>
                <a:gd name="T6" fmla="*/ 0 w 1519"/>
                <a:gd name="T7" fmla="*/ 1835 h 2104"/>
                <a:gd name="T8" fmla="*/ 0 w 1519"/>
                <a:gd name="T9" fmla="*/ 278 h 2104"/>
                <a:gd name="T10" fmla="*/ 266 w 1519"/>
                <a:gd name="T11" fmla="*/ 0 h 2104"/>
                <a:gd name="T12" fmla="*/ 1241 w 1519"/>
                <a:gd name="T13" fmla="*/ 0 h 2104"/>
                <a:gd name="T14" fmla="*/ 1518 w 1519"/>
                <a:gd name="T15" fmla="*/ 278 h 2104"/>
                <a:gd name="T16" fmla="*/ 1518 w 1519"/>
                <a:gd name="T17" fmla="*/ 1835 h 2104"/>
                <a:gd name="T18" fmla="*/ 1241 w 1519"/>
                <a:gd name="T19" fmla="*/ 2103 h 2104"/>
                <a:gd name="T20" fmla="*/ 333 w 1519"/>
                <a:gd name="T21" fmla="*/ 1768 h 2104"/>
                <a:gd name="T22" fmla="*/ 333 w 1519"/>
                <a:gd name="T23" fmla="*/ 1768 h 2104"/>
                <a:gd name="T24" fmla="*/ 1174 w 1519"/>
                <a:gd name="T25" fmla="*/ 1768 h 2104"/>
                <a:gd name="T26" fmla="*/ 1174 w 1519"/>
                <a:gd name="T27" fmla="*/ 344 h 2104"/>
                <a:gd name="T28" fmla="*/ 333 w 1519"/>
                <a:gd name="T29" fmla="*/ 344 h 2104"/>
                <a:gd name="T30" fmla="*/ 333 w 1519"/>
                <a:gd name="T31" fmla="*/ 1768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2104">
                  <a:moveTo>
                    <a:pt x="1241" y="2103"/>
                  </a:moveTo>
                  <a:lnTo>
                    <a:pt x="1241" y="2103"/>
                  </a:lnTo>
                  <a:cubicBezTo>
                    <a:pt x="266" y="2103"/>
                    <a:pt x="266" y="2103"/>
                    <a:pt x="266" y="2103"/>
                  </a:cubicBezTo>
                  <a:cubicBezTo>
                    <a:pt x="124" y="2103"/>
                    <a:pt x="0" y="1978"/>
                    <a:pt x="0" y="1835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125"/>
                    <a:pt x="124" y="0"/>
                    <a:pt x="266" y="0"/>
                  </a:cubicBezTo>
                  <a:cubicBezTo>
                    <a:pt x="1241" y="0"/>
                    <a:pt x="1241" y="0"/>
                    <a:pt x="1241" y="0"/>
                  </a:cubicBezTo>
                  <a:cubicBezTo>
                    <a:pt x="1394" y="0"/>
                    <a:pt x="1518" y="125"/>
                    <a:pt x="1518" y="278"/>
                  </a:cubicBezTo>
                  <a:cubicBezTo>
                    <a:pt x="1518" y="1835"/>
                    <a:pt x="1518" y="1835"/>
                    <a:pt x="1518" y="1835"/>
                  </a:cubicBezTo>
                  <a:cubicBezTo>
                    <a:pt x="1518" y="1978"/>
                    <a:pt x="1394" y="2103"/>
                    <a:pt x="1241" y="2103"/>
                  </a:cubicBezTo>
                  <a:close/>
                  <a:moveTo>
                    <a:pt x="333" y="1768"/>
                  </a:moveTo>
                  <a:lnTo>
                    <a:pt x="333" y="1768"/>
                  </a:lnTo>
                  <a:cubicBezTo>
                    <a:pt x="1174" y="1768"/>
                    <a:pt x="1174" y="1768"/>
                    <a:pt x="1174" y="1768"/>
                  </a:cubicBezTo>
                  <a:cubicBezTo>
                    <a:pt x="1174" y="344"/>
                    <a:pt x="1174" y="344"/>
                    <a:pt x="1174" y="344"/>
                  </a:cubicBezTo>
                  <a:cubicBezTo>
                    <a:pt x="333" y="344"/>
                    <a:pt x="333" y="344"/>
                    <a:pt x="333" y="344"/>
                  </a:cubicBezTo>
                  <a:lnTo>
                    <a:pt x="333" y="1768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4" name="Freeform 407">
              <a:extLst>
                <a:ext uri="{FF2B5EF4-FFF2-40B4-BE49-F238E27FC236}">
                  <a16:creationId xmlns:a16="http://schemas.microsoft.com/office/drawing/2014/main" id="{DB5E8612-BDD2-0741-9F42-1699B75E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8605" y="6156706"/>
              <a:ext cx="1280662" cy="1280665"/>
            </a:xfrm>
            <a:custGeom>
              <a:avLst/>
              <a:gdLst>
                <a:gd name="T0" fmla="*/ 908 w 1195"/>
                <a:gd name="T1" fmla="*/ 1194 h 1195"/>
                <a:gd name="T2" fmla="*/ 908 w 1195"/>
                <a:gd name="T3" fmla="*/ 1194 h 1195"/>
                <a:gd name="T4" fmla="*/ 296 w 1195"/>
                <a:gd name="T5" fmla="*/ 1194 h 1195"/>
                <a:gd name="T6" fmla="*/ 0 w 1195"/>
                <a:gd name="T7" fmla="*/ 898 h 1195"/>
                <a:gd name="T8" fmla="*/ 0 w 1195"/>
                <a:gd name="T9" fmla="*/ 286 h 1195"/>
                <a:gd name="T10" fmla="*/ 296 w 1195"/>
                <a:gd name="T11" fmla="*/ 0 h 1195"/>
                <a:gd name="T12" fmla="*/ 908 w 1195"/>
                <a:gd name="T13" fmla="*/ 0 h 1195"/>
                <a:gd name="T14" fmla="*/ 1194 w 1195"/>
                <a:gd name="T15" fmla="*/ 286 h 1195"/>
                <a:gd name="T16" fmla="*/ 1194 w 1195"/>
                <a:gd name="T17" fmla="*/ 898 h 1195"/>
                <a:gd name="T18" fmla="*/ 908 w 1195"/>
                <a:gd name="T19" fmla="*/ 1194 h 1195"/>
                <a:gd name="T20" fmla="*/ 344 w 1195"/>
                <a:gd name="T21" fmla="*/ 850 h 1195"/>
                <a:gd name="T22" fmla="*/ 344 w 1195"/>
                <a:gd name="T23" fmla="*/ 850 h 1195"/>
                <a:gd name="T24" fmla="*/ 860 w 1195"/>
                <a:gd name="T25" fmla="*/ 850 h 1195"/>
                <a:gd name="T26" fmla="*/ 860 w 1195"/>
                <a:gd name="T27" fmla="*/ 334 h 1195"/>
                <a:gd name="T28" fmla="*/ 344 w 1195"/>
                <a:gd name="T29" fmla="*/ 334 h 1195"/>
                <a:gd name="T30" fmla="*/ 344 w 1195"/>
                <a:gd name="T31" fmla="*/ 85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5" h="1195">
                  <a:moveTo>
                    <a:pt x="908" y="1194"/>
                  </a:moveTo>
                  <a:lnTo>
                    <a:pt x="908" y="1194"/>
                  </a:lnTo>
                  <a:cubicBezTo>
                    <a:pt x="296" y="1194"/>
                    <a:pt x="296" y="1194"/>
                    <a:pt x="296" y="1194"/>
                  </a:cubicBezTo>
                  <a:cubicBezTo>
                    <a:pt x="134" y="1194"/>
                    <a:pt x="0" y="1061"/>
                    <a:pt x="0" y="898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124"/>
                    <a:pt x="134" y="0"/>
                    <a:pt x="296" y="0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1061" y="0"/>
                    <a:pt x="1194" y="124"/>
                    <a:pt x="1194" y="286"/>
                  </a:cubicBezTo>
                  <a:cubicBezTo>
                    <a:pt x="1194" y="898"/>
                    <a:pt x="1194" y="898"/>
                    <a:pt x="1194" y="898"/>
                  </a:cubicBezTo>
                  <a:cubicBezTo>
                    <a:pt x="1194" y="1061"/>
                    <a:pt x="1061" y="1194"/>
                    <a:pt x="908" y="1194"/>
                  </a:cubicBezTo>
                  <a:close/>
                  <a:moveTo>
                    <a:pt x="344" y="850"/>
                  </a:moveTo>
                  <a:lnTo>
                    <a:pt x="344" y="850"/>
                  </a:lnTo>
                  <a:cubicBezTo>
                    <a:pt x="860" y="850"/>
                    <a:pt x="860" y="850"/>
                    <a:pt x="860" y="850"/>
                  </a:cubicBezTo>
                  <a:cubicBezTo>
                    <a:pt x="860" y="334"/>
                    <a:pt x="860" y="334"/>
                    <a:pt x="860" y="334"/>
                  </a:cubicBezTo>
                  <a:cubicBezTo>
                    <a:pt x="344" y="334"/>
                    <a:pt x="344" y="334"/>
                    <a:pt x="344" y="334"/>
                  </a:cubicBezTo>
                  <a:lnTo>
                    <a:pt x="344" y="850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5" name="Freeform 408">
              <a:extLst>
                <a:ext uri="{FF2B5EF4-FFF2-40B4-BE49-F238E27FC236}">
                  <a16:creationId xmlns:a16="http://schemas.microsoft.com/office/drawing/2014/main" id="{296C24B9-909B-854F-ACB3-4469D7AE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098" y="6156706"/>
              <a:ext cx="1280662" cy="1280665"/>
            </a:xfrm>
            <a:custGeom>
              <a:avLst/>
              <a:gdLst>
                <a:gd name="T0" fmla="*/ 908 w 1195"/>
                <a:gd name="T1" fmla="*/ 1194 h 1195"/>
                <a:gd name="T2" fmla="*/ 908 w 1195"/>
                <a:gd name="T3" fmla="*/ 1194 h 1195"/>
                <a:gd name="T4" fmla="*/ 296 w 1195"/>
                <a:gd name="T5" fmla="*/ 1194 h 1195"/>
                <a:gd name="T6" fmla="*/ 0 w 1195"/>
                <a:gd name="T7" fmla="*/ 898 h 1195"/>
                <a:gd name="T8" fmla="*/ 0 w 1195"/>
                <a:gd name="T9" fmla="*/ 286 h 1195"/>
                <a:gd name="T10" fmla="*/ 296 w 1195"/>
                <a:gd name="T11" fmla="*/ 0 h 1195"/>
                <a:gd name="T12" fmla="*/ 908 w 1195"/>
                <a:gd name="T13" fmla="*/ 0 h 1195"/>
                <a:gd name="T14" fmla="*/ 1194 w 1195"/>
                <a:gd name="T15" fmla="*/ 286 h 1195"/>
                <a:gd name="T16" fmla="*/ 1194 w 1195"/>
                <a:gd name="T17" fmla="*/ 898 h 1195"/>
                <a:gd name="T18" fmla="*/ 908 w 1195"/>
                <a:gd name="T19" fmla="*/ 1194 h 1195"/>
                <a:gd name="T20" fmla="*/ 344 w 1195"/>
                <a:gd name="T21" fmla="*/ 850 h 1195"/>
                <a:gd name="T22" fmla="*/ 344 w 1195"/>
                <a:gd name="T23" fmla="*/ 850 h 1195"/>
                <a:gd name="T24" fmla="*/ 860 w 1195"/>
                <a:gd name="T25" fmla="*/ 850 h 1195"/>
                <a:gd name="T26" fmla="*/ 860 w 1195"/>
                <a:gd name="T27" fmla="*/ 334 h 1195"/>
                <a:gd name="T28" fmla="*/ 344 w 1195"/>
                <a:gd name="T29" fmla="*/ 334 h 1195"/>
                <a:gd name="T30" fmla="*/ 344 w 1195"/>
                <a:gd name="T31" fmla="*/ 85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5" h="1195">
                  <a:moveTo>
                    <a:pt x="908" y="1194"/>
                  </a:moveTo>
                  <a:lnTo>
                    <a:pt x="908" y="1194"/>
                  </a:lnTo>
                  <a:cubicBezTo>
                    <a:pt x="296" y="1194"/>
                    <a:pt x="296" y="1194"/>
                    <a:pt x="296" y="1194"/>
                  </a:cubicBezTo>
                  <a:cubicBezTo>
                    <a:pt x="134" y="1194"/>
                    <a:pt x="0" y="1061"/>
                    <a:pt x="0" y="898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124"/>
                    <a:pt x="134" y="0"/>
                    <a:pt x="296" y="0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1070" y="0"/>
                    <a:pt x="1194" y="124"/>
                    <a:pt x="1194" y="286"/>
                  </a:cubicBezTo>
                  <a:cubicBezTo>
                    <a:pt x="1194" y="898"/>
                    <a:pt x="1194" y="898"/>
                    <a:pt x="1194" y="898"/>
                  </a:cubicBezTo>
                  <a:cubicBezTo>
                    <a:pt x="1194" y="1061"/>
                    <a:pt x="1070" y="1194"/>
                    <a:pt x="908" y="1194"/>
                  </a:cubicBezTo>
                  <a:close/>
                  <a:moveTo>
                    <a:pt x="344" y="850"/>
                  </a:moveTo>
                  <a:lnTo>
                    <a:pt x="344" y="850"/>
                  </a:lnTo>
                  <a:cubicBezTo>
                    <a:pt x="860" y="850"/>
                    <a:pt x="860" y="850"/>
                    <a:pt x="860" y="850"/>
                  </a:cubicBezTo>
                  <a:cubicBezTo>
                    <a:pt x="860" y="334"/>
                    <a:pt x="860" y="334"/>
                    <a:pt x="860" y="334"/>
                  </a:cubicBezTo>
                  <a:cubicBezTo>
                    <a:pt x="344" y="334"/>
                    <a:pt x="344" y="334"/>
                    <a:pt x="344" y="334"/>
                  </a:cubicBezTo>
                  <a:lnTo>
                    <a:pt x="344" y="850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6" name="Freeform 409">
              <a:extLst>
                <a:ext uri="{FF2B5EF4-FFF2-40B4-BE49-F238E27FC236}">
                  <a16:creationId xmlns:a16="http://schemas.microsoft.com/office/drawing/2014/main" id="{70C551DB-0A1D-504A-AEA6-BA5E3E83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8605" y="4134580"/>
              <a:ext cx="1280662" cy="1280665"/>
            </a:xfrm>
            <a:custGeom>
              <a:avLst/>
              <a:gdLst>
                <a:gd name="T0" fmla="*/ 908 w 1195"/>
                <a:gd name="T1" fmla="*/ 1194 h 1195"/>
                <a:gd name="T2" fmla="*/ 908 w 1195"/>
                <a:gd name="T3" fmla="*/ 1194 h 1195"/>
                <a:gd name="T4" fmla="*/ 296 w 1195"/>
                <a:gd name="T5" fmla="*/ 1194 h 1195"/>
                <a:gd name="T6" fmla="*/ 0 w 1195"/>
                <a:gd name="T7" fmla="*/ 898 h 1195"/>
                <a:gd name="T8" fmla="*/ 0 w 1195"/>
                <a:gd name="T9" fmla="*/ 287 h 1195"/>
                <a:gd name="T10" fmla="*/ 296 w 1195"/>
                <a:gd name="T11" fmla="*/ 0 h 1195"/>
                <a:gd name="T12" fmla="*/ 908 w 1195"/>
                <a:gd name="T13" fmla="*/ 0 h 1195"/>
                <a:gd name="T14" fmla="*/ 1194 w 1195"/>
                <a:gd name="T15" fmla="*/ 287 h 1195"/>
                <a:gd name="T16" fmla="*/ 1194 w 1195"/>
                <a:gd name="T17" fmla="*/ 898 h 1195"/>
                <a:gd name="T18" fmla="*/ 908 w 1195"/>
                <a:gd name="T19" fmla="*/ 1194 h 1195"/>
                <a:gd name="T20" fmla="*/ 344 w 1195"/>
                <a:gd name="T21" fmla="*/ 850 h 1195"/>
                <a:gd name="T22" fmla="*/ 344 w 1195"/>
                <a:gd name="T23" fmla="*/ 850 h 1195"/>
                <a:gd name="T24" fmla="*/ 860 w 1195"/>
                <a:gd name="T25" fmla="*/ 850 h 1195"/>
                <a:gd name="T26" fmla="*/ 860 w 1195"/>
                <a:gd name="T27" fmla="*/ 344 h 1195"/>
                <a:gd name="T28" fmla="*/ 344 w 1195"/>
                <a:gd name="T29" fmla="*/ 344 h 1195"/>
                <a:gd name="T30" fmla="*/ 344 w 1195"/>
                <a:gd name="T31" fmla="*/ 85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5" h="1195">
                  <a:moveTo>
                    <a:pt x="908" y="1194"/>
                  </a:moveTo>
                  <a:lnTo>
                    <a:pt x="908" y="1194"/>
                  </a:lnTo>
                  <a:cubicBezTo>
                    <a:pt x="296" y="1194"/>
                    <a:pt x="296" y="1194"/>
                    <a:pt x="296" y="1194"/>
                  </a:cubicBezTo>
                  <a:cubicBezTo>
                    <a:pt x="134" y="1194"/>
                    <a:pt x="0" y="1061"/>
                    <a:pt x="0" y="898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134"/>
                    <a:pt x="134" y="0"/>
                    <a:pt x="296" y="0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1061" y="0"/>
                    <a:pt x="1194" y="134"/>
                    <a:pt x="1194" y="287"/>
                  </a:cubicBezTo>
                  <a:cubicBezTo>
                    <a:pt x="1194" y="898"/>
                    <a:pt x="1194" y="898"/>
                    <a:pt x="1194" y="898"/>
                  </a:cubicBezTo>
                  <a:cubicBezTo>
                    <a:pt x="1194" y="1061"/>
                    <a:pt x="1061" y="1194"/>
                    <a:pt x="908" y="1194"/>
                  </a:cubicBezTo>
                  <a:close/>
                  <a:moveTo>
                    <a:pt x="344" y="850"/>
                  </a:moveTo>
                  <a:lnTo>
                    <a:pt x="344" y="850"/>
                  </a:lnTo>
                  <a:cubicBezTo>
                    <a:pt x="860" y="850"/>
                    <a:pt x="860" y="850"/>
                    <a:pt x="860" y="850"/>
                  </a:cubicBezTo>
                  <a:cubicBezTo>
                    <a:pt x="860" y="344"/>
                    <a:pt x="860" y="344"/>
                    <a:pt x="860" y="344"/>
                  </a:cubicBezTo>
                  <a:cubicBezTo>
                    <a:pt x="344" y="344"/>
                    <a:pt x="344" y="344"/>
                    <a:pt x="344" y="344"/>
                  </a:cubicBezTo>
                  <a:lnTo>
                    <a:pt x="344" y="850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7" name="Freeform 410">
              <a:extLst>
                <a:ext uri="{FF2B5EF4-FFF2-40B4-BE49-F238E27FC236}">
                  <a16:creationId xmlns:a16="http://schemas.microsoft.com/office/drawing/2014/main" id="{1DD3A96E-5EFF-1645-A81F-5518C1D4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098" y="4134580"/>
              <a:ext cx="1280662" cy="1280665"/>
            </a:xfrm>
            <a:custGeom>
              <a:avLst/>
              <a:gdLst>
                <a:gd name="T0" fmla="*/ 908 w 1195"/>
                <a:gd name="T1" fmla="*/ 1194 h 1195"/>
                <a:gd name="T2" fmla="*/ 908 w 1195"/>
                <a:gd name="T3" fmla="*/ 1194 h 1195"/>
                <a:gd name="T4" fmla="*/ 296 w 1195"/>
                <a:gd name="T5" fmla="*/ 1194 h 1195"/>
                <a:gd name="T6" fmla="*/ 0 w 1195"/>
                <a:gd name="T7" fmla="*/ 898 h 1195"/>
                <a:gd name="T8" fmla="*/ 0 w 1195"/>
                <a:gd name="T9" fmla="*/ 287 h 1195"/>
                <a:gd name="T10" fmla="*/ 296 w 1195"/>
                <a:gd name="T11" fmla="*/ 0 h 1195"/>
                <a:gd name="T12" fmla="*/ 908 w 1195"/>
                <a:gd name="T13" fmla="*/ 0 h 1195"/>
                <a:gd name="T14" fmla="*/ 1194 w 1195"/>
                <a:gd name="T15" fmla="*/ 287 h 1195"/>
                <a:gd name="T16" fmla="*/ 1194 w 1195"/>
                <a:gd name="T17" fmla="*/ 898 h 1195"/>
                <a:gd name="T18" fmla="*/ 908 w 1195"/>
                <a:gd name="T19" fmla="*/ 1194 h 1195"/>
                <a:gd name="T20" fmla="*/ 344 w 1195"/>
                <a:gd name="T21" fmla="*/ 850 h 1195"/>
                <a:gd name="T22" fmla="*/ 344 w 1195"/>
                <a:gd name="T23" fmla="*/ 850 h 1195"/>
                <a:gd name="T24" fmla="*/ 860 w 1195"/>
                <a:gd name="T25" fmla="*/ 850 h 1195"/>
                <a:gd name="T26" fmla="*/ 860 w 1195"/>
                <a:gd name="T27" fmla="*/ 344 h 1195"/>
                <a:gd name="T28" fmla="*/ 344 w 1195"/>
                <a:gd name="T29" fmla="*/ 344 h 1195"/>
                <a:gd name="T30" fmla="*/ 344 w 1195"/>
                <a:gd name="T31" fmla="*/ 85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5" h="1195">
                  <a:moveTo>
                    <a:pt x="908" y="1194"/>
                  </a:moveTo>
                  <a:lnTo>
                    <a:pt x="908" y="1194"/>
                  </a:lnTo>
                  <a:cubicBezTo>
                    <a:pt x="296" y="1194"/>
                    <a:pt x="296" y="1194"/>
                    <a:pt x="296" y="1194"/>
                  </a:cubicBezTo>
                  <a:cubicBezTo>
                    <a:pt x="134" y="1194"/>
                    <a:pt x="0" y="1061"/>
                    <a:pt x="0" y="898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134"/>
                    <a:pt x="134" y="0"/>
                    <a:pt x="296" y="0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1070" y="0"/>
                    <a:pt x="1194" y="134"/>
                    <a:pt x="1194" y="287"/>
                  </a:cubicBezTo>
                  <a:cubicBezTo>
                    <a:pt x="1194" y="898"/>
                    <a:pt x="1194" y="898"/>
                    <a:pt x="1194" y="898"/>
                  </a:cubicBezTo>
                  <a:cubicBezTo>
                    <a:pt x="1194" y="1061"/>
                    <a:pt x="1070" y="1194"/>
                    <a:pt x="908" y="1194"/>
                  </a:cubicBezTo>
                  <a:close/>
                  <a:moveTo>
                    <a:pt x="344" y="850"/>
                  </a:moveTo>
                  <a:lnTo>
                    <a:pt x="344" y="850"/>
                  </a:lnTo>
                  <a:cubicBezTo>
                    <a:pt x="860" y="850"/>
                    <a:pt x="860" y="850"/>
                    <a:pt x="860" y="850"/>
                  </a:cubicBezTo>
                  <a:cubicBezTo>
                    <a:pt x="860" y="344"/>
                    <a:pt x="860" y="344"/>
                    <a:pt x="860" y="344"/>
                  </a:cubicBezTo>
                  <a:cubicBezTo>
                    <a:pt x="344" y="344"/>
                    <a:pt x="344" y="344"/>
                    <a:pt x="344" y="344"/>
                  </a:cubicBezTo>
                  <a:lnTo>
                    <a:pt x="344" y="850"/>
                  </a:ln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8" name="Freeform 411">
              <a:extLst>
                <a:ext uri="{FF2B5EF4-FFF2-40B4-BE49-F238E27FC236}">
                  <a16:creationId xmlns:a16="http://schemas.microsoft.com/office/drawing/2014/main" id="{8D22B073-99FE-9349-80DC-05788F4A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636" y="1558132"/>
              <a:ext cx="1843021" cy="1852473"/>
            </a:xfrm>
            <a:custGeom>
              <a:avLst/>
              <a:gdLst>
                <a:gd name="T0" fmla="*/ 1510 w 1721"/>
                <a:gd name="T1" fmla="*/ 1729 h 1730"/>
                <a:gd name="T2" fmla="*/ 1510 w 1721"/>
                <a:gd name="T3" fmla="*/ 1729 h 1730"/>
                <a:gd name="T4" fmla="*/ 210 w 1721"/>
                <a:gd name="T5" fmla="*/ 1729 h 1730"/>
                <a:gd name="T6" fmla="*/ 0 w 1721"/>
                <a:gd name="T7" fmla="*/ 1510 h 1730"/>
                <a:gd name="T8" fmla="*/ 0 w 1721"/>
                <a:gd name="T9" fmla="*/ 220 h 1730"/>
                <a:gd name="T10" fmla="*/ 210 w 1721"/>
                <a:gd name="T11" fmla="*/ 0 h 1730"/>
                <a:gd name="T12" fmla="*/ 1510 w 1721"/>
                <a:gd name="T13" fmla="*/ 0 h 1730"/>
                <a:gd name="T14" fmla="*/ 1720 w 1721"/>
                <a:gd name="T15" fmla="*/ 220 h 1730"/>
                <a:gd name="T16" fmla="*/ 1720 w 1721"/>
                <a:gd name="T17" fmla="*/ 1510 h 1730"/>
                <a:gd name="T18" fmla="*/ 1510 w 1721"/>
                <a:gd name="T19" fmla="*/ 1729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1730">
                  <a:moveTo>
                    <a:pt x="1510" y="1729"/>
                  </a:moveTo>
                  <a:lnTo>
                    <a:pt x="1510" y="1729"/>
                  </a:lnTo>
                  <a:cubicBezTo>
                    <a:pt x="210" y="1729"/>
                    <a:pt x="210" y="1729"/>
                    <a:pt x="210" y="1729"/>
                  </a:cubicBezTo>
                  <a:cubicBezTo>
                    <a:pt x="95" y="1729"/>
                    <a:pt x="0" y="1634"/>
                    <a:pt x="0" y="151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6"/>
                    <a:pt x="95" y="0"/>
                    <a:pt x="21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624" y="0"/>
                    <a:pt x="1720" y="96"/>
                    <a:pt x="1720" y="220"/>
                  </a:cubicBezTo>
                  <a:cubicBezTo>
                    <a:pt x="1720" y="1510"/>
                    <a:pt x="1720" y="1510"/>
                    <a:pt x="1720" y="1510"/>
                  </a:cubicBezTo>
                  <a:cubicBezTo>
                    <a:pt x="1720" y="1634"/>
                    <a:pt x="1624" y="1729"/>
                    <a:pt x="1510" y="172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9" name="Freeform 412">
              <a:extLst>
                <a:ext uri="{FF2B5EF4-FFF2-40B4-BE49-F238E27FC236}">
                  <a16:creationId xmlns:a16="http://schemas.microsoft.com/office/drawing/2014/main" id="{4ECF2202-5727-834A-B91B-613BB41A1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636" y="4478612"/>
              <a:ext cx="1843021" cy="1843021"/>
            </a:xfrm>
            <a:custGeom>
              <a:avLst/>
              <a:gdLst>
                <a:gd name="T0" fmla="*/ 1510 w 1721"/>
                <a:gd name="T1" fmla="*/ 1720 h 1721"/>
                <a:gd name="T2" fmla="*/ 1510 w 1721"/>
                <a:gd name="T3" fmla="*/ 1720 h 1721"/>
                <a:gd name="T4" fmla="*/ 210 w 1721"/>
                <a:gd name="T5" fmla="*/ 1720 h 1721"/>
                <a:gd name="T6" fmla="*/ 0 w 1721"/>
                <a:gd name="T7" fmla="*/ 1510 h 1721"/>
                <a:gd name="T8" fmla="*/ 0 w 1721"/>
                <a:gd name="T9" fmla="*/ 211 h 1721"/>
                <a:gd name="T10" fmla="*/ 210 w 1721"/>
                <a:gd name="T11" fmla="*/ 0 h 1721"/>
                <a:gd name="T12" fmla="*/ 1510 w 1721"/>
                <a:gd name="T13" fmla="*/ 0 h 1721"/>
                <a:gd name="T14" fmla="*/ 1720 w 1721"/>
                <a:gd name="T15" fmla="*/ 211 h 1721"/>
                <a:gd name="T16" fmla="*/ 1720 w 1721"/>
                <a:gd name="T17" fmla="*/ 1510 h 1721"/>
                <a:gd name="T18" fmla="*/ 1510 w 1721"/>
                <a:gd name="T19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1721">
                  <a:moveTo>
                    <a:pt x="1510" y="1720"/>
                  </a:moveTo>
                  <a:lnTo>
                    <a:pt x="1510" y="1720"/>
                  </a:lnTo>
                  <a:cubicBezTo>
                    <a:pt x="210" y="1720"/>
                    <a:pt x="210" y="1720"/>
                    <a:pt x="210" y="1720"/>
                  </a:cubicBezTo>
                  <a:cubicBezTo>
                    <a:pt x="95" y="1720"/>
                    <a:pt x="0" y="1625"/>
                    <a:pt x="0" y="1510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96"/>
                    <a:pt x="95" y="0"/>
                    <a:pt x="21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624" y="0"/>
                    <a:pt x="1720" y="96"/>
                    <a:pt x="1720" y="211"/>
                  </a:cubicBezTo>
                  <a:cubicBezTo>
                    <a:pt x="1720" y="1510"/>
                    <a:pt x="1720" y="1510"/>
                    <a:pt x="1720" y="1510"/>
                  </a:cubicBezTo>
                  <a:cubicBezTo>
                    <a:pt x="1720" y="1625"/>
                    <a:pt x="1624" y="1720"/>
                    <a:pt x="1510" y="17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413">
              <a:extLst>
                <a:ext uri="{FF2B5EF4-FFF2-40B4-BE49-F238E27FC236}">
                  <a16:creationId xmlns:a16="http://schemas.microsoft.com/office/drawing/2014/main" id="{F17F90A6-5D02-7443-AF22-CAAD870C8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636" y="7394368"/>
              <a:ext cx="1843021" cy="1843021"/>
            </a:xfrm>
            <a:custGeom>
              <a:avLst/>
              <a:gdLst>
                <a:gd name="T0" fmla="*/ 1510 w 1721"/>
                <a:gd name="T1" fmla="*/ 1720 h 1721"/>
                <a:gd name="T2" fmla="*/ 1510 w 1721"/>
                <a:gd name="T3" fmla="*/ 1720 h 1721"/>
                <a:gd name="T4" fmla="*/ 210 w 1721"/>
                <a:gd name="T5" fmla="*/ 1720 h 1721"/>
                <a:gd name="T6" fmla="*/ 0 w 1721"/>
                <a:gd name="T7" fmla="*/ 1509 h 1721"/>
                <a:gd name="T8" fmla="*/ 0 w 1721"/>
                <a:gd name="T9" fmla="*/ 210 h 1721"/>
                <a:gd name="T10" fmla="*/ 210 w 1721"/>
                <a:gd name="T11" fmla="*/ 0 h 1721"/>
                <a:gd name="T12" fmla="*/ 1510 w 1721"/>
                <a:gd name="T13" fmla="*/ 0 h 1721"/>
                <a:gd name="T14" fmla="*/ 1720 w 1721"/>
                <a:gd name="T15" fmla="*/ 210 h 1721"/>
                <a:gd name="T16" fmla="*/ 1720 w 1721"/>
                <a:gd name="T17" fmla="*/ 1509 h 1721"/>
                <a:gd name="T18" fmla="*/ 1510 w 1721"/>
                <a:gd name="T19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1721">
                  <a:moveTo>
                    <a:pt x="1510" y="1720"/>
                  </a:moveTo>
                  <a:lnTo>
                    <a:pt x="1510" y="1720"/>
                  </a:lnTo>
                  <a:cubicBezTo>
                    <a:pt x="210" y="1720"/>
                    <a:pt x="210" y="1720"/>
                    <a:pt x="210" y="1720"/>
                  </a:cubicBezTo>
                  <a:cubicBezTo>
                    <a:pt x="95" y="1720"/>
                    <a:pt x="0" y="1624"/>
                    <a:pt x="0" y="15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5"/>
                    <a:pt x="95" y="0"/>
                    <a:pt x="21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624" y="0"/>
                    <a:pt x="1720" y="95"/>
                    <a:pt x="1720" y="210"/>
                  </a:cubicBezTo>
                  <a:cubicBezTo>
                    <a:pt x="1720" y="1509"/>
                    <a:pt x="1720" y="1509"/>
                    <a:pt x="1720" y="1509"/>
                  </a:cubicBezTo>
                  <a:cubicBezTo>
                    <a:pt x="1720" y="1624"/>
                    <a:pt x="1624" y="1720"/>
                    <a:pt x="1510" y="17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414">
              <a:extLst>
                <a:ext uri="{FF2B5EF4-FFF2-40B4-BE49-F238E27FC236}">
                  <a16:creationId xmlns:a16="http://schemas.microsoft.com/office/drawing/2014/main" id="{9019DE83-840F-6E40-A9E0-B7BF7CFCA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636" y="10314848"/>
              <a:ext cx="1843021" cy="1843021"/>
            </a:xfrm>
            <a:custGeom>
              <a:avLst/>
              <a:gdLst>
                <a:gd name="T0" fmla="*/ 1510 w 1721"/>
                <a:gd name="T1" fmla="*/ 1720 h 1721"/>
                <a:gd name="T2" fmla="*/ 1510 w 1721"/>
                <a:gd name="T3" fmla="*/ 1720 h 1721"/>
                <a:gd name="T4" fmla="*/ 210 w 1721"/>
                <a:gd name="T5" fmla="*/ 1720 h 1721"/>
                <a:gd name="T6" fmla="*/ 0 w 1721"/>
                <a:gd name="T7" fmla="*/ 1509 h 1721"/>
                <a:gd name="T8" fmla="*/ 0 w 1721"/>
                <a:gd name="T9" fmla="*/ 210 h 1721"/>
                <a:gd name="T10" fmla="*/ 210 w 1721"/>
                <a:gd name="T11" fmla="*/ 0 h 1721"/>
                <a:gd name="T12" fmla="*/ 1510 w 1721"/>
                <a:gd name="T13" fmla="*/ 0 h 1721"/>
                <a:gd name="T14" fmla="*/ 1720 w 1721"/>
                <a:gd name="T15" fmla="*/ 210 h 1721"/>
                <a:gd name="T16" fmla="*/ 1720 w 1721"/>
                <a:gd name="T17" fmla="*/ 1509 h 1721"/>
                <a:gd name="T18" fmla="*/ 1510 w 1721"/>
                <a:gd name="T19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1" h="1721">
                  <a:moveTo>
                    <a:pt x="1510" y="1720"/>
                  </a:moveTo>
                  <a:lnTo>
                    <a:pt x="1510" y="1720"/>
                  </a:lnTo>
                  <a:cubicBezTo>
                    <a:pt x="210" y="1720"/>
                    <a:pt x="210" y="1720"/>
                    <a:pt x="210" y="1720"/>
                  </a:cubicBezTo>
                  <a:cubicBezTo>
                    <a:pt x="95" y="1720"/>
                    <a:pt x="0" y="1624"/>
                    <a:pt x="0" y="15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5"/>
                    <a:pt x="95" y="0"/>
                    <a:pt x="21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624" y="0"/>
                    <a:pt x="1720" y="95"/>
                    <a:pt x="1720" y="210"/>
                  </a:cubicBezTo>
                  <a:cubicBezTo>
                    <a:pt x="1720" y="1509"/>
                    <a:pt x="1720" y="1509"/>
                    <a:pt x="1720" y="1509"/>
                  </a:cubicBezTo>
                  <a:cubicBezTo>
                    <a:pt x="1720" y="1624"/>
                    <a:pt x="1624" y="1720"/>
                    <a:pt x="1510" y="17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415">
              <a:extLst>
                <a:ext uri="{FF2B5EF4-FFF2-40B4-BE49-F238E27FC236}">
                  <a16:creationId xmlns:a16="http://schemas.microsoft.com/office/drawing/2014/main" id="{487C375A-3CDF-9A48-891E-687DF9ED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6773" y="1969269"/>
              <a:ext cx="1034926" cy="1034926"/>
            </a:xfrm>
            <a:custGeom>
              <a:avLst/>
              <a:gdLst>
                <a:gd name="T0" fmla="*/ 822 w 966"/>
                <a:gd name="T1" fmla="*/ 144 h 966"/>
                <a:gd name="T2" fmla="*/ 822 w 966"/>
                <a:gd name="T3" fmla="*/ 144 h 966"/>
                <a:gd name="T4" fmla="*/ 478 w 966"/>
                <a:gd name="T5" fmla="*/ 0 h 966"/>
                <a:gd name="T6" fmla="*/ 134 w 966"/>
                <a:gd name="T7" fmla="*/ 144 h 966"/>
                <a:gd name="T8" fmla="*/ 0 w 966"/>
                <a:gd name="T9" fmla="*/ 478 h 966"/>
                <a:gd name="T10" fmla="*/ 134 w 966"/>
                <a:gd name="T11" fmla="*/ 822 h 966"/>
                <a:gd name="T12" fmla="*/ 478 w 966"/>
                <a:gd name="T13" fmla="*/ 965 h 966"/>
                <a:gd name="T14" fmla="*/ 478 w 966"/>
                <a:gd name="T15" fmla="*/ 965 h 966"/>
                <a:gd name="T16" fmla="*/ 478 w 966"/>
                <a:gd name="T17" fmla="*/ 965 h 966"/>
                <a:gd name="T18" fmla="*/ 478 w 966"/>
                <a:gd name="T19" fmla="*/ 965 h 966"/>
                <a:gd name="T20" fmla="*/ 822 w 966"/>
                <a:gd name="T21" fmla="*/ 822 h 966"/>
                <a:gd name="T22" fmla="*/ 965 w 966"/>
                <a:gd name="T23" fmla="*/ 478 h 966"/>
                <a:gd name="T24" fmla="*/ 822 w 966"/>
                <a:gd name="T25" fmla="*/ 144 h 966"/>
                <a:gd name="T26" fmla="*/ 201 w 966"/>
                <a:gd name="T27" fmla="*/ 784 h 966"/>
                <a:gd name="T28" fmla="*/ 201 w 966"/>
                <a:gd name="T29" fmla="*/ 784 h 966"/>
                <a:gd name="T30" fmla="*/ 201 w 966"/>
                <a:gd name="T31" fmla="*/ 784 h 966"/>
                <a:gd name="T32" fmla="*/ 201 w 966"/>
                <a:gd name="T33" fmla="*/ 774 h 966"/>
                <a:gd name="T34" fmla="*/ 478 w 966"/>
                <a:gd name="T35" fmla="*/ 688 h 966"/>
                <a:gd name="T36" fmla="*/ 755 w 966"/>
                <a:gd name="T37" fmla="*/ 784 h 966"/>
                <a:gd name="T38" fmla="*/ 755 w 966"/>
                <a:gd name="T39" fmla="*/ 784 h 966"/>
                <a:gd name="T40" fmla="*/ 755 w 966"/>
                <a:gd name="T41" fmla="*/ 784 h 966"/>
                <a:gd name="T42" fmla="*/ 478 w 966"/>
                <a:gd name="T43" fmla="*/ 899 h 966"/>
                <a:gd name="T44" fmla="*/ 468 w 966"/>
                <a:gd name="T45" fmla="*/ 899 h 966"/>
                <a:gd name="T46" fmla="*/ 201 w 966"/>
                <a:gd name="T47" fmla="*/ 784 h 966"/>
                <a:gd name="T48" fmla="*/ 803 w 966"/>
                <a:gd name="T49" fmla="*/ 746 h 966"/>
                <a:gd name="T50" fmla="*/ 803 w 966"/>
                <a:gd name="T51" fmla="*/ 746 h 966"/>
                <a:gd name="T52" fmla="*/ 803 w 966"/>
                <a:gd name="T53" fmla="*/ 736 h 966"/>
                <a:gd name="T54" fmla="*/ 659 w 966"/>
                <a:gd name="T55" fmla="*/ 650 h 966"/>
                <a:gd name="T56" fmla="*/ 478 w 966"/>
                <a:gd name="T57" fmla="*/ 621 h 966"/>
                <a:gd name="T58" fmla="*/ 162 w 966"/>
                <a:gd name="T59" fmla="*/ 726 h 966"/>
                <a:gd name="T60" fmla="*/ 153 w 966"/>
                <a:gd name="T61" fmla="*/ 736 h 966"/>
                <a:gd name="T62" fmla="*/ 57 w 966"/>
                <a:gd name="T63" fmla="*/ 478 h 966"/>
                <a:gd name="T64" fmla="*/ 182 w 966"/>
                <a:gd name="T65" fmla="*/ 182 h 966"/>
                <a:gd name="T66" fmla="*/ 478 w 966"/>
                <a:gd name="T67" fmla="*/ 67 h 966"/>
                <a:gd name="T68" fmla="*/ 774 w 966"/>
                <a:gd name="T69" fmla="*/ 182 h 966"/>
                <a:gd name="T70" fmla="*/ 898 w 966"/>
                <a:gd name="T71" fmla="*/ 478 h 966"/>
                <a:gd name="T72" fmla="*/ 803 w 966"/>
                <a:gd name="T73" fmla="*/ 74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6" h="966">
                  <a:moveTo>
                    <a:pt x="822" y="144"/>
                  </a:moveTo>
                  <a:lnTo>
                    <a:pt x="822" y="144"/>
                  </a:lnTo>
                  <a:cubicBezTo>
                    <a:pt x="726" y="48"/>
                    <a:pt x="612" y="0"/>
                    <a:pt x="478" y="0"/>
                  </a:cubicBezTo>
                  <a:cubicBezTo>
                    <a:pt x="353" y="0"/>
                    <a:pt x="229" y="48"/>
                    <a:pt x="134" y="144"/>
                  </a:cubicBezTo>
                  <a:cubicBezTo>
                    <a:pt x="48" y="230"/>
                    <a:pt x="0" y="354"/>
                    <a:pt x="0" y="478"/>
                  </a:cubicBezTo>
                  <a:cubicBezTo>
                    <a:pt x="0" y="612"/>
                    <a:pt x="48" y="736"/>
                    <a:pt x="134" y="822"/>
                  </a:cubicBezTo>
                  <a:cubicBezTo>
                    <a:pt x="229" y="908"/>
                    <a:pt x="344" y="965"/>
                    <a:pt x="478" y="965"/>
                  </a:cubicBezTo>
                  <a:lnTo>
                    <a:pt x="478" y="965"/>
                  </a:lnTo>
                  <a:lnTo>
                    <a:pt x="478" y="965"/>
                  </a:lnTo>
                  <a:lnTo>
                    <a:pt x="478" y="965"/>
                  </a:lnTo>
                  <a:cubicBezTo>
                    <a:pt x="612" y="965"/>
                    <a:pt x="726" y="918"/>
                    <a:pt x="822" y="822"/>
                  </a:cubicBezTo>
                  <a:cubicBezTo>
                    <a:pt x="908" y="736"/>
                    <a:pt x="965" y="612"/>
                    <a:pt x="965" y="478"/>
                  </a:cubicBezTo>
                  <a:cubicBezTo>
                    <a:pt x="965" y="354"/>
                    <a:pt x="908" y="230"/>
                    <a:pt x="822" y="144"/>
                  </a:cubicBezTo>
                  <a:close/>
                  <a:moveTo>
                    <a:pt x="201" y="784"/>
                  </a:moveTo>
                  <a:lnTo>
                    <a:pt x="201" y="784"/>
                  </a:lnTo>
                  <a:lnTo>
                    <a:pt x="201" y="784"/>
                  </a:lnTo>
                  <a:lnTo>
                    <a:pt x="201" y="774"/>
                  </a:lnTo>
                  <a:cubicBezTo>
                    <a:pt x="268" y="726"/>
                    <a:pt x="363" y="688"/>
                    <a:pt x="478" y="688"/>
                  </a:cubicBezTo>
                  <a:cubicBezTo>
                    <a:pt x="583" y="688"/>
                    <a:pt x="688" y="726"/>
                    <a:pt x="755" y="784"/>
                  </a:cubicBezTo>
                  <a:lnTo>
                    <a:pt x="755" y="784"/>
                  </a:lnTo>
                  <a:lnTo>
                    <a:pt x="755" y="784"/>
                  </a:lnTo>
                  <a:cubicBezTo>
                    <a:pt x="678" y="860"/>
                    <a:pt x="583" y="899"/>
                    <a:pt x="478" y="899"/>
                  </a:cubicBezTo>
                  <a:cubicBezTo>
                    <a:pt x="478" y="899"/>
                    <a:pt x="478" y="899"/>
                    <a:pt x="468" y="899"/>
                  </a:cubicBezTo>
                  <a:cubicBezTo>
                    <a:pt x="363" y="899"/>
                    <a:pt x="268" y="860"/>
                    <a:pt x="201" y="784"/>
                  </a:cubicBezTo>
                  <a:close/>
                  <a:moveTo>
                    <a:pt x="803" y="746"/>
                  </a:moveTo>
                  <a:lnTo>
                    <a:pt x="803" y="746"/>
                  </a:lnTo>
                  <a:cubicBezTo>
                    <a:pt x="803" y="736"/>
                    <a:pt x="803" y="736"/>
                    <a:pt x="803" y="736"/>
                  </a:cubicBezTo>
                  <a:cubicBezTo>
                    <a:pt x="764" y="698"/>
                    <a:pt x="717" y="669"/>
                    <a:pt x="659" y="650"/>
                  </a:cubicBezTo>
                  <a:cubicBezTo>
                    <a:pt x="602" y="631"/>
                    <a:pt x="535" y="621"/>
                    <a:pt x="478" y="621"/>
                  </a:cubicBezTo>
                  <a:cubicBezTo>
                    <a:pt x="353" y="621"/>
                    <a:pt x="239" y="659"/>
                    <a:pt x="162" y="726"/>
                  </a:cubicBezTo>
                  <a:cubicBezTo>
                    <a:pt x="153" y="736"/>
                    <a:pt x="153" y="736"/>
                    <a:pt x="153" y="736"/>
                  </a:cubicBezTo>
                  <a:cubicBezTo>
                    <a:pt x="96" y="669"/>
                    <a:pt x="57" y="574"/>
                    <a:pt x="57" y="478"/>
                  </a:cubicBezTo>
                  <a:cubicBezTo>
                    <a:pt x="57" y="373"/>
                    <a:pt x="105" y="268"/>
                    <a:pt x="182" y="182"/>
                  </a:cubicBezTo>
                  <a:cubicBezTo>
                    <a:pt x="258" y="105"/>
                    <a:pt x="373" y="67"/>
                    <a:pt x="478" y="67"/>
                  </a:cubicBezTo>
                  <a:cubicBezTo>
                    <a:pt x="593" y="67"/>
                    <a:pt x="697" y="105"/>
                    <a:pt x="774" y="182"/>
                  </a:cubicBezTo>
                  <a:cubicBezTo>
                    <a:pt x="850" y="268"/>
                    <a:pt x="898" y="373"/>
                    <a:pt x="898" y="478"/>
                  </a:cubicBezTo>
                  <a:cubicBezTo>
                    <a:pt x="898" y="574"/>
                    <a:pt x="870" y="669"/>
                    <a:pt x="803" y="74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416">
              <a:extLst>
                <a:ext uri="{FF2B5EF4-FFF2-40B4-BE49-F238E27FC236}">
                  <a16:creationId xmlns:a16="http://schemas.microsoft.com/office/drawing/2014/main" id="{CCBB001D-0AFD-A945-9FEA-8987FAB8C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782" y="2082686"/>
              <a:ext cx="534005" cy="534002"/>
            </a:xfrm>
            <a:custGeom>
              <a:avLst/>
              <a:gdLst>
                <a:gd name="T0" fmla="*/ 249 w 498"/>
                <a:gd name="T1" fmla="*/ 0 h 498"/>
                <a:gd name="T2" fmla="*/ 249 w 498"/>
                <a:gd name="T3" fmla="*/ 0 h 498"/>
                <a:gd name="T4" fmla="*/ 0 w 498"/>
                <a:gd name="T5" fmla="*/ 249 h 498"/>
                <a:gd name="T6" fmla="*/ 249 w 498"/>
                <a:gd name="T7" fmla="*/ 497 h 498"/>
                <a:gd name="T8" fmla="*/ 497 w 498"/>
                <a:gd name="T9" fmla="*/ 249 h 498"/>
                <a:gd name="T10" fmla="*/ 249 w 498"/>
                <a:gd name="T11" fmla="*/ 0 h 498"/>
                <a:gd name="T12" fmla="*/ 249 w 498"/>
                <a:gd name="T13" fmla="*/ 430 h 498"/>
                <a:gd name="T14" fmla="*/ 249 w 498"/>
                <a:gd name="T15" fmla="*/ 430 h 498"/>
                <a:gd name="T16" fmla="*/ 58 w 498"/>
                <a:gd name="T17" fmla="*/ 249 h 498"/>
                <a:gd name="T18" fmla="*/ 249 w 498"/>
                <a:gd name="T19" fmla="*/ 58 h 498"/>
                <a:gd name="T20" fmla="*/ 430 w 498"/>
                <a:gd name="T21" fmla="*/ 249 h 498"/>
                <a:gd name="T22" fmla="*/ 249 w 498"/>
                <a:gd name="T23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498">
                  <a:moveTo>
                    <a:pt x="249" y="0"/>
                  </a:moveTo>
                  <a:lnTo>
                    <a:pt x="249" y="0"/>
                  </a:lnTo>
                  <a:cubicBezTo>
                    <a:pt x="105" y="0"/>
                    <a:pt x="0" y="106"/>
                    <a:pt x="0" y="249"/>
                  </a:cubicBezTo>
                  <a:cubicBezTo>
                    <a:pt x="0" y="383"/>
                    <a:pt x="105" y="497"/>
                    <a:pt x="249" y="497"/>
                  </a:cubicBezTo>
                  <a:cubicBezTo>
                    <a:pt x="383" y="497"/>
                    <a:pt x="497" y="383"/>
                    <a:pt x="497" y="249"/>
                  </a:cubicBezTo>
                  <a:cubicBezTo>
                    <a:pt x="497" y="106"/>
                    <a:pt x="383" y="0"/>
                    <a:pt x="249" y="0"/>
                  </a:cubicBezTo>
                  <a:close/>
                  <a:moveTo>
                    <a:pt x="249" y="430"/>
                  </a:moveTo>
                  <a:lnTo>
                    <a:pt x="249" y="430"/>
                  </a:lnTo>
                  <a:cubicBezTo>
                    <a:pt x="144" y="430"/>
                    <a:pt x="58" y="344"/>
                    <a:pt x="58" y="249"/>
                  </a:cubicBezTo>
                  <a:cubicBezTo>
                    <a:pt x="58" y="144"/>
                    <a:pt x="144" y="58"/>
                    <a:pt x="249" y="58"/>
                  </a:cubicBezTo>
                  <a:cubicBezTo>
                    <a:pt x="344" y="58"/>
                    <a:pt x="430" y="144"/>
                    <a:pt x="430" y="249"/>
                  </a:cubicBezTo>
                  <a:cubicBezTo>
                    <a:pt x="430" y="344"/>
                    <a:pt x="344" y="430"/>
                    <a:pt x="249" y="43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17">
              <a:extLst>
                <a:ext uri="{FF2B5EF4-FFF2-40B4-BE49-F238E27FC236}">
                  <a16:creationId xmlns:a16="http://schemas.microsoft.com/office/drawing/2014/main" id="{BF4E33BA-B2F9-1D4E-8D6A-6A16E1DF5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2595" y="7796050"/>
              <a:ext cx="1058556" cy="1044380"/>
            </a:xfrm>
            <a:custGeom>
              <a:avLst/>
              <a:gdLst>
                <a:gd name="T0" fmla="*/ 488 w 986"/>
                <a:gd name="T1" fmla="*/ 975 h 976"/>
                <a:gd name="T2" fmla="*/ 488 w 986"/>
                <a:gd name="T3" fmla="*/ 975 h 976"/>
                <a:gd name="T4" fmla="*/ 144 w 986"/>
                <a:gd name="T5" fmla="*/ 831 h 976"/>
                <a:gd name="T6" fmla="*/ 0 w 986"/>
                <a:gd name="T7" fmla="*/ 487 h 976"/>
                <a:gd name="T8" fmla="*/ 144 w 986"/>
                <a:gd name="T9" fmla="*/ 143 h 976"/>
                <a:gd name="T10" fmla="*/ 488 w 986"/>
                <a:gd name="T11" fmla="*/ 0 h 976"/>
                <a:gd name="T12" fmla="*/ 841 w 986"/>
                <a:gd name="T13" fmla="*/ 143 h 976"/>
                <a:gd name="T14" fmla="*/ 985 w 986"/>
                <a:gd name="T15" fmla="*/ 487 h 976"/>
                <a:gd name="T16" fmla="*/ 841 w 986"/>
                <a:gd name="T17" fmla="*/ 831 h 976"/>
                <a:gd name="T18" fmla="*/ 488 w 986"/>
                <a:gd name="T19" fmla="*/ 975 h 976"/>
                <a:gd name="T20" fmla="*/ 488 w 986"/>
                <a:gd name="T21" fmla="*/ 58 h 976"/>
                <a:gd name="T22" fmla="*/ 488 w 986"/>
                <a:gd name="T23" fmla="*/ 58 h 976"/>
                <a:gd name="T24" fmla="*/ 192 w 986"/>
                <a:gd name="T25" fmla="*/ 182 h 976"/>
                <a:gd name="T26" fmla="*/ 58 w 986"/>
                <a:gd name="T27" fmla="*/ 487 h 976"/>
                <a:gd name="T28" fmla="*/ 192 w 986"/>
                <a:gd name="T29" fmla="*/ 793 h 976"/>
                <a:gd name="T30" fmla="*/ 488 w 986"/>
                <a:gd name="T31" fmla="*/ 917 h 976"/>
                <a:gd name="T32" fmla="*/ 794 w 986"/>
                <a:gd name="T33" fmla="*/ 793 h 976"/>
                <a:gd name="T34" fmla="*/ 918 w 986"/>
                <a:gd name="T35" fmla="*/ 487 h 976"/>
                <a:gd name="T36" fmla="*/ 794 w 986"/>
                <a:gd name="T37" fmla="*/ 182 h 976"/>
                <a:gd name="T38" fmla="*/ 488 w 986"/>
                <a:gd name="T39" fmla="*/ 5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6" h="976">
                  <a:moveTo>
                    <a:pt x="488" y="975"/>
                  </a:moveTo>
                  <a:lnTo>
                    <a:pt x="488" y="975"/>
                  </a:lnTo>
                  <a:cubicBezTo>
                    <a:pt x="354" y="975"/>
                    <a:pt x="239" y="927"/>
                    <a:pt x="144" y="831"/>
                  </a:cubicBezTo>
                  <a:cubicBezTo>
                    <a:pt x="48" y="745"/>
                    <a:pt x="0" y="621"/>
                    <a:pt x="0" y="487"/>
                  </a:cubicBezTo>
                  <a:cubicBezTo>
                    <a:pt x="0" y="354"/>
                    <a:pt x="48" y="229"/>
                    <a:pt x="144" y="143"/>
                  </a:cubicBezTo>
                  <a:cubicBezTo>
                    <a:pt x="239" y="48"/>
                    <a:pt x="354" y="0"/>
                    <a:pt x="488" y="0"/>
                  </a:cubicBezTo>
                  <a:cubicBezTo>
                    <a:pt x="622" y="0"/>
                    <a:pt x="746" y="48"/>
                    <a:pt x="841" y="143"/>
                  </a:cubicBezTo>
                  <a:cubicBezTo>
                    <a:pt x="927" y="229"/>
                    <a:pt x="985" y="354"/>
                    <a:pt x="985" y="487"/>
                  </a:cubicBezTo>
                  <a:cubicBezTo>
                    <a:pt x="985" y="621"/>
                    <a:pt x="927" y="745"/>
                    <a:pt x="841" y="831"/>
                  </a:cubicBezTo>
                  <a:cubicBezTo>
                    <a:pt x="746" y="927"/>
                    <a:pt x="622" y="975"/>
                    <a:pt x="488" y="975"/>
                  </a:cubicBezTo>
                  <a:close/>
                  <a:moveTo>
                    <a:pt x="488" y="58"/>
                  </a:moveTo>
                  <a:lnTo>
                    <a:pt x="488" y="58"/>
                  </a:lnTo>
                  <a:cubicBezTo>
                    <a:pt x="373" y="58"/>
                    <a:pt x="268" y="105"/>
                    <a:pt x="192" y="182"/>
                  </a:cubicBezTo>
                  <a:cubicBezTo>
                    <a:pt x="106" y="268"/>
                    <a:pt x="58" y="373"/>
                    <a:pt x="58" y="487"/>
                  </a:cubicBezTo>
                  <a:cubicBezTo>
                    <a:pt x="58" y="602"/>
                    <a:pt x="106" y="707"/>
                    <a:pt x="192" y="793"/>
                  </a:cubicBezTo>
                  <a:cubicBezTo>
                    <a:pt x="268" y="870"/>
                    <a:pt x="373" y="917"/>
                    <a:pt x="488" y="917"/>
                  </a:cubicBezTo>
                  <a:cubicBezTo>
                    <a:pt x="603" y="917"/>
                    <a:pt x="707" y="870"/>
                    <a:pt x="794" y="793"/>
                  </a:cubicBezTo>
                  <a:cubicBezTo>
                    <a:pt x="870" y="707"/>
                    <a:pt x="918" y="602"/>
                    <a:pt x="918" y="487"/>
                  </a:cubicBezTo>
                  <a:cubicBezTo>
                    <a:pt x="918" y="373"/>
                    <a:pt x="870" y="268"/>
                    <a:pt x="794" y="182"/>
                  </a:cubicBezTo>
                  <a:cubicBezTo>
                    <a:pt x="707" y="105"/>
                    <a:pt x="603" y="58"/>
                    <a:pt x="488" y="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18">
              <a:extLst>
                <a:ext uri="{FF2B5EF4-FFF2-40B4-BE49-F238E27FC236}">
                  <a16:creationId xmlns:a16="http://schemas.microsoft.com/office/drawing/2014/main" id="{EEA7EF74-F745-D840-A0BE-41F94F34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0864" y="8008708"/>
              <a:ext cx="543454" cy="340250"/>
            </a:xfrm>
            <a:custGeom>
              <a:avLst/>
              <a:gdLst>
                <a:gd name="T0" fmla="*/ 487 w 507"/>
                <a:gd name="T1" fmla="*/ 57 h 316"/>
                <a:gd name="T2" fmla="*/ 487 w 507"/>
                <a:gd name="T3" fmla="*/ 57 h 316"/>
                <a:gd name="T4" fmla="*/ 248 w 507"/>
                <a:gd name="T5" fmla="*/ 306 h 316"/>
                <a:gd name="T6" fmla="*/ 220 w 507"/>
                <a:gd name="T7" fmla="*/ 315 h 316"/>
                <a:gd name="T8" fmla="*/ 29 w 507"/>
                <a:gd name="T9" fmla="*/ 315 h 316"/>
                <a:gd name="T10" fmla="*/ 0 w 507"/>
                <a:gd name="T11" fmla="*/ 286 h 316"/>
                <a:gd name="T12" fmla="*/ 29 w 507"/>
                <a:gd name="T13" fmla="*/ 248 h 316"/>
                <a:gd name="T14" fmla="*/ 201 w 507"/>
                <a:gd name="T15" fmla="*/ 248 h 316"/>
                <a:gd name="T16" fmla="*/ 449 w 507"/>
                <a:gd name="T17" fmla="*/ 9 h 316"/>
                <a:gd name="T18" fmla="*/ 487 w 507"/>
                <a:gd name="T19" fmla="*/ 9 h 316"/>
                <a:gd name="T20" fmla="*/ 487 w 507"/>
                <a:gd name="T21" fmla="*/ 5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7" h="316">
                  <a:moveTo>
                    <a:pt x="487" y="57"/>
                  </a:moveTo>
                  <a:lnTo>
                    <a:pt x="487" y="57"/>
                  </a:lnTo>
                  <a:cubicBezTo>
                    <a:pt x="248" y="306"/>
                    <a:pt x="248" y="306"/>
                    <a:pt x="248" y="306"/>
                  </a:cubicBezTo>
                  <a:cubicBezTo>
                    <a:pt x="239" y="306"/>
                    <a:pt x="229" y="315"/>
                    <a:pt x="220" y="315"/>
                  </a:cubicBezTo>
                  <a:cubicBezTo>
                    <a:pt x="29" y="315"/>
                    <a:pt x="29" y="315"/>
                    <a:pt x="29" y="315"/>
                  </a:cubicBezTo>
                  <a:cubicBezTo>
                    <a:pt x="19" y="315"/>
                    <a:pt x="0" y="306"/>
                    <a:pt x="0" y="286"/>
                  </a:cubicBezTo>
                  <a:cubicBezTo>
                    <a:pt x="0" y="267"/>
                    <a:pt x="19" y="248"/>
                    <a:pt x="29" y="248"/>
                  </a:cubicBezTo>
                  <a:cubicBezTo>
                    <a:pt x="201" y="248"/>
                    <a:pt x="201" y="248"/>
                    <a:pt x="201" y="248"/>
                  </a:cubicBezTo>
                  <a:cubicBezTo>
                    <a:pt x="449" y="9"/>
                    <a:pt x="449" y="9"/>
                    <a:pt x="449" y="9"/>
                  </a:cubicBezTo>
                  <a:cubicBezTo>
                    <a:pt x="459" y="0"/>
                    <a:pt x="478" y="0"/>
                    <a:pt x="487" y="9"/>
                  </a:cubicBezTo>
                  <a:cubicBezTo>
                    <a:pt x="506" y="28"/>
                    <a:pt x="506" y="48"/>
                    <a:pt x="487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19">
              <a:extLst>
                <a:ext uri="{FF2B5EF4-FFF2-40B4-BE49-F238E27FC236}">
                  <a16:creationId xmlns:a16="http://schemas.microsoft.com/office/drawing/2014/main" id="{7A3246D0-6427-2247-98CB-95DCD93DF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2595" y="4875570"/>
              <a:ext cx="1058556" cy="1053832"/>
            </a:xfrm>
            <a:custGeom>
              <a:avLst/>
              <a:gdLst>
                <a:gd name="T0" fmla="*/ 488 w 986"/>
                <a:gd name="T1" fmla="*/ 984 h 985"/>
                <a:gd name="T2" fmla="*/ 488 w 986"/>
                <a:gd name="T3" fmla="*/ 984 h 985"/>
                <a:gd name="T4" fmla="*/ 144 w 986"/>
                <a:gd name="T5" fmla="*/ 841 h 985"/>
                <a:gd name="T6" fmla="*/ 0 w 986"/>
                <a:gd name="T7" fmla="*/ 487 h 985"/>
                <a:gd name="T8" fmla="*/ 144 w 986"/>
                <a:gd name="T9" fmla="*/ 143 h 985"/>
                <a:gd name="T10" fmla="*/ 488 w 986"/>
                <a:gd name="T11" fmla="*/ 0 h 985"/>
                <a:gd name="T12" fmla="*/ 841 w 986"/>
                <a:gd name="T13" fmla="*/ 143 h 985"/>
                <a:gd name="T14" fmla="*/ 985 w 986"/>
                <a:gd name="T15" fmla="*/ 487 h 985"/>
                <a:gd name="T16" fmla="*/ 841 w 986"/>
                <a:gd name="T17" fmla="*/ 841 h 985"/>
                <a:gd name="T18" fmla="*/ 488 w 986"/>
                <a:gd name="T19" fmla="*/ 984 h 985"/>
                <a:gd name="T20" fmla="*/ 488 w 986"/>
                <a:gd name="T21" fmla="*/ 57 h 985"/>
                <a:gd name="T22" fmla="*/ 488 w 986"/>
                <a:gd name="T23" fmla="*/ 57 h 985"/>
                <a:gd name="T24" fmla="*/ 192 w 986"/>
                <a:gd name="T25" fmla="*/ 191 h 985"/>
                <a:gd name="T26" fmla="*/ 58 w 986"/>
                <a:gd name="T27" fmla="*/ 487 h 985"/>
                <a:gd name="T28" fmla="*/ 192 w 986"/>
                <a:gd name="T29" fmla="*/ 793 h 985"/>
                <a:gd name="T30" fmla="*/ 488 w 986"/>
                <a:gd name="T31" fmla="*/ 917 h 985"/>
                <a:gd name="T32" fmla="*/ 794 w 986"/>
                <a:gd name="T33" fmla="*/ 793 h 985"/>
                <a:gd name="T34" fmla="*/ 918 w 986"/>
                <a:gd name="T35" fmla="*/ 487 h 985"/>
                <a:gd name="T36" fmla="*/ 794 w 986"/>
                <a:gd name="T37" fmla="*/ 191 h 985"/>
                <a:gd name="T38" fmla="*/ 488 w 986"/>
                <a:gd name="T39" fmla="*/ 57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6" h="985">
                  <a:moveTo>
                    <a:pt x="488" y="984"/>
                  </a:moveTo>
                  <a:lnTo>
                    <a:pt x="488" y="984"/>
                  </a:lnTo>
                  <a:cubicBezTo>
                    <a:pt x="354" y="984"/>
                    <a:pt x="239" y="927"/>
                    <a:pt x="144" y="841"/>
                  </a:cubicBezTo>
                  <a:cubicBezTo>
                    <a:pt x="48" y="745"/>
                    <a:pt x="0" y="621"/>
                    <a:pt x="0" y="487"/>
                  </a:cubicBezTo>
                  <a:cubicBezTo>
                    <a:pt x="0" y="353"/>
                    <a:pt x="48" y="239"/>
                    <a:pt x="144" y="143"/>
                  </a:cubicBezTo>
                  <a:cubicBezTo>
                    <a:pt x="239" y="48"/>
                    <a:pt x="354" y="0"/>
                    <a:pt x="488" y="0"/>
                  </a:cubicBezTo>
                  <a:cubicBezTo>
                    <a:pt x="622" y="0"/>
                    <a:pt x="746" y="48"/>
                    <a:pt x="841" y="143"/>
                  </a:cubicBezTo>
                  <a:cubicBezTo>
                    <a:pt x="927" y="239"/>
                    <a:pt x="985" y="353"/>
                    <a:pt x="985" y="487"/>
                  </a:cubicBezTo>
                  <a:cubicBezTo>
                    <a:pt x="985" y="621"/>
                    <a:pt x="927" y="745"/>
                    <a:pt x="841" y="841"/>
                  </a:cubicBezTo>
                  <a:cubicBezTo>
                    <a:pt x="746" y="927"/>
                    <a:pt x="622" y="984"/>
                    <a:pt x="488" y="984"/>
                  </a:cubicBezTo>
                  <a:close/>
                  <a:moveTo>
                    <a:pt x="488" y="57"/>
                  </a:moveTo>
                  <a:lnTo>
                    <a:pt x="488" y="57"/>
                  </a:lnTo>
                  <a:cubicBezTo>
                    <a:pt x="373" y="57"/>
                    <a:pt x="268" y="105"/>
                    <a:pt x="192" y="191"/>
                  </a:cubicBezTo>
                  <a:cubicBezTo>
                    <a:pt x="106" y="267"/>
                    <a:pt x="58" y="373"/>
                    <a:pt x="58" y="487"/>
                  </a:cubicBezTo>
                  <a:cubicBezTo>
                    <a:pt x="58" y="602"/>
                    <a:pt x="106" y="707"/>
                    <a:pt x="192" y="793"/>
                  </a:cubicBezTo>
                  <a:cubicBezTo>
                    <a:pt x="268" y="869"/>
                    <a:pt x="373" y="917"/>
                    <a:pt x="488" y="917"/>
                  </a:cubicBezTo>
                  <a:cubicBezTo>
                    <a:pt x="603" y="917"/>
                    <a:pt x="707" y="869"/>
                    <a:pt x="794" y="793"/>
                  </a:cubicBezTo>
                  <a:cubicBezTo>
                    <a:pt x="870" y="707"/>
                    <a:pt x="918" y="602"/>
                    <a:pt x="918" y="487"/>
                  </a:cubicBezTo>
                  <a:cubicBezTo>
                    <a:pt x="918" y="373"/>
                    <a:pt x="870" y="267"/>
                    <a:pt x="794" y="191"/>
                  </a:cubicBezTo>
                  <a:cubicBezTo>
                    <a:pt x="707" y="105"/>
                    <a:pt x="603" y="57"/>
                    <a:pt x="488" y="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20">
              <a:extLst>
                <a:ext uri="{FF2B5EF4-FFF2-40B4-BE49-F238E27FC236}">
                  <a16:creationId xmlns:a16="http://schemas.microsoft.com/office/drawing/2014/main" id="{4A22F45B-841A-FC49-BA83-90652FA86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1074" y="5074050"/>
              <a:ext cx="656873" cy="552908"/>
            </a:xfrm>
            <a:custGeom>
              <a:avLst/>
              <a:gdLst>
                <a:gd name="T0" fmla="*/ 602 w 613"/>
                <a:gd name="T1" fmla="*/ 47 h 516"/>
                <a:gd name="T2" fmla="*/ 602 w 613"/>
                <a:gd name="T3" fmla="*/ 47 h 516"/>
                <a:gd name="T4" fmla="*/ 229 w 613"/>
                <a:gd name="T5" fmla="*/ 506 h 516"/>
                <a:gd name="T6" fmla="*/ 229 w 613"/>
                <a:gd name="T7" fmla="*/ 506 h 516"/>
                <a:gd name="T8" fmla="*/ 229 w 613"/>
                <a:gd name="T9" fmla="*/ 506 h 516"/>
                <a:gd name="T10" fmla="*/ 229 w 613"/>
                <a:gd name="T11" fmla="*/ 506 h 516"/>
                <a:gd name="T12" fmla="*/ 220 w 613"/>
                <a:gd name="T13" fmla="*/ 515 h 516"/>
                <a:gd name="T14" fmla="*/ 220 w 613"/>
                <a:gd name="T15" fmla="*/ 515 h 516"/>
                <a:gd name="T16" fmla="*/ 220 w 613"/>
                <a:gd name="T17" fmla="*/ 515 h 516"/>
                <a:gd name="T18" fmla="*/ 220 w 613"/>
                <a:gd name="T19" fmla="*/ 515 h 516"/>
                <a:gd name="T20" fmla="*/ 220 w 613"/>
                <a:gd name="T21" fmla="*/ 515 h 516"/>
                <a:gd name="T22" fmla="*/ 210 w 613"/>
                <a:gd name="T23" fmla="*/ 515 h 516"/>
                <a:gd name="T24" fmla="*/ 210 w 613"/>
                <a:gd name="T25" fmla="*/ 515 h 516"/>
                <a:gd name="T26" fmla="*/ 210 w 613"/>
                <a:gd name="T27" fmla="*/ 515 h 516"/>
                <a:gd name="T28" fmla="*/ 210 w 613"/>
                <a:gd name="T29" fmla="*/ 515 h 516"/>
                <a:gd name="T30" fmla="*/ 210 w 613"/>
                <a:gd name="T31" fmla="*/ 515 h 516"/>
                <a:gd name="T32" fmla="*/ 210 w 613"/>
                <a:gd name="T33" fmla="*/ 515 h 516"/>
                <a:gd name="T34" fmla="*/ 210 w 613"/>
                <a:gd name="T35" fmla="*/ 515 h 516"/>
                <a:gd name="T36" fmla="*/ 210 w 613"/>
                <a:gd name="T37" fmla="*/ 515 h 516"/>
                <a:gd name="T38" fmla="*/ 210 w 613"/>
                <a:gd name="T39" fmla="*/ 515 h 516"/>
                <a:gd name="T40" fmla="*/ 210 w 613"/>
                <a:gd name="T41" fmla="*/ 515 h 516"/>
                <a:gd name="T42" fmla="*/ 201 w 613"/>
                <a:gd name="T43" fmla="*/ 515 h 516"/>
                <a:gd name="T44" fmla="*/ 201 w 613"/>
                <a:gd name="T45" fmla="*/ 515 h 516"/>
                <a:gd name="T46" fmla="*/ 201 w 613"/>
                <a:gd name="T47" fmla="*/ 515 h 516"/>
                <a:gd name="T48" fmla="*/ 201 w 613"/>
                <a:gd name="T49" fmla="*/ 515 h 516"/>
                <a:gd name="T50" fmla="*/ 201 w 613"/>
                <a:gd name="T51" fmla="*/ 515 h 516"/>
                <a:gd name="T52" fmla="*/ 191 w 613"/>
                <a:gd name="T53" fmla="*/ 515 h 516"/>
                <a:gd name="T54" fmla="*/ 191 w 613"/>
                <a:gd name="T55" fmla="*/ 515 h 516"/>
                <a:gd name="T56" fmla="*/ 191 w 613"/>
                <a:gd name="T57" fmla="*/ 506 h 516"/>
                <a:gd name="T58" fmla="*/ 191 w 613"/>
                <a:gd name="T59" fmla="*/ 506 h 516"/>
                <a:gd name="T60" fmla="*/ 191 w 613"/>
                <a:gd name="T61" fmla="*/ 506 h 516"/>
                <a:gd name="T62" fmla="*/ 10 w 613"/>
                <a:gd name="T63" fmla="*/ 324 h 516"/>
                <a:gd name="T64" fmla="*/ 10 w 613"/>
                <a:gd name="T65" fmla="*/ 286 h 516"/>
                <a:gd name="T66" fmla="*/ 48 w 613"/>
                <a:gd name="T67" fmla="*/ 286 h 516"/>
                <a:gd name="T68" fmla="*/ 210 w 613"/>
                <a:gd name="T69" fmla="*/ 449 h 516"/>
                <a:gd name="T70" fmla="*/ 554 w 613"/>
                <a:gd name="T71" fmla="*/ 18 h 516"/>
                <a:gd name="T72" fmla="*/ 592 w 613"/>
                <a:gd name="T73" fmla="*/ 9 h 516"/>
                <a:gd name="T74" fmla="*/ 602 w 613"/>
                <a:gd name="T75" fmla="*/ 4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3" h="516">
                  <a:moveTo>
                    <a:pt x="602" y="47"/>
                  </a:moveTo>
                  <a:lnTo>
                    <a:pt x="602" y="47"/>
                  </a:lnTo>
                  <a:cubicBezTo>
                    <a:pt x="229" y="506"/>
                    <a:pt x="229" y="506"/>
                    <a:pt x="229" y="506"/>
                  </a:cubicBezTo>
                  <a:lnTo>
                    <a:pt x="229" y="506"/>
                  </a:lnTo>
                  <a:lnTo>
                    <a:pt x="229" y="506"/>
                  </a:lnTo>
                  <a:lnTo>
                    <a:pt x="229" y="506"/>
                  </a:lnTo>
                  <a:cubicBezTo>
                    <a:pt x="229" y="506"/>
                    <a:pt x="229" y="506"/>
                    <a:pt x="220" y="515"/>
                  </a:cubicBezTo>
                  <a:lnTo>
                    <a:pt x="220" y="515"/>
                  </a:lnTo>
                  <a:lnTo>
                    <a:pt x="220" y="515"/>
                  </a:lnTo>
                  <a:lnTo>
                    <a:pt x="220" y="515"/>
                  </a:lnTo>
                  <a:lnTo>
                    <a:pt x="220" y="515"/>
                  </a:lnTo>
                  <a:cubicBezTo>
                    <a:pt x="220" y="515"/>
                    <a:pt x="220" y="515"/>
                    <a:pt x="210" y="515"/>
                  </a:cubicBez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lnTo>
                    <a:pt x="210" y="515"/>
                  </a:lnTo>
                  <a:cubicBezTo>
                    <a:pt x="210" y="515"/>
                    <a:pt x="210" y="515"/>
                    <a:pt x="201" y="515"/>
                  </a:cubicBezTo>
                  <a:lnTo>
                    <a:pt x="201" y="515"/>
                  </a:lnTo>
                  <a:lnTo>
                    <a:pt x="201" y="515"/>
                  </a:lnTo>
                  <a:lnTo>
                    <a:pt x="201" y="515"/>
                  </a:lnTo>
                  <a:lnTo>
                    <a:pt x="201" y="515"/>
                  </a:lnTo>
                  <a:cubicBezTo>
                    <a:pt x="201" y="515"/>
                    <a:pt x="201" y="515"/>
                    <a:pt x="191" y="515"/>
                  </a:cubicBezTo>
                  <a:lnTo>
                    <a:pt x="191" y="515"/>
                  </a:lnTo>
                  <a:lnTo>
                    <a:pt x="191" y="506"/>
                  </a:lnTo>
                  <a:lnTo>
                    <a:pt x="191" y="506"/>
                  </a:lnTo>
                  <a:lnTo>
                    <a:pt x="191" y="506"/>
                  </a:lnTo>
                  <a:cubicBezTo>
                    <a:pt x="10" y="324"/>
                    <a:pt x="10" y="324"/>
                    <a:pt x="10" y="324"/>
                  </a:cubicBezTo>
                  <a:cubicBezTo>
                    <a:pt x="0" y="315"/>
                    <a:pt x="0" y="296"/>
                    <a:pt x="10" y="286"/>
                  </a:cubicBezTo>
                  <a:cubicBezTo>
                    <a:pt x="19" y="277"/>
                    <a:pt x="38" y="277"/>
                    <a:pt x="48" y="286"/>
                  </a:cubicBezTo>
                  <a:cubicBezTo>
                    <a:pt x="210" y="449"/>
                    <a:pt x="210" y="449"/>
                    <a:pt x="210" y="449"/>
                  </a:cubicBezTo>
                  <a:cubicBezTo>
                    <a:pt x="554" y="18"/>
                    <a:pt x="554" y="18"/>
                    <a:pt x="554" y="18"/>
                  </a:cubicBezTo>
                  <a:cubicBezTo>
                    <a:pt x="564" y="0"/>
                    <a:pt x="583" y="0"/>
                    <a:pt x="592" y="9"/>
                  </a:cubicBezTo>
                  <a:cubicBezTo>
                    <a:pt x="602" y="18"/>
                    <a:pt x="612" y="38"/>
                    <a:pt x="602" y="4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21">
              <a:extLst>
                <a:ext uri="{FF2B5EF4-FFF2-40B4-BE49-F238E27FC236}">
                  <a16:creationId xmlns:a16="http://schemas.microsoft.com/office/drawing/2014/main" id="{B3BBDAC4-85B3-8F42-8E29-CE6280B5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6773" y="10782690"/>
              <a:ext cx="1025475" cy="255188"/>
            </a:xfrm>
            <a:custGeom>
              <a:avLst/>
              <a:gdLst>
                <a:gd name="T0" fmla="*/ 38 w 957"/>
                <a:gd name="T1" fmla="*/ 239 h 240"/>
                <a:gd name="T2" fmla="*/ 38 w 957"/>
                <a:gd name="T3" fmla="*/ 239 h 240"/>
                <a:gd name="T4" fmla="*/ 9 w 957"/>
                <a:gd name="T5" fmla="*/ 220 h 240"/>
                <a:gd name="T6" fmla="*/ 9 w 957"/>
                <a:gd name="T7" fmla="*/ 182 h 240"/>
                <a:gd name="T8" fmla="*/ 478 w 957"/>
                <a:gd name="T9" fmla="*/ 0 h 240"/>
                <a:gd name="T10" fmla="*/ 946 w 957"/>
                <a:gd name="T11" fmla="*/ 172 h 240"/>
                <a:gd name="T12" fmla="*/ 946 w 957"/>
                <a:gd name="T13" fmla="*/ 220 h 240"/>
                <a:gd name="T14" fmla="*/ 898 w 957"/>
                <a:gd name="T15" fmla="*/ 220 h 240"/>
                <a:gd name="T16" fmla="*/ 478 w 957"/>
                <a:gd name="T17" fmla="*/ 67 h 240"/>
                <a:gd name="T18" fmla="*/ 57 w 957"/>
                <a:gd name="T19" fmla="*/ 229 h 240"/>
                <a:gd name="T20" fmla="*/ 38 w 957"/>
                <a:gd name="T21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7" h="240">
                  <a:moveTo>
                    <a:pt x="38" y="239"/>
                  </a:moveTo>
                  <a:lnTo>
                    <a:pt x="38" y="239"/>
                  </a:lnTo>
                  <a:cubicBezTo>
                    <a:pt x="29" y="239"/>
                    <a:pt x="19" y="229"/>
                    <a:pt x="9" y="220"/>
                  </a:cubicBezTo>
                  <a:cubicBezTo>
                    <a:pt x="0" y="211"/>
                    <a:pt x="0" y="191"/>
                    <a:pt x="9" y="182"/>
                  </a:cubicBezTo>
                  <a:cubicBezTo>
                    <a:pt x="134" y="67"/>
                    <a:pt x="296" y="0"/>
                    <a:pt x="478" y="0"/>
                  </a:cubicBezTo>
                  <a:cubicBezTo>
                    <a:pt x="659" y="0"/>
                    <a:pt x="831" y="67"/>
                    <a:pt x="946" y="172"/>
                  </a:cubicBezTo>
                  <a:cubicBezTo>
                    <a:pt x="956" y="182"/>
                    <a:pt x="956" y="211"/>
                    <a:pt x="946" y="220"/>
                  </a:cubicBezTo>
                  <a:cubicBezTo>
                    <a:pt x="937" y="229"/>
                    <a:pt x="917" y="229"/>
                    <a:pt x="898" y="220"/>
                  </a:cubicBezTo>
                  <a:cubicBezTo>
                    <a:pt x="793" y="125"/>
                    <a:pt x="640" y="67"/>
                    <a:pt x="478" y="67"/>
                  </a:cubicBezTo>
                  <a:cubicBezTo>
                    <a:pt x="315" y="67"/>
                    <a:pt x="162" y="125"/>
                    <a:pt x="57" y="229"/>
                  </a:cubicBezTo>
                  <a:cubicBezTo>
                    <a:pt x="48" y="229"/>
                    <a:pt x="48" y="239"/>
                    <a:pt x="38" y="2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22">
              <a:extLst>
                <a:ext uri="{FF2B5EF4-FFF2-40B4-BE49-F238E27FC236}">
                  <a16:creationId xmlns:a16="http://schemas.microsoft.com/office/drawing/2014/main" id="{40424753-5447-B94D-8DBC-AC728D14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3732" y="11439563"/>
              <a:ext cx="236285" cy="236285"/>
            </a:xfrm>
            <a:custGeom>
              <a:avLst/>
              <a:gdLst>
                <a:gd name="T0" fmla="*/ 114 w 221"/>
                <a:gd name="T1" fmla="*/ 57 h 221"/>
                <a:gd name="T2" fmla="*/ 114 w 221"/>
                <a:gd name="T3" fmla="*/ 57 h 221"/>
                <a:gd name="T4" fmla="*/ 162 w 221"/>
                <a:gd name="T5" fmla="*/ 114 h 221"/>
                <a:gd name="T6" fmla="*/ 114 w 221"/>
                <a:gd name="T7" fmla="*/ 162 h 221"/>
                <a:gd name="T8" fmla="*/ 57 w 221"/>
                <a:gd name="T9" fmla="*/ 114 h 221"/>
                <a:gd name="T10" fmla="*/ 114 w 221"/>
                <a:gd name="T11" fmla="*/ 57 h 221"/>
                <a:gd name="T12" fmla="*/ 114 w 221"/>
                <a:gd name="T13" fmla="*/ 0 h 221"/>
                <a:gd name="T14" fmla="*/ 114 w 221"/>
                <a:gd name="T15" fmla="*/ 0 h 221"/>
                <a:gd name="T16" fmla="*/ 0 w 221"/>
                <a:gd name="T17" fmla="*/ 114 h 221"/>
                <a:gd name="T18" fmla="*/ 114 w 221"/>
                <a:gd name="T19" fmla="*/ 220 h 221"/>
                <a:gd name="T20" fmla="*/ 220 w 221"/>
                <a:gd name="T21" fmla="*/ 114 h 221"/>
                <a:gd name="T22" fmla="*/ 114 w 221"/>
                <a:gd name="T23" fmla="*/ 0 h 221"/>
                <a:gd name="T24" fmla="*/ 114 w 221"/>
                <a:gd name="T25" fmla="*/ 5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221">
                  <a:moveTo>
                    <a:pt x="114" y="57"/>
                  </a:moveTo>
                  <a:lnTo>
                    <a:pt x="114" y="57"/>
                  </a:lnTo>
                  <a:cubicBezTo>
                    <a:pt x="133" y="57"/>
                    <a:pt x="162" y="86"/>
                    <a:pt x="162" y="114"/>
                  </a:cubicBezTo>
                  <a:cubicBezTo>
                    <a:pt x="162" y="134"/>
                    <a:pt x="133" y="162"/>
                    <a:pt x="114" y="162"/>
                  </a:cubicBezTo>
                  <a:cubicBezTo>
                    <a:pt x="86" y="162"/>
                    <a:pt x="57" y="134"/>
                    <a:pt x="57" y="114"/>
                  </a:cubicBezTo>
                  <a:cubicBezTo>
                    <a:pt x="57" y="86"/>
                    <a:pt x="86" y="57"/>
                    <a:pt x="114" y="57"/>
                  </a:cubicBezTo>
                  <a:lnTo>
                    <a:pt x="114" y="0"/>
                  </a:lnTo>
                  <a:lnTo>
                    <a:pt x="114" y="0"/>
                  </a:lnTo>
                  <a:cubicBezTo>
                    <a:pt x="47" y="0"/>
                    <a:pt x="0" y="48"/>
                    <a:pt x="0" y="114"/>
                  </a:cubicBezTo>
                  <a:cubicBezTo>
                    <a:pt x="0" y="172"/>
                    <a:pt x="47" y="220"/>
                    <a:pt x="114" y="220"/>
                  </a:cubicBezTo>
                  <a:cubicBezTo>
                    <a:pt x="172" y="220"/>
                    <a:pt x="220" y="172"/>
                    <a:pt x="220" y="114"/>
                  </a:cubicBezTo>
                  <a:cubicBezTo>
                    <a:pt x="220" y="48"/>
                    <a:pt x="172" y="0"/>
                    <a:pt x="114" y="0"/>
                  </a:cubicBezTo>
                  <a:lnTo>
                    <a:pt x="114" y="5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23">
              <a:extLst>
                <a:ext uri="{FF2B5EF4-FFF2-40B4-BE49-F238E27FC236}">
                  <a16:creationId xmlns:a16="http://schemas.microsoft.com/office/drawing/2014/main" id="{DEFC2C5C-DAE6-0548-8794-44BAB2F0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6011" y="10981169"/>
              <a:ext cx="817547" cy="217382"/>
            </a:xfrm>
            <a:custGeom>
              <a:avLst/>
              <a:gdLst>
                <a:gd name="T0" fmla="*/ 38 w 765"/>
                <a:gd name="T1" fmla="*/ 200 h 201"/>
                <a:gd name="T2" fmla="*/ 38 w 765"/>
                <a:gd name="T3" fmla="*/ 200 h 201"/>
                <a:gd name="T4" fmla="*/ 19 w 765"/>
                <a:gd name="T5" fmla="*/ 191 h 201"/>
                <a:gd name="T6" fmla="*/ 19 w 765"/>
                <a:gd name="T7" fmla="*/ 143 h 201"/>
                <a:gd name="T8" fmla="*/ 382 w 765"/>
                <a:gd name="T9" fmla="*/ 0 h 201"/>
                <a:gd name="T10" fmla="*/ 745 w 765"/>
                <a:gd name="T11" fmla="*/ 143 h 201"/>
                <a:gd name="T12" fmla="*/ 745 w 765"/>
                <a:gd name="T13" fmla="*/ 181 h 201"/>
                <a:gd name="T14" fmla="*/ 707 w 765"/>
                <a:gd name="T15" fmla="*/ 181 h 201"/>
                <a:gd name="T16" fmla="*/ 382 w 765"/>
                <a:gd name="T17" fmla="*/ 67 h 201"/>
                <a:gd name="T18" fmla="*/ 57 w 765"/>
                <a:gd name="T19" fmla="*/ 191 h 201"/>
                <a:gd name="T20" fmla="*/ 38 w 765"/>
                <a:gd name="T2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201">
                  <a:moveTo>
                    <a:pt x="38" y="200"/>
                  </a:moveTo>
                  <a:lnTo>
                    <a:pt x="38" y="200"/>
                  </a:lnTo>
                  <a:cubicBezTo>
                    <a:pt x="28" y="200"/>
                    <a:pt x="19" y="191"/>
                    <a:pt x="19" y="191"/>
                  </a:cubicBezTo>
                  <a:cubicBezTo>
                    <a:pt x="0" y="172"/>
                    <a:pt x="0" y="153"/>
                    <a:pt x="19" y="143"/>
                  </a:cubicBezTo>
                  <a:cubicBezTo>
                    <a:pt x="105" y="57"/>
                    <a:pt x="238" y="0"/>
                    <a:pt x="382" y="0"/>
                  </a:cubicBezTo>
                  <a:cubicBezTo>
                    <a:pt x="525" y="0"/>
                    <a:pt x="659" y="57"/>
                    <a:pt x="745" y="143"/>
                  </a:cubicBezTo>
                  <a:cubicBezTo>
                    <a:pt x="764" y="153"/>
                    <a:pt x="764" y="172"/>
                    <a:pt x="745" y="181"/>
                  </a:cubicBezTo>
                  <a:cubicBezTo>
                    <a:pt x="735" y="200"/>
                    <a:pt x="716" y="200"/>
                    <a:pt x="707" y="181"/>
                  </a:cubicBezTo>
                  <a:cubicBezTo>
                    <a:pt x="621" y="114"/>
                    <a:pt x="506" y="67"/>
                    <a:pt x="382" y="67"/>
                  </a:cubicBezTo>
                  <a:cubicBezTo>
                    <a:pt x="257" y="67"/>
                    <a:pt x="143" y="114"/>
                    <a:pt x="57" y="191"/>
                  </a:cubicBezTo>
                  <a:cubicBezTo>
                    <a:pt x="57" y="191"/>
                    <a:pt x="47" y="200"/>
                    <a:pt x="38" y="20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24">
              <a:extLst>
                <a:ext uri="{FF2B5EF4-FFF2-40B4-BE49-F238E27FC236}">
                  <a16:creationId xmlns:a16="http://schemas.microsoft.com/office/drawing/2014/main" id="{AF37A763-9DA8-2D46-B452-5A1F8A64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8880" y="11184376"/>
              <a:ext cx="576535" cy="165398"/>
            </a:xfrm>
            <a:custGeom>
              <a:avLst/>
              <a:gdLst>
                <a:gd name="T0" fmla="*/ 39 w 536"/>
                <a:gd name="T1" fmla="*/ 153 h 154"/>
                <a:gd name="T2" fmla="*/ 39 w 536"/>
                <a:gd name="T3" fmla="*/ 153 h 154"/>
                <a:gd name="T4" fmla="*/ 19 w 536"/>
                <a:gd name="T5" fmla="*/ 143 h 154"/>
                <a:gd name="T6" fmla="*/ 19 w 536"/>
                <a:gd name="T7" fmla="*/ 96 h 154"/>
                <a:gd name="T8" fmla="*/ 268 w 536"/>
                <a:gd name="T9" fmla="*/ 0 h 154"/>
                <a:gd name="T10" fmla="*/ 516 w 536"/>
                <a:gd name="T11" fmla="*/ 96 h 154"/>
                <a:gd name="T12" fmla="*/ 526 w 536"/>
                <a:gd name="T13" fmla="*/ 143 h 154"/>
                <a:gd name="T14" fmla="*/ 478 w 536"/>
                <a:gd name="T15" fmla="*/ 143 h 154"/>
                <a:gd name="T16" fmla="*/ 268 w 536"/>
                <a:gd name="T17" fmla="*/ 67 h 154"/>
                <a:gd name="T18" fmla="*/ 58 w 536"/>
                <a:gd name="T19" fmla="*/ 143 h 154"/>
                <a:gd name="T20" fmla="*/ 39 w 536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6" h="154">
                  <a:moveTo>
                    <a:pt x="39" y="153"/>
                  </a:moveTo>
                  <a:lnTo>
                    <a:pt x="39" y="153"/>
                  </a:lnTo>
                  <a:cubicBezTo>
                    <a:pt x="29" y="153"/>
                    <a:pt x="19" y="153"/>
                    <a:pt x="19" y="143"/>
                  </a:cubicBezTo>
                  <a:cubicBezTo>
                    <a:pt x="0" y="134"/>
                    <a:pt x="10" y="105"/>
                    <a:pt x="19" y="96"/>
                  </a:cubicBezTo>
                  <a:cubicBezTo>
                    <a:pt x="77" y="38"/>
                    <a:pt x="172" y="0"/>
                    <a:pt x="268" y="0"/>
                  </a:cubicBezTo>
                  <a:cubicBezTo>
                    <a:pt x="363" y="0"/>
                    <a:pt x="459" y="38"/>
                    <a:pt x="516" y="96"/>
                  </a:cubicBezTo>
                  <a:cubicBezTo>
                    <a:pt x="535" y="105"/>
                    <a:pt x="535" y="124"/>
                    <a:pt x="526" y="143"/>
                  </a:cubicBezTo>
                  <a:cubicBezTo>
                    <a:pt x="507" y="153"/>
                    <a:pt x="487" y="153"/>
                    <a:pt x="478" y="143"/>
                  </a:cubicBezTo>
                  <a:cubicBezTo>
                    <a:pt x="430" y="96"/>
                    <a:pt x="354" y="67"/>
                    <a:pt x="268" y="67"/>
                  </a:cubicBezTo>
                  <a:cubicBezTo>
                    <a:pt x="191" y="67"/>
                    <a:pt x="115" y="96"/>
                    <a:pt x="58" y="143"/>
                  </a:cubicBezTo>
                  <a:cubicBezTo>
                    <a:pt x="58" y="153"/>
                    <a:pt x="48" y="153"/>
                    <a:pt x="39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E1B009-F815-324B-BCD2-03616359AD79}"/>
                </a:ext>
              </a:extLst>
            </p:cNvPr>
            <p:cNvGrpSpPr/>
            <p:nvPr/>
          </p:nvGrpSpPr>
          <p:grpSpPr>
            <a:xfrm>
              <a:off x="19281354" y="1640029"/>
              <a:ext cx="4518438" cy="1592908"/>
              <a:chOff x="2088671" y="10759890"/>
              <a:chExt cx="4518438" cy="159290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0A053756-778B-F348-9170-9FCE36BE6EE1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FEC5F8B3-2258-3848-9ECA-A714083B9CCE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8CB4D2-6A5F-1D4C-AED9-C9AB1EE1675E}"/>
                </a:ext>
              </a:extLst>
            </p:cNvPr>
            <p:cNvGrpSpPr/>
            <p:nvPr/>
          </p:nvGrpSpPr>
          <p:grpSpPr>
            <a:xfrm>
              <a:off x="19281354" y="4618791"/>
              <a:ext cx="4518438" cy="1592908"/>
              <a:chOff x="7365137" y="10759890"/>
              <a:chExt cx="4518438" cy="1592908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265B9894-97F3-7844-BA08-74939ACAF3D7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AC16B485-A03E-ED44-A385-8BFFF26A1DAD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B7375C-D84F-8A42-A983-30D5D03754C4}"/>
                </a:ext>
              </a:extLst>
            </p:cNvPr>
            <p:cNvGrpSpPr/>
            <p:nvPr/>
          </p:nvGrpSpPr>
          <p:grpSpPr>
            <a:xfrm>
              <a:off x="19281354" y="7552504"/>
              <a:ext cx="4518438" cy="1592908"/>
              <a:chOff x="12756028" y="10759890"/>
              <a:chExt cx="4518438" cy="1592908"/>
            </a:xfrm>
          </p:grpSpPr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DECC5FA0-73F8-694C-AE19-65F4E65C22F6}"/>
                  </a:ext>
                </a:extLst>
              </p:cNvPr>
              <p:cNvSpPr txBox="1"/>
              <p:nvPr/>
            </p:nvSpPr>
            <p:spPr>
              <a:xfrm>
                <a:off x="12779474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9C6151CA-D63A-3440-9E8C-CF3EEDAA6C6A}"/>
                  </a:ext>
                </a:extLst>
              </p:cNvPr>
              <p:cNvSpPr/>
              <p:nvPr/>
            </p:nvSpPr>
            <p:spPr>
              <a:xfrm>
                <a:off x="12756028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057BD5-AE33-D744-86EA-87BBDF8CD5FC}"/>
                </a:ext>
              </a:extLst>
            </p:cNvPr>
            <p:cNvGrpSpPr/>
            <p:nvPr/>
          </p:nvGrpSpPr>
          <p:grpSpPr>
            <a:xfrm>
              <a:off x="19281354" y="10470621"/>
              <a:ext cx="4518438" cy="1592908"/>
              <a:chOff x="12756028" y="10759890"/>
              <a:chExt cx="4518438" cy="1592908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7786D8A7-7948-0540-9BDD-FCF8DFC3903F}"/>
                  </a:ext>
                </a:extLst>
              </p:cNvPr>
              <p:cNvSpPr txBox="1"/>
              <p:nvPr/>
            </p:nvSpPr>
            <p:spPr>
              <a:xfrm>
                <a:off x="12779474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5872F44C-CB60-714E-8060-CF2E703BEEFB}"/>
                  </a:ext>
                </a:extLst>
              </p:cNvPr>
              <p:cNvSpPr/>
              <p:nvPr/>
            </p:nvSpPr>
            <p:spPr>
              <a:xfrm>
                <a:off x="12756028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09">
            <a:extLst>
              <a:ext uri="{FF2B5EF4-FFF2-40B4-BE49-F238E27FC236}">
                <a16:creationId xmlns:a16="http://schemas.microsoft.com/office/drawing/2014/main" id="{70502186-5ABA-7240-AD2E-ADA54BD8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618" y="10446864"/>
            <a:ext cx="24506887" cy="1991666"/>
          </a:xfrm>
          <a:custGeom>
            <a:avLst/>
            <a:gdLst>
              <a:gd name="T0" fmla="*/ 19589 w 19590"/>
              <a:gd name="T1" fmla="*/ 1592 h 1593"/>
              <a:gd name="T2" fmla="*/ 0 w 19590"/>
              <a:gd name="T3" fmla="*/ 1592 h 1593"/>
              <a:gd name="T4" fmla="*/ 0 w 19590"/>
              <a:gd name="T5" fmla="*/ 0 h 1593"/>
              <a:gd name="T6" fmla="*/ 19589 w 19590"/>
              <a:gd name="T7" fmla="*/ 0 h 1593"/>
              <a:gd name="T8" fmla="*/ 19589 w 19590"/>
              <a:gd name="T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1593">
                <a:moveTo>
                  <a:pt x="19589" y="1592"/>
                </a:moveTo>
                <a:lnTo>
                  <a:pt x="0" y="1592"/>
                </a:lnTo>
                <a:lnTo>
                  <a:pt x="0" y="0"/>
                </a:lnTo>
                <a:lnTo>
                  <a:pt x="19589" y="0"/>
                </a:lnTo>
                <a:lnTo>
                  <a:pt x="19589" y="159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0">
            <a:extLst>
              <a:ext uri="{FF2B5EF4-FFF2-40B4-BE49-F238E27FC236}">
                <a16:creationId xmlns:a16="http://schemas.microsoft.com/office/drawing/2014/main" id="{0CBF9A5D-8D6E-A34F-AA37-4319AA38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618" y="10573756"/>
            <a:ext cx="24506887" cy="93792"/>
          </a:xfrm>
          <a:custGeom>
            <a:avLst/>
            <a:gdLst>
              <a:gd name="T0" fmla="*/ 19589 w 19590"/>
              <a:gd name="T1" fmla="*/ 76 h 77"/>
              <a:gd name="T2" fmla="*/ 0 w 19590"/>
              <a:gd name="T3" fmla="*/ 76 h 77"/>
              <a:gd name="T4" fmla="*/ 0 w 19590"/>
              <a:gd name="T5" fmla="*/ 0 h 77"/>
              <a:gd name="T6" fmla="*/ 19589 w 19590"/>
              <a:gd name="T7" fmla="*/ 0 h 77"/>
              <a:gd name="T8" fmla="*/ 19589 w 1959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77">
                <a:moveTo>
                  <a:pt x="19589" y="76"/>
                </a:moveTo>
                <a:lnTo>
                  <a:pt x="0" y="76"/>
                </a:lnTo>
                <a:lnTo>
                  <a:pt x="0" y="0"/>
                </a:lnTo>
                <a:lnTo>
                  <a:pt x="19589" y="0"/>
                </a:lnTo>
                <a:lnTo>
                  <a:pt x="19589" y="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1">
            <a:extLst>
              <a:ext uri="{FF2B5EF4-FFF2-40B4-BE49-F238E27FC236}">
                <a16:creationId xmlns:a16="http://schemas.microsoft.com/office/drawing/2014/main" id="{EE9F5512-F796-BA47-B44A-CAA34C19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618" y="12228881"/>
            <a:ext cx="24506887" cy="88273"/>
          </a:xfrm>
          <a:custGeom>
            <a:avLst/>
            <a:gdLst>
              <a:gd name="T0" fmla="*/ 19589 w 19590"/>
              <a:gd name="T1" fmla="*/ 69 h 70"/>
              <a:gd name="T2" fmla="*/ 0 w 19590"/>
              <a:gd name="T3" fmla="*/ 69 h 70"/>
              <a:gd name="T4" fmla="*/ 0 w 19590"/>
              <a:gd name="T5" fmla="*/ 0 h 70"/>
              <a:gd name="T6" fmla="*/ 19589 w 19590"/>
              <a:gd name="T7" fmla="*/ 0 h 70"/>
              <a:gd name="T8" fmla="*/ 19589 w 19590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70">
                <a:moveTo>
                  <a:pt x="19589" y="69"/>
                </a:moveTo>
                <a:lnTo>
                  <a:pt x="0" y="69"/>
                </a:lnTo>
                <a:lnTo>
                  <a:pt x="0" y="0"/>
                </a:lnTo>
                <a:lnTo>
                  <a:pt x="19589" y="0"/>
                </a:lnTo>
                <a:lnTo>
                  <a:pt x="19589" y="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2">
            <a:extLst>
              <a:ext uri="{FF2B5EF4-FFF2-40B4-BE49-F238E27FC236}">
                <a16:creationId xmlns:a16="http://schemas.microsoft.com/office/drawing/2014/main" id="{2111220C-77B6-8946-9C66-0B139EB1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618" y="11395803"/>
            <a:ext cx="833078" cy="93789"/>
          </a:xfrm>
          <a:custGeom>
            <a:avLst/>
            <a:gdLst>
              <a:gd name="T0" fmla="*/ 666 w 667"/>
              <a:gd name="T1" fmla="*/ 76 h 77"/>
              <a:gd name="T2" fmla="*/ 0 w 667"/>
              <a:gd name="T3" fmla="*/ 76 h 77"/>
              <a:gd name="T4" fmla="*/ 0 w 667"/>
              <a:gd name="T5" fmla="*/ 0 h 77"/>
              <a:gd name="T6" fmla="*/ 666 w 667"/>
              <a:gd name="T7" fmla="*/ 0 h 77"/>
              <a:gd name="T8" fmla="*/ 666 w 66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77">
                <a:moveTo>
                  <a:pt x="666" y="76"/>
                </a:moveTo>
                <a:lnTo>
                  <a:pt x="0" y="76"/>
                </a:lnTo>
                <a:lnTo>
                  <a:pt x="0" y="0"/>
                </a:lnTo>
                <a:lnTo>
                  <a:pt x="666" y="0"/>
                </a:lnTo>
                <a:lnTo>
                  <a:pt x="66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3">
            <a:extLst>
              <a:ext uri="{FF2B5EF4-FFF2-40B4-BE49-F238E27FC236}">
                <a16:creationId xmlns:a16="http://schemas.microsoft.com/office/drawing/2014/main" id="{1EB0243A-FD7F-E349-9E03-87D2B071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64" y="11395803"/>
            <a:ext cx="1042727" cy="93789"/>
          </a:xfrm>
          <a:custGeom>
            <a:avLst/>
            <a:gdLst>
              <a:gd name="T0" fmla="*/ 834 w 835"/>
              <a:gd name="T1" fmla="*/ 76 h 77"/>
              <a:gd name="T2" fmla="*/ 0 w 835"/>
              <a:gd name="T3" fmla="*/ 76 h 77"/>
              <a:gd name="T4" fmla="*/ 0 w 835"/>
              <a:gd name="T5" fmla="*/ 0 h 77"/>
              <a:gd name="T6" fmla="*/ 834 w 835"/>
              <a:gd name="T7" fmla="*/ 0 h 77"/>
              <a:gd name="T8" fmla="*/ 834 w 835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77">
                <a:moveTo>
                  <a:pt x="834" y="76"/>
                </a:moveTo>
                <a:lnTo>
                  <a:pt x="0" y="76"/>
                </a:lnTo>
                <a:lnTo>
                  <a:pt x="0" y="0"/>
                </a:lnTo>
                <a:lnTo>
                  <a:pt x="834" y="0"/>
                </a:lnTo>
                <a:lnTo>
                  <a:pt x="834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4">
            <a:extLst>
              <a:ext uri="{FF2B5EF4-FFF2-40B4-BE49-F238E27FC236}">
                <a16:creationId xmlns:a16="http://schemas.microsoft.com/office/drawing/2014/main" id="{D5E7F9EC-DF40-734A-8982-A9C78C8C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195" y="11395803"/>
            <a:ext cx="1037212" cy="93789"/>
          </a:xfrm>
          <a:custGeom>
            <a:avLst/>
            <a:gdLst>
              <a:gd name="T0" fmla="*/ 826 w 827"/>
              <a:gd name="T1" fmla="*/ 76 h 77"/>
              <a:gd name="T2" fmla="*/ 0 w 827"/>
              <a:gd name="T3" fmla="*/ 76 h 77"/>
              <a:gd name="T4" fmla="*/ 0 w 827"/>
              <a:gd name="T5" fmla="*/ 0 h 77"/>
              <a:gd name="T6" fmla="*/ 826 w 827"/>
              <a:gd name="T7" fmla="*/ 0 h 77"/>
              <a:gd name="T8" fmla="*/ 826 w 82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77">
                <a:moveTo>
                  <a:pt x="826" y="76"/>
                </a:moveTo>
                <a:lnTo>
                  <a:pt x="0" y="76"/>
                </a:lnTo>
                <a:lnTo>
                  <a:pt x="0" y="0"/>
                </a:lnTo>
                <a:lnTo>
                  <a:pt x="826" y="0"/>
                </a:lnTo>
                <a:lnTo>
                  <a:pt x="8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5">
            <a:extLst>
              <a:ext uri="{FF2B5EF4-FFF2-40B4-BE49-F238E27FC236}">
                <a16:creationId xmlns:a16="http://schemas.microsoft.com/office/drawing/2014/main" id="{ED0403A1-1235-3B49-BDA5-7B98BBAD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926" y="11395803"/>
            <a:ext cx="1037212" cy="93789"/>
          </a:xfrm>
          <a:custGeom>
            <a:avLst/>
            <a:gdLst>
              <a:gd name="T0" fmla="*/ 826 w 827"/>
              <a:gd name="T1" fmla="*/ 76 h 77"/>
              <a:gd name="T2" fmla="*/ 0 w 827"/>
              <a:gd name="T3" fmla="*/ 76 h 77"/>
              <a:gd name="T4" fmla="*/ 0 w 827"/>
              <a:gd name="T5" fmla="*/ 0 h 77"/>
              <a:gd name="T6" fmla="*/ 826 w 827"/>
              <a:gd name="T7" fmla="*/ 0 h 77"/>
              <a:gd name="T8" fmla="*/ 826 w 82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77">
                <a:moveTo>
                  <a:pt x="826" y="76"/>
                </a:moveTo>
                <a:lnTo>
                  <a:pt x="0" y="76"/>
                </a:lnTo>
                <a:lnTo>
                  <a:pt x="0" y="0"/>
                </a:lnTo>
                <a:lnTo>
                  <a:pt x="826" y="0"/>
                </a:lnTo>
                <a:lnTo>
                  <a:pt x="8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6">
            <a:extLst>
              <a:ext uri="{FF2B5EF4-FFF2-40B4-BE49-F238E27FC236}">
                <a16:creationId xmlns:a16="http://schemas.microsoft.com/office/drawing/2014/main" id="{31C24ECC-AD42-0A43-B126-33E3EF1A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657" y="11395803"/>
            <a:ext cx="1037212" cy="93789"/>
          </a:xfrm>
          <a:custGeom>
            <a:avLst/>
            <a:gdLst>
              <a:gd name="T0" fmla="*/ 826 w 827"/>
              <a:gd name="T1" fmla="*/ 76 h 77"/>
              <a:gd name="T2" fmla="*/ 0 w 827"/>
              <a:gd name="T3" fmla="*/ 76 h 77"/>
              <a:gd name="T4" fmla="*/ 0 w 827"/>
              <a:gd name="T5" fmla="*/ 0 h 77"/>
              <a:gd name="T6" fmla="*/ 826 w 827"/>
              <a:gd name="T7" fmla="*/ 0 h 77"/>
              <a:gd name="T8" fmla="*/ 826 w 82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77">
                <a:moveTo>
                  <a:pt x="826" y="76"/>
                </a:moveTo>
                <a:lnTo>
                  <a:pt x="0" y="76"/>
                </a:lnTo>
                <a:lnTo>
                  <a:pt x="0" y="0"/>
                </a:lnTo>
                <a:lnTo>
                  <a:pt x="826" y="0"/>
                </a:lnTo>
                <a:lnTo>
                  <a:pt x="8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7">
            <a:extLst>
              <a:ext uri="{FF2B5EF4-FFF2-40B4-BE49-F238E27FC236}">
                <a16:creationId xmlns:a16="http://schemas.microsoft.com/office/drawing/2014/main" id="{65F14AE7-6655-9545-96F4-6D93D9AA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354" y="11395803"/>
            <a:ext cx="1042727" cy="93789"/>
          </a:xfrm>
          <a:custGeom>
            <a:avLst/>
            <a:gdLst>
              <a:gd name="T0" fmla="*/ 834 w 835"/>
              <a:gd name="T1" fmla="*/ 76 h 77"/>
              <a:gd name="T2" fmla="*/ 0 w 835"/>
              <a:gd name="T3" fmla="*/ 76 h 77"/>
              <a:gd name="T4" fmla="*/ 0 w 835"/>
              <a:gd name="T5" fmla="*/ 0 h 77"/>
              <a:gd name="T6" fmla="*/ 834 w 835"/>
              <a:gd name="T7" fmla="*/ 0 h 77"/>
              <a:gd name="T8" fmla="*/ 834 w 835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77">
                <a:moveTo>
                  <a:pt x="834" y="76"/>
                </a:moveTo>
                <a:lnTo>
                  <a:pt x="0" y="76"/>
                </a:lnTo>
                <a:lnTo>
                  <a:pt x="0" y="0"/>
                </a:lnTo>
                <a:lnTo>
                  <a:pt x="834" y="0"/>
                </a:lnTo>
                <a:lnTo>
                  <a:pt x="834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8">
            <a:extLst>
              <a:ext uri="{FF2B5EF4-FFF2-40B4-BE49-F238E27FC236}">
                <a16:creationId xmlns:a16="http://schemas.microsoft.com/office/drawing/2014/main" id="{B67D86F1-2063-9C46-ABD0-975B3332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566" y="11395803"/>
            <a:ext cx="1042731" cy="93789"/>
          </a:xfrm>
          <a:custGeom>
            <a:avLst/>
            <a:gdLst>
              <a:gd name="T0" fmla="*/ 834 w 835"/>
              <a:gd name="T1" fmla="*/ 76 h 77"/>
              <a:gd name="T2" fmla="*/ 0 w 835"/>
              <a:gd name="T3" fmla="*/ 76 h 77"/>
              <a:gd name="T4" fmla="*/ 0 w 835"/>
              <a:gd name="T5" fmla="*/ 0 h 77"/>
              <a:gd name="T6" fmla="*/ 834 w 835"/>
              <a:gd name="T7" fmla="*/ 0 h 77"/>
              <a:gd name="T8" fmla="*/ 834 w 835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77">
                <a:moveTo>
                  <a:pt x="834" y="76"/>
                </a:moveTo>
                <a:lnTo>
                  <a:pt x="0" y="76"/>
                </a:lnTo>
                <a:lnTo>
                  <a:pt x="0" y="0"/>
                </a:lnTo>
                <a:lnTo>
                  <a:pt x="834" y="0"/>
                </a:lnTo>
                <a:lnTo>
                  <a:pt x="834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9">
            <a:extLst>
              <a:ext uri="{FF2B5EF4-FFF2-40B4-BE49-F238E27FC236}">
                <a16:creationId xmlns:a16="http://schemas.microsoft.com/office/drawing/2014/main" id="{0B7F24DA-1079-6A4D-A925-2CA21BCA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5297" y="11395803"/>
            <a:ext cx="1037212" cy="93789"/>
          </a:xfrm>
          <a:custGeom>
            <a:avLst/>
            <a:gdLst>
              <a:gd name="T0" fmla="*/ 826 w 827"/>
              <a:gd name="T1" fmla="*/ 76 h 77"/>
              <a:gd name="T2" fmla="*/ 0 w 827"/>
              <a:gd name="T3" fmla="*/ 76 h 77"/>
              <a:gd name="T4" fmla="*/ 0 w 827"/>
              <a:gd name="T5" fmla="*/ 0 h 77"/>
              <a:gd name="T6" fmla="*/ 826 w 827"/>
              <a:gd name="T7" fmla="*/ 0 h 77"/>
              <a:gd name="T8" fmla="*/ 826 w 82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77">
                <a:moveTo>
                  <a:pt x="826" y="76"/>
                </a:moveTo>
                <a:lnTo>
                  <a:pt x="0" y="76"/>
                </a:lnTo>
                <a:lnTo>
                  <a:pt x="0" y="0"/>
                </a:lnTo>
                <a:lnTo>
                  <a:pt x="826" y="0"/>
                </a:lnTo>
                <a:lnTo>
                  <a:pt x="8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0">
            <a:extLst>
              <a:ext uri="{FF2B5EF4-FFF2-40B4-BE49-F238E27FC236}">
                <a16:creationId xmlns:a16="http://schemas.microsoft.com/office/drawing/2014/main" id="{21C1F664-D5CE-654F-AB3A-F036CF86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028" y="11395803"/>
            <a:ext cx="1037212" cy="93789"/>
          </a:xfrm>
          <a:custGeom>
            <a:avLst/>
            <a:gdLst>
              <a:gd name="T0" fmla="*/ 827 w 828"/>
              <a:gd name="T1" fmla="*/ 76 h 77"/>
              <a:gd name="T2" fmla="*/ 0 w 828"/>
              <a:gd name="T3" fmla="*/ 76 h 77"/>
              <a:gd name="T4" fmla="*/ 0 w 828"/>
              <a:gd name="T5" fmla="*/ 0 h 77"/>
              <a:gd name="T6" fmla="*/ 827 w 828"/>
              <a:gd name="T7" fmla="*/ 0 h 77"/>
              <a:gd name="T8" fmla="*/ 827 w 828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" h="77">
                <a:moveTo>
                  <a:pt x="827" y="76"/>
                </a:moveTo>
                <a:lnTo>
                  <a:pt x="0" y="76"/>
                </a:lnTo>
                <a:lnTo>
                  <a:pt x="0" y="0"/>
                </a:lnTo>
                <a:lnTo>
                  <a:pt x="827" y="0"/>
                </a:lnTo>
                <a:lnTo>
                  <a:pt x="827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1">
            <a:extLst>
              <a:ext uri="{FF2B5EF4-FFF2-40B4-BE49-F238E27FC236}">
                <a16:creationId xmlns:a16="http://schemas.microsoft.com/office/drawing/2014/main" id="{AFABA419-3368-314F-97BF-4A1D97CB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760" y="11395803"/>
            <a:ext cx="1037212" cy="93789"/>
          </a:xfrm>
          <a:custGeom>
            <a:avLst/>
            <a:gdLst>
              <a:gd name="T0" fmla="*/ 826 w 827"/>
              <a:gd name="T1" fmla="*/ 76 h 77"/>
              <a:gd name="T2" fmla="*/ 0 w 827"/>
              <a:gd name="T3" fmla="*/ 76 h 77"/>
              <a:gd name="T4" fmla="*/ 0 w 827"/>
              <a:gd name="T5" fmla="*/ 0 h 77"/>
              <a:gd name="T6" fmla="*/ 826 w 827"/>
              <a:gd name="T7" fmla="*/ 0 h 77"/>
              <a:gd name="T8" fmla="*/ 826 w 82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77">
                <a:moveTo>
                  <a:pt x="826" y="76"/>
                </a:moveTo>
                <a:lnTo>
                  <a:pt x="0" y="76"/>
                </a:lnTo>
                <a:lnTo>
                  <a:pt x="0" y="0"/>
                </a:lnTo>
                <a:lnTo>
                  <a:pt x="826" y="0"/>
                </a:lnTo>
                <a:lnTo>
                  <a:pt x="82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2">
            <a:extLst>
              <a:ext uri="{FF2B5EF4-FFF2-40B4-BE49-F238E27FC236}">
                <a16:creationId xmlns:a16="http://schemas.microsoft.com/office/drawing/2014/main" id="{577FD9DD-469F-5748-9435-D62837BC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5456" y="11395803"/>
            <a:ext cx="1042731" cy="93789"/>
          </a:xfrm>
          <a:custGeom>
            <a:avLst/>
            <a:gdLst>
              <a:gd name="T0" fmla="*/ 834 w 835"/>
              <a:gd name="T1" fmla="*/ 76 h 77"/>
              <a:gd name="T2" fmla="*/ 0 w 835"/>
              <a:gd name="T3" fmla="*/ 76 h 77"/>
              <a:gd name="T4" fmla="*/ 0 w 835"/>
              <a:gd name="T5" fmla="*/ 0 h 77"/>
              <a:gd name="T6" fmla="*/ 834 w 835"/>
              <a:gd name="T7" fmla="*/ 0 h 77"/>
              <a:gd name="T8" fmla="*/ 834 w 835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77">
                <a:moveTo>
                  <a:pt x="834" y="76"/>
                </a:moveTo>
                <a:lnTo>
                  <a:pt x="0" y="76"/>
                </a:lnTo>
                <a:lnTo>
                  <a:pt x="0" y="0"/>
                </a:lnTo>
                <a:lnTo>
                  <a:pt x="834" y="0"/>
                </a:lnTo>
                <a:lnTo>
                  <a:pt x="834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3">
            <a:extLst>
              <a:ext uri="{FF2B5EF4-FFF2-40B4-BE49-F238E27FC236}">
                <a16:creationId xmlns:a16="http://schemas.microsoft.com/office/drawing/2014/main" id="{91BB4856-B96F-374E-886F-3AA19FAA2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9188" y="11395803"/>
            <a:ext cx="833081" cy="93789"/>
          </a:xfrm>
          <a:custGeom>
            <a:avLst/>
            <a:gdLst>
              <a:gd name="T0" fmla="*/ 666 w 667"/>
              <a:gd name="T1" fmla="*/ 76 h 77"/>
              <a:gd name="T2" fmla="*/ 0 w 667"/>
              <a:gd name="T3" fmla="*/ 76 h 77"/>
              <a:gd name="T4" fmla="*/ 0 w 667"/>
              <a:gd name="T5" fmla="*/ 0 h 77"/>
              <a:gd name="T6" fmla="*/ 666 w 667"/>
              <a:gd name="T7" fmla="*/ 0 h 77"/>
              <a:gd name="T8" fmla="*/ 666 w 667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77">
                <a:moveTo>
                  <a:pt x="666" y="76"/>
                </a:moveTo>
                <a:lnTo>
                  <a:pt x="0" y="76"/>
                </a:lnTo>
                <a:lnTo>
                  <a:pt x="0" y="0"/>
                </a:lnTo>
                <a:lnTo>
                  <a:pt x="666" y="0"/>
                </a:lnTo>
                <a:lnTo>
                  <a:pt x="666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4">
            <a:extLst>
              <a:ext uri="{FF2B5EF4-FFF2-40B4-BE49-F238E27FC236}">
                <a16:creationId xmlns:a16="http://schemas.microsoft.com/office/drawing/2014/main" id="{AEF30288-A59B-E04E-832F-7D477D7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61" y="6976617"/>
            <a:ext cx="2002703" cy="3166806"/>
          </a:xfrm>
          <a:custGeom>
            <a:avLst/>
            <a:gdLst>
              <a:gd name="T0" fmla="*/ 811 w 1600"/>
              <a:gd name="T1" fmla="*/ 2532 h 2533"/>
              <a:gd name="T2" fmla="*/ 811 w 1600"/>
              <a:gd name="T3" fmla="*/ 2532 h 2533"/>
              <a:gd name="T4" fmla="*/ 742 w 1600"/>
              <a:gd name="T5" fmla="*/ 2494 h 2533"/>
              <a:gd name="T6" fmla="*/ 375 w 1600"/>
              <a:gd name="T7" fmla="*/ 1836 h 2533"/>
              <a:gd name="T8" fmla="*/ 0 w 1600"/>
              <a:gd name="T9" fmla="*/ 803 h 2533"/>
              <a:gd name="T10" fmla="*/ 804 w 1600"/>
              <a:gd name="T11" fmla="*/ 0 h 2533"/>
              <a:gd name="T12" fmla="*/ 1599 w 1600"/>
              <a:gd name="T13" fmla="*/ 803 h 2533"/>
              <a:gd name="T14" fmla="*/ 1240 w 1600"/>
              <a:gd name="T15" fmla="*/ 1836 h 2533"/>
              <a:gd name="T16" fmla="*/ 880 w 1600"/>
              <a:gd name="T17" fmla="*/ 2486 h 2533"/>
              <a:gd name="T18" fmla="*/ 811 w 1600"/>
              <a:gd name="T19" fmla="*/ 2532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0" h="2533">
                <a:moveTo>
                  <a:pt x="811" y="2532"/>
                </a:moveTo>
                <a:lnTo>
                  <a:pt x="811" y="2532"/>
                </a:lnTo>
                <a:cubicBezTo>
                  <a:pt x="788" y="2532"/>
                  <a:pt x="758" y="2517"/>
                  <a:pt x="742" y="2494"/>
                </a:cubicBezTo>
                <a:cubicBezTo>
                  <a:pt x="742" y="2486"/>
                  <a:pt x="559" y="2188"/>
                  <a:pt x="375" y="1836"/>
                </a:cubicBezTo>
                <a:cubicBezTo>
                  <a:pt x="130" y="1354"/>
                  <a:pt x="0" y="1010"/>
                  <a:pt x="0" y="803"/>
                </a:cubicBezTo>
                <a:cubicBezTo>
                  <a:pt x="0" y="359"/>
                  <a:pt x="360" y="0"/>
                  <a:pt x="804" y="0"/>
                </a:cubicBezTo>
                <a:cubicBezTo>
                  <a:pt x="1240" y="0"/>
                  <a:pt x="1599" y="359"/>
                  <a:pt x="1599" y="803"/>
                </a:cubicBezTo>
                <a:cubicBezTo>
                  <a:pt x="1599" y="1002"/>
                  <a:pt x="1477" y="1354"/>
                  <a:pt x="1240" y="1836"/>
                </a:cubicBezTo>
                <a:cubicBezTo>
                  <a:pt x="1064" y="2188"/>
                  <a:pt x="888" y="2486"/>
                  <a:pt x="880" y="2486"/>
                </a:cubicBezTo>
                <a:cubicBezTo>
                  <a:pt x="872" y="2517"/>
                  <a:pt x="842" y="2532"/>
                  <a:pt x="811" y="25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5">
            <a:extLst>
              <a:ext uri="{FF2B5EF4-FFF2-40B4-BE49-F238E27FC236}">
                <a16:creationId xmlns:a16="http://schemas.microsoft.com/office/drawing/2014/main" id="{EB218320-14FB-AC4E-8394-51ED7473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052" y="7291092"/>
            <a:ext cx="1379271" cy="1390305"/>
          </a:xfrm>
          <a:custGeom>
            <a:avLst/>
            <a:gdLst>
              <a:gd name="T0" fmla="*/ 1102 w 1103"/>
              <a:gd name="T1" fmla="*/ 559 h 1111"/>
              <a:gd name="T2" fmla="*/ 1102 w 1103"/>
              <a:gd name="T3" fmla="*/ 559 h 1111"/>
              <a:gd name="T4" fmla="*/ 551 w 1103"/>
              <a:gd name="T5" fmla="*/ 1110 h 1111"/>
              <a:gd name="T6" fmla="*/ 0 w 1103"/>
              <a:gd name="T7" fmla="*/ 559 h 1111"/>
              <a:gd name="T8" fmla="*/ 551 w 1103"/>
              <a:gd name="T9" fmla="*/ 0 h 1111"/>
              <a:gd name="T10" fmla="*/ 1102 w 1103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1">
                <a:moveTo>
                  <a:pt x="1102" y="559"/>
                </a:moveTo>
                <a:lnTo>
                  <a:pt x="1102" y="559"/>
                </a:lnTo>
                <a:cubicBezTo>
                  <a:pt x="1102" y="865"/>
                  <a:pt x="857" y="1110"/>
                  <a:pt x="551" y="1110"/>
                </a:cubicBezTo>
                <a:cubicBezTo>
                  <a:pt x="244" y="1110"/>
                  <a:pt x="0" y="865"/>
                  <a:pt x="0" y="559"/>
                </a:cubicBezTo>
                <a:cubicBezTo>
                  <a:pt x="0" y="253"/>
                  <a:pt x="244" y="0"/>
                  <a:pt x="551" y="0"/>
                </a:cubicBezTo>
                <a:cubicBezTo>
                  <a:pt x="857" y="0"/>
                  <a:pt x="1102" y="253"/>
                  <a:pt x="1102" y="5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6">
            <a:extLst>
              <a:ext uri="{FF2B5EF4-FFF2-40B4-BE49-F238E27FC236}">
                <a16:creationId xmlns:a16="http://schemas.microsoft.com/office/drawing/2014/main" id="{85ACA493-77EA-064A-AC69-EE94A899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617" y="6976617"/>
            <a:ext cx="2002703" cy="3166806"/>
          </a:xfrm>
          <a:custGeom>
            <a:avLst/>
            <a:gdLst>
              <a:gd name="T0" fmla="*/ 811 w 1601"/>
              <a:gd name="T1" fmla="*/ 2532 h 2533"/>
              <a:gd name="T2" fmla="*/ 811 w 1601"/>
              <a:gd name="T3" fmla="*/ 2532 h 2533"/>
              <a:gd name="T4" fmla="*/ 743 w 1601"/>
              <a:gd name="T5" fmla="*/ 2494 h 2533"/>
              <a:gd name="T6" fmla="*/ 375 w 1601"/>
              <a:gd name="T7" fmla="*/ 1836 h 2533"/>
              <a:gd name="T8" fmla="*/ 0 w 1601"/>
              <a:gd name="T9" fmla="*/ 803 h 2533"/>
              <a:gd name="T10" fmla="*/ 796 w 1601"/>
              <a:gd name="T11" fmla="*/ 0 h 2533"/>
              <a:gd name="T12" fmla="*/ 1600 w 1601"/>
              <a:gd name="T13" fmla="*/ 803 h 2533"/>
              <a:gd name="T14" fmla="*/ 1240 w 1601"/>
              <a:gd name="T15" fmla="*/ 1836 h 2533"/>
              <a:gd name="T16" fmla="*/ 880 w 1601"/>
              <a:gd name="T17" fmla="*/ 2486 h 2533"/>
              <a:gd name="T18" fmla="*/ 811 w 1601"/>
              <a:gd name="T19" fmla="*/ 2532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1" h="2533">
                <a:moveTo>
                  <a:pt x="811" y="2532"/>
                </a:moveTo>
                <a:lnTo>
                  <a:pt x="811" y="2532"/>
                </a:lnTo>
                <a:cubicBezTo>
                  <a:pt x="781" y="2532"/>
                  <a:pt x="758" y="2517"/>
                  <a:pt x="743" y="2494"/>
                </a:cubicBezTo>
                <a:cubicBezTo>
                  <a:pt x="735" y="2486"/>
                  <a:pt x="551" y="2188"/>
                  <a:pt x="375" y="1836"/>
                </a:cubicBezTo>
                <a:cubicBezTo>
                  <a:pt x="123" y="1354"/>
                  <a:pt x="0" y="1010"/>
                  <a:pt x="0" y="803"/>
                </a:cubicBezTo>
                <a:cubicBezTo>
                  <a:pt x="0" y="359"/>
                  <a:pt x="360" y="0"/>
                  <a:pt x="796" y="0"/>
                </a:cubicBezTo>
                <a:cubicBezTo>
                  <a:pt x="1240" y="0"/>
                  <a:pt x="1600" y="359"/>
                  <a:pt x="1600" y="803"/>
                </a:cubicBezTo>
                <a:cubicBezTo>
                  <a:pt x="1600" y="1002"/>
                  <a:pt x="1477" y="1354"/>
                  <a:pt x="1240" y="1836"/>
                </a:cubicBezTo>
                <a:cubicBezTo>
                  <a:pt x="1064" y="2188"/>
                  <a:pt x="880" y="2486"/>
                  <a:pt x="880" y="2486"/>
                </a:cubicBezTo>
                <a:cubicBezTo>
                  <a:pt x="865" y="2517"/>
                  <a:pt x="842" y="2532"/>
                  <a:pt x="811" y="25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7">
            <a:extLst>
              <a:ext uri="{FF2B5EF4-FFF2-40B4-BE49-F238E27FC236}">
                <a16:creationId xmlns:a16="http://schemas.microsoft.com/office/drawing/2014/main" id="{0BCCFB2A-68B5-0D4F-B017-4D354839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73" y="7291092"/>
            <a:ext cx="1390305" cy="1390305"/>
          </a:xfrm>
          <a:custGeom>
            <a:avLst/>
            <a:gdLst>
              <a:gd name="T0" fmla="*/ 1110 w 1111"/>
              <a:gd name="T1" fmla="*/ 559 h 1111"/>
              <a:gd name="T2" fmla="*/ 1110 w 1111"/>
              <a:gd name="T3" fmla="*/ 559 h 1111"/>
              <a:gd name="T4" fmla="*/ 551 w 1111"/>
              <a:gd name="T5" fmla="*/ 1110 h 1111"/>
              <a:gd name="T6" fmla="*/ 0 w 1111"/>
              <a:gd name="T7" fmla="*/ 559 h 1111"/>
              <a:gd name="T8" fmla="*/ 551 w 1111"/>
              <a:gd name="T9" fmla="*/ 0 h 1111"/>
              <a:gd name="T10" fmla="*/ 1110 w 1111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1" h="1111">
                <a:moveTo>
                  <a:pt x="1110" y="559"/>
                </a:moveTo>
                <a:lnTo>
                  <a:pt x="1110" y="559"/>
                </a:lnTo>
                <a:cubicBezTo>
                  <a:pt x="1110" y="865"/>
                  <a:pt x="857" y="1110"/>
                  <a:pt x="551" y="1110"/>
                </a:cubicBezTo>
                <a:cubicBezTo>
                  <a:pt x="245" y="1110"/>
                  <a:pt x="0" y="865"/>
                  <a:pt x="0" y="559"/>
                </a:cubicBezTo>
                <a:cubicBezTo>
                  <a:pt x="0" y="253"/>
                  <a:pt x="245" y="0"/>
                  <a:pt x="551" y="0"/>
                </a:cubicBezTo>
                <a:cubicBezTo>
                  <a:pt x="857" y="0"/>
                  <a:pt x="1110" y="253"/>
                  <a:pt x="1110" y="5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8">
            <a:extLst>
              <a:ext uri="{FF2B5EF4-FFF2-40B4-BE49-F238E27FC236}">
                <a16:creationId xmlns:a16="http://schemas.microsoft.com/office/drawing/2014/main" id="{C2444504-5570-0649-96AA-4270E802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138" y="6976617"/>
            <a:ext cx="2002703" cy="3166806"/>
          </a:xfrm>
          <a:custGeom>
            <a:avLst/>
            <a:gdLst>
              <a:gd name="T0" fmla="*/ 811 w 1600"/>
              <a:gd name="T1" fmla="*/ 2532 h 2533"/>
              <a:gd name="T2" fmla="*/ 811 w 1600"/>
              <a:gd name="T3" fmla="*/ 2532 h 2533"/>
              <a:gd name="T4" fmla="*/ 742 w 1600"/>
              <a:gd name="T5" fmla="*/ 2494 h 2533"/>
              <a:gd name="T6" fmla="*/ 375 w 1600"/>
              <a:gd name="T7" fmla="*/ 1836 h 2533"/>
              <a:gd name="T8" fmla="*/ 0 w 1600"/>
              <a:gd name="T9" fmla="*/ 803 h 2533"/>
              <a:gd name="T10" fmla="*/ 803 w 1600"/>
              <a:gd name="T11" fmla="*/ 0 h 2533"/>
              <a:gd name="T12" fmla="*/ 1599 w 1600"/>
              <a:gd name="T13" fmla="*/ 803 h 2533"/>
              <a:gd name="T14" fmla="*/ 1240 w 1600"/>
              <a:gd name="T15" fmla="*/ 1836 h 2533"/>
              <a:gd name="T16" fmla="*/ 888 w 1600"/>
              <a:gd name="T17" fmla="*/ 2486 h 2533"/>
              <a:gd name="T18" fmla="*/ 811 w 1600"/>
              <a:gd name="T19" fmla="*/ 2532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0" h="2533">
                <a:moveTo>
                  <a:pt x="811" y="2532"/>
                </a:moveTo>
                <a:lnTo>
                  <a:pt x="811" y="2532"/>
                </a:lnTo>
                <a:cubicBezTo>
                  <a:pt x="788" y="2532"/>
                  <a:pt x="758" y="2517"/>
                  <a:pt x="742" y="2494"/>
                </a:cubicBezTo>
                <a:cubicBezTo>
                  <a:pt x="742" y="2486"/>
                  <a:pt x="558" y="2188"/>
                  <a:pt x="375" y="1836"/>
                </a:cubicBezTo>
                <a:cubicBezTo>
                  <a:pt x="130" y="1354"/>
                  <a:pt x="0" y="1010"/>
                  <a:pt x="0" y="803"/>
                </a:cubicBezTo>
                <a:cubicBezTo>
                  <a:pt x="0" y="359"/>
                  <a:pt x="360" y="0"/>
                  <a:pt x="803" y="0"/>
                </a:cubicBezTo>
                <a:cubicBezTo>
                  <a:pt x="1240" y="0"/>
                  <a:pt x="1599" y="359"/>
                  <a:pt x="1599" y="803"/>
                </a:cubicBezTo>
                <a:cubicBezTo>
                  <a:pt x="1599" y="1002"/>
                  <a:pt x="1477" y="1354"/>
                  <a:pt x="1240" y="1836"/>
                </a:cubicBezTo>
                <a:cubicBezTo>
                  <a:pt x="1064" y="2188"/>
                  <a:pt x="888" y="2486"/>
                  <a:pt x="888" y="2486"/>
                </a:cubicBezTo>
                <a:cubicBezTo>
                  <a:pt x="872" y="2517"/>
                  <a:pt x="842" y="2532"/>
                  <a:pt x="811" y="25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9">
            <a:extLst>
              <a:ext uri="{FF2B5EF4-FFF2-40B4-BE49-F238E27FC236}">
                <a16:creationId xmlns:a16="http://schemas.microsoft.com/office/drawing/2014/main" id="{6D28BECC-45DC-FA4A-8C21-F2888B9E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129" y="7291092"/>
            <a:ext cx="1379271" cy="1390305"/>
          </a:xfrm>
          <a:custGeom>
            <a:avLst/>
            <a:gdLst>
              <a:gd name="T0" fmla="*/ 1102 w 1103"/>
              <a:gd name="T1" fmla="*/ 559 h 1111"/>
              <a:gd name="T2" fmla="*/ 1102 w 1103"/>
              <a:gd name="T3" fmla="*/ 559 h 1111"/>
              <a:gd name="T4" fmla="*/ 551 w 1103"/>
              <a:gd name="T5" fmla="*/ 1110 h 1111"/>
              <a:gd name="T6" fmla="*/ 0 w 1103"/>
              <a:gd name="T7" fmla="*/ 559 h 1111"/>
              <a:gd name="T8" fmla="*/ 551 w 1103"/>
              <a:gd name="T9" fmla="*/ 0 h 1111"/>
              <a:gd name="T10" fmla="*/ 1102 w 1103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1">
                <a:moveTo>
                  <a:pt x="1102" y="559"/>
                </a:moveTo>
                <a:lnTo>
                  <a:pt x="1102" y="559"/>
                </a:lnTo>
                <a:cubicBezTo>
                  <a:pt x="1102" y="865"/>
                  <a:pt x="857" y="1110"/>
                  <a:pt x="551" y="1110"/>
                </a:cubicBezTo>
                <a:cubicBezTo>
                  <a:pt x="245" y="1110"/>
                  <a:pt x="0" y="865"/>
                  <a:pt x="0" y="559"/>
                </a:cubicBezTo>
                <a:cubicBezTo>
                  <a:pt x="0" y="253"/>
                  <a:pt x="245" y="0"/>
                  <a:pt x="551" y="0"/>
                </a:cubicBezTo>
                <a:cubicBezTo>
                  <a:pt x="857" y="0"/>
                  <a:pt x="1102" y="253"/>
                  <a:pt x="1102" y="5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0">
            <a:extLst>
              <a:ext uri="{FF2B5EF4-FFF2-40B4-BE49-F238E27FC236}">
                <a16:creationId xmlns:a16="http://schemas.microsoft.com/office/drawing/2014/main" id="{084FC24E-7A85-C140-AD92-010E855F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9694" y="6976617"/>
            <a:ext cx="2002703" cy="3166806"/>
          </a:xfrm>
          <a:custGeom>
            <a:avLst/>
            <a:gdLst>
              <a:gd name="T0" fmla="*/ 811 w 1601"/>
              <a:gd name="T1" fmla="*/ 2532 h 2533"/>
              <a:gd name="T2" fmla="*/ 811 w 1601"/>
              <a:gd name="T3" fmla="*/ 2532 h 2533"/>
              <a:gd name="T4" fmla="*/ 742 w 1601"/>
              <a:gd name="T5" fmla="*/ 2494 h 2533"/>
              <a:gd name="T6" fmla="*/ 375 w 1601"/>
              <a:gd name="T7" fmla="*/ 1836 h 2533"/>
              <a:gd name="T8" fmla="*/ 0 w 1601"/>
              <a:gd name="T9" fmla="*/ 803 h 2533"/>
              <a:gd name="T10" fmla="*/ 796 w 1601"/>
              <a:gd name="T11" fmla="*/ 0 h 2533"/>
              <a:gd name="T12" fmla="*/ 1600 w 1601"/>
              <a:gd name="T13" fmla="*/ 803 h 2533"/>
              <a:gd name="T14" fmla="*/ 1240 w 1601"/>
              <a:gd name="T15" fmla="*/ 1836 h 2533"/>
              <a:gd name="T16" fmla="*/ 880 w 1601"/>
              <a:gd name="T17" fmla="*/ 2486 h 2533"/>
              <a:gd name="T18" fmla="*/ 811 w 1601"/>
              <a:gd name="T19" fmla="*/ 2532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1" h="2533">
                <a:moveTo>
                  <a:pt x="811" y="2532"/>
                </a:moveTo>
                <a:lnTo>
                  <a:pt x="811" y="2532"/>
                </a:lnTo>
                <a:cubicBezTo>
                  <a:pt x="781" y="2532"/>
                  <a:pt x="758" y="2517"/>
                  <a:pt x="742" y="2494"/>
                </a:cubicBezTo>
                <a:cubicBezTo>
                  <a:pt x="735" y="2486"/>
                  <a:pt x="551" y="2188"/>
                  <a:pt x="375" y="1836"/>
                </a:cubicBezTo>
                <a:cubicBezTo>
                  <a:pt x="123" y="1354"/>
                  <a:pt x="0" y="1010"/>
                  <a:pt x="0" y="803"/>
                </a:cubicBezTo>
                <a:cubicBezTo>
                  <a:pt x="0" y="359"/>
                  <a:pt x="360" y="0"/>
                  <a:pt x="796" y="0"/>
                </a:cubicBezTo>
                <a:cubicBezTo>
                  <a:pt x="1240" y="0"/>
                  <a:pt x="1600" y="359"/>
                  <a:pt x="1600" y="803"/>
                </a:cubicBezTo>
                <a:cubicBezTo>
                  <a:pt x="1600" y="1002"/>
                  <a:pt x="1477" y="1354"/>
                  <a:pt x="1240" y="1836"/>
                </a:cubicBezTo>
                <a:cubicBezTo>
                  <a:pt x="1064" y="2188"/>
                  <a:pt x="880" y="2486"/>
                  <a:pt x="880" y="2486"/>
                </a:cubicBezTo>
                <a:cubicBezTo>
                  <a:pt x="865" y="2517"/>
                  <a:pt x="842" y="2532"/>
                  <a:pt x="811" y="25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1">
            <a:extLst>
              <a:ext uri="{FF2B5EF4-FFF2-40B4-BE49-F238E27FC236}">
                <a16:creationId xmlns:a16="http://schemas.microsoft.com/office/drawing/2014/main" id="{FE9A4DAB-CD33-AB43-A469-4C5EF4FA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650" y="7291092"/>
            <a:ext cx="1390305" cy="1390305"/>
          </a:xfrm>
          <a:custGeom>
            <a:avLst/>
            <a:gdLst>
              <a:gd name="T0" fmla="*/ 1110 w 1111"/>
              <a:gd name="T1" fmla="*/ 559 h 1111"/>
              <a:gd name="T2" fmla="*/ 1110 w 1111"/>
              <a:gd name="T3" fmla="*/ 559 h 1111"/>
              <a:gd name="T4" fmla="*/ 551 w 1111"/>
              <a:gd name="T5" fmla="*/ 1110 h 1111"/>
              <a:gd name="T6" fmla="*/ 0 w 1111"/>
              <a:gd name="T7" fmla="*/ 559 h 1111"/>
              <a:gd name="T8" fmla="*/ 551 w 1111"/>
              <a:gd name="T9" fmla="*/ 0 h 1111"/>
              <a:gd name="T10" fmla="*/ 1110 w 1111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1" h="1111">
                <a:moveTo>
                  <a:pt x="1110" y="559"/>
                </a:moveTo>
                <a:lnTo>
                  <a:pt x="1110" y="559"/>
                </a:lnTo>
                <a:cubicBezTo>
                  <a:pt x="1110" y="865"/>
                  <a:pt x="857" y="1110"/>
                  <a:pt x="551" y="1110"/>
                </a:cubicBezTo>
                <a:cubicBezTo>
                  <a:pt x="245" y="1110"/>
                  <a:pt x="0" y="865"/>
                  <a:pt x="0" y="559"/>
                </a:cubicBezTo>
                <a:cubicBezTo>
                  <a:pt x="0" y="253"/>
                  <a:pt x="245" y="0"/>
                  <a:pt x="551" y="0"/>
                </a:cubicBezTo>
                <a:cubicBezTo>
                  <a:pt x="857" y="0"/>
                  <a:pt x="1110" y="253"/>
                  <a:pt x="1110" y="5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2">
            <a:extLst>
              <a:ext uri="{FF2B5EF4-FFF2-40B4-BE49-F238E27FC236}">
                <a16:creationId xmlns:a16="http://schemas.microsoft.com/office/drawing/2014/main" id="{8EA3510B-BBA1-8E4C-9E41-A110616A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667" y="7566947"/>
            <a:ext cx="684118" cy="833078"/>
          </a:xfrm>
          <a:custGeom>
            <a:avLst/>
            <a:gdLst>
              <a:gd name="T0" fmla="*/ 536 w 545"/>
              <a:gd name="T1" fmla="*/ 520 h 667"/>
              <a:gd name="T2" fmla="*/ 536 w 545"/>
              <a:gd name="T3" fmla="*/ 520 h 667"/>
              <a:gd name="T4" fmla="*/ 483 w 545"/>
              <a:gd name="T5" fmla="*/ 383 h 667"/>
              <a:gd name="T6" fmla="*/ 475 w 545"/>
              <a:gd name="T7" fmla="*/ 245 h 667"/>
              <a:gd name="T8" fmla="*/ 475 w 545"/>
              <a:gd name="T9" fmla="*/ 207 h 667"/>
              <a:gd name="T10" fmla="*/ 475 w 545"/>
              <a:gd name="T11" fmla="*/ 168 h 667"/>
              <a:gd name="T12" fmla="*/ 268 w 545"/>
              <a:gd name="T13" fmla="*/ 0 h 667"/>
              <a:gd name="T14" fmla="*/ 138 w 545"/>
              <a:gd name="T15" fmla="*/ 46 h 667"/>
              <a:gd name="T16" fmla="*/ 62 w 545"/>
              <a:gd name="T17" fmla="*/ 161 h 667"/>
              <a:gd name="T18" fmla="*/ 62 w 545"/>
              <a:gd name="T19" fmla="*/ 207 h 667"/>
              <a:gd name="T20" fmla="*/ 62 w 545"/>
              <a:gd name="T21" fmla="*/ 245 h 667"/>
              <a:gd name="T22" fmla="*/ 62 w 545"/>
              <a:gd name="T23" fmla="*/ 260 h 667"/>
              <a:gd name="T24" fmla="*/ 62 w 545"/>
              <a:gd name="T25" fmla="*/ 260 h 667"/>
              <a:gd name="T26" fmla="*/ 54 w 545"/>
              <a:gd name="T27" fmla="*/ 390 h 667"/>
              <a:gd name="T28" fmla="*/ 8 w 545"/>
              <a:gd name="T29" fmla="*/ 520 h 667"/>
              <a:gd name="T30" fmla="*/ 0 w 545"/>
              <a:gd name="T31" fmla="*/ 551 h 667"/>
              <a:gd name="T32" fmla="*/ 31 w 545"/>
              <a:gd name="T33" fmla="*/ 574 h 667"/>
              <a:gd name="T34" fmla="*/ 31 w 545"/>
              <a:gd name="T35" fmla="*/ 574 h 667"/>
              <a:gd name="T36" fmla="*/ 115 w 545"/>
              <a:gd name="T37" fmla="*/ 574 h 667"/>
              <a:gd name="T38" fmla="*/ 169 w 545"/>
              <a:gd name="T39" fmla="*/ 635 h 667"/>
              <a:gd name="T40" fmla="*/ 268 w 545"/>
              <a:gd name="T41" fmla="*/ 666 h 667"/>
              <a:gd name="T42" fmla="*/ 368 w 545"/>
              <a:gd name="T43" fmla="*/ 635 h 667"/>
              <a:gd name="T44" fmla="*/ 429 w 545"/>
              <a:gd name="T45" fmla="*/ 574 h 667"/>
              <a:gd name="T46" fmla="*/ 513 w 545"/>
              <a:gd name="T47" fmla="*/ 574 h 667"/>
              <a:gd name="T48" fmla="*/ 513 w 545"/>
              <a:gd name="T49" fmla="*/ 574 h 667"/>
              <a:gd name="T50" fmla="*/ 536 w 545"/>
              <a:gd name="T51" fmla="*/ 551 h 667"/>
              <a:gd name="T52" fmla="*/ 536 w 545"/>
              <a:gd name="T53" fmla="*/ 520 h 667"/>
              <a:gd name="T54" fmla="*/ 345 w 545"/>
              <a:gd name="T55" fmla="*/ 597 h 667"/>
              <a:gd name="T56" fmla="*/ 345 w 545"/>
              <a:gd name="T57" fmla="*/ 597 h 667"/>
              <a:gd name="T58" fmla="*/ 268 w 545"/>
              <a:gd name="T59" fmla="*/ 620 h 667"/>
              <a:gd name="T60" fmla="*/ 192 w 545"/>
              <a:gd name="T61" fmla="*/ 597 h 667"/>
              <a:gd name="T62" fmla="*/ 161 w 545"/>
              <a:gd name="T63" fmla="*/ 574 h 667"/>
              <a:gd name="T64" fmla="*/ 268 w 545"/>
              <a:gd name="T65" fmla="*/ 574 h 667"/>
              <a:gd name="T66" fmla="*/ 375 w 545"/>
              <a:gd name="T67" fmla="*/ 574 h 667"/>
              <a:gd name="T68" fmla="*/ 345 w 545"/>
              <a:gd name="T69" fmla="*/ 597 h 667"/>
              <a:gd name="T70" fmla="*/ 444 w 545"/>
              <a:gd name="T71" fmla="*/ 528 h 667"/>
              <a:gd name="T72" fmla="*/ 444 w 545"/>
              <a:gd name="T73" fmla="*/ 528 h 667"/>
              <a:gd name="T74" fmla="*/ 444 w 545"/>
              <a:gd name="T75" fmla="*/ 528 h 667"/>
              <a:gd name="T76" fmla="*/ 268 w 545"/>
              <a:gd name="T77" fmla="*/ 528 h 667"/>
              <a:gd name="T78" fmla="*/ 54 w 545"/>
              <a:gd name="T79" fmla="*/ 528 h 667"/>
              <a:gd name="T80" fmla="*/ 100 w 545"/>
              <a:gd name="T81" fmla="*/ 398 h 667"/>
              <a:gd name="T82" fmla="*/ 107 w 545"/>
              <a:gd name="T83" fmla="*/ 245 h 667"/>
              <a:gd name="T84" fmla="*/ 107 w 545"/>
              <a:gd name="T85" fmla="*/ 237 h 667"/>
              <a:gd name="T86" fmla="*/ 107 w 545"/>
              <a:gd name="T87" fmla="*/ 237 h 667"/>
              <a:gd name="T88" fmla="*/ 100 w 545"/>
              <a:gd name="T89" fmla="*/ 199 h 667"/>
              <a:gd name="T90" fmla="*/ 107 w 545"/>
              <a:gd name="T91" fmla="*/ 168 h 667"/>
              <a:gd name="T92" fmla="*/ 161 w 545"/>
              <a:gd name="T93" fmla="*/ 84 h 667"/>
              <a:gd name="T94" fmla="*/ 268 w 545"/>
              <a:gd name="T95" fmla="*/ 46 h 667"/>
              <a:gd name="T96" fmla="*/ 429 w 545"/>
              <a:gd name="T97" fmla="*/ 176 h 667"/>
              <a:gd name="T98" fmla="*/ 437 w 545"/>
              <a:gd name="T99" fmla="*/ 199 h 667"/>
              <a:gd name="T100" fmla="*/ 429 w 545"/>
              <a:gd name="T101" fmla="*/ 245 h 667"/>
              <a:gd name="T102" fmla="*/ 437 w 545"/>
              <a:gd name="T103" fmla="*/ 390 h 667"/>
              <a:gd name="T104" fmla="*/ 483 w 545"/>
              <a:gd name="T105" fmla="*/ 528 h 667"/>
              <a:gd name="T106" fmla="*/ 444 w 545"/>
              <a:gd name="T107" fmla="*/ 52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5" h="667">
                <a:moveTo>
                  <a:pt x="536" y="520"/>
                </a:moveTo>
                <a:lnTo>
                  <a:pt x="536" y="520"/>
                </a:lnTo>
                <a:cubicBezTo>
                  <a:pt x="505" y="490"/>
                  <a:pt x="490" y="444"/>
                  <a:pt x="483" y="383"/>
                </a:cubicBezTo>
                <a:cubicBezTo>
                  <a:pt x="475" y="329"/>
                  <a:pt x="475" y="283"/>
                  <a:pt x="475" y="245"/>
                </a:cubicBezTo>
                <a:cubicBezTo>
                  <a:pt x="475" y="230"/>
                  <a:pt x="475" y="214"/>
                  <a:pt x="475" y="207"/>
                </a:cubicBezTo>
                <a:cubicBezTo>
                  <a:pt x="475" y="191"/>
                  <a:pt x="475" y="184"/>
                  <a:pt x="475" y="168"/>
                </a:cubicBezTo>
                <a:cubicBezTo>
                  <a:pt x="460" y="69"/>
                  <a:pt x="368" y="0"/>
                  <a:pt x="268" y="0"/>
                </a:cubicBezTo>
                <a:cubicBezTo>
                  <a:pt x="222" y="0"/>
                  <a:pt x="176" y="15"/>
                  <a:pt x="138" y="46"/>
                </a:cubicBezTo>
                <a:cubicBezTo>
                  <a:pt x="100" y="77"/>
                  <a:pt x="69" y="115"/>
                  <a:pt x="62" y="161"/>
                </a:cubicBezTo>
                <a:cubicBezTo>
                  <a:pt x="62" y="176"/>
                  <a:pt x="62" y="191"/>
                  <a:pt x="62" y="207"/>
                </a:cubicBezTo>
                <a:cubicBezTo>
                  <a:pt x="62" y="214"/>
                  <a:pt x="62" y="230"/>
                  <a:pt x="62" y="245"/>
                </a:cubicBezTo>
                <a:cubicBezTo>
                  <a:pt x="62" y="260"/>
                  <a:pt x="62" y="260"/>
                  <a:pt x="62" y="260"/>
                </a:cubicBezTo>
                <a:lnTo>
                  <a:pt x="62" y="260"/>
                </a:lnTo>
                <a:cubicBezTo>
                  <a:pt x="62" y="291"/>
                  <a:pt x="62" y="344"/>
                  <a:pt x="54" y="390"/>
                </a:cubicBezTo>
                <a:cubicBezTo>
                  <a:pt x="46" y="451"/>
                  <a:pt x="31" y="490"/>
                  <a:pt x="8" y="520"/>
                </a:cubicBezTo>
                <a:cubicBezTo>
                  <a:pt x="0" y="528"/>
                  <a:pt x="0" y="543"/>
                  <a:pt x="0" y="551"/>
                </a:cubicBezTo>
                <a:cubicBezTo>
                  <a:pt x="8" y="566"/>
                  <a:pt x="16" y="574"/>
                  <a:pt x="31" y="574"/>
                </a:cubicBezTo>
                <a:lnTo>
                  <a:pt x="31" y="574"/>
                </a:lnTo>
                <a:cubicBezTo>
                  <a:pt x="115" y="574"/>
                  <a:pt x="115" y="574"/>
                  <a:pt x="115" y="574"/>
                </a:cubicBezTo>
                <a:cubicBezTo>
                  <a:pt x="123" y="597"/>
                  <a:pt x="146" y="620"/>
                  <a:pt x="169" y="635"/>
                </a:cubicBezTo>
                <a:cubicBezTo>
                  <a:pt x="199" y="658"/>
                  <a:pt x="238" y="666"/>
                  <a:pt x="268" y="666"/>
                </a:cubicBezTo>
                <a:cubicBezTo>
                  <a:pt x="306" y="666"/>
                  <a:pt x="345" y="658"/>
                  <a:pt x="368" y="635"/>
                </a:cubicBezTo>
                <a:cubicBezTo>
                  <a:pt x="398" y="620"/>
                  <a:pt x="413" y="597"/>
                  <a:pt x="429" y="574"/>
                </a:cubicBezTo>
                <a:cubicBezTo>
                  <a:pt x="513" y="574"/>
                  <a:pt x="513" y="574"/>
                  <a:pt x="513" y="574"/>
                </a:cubicBezTo>
                <a:lnTo>
                  <a:pt x="513" y="574"/>
                </a:lnTo>
                <a:cubicBezTo>
                  <a:pt x="521" y="574"/>
                  <a:pt x="536" y="566"/>
                  <a:pt x="536" y="551"/>
                </a:cubicBezTo>
                <a:cubicBezTo>
                  <a:pt x="544" y="543"/>
                  <a:pt x="544" y="528"/>
                  <a:pt x="536" y="520"/>
                </a:cubicBezTo>
                <a:close/>
                <a:moveTo>
                  <a:pt x="345" y="597"/>
                </a:moveTo>
                <a:lnTo>
                  <a:pt x="345" y="597"/>
                </a:lnTo>
                <a:cubicBezTo>
                  <a:pt x="322" y="612"/>
                  <a:pt x="299" y="620"/>
                  <a:pt x="268" y="620"/>
                </a:cubicBezTo>
                <a:cubicBezTo>
                  <a:pt x="245" y="620"/>
                  <a:pt x="215" y="612"/>
                  <a:pt x="192" y="597"/>
                </a:cubicBezTo>
                <a:cubicBezTo>
                  <a:pt x="184" y="589"/>
                  <a:pt x="169" y="582"/>
                  <a:pt x="161" y="574"/>
                </a:cubicBezTo>
                <a:cubicBezTo>
                  <a:pt x="268" y="574"/>
                  <a:pt x="268" y="574"/>
                  <a:pt x="268" y="574"/>
                </a:cubicBezTo>
                <a:cubicBezTo>
                  <a:pt x="375" y="574"/>
                  <a:pt x="375" y="574"/>
                  <a:pt x="375" y="574"/>
                </a:cubicBezTo>
                <a:cubicBezTo>
                  <a:pt x="368" y="582"/>
                  <a:pt x="360" y="589"/>
                  <a:pt x="345" y="597"/>
                </a:cubicBezTo>
                <a:close/>
                <a:moveTo>
                  <a:pt x="444" y="528"/>
                </a:moveTo>
                <a:lnTo>
                  <a:pt x="444" y="528"/>
                </a:lnTo>
                <a:lnTo>
                  <a:pt x="444" y="528"/>
                </a:lnTo>
                <a:cubicBezTo>
                  <a:pt x="268" y="528"/>
                  <a:pt x="268" y="528"/>
                  <a:pt x="268" y="528"/>
                </a:cubicBezTo>
                <a:cubicBezTo>
                  <a:pt x="54" y="528"/>
                  <a:pt x="54" y="528"/>
                  <a:pt x="54" y="528"/>
                </a:cubicBezTo>
                <a:cubicBezTo>
                  <a:pt x="77" y="497"/>
                  <a:pt x="92" y="451"/>
                  <a:pt x="100" y="398"/>
                </a:cubicBezTo>
                <a:cubicBezTo>
                  <a:pt x="107" y="337"/>
                  <a:pt x="107" y="283"/>
                  <a:pt x="107" y="245"/>
                </a:cubicBezTo>
                <a:cubicBezTo>
                  <a:pt x="107" y="237"/>
                  <a:pt x="107" y="237"/>
                  <a:pt x="107" y="237"/>
                </a:cubicBezTo>
                <a:lnTo>
                  <a:pt x="107" y="237"/>
                </a:lnTo>
                <a:cubicBezTo>
                  <a:pt x="107" y="222"/>
                  <a:pt x="100" y="207"/>
                  <a:pt x="100" y="199"/>
                </a:cubicBezTo>
                <a:cubicBezTo>
                  <a:pt x="100" y="191"/>
                  <a:pt x="100" y="184"/>
                  <a:pt x="107" y="168"/>
                </a:cubicBezTo>
                <a:cubicBezTo>
                  <a:pt x="115" y="138"/>
                  <a:pt x="130" y="107"/>
                  <a:pt x="161" y="84"/>
                </a:cubicBezTo>
                <a:cubicBezTo>
                  <a:pt x="192" y="61"/>
                  <a:pt x="230" y="46"/>
                  <a:pt x="268" y="46"/>
                </a:cubicBezTo>
                <a:cubicBezTo>
                  <a:pt x="352" y="46"/>
                  <a:pt x="421" y="100"/>
                  <a:pt x="429" y="176"/>
                </a:cubicBezTo>
                <a:cubicBezTo>
                  <a:pt x="437" y="184"/>
                  <a:pt x="437" y="191"/>
                  <a:pt x="437" y="199"/>
                </a:cubicBezTo>
                <a:cubicBezTo>
                  <a:pt x="437" y="214"/>
                  <a:pt x="429" y="230"/>
                  <a:pt x="429" y="245"/>
                </a:cubicBezTo>
                <a:cubicBezTo>
                  <a:pt x="429" y="283"/>
                  <a:pt x="429" y="337"/>
                  <a:pt x="437" y="390"/>
                </a:cubicBezTo>
                <a:cubicBezTo>
                  <a:pt x="444" y="444"/>
                  <a:pt x="460" y="490"/>
                  <a:pt x="483" y="528"/>
                </a:cubicBezTo>
                <a:lnTo>
                  <a:pt x="444" y="5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3">
            <a:extLst>
              <a:ext uri="{FF2B5EF4-FFF2-40B4-BE49-F238E27FC236}">
                <a16:creationId xmlns:a16="http://schemas.microsoft.com/office/drawing/2014/main" id="{543C9F96-F400-7046-AAAB-5BA9F246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812" y="7616599"/>
            <a:ext cx="634466" cy="739289"/>
          </a:xfrm>
          <a:custGeom>
            <a:avLst/>
            <a:gdLst>
              <a:gd name="T0" fmla="*/ 505 w 506"/>
              <a:gd name="T1" fmla="*/ 582 h 590"/>
              <a:gd name="T2" fmla="*/ 505 w 506"/>
              <a:gd name="T3" fmla="*/ 574 h 590"/>
              <a:gd name="T4" fmla="*/ 505 w 506"/>
              <a:gd name="T5" fmla="*/ 574 h 590"/>
              <a:gd name="T6" fmla="*/ 505 w 506"/>
              <a:gd name="T7" fmla="*/ 566 h 590"/>
              <a:gd name="T8" fmla="*/ 505 w 506"/>
              <a:gd name="T9" fmla="*/ 559 h 590"/>
              <a:gd name="T10" fmla="*/ 505 w 506"/>
              <a:gd name="T11" fmla="*/ 559 h 590"/>
              <a:gd name="T12" fmla="*/ 275 w 506"/>
              <a:gd name="T13" fmla="*/ 16 h 590"/>
              <a:gd name="T14" fmla="*/ 275 w 506"/>
              <a:gd name="T15" fmla="*/ 16 h 590"/>
              <a:gd name="T16" fmla="*/ 267 w 506"/>
              <a:gd name="T17" fmla="*/ 8 h 590"/>
              <a:gd name="T18" fmla="*/ 267 w 506"/>
              <a:gd name="T19" fmla="*/ 8 h 590"/>
              <a:gd name="T20" fmla="*/ 267 w 506"/>
              <a:gd name="T21" fmla="*/ 8 h 590"/>
              <a:gd name="T22" fmla="*/ 260 w 506"/>
              <a:gd name="T23" fmla="*/ 8 h 590"/>
              <a:gd name="T24" fmla="*/ 260 w 506"/>
              <a:gd name="T25" fmla="*/ 0 h 590"/>
              <a:gd name="T26" fmla="*/ 260 w 506"/>
              <a:gd name="T27" fmla="*/ 0 h 590"/>
              <a:gd name="T28" fmla="*/ 252 w 506"/>
              <a:gd name="T29" fmla="*/ 0 h 590"/>
              <a:gd name="T30" fmla="*/ 252 w 506"/>
              <a:gd name="T31" fmla="*/ 0 h 590"/>
              <a:gd name="T32" fmla="*/ 252 w 506"/>
              <a:gd name="T33" fmla="*/ 0 h 590"/>
              <a:gd name="T34" fmla="*/ 244 w 506"/>
              <a:gd name="T35" fmla="*/ 8 h 590"/>
              <a:gd name="T36" fmla="*/ 244 w 506"/>
              <a:gd name="T37" fmla="*/ 8 h 590"/>
              <a:gd name="T38" fmla="*/ 244 w 506"/>
              <a:gd name="T39" fmla="*/ 8 h 590"/>
              <a:gd name="T40" fmla="*/ 237 w 506"/>
              <a:gd name="T41" fmla="*/ 8 h 590"/>
              <a:gd name="T42" fmla="*/ 237 w 506"/>
              <a:gd name="T43" fmla="*/ 16 h 590"/>
              <a:gd name="T44" fmla="*/ 237 w 506"/>
              <a:gd name="T45" fmla="*/ 16 h 590"/>
              <a:gd name="T46" fmla="*/ 0 w 506"/>
              <a:gd name="T47" fmla="*/ 559 h 590"/>
              <a:gd name="T48" fmla="*/ 0 w 506"/>
              <a:gd name="T49" fmla="*/ 559 h 590"/>
              <a:gd name="T50" fmla="*/ 0 w 506"/>
              <a:gd name="T51" fmla="*/ 566 h 590"/>
              <a:gd name="T52" fmla="*/ 0 w 506"/>
              <a:gd name="T53" fmla="*/ 566 h 590"/>
              <a:gd name="T54" fmla="*/ 0 w 506"/>
              <a:gd name="T55" fmla="*/ 574 h 590"/>
              <a:gd name="T56" fmla="*/ 0 w 506"/>
              <a:gd name="T57" fmla="*/ 574 h 590"/>
              <a:gd name="T58" fmla="*/ 7 w 506"/>
              <a:gd name="T59" fmla="*/ 582 h 590"/>
              <a:gd name="T60" fmla="*/ 7 w 506"/>
              <a:gd name="T61" fmla="*/ 582 h 590"/>
              <a:gd name="T62" fmla="*/ 7 w 506"/>
              <a:gd name="T63" fmla="*/ 582 h 590"/>
              <a:gd name="T64" fmla="*/ 15 w 506"/>
              <a:gd name="T65" fmla="*/ 589 h 590"/>
              <a:gd name="T66" fmla="*/ 15 w 506"/>
              <a:gd name="T67" fmla="*/ 589 h 590"/>
              <a:gd name="T68" fmla="*/ 15 w 506"/>
              <a:gd name="T69" fmla="*/ 589 h 590"/>
              <a:gd name="T70" fmla="*/ 22 w 506"/>
              <a:gd name="T71" fmla="*/ 589 h 590"/>
              <a:gd name="T72" fmla="*/ 22 w 506"/>
              <a:gd name="T73" fmla="*/ 589 h 590"/>
              <a:gd name="T74" fmla="*/ 30 w 506"/>
              <a:gd name="T75" fmla="*/ 589 h 590"/>
              <a:gd name="T76" fmla="*/ 252 w 506"/>
              <a:gd name="T77" fmla="*/ 444 h 590"/>
              <a:gd name="T78" fmla="*/ 474 w 506"/>
              <a:gd name="T79" fmla="*/ 589 h 590"/>
              <a:gd name="T80" fmla="*/ 482 w 506"/>
              <a:gd name="T81" fmla="*/ 589 h 590"/>
              <a:gd name="T82" fmla="*/ 489 w 506"/>
              <a:gd name="T83" fmla="*/ 589 h 590"/>
              <a:gd name="T84" fmla="*/ 489 w 506"/>
              <a:gd name="T85" fmla="*/ 589 h 590"/>
              <a:gd name="T86" fmla="*/ 497 w 506"/>
              <a:gd name="T87" fmla="*/ 589 h 590"/>
              <a:gd name="T88" fmla="*/ 497 w 506"/>
              <a:gd name="T89" fmla="*/ 589 h 590"/>
              <a:gd name="T90" fmla="*/ 497 w 506"/>
              <a:gd name="T91" fmla="*/ 582 h 590"/>
              <a:gd name="T92" fmla="*/ 267 w 506"/>
              <a:gd name="T93" fmla="*/ 398 h 590"/>
              <a:gd name="T94" fmla="*/ 267 w 506"/>
              <a:gd name="T95" fmla="*/ 398 h 590"/>
              <a:gd name="T96" fmla="*/ 260 w 506"/>
              <a:gd name="T97" fmla="*/ 398 h 590"/>
              <a:gd name="T98" fmla="*/ 260 w 506"/>
              <a:gd name="T99" fmla="*/ 391 h 590"/>
              <a:gd name="T100" fmla="*/ 260 w 506"/>
              <a:gd name="T101" fmla="*/ 391 h 590"/>
              <a:gd name="T102" fmla="*/ 252 w 506"/>
              <a:gd name="T103" fmla="*/ 391 h 590"/>
              <a:gd name="T104" fmla="*/ 252 w 506"/>
              <a:gd name="T105" fmla="*/ 391 h 590"/>
              <a:gd name="T106" fmla="*/ 244 w 506"/>
              <a:gd name="T107" fmla="*/ 398 h 590"/>
              <a:gd name="T108" fmla="*/ 244 w 506"/>
              <a:gd name="T109" fmla="*/ 398 h 590"/>
              <a:gd name="T110" fmla="*/ 244 w 506"/>
              <a:gd name="T111" fmla="*/ 398 h 590"/>
              <a:gd name="T112" fmla="*/ 252 w 506"/>
              <a:gd name="T113" fmla="*/ 7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6" h="590">
                <a:moveTo>
                  <a:pt x="505" y="582"/>
                </a:moveTo>
                <a:lnTo>
                  <a:pt x="505" y="582"/>
                </a:lnTo>
                <a:lnTo>
                  <a:pt x="505" y="582"/>
                </a:lnTo>
                <a:lnTo>
                  <a:pt x="505" y="582"/>
                </a:lnTo>
                <a:cubicBezTo>
                  <a:pt x="505" y="582"/>
                  <a:pt x="505" y="582"/>
                  <a:pt x="505" y="574"/>
                </a:cubicBezTo>
                <a:lnTo>
                  <a:pt x="505" y="574"/>
                </a:lnTo>
                <a:lnTo>
                  <a:pt x="505" y="574"/>
                </a:lnTo>
                <a:lnTo>
                  <a:pt x="505" y="574"/>
                </a:lnTo>
                <a:lnTo>
                  <a:pt x="505" y="574"/>
                </a:lnTo>
                <a:cubicBezTo>
                  <a:pt x="505" y="574"/>
                  <a:pt x="505" y="574"/>
                  <a:pt x="505" y="566"/>
                </a:cubicBezTo>
                <a:lnTo>
                  <a:pt x="505" y="566"/>
                </a:lnTo>
                <a:lnTo>
                  <a:pt x="505" y="566"/>
                </a:lnTo>
                <a:lnTo>
                  <a:pt x="505" y="566"/>
                </a:lnTo>
                <a:lnTo>
                  <a:pt x="505" y="566"/>
                </a:lnTo>
                <a:cubicBezTo>
                  <a:pt x="505" y="566"/>
                  <a:pt x="505" y="566"/>
                  <a:pt x="505" y="559"/>
                </a:cubicBezTo>
                <a:lnTo>
                  <a:pt x="505" y="559"/>
                </a:lnTo>
                <a:lnTo>
                  <a:pt x="505" y="559"/>
                </a:lnTo>
                <a:lnTo>
                  <a:pt x="505" y="559"/>
                </a:lnTo>
                <a:lnTo>
                  <a:pt x="505" y="559"/>
                </a:lnTo>
                <a:cubicBezTo>
                  <a:pt x="275" y="16"/>
                  <a:pt x="275" y="16"/>
                  <a:pt x="275" y="16"/>
                </a:cubicBezTo>
                <a:lnTo>
                  <a:pt x="275" y="16"/>
                </a:lnTo>
                <a:lnTo>
                  <a:pt x="275" y="16"/>
                </a:lnTo>
                <a:lnTo>
                  <a:pt x="275" y="16"/>
                </a:lnTo>
                <a:lnTo>
                  <a:pt x="275" y="16"/>
                </a:lnTo>
                <a:lnTo>
                  <a:pt x="275" y="16"/>
                </a:lnTo>
                <a:cubicBezTo>
                  <a:pt x="275" y="8"/>
                  <a:pt x="275" y="8"/>
                  <a:pt x="275" y="8"/>
                </a:cubicBezTo>
                <a:cubicBezTo>
                  <a:pt x="267" y="8"/>
                  <a:pt x="267" y="8"/>
                  <a:pt x="267" y="8"/>
                </a:cubicBez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lnTo>
                  <a:pt x="267" y="8"/>
                </a:lnTo>
                <a:cubicBezTo>
                  <a:pt x="260" y="8"/>
                  <a:pt x="260" y="8"/>
                  <a:pt x="260" y="8"/>
                </a:cubicBezTo>
                <a:lnTo>
                  <a:pt x="260" y="8"/>
                </a:lnTo>
                <a:lnTo>
                  <a:pt x="260" y="8"/>
                </a:lnTo>
                <a:lnTo>
                  <a:pt x="260" y="0"/>
                </a:lnTo>
                <a:lnTo>
                  <a:pt x="260" y="0"/>
                </a:lnTo>
                <a:lnTo>
                  <a:pt x="260" y="0"/>
                </a:lnTo>
                <a:lnTo>
                  <a:pt x="260" y="0"/>
                </a:lnTo>
                <a:lnTo>
                  <a:pt x="260" y="0"/>
                </a:lnTo>
                <a:cubicBezTo>
                  <a:pt x="260" y="0"/>
                  <a:pt x="260" y="0"/>
                  <a:pt x="252" y="0"/>
                </a:cubicBez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cubicBezTo>
                  <a:pt x="244" y="0"/>
                  <a:pt x="244" y="8"/>
                  <a:pt x="244" y="8"/>
                </a:cubicBez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37" y="8"/>
                </a:lnTo>
                <a:lnTo>
                  <a:pt x="237" y="8"/>
                </a:lnTo>
                <a:lnTo>
                  <a:pt x="237" y="8"/>
                </a:lnTo>
                <a:lnTo>
                  <a:pt x="237" y="8"/>
                </a:lnTo>
                <a:cubicBezTo>
                  <a:pt x="237" y="8"/>
                  <a:pt x="237" y="8"/>
                  <a:pt x="237" y="16"/>
                </a:cubicBezTo>
                <a:lnTo>
                  <a:pt x="237" y="16"/>
                </a:lnTo>
                <a:lnTo>
                  <a:pt x="237" y="16"/>
                </a:lnTo>
                <a:lnTo>
                  <a:pt x="237" y="16"/>
                </a:lnTo>
                <a:lnTo>
                  <a:pt x="237" y="16"/>
                </a:lnTo>
                <a:lnTo>
                  <a:pt x="237" y="16"/>
                </a:lnTo>
                <a:cubicBezTo>
                  <a:pt x="0" y="559"/>
                  <a:pt x="0" y="559"/>
                  <a:pt x="0" y="559"/>
                </a:cubicBezTo>
                <a:lnTo>
                  <a:pt x="0" y="559"/>
                </a:lnTo>
                <a:lnTo>
                  <a:pt x="0" y="559"/>
                </a:lnTo>
                <a:lnTo>
                  <a:pt x="0" y="559"/>
                </a:lnTo>
                <a:lnTo>
                  <a:pt x="0" y="559"/>
                </a:lnTo>
                <a:cubicBezTo>
                  <a:pt x="0" y="566"/>
                  <a:pt x="0" y="566"/>
                  <a:pt x="0" y="566"/>
                </a:cubicBezTo>
                <a:lnTo>
                  <a:pt x="0" y="566"/>
                </a:lnTo>
                <a:lnTo>
                  <a:pt x="0" y="566"/>
                </a:lnTo>
                <a:lnTo>
                  <a:pt x="0" y="566"/>
                </a:lnTo>
                <a:lnTo>
                  <a:pt x="0" y="566"/>
                </a:lnTo>
                <a:lnTo>
                  <a:pt x="0" y="566"/>
                </a:lnTo>
                <a:lnTo>
                  <a:pt x="0" y="566"/>
                </a:lnTo>
                <a:cubicBezTo>
                  <a:pt x="0" y="574"/>
                  <a:pt x="0" y="574"/>
                  <a:pt x="0" y="574"/>
                </a:cubicBezTo>
                <a:lnTo>
                  <a:pt x="0" y="574"/>
                </a:lnTo>
                <a:lnTo>
                  <a:pt x="0" y="574"/>
                </a:lnTo>
                <a:lnTo>
                  <a:pt x="0" y="574"/>
                </a:lnTo>
                <a:lnTo>
                  <a:pt x="0" y="574"/>
                </a:lnTo>
                <a:lnTo>
                  <a:pt x="0" y="574"/>
                </a:lnTo>
                <a:lnTo>
                  <a:pt x="0" y="574"/>
                </a:lnTo>
                <a:cubicBezTo>
                  <a:pt x="7" y="582"/>
                  <a:pt x="7" y="582"/>
                  <a:pt x="7" y="582"/>
                </a:cubicBezTo>
                <a:lnTo>
                  <a:pt x="7" y="582"/>
                </a:lnTo>
                <a:lnTo>
                  <a:pt x="7" y="582"/>
                </a:lnTo>
                <a:lnTo>
                  <a:pt x="7" y="582"/>
                </a:lnTo>
                <a:lnTo>
                  <a:pt x="7" y="582"/>
                </a:lnTo>
                <a:lnTo>
                  <a:pt x="7" y="582"/>
                </a:lnTo>
                <a:lnTo>
                  <a:pt x="7" y="582"/>
                </a:lnTo>
                <a:lnTo>
                  <a:pt x="7" y="582"/>
                </a:lnTo>
                <a:cubicBezTo>
                  <a:pt x="7" y="582"/>
                  <a:pt x="7" y="582"/>
                  <a:pt x="15" y="589"/>
                </a:cubicBez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lnTo>
                  <a:pt x="15" y="589"/>
                </a:lnTo>
                <a:cubicBezTo>
                  <a:pt x="22" y="589"/>
                  <a:pt x="22" y="589"/>
                  <a:pt x="22" y="589"/>
                </a:cubicBezTo>
                <a:lnTo>
                  <a:pt x="22" y="589"/>
                </a:lnTo>
                <a:lnTo>
                  <a:pt x="22" y="589"/>
                </a:lnTo>
                <a:lnTo>
                  <a:pt x="22" y="589"/>
                </a:lnTo>
                <a:lnTo>
                  <a:pt x="22" y="589"/>
                </a:lnTo>
                <a:cubicBezTo>
                  <a:pt x="30" y="589"/>
                  <a:pt x="30" y="589"/>
                  <a:pt x="30" y="589"/>
                </a:cubicBezTo>
                <a:lnTo>
                  <a:pt x="30" y="589"/>
                </a:lnTo>
                <a:lnTo>
                  <a:pt x="30" y="589"/>
                </a:lnTo>
                <a:cubicBezTo>
                  <a:pt x="30" y="589"/>
                  <a:pt x="30" y="589"/>
                  <a:pt x="38" y="582"/>
                </a:cubicBezTo>
                <a:lnTo>
                  <a:pt x="38" y="582"/>
                </a:lnTo>
                <a:cubicBezTo>
                  <a:pt x="252" y="444"/>
                  <a:pt x="252" y="444"/>
                  <a:pt x="252" y="444"/>
                </a:cubicBezTo>
                <a:cubicBezTo>
                  <a:pt x="474" y="582"/>
                  <a:pt x="474" y="582"/>
                  <a:pt x="474" y="582"/>
                </a:cubicBezTo>
                <a:lnTo>
                  <a:pt x="474" y="582"/>
                </a:lnTo>
                <a:cubicBezTo>
                  <a:pt x="474" y="589"/>
                  <a:pt x="474" y="589"/>
                  <a:pt x="474" y="589"/>
                </a:cubicBezTo>
                <a:lnTo>
                  <a:pt x="474" y="589"/>
                </a:lnTo>
                <a:lnTo>
                  <a:pt x="474" y="589"/>
                </a:lnTo>
                <a:cubicBezTo>
                  <a:pt x="482" y="589"/>
                  <a:pt x="482" y="589"/>
                  <a:pt x="482" y="589"/>
                </a:cubicBez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lnTo>
                  <a:pt x="489" y="589"/>
                </a:lnTo>
                <a:cubicBezTo>
                  <a:pt x="497" y="589"/>
                  <a:pt x="497" y="589"/>
                  <a:pt x="497" y="589"/>
                </a:cubicBezTo>
                <a:lnTo>
                  <a:pt x="497" y="589"/>
                </a:lnTo>
                <a:lnTo>
                  <a:pt x="497" y="589"/>
                </a:lnTo>
                <a:lnTo>
                  <a:pt x="497" y="589"/>
                </a:lnTo>
                <a:lnTo>
                  <a:pt x="497" y="589"/>
                </a:lnTo>
                <a:cubicBezTo>
                  <a:pt x="497" y="582"/>
                  <a:pt x="497" y="582"/>
                  <a:pt x="497" y="582"/>
                </a:cubicBezTo>
                <a:lnTo>
                  <a:pt x="497" y="582"/>
                </a:lnTo>
                <a:cubicBezTo>
                  <a:pt x="505" y="582"/>
                  <a:pt x="505" y="582"/>
                  <a:pt x="505" y="582"/>
                </a:cubicBezTo>
                <a:close/>
                <a:moveTo>
                  <a:pt x="267" y="398"/>
                </a:moveTo>
                <a:lnTo>
                  <a:pt x="267" y="398"/>
                </a:lnTo>
                <a:lnTo>
                  <a:pt x="267" y="398"/>
                </a:lnTo>
                <a:lnTo>
                  <a:pt x="267" y="398"/>
                </a:lnTo>
                <a:lnTo>
                  <a:pt x="267" y="398"/>
                </a:lnTo>
                <a:lnTo>
                  <a:pt x="267" y="398"/>
                </a:lnTo>
                <a:lnTo>
                  <a:pt x="267" y="398"/>
                </a:lnTo>
                <a:lnTo>
                  <a:pt x="260" y="398"/>
                </a:lnTo>
                <a:lnTo>
                  <a:pt x="260" y="398"/>
                </a:lnTo>
                <a:cubicBezTo>
                  <a:pt x="260" y="391"/>
                  <a:pt x="260" y="391"/>
                  <a:pt x="260" y="391"/>
                </a:cubicBezTo>
                <a:lnTo>
                  <a:pt x="260" y="391"/>
                </a:lnTo>
                <a:lnTo>
                  <a:pt x="260" y="391"/>
                </a:lnTo>
                <a:lnTo>
                  <a:pt x="260" y="391"/>
                </a:lnTo>
                <a:lnTo>
                  <a:pt x="260" y="391"/>
                </a:lnTo>
                <a:cubicBezTo>
                  <a:pt x="260" y="391"/>
                  <a:pt x="260" y="391"/>
                  <a:pt x="252" y="391"/>
                </a:cubicBezTo>
                <a:lnTo>
                  <a:pt x="252" y="391"/>
                </a:lnTo>
                <a:lnTo>
                  <a:pt x="252" y="391"/>
                </a:lnTo>
                <a:lnTo>
                  <a:pt x="252" y="391"/>
                </a:lnTo>
                <a:lnTo>
                  <a:pt x="252" y="391"/>
                </a:lnTo>
                <a:lnTo>
                  <a:pt x="252" y="391"/>
                </a:lnTo>
                <a:lnTo>
                  <a:pt x="252" y="391"/>
                </a:lnTo>
                <a:lnTo>
                  <a:pt x="252" y="391"/>
                </a:lnTo>
                <a:cubicBezTo>
                  <a:pt x="252" y="391"/>
                  <a:pt x="244" y="391"/>
                  <a:pt x="244" y="398"/>
                </a:cubicBezTo>
                <a:lnTo>
                  <a:pt x="244" y="398"/>
                </a:lnTo>
                <a:lnTo>
                  <a:pt x="244" y="398"/>
                </a:lnTo>
                <a:lnTo>
                  <a:pt x="244" y="398"/>
                </a:lnTo>
                <a:lnTo>
                  <a:pt x="244" y="398"/>
                </a:lnTo>
                <a:lnTo>
                  <a:pt x="244" y="398"/>
                </a:lnTo>
                <a:lnTo>
                  <a:pt x="244" y="398"/>
                </a:lnTo>
                <a:lnTo>
                  <a:pt x="244" y="398"/>
                </a:lnTo>
                <a:cubicBezTo>
                  <a:pt x="68" y="513"/>
                  <a:pt x="68" y="513"/>
                  <a:pt x="68" y="513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436" y="513"/>
                  <a:pt x="436" y="513"/>
                  <a:pt x="436" y="513"/>
                </a:cubicBezTo>
                <a:lnTo>
                  <a:pt x="267" y="3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4">
            <a:extLst>
              <a:ext uri="{FF2B5EF4-FFF2-40B4-BE49-F238E27FC236}">
                <a16:creationId xmlns:a16="http://schemas.microsoft.com/office/drawing/2014/main" id="{D6D773CF-A209-A841-80D3-7AE15B8F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915" y="7616599"/>
            <a:ext cx="855150" cy="739289"/>
          </a:xfrm>
          <a:custGeom>
            <a:avLst/>
            <a:gdLst>
              <a:gd name="T0" fmla="*/ 344 w 682"/>
              <a:gd name="T1" fmla="*/ 589 h 590"/>
              <a:gd name="T2" fmla="*/ 344 w 682"/>
              <a:gd name="T3" fmla="*/ 589 h 590"/>
              <a:gd name="T4" fmla="*/ 329 w 682"/>
              <a:gd name="T5" fmla="*/ 582 h 590"/>
              <a:gd name="T6" fmla="*/ 99 w 682"/>
              <a:gd name="T7" fmla="*/ 360 h 590"/>
              <a:gd name="T8" fmla="*/ 99 w 682"/>
              <a:gd name="T9" fmla="*/ 360 h 590"/>
              <a:gd name="T10" fmla="*/ 54 w 682"/>
              <a:gd name="T11" fmla="*/ 314 h 590"/>
              <a:gd name="T12" fmla="*/ 0 w 682"/>
              <a:gd name="T13" fmla="*/ 184 h 590"/>
              <a:gd name="T14" fmla="*/ 54 w 682"/>
              <a:gd name="T15" fmla="*/ 54 h 590"/>
              <a:gd name="T16" fmla="*/ 184 w 682"/>
              <a:gd name="T17" fmla="*/ 0 h 590"/>
              <a:gd name="T18" fmla="*/ 314 w 682"/>
              <a:gd name="T19" fmla="*/ 54 h 590"/>
              <a:gd name="T20" fmla="*/ 344 w 682"/>
              <a:gd name="T21" fmla="*/ 85 h 590"/>
              <a:gd name="T22" fmla="*/ 375 w 682"/>
              <a:gd name="T23" fmla="*/ 54 h 590"/>
              <a:gd name="T24" fmla="*/ 497 w 682"/>
              <a:gd name="T25" fmla="*/ 0 h 590"/>
              <a:gd name="T26" fmla="*/ 628 w 682"/>
              <a:gd name="T27" fmla="*/ 54 h 590"/>
              <a:gd name="T28" fmla="*/ 681 w 682"/>
              <a:gd name="T29" fmla="*/ 184 h 590"/>
              <a:gd name="T30" fmla="*/ 628 w 682"/>
              <a:gd name="T31" fmla="*/ 314 h 590"/>
              <a:gd name="T32" fmla="*/ 628 w 682"/>
              <a:gd name="T33" fmla="*/ 314 h 590"/>
              <a:gd name="T34" fmla="*/ 582 w 682"/>
              <a:gd name="T35" fmla="*/ 360 h 590"/>
              <a:gd name="T36" fmla="*/ 582 w 682"/>
              <a:gd name="T37" fmla="*/ 360 h 590"/>
              <a:gd name="T38" fmla="*/ 360 w 682"/>
              <a:gd name="T39" fmla="*/ 582 h 590"/>
              <a:gd name="T40" fmla="*/ 344 w 682"/>
              <a:gd name="T41" fmla="*/ 589 h 590"/>
              <a:gd name="T42" fmla="*/ 138 w 682"/>
              <a:gd name="T43" fmla="*/ 329 h 590"/>
              <a:gd name="T44" fmla="*/ 138 w 682"/>
              <a:gd name="T45" fmla="*/ 329 h 590"/>
              <a:gd name="T46" fmla="*/ 344 w 682"/>
              <a:gd name="T47" fmla="*/ 536 h 590"/>
              <a:gd name="T48" fmla="*/ 551 w 682"/>
              <a:gd name="T49" fmla="*/ 329 h 590"/>
              <a:gd name="T50" fmla="*/ 551 w 682"/>
              <a:gd name="T51" fmla="*/ 329 h 590"/>
              <a:gd name="T52" fmla="*/ 597 w 682"/>
              <a:gd name="T53" fmla="*/ 283 h 590"/>
              <a:gd name="T54" fmla="*/ 635 w 682"/>
              <a:gd name="T55" fmla="*/ 184 h 590"/>
              <a:gd name="T56" fmla="*/ 597 w 682"/>
              <a:gd name="T57" fmla="*/ 85 h 590"/>
              <a:gd name="T58" fmla="*/ 497 w 682"/>
              <a:gd name="T59" fmla="*/ 46 h 590"/>
              <a:gd name="T60" fmla="*/ 406 w 682"/>
              <a:gd name="T61" fmla="*/ 85 h 590"/>
              <a:gd name="T62" fmla="*/ 360 w 682"/>
              <a:gd name="T63" fmla="*/ 130 h 590"/>
              <a:gd name="T64" fmla="*/ 344 w 682"/>
              <a:gd name="T65" fmla="*/ 138 h 590"/>
              <a:gd name="T66" fmla="*/ 329 w 682"/>
              <a:gd name="T67" fmla="*/ 130 h 590"/>
              <a:gd name="T68" fmla="*/ 283 w 682"/>
              <a:gd name="T69" fmla="*/ 85 h 590"/>
              <a:gd name="T70" fmla="*/ 184 w 682"/>
              <a:gd name="T71" fmla="*/ 46 h 590"/>
              <a:gd name="T72" fmla="*/ 84 w 682"/>
              <a:gd name="T73" fmla="*/ 85 h 590"/>
              <a:gd name="T74" fmla="*/ 46 w 682"/>
              <a:gd name="T75" fmla="*/ 184 h 590"/>
              <a:gd name="T76" fmla="*/ 84 w 682"/>
              <a:gd name="T77" fmla="*/ 283 h 590"/>
              <a:gd name="T78" fmla="*/ 130 w 682"/>
              <a:gd name="T79" fmla="*/ 329 h 590"/>
              <a:gd name="T80" fmla="*/ 138 w 682"/>
              <a:gd name="T81" fmla="*/ 329 h 590"/>
              <a:gd name="T82" fmla="*/ 612 w 682"/>
              <a:gd name="T83" fmla="*/ 299 h 590"/>
              <a:gd name="T84" fmla="*/ 612 w 682"/>
              <a:gd name="T85" fmla="*/ 29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2" h="590">
                <a:moveTo>
                  <a:pt x="344" y="589"/>
                </a:moveTo>
                <a:lnTo>
                  <a:pt x="344" y="589"/>
                </a:lnTo>
                <a:cubicBezTo>
                  <a:pt x="337" y="589"/>
                  <a:pt x="329" y="589"/>
                  <a:pt x="329" y="582"/>
                </a:cubicBezTo>
                <a:cubicBezTo>
                  <a:pt x="99" y="360"/>
                  <a:pt x="99" y="360"/>
                  <a:pt x="99" y="360"/>
                </a:cubicBezTo>
                <a:lnTo>
                  <a:pt x="99" y="360"/>
                </a:lnTo>
                <a:cubicBezTo>
                  <a:pt x="54" y="314"/>
                  <a:pt x="54" y="314"/>
                  <a:pt x="54" y="314"/>
                </a:cubicBezTo>
                <a:cubicBezTo>
                  <a:pt x="23" y="276"/>
                  <a:pt x="0" y="230"/>
                  <a:pt x="0" y="184"/>
                </a:cubicBezTo>
                <a:cubicBezTo>
                  <a:pt x="0" y="138"/>
                  <a:pt x="23" y="92"/>
                  <a:pt x="54" y="54"/>
                </a:cubicBezTo>
                <a:cubicBezTo>
                  <a:pt x="92" y="23"/>
                  <a:pt x="138" y="0"/>
                  <a:pt x="184" y="0"/>
                </a:cubicBezTo>
                <a:cubicBezTo>
                  <a:pt x="237" y="0"/>
                  <a:pt x="276" y="23"/>
                  <a:pt x="314" y="54"/>
                </a:cubicBezTo>
                <a:cubicBezTo>
                  <a:pt x="344" y="85"/>
                  <a:pt x="344" y="85"/>
                  <a:pt x="344" y="85"/>
                </a:cubicBezTo>
                <a:cubicBezTo>
                  <a:pt x="375" y="54"/>
                  <a:pt x="375" y="54"/>
                  <a:pt x="375" y="54"/>
                </a:cubicBezTo>
                <a:cubicBezTo>
                  <a:pt x="406" y="23"/>
                  <a:pt x="452" y="0"/>
                  <a:pt x="497" y="0"/>
                </a:cubicBezTo>
                <a:cubicBezTo>
                  <a:pt x="551" y="0"/>
                  <a:pt x="597" y="23"/>
                  <a:pt x="628" y="54"/>
                </a:cubicBezTo>
                <a:cubicBezTo>
                  <a:pt x="666" y="92"/>
                  <a:pt x="681" y="138"/>
                  <a:pt x="681" y="184"/>
                </a:cubicBezTo>
                <a:cubicBezTo>
                  <a:pt x="681" y="230"/>
                  <a:pt x="666" y="276"/>
                  <a:pt x="628" y="314"/>
                </a:cubicBezTo>
                <a:lnTo>
                  <a:pt x="628" y="314"/>
                </a:lnTo>
                <a:cubicBezTo>
                  <a:pt x="582" y="360"/>
                  <a:pt x="582" y="360"/>
                  <a:pt x="582" y="360"/>
                </a:cubicBezTo>
                <a:lnTo>
                  <a:pt x="582" y="360"/>
                </a:lnTo>
                <a:cubicBezTo>
                  <a:pt x="360" y="582"/>
                  <a:pt x="360" y="582"/>
                  <a:pt x="360" y="582"/>
                </a:cubicBezTo>
                <a:cubicBezTo>
                  <a:pt x="352" y="589"/>
                  <a:pt x="352" y="589"/>
                  <a:pt x="344" y="589"/>
                </a:cubicBezTo>
                <a:close/>
                <a:moveTo>
                  <a:pt x="138" y="329"/>
                </a:moveTo>
                <a:lnTo>
                  <a:pt x="138" y="329"/>
                </a:lnTo>
                <a:cubicBezTo>
                  <a:pt x="344" y="536"/>
                  <a:pt x="344" y="536"/>
                  <a:pt x="344" y="536"/>
                </a:cubicBezTo>
                <a:cubicBezTo>
                  <a:pt x="551" y="329"/>
                  <a:pt x="551" y="329"/>
                  <a:pt x="551" y="329"/>
                </a:cubicBezTo>
                <a:lnTo>
                  <a:pt x="551" y="329"/>
                </a:lnTo>
                <a:cubicBezTo>
                  <a:pt x="597" y="283"/>
                  <a:pt x="597" y="283"/>
                  <a:pt x="597" y="283"/>
                </a:cubicBezTo>
                <a:cubicBezTo>
                  <a:pt x="628" y="253"/>
                  <a:pt x="635" y="222"/>
                  <a:pt x="635" y="184"/>
                </a:cubicBezTo>
                <a:cubicBezTo>
                  <a:pt x="635" y="146"/>
                  <a:pt x="628" y="115"/>
                  <a:pt x="597" y="85"/>
                </a:cubicBezTo>
                <a:cubicBezTo>
                  <a:pt x="574" y="62"/>
                  <a:pt x="536" y="46"/>
                  <a:pt x="497" y="46"/>
                </a:cubicBezTo>
                <a:cubicBezTo>
                  <a:pt x="467" y="46"/>
                  <a:pt x="429" y="62"/>
                  <a:pt x="406" y="85"/>
                </a:cubicBezTo>
                <a:cubicBezTo>
                  <a:pt x="360" y="130"/>
                  <a:pt x="360" y="130"/>
                  <a:pt x="360" y="130"/>
                </a:cubicBezTo>
                <a:cubicBezTo>
                  <a:pt x="352" y="138"/>
                  <a:pt x="352" y="138"/>
                  <a:pt x="344" y="138"/>
                </a:cubicBezTo>
                <a:cubicBezTo>
                  <a:pt x="337" y="138"/>
                  <a:pt x="329" y="138"/>
                  <a:pt x="329" y="130"/>
                </a:cubicBezTo>
                <a:cubicBezTo>
                  <a:pt x="283" y="85"/>
                  <a:pt x="283" y="85"/>
                  <a:pt x="283" y="85"/>
                </a:cubicBezTo>
                <a:cubicBezTo>
                  <a:pt x="260" y="62"/>
                  <a:pt x="222" y="46"/>
                  <a:pt x="184" y="46"/>
                </a:cubicBezTo>
                <a:cubicBezTo>
                  <a:pt x="146" y="46"/>
                  <a:pt x="115" y="62"/>
                  <a:pt x="84" y="85"/>
                </a:cubicBezTo>
                <a:cubicBezTo>
                  <a:pt x="61" y="115"/>
                  <a:pt x="46" y="146"/>
                  <a:pt x="46" y="184"/>
                </a:cubicBezTo>
                <a:cubicBezTo>
                  <a:pt x="46" y="222"/>
                  <a:pt x="61" y="253"/>
                  <a:pt x="84" y="283"/>
                </a:cubicBezTo>
                <a:cubicBezTo>
                  <a:pt x="130" y="329"/>
                  <a:pt x="130" y="329"/>
                  <a:pt x="130" y="329"/>
                </a:cubicBezTo>
                <a:cubicBezTo>
                  <a:pt x="130" y="329"/>
                  <a:pt x="130" y="329"/>
                  <a:pt x="138" y="329"/>
                </a:cubicBezTo>
                <a:close/>
                <a:moveTo>
                  <a:pt x="612" y="299"/>
                </a:moveTo>
                <a:lnTo>
                  <a:pt x="612" y="2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5">
            <a:extLst>
              <a:ext uri="{FF2B5EF4-FFF2-40B4-BE49-F238E27FC236}">
                <a16:creationId xmlns:a16="http://schemas.microsoft.com/office/drawing/2014/main" id="{7DF9CB0A-3DF6-214A-A436-B425060B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350" y="7566947"/>
            <a:ext cx="529640" cy="833078"/>
          </a:xfrm>
          <a:custGeom>
            <a:avLst/>
            <a:gdLst>
              <a:gd name="T0" fmla="*/ 215 w 422"/>
              <a:gd name="T1" fmla="*/ 666 h 667"/>
              <a:gd name="T2" fmla="*/ 215 w 422"/>
              <a:gd name="T3" fmla="*/ 666 h 667"/>
              <a:gd name="T4" fmla="*/ 199 w 422"/>
              <a:gd name="T5" fmla="*/ 658 h 667"/>
              <a:gd name="T6" fmla="*/ 100 w 422"/>
              <a:gd name="T7" fmla="*/ 482 h 667"/>
              <a:gd name="T8" fmla="*/ 0 w 422"/>
              <a:gd name="T9" fmla="*/ 214 h 667"/>
              <a:gd name="T10" fmla="*/ 215 w 422"/>
              <a:gd name="T11" fmla="*/ 0 h 667"/>
              <a:gd name="T12" fmla="*/ 421 w 422"/>
              <a:gd name="T13" fmla="*/ 214 h 667"/>
              <a:gd name="T14" fmla="*/ 329 w 422"/>
              <a:gd name="T15" fmla="*/ 482 h 667"/>
              <a:gd name="T16" fmla="*/ 238 w 422"/>
              <a:gd name="T17" fmla="*/ 658 h 667"/>
              <a:gd name="T18" fmla="*/ 215 w 422"/>
              <a:gd name="T19" fmla="*/ 666 h 667"/>
              <a:gd name="T20" fmla="*/ 215 w 422"/>
              <a:gd name="T21" fmla="*/ 46 h 667"/>
              <a:gd name="T22" fmla="*/ 215 w 422"/>
              <a:gd name="T23" fmla="*/ 46 h 667"/>
              <a:gd name="T24" fmla="*/ 46 w 422"/>
              <a:gd name="T25" fmla="*/ 214 h 667"/>
              <a:gd name="T26" fmla="*/ 138 w 422"/>
              <a:gd name="T27" fmla="*/ 467 h 667"/>
              <a:gd name="T28" fmla="*/ 215 w 422"/>
              <a:gd name="T29" fmla="*/ 604 h 667"/>
              <a:gd name="T30" fmla="*/ 291 w 422"/>
              <a:gd name="T31" fmla="*/ 467 h 667"/>
              <a:gd name="T32" fmla="*/ 383 w 422"/>
              <a:gd name="T33" fmla="*/ 214 h 667"/>
              <a:gd name="T34" fmla="*/ 215 w 422"/>
              <a:gd name="T35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2" h="667">
                <a:moveTo>
                  <a:pt x="215" y="666"/>
                </a:moveTo>
                <a:lnTo>
                  <a:pt x="215" y="666"/>
                </a:lnTo>
                <a:cubicBezTo>
                  <a:pt x="207" y="666"/>
                  <a:pt x="199" y="666"/>
                  <a:pt x="199" y="658"/>
                </a:cubicBezTo>
                <a:cubicBezTo>
                  <a:pt x="199" y="658"/>
                  <a:pt x="146" y="574"/>
                  <a:pt x="100" y="482"/>
                </a:cubicBezTo>
                <a:cubicBezTo>
                  <a:pt x="38" y="360"/>
                  <a:pt x="0" y="268"/>
                  <a:pt x="0" y="214"/>
                </a:cubicBezTo>
                <a:cubicBezTo>
                  <a:pt x="0" y="100"/>
                  <a:pt x="100" y="0"/>
                  <a:pt x="215" y="0"/>
                </a:cubicBezTo>
                <a:cubicBezTo>
                  <a:pt x="329" y="0"/>
                  <a:pt x="421" y="100"/>
                  <a:pt x="421" y="214"/>
                </a:cubicBezTo>
                <a:cubicBezTo>
                  <a:pt x="421" y="268"/>
                  <a:pt x="391" y="360"/>
                  <a:pt x="329" y="482"/>
                </a:cubicBezTo>
                <a:cubicBezTo>
                  <a:pt x="283" y="574"/>
                  <a:pt x="238" y="658"/>
                  <a:pt x="238" y="658"/>
                </a:cubicBezTo>
                <a:cubicBezTo>
                  <a:pt x="230" y="666"/>
                  <a:pt x="222" y="666"/>
                  <a:pt x="215" y="666"/>
                </a:cubicBezTo>
                <a:close/>
                <a:moveTo>
                  <a:pt x="215" y="46"/>
                </a:moveTo>
                <a:lnTo>
                  <a:pt x="215" y="46"/>
                </a:lnTo>
                <a:cubicBezTo>
                  <a:pt x="123" y="46"/>
                  <a:pt x="46" y="123"/>
                  <a:pt x="46" y="214"/>
                </a:cubicBezTo>
                <a:cubicBezTo>
                  <a:pt x="46" y="245"/>
                  <a:pt x="62" y="314"/>
                  <a:pt x="138" y="467"/>
                </a:cubicBezTo>
                <a:cubicBezTo>
                  <a:pt x="169" y="520"/>
                  <a:pt x="199" y="574"/>
                  <a:pt x="215" y="604"/>
                </a:cubicBezTo>
                <a:cubicBezTo>
                  <a:pt x="230" y="574"/>
                  <a:pt x="261" y="520"/>
                  <a:pt x="291" y="467"/>
                </a:cubicBezTo>
                <a:cubicBezTo>
                  <a:pt x="368" y="314"/>
                  <a:pt x="383" y="245"/>
                  <a:pt x="383" y="214"/>
                </a:cubicBezTo>
                <a:cubicBezTo>
                  <a:pt x="383" y="123"/>
                  <a:pt x="306" y="46"/>
                  <a:pt x="215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6">
            <a:extLst>
              <a:ext uri="{FF2B5EF4-FFF2-40B4-BE49-F238E27FC236}">
                <a16:creationId xmlns:a16="http://schemas.microsoft.com/office/drawing/2014/main" id="{99F67E23-DEB2-A54E-B6F1-4B25735C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795" y="7699357"/>
            <a:ext cx="248271" cy="248267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0 w 200"/>
              <a:gd name="T5" fmla="*/ 100 h 200"/>
              <a:gd name="T6" fmla="*/ 100 w 200"/>
              <a:gd name="T7" fmla="*/ 0 h 200"/>
              <a:gd name="T8" fmla="*/ 199 w 200"/>
              <a:gd name="T9" fmla="*/ 100 h 200"/>
              <a:gd name="T10" fmla="*/ 100 w 200"/>
              <a:gd name="T11" fmla="*/ 199 h 200"/>
              <a:gd name="T12" fmla="*/ 100 w 200"/>
              <a:gd name="T13" fmla="*/ 46 h 200"/>
              <a:gd name="T14" fmla="*/ 100 w 200"/>
              <a:gd name="T15" fmla="*/ 46 h 200"/>
              <a:gd name="T16" fmla="*/ 46 w 200"/>
              <a:gd name="T17" fmla="*/ 100 h 200"/>
              <a:gd name="T18" fmla="*/ 100 w 200"/>
              <a:gd name="T19" fmla="*/ 153 h 200"/>
              <a:gd name="T20" fmla="*/ 153 w 200"/>
              <a:gd name="T21" fmla="*/ 100 h 200"/>
              <a:gd name="T22" fmla="*/ 100 w 200"/>
              <a:gd name="T23" fmla="*/ 4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46" y="199"/>
                  <a:pt x="0" y="153"/>
                  <a:pt x="0" y="100"/>
                </a:cubicBezTo>
                <a:cubicBezTo>
                  <a:pt x="0" y="46"/>
                  <a:pt x="46" y="0"/>
                  <a:pt x="100" y="0"/>
                </a:cubicBezTo>
                <a:cubicBezTo>
                  <a:pt x="153" y="0"/>
                  <a:pt x="199" y="46"/>
                  <a:pt x="199" y="100"/>
                </a:cubicBezTo>
                <a:cubicBezTo>
                  <a:pt x="199" y="153"/>
                  <a:pt x="153" y="199"/>
                  <a:pt x="100" y="199"/>
                </a:cubicBezTo>
                <a:close/>
                <a:moveTo>
                  <a:pt x="100" y="46"/>
                </a:moveTo>
                <a:lnTo>
                  <a:pt x="100" y="46"/>
                </a:lnTo>
                <a:cubicBezTo>
                  <a:pt x="69" y="46"/>
                  <a:pt x="46" y="69"/>
                  <a:pt x="46" y="100"/>
                </a:cubicBezTo>
                <a:cubicBezTo>
                  <a:pt x="46" y="130"/>
                  <a:pt x="69" y="153"/>
                  <a:pt x="100" y="153"/>
                </a:cubicBezTo>
                <a:cubicBezTo>
                  <a:pt x="130" y="153"/>
                  <a:pt x="153" y="130"/>
                  <a:pt x="153" y="100"/>
                </a:cubicBezTo>
                <a:cubicBezTo>
                  <a:pt x="153" y="69"/>
                  <a:pt x="130" y="46"/>
                  <a:pt x="100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C3EC16BC-DCD5-C346-8F8F-B34E20E927B5}"/>
              </a:ext>
            </a:extLst>
          </p:cNvPr>
          <p:cNvSpPr txBox="1"/>
          <p:nvPr/>
        </p:nvSpPr>
        <p:spPr>
          <a:xfrm>
            <a:off x="10651394" y="894881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FABFCE68-D2DA-FB48-AB85-D93056C68D39}"/>
              </a:ext>
            </a:extLst>
          </p:cNvPr>
          <p:cNvSpPr txBox="1"/>
          <p:nvPr/>
        </p:nvSpPr>
        <p:spPr>
          <a:xfrm>
            <a:off x="2451398" y="24103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E06305-00D4-7943-B433-89DF95A241BE}"/>
              </a:ext>
            </a:extLst>
          </p:cNvPr>
          <p:cNvGrpSpPr/>
          <p:nvPr/>
        </p:nvGrpSpPr>
        <p:grpSpPr>
          <a:xfrm>
            <a:off x="2622357" y="5025865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C57289DA-51EF-124A-BDC2-05BD8B9FA84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ADDF91B9-6B15-224A-9EEF-A80B8D52A9A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B5FE66-09B0-D54F-BC20-0A94373C9A1E}"/>
              </a:ext>
            </a:extLst>
          </p:cNvPr>
          <p:cNvGrpSpPr/>
          <p:nvPr/>
        </p:nvGrpSpPr>
        <p:grpSpPr>
          <a:xfrm>
            <a:off x="7311749" y="5025865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DEDCA9D1-E96D-C049-A3AB-4889649A11D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CA665AAF-6FB1-DC4F-9243-7E52BB4381C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F4552A3-C039-424A-82E0-1D87AE7D1ECF}"/>
              </a:ext>
            </a:extLst>
          </p:cNvPr>
          <p:cNvGrpSpPr/>
          <p:nvPr/>
        </p:nvGrpSpPr>
        <p:grpSpPr>
          <a:xfrm>
            <a:off x="12001140" y="5025865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A0FFDD6E-5ACB-394A-9A70-0135201BCC6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577AEA6A-CDF3-0A44-B748-6ADAB447C8D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7185B-B282-0849-8ABB-B0FD06E9589F}"/>
              </a:ext>
            </a:extLst>
          </p:cNvPr>
          <p:cNvGrpSpPr/>
          <p:nvPr/>
        </p:nvGrpSpPr>
        <p:grpSpPr>
          <a:xfrm>
            <a:off x="16690530" y="5025865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DDA5F5F5-5011-F041-ABFB-87E4622F4DE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83B592B-0A36-B149-B157-FEEB334D393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adroTexto 516">
            <a:extLst>
              <a:ext uri="{FF2B5EF4-FFF2-40B4-BE49-F238E27FC236}">
                <a16:creationId xmlns:a16="http://schemas.microsoft.com/office/drawing/2014/main" id="{555AF362-81BA-D347-9F24-C0EFA87BC650}"/>
              </a:ext>
            </a:extLst>
          </p:cNvPr>
          <p:cNvSpPr txBox="1"/>
          <p:nvPr/>
        </p:nvSpPr>
        <p:spPr>
          <a:xfrm>
            <a:off x="10651394" y="894881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5B37B0AF-1B3D-F345-B70D-0CF12A5B64A7}"/>
              </a:ext>
            </a:extLst>
          </p:cNvPr>
          <p:cNvSpPr txBox="1"/>
          <p:nvPr/>
        </p:nvSpPr>
        <p:spPr>
          <a:xfrm>
            <a:off x="2451398" y="241030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1" name="Freeform 1">
            <a:extLst>
              <a:ext uri="{FF2B5EF4-FFF2-40B4-BE49-F238E27FC236}">
                <a16:creationId xmlns:a16="http://schemas.microsoft.com/office/drawing/2014/main" id="{CC991050-1957-584C-A0B7-4123D9A2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326" y="5836716"/>
            <a:ext cx="2557602" cy="2562382"/>
          </a:xfrm>
          <a:custGeom>
            <a:avLst/>
            <a:gdLst>
              <a:gd name="T0" fmla="*/ 2357 w 2358"/>
              <a:gd name="T1" fmla="*/ 1177 h 2365"/>
              <a:gd name="T2" fmla="*/ 2357 w 2358"/>
              <a:gd name="T3" fmla="*/ 1177 h 2365"/>
              <a:gd name="T4" fmla="*/ 1178 w 2358"/>
              <a:gd name="T5" fmla="*/ 2364 h 2365"/>
              <a:gd name="T6" fmla="*/ 0 w 2358"/>
              <a:gd name="T7" fmla="*/ 1177 h 2365"/>
              <a:gd name="T8" fmla="*/ 1178 w 2358"/>
              <a:gd name="T9" fmla="*/ 0 h 2365"/>
              <a:gd name="T10" fmla="*/ 2357 w 2358"/>
              <a:gd name="T11" fmla="*/ 1177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8" h="2365">
                <a:moveTo>
                  <a:pt x="2357" y="1177"/>
                </a:moveTo>
                <a:lnTo>
                  <a:pt x="2357" y="1177"/>
                </a:lnTo>
                <a:cubicBezTo>
                  <a:pt x="2357" y="1834"/>
                  <a:pt x="1826" y="2364"/>
                  <a:pt x="1178" y="2364"/>
                </a:cubicBezTo>
                <a:cubicBezTo>
                  <a:pt x="522" y="2364"/>
                  <a:pt x="0" y="1834"/>
                  <a:pt x="0" y="1177"/>
                </a:cubicBezTo>
                <a:cubicBezTo>
                  <a:pt x="0" y="531"/>
                  <a:pt x="522" y="0"/>
                  <a:pt x="1178" y="0"/>
                </a:cubicBezTo>
                <a:cubicBezTo>
                  <a:pt x="1826" y="0"/>
                  <a:pt x="2357" y="531"/>
                  <a:pt x="2357" y="11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">
            <a:extLst>
              <a:ext uri="{FF2B5EF4-FFF2-40B4-BE49-F238E27FC236}">
                <a16:creationId xmlns:a16="http://schemas.microsoft.com/office/drawing/2014/main" id="{F99FBA73-D572-4D4D-B1FB-CA9A2E4C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326" y="8399097"/>
            <a:ext cx="2557602" cy="2557602"/>
          </a:xfrm>
          <a:custGeom>
            <a:avLst/>
            <a:gdLst>
              <a:gd name="T0" fmla="*/ 2357 w 2358"/>
              <a:gd name="T1" fmla="*/ 1179 h 2358"/>
              <a:gd name="T2" fmla="*/ 2357 w 2358"/>
              <a:gd name="T3" fmla="*/ 1179 h 2358"/>
              <a:gd name="T4" fmla="*/ 1178 w 2358"/>
              <a:gd name="T5" fmla="*/ 2357 h 2358"/>
              <a:gd name="T6" fmla="*/ 0 w 2358"/>
              <a:gd name="T7" fmla="*/ 1179 h 2358"/>
              <a:gd name="T8" fmla="*/ 1178 w 2358"/>
              <a:gd name="T9" fmla="*/ 0 h 2358"/>
              <a:gd name="T10" fmla="*/ 2357 w 2358"/>
              <a:gd name="T11" fmla="*/ 1179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8" h="2358">
                <a:moveTo>
                  <a:pt x="2357" y="1179"/>
                </a:moveTo>
                <a:lnTo>
                  <a:pt x="2357" y="1179"/>
                </a:lnTo>
                <a:cubicBezTo>
                  <a:pt x="2357" y="1826"/>
                  <a:pt x="1826" y="2357"/>
                  <a:pt x="1178" y="2357"/>
                </a:cubicBezTo>
                <a:cubicBezTo>
                  <a:pt x="522" y="2357"/>
                  <a:pt x="0" y="1826"/>
                  <a:pt x="0" y="1179"/>
                </a:cubicBezTo>
                <a:cubicBezTo>
                  <a:pt x="0" y="522"/>
                  <a:pt x="522" y="0"/>
                  <a:pt x="1178" y="0"/>
                </a:cubicBezTo>
                <a:cubicBezTo>
                  <a:pt x="1826" y="0"/>
                  <a:pt x="2357" y="522"/>
                  <a:pt x="2357" y="11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AE4D6C74-B909-8E49-A083-24E25E21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73" y="5836716"/>
            <a:ext cx="2567160" cy="2562382"/>
          </a:xfrm>
          <a:custGeom>
            <a:avLst/>
            <a:gdLst>
              <a:gd name="T0" fmla="*/ 2366 w 2367"/>
              <a:gd name="T1" fmla="*/ 1177 h 2365"/>
              <a:gd name="T2" fmla="*/ 2366 w 2367"/>
              <a:gd name="T3" fmla="*/ 1177 h 2365"/>
              <a:gd name="T4" fmla="*/ 1179 w 2367"/>
              <a:gd name="T5" fmla="*/ 2364 h 2365"/>
              <a:gd name="T6" fmla="*/ 0 w 2367"/>
              <a:gd name="T7" fmla="*/ 1177 h 2365"/>
              <a:gd name="T8" fmla="*/ 1179 w 2367"/>
              <a:gd name="T9" fmla="*/ 0 h 2365"/>
              <a:gd name="T10" fmla="*/ 2366 w 2367"/>
              <a:gd name="T11" fmla="*/ 1177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7" h="2365">
                <a:moveTo>
                  <a:pt x="2366" y="1177"/>
                </a:moveTo>
                <a:lnTo>
                  <a:pt x="2366" y="1177"/>
                </a:lnTo>
                <a:cubicBezTo>
                  <a:pt x="2366" y="1834"/>
                  <a:pt x="1835" y="2364"/>
                  <a:pt x="1179" y="2364"/>
                </a:cubicBezTo>
                <a:cubicBezTo>
                  <a:pt x="531" y="2364"/>
                  <a:pt x="0" y="1834"/>
                  <a:pt x="0" y="1177"/>
                </a:cubicBezTo>
                <a:cubicBezTo>
                  <a:pt x="0" y="531"/>
                  <a:pt x="531" y="0"/>
                  <a:pt x="1179" y="0"/>
                </a:cubicBezTo>
                <a:cubicBezTo>
                  <a:pt x="1835" y="0"/>
                  <a:pt x="2366" y="531"/>
                  <a:pt x="2366" y="11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4">
            <a:extLst>
              <a:ext uri="{FF2B5EF4-FFF2-40B4-BE49-F238E27FC236}">
                <a16:creationId xmlns:a16="http://schemas.microsoft.com/office/drawing/2014/main" id="{00450F1A-5322-9A47-A508-6830F6B9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73" y="8399097"/>
            <a:ext cx="2567160" cy="2557602"/>
          </a:xfrm>
          <a:custGeom>
            <a:avLst/>
            <a:gdLst>
              <a:gd name="T0" fmla="*/ 2366 w 2367"/>
              <a:gd name="T1" fmla="*/ 1179 h 2358"/>
              <a:gd name="T2" fmla="*/ 2366 w 2367"/>
              <a:gd name="T3" fmla="*/ 1179 h 2358"/>
              <a:gd name="T4" fmla="*/ 1179 w 2367"/>
              <a:gd name="T5" fmla="*/ 2357 h 2358"/>
              <a:gd name="T6" fmla="*/ 0 w 2367"/>
              <a:gd name="T7" fmla="*/ 1179 h 2358"/>
              <a:gd name="T8" fmla="*/ 1179 w 2367"/>
              <a:gd name="T9" fmla="*/ 0 h 2358"/>
              <a:gd name="T10" fmla="*/ 2366 w 2367"/>
              <a:gd name="T11" fmla="*/ 1179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7" h="2358">
                <a:moveTo>
                  <a:pt x="2366" y="1179"/>
                </a:moveTo>
                <a:lnTo>
                  <a:pt x="2366" y="1179"/>
                </a:lnTo>
                <a:cubicBezTo>
                  <a:pt x="2366" y="1826"/>
                  <a:pt x="1835" y="2357"/>
                  <a:pt x="1179" y="2357"/>
                </a:cubicBezTo>
                <a:cubicBezTo>
                  <a:pt x="531" y="2357"/>
                  <a:pt x="0" y="1826"/>
                  <a:pt x="0" y="1179"/>
                </a:cubicBezTo>
                <a:cubicBezTo>
                  <a:pt x="0" y="522"/>
                  <a:pt x="531" y="0"/>
                  <a:pt x="1179" y="0"/>
                </a:cubicBezTo>
                <a:cubicBezTo>
                  <a:pt x="1835" y="0"/>
                  <a:pt x="2366" y="522"/>
                  <a:pt x="2366" y="11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D8D9815-AFA0-6243-B272-6B22CD7B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86" y="5808032"/>
            <a:ext cx="4584558" cy="5072178"/>
          </a:xfrm>
          <a:custGeom>
            <a:avLst/>
            <a:gdLst>
              <a:gd name="T0" fmla="*/ 4227 w 4228"/>
              <a:gd name="T1" fmla="*/ 4676 h 4677"/>
              <a:gd name="T2" fmla="*/ 0 w 4228"/>
              <a:gd name="T3" fmla="*/ 4676 h 4677"/>
              <a:gd name="T4" fmla="*/ 0 w 4228"/>
              <a:gd name="T5" fmla="*/ 0 h 4677"/>
              <a:gd name="T6" fmla="*/ 4227 w 4228"/>
              <a:gd name="T7" fmla="*/ 0 h 4677"/>
              <a:gd name="T8" fmla="*/ 4227 w 4228"/>
              <a:gd name="T9" fmla="*/ 4676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8" h="4677">
                <a:moveTo>
                  <a:pt x="4227" y="4676"/>
                </a:moveTo>
                <a:lnTo>
                  <a:pt x="0" y="4676"/>
                </a:lnTo>
                <a:lnTo>
                  <a:pt x="0" y="0"/>
                </a:lnTo>
                <a:lnTo>
                  <a:pt x="4227" y="0"/>
                </a:lnTo>
                <a:lnTo>
                  <a:pt x="4227" y="46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0">
            <a:extLst>
              <a:ext uri="{FF2B5EF4-FFF2-40B4-BE49-F238E27FC236}">
                <a16:creationId xmlns:a16="http://schemas.microsoft.com/office/drawing/2014/main" id="{828435A1-3530-5549-BDE9-D1A73C01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714" y="6840634"/>
            <a:ext cx="138635" cy="66928"/>
          </a:xfrm>
          <a:custGeom>
            <a:avLst/>
            <a:gdLst>
              <a:gd name="T0" fmla="*/ 0 w 127"/>
              <a:gd name="T1" fmla="*/ 0 h 63"/>
              <a:gd name="T2" fmla="*/ 108 w 127"/>
              <a:gd name="T3" fmla="*/ 62 h 63"/>
              <a:gd name="T4" fmla="*/ 126 w 127"/>
              <a:gd name="T5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63">
                <a:moveTo>
                  <a:pt x="0" y="0"/>
                </a:moveTo>
                <a:lnTo>
                  <a:pt x="108" y="62"/>
                </a:lnTo>
                <a:lnTo>
                  <a:pt x="126" y="53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Freeform 411">
            <a:extLst>
              <a:ext uri="{FF2B5EF4-FFF2-40B4-BE49-F238E27FC236}">
                <a16:creationId xmlns:a16="http://schemas.microsoft.com/office/drawing/2014/main" id="{BC9496A6-3059-8B47-A2B1-AF20110F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598" y="6687656"/>
            <a:ext cx="119513" cy="95611"/>
          </a:xfrm>
          <a:custGeom>
            <a:avLst/>
            <a:gdLst>
              <a:gd name="T0" fmla="*/ 0 w 109"/>
              <a:gd name="T1" fmla="*/ 89 h 90"/>
              <a:gd name="T2" fmla="*/ 90 w 109"/>
              <a:gd name="T3" fmla="*/ 17 h 90"/>
              <a:gd name="T4" fmla="*/ 108 w 109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90">
                <a:moveTo>
                  <a:pt x="0" y="89"/>
                </a:moveTo>
                <a:lnTo>
                  <a:pt x="90" y="17"/>
                </a:lnTo>
                <a:lnTo>
                  <a:pt x="108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Line 412">
            <a:extLst>
              <a:ext uri="{FF2B5EF4-FFF2-40B4-BE49-F238E27FC236}">
                <a16:creationId xmlns:a16="http://schemas.microsoft.com/office/drawing/2014/main" id="{2A8F1871-8CB9-E045-8FA9-94C759615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09211" y="6391261"/>
            <a:ext cx="114733" cy="114734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Line 413">
            <a:extLst>
              <a:ext uri="{FF2B5EF4-FFF2-40B4-BE49-F238E27FC236}">
                <a16:creationId xmlns:a16="http://schemas.microsoft.com/office/drawing/2014/main" id="{EA12AC1B-DBB2-D142-A965-11533DA72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48632" y="6243065"/>
            <a:ext cx="157757" cy="47806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Freeform 414">
            <a:extLst>
              <a:ext uri="{FF2B5EF4-FFF2-40B4-BE49-F238E27FC236}">
                <a16:creationId xmlns:a16="http://schemas.microsoft.com/office/drawing/2014/main" id="{DD17074B-129F-334F-B775-6168B222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200" y="6305211"/>
            <a:ext cx="157757" cy="38245"/>
          </a:xfrm>
          <a:custGeom>
            <a:avLst/>
            <a:gdLst>
              <a:gd name="T0" fmla="*/ 0 w 145"/>
              <a:gd name="T1" fmla="*/ 0 h 37"/>
              <a:gd name="T2" fmla="*/ 54 w 145"/>
              <a:gd name="T3" fmla="*/ 18 h 37"/>
              <a:gd name="T4" fmla="*/ 144 w 145"/>
              <a:gd name="T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37">
                <a:moveTo>
                  <a:pt x="0" y="0"/>
                </a:moveTo>
                <a:lnTo>
                  <a:pt x="54" y="18"/>
                </a:lnTo>
                <a:lnTo>
                  <a:pt x="144" y="36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Line 415">
            <a:extLst>
              <a:ext uri="{FF2B5EF4-FFF2-40B4-BE49-F238E27FC236}">
                <a16:creationId xmlns:a16="http://schemas.microsoft.com/office/drawing/2014/main" id="{4AF885B2-181C-9D4B-87AD-430245E61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7863" y="6453410"/>
            <a:ext cx="129077" cy="10517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Freeform 416">
            <a:extLst>
              <a:ext uri="{FF2B5EF4-FFF2-40B4-BE49-F238E27FC236}">
                <a16:creationId xmlns:a16="http://schemas.microsoft.com/office/drawing/2014/main" id="{40FC1F88-6F2B-9A42-A8AA-554D4358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308" y="6596827"/>
            <a:ext cx="157760" cy="19122"/>
          </a:xfrm>
          <a:custGeom>
            <a:avLst/>
            <a:gdLst>
              <a:gd name="T0" fmla="*/ 0 w 144"/>
              <a:gd name="T1" fmla="*/ 0 h 19"/>
              <a:gd name="T2" fmla="*/ 9 w 144"/>
              <a:gd name="T3" fmla="*/ 0 h 19"/>
              <a:gd name="T4" fmla="*/ 143 w 144"/>
              <a:gd name="T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9">
                <a:moveTo>
                  <a:pt x="0" y="0"/>
                </a:moveTo>
                <a:lnTo>
                  <a:pt x="9" y="0"/>
                </a:lnTo>
                <a:lnTo>
                  <a:pt x="143" y="18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Freeform 417">
            <a:extLst>
              <a:ext uri="{FF2B5EF4-FFF2-40B4-BE49-F238E27FC236}">
                <a16:creationId xmlns:a16="http://schemas.microsoft.com/office/drawing/2014/main" id="{37EB9047-9FEC-EB40-9B4F-295DED87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096" y="6453410"/>
            <a:ext cx="119513" cy="109951"/>
          </a:xfrm>
          <a:custGeom>
            <a:avLst/>
            <a:gdLst>
              <a:gd name="T0" fmla="*/ 0 w 109"/>
              <a:gd name="T1" fmla="*/ 99 h 100"/>
              <a:gd name="T2" fmla="*/ 18 w 109"/>
              <a:gd name="T3" fmla="*/ 89 h 100"/>
              <a:gd name="T4" fmla="*/ 108 w 109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" h="100">
                <a:moveTo>
                  <a:pt x="0" y="99"/>
                </a:moveTo>
                <a:lnTo>
                  <a:pt x="18" y="89"/>
                </a:lnTo>
                <a:lnTo>
                  <a:pt x="108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Freeform 418">
            <a:extLst>
              <a:ext uri="{FF2B5EF4-FFF2-40B4-BE49-F238E27FC236}">
                <a16:creationId xmlns:a16="http://schemas.microsoft.com/office/drawing/2014/main" id="{549B8D5F-8BCE-1A4B-BE83-24FF5C31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8709" y="6118770"/>
            <a:ext cx="47806" cy="148196"/>
          </a:xfrm>
          <a:custGeom>
            <a:avLst/>
            <a:gdLst>
              <a:gd name="T0" fmla="*/ 0 w 46"/>
              <a:gd name="T1" fmla="*/ 135 h 136"/>
              <a:gd name="T2" fmla="*/ 9 w 46"/>
              <a:gd name="T3" fmla="*/ 126 h 136"/>
              <a:gd name="T4" fmla="*/ 45 w 46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36">
                <a:moveTo>
                  <a:pt x="0" y="135"/>
                </a:moveTo>
                <a:lnTo>
                  <a:pt x="9" y="126"/>
                </a:lnTo>
                <a:lnTo>
                  <a:pt x="45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419">
            <a:extLst>
              <a:ext uri="{FF2B5EF4-FFF2-40B4-BE49-F238E27FC236}">
                <a16:creationId xmlns:a16="http://schemas.microsoft.com/office/drawing/2014/main" id="{4EB58A70-9980-BF40-8878-A9CECDFA77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22613" y="5831937"/>
            <a:ext cx="19122" cy="38245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420">
            <a:extLst>
              <a:ext uri="{FF2B5EF4-FFF2-40B4-BE49-F238E27FC236}">
                <a16:creationId xmlns:a16="http://schemas.microsoft.com/office/drawing/2014/main" id="{C1F04FA5-2014-834D-B5E9-698B17301E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71592" y="10717671"/>
            <a:ext cx="19122" cy="157757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Freeform 421">
            <a:extLst>
              <a:ext uri="{FF2B5EF4-FFF2-40B4-BE49-F238E27FC236}">
                <a16:creationId xmlns:a16="http://schemas.microsoft.com/office/drawing/2014/main" id="{06E9B984-67FA-504E-9B28-BD310A07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8959" y="10301761"/>
            <a:ext cx="28683" cy="157760"/>
          </a:xfrm>
          <a:custGeom>
            <a:avLst/>
            <a:gdLst>
              <a:gd name="T0" fmla="*/ 0 w 28"/>
              <a:gd name="T1" fmla="*/ 144 h 145"/>
              <a:gd name="T2" fmla="*/ 9 w 28"/>
              <a:gd name="T3" fmla="*/ 99 h 145"/>
              <a:gd name="T4" fmla="*/ 27 w 28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145">
                <a:moveTo>
                  <a:pt x="0" y="144"/>
                </a:moveTo>
                <a:lnTo>
                  <a:pt x="9" y="99"/>
                </a:lnTo>
                <a:lnTo>
                  <a:pt x="27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Freeform 422">
            <a:extLst>
              <a:ext uri="{FF2B5EF4-FFF2-40B4-BE49-F238E27FC236}">
                <a16:creationId xmlns:a16="http://schemas.microsoft.com/office/drawing/2014/main" id="{89EB0003-DCBD-AF44-8CE2-5352F906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326" y="9890633"/>
            <a:ext cx="19122" cy="157760"/>
          </a:xfrm>
          <a:custGeom>
            <a:avLst/>
            <a:gdLst>
              <a:gd name="T0" fmla="*/ 9 w 19"/>
              <a:gd name="T1" fmla="*/ 144 h 145"/>
              <a:gd name="T2" fmla="*/ 18 w 19"/>
              <a:gd name="T3" fmla="*/ 81 h 145"/>
              <a:gd name="T4" fmla="*/ 0 w 19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45">
                <a:moveTo>
                  <a:pt x="9" y="144"/>
                </a:moveTo>
                <a:lnTo>
                  <a:pt x="18" y="81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Freeform 423">
            <a:extLst>
              <a:ext uri="{FF2B5EF4-FFF2-40B4-BE49-F238E27FC236}">
                <a16:creationId xmlns:a16="http://schemas.microsoft.com/office/drawing/2014/main" id="{1CA61ACC-3D17-C643-B088-4F04313D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031" y="9503409"/>
            <a:ext cx="57367" cy="148196"/>
          </a:xfrm>
          <a:custGeom>
            <a:avLst/>
            <a:gdLst>
              <a:gd name="T0" fmla="*/ 54 w 55"/>
              <a:gd name="T1" fmla="*/ 135 h 136"/>
              <a:gd name="T2" fmla="*/ 18 w 55"/>
              <a:gd name="T3" fmla="*/ 45 h 136"/>
              <a:gd name="T4" fmla="*/ 0 w 55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136">
                <a:moveTo>
                  <a:pt x="54" y="135"/>
                </a:moveTo>
                <a:lnTo>
                  <a:pt x="18" y="45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Freeform 424">
            <a:extLst>
              <a:ext uri="{FF2B5EF4-FFF2-40B4-BE49-F238E27FC236}">
                <a16:creationId xmlns:a16="http://schemas.microsoft.com/office/drawing/2014/main" id="{6480B4F2-5DB8-0D4F-88A6-6A589457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835" y="9111402"/>
            <a:ext cx="47806" cy="148196"/>
          </a:xfrm>
          <a:custGeom>
            <a:avLst/>
            <a:gdLst>
              <a:gd name="T0" fmla="*/ 45 w 46"/>
              <a:gd name="T1" fmla="*/ 135 h 136"/>
              <a:gd name="T2" fmla="*/ 27 w 46"/>
              <a:gd name="T3" fmla="*/ 90 h 136"/>
              <a:gd name="T4" fmla="*/ 0 w 46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36">
                <a:moveTo>
                  <a:pt x="45" y="135"/>
                </a:moveTo>
                <a:lnTo>
                  <a:pt x="27" y="90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Freeform 425">
            <a:extLst>
              <a:ext uri="{FF2B5EF4-FFF2-40B4-BE49-F238E27FC236}">
                <a16:creationId xmlns:a16="http://schemas.microsoft.com/office/drawing/2014/main" id="{8AE217AE-872C-4042-B9CD-786200F0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346" y="8705053"/>
            <a:ext cx="19122" cy="157760"/>
          </a:xfrm>
          <a:custGeom>
            <a:avLst/>
            <a:gdLst>
              <a:gd name="T0" fmla="*/ 17 w 18"/>
              <a:gd name="T1" fmla="*/ 144 h 145"/>
              <a:gd name="T2" fmla="*/ 0 w 18"/>
              <a:gd name="T3" fmla="*/ 9 h 145"/>
              <a:gd name="T4" fmla="*/ 0 w 18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45">
                <a:moveTo>
                  <a:pt x="17" y="144"/>
                </a:move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26">
            <a:extLst>
              <a:ext uri="{FF2B5EF4-FFF2-40B4-BE49-F238E27FC236}">
                <a16:creationId xmlns:a16="http://schemas.microsoft.com/office/drawing/2014/main" id="{994A472E-4C17-4449-8006-EC0C03CB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346" y="8303486"/>
            <a:ext cx="38244" cy="148199"/>
          </a:xfrm>
          <a:custGeom>
            <a:avLst/>
            <a:gdLst>
              <a:gd name="T0" fmla="*/ 0 w 36"/>
              <a:gd name="T1" fmla="*/ 135 h 136"/>
              <a:gd name="T2" fmla="*/ 17 w 36"/>
              <a:gd name="T3" fmla="*/ 10 h 136"/>
              <a:gd name="T4" fmla="*/ 35 w 36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136">
                <a:moveTo>
                  <a:pt x="0" y="135"/>
                </a:moveTo>
                <a:lnTo>
                  <a:pt x="17" y="10"/>
                </a:lnTo>
                <a:lnTo>
                  <a:pt x="35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Freeform 427">
            <a:extLst>
              <a:ext uri="{FF2B5EF4-FFF2-40B4-BE49-F238E27FC236}">
                <a16:creationId xmlns:a16="http://schemas.microsoft.com/office/drawing/2014/main" id="{C532E408-E30C-0B47-A73F-372C8CB1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154" y="8097923"/>
            <a:ext cx="148199" cy="47806"/>
          </a:xfrm>
          <a:custGeom>
            <a:avLst/>
            <a:gdLst>
              <a:gd name="T0" fmla="*/ 0 w 136"/>
              <a:gd name="T1" fmla="*/ 44 h 45"/>
              <a:gd name="T2" fmla="*/ 117 w 136"/>
              <a:gd name="T3" fmla="*/ 9 h 45"/>
              <a:gd name="T4" fmla="*/ 135 w 136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45">
                <a:moveTo>
                  <a:pt x="0" y="44"/>
                </a:moveTo>
                <a:lnTo>
                  <a:pt x="117" y="9"/>
                </a:lnTo>
                <a:lnTo>
                  <a:pt x="135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Freeform 428">
            <a:extLst>
              <a:ext uri="{FF2B5EF4-FFF2-40B4-BE49-F238E27FC236}">
                <a16:creationId xmlns:a16="http://schemas.microsoft.com/office/drawing/2014/main" id="{912DB900-6678-5C4E-AE4B-6FA58229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721" y="8050118"/>
            <a:ext cx="157760" cy="9561"/>
          </a:xfrm>
          <a:custGeom>
            <a:avLst/>
            <a:gdLst>
              <a:gd name="T0" fmla="*/ 0 w 145"/>
              <a:gd name="T1" fmla="*/ 0 h 10"/>
              <a:gd name="T2" fmla="*/ 99 w 145"/>
              <a:gd name="T3" fmla="*/ 0 h 10"/>
              <a:gd name="T4" fmla="*/ 144 w 145"/>
              <a:gd name="T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0">
                <a:moveTo>
                  <a:pt x="0" y="0"/>
                </a:moveTo>
                <a:lnTo>
                  <a:pt x="99" y="0"/>
                </a:lnTo>
                <a:lnTo>
                  <a:pt x="144" y="9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29">
            <a:extLst>
              <a:ext uri="{FF2B5EF4-FFF2-40B4-BE49-F238E27FC236}">
                <a16:creationId xmlns:a16="http://schemas.microsoft.com/office/drawing/2014/main" id="{35439888-8214-2842-8382-673E577DB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3586" y="9885854"/>
            <a:ext cx="157757" cy="19122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Line 430">
            <a:extLst>
              <a:ext uri="{FF2B5EF4-FFF2-40B4-BE49-F238E27FC236}">
                <a16:creationId xmlns:a16="http://schemas.microsoft.com/office/drawing/2014/main" id="{A0EC96BC-F61A-2442-B05E-C840509A7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44714" y="9952781"/>
            <a:ext cx="157757" cy="1912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31">
            <a:extLst>
              <a:ext uri="{FF2B5EF4-FFF2-40B4-BE49-F238E27FC236}">
                <a16:creationId xmlns:a16="http://schemas.microsoft.com/office/drawing/2014/main" id="{ED040E5A-798D-1A4C-9671-F5B9B2C78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5843" y="10019709"/>
            <a:ext cx="148196" cy="66928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32">
            <a:extLst>
              <a:ext uri="{FF2B5EF4-FFF2-40B4-BE49-F238E27FC236}">
                <a16:creationId xmlns:a16="http://schemas.microsoft.com/office/drawing/2014/main" id="{EF7244DB-B30E-4648-B8AF-55651E472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3506" y="10196589"/>
            <a:ext cx="138638" cy="57367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33">
            <a:extLst>
              <a:ext uri="{FF2B5EF4-FFF2-40B4-BE49-F238E27FC236}">
                <a16:creationId xmlns:a16="http://schemas.microsoft.com/office/drawing/2014/main" id="{5B826446-EC2C-4041-824D-668AACCFA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15951" y="10359128"/>
            <a:ext cx="114733" cy="9561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34">
            <a:extLst>
              <a:ext uri="{FF2B5EF4-FFF2-40B4-BE49-F238E27FC236}">
                <a16:creationId xmlns:a16="http://schemas.microsoft.com/office/drawing/2014/main" id="{D174CE51-54AB-DC4E-9A30-4986D83A1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6250" y="10622060"/>
            <a:ext cx="114733" cy="10517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Freeform 435">
            <a:extLst>
              <a:ext uri="{FF2B5EF4-FFF2-40B4-BE49-F238E27FC236}">
                <a16:creationId xmlns:a16="http://schemas.microsoft.com/office/drawing/2014/main" id="{BA857D34-B201-9A4D-A684-B1617256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608" y="4249569"/>
            <a:ext cx="4895296" cy="8571550"/>
          </a:xfrm>
          <a:custGeom>
            <a:avLst/>
            <a:gdLst>
              <a:gd name="T0" fmla="*/ 3714 w 4516"/>
              <a:gd name="T1" fmla="*/ 7905 h 7906"/>
              <a:gd name="T2" fmla="*/ 3714 w 4516"/>
              <a:gd name="T3" fmla="*/ 7905 h 7906"/>
              <a:gd name="T4" fmla="*/ 801 w 4516"/>
              <a:gd name="T5" fmla="*/ 7905 h 7906"/>
              <a:gd name="T6" fmla="*/ 0 w 4516"/>
              <a:gd name="T7" fmla="*/ 7095 h 7906"/>
              <a:gd name="T8" fmla="*/ 0 w 4516"/>
              <a:gd name="T9" fmla="*/ 810 h 7906"/>
              <a:gd name="T10" fmla="*/ 801 w 4516"/>
              <a:gd name="T11" fmla="*/ 0 h 7906"/>
              <a:gd name="T12" fmla="*/ 3714 w 4516"/>
              <a:gd name="T13" fmla="*/ 0 h 7906"/>
              <a:gd name="T14" fmla="*/ 4515 w 4516"/>
              <a:gd name="T15" fmla="*/ 810 h 7906"/>
              <a:gd name="T16" fmla="*/ 4515 w 4516"/>
              <a:gd name="T17" fmla="*/ 7095 h 7906"/>
              <a:gd name="T18" fmla="*/ 3714 w 4516"/>
              <a:gd name="T19" fmla="*/ 7905 h 7906"/>
              <a:gd name="T20" fmla="*/ 801 w 4516"/>
              <a:gd name="T21" fmla="*/ 522 h 7906"/>
              <a:gd name="T22" fmla="*/ 801 w 4516"/>
              <a:gd name="T23" fmla="*/ 522 h 7906"/>
              <a:gd name="T24" fmla="*/ 522 w 4516"/>
              <a:gd name="T25" fmla="*/ 810 h 7906"/>
              <a:gd name="T26" fmla="*/ 522 w 4516"/>
              <a:gd name="T27" fmla="*/ 7095 h 7906"/>
              <a:gd name="T28" fmla="*/ 801 w 4516"/>
              <a:gd name="T29" fmla="*/ 7374 h 7906"/>
              <a:gd name="T30" fmla="*/ 3714 w 4516"/>
              <a:gd name="T31" fmla="*/ 7374 h 7906"/>
              <a:gd name="T32" fmla="*/ 3993 w 4516"/>
              <a:gd name="T33" fmla="*/ 7095 h 7906"/>
              <a:gd name="T34" fmla="*/ 3993 w 4516"/>
              <a:gd name="T35" fmla="*/ 810 h 7906"/>
              <a:gd name="T36" fmla="*/ 3714 w 4516"/>
              <a:gd name="T37" fmla="*/ 522 h 7906"/>
              <a:gd name="T38" fmla="*/ 801 w 4516"/>
              <a:gd name="T39" fmla="*/ 522 h 7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16" h="7906">
                <a:moveTo>
                  <a:pt x="3714" y="7905"/>
                </a:moveTo>
                <a:lnTo>
                  <a:pt x="3714" y="7905"/>
                </a:lnTo>
                <a:cubicBezTo>
                  <a:pt x="801" y="7905"/>
                  <a:pt x="801" y="7905"/>
                  <a:pt x="801" y="7905"/>
                </a:cubicBezTo>
                <a:cubicBezTo>
                  <a:pt x="360" y="7905"/>
                  <a:pt x="0" y="7536"/>
                  <a:pt x="0" y="7095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360"/>
                  <a:pt x="360" y="0"/>
                  <a:pt x="801" y="0"/>
                </a:cubicBezTo>
                <a:cubicBezTo>
                  <a:pt x="3714" y="0"/>
                  <a:pt x="3714" y="0"/>
                  <a:pt x="3714" y="0"/>
                </a:cubicBezTo>
                <a:cubicBezTo>
                  <a:pt x="4155" y="0"/>
                  <a:pt x="4515" y="360"/>
                  <a:pt x="4515" y="810"/>
                </a:cubicBezTo>
                <a:cubicBezTo>
                  <a:pt x="4515" y="7095"/>
                  <a:pt x="4515" y="7095"/>
                  <a:pt x="4515" y="7095"/>
                </a:cubicBezTo>
                <a:cubicBezTo>
                  <a:pt x="4515" y="7536"/>
                  <a:pt x="4155" y="7905"/>
                  <a:pt x="3714" y="7905"/>
                </a:cubicBezTo>
                <a:close/>
                <a:moveTo>
                  <a:pt x="801" y="522"/>
                </a:moveTo>
                <a:lnTo>
                  <a:pt x="801" y="522"/>
                </a:lnTo>
                <a:cubicBezTo>
                  <a:pt x="648" y="522"/>
                  <a:pt x="522" y="647"/>
                  <a:pt x="522" y="810"/>
                </a:cubicBezTo>
                <a:cubicBezTo>
                  <a:pt x="522" y="7095"/>
                  <a:pt x="522" y="7095"/>
                  <a:pt x="522" y="7095"/>
                </a:cubicBezTo>
                <a:cubicBezTo>
                  <a:pt x="522" y="7248"/>
                  <a:pt x="648" y="7374"/>
                  <a:pt x="801" y="7374"/>
                </a:cubicBezTo>
                <a:cubicBezTo>
                  <a:pt x="3714" y="7374"/>
                  <a:pt x="3714" y="7374"/>
                  <a:pt x="3714" y="7374"/>
                </a:cubicBezTo>
                <a:cubicBezTo>
                  <a:pt x="3867" y="7374"/>
                  <a:pt x="3993" y="7248"/>
                  <a:pt x="3993" y="7095"/>
                </a:cubicBezTo>
                <a:cubicBezTo>
                  <a:pt x="3993" y="810"/>
                  <a:pt x="3993" y="810"/>
                  <a:pt x="3993" y="810"/>
                </a:cubicBezTo>
                <a:cubicBezTo>
                  <a:pt x="3993" y="647"/>
                  <a:pt x="3867" y="522"/>
                  <a:pt x="3714" y="522"/>
                </a:cubicBezTo>
                <a:lnTo>
                  <a:pt x="801" y="522"/>
                </a:lnTo>
                <a:close/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6">
            <a:extLst>
              <a:ext uri="{FF2B5EF4-FFF2-40B4-BE49-F238E27FC236}">
                <a16:creationId xmlns:a16="http://schemas.microsoft.com/office/drawing/2014/main" id="{FA64EC66-19A0-5D46-A59D-9A1696C9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617" y="11042750"/>
            <a:ext cx="664497" cy="654936"/>
          </a:xfrm>
          <a:custGeom>
            <a:avLst/>
            <a:gdLst>
              <a:gd name="T0" fmla="*/ 306 w 613"/>
              <a:gd name="T1" fmla="*/ 602 h 603"/>
              <a:gd name="T2" fmla="*/ 306 w 613"/>
              <a:gd name="T3" fmla="*/ 602 h 603"/>
              <a:gd name="T4" fmla="*/ 0 w 613"/>
              <a:gd name="T5" fmla="*/ 306 h 603"/>
              <a:gd name="T6" fmla="*/ 306 w 613"/>
              <a:gd name="T7" fmla="*/ 0 h 603"/>
              <a:gd name="T8" fmla="*/ 612 w 613"/>
              <a:gd name="T9" fmla="*/ 306 h 603"/>
              <a:gd name="T10" fmla="*/ 306 w 613"/>
              <a:gd name="T11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3" h="603">
                <a:moveTo>
                  <a:pt x="306" y="602"/>
                </a:moveTo>
                <a:lnTo>
                  <a:pt x="306" y="602"/>
                </a:lnTo>
                <a:cubicBezTo>
                  <a:pt x="135" y="602"/>
                  <a:pt x="0" y="468"/>
                  <a:pt x="0" y="306"/>
                </a:cubicBezTo>
                <a:cubicBezTo>
                  <a:pt x="0" y="135"/>
                  <a:pt x="135" y="0"/>
                  <a:pt x="306" y="0"/>
                </a:cubicBezTo>
                <a:cubicBezTo>
                  <a:pt x="477" y="0"/>
                  <a:pt x="612" y="135"/>
                  <a:pt x="612" y="306"/>
                </a:cubicBezTo>
                <a:cubicBezTo>
                  <a:pt x="612" y="468"/>
                  <a:pt x="477" y="602"/>
                  <a:pt x="306" y="60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7">
            <a:extLst>
              <a:ext uri="{FF2B5EF4-FFF2-40B4-BE49-F238E27FC236}">
                <a16:creationId xmlns:a16="http://schemas.microsoft.com/office/drawing/2014/main" id="{E0FB99D8-3C00-D145-BC26-C02B8349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317" y="5320415"/>
            <a:ext cx="1305095" cy="282055"/>
          </a:xfrm>
          <a:custGeom>
            <a:avLst/>
            <a:gdLst>
              <a:gd name="T0" fmla="*/ 1079 w 1206"/>
              <a:gd name="T1" fmla="*/ 261 h 262"/>
              <a:gd name="T2" fmla="*/ 1079 w 1206"/>
              <a:gd name="T3" fmla="*/ 261 h 262"/>
              <a:gd name="T4" fmla="*/ 126 w 1206"/>
              <a:gd name="T5" fmla="*/ 261 h 262"/>
              <a:gd name="T6" fmla="*/ 0 w 1206"/>
              <a:gd name="T7" fmla="*/ 126 h 262"/>
              <a:gd name="T8" fmla="*/ 126 w 1206"/>
              <a:gd name="T9" fmla="*/ 0 h 262"/>
              <a:gd name="T10" fmla="*/ 1079 w 1206"/>
              <a:gd name="T11" fmla="*/ 0 h 262"/>
              <a:gd name="T12" fmla="*/ 1205 w 1206"/>
              <a:gd name="T13" fmla="*/ 126 h 262"/>
              <a:gd name="T14" fmla="*/ 1079 w 1206"/>
              <a:gd name="T1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6" h="262">
                <a:moveTo>
                  <a:pt x="1079" y="261"/>
                </a:moveTo>
                <a:lnTo>
                  <a:pt x="1079" y="261"/>
                </a:lnTo>
                <a:cubicBezTo>
                  <a:pt x="126" y="261"/>
                  <a:pt x="126" y="261"/>
                  <a:pt x="126" y="261"/>
                </a:cubicBezTo>
                <a:cubicBezTo>
                  <a:pt x="54" y="261"/>
                  <a:pt x="0" y="198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151" y="0"/>
                  <a:pt x="1205" y="54"/>
                  <a:pt x="1205" y="126"/>
                </a:cubicBezTo>
                <a:cubicBezTo>
                  <a:pt x="1205" y="198"/>
                  <a:pt x="1151" y="261"/>
                  <a:pt x="1079" y="2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8">
            <a:extLst>
              <a:ext uri="{FF2B5EF4-FFF2-40B4-BE49-F238E27FC236}">
                <a16:creationId xmlns:a16="http://schemas.microsoft.com/office/drawing/2014/main" id="{A6550E4C-AA65-FF48-A67E-120548FF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755" y="7356934"/>
            <a:ext cx="1716220" cy="1969592"/>
          </a:xfrm>
          <a:custGeom>
            <a:avLst/>
            <a:gdLst>
              <a:gd name="T0" fmla="*/ 1565 w 1584"/>
              <a:gd name="T1" fmla="*/ 1790 h 1818"/>
              <a:gd name="T2" fmla="*/ 1574 w 1584"/>
              <a:gd name="T3" fmla="*/ 1781 h 1818"/>
              <a:gd name="T4" fmla="*/ 1574 w 1584"/>
              <a:gd name="T5" fmla="*/ 1763 h 1818"/>
              <a:gd name="T6" fmla="*/ 1574 w 1584"/>
              <a:gd name="T7" fmla="*/ 1754 h 1818"/>
              <a:gd name="T8" fmla="*/ 1574 w 1584"/>
              <a:gd name="T9" fmla="*/ 1736 h 1818"/>
              <a:gd name="T10" fmla="*/ 1574 w 1584"/>
              <a:gd name="T11" fmla="*/ 1727 h 1818"/>
              <a:gd name="T12" fmla="*/ 855 w 1584"/>
              <a:gd name="T13" fmla="*/ 45 h 1818"/>
              <a:gd name="T14" fmla="*/ 846 w 1584"/>
              <a:gd name="T15" fmla="*/ 36 h 1818"/>
              <a:gd name="T16" fmla="*/ 846 w 1584"/>
              <a:gd name="T17" fmla="*/ 27 h 1818"/>
              <a:gd name="T18" fmla="*/ 837 w 1584"/>
              <a:gd name="T19" fmla="*/ 18 h 1818"/>
              <a:gd name="T20" fmla="*/ 828 w 1584"/>
              <a:gd name="T21" fmla="*/ 9 h 1818"/>
              <a:gd name="T22" fmla="*/ 819 w 1584"/>
              <a:gd name="T23" fmla="*/ 9 h 1818"/>
              <a:gd name="T24" fmla="*/ 810 w 1584"/>
              <a:gd name="T25" fmla="*/ 9 h 1818"/>
              <a:gd name="T26" fmla="*/ 801 w 1584"/>
              <a:gd name="T27" fmla="*/ 0 h 1818"/>
              <a:gd name="T28" fmla="*/ 792 w 1584"/>
              <a:gd name="T29" fmla="*/ 0 h 1818"/>
              <a:gd name="T30" fmla="*/ 783 w 1584"/>
              <a:gd name="T31" fmla="*/ 0 h 1818"/>
              <a:gd name="T32" fmla="*/ 774 w 1584"/>
              <a:gd name="T33" fmla="*/ 9 h 1818"/>
              <a:gd name="T34" fmla="*/ 765 w 1584"/>
              <a:gd name="T35" fmla="*/ 9 h 1818"/>
              <a:gd name="T36" fmla="*/ 756 w 1584"/>
              <a:gd name="T37" fmla="*/ 9 h 1818"/>
              <a:gd name="T38" fmla="*/ 747 w 1584"/>
              <a:gd name="T39" fmla="*/ 18 h 1818"/>
              <a:gd name="T40" fmla="*/ 747 w 1584"/>
              <a:gd name="T41" fmla="*/ 27 h 1818"/>
              <a:gd name="T42" fmla="*/ 738 w 1584"/>
              <a:gd name="T43" fmla="*/ 36 h 1818"/>
              <a:gd name="T44" fmla="*/ 729 w 1584"/>
              <a:gd name="T45" fmla="*/ 45 h 1818"/>
              <a:gd name="T46" fmla="*/ 9 w 1584"/>
              <a:gd name="T47" fmla="*/ 1727 h 1818"/>
              <a:gd name="T48" fmla="*/ 9 w 1584"/>
              <a:gd name="T49" fmla="*/ 1736 h 1818"/>
              <a:gd name="T50" fmla="*/ 9 w 1584"/>
              <a:gd name="T51" fmla="*/ 1754 h 1818"/>
              <a:gd name="T52" fmla="*/ 9 w 1584"/>
              <a:gd name="T53" fmla="*/ 1763 h 1818"/>
              <a:gd name="T54" fmla="*/ 9 w 1584"/>
              <a:gd name="T55" fmla="*/ 1772 h 1818"/>
              <a:gd name="T56" fmla="*/ 9 w 1584"/>
              <a:gd name="T57" fmla="*/ 1781 h 1818"/>
              <a:gd name="T58" fmla="*/ 19 w 1584"/>
              <a:gd name="T59" fmla="*/ 1790 h 1818"/>
              <a:gd name="T60" fmla="*/ 19 w 1584"/>
              <a:gd name="T61" fmla="*/ 1799 h 1818"/>
              <a:gd name="T62" fmla="*/ 28 w 1584"/>
              <a:gd name="T63" fmla="*/ 1808 h 1818"/>
              <a:gd name="T64" fmla="*/ 36 w 1584"/>
              <a:gd name="T65" fmla="*/ 1817 h 1818"/>
              <a:gd name="T66" fmla="*/ 45 w 1584"/>
              <a:gd name="T67" fmla="*/ 1817 h 1818"/>
              <a:gd name="T68" fmla="*/ 55 w 1584"/>
              <a:gd name="T69" fmla="*/ 1817 h 1818"/>
              <a:gd name="T70" fmla="*/ 64 w 1584"/>
              <a:gd name="T71" fmla="*/ 1817 h 1818"/>
              <a:gd name="T72" fmla="*/ 81 w 1584"/>
              <a:gd name="T73" fmla="*/ 1817 h 1818"/>
              <a:gd name="T74" fmla="*/ 108 w 1584"/>
              <a:gd name="T75" fmla="*/ 1808 h 1818"/>
              <a:gd name="T76" fmla="*/ 792 w 1584"/>
              <a:gd name="T77" fmla="*/ 1358 h 1818"/>
              <a:gd name="T78" fmla="*/ 1475 w 1584"/>
              <a:gd name="T79" fmla="*/ 1808 h 1818"/>
              <a:gd name="T80" fmla="*/ 1502 w 1584"/>
              <a:gd name="T81" fmla="*/ 1817 h 1818"/>
              <a:gd name="T82" fmla="*/ 1519 w 1584"/>
              <a:gd name="T83" fmla="*/ 1817 h 1818"/>
              <a:gd name="T84" fmla="*/ 1529 w 1584"/>
              <a:gd name="T85" fmla="*/ 1817 h 1818"/>
              <a:gd name="T86" fmla="*/ 1538 w 1584"/>
              <a:gd name="T87" fmla="*/ 1817 h 1818"/>
              <a:gd name="T88" fmla="*/ 1547 w 1584"/>
              <a:gd name="T89" fmla="*/ 1817 h 1818"/>
              <a:gd name="T90" fmla="*/ 1555 w 1584"/>
              <a:gd name="T91" fmla="*/ 1808 h 1818"/>
              <a:gd name="T92" fmla="*/ 1565 w 1584"/>
              <a:gd name="T93" fmla="*/ 1799 h 1818"/>
              <a:gd name="T94" fmla="*/ 828 w 1584"/>
              <a:gd name="T95" fmla="*/ 1223 h 1818"/>
              <a:gd name="T96" fmla="*/ 828 w 1584"/>
              <a:gd name="T97" fmla="*/ 1223 h 1818"/>
              <a:gd name="T98" fmla="*/ 819 w 1584"/>
              <a:gd name="T99" fmla="*/ 1214 h 1818"/>
              <a:gd name="T100" fmla="*/ 810 w 1584"/>
              <a:gd name="T101" fmla="*/ 1214 h 1818"/>
              <a:gd name="T102" fmla="*/ 801 w 1584"/>
              <a:gd name="T103" fmla="*/ 1214 h 1818"/>
              <a:gd name="T104" fmla="*/ 783 w 1584"/>
              <a:gd name="T105" fmla="*/ 1214 h 1818"/>
              <a:gd name="T106" fmla="*/ 774 w 1584"/>
              <a:gd name="T107" fmla="*/ 1214 h 1818"/>
              <a:gd name="T108" fmla="*/ 765 w 1584"/>
              <a:gd name="T109" fmla="*/ 1214 h 1818"/>
              <a:gd name="T110" fmla="*/ 756 w 1584"/>
              <a:gd name="T111" fmla="*/ 1223 h 1818"/>
              <a:gd name="T112" fmla="*/ 756 w 1584"/>
              <a:gd name="T113" fmla="*/ 1223 h 1818"/>
              <a:gd name="T114" fmla="*/ 1367 w 1584"/>
              <a:gd name="T115" fmla="*/ 1574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84" h="1818">
                <a:moveTo>
                  <a:pt x="1565" y="1799"/>
                </a:moveTo>
                <a:lnTo>
                  <a:pt x="1565" y="1799"/>
                </a:lnTo>
                <a:cubicBezTo>
                  <a:pt x="1565" y="1790"/>
                  <a:pt x="1565" y="1790"/>
                  <a:pt x="1565" y="1790"/>
                </a:cubicBezTo>
                <a:lnTo>
                  <a:pt x="1565" y="1790"/>
                </a:lnTo>
                <a:cubicBezTo>
                  <a:pt x="1565" y="1790"/>
                  <a:pt x="1565" y="1790"/>
                  <a:pt x="1574" y="1790"/>
                </a:cubicBezTo>
                <a:cubicBezTo>
                  <a:pt x="1574" y="1790"/>
                  <a:pt x="1574" y="1790"/>
                  <a:pt x="1574" y="1781"/>
                </a:cubicBezTo>
                <a:lnTo>
                  <a:pt x="1574" y="1781"/>
                </a:lnTo>
                <a:lnTo>
                  <a:pt x="1574" y="1772"/>
                </a:lnTo>
                <a:lnTo>
                  <a:pt x="1574" y="1763"/>
                </a:lnTo>
                <a:lnTo>
                  <a:pt x="1574" y="1763"/>
                </a:lnTo>
                <a:lnTo>
                  <a:pt x="1574" y="1763"/>
                </a:lnTo>
                <a:cubicBezTo>
                  <a:pt x="1574" y="1763"/>
                  <a:pt x="1574" y="1763"/>
                  <a:pt x="1574" y="1754"/>
                </a:cubicBezTo>
                <a:lnTo>
                  <a:pt x="1583" y="1754"/>
                </a:lnTo>
                <a:cubicBezTo>
                  <a:pt x="1583" y="1754"/>
                  <a:pt x="1583" y="1754"/>
                  <a:pt x="1574" y="1754"/>
                </a:cubicBezTo>
                <a:cubicBezTo>
                  <a:pt x="1574" y="1745"/>
                  <a:pt x="1574" y="1745"/>
                  <a:pt x="1574" y="1736"/>
                </a:cubicBezTo>
                <a:lnTo>
                  <a:pt x="1574" y="1736"/>
                </a:lnTo>
                <a:lnTo>
                  <a:pt x="1574" y="1736"/>
                </a:lnTo>
                <a:cubicBezTo>
                  <a:pt x="1574" y="1727"/>
                  <a:pt x="1574" y="1727"/>
                  <a:pt x="1574" y="1727"/>
                </a:cubicBezTo>
                <a:lnTo>
                  <a:pt x="1574" y="1727"/>
                </a:lnTo>
                <a:cubicBezTo>
                  <a:pt x="855" y="45"/>
                  <a:pt x="855" y="45"/>
                  <a:pt x="855" y="45"/>
                </a:cubicBezTo>
                <a:lnTo>
                  <a:pt x="855" y="45"/>
                </a:lnTo>
                <a:cubicBezTo>
                  <a:pt x="855" y="36"/>
                  <a:pt x="855" y="36"/>
                  <a:pt x="855" y="36"/>
                </a:cubicBezTo>
                <a:cubicBezTo>
                  <a:pt x="855" y="36"/>
                  <a:pt x="855" y="36"/>
                  <a:pt x="846" y="36"/>
                </a:cubicBezTo>
                <a:lnTo>
                  <a:pt x="846" y="36"/>
                </a:lnTo>
                <a:lnTo>
                  <a:pt x="846" y="27"/>
                </a:lnTo>
                <a:lnTo>
                  <a:pt x="846" y="27"/>
                </a:lnTo>
                <a:lnTo>
                  <a:pt x="846" y="27"/>
                </a:lnTo>
                <a:cubicBezTo>
                  <a:pt x="846" y="27"/>
                  <a:pt x="837" y="27"/>
                  <a:pt x="837" y="18"/>
                </a:cubicBezTo>
                <a:lnTo>
                  <a:pt x="837" y="18"/>
                </a:lnTo>
                <a:lnTo>
                  <a:pt x="837" y="18"/>
                </a:lnTo>
                <a:lnTo>
                  <a:pt x="837" y="18"/>
                </a:lnTo>
                <a:cubicBezTo>
                  <a:pt x="828" y="18"/>
                  <a:pt x="828" y="18"/>
                  <a:pt x="828" y="18"/>
                </a:cubicBezTo>
                <a:lnTo>
                  <a:pt x="828" y="9"/>
                </a:lnTo>
                <a:lnTo>
                  <a:pt x="828" y="9"/>
                </a:lnTo>
                <a:cubicBezTo>
                  <a:pt x="819" y="9"/>
                  <a:pt x="819" y="9"/>
                  <a:pt x="819" y="9"/>
                </a:cubicBezTo>
                <a:lnTo>
                  <a:pt x="819" y="9"/>
                </a:lnTo>
                <a:lnTo>
                  <a:pt x="819" y="9"/>
                </a:lnTo>
                <a:lnTo>
                  <a:pt x="819" y="9"/>
                </a:lnTo>
                <a:cubicBezTo>
                  <a:pt x="810" y="9"/>
                  <a:pt x="810" y="9"/>
                  <a:pt x="810" y="9"/>
                </a:cubicBezTo>
                <a:lnTo>
                  <a:pt x="810" y="9"/>
                </a:lnTo>
                <a:lnTo>
                  <a:pt x="810" y="0"/>
                </a:lnTo>
                <a:cubicBezTo>
                  <a:pt x="801" y="0"/>
                  <a:pt x="801" y="0"/>
                  <a:pt x="801" y="0"/>
                </a:cubicBezTo>
                <a:lnTo>
                  <a:pt x="801" y="0"/>
                </a:lnTo>
                <a:cubicBezTo>
                  <a:pt x="801" y="0"/>
                  <a:pt x="801" y="0"/>
                  <a:pt x="792" y="0"/>
                </a:cubicBezTo>
                <a:lnTo>
                  <a:pt x="792" y="0"/>
                </a:lnTo>
                <a:lnTo>
                  <a:pt x="792" y="0"/>
                </a:lnTo>
                <a:lnTo>
                  <a:pt x="783" y="0"/>
                </a:lnTo>
                <a:lnTo>
                  <a:pt x="783" y="0"/>
                </a:lnTo>
                <a:lnTo>
                  <a:pt x="783" y="0"/>
                </a:lnTo>
                <a:lnTo>
                  <a:pt x="774" y="9"/>
                </a:lnTo>
                <a:lnTo>
                  <a:pt x="774" y="9"/>
                </a:lnTo>
                <a:lnTo>
                  <a:pt x="774" y="9"/>
                </a:lnTo>
                <a:lnTo>
                  <a:pt x="765" y="9"/>
                </a:lnTo>
                <a:lnTo>
                  <a:pt x="765" y="9"/>
                </a:lnTo>
                <a:lnTo>
                  <a:pt x="765" y="9"/>
                </a:lnTo>
                <a:lnTo>
                  <a:pt x="765" y="9"/>
                </a:lnTo>
                <a:cubicBezTo>
                  <a:pt x="756" y="9"/>
                  <a:pt x="756" y="9"/>
                  <a:pt x="756" y="9"/>
                </a:cubicBezTo>
                <a:cubicBezTo>
                  <a:pt x="756" y="9"/>
                  <a:pt x="756" y="9"/>
                  <a:pt x="756" y="18"/>
                </a:cubicBezTo>
                <a:lnTo>
                  <a:pt x="756" y="18"/>
                </a:lnTo>
                <a:lnTo>
                  <a:pt x="747" y="18"/>
                </a:lnTo>
                <a:lnTo>
                  <a:pt x="747" y="18"/>
                </a:lnTo>
                <a:lnTo>
                  <a:pt x="747" y="18"/>
                </a:lnTo>
                <a:cubicBezTo>
                  <a:pt x="747" y="27"/>
                  <a:pt x="747" y="27"/>
                  <a:pt x="747" y="27"/>
                </a:cubicBezTo>
                <a:lnTo>
                  <a:pt x="738" y="27"/>
                </a:lnTo>
                <a:lnTo>
                  <a:pt x="738" y="27"/>
                </a:lnTo>
                <a:lnTo>
                  <a:pt x="738" y="36"/>
                </a:lnTo>
                <a:lnTo>
                  <a:pt x="738" y="36"/>
                </a:lnTo>
                <a:lnTo>
                  <a:pt x="738" y="36"/>
                </a:lnTo>
                <a:cubicBezTo>
                  <a:pt x="729" y="36"/>
                  <a:pt x="729" y="36"/>
                  <a:pt x="729" y="45"/>
                </a:cubicBezTo>
                <a:lnTo>
                  <a:pt x="729" y="45"/>
                </a:lnTo>
                <a:cubicBezTo>
                  <a:pt x="9" y="1727"/>
                  <a:pt x="9" y="1727"/>
                  <a:pt x="9" y="1727"/>
                </a:cubicBezTo>
                <a:lnTo>
                  <a:pt x="9" y="1727"/>
                </a:lnTo>
                <a:lnTo>
                  <a:pt x="9" y="1736"/>
                </a:lnTo>
                <a:lnTo>
                  <a:pt x="9" y="1736"/>
                </a:lnTo>
                <a:lnTo>
                  <a:pt x="9" y="1736"/>
                </a:lnTo>
                <a:lnTo>
                  <a:pt x="9" y="1745"/>
                </a:lnTo>
                <a:lnTo>
                  <a:pt x="9" y="1745"/>
                </a:lnTo>
                <a:lnTo>
                  <a:pt x="9" y="1754"/>
                </a:lnTo>
                <a:lnTo>
                  <a:pt x="0" y="1754"/>
                </a:lnTo>
                <a:lnTo>
                  <a:pt x="9" y="1754"/>
                </a:lnTo>
                <a:lnTo>
                  <a:pt x="9" y="1763"/>
                </a:lnTo>
                <a:lnTo>
                  <a:pt x="9" y="1763"/>
                </a:lnTo>
                <a:lnTo>
                  <a:pt x="9" y="1763"/>
                </a:lnTo>
                <a:lnTo>
                  <a:pt x="9" y="1772"/>
                </a:lnTo>
                <a:lnTo>
                  <a:pt x="9" y="1772"/>
                </a:lnTo>
                <a:lnTo>
                  <a:pt x="9" y="1772"/>
                </a:lnTo>
                <a:cubicBezTo>
                  <a:pt x="9" y="1781"/>
                  <a:pt x="9" y="1781"/>
                  <a:pt x="9" y="1781"/>
                </a:cubicBezTo>
                <a:lnTo>
                  <a:pt x="9" y="1781"/>
                </a:lnTo>
                <a:cubicBezTo>
                  <a:pt x="9" y="1790"/>
                  <a:pt x="9" y="1790"/>
                  <a:pt x="9" y="1790"/>
                </a:cubicBezTo>
                <a:lnTo>
                  <a:pt x="19" y="1790"/>
                </a:lnTo>
                <a:lnTo>
                  <a:pt x="19" y="1790"/>
                </a:lnTo>
                <a:cubicBezTo>
                  <a:pt x="19" y="1790"/>
                  <a:pt x="19" y="1790"/>
                  <a:pt x="19" y="1799"/>
                </a:cubicBezTo>
                <a:lnTo>
                  <a:pt x="19" y="1799"/>
                </a:lnTo>
                <a:cubicBezTo>
                  <a:pt x="19" y="1799"/>
                  <a:pt x="19" y="1799"/>
                  <a:pt x="28" y="1799"/>
                </a:cubicBezTo>
                <a:lnTo>
                  <a:pt x="28" y="1799"/>
                </a:lnTo>
                <a:lnTo>
                  <a:pt x="28" y="1808"/>
                </a:lnTo>
                <a:lnTo>
                  <a:pt x="28" y="1808"/>
                </a:lnTo>
                <a:cubicBezTo>
                  <a:pt x="36" y="1808"/>
                  <a:pt x="36" y="1808"/>
                  <a:pt x="36" y="1817"/>
                </a:cubicBezTo>
                <a:lnTo>
                  <a:pt x="36" y="1817"/>
                </a:lnTo>
                <a:cubicBezTo>
                  <a:pt x="45" y="1817"/>
                  <a:pt x="45" y="1817"/>
                  <a:pt x="45" y="1817"/>
                </a:cubicBezTo>
                <a:lnTo>
                  <a:pt x="45" y="1817"/>
                </a:lnTo>
                <a:lnTo>
                  <a:pt x="45" y="1817"/>
                </a:lnTo>
                <a:cubicBezTo>
                  <a:pt x="45" y="1817"/>
                  <a:pt x="45" y="1817"/>
                  <a:pt x="55" y="1817"/>
                </a:cubicBezTo>
                <a:lnTo>
                  <a:pt x="55" y="1817"/>
                </a:lnTo>
                <a:lnTo>
                  <a:pt x="55" y="1817"/>
                </a:lnTo>
                <a:cubicBezTo>
                  <a:pt x="55" y="1817"/>
                  <a:pt x="55" y="1817"/>
                  <a:pt x="64" y="1817"/>
                </a:cubicBezTo>
                <a:lnTo>
                  <a:pt x="64" y="1817"/>
                </a:lnTo>
                <a:lnTo>
                  <a:pt x="64" y="1817"/>
                </a:lnTo>
                <a:lnTo>
                  <a:pt x="72" y="1817"/>
                </a:lnTo>
                <a:lnTo>
                  <a:pt x="72" y="1817"/>
                </a:lnTo>
                <a:cubicBezTo>
                  <a:pt x="72" y="1817"/>
                  <a:pt x="72" y="1817"/>
                  <a:pt x="81" y="1817"/>
                </a:cubicBezTo>
                <a:cubicBezTo>
                  <a:pt x="91" y="1817"/>
                  <a:pt x="91" y="1817"/>
                  <a:pt x="100" y="1817"/>
                </a:cubicBezTo>
                <a:cubicBezTo>
                  <a:pt x="100" y="1817"/>
                  <a:pt x="100" y="1817"/>
                  <a:pt x="108" y="1817"/>
                </a:cubicBezTo>
                <a:cubicBezTo>
                  <a:pt x="108" y="1817"/>
                  <a:pt x="108" y="1817"/>
                  <a:pt x="108" y="1808"/>
                </a:cubicBezTo>
                <a:lnTo>
                  <a:pt x="108" y="1808"/>
                </a:lnTo>
                <a:lnTo>
                  <a:pt x="108" y="1808"/>
                </a:lnTo>
                <a:cubicBezTo>
                  <a:pt x="792" y="1358"/>
                  <a:pt x="792" y="1358"/>
                  <a:pt x="792" y="1358"/>
                </a:cubicBezTo>
                <a:cubicBezTo>
                  <a:pt x="1475" y="1808"/>
                  <a:pt x="1475" y="1808"/>
                  <a:pt x="1475" y="1808"/>
                </a:cubicBezTo>
                <a:lnTo>
                  <a:pt x="1475" y="1808"/>
                </a:lnTo>
                <a:lnTo>
                  <a:pt x="1475" y="1808"/>
                </a:lnTo>
                <a:cubicBezTo>
                  <a:pt x="1475" y="1817"/>
                  <a:pt x="1475" y="1817"/>
                  <a:pt x="1475" y="1817"/>
                </a:cubicBezTo>
                <a:cubicBezTo>
                  <a:pt x="1484" y="1817"/>
                  <a:pt x="1484" y="1817"/>
                  <a:pt x="1484" y="1817"/>
                </a:cubicBezTo>
                <a:cubicBezTo>
                  <a:pt x="1493" y="1817"/>
                  <a:pt x="1493" y="1817"/>
                  <a:pt x="1502" y="1817"/>
                </a:cubicBezTo>
                <a:cubicBezTo>
                  <a:pt x="1511" y="1817"/>
                  <a:pt x="1511" y="1817"/>
                  <a:pt x="1511" y="1817"/>
                </a:cubicBezTo>
                <a:lnTo>
                  <a:pt x="1511" y="1817"/>
                </a:lnTo>
                <a:lnTo>
                  <a:pt x="1519" y="1817"/>
                </a:lnTo>
                <a:lnTo>
                  <a:pt x="1519" y="1817"/>
                </a:lnTo>
                <a:lnTo>
                  <a:pt x="1519" y="1817"/>
                </a:lnTo>
                <a:cubicBezTo>
                  <a:pt x="1529" y="1817"/>
                  <a:pt x="1529" y="1817"/>
                  <a:pt x="1529" y="1817"/>
                </a:cubicBezTo>
                <a:lnTo>
                  <a:pt x="1529" y="1817"/>
                </a:lnTo>
                <a:lnTo>
                  <a:pt x="1529" y="1817"/>
                </a:lnTo>
                <a:cubicBezTo>
                  <a:pt x="1538" y="1817"/>
                  <a:pt x="1538" y="1817"/>
                  <a:pt x="1538" y="1817"/>
                </a:cubicBezTo>
                <a:lnTo>
                  <a:pt x="1538" y="1817"/>
                </a:lnTo>
                <a:lnTo>
                  <a:pt x="1538" y="1817"/>
                </a:lnTo>
                <a:cubicBezTo>
                  <a:pt x="1538" y="1817"/>
                  <a:pt x="1538" y="1817"/>
                  <a:pt x="1547" y="1817"/>
                </a:cubicBezTo>
                <a:lnTo>
                  <a:pt x="1547" y="1817"/>
                </a:lnTo>
                <a:cubicBezTo>
                  <a:pt x="1547" y="1808"/>
                  <a:pt x="1547" y="1808"/>
                  <a:pt x="1555" y="1808"/>
                </a:cubicBezTo>
                <a:lnTo>
                  <a:pt x="1555" y="1808"/>
                </a:lnTo>
                <a:lnTo>
                  <a:pt x="1555" y="1799"/>
                </a:lnTo>
                <a:lnTo>
                  <a:pt x="1555" y="1799"/>
                </a:lnTo>
                <a:cubicBezTo>
                  <a:pt x="1565" y="1799"/>
                  <a:pt x="1565" y="1799"/>
                  <a:pt x="1565" y="1799"/>
                </a:cubicBezTo>
                <a:close/>
                <a:moveTo>
                  <a:pt x="828" y="1223"/>
                </a:moveTo>
                <a:lnTo>
                  <a:pt x="828" y="1223"/>
                </a:lnTo>
                <a:lnTo>
                  <a:pt x="828" y="1223"/>
                </a:lnTo>
                <a:lnTo>
                  <a:pt x="828" y="1223"/>
                </a:lnTo>
                <a:lnTo>
                  <a:pt x="828" y="1223"/>
                </a:lnTo>
                <a:lnTo>
                  <a:pt x="828" y="1223"/>
                </a:lnTo>
                <a:lnTo>
                  <a:pt x="819" y="1223"/>
                </a:lnTo>
                <a:cubicBezTo>
                  <a:pt x="819" y="1223"/>
                  <a:pt x="819" y="1223"/>
                  <a:pt x="819" y="1214"/>
                </a:cubicBezTo>
                <a:lnTo>
                  <a:pt x="819" y="1214"/>
                </a:lnTo>
                <a:lnTo>
                  <a:pt x="810" y="1214"/>
                </a:lnTo>
                <a:lnTo>
                  <a:pt x="810" y="1214"/>
                </a:lnTo>
                <a:lnTo>
                  <a:pt x="810" y="1214"/>
                </a:lnTo>
                <a:lnTo>
                  <a:pt x="801" y="1214"/>
                </a:lnTo>
                <a:lnTo>
                  <a:pt x="801" y="1214"/>
                </a:lnTo>
                <a:lnTo>
                  <a:pt x="801" y="1214"/>
                </a:lnTo>
                <a:cubicBezTo>
                  <a:pt x="792" y="1214"/>
                  <a:pt x="792" y="1214"/>
                  <a:pt x="792" y="1214"/>
                </a:cubicBezTo>
                <a:lnTo>
                  <a:pt x="792" y="1214"/>
                </a:lnTo>
                <a:cubicBezTo>
                  <a:pt x="792" y="1214"/>
                  <a:pt x="792" y="1214"/>
                  <a:pt x="783" y="1214"/>
                </a:cubicBezTo>
                <a:lnTo>
                  <a:pt x="783" y="1214"/>
                </a:lnTo>
                <a:lnTo>
                  <a:pt x="783" y="1214"/>
                </a:lnTo>
                <a:cubicBezTo>
                  <a:pt x="783" y="1214"/>
                  <a:pt x="783" y="1214"/>
                  <a:pt x="774" y="1214"/>
                </a:cubicBezTo>
                <a:lnTo>
                  <a:pt x="774" y="1214"/>
                </a:lnTo>
                <a:lnTo>
                  <a:pt x="774" y="1214"/>
                </a:lnTo>
                <a:cubicBezTo>
                  <a:pt x="774" y="1214"/>
                  <a:pt x="774" y="1214"/>
                  <a:pt x="765" y="1214"/>
                </a:cubicBezTo>
                <a:cubicBezTo>
                  <a:pt x="765" y="1223"/>
                  <a:pt x="765" y="1223"/>
                  <a:pt x="765" y="1223"/>
                </a:cubicBezTo>
                <a:lnTo>
                  <a:pt x="765" y="1223"/>
                </a:lnTo>
                <a:lnTo>
                  <a:pt x="756" y="1223"/>
                </a:lnTo>
                <a:lnTo>
                  <a:pt x="756" y="1223"/>
                </a:lnTo>
                <a:lnTo>
                  <a:pt x="756" y="1223"/>
                </a:lnTo>
                <a:lnTo>
                  <a:pt x="756" y="1223"/>
                </a:lnTo>
                <a:cubicBezTo>
                  <a:pt x="216" y="1574"/>
                  <a:pt x="216" y="1574"/>
                  <a:pt x="216" y="1574"/>
                </a:cubicBezTo>
                <a:cubicBezTo>
                  <a:pt x="792" y="243"/>
                  <a:pt x="792" y="243"/>
                  <a:pt x="792" y="243"/>
                </a:cubicBezTo>
                <a:cubicBezTo>
                  <a:pt x="1367" y="1574"/>
                  <a:pt x="1367" y="1574"/>
                  <a:pt x="1367" y="1574"/>
                </a:cubicBezTo>
                <a:lnTo>
                  <a:pt x="828" y="12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9">
            <a:extLst>
              <a:ext uri="{FF2B5EF4-FFF2-40B4-BE49-F238E27FC236}">
                <a16:creationId xmlns:a16="http://schemas.microsoft.com/office/drawing/2014/main" id="{2E81077B-2DD6-E045-A440-D3AE7BC2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40" y="9120964"/>
            <a:ext cx="702741" cy="917868"/>
          </a:xfrm>
          <a:custGeom>
            <a:avLst/>
            <a:gdLst>
              <a:gd name="T0" fmla="*/ 27 w 649"/>
              <a:gd name="T1" fmla="*/ 845 h 846"/>
              <a:gd name="T2" fmla="*/ 27 w 649"/>
              <a:gd name="T3" fmla="*/ 845 h 846"/>
              <a:gd name="T4" fmla="*/ 18 w 649"/>
              <a:gd name="T5" fmla="*/ 845 h 846"/>
              <a:gd name="T6" fmla="*/ 0 w 649"/>
              <a:gd name="T7" fmla="*/ 818 h 846"/>
              <a:gd name="T8" fmla="*/ 0 w 649"/>
              <a:gd name="T9" fmla="*/ 45 h 846"/>
              <a:gd name="T10" fmla="*/ 45 w 649"/>
              <a:gd name="T11" fmla="*/ 0 h 846"/>
              <a:gd name="T12" fmla="*/ 612 w 649"/>
              <a:gd name="T13" fmla="*/ 0 h 846"/>
              <a:gd name="T14" fmla="*/ 648 w 649"/>
              <a:gd name="T15" fmla="*/ 45 h 846"/>
              <a:gd name="T16" fmla="*/ 648 w 649"/>
              <a:gd name="T17" fmla="*/ 818 h 846"/>
              <a:gd name="T18" fmla="*/ 639 w 649"/>
              <a:gd name="T19" fmla="*/ 845 h 846"/>
              <a:gd name="T20" fmla="*/ 612 w 649"/>
              <a:gd name="T21" fmla="*/ 845 h 846"/>
              <a:gd name="T22" fmla="*/ 324 w 649"/>
              <a:gd name="T23" fmla="*/ 702 h 846"/>
              <a:gd name="T24" fmla="*/ 45 w 649"/>
              <a:gd name="T25" fmla="*/ 845 h 846"/>
              <a:gd name="T26" fmla="*/ 27 w 649"/>
              <a:gd name="T27" fmla="*/ 845 h 846"/>
              <a:gd name="T28" fmla="*/ 324 w 649"/>
              <a:gd name="T29" fmla="*/ 647 h 846"/>
              <a:gd name="T30" fmla="*/ 324 w 649"/>
              <a:gd name="T31" fmla="*/ 647 h 846"/>
              <a:gd name="T32" fmla="*/ 342 w 649"/>
              <a:gd name="T33" fmla="*/ 647 h 846"/>
              <a:gd name="T34" fmla="*/ 593 w 649"/>
              <a:gd name="T35" fmla="*/ 774 h 846"/>
              <a:gd name="T36" fmla="*/ 593 w 649"/>
              <a:gd name="T37" fmla="*/ 54 h 846"/>
              <a:gd name="T38" fmla="*/ 54 w 649"/>
              <a:gd name="T39" fmla="*/ 54 h 846"/>
              <a:gd name="T40" fmla="*/ 54 w 649"/>
              <a:gd name="T41" fmla="*/ 774 h 846"/>
              <a:gd name="T42" fmla="*/ 315 w 649"/>
              <a:gd name="T43" fmla="*/ 647 h 846"/>
              <a:gd name="T44" fmla="*/ 324 w 649"/>
              <a:gd name="T45" fmla="*/ 647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9" h="846">
                <a:moveTo>
                  <a:pt x="27" y="845"/>
                </a:moveTo>
                <a:lnTo>
                  <a:pt x="27" y="845"/>
                </a:lnTo>
                <a:lnTo>
                  <a:pt x="18" y="845"/>
                </a:lnTo>
                <a:cubicBezTo>
                  <a:pt x="9" y="837"/>
                  <a:pt x="0" y="827"/>
                  <a:pt x="0" y="81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9" y="0"/>
                  <a:pt x="648" y="18"/>
                  <a:pt x="648" y="45"/>
                </a:cubicBezTo>
                <a:cubicBezTo>
                  <a:pt x="648" y="818"/>
                  <a:pt x="648" y="818"/>
                  <a:pt x="648" y="818"/>
                </a:cubicBezTo>
                <a:cubicBezTo>
                  <a:pt x="648" y="827"/>
                  <a:pt x="648" y="837"/>
                  <a:pt x="639" y="845"/>
                </a:cubicBezTo>
                <a:cubicBezTo>
                  <a:pt x="629" y="845"/>
                  <a:pt x="621" y="845"/>
                  <a:pt x="612" y="845"/>
                </a:cubicBezTo>
                <a:cubicBezTo>
                  <a:pt x="324" y="702"/>
                  <a:pt x="324" y="702"/>
                  <a:pt x="324" y="702"/>
                </a:cubicBezTo>
                <a:cubicBezTo>
                  <a:pt x="45" y="845"/>
                  <a:pt x="45" y="845"/>
                  <a:pt x="45" y="845"/>
                </a:cubicBezTo>
                <a:cubicBezTo>
                  <a:pt x="36" y="845"/>
                  <a:pt x="36" y="845"/>
                  <a:pt x="27" y="845"/>
                </a:cubicBezTo>
                <a:close/>
                <a:moveTo>
                  <a:pt x="324" y="647"/>
                </a:moveTo>
                <a:lnTo>
                  <a:pt x="324" y="647"/>
                </a:lnTo>
                <a:cubicBezTo>
                  <a:pt x="333" y="647"/>
                  <a:pt x="333" y="647"/>
                  <a:pt x="342" y="647"/>
                </a:cubicBezTo>
                <a:cubicBezTo>
                  <a:pt x="593" y="774"/>
                  <a:pt x="593" y="774"/>
                  <a:pt x="593" y="774"/>
                </a:cubicBezTo>
                <a:cubicBezTo>
                  <a:pt x="593" y="54"/>
                  <a:pt x="593" y="54"/>
                  <a:pt x="593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74"/>
                  <a:pt x="54" y="774"/>
                  <a:pt x="54" y="774"/>
                </a:cubicBezTo>
                <a:cubicBezTo>
                  <a:pt x="315" y="647"/>
                  <a:pt x="315" y="647"/>
                  <a:pt x="315" y="647"/>
                </a:cubicBezTo>
                <a:lnTo>
                  <a:pt x="324" y="6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0">
            <a:extLst>
              <a:ext uri="{FF2B5EF4-FFF2-40B4-BE49-F238E27FC236}">
                <a16:creationId xmlns:a16="http://schemas.microsoft.com/office/drawing/2014/main" id="{A0B80A59-CCD2-3D47-88B8-9BFDC2C7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833" y="6577704"/>
            <a:ext cx="750550" cy="917868"/>
          </a:xfrm>
          <a:custGeom>
            <a:avLst/>
            <a:gdLst>
              <a:gd name="T0" fmla="*/ 683 w 693"/>
              <a:gd name="T1" fmla="*/ 251 h 845"/>
              <a:gd name="T2" fmla="*/ 683 w 693"/>
              <a:gd name="T3" fmla="*/ 251 h 845"/>
              <a:gd name="T4" fmla="*/ 656 w 693"/>
              <a:gd name="T5" fmla="*/ 224 h 845"/>
              <a:gd name="T6" fmla="*/ 512 w 693"/>
              <a:gd name="T7" fmla="*/ 224 h 845"/>
              <a:gd name="T8" fmla="*/ 512 w 693"/>
              <a:gd name="T9" fmla="*/ 162 h 845"/>
              <a:gd name="T10" fmla="*/ 350 w 693"/>
              <a:gd name="T11" fmla="*/ 0 h 845"/>
              <a:gd name="T12" fmla="*/ 179 w 693"/>
              <a:gd name="T13" fmla="*/ 162 h 845"/>
              <a:gd name="T14" fmla="*/ 179 w 693"/>
              <a:gd name="T15" fmla="*/ 224 h 845"/>
              <a:gd name="T16" fmla="*/ 36 w 693"/>
              <a:gd name="T17" fmla="*/ 224 h 845"/>
              <a:gd name="T18" fmla="*/ 36 w 693"/>
              <a:gd name="T19" fmla="*/ 224 h 845"/>
              <a:gd name="T20" fmla="*/ 9 w 693"/>
              <a:gd name="T21" fmla="*/ 251 h 845"/>
              <a:gd name="T22" fmla="*/ 9 w 693"/>
              <a:gd name="T23" fmla="*/ 287 h 845"/>
              <a:gd name="T24" fmla="*/ 72 w 693"/>
              <a:gd name="T25" fmla="*/ 466 h 845"/>
              <a:gd name="T26" fmla="*/ 80 w 693"/>
              <a:gd name="T27" fmla="*/ 646 h 845"/>
              <a:gd name="T28" fmla="*/ 80 w 693"/>
              <a:gd name="T29" fmla="*/ 691 h 845"/>
              <a:gd name="T30" fmla="*/ 80 w 693"/>
              <a:gd name="T31" fmla="*/ 736 h 845"/>
              <a:gd name="T32" fmla="*/ 179 w 693"/>
              <a:gd name="T33" fmla="*/ 826 h 845"/>
              <a:gd name="T34" fmla="*/ 341 w 693"/>
              <a:gd name="T35" fmla="*/ 844 h 845"/>
              <a:gd name="T36" fmla="*/ 359 w 693"/>
              <a:gd name="T37" fmla="*/ 844 h 845"/>
              <a:gd name="T38" fmla="*/ 512 w 693"/>
              <a:gd name="T39" fmla="*/ 826 h 845"/>
              <a:gd name="T40" fmla="*/ 611 w 693"/>
              <a:gd name="T41" fmla="*/ 745 h 845"/>
              <a:gd name="T42" fmla="*/ 611 w 693"/>
              <a:gd name="T43" fmla="*/ 691 h 845"/>
              <a:gd name="T44" fmla="*/ 611 w 693"/>
              <a:gd name="T45" fmla="*/ 637 h 845"/>
              <a:gd name="T46" fmla="*/ 611 w 693"/>
              <a:gd name="T47" fmla="*/ 628 h 845"/>
              <a:gd name="T48" fmla="*/ 611 w 693"/>
              <a:gd name="T49" fmla="*/ 628 h 845"/>
              <a:gd name="T50" fmla="*/ 620 w 693"/>
              <a:gd name="T51" fmla="*/ 457 h 845"/>
              <a:gd name="T52" fmla="*/ 683 w 693"/>
              <a:gd name="T53" fmla="*/ 287 h 845"/>
              <a:gd name="T54" fmla="*/ 683 w 693"/>
              <a:gd name="T55" fmla="*/ 251 h 845"/>
              <a:gd name="T56" fmla="*/ 233 w 693"/>
              <a:gd name="T57" fmla="*/ 162 h 845"/>
              <a:gd name="T58" fmla="*/ 233 w 693"/>
              <a:gd name="T59" fmla="*/ 162 h 845"/>
              <a:gd name="T60" fmla="*/ 350 w 693"/>
              <a:gd name="T61" fmla="*/ 54 h 845"/>
              <a:gd name="T62" fmla="*/ 458 w 693"/>
              <a:gd name="T63" fmla="*/ 162 h 845"/>
              <a:gd name="T64" fmla="*/ 458 w 693"/>
              <a:gd name="T65" fmla="*/ 224 h 845"/>
              <a:gd name="T66" fmla="*/ 233 w 693"/>
              <a:gd name="T67" fmla="*/ 224 h 845"/>
              <a:gd name="T68" fmla="*/ 233 w 693"/>
              <a:gd name="T69" fmla="*/ 162 h 845"/>
              <a:gd name="T70" fmla="*/ 566 w 693"/>
              <a:gd name="T71" fmla="*/ 448 h 845"/>
              <a:gd name="T72" fmla="*/ 566 w 693"/>
              <a:gd name="T73" fmla="*/ 448 h 845"/>
              <a:gd name="T74" fmla="*/ 557 w 693"/>
              <a:gd name="T75" fmla="*/ 637 h 845"/>
              <a:gd name="T76" fmla="*/ 557 w 693"/>
              <a:gd name="T77" fmla="*/ 655 h 845"/>
              <a:gd name="T78" fmla="*/ 557 w 693"/>
              <a:gd name="T79" fmla="*/ 655 h 845"/>
              <a:gd name="T80" fmla="*/ 557 w 693"/>
              <a:gd name="T81" fmla="*/ 700 h 845"/>
              <a:gd name="T82" fmla="*/ 557 w 693"/>
              <a:gd name="T83" fmla="*/ 736 h 845"/>
              <a:gd name="T84" fmla="*/ 494 w 693"/>
              <a:gd name="T85" fmla="*/ 772 h 845"/>
              <a:gd name="T86" fmla="*/ 341 w 693"/>
              <a:gd name="T87" fmla="*/ 790 h 845"/>
              <a:gd name="T88" fmla="*/ 197 w 693"/>
              <a:gd name="T89" fmla="*/ 772 h 845"/>
              <a:gd name="T90" fmla="*/ 134 w 693"/>
              <a:gd name="T91" fmla="*/ 727 h 845"/>
              <a:gd name="T92" fmla="*/ 134 w 693"/>
              <a:gd name="T93" fmla="*/ 700 h 845"/>
              <a:gd name="T94" fmla="*/ 144 w 693"/>
              <a:gd name="T95" fmla="*/ 646 h 845"/>
              <a:gd name="T96" fmla="*/ 134 w 693"/>
              <a:gd name="T97" fmla="*/ 457 h 845"/>
              <a:gd name="T98" fmla="*/ 72 w 693"/>
              <a:gd name="T99" fmla="*/ 278 h 845"/>
              <a:gd name="T100" fmla="*/ 620 w 693"/>
              <a:gd name="T101" fmla="*/ 278 h 845"/>
              <a:gd name="T102" fmla="*/ 566 w 693"/>
              <a:gd name="T103" fmla="*/ 448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3" h="845">
                <a:moveTo>
                  <a:pt x="683" y="251"/>
                </a:moveTo>
                <a:lnTo>
                  <a:pt x="683" y="251"/>
                </a:lnTo>
                <a:cubicBezTo>
                  <a:pt x="683" y="234"/>
                  <a:pt x="665" y="224"/>
                  <a:pt x="656" y="224"/>
                </a:cubicBezTo>
                <a:cubicBezTo>
                  <a:pt x="512" y="224"/>
                  <a:pt x="512" y="224"/>
                  <a:pt x="512" y="224"/>
                </a:cubicBezTo>
                <a:cubicBezTo>
                  <a:pt x="512" y="162"/>
                  <a:pt x="512" y="162"/>
                  <a:pt x="512" y="162"/>
                </a:cubicBezTo>
                <a:cubicBezTo>
                  <a:pt x="512" y="72"/>
                  <a:pt x="440" y="0"/>
                  <a:pt x="350" y="0"/>
                </a:cubicBezTo>
                <a:cubicBezTo>
                  <a:pt x="251" y="0"/>
                  <a:pt x="179" y="72"/>
                  <a:pt x="179" y="162"/>
                </a:cubicBezTo>
                <a:cubicBezTo>
                  <a:pt x="179" y="224"/>
                  <a:pt x="179" y="224"/>
                  <a:pt x="179" y="224"/>
                </a:cubicBezTo>
                <a:cubicBezTo>
                  <a:pt x="36" y="224"/>
                  <a:pt x="36" y="224"/>
                  <a:pt x="36" y="224"/>
                </a:cubicBezTo>
                <a:lnTo>
                  <a:pt x="36" y="224"/>
                </a:lnTo>
                <a:cubicBezTo>
                  <a:pt x="26" y="224"/>
                  <a:pt x="9" y="234"/>
                  <a:pt x="9" y="251"/>
                </a:cubicBezTo>
                <a:cubicBezTo>
                  <a:pt x="0" y="260"/>
                  <a:pt x="0" y="278"/>
                  <a:pt x="9" y="287"/>
                </a:cubicBezTo>
                <a:cubicBezTo>
                  <a:pt x="44" y="331"/>
                  <a:pt x="62" y="385"/>
                  <a:pt x="72" y="466"/>
                </a:cubicBezTo>
                <a:cubicBezTo>
                  <a:pt x="89" y="529"/>
                  <a:pt x="89" y="601"/>
                  <a:pt x="80" y="646"/>
                </a:cubicBezTo>
                <a:cubicBezTo>
                  <a:pt x="80" y="664"/>
                  <a:pt x="80" y="682"/>
                  <a:pt x="80" y="691"/>
                </a:cubicBezTo>
                <a:cubicBezTo>
                  <a:pt x="80" y="709"/>
                  <a:pt x="80" y="727"/>
                  <a:pt x="80" y="736"/>
                </a:cubicBezTo>
                <a:cubicBezTo>
                  <a:pt x="89" y="772"/>
                  <a:pt x="125" y="799"/>
                  <a:pt x="179" y="826"/>
                </a:cubicBezTo>
                <a:cubicBezTo>
                  <a:pt x="224" y="835"/>
                  <a:pt x="278" y="844"/>
                  <a:pt x="341" y="844"/>
                </a:cubicBezTo>
                <a:cubicBezTo>
                  <a:pt x="350" y="844"/>
                  <a:pt x="350" y="844"/>
                  <a:pt x="359" y="844"/>
                </a:cubicBezTo>
                <a:cubicBezTo>
                  <a:pt x="413" y="844"/>
                  <a:pt x="467" y="844"/>
                  <a:pt x="512" y="826"/>
                </a:cubicBezTo>
                <a:cubicBezTo>
                  <a:pt x="566" y="808"/>
                  <a:pt x="602" y="781"/>
                  <a:pt x="611" y="745"/>
                </a:cubicBezTo>
                <a:cubicBezTo>
                  <a:pt x="611" y="727"/>
                  <a:pt x="620" y="709"/>
                  <a:pt x="611" y="691"/>
                </a:cubicBezTo>
                <a:cubicBezTo>
                  <a:pt x="611" y="682"/>
                  <a:pt x="611" y="664"/>
                  <a:pt x="611" y="637"/>
                </a:cubicBezTo>
                <a:cubicBezTo>
                  <a:pt x="611" y="628"/>
                  <a:pt x="611" y="628"/>
                  <a:pt x="611" y="628"/>
                </a:cubicBezTo>
                <a:lnTo>
                  <a:pt x="611" y="628"/>
                </a:lnTo>
                <a:cubicBezTo>
                  <a:pt x="611" y="583"/>
                  <a:pt x="611" y="520"/>
                  <a:pt x="620" y="457"/>
                </a:cubicBezTo>
                <a:cubicBezTo>
                  <a:pt x="629" y="385"/>
                  <a:pt x="647" y="322"/>
                  <a:pt x="683" y="287"/>
                </a:cubicBezTo>
                <a:cubicBezTo>
                  <a:pt x="692" y="278"/>
                  <a:pt x="692" y="260"/>
                  <a:pt x="683" y="251"/>
                </a:cubicBezTo>
                <a:close/>
                <a:moveTo>
                  <a:pt x="233" y="162"/>
                </a:moveTo>
                <a:lnTo>
                  <a:pt x="233" y="162"/>
                </a:lnTo>
                <a:cubicBezTo>
                  <a:pt x="233" y="107"/>
                  <a:pt x="287" y="54"/>
                  <a:pt x="350" y="54"/>
                </a:cubicBezTo>
                <a:cubicBezTo>
                  <a:pt x="404" y="54"/>
                  <a:pt x="458" y="107"/>
                  <a:pt x="458" y="162"/>
                </a:cubicBezTo>
                <a:cubicBezTo>
                  <a:pt x="458" y="224"/>
                  <a:pt x="458" y="224"/>
                  <a:pt x="458" y="224"/>
                </a:cubicBezTo>
                <a:cubicBezTo>
                  <a:pt x="233" y="224"/>
                  <a:pt x="233" y="224"/>
                  <a:pt x="233" y="224"/>
                </a:cubicBezTo>
                <a:lnTo>
                  <a:pt x="233" y="162"/>
                </a:lnTo>
                <a:close/>
                <a:moveTo>
                  <a:pt x="566" y="448"/>
                </a:moveTo>
                <a:lnTo>
                  <a:pt x="566" y="448"/>
                </a:lnTo>
                <a:cubicBezTo>
                  <a:pt x="557" y="520"/>
                  <a:pt x="557" y="592"/>
                  <a:pt x="557" y="637"/>
                </a:cubicBezTo>
                <a:cubicBezTo>
                  <a:pt x="557" y="655"/>
                  <a:pt x="557" y="655"/>
                  <a:pt x="557" y="655"/>
                </a:cubicBezTo>
                <a:lnTo>
                  <a:pt x="557" y="655"/>
                </a:lnTo>
                <a:cubicBezTo>
                  <a:pt x="557" y="673"/>
                  <a:pt x="557" y="691"/>
                  <a:pt x="557" y="700"/>
                </a:cubicBezTo>
                <a:cubicBezTo>
                  <a:pt x="557" y="709"/>
                  <a:pt x="557" y="727"/>
                  <a:pt x="557" y="736"/>
                </a:cubicBezTo>
                <a:cubicBezTo>
                  <a:pt x="557" y="745"/>
                  <a:pt x="539" y="763"/>
                  <a:pt x="494" y="772"/>
                </a:cubicBezTo>
                <a:cubicBezTo>
                  <a:pt x="449" y="790"/>
                  <a:pt x="395" y="790"/>
                  <a:pt x="341" y="790"/>
                </a:cubicBezTo>
                <a:cubicBezTo>
                  <a:pt x="287" y="790"/>
                  <a:pt x="233" y="781"/>
                  <a:pt x="197" y="772"/>
                </a:cubicBezTo>
                <a:cubicBezTo>
                  <a:pt x="144" y="754"/>
                  <a:pt x="144" y="736"/>
                  <a:pt x="134" y="727"/>
                </a:cubicBezTo>
                <a:cubicBezTo>
                  <a:pt x="134" y="718"/>
                  <a:pt x="134" y="709"/>
                  <a:pt x="134" y="700"/>
                </a:cubicBezTo>
                <a:cubicBezTo>
                  <a:pt x="134" y="682"/>
                  <a:pt x="144" y="664"/>
                  <a:pt x="144" y="646"/>
                </a:cubicBezTo>
                <a:cubicBezTo>
                  <a:pt x="144" y="601"/>
                  <a:pt x="144" y="529"/>
                  <a:pt x="134" y="457"/>
                </a:cubicBezTo>
                <a:cubicBezTo>
                  <a:pt x="116" y="385"/>
                  <a:pt x="98" y="322"/>
                  <a:pt x="72" y="278"/>
                </a:cubicBezTo>
                <a:cubicBezTo>
                  <a:pt x="620" y="278"/>
                  <a:pt x="620" y="278"/>
                  <a:pt x="620" y="278"/>
                </a:cubicBezTo>
                <a:cubicBezTo>
                  <a:pt x="593" y="322"/>
                  <a:pt x="575" y="376"/>
                  <a:pt x="566" y="4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1">
            <a:extLst>
              <a:ext uri="{FF2B5EF4-FFF2-40B4-BE49-F238E27FC236}">
                <a16:creationId xmlns:a16="http://schemas.microsoft.com/office/drawing/2014/main" id="{876CD89D-B3B4-6849-89F4-52F4E95E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322" y="9240476"/>
            <a:ext cx="712305" cy="870062"/>
          </a:xfrm>
          <a:custGeom>
            <a:avLst/>
            <a:gdLst>
              <a:gd name="T0" fmla="*/ 656 w 657"/>
              <a:gd name="T1" fmla="*/ 225 h 801"/>
              <a:gd name="T2" fmla="*/ 656 w 657"/>
              <a:gd name="T3" fmla="*/ 225 h 801"/>
              <a:gd name="T4" fmla="*/ 647 w 657"/>
              <a:gd name="T5" fmla="*/ 207 h 801"/>
              <a:gd name="T6" fmla="*/ 440 w 657"/>
              <a:gd name="T7" fmla="*/ 9 h 801"/>
              <a:gd name="T8" fmla="*/ 422 w 657"/>
              <a:gd name="T9" fmla="*/ 0 h 801"/>
              <a:gd name="T10" fmla="*/ 422 w 657"/>
              <a:gd name="T11" fmla="*/ 0 h 801"/>
              <a:gd name="T12" fmla="*/ 36 w 657"/>
              <a:gd name="T13" fmla="*/ 0 h 801"/>
              <a:gd name="T14" fmla="*/ 0 w 657"/>
              <a:gd name="T15" fmla="*/ 54 h 801"/>
              <a:gd name="T16" fmla="*/ 0 w 657"/>
              <a:gd name="T17" fmla="*/ 773 h 801"/>
              <a:gd name="T18" fmla="*/ 26 w 657"/>
              <a:gd name="T19" fmla="*/ 800 h 801"/>
              <a:gd name="T20" fmla="*/ 629 w 657"/>
              <a:gd name="T21" fmla="*/ 800 h 801"/>
              <a:gd name="T22" fmla="*/ 656 w 657"/>
              <a:gd name="T23" fmla="*/ 773 h 801"/>
              <a:gd name="T24" fmla="*/ 656 w 657"/>
              <a:gd name="T25" fmla="*/ 225 h 801"/>
              <a:gd name="T26" fmla="*/ 449 w 657"/>
              <a:gd name="T27" fmla="*/ 189 h 801"/>
              <a:gd name="T28" fmla="*/ 449 w 657"/>
              <a:gd name="T29" fmla="*/ 189 h 801"/>
              <a:gd name="T30" fmla="*/ 449 w 657"/>
              <a:gd name="T31" fmla="*/ 90 h 801"/>
              <a:gd name="T32" fmla="*/ 557 w 657"/>
              <a:gd name="T33" fmla="*/ 189 h 801"/>
              <a:gd name="T34" fmla="*/ 449 w 657"/>
              <a:gd name="T35" fmla="*/ 189 h 801"/>
              <a:gd name="T36" fmla="*/ 53 w 657"/>
              <a:gd name="T37" fmla="*/ 746 h 801"/>
              <a:gd name="T38" fmla="*/ 53 w 657"/>
              <a:gd name="T39" fmla="*/ 746 h 801"/>
              <a:gd name="T40" fmla="*/ 53 w 657"/>
              <a:gd name="T41" fmla="*/ 54 h 801"/>
              <a:gd name="T42" fmla="*/ 395 w 657"/>
              <a:gd name="T43" fmla="*/ 54 h 801"/>
              <a:gd name="T44" fmla="*/ 395 w 657"/>
              <a:gd name="T45" fmla="*/ 216 h 801"/>
              <a:gd name="T46" fmla="*/ 422 w 657"/>
              <a:gd name="T47" fmla="*/ 243 h 801"/>
              <a:gd name="T48" fmla="*/ 593 w 657"/>
              <a:gd name="T49" fmla="*/ 243 h 801"/>
              <a:gd name="T50" fmla="*/ 602 w 657"/>
              <a:gd name="T51" fmla="*/ 243 h 801"/>
              <a:gd name="T52" fmla="*/ 602 w 657"/>
              <a:gd name="T53" fmla="*/ 746 h 801"/>
              <a:gd name="T54" fmla="*/ 53 w 657"/>
              <a:gd name="T55" fmla="*/ 746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7" h="801">
                <a:moveTo>
                  <a:pt x="656" y="225"/>
                </a:moveTo>
                <a:lnTo>
                  <a:pt x="656" y="225"/>
                </a:lnTo>
                <a:cubicBezTo>
                  <a:pt x="656" y="216"/>
                  <a:pt x="656" y="207"/>
                  <a:pt x="647" y="207"/>
                </a:cubicBezTo>
                <a:cubicBezTo>
                  <a:pt x="440" y="9"/>
                  <a:pt x="440" y="9"/>
                  <a:pt x="440" y="9"/>
                </a:cubicBezTo>
                <a:cubicBezTo>
                  <a:pt x="440" y="0"/>
                  <a:pt x="431" y="0"/>
                  <a:pt x="422" y="0"/>
                </a:cubicBezTo>
                <a:lnTo>
                  <a:pt x="422" y="0"/>
                </a:lnTo>
                <a:cubicBezTo>
                  <a:pt x="36" y="0"/>
                  <a:pt x="36" y="0"/>
                  <a:pt x="36" y="0"/>
                </a:cubicBezTo>
                <a:cubicBezTo>
                  <a:pt x="17" y="0"/>
                  <a:pt x="0" y="18"/>
                  <a:pt x="0" y="54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91"/>
                  <a:pt x="8" y="800"/>
                  <a:pt x="26" y="800"/>
                </a:cubicBezTo>
                <a:cubicBezTo>
                  <a:pt x="629" y="800"/>
                  <a:pt x="629" y="800"/>
                  <a:pt x="629" y="800"/>
                </a:cubicBezTo>
                <a:cubicBezTo>
                  <a:pt x="647" y="800"/>
                  <a:pt x="656" y="791"/>
                  <a:pt x="656" y="773"/>
                </a:cubicBezTo>
                <a:cubicBezTo>
                  <a:pt x="656" y="225"/>
                  <a:pt x="656" y="225"/>
                  <a:pt x="656" y="225"/>
                </a:cubicBezTo>
                <a:close/>
                <a:moveTo>
                  <a:pt x="449" y="189"/>
                </a:moveTo>
                <a:lnTo>
                  <a:pt x="449" y="189"/>
                </a:lnTo>
                <a:cubicBezTo>
                  <a:pt x="449" y="90"/>
                  <a:pt x="449" y="90"/>
                  <a:pt x="449" y="90"/>
                </a:cubicBezTo>
                <a:cubicBezTo>
                  <a:pt x="557" y="189"/>
                  <a:pt x="557" y="189"/>
                  <a:pt x="557" y="189"/>
                </a:cubicBezTo>
                <a:lnTo>
                  <a:pt x="449" y="189"/>
                </a:lnTo>
                <a:close/>
                <a:moveTo>
                  <a:pt x="53" y="746"/>
                </a:moveTo>
                <a:lnTo>
                  <a:pt x="53" y="746"/>
                </a:lnTo>
                <a:cubicBezTo>
                  <a:pt x="53" y="54"/>
                  <a:pt x="53" y="54"/>
                  <a:pt x="53" y="54"/>
                </a:cubicBezTo>
                <a:cubicBezTo>
                  <a:pt x="395" y="54"/>
                  <a:pt x="395" y="54"/>
                  <a:pt x="395" y="54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95" y="234"/>
                  <a:pt x="404" y="243"/>
                  <a:pt x="422" y="243"/>
                </a:cubicBezTo>
                <a:cubicBezTo>
                  <a:pt x="593" y="243"/>
                  <a:pt x="593" y="243"/>
                  <a:pt x="593" y="243"/>
                </a:cubicBezTo>
                <a:cubicBezTo>
                  <a:pt x="602" y="243"/>
                  <a:pt x="602" y="243"/>
                  <a:pt x="602" y="243"/>
                </a:cubicBezTo>
                <a:cubicBezTo>
                  <a:pt x="602" y="746"/>
                  <a:pt x="602" y="746"/>
                  <a:pt x="602" y="746"/>
                </a:cubicBezTo>
                <a:lnTo>
                  <a:pt x="53" y="7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2">
            <a:extLst>
              <a:ext uri="{FF2B5EF4-FFF2-40B4-BE49-F238E27FC236}">
                <a16:creationId xmlns:a16="http://schemas.microsoft.com/office/drawing/2014/main" id="{E1535BCC-0549-4449-B185-47D0FAFD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423" y="9589459"/>
            <a:ext cx="363323" cy="57367"/>
          </a:xfrm>
          <a:custGeom>
            <a:avLst/>
            <a:gdLst>
              <a:gd name="T0" fmla="*/ 306 w 334"/>
              <a:gd name="T1" fmla="*/ 0 h 55"/>
              <a:gd name="T2" fmla="*/ 306 w 334"/>
              <a:gd name="T3" fmla="*/ 0 h 55"/>
              <a:gd name="T4" fmla="*/ 27 w 334"/>
              <a:gd name="T5" fmla="*/ 0 h 55"/>
              <a:gd name="T6" fmla="*/ 0 w 334"/>
              <a:gd name="T7" fmla="*/ 27 h 55"/>
              <a:gd name="T8" fmla="*/ 27 w 334"/>
              <a:gd name="T9" fmla="*/ 54 h 55"/>
              <a:gd name="T10" fmla="*/ 306 w 334"/>
              <a:gd name="T11" fmla="*/ 54 h 55"/>
              <a:gd name="T12" fmla="*/ 333 w 334"/>
              <a:gd name="T13" fmla="*/ 27 h 55"/>
              <a:gd name="T14" fmla="*/ 306 w 334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55">
                <a:moveTo>
                  <a:pt x="306" y="0"/>
                </a:moveTo>
                <a:lnTo>
                  <a:pt x="30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306" y="54"/>
                  <a:pt x="306" y="54"/>
                  <a:pt x="306" y="54"/>
                </a:cubicBezTo>
                <a:cubicBezTo>
                  <a:pt x="324" y="54"/>
                  <a:pt x="333" y="45"/>
                  <a:pt x="333" y="27"/>
                </a:cubicBezTo>
                <a:cubicBezTo>
                  <a:pt x="333" y="9"/>
                  <a:pt x="324" y="0"/>
                  <a:pt x="3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3">
            <a:extLst>
              <a:ext uri="{FF2B5EF4-FFF2-40B4-BE49-F238E27FC236}">
                <a16:creationId xmlns:a16="http://schemas.microsoft.com/office/drawing/2014/main" id="{CE08AE26-7759-304D-A14B-408F32CB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423" y="9747216"/>
            <a:ext cx="363323" cy="57367"/>
          </a:xfrm>
          <a:custGeom>
            <a:avLst/>
            <a:gdLst>
              <a:gd name="T0" fmla="*/ 306 w 334"/>
              <a:gd name="T1" fmla="*/ 0 h 55"/>
              <a:gd name="T2" fmla="*/ 306 w 334"/>
              <a:gd name="T3" fmla="*/ 0 h 55"/>
              <a:gd name="T4" fmla="*/ 27 w 334"/>
              <a:gd name="T5" fmla="*/ 0 h 55"/>
              <a:gd name="T6" fmla="*/ 0 w 334"/>
              <a:gd name="T7" fmla="*/ 27 h 55"/>
              <a:gd name="T8" fmla="*/ 27 w 334"/>
              <a:gd name="T9" fmla="*/ 54 h 55"/>
              <a:gd name="T10" fmla="*/ 306 w 334"/>
              <a:gd name="T11" fmla="*/ 54 h 55"/>
              <a:gd name="T12" fmla="*/ 333 w 334"/>
              <a:gd name="T13" fmla="*/ 27 h 55"/>
              <a:gd name="T14" fmla="*/ 306 w 334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55">
                <a:moveTo>
                  <a:pt x="306" y="0"/>
                </a:moveTo>
                <a:lnTo>
                  <a:pt x="30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5"/>
                  <a:pt x="9" y="54"/>
                  <a:pt x="27" y="54"/>
                </a:cubicBezTo>
                <a:cubicBezTo>
                  <a:pt x="306" y="54"/>
                  <a:pt x="306" y="54"/>
                  <a:pt x="306" y="54"/>
                </a:cubicBezTo>
                <a:cubicBezTo>
                  <a:pt x="324" y="54"/>
                  <a:pt x="333" y="35"/>
                  <a:pt x="333" y="27"/>
                </a:cubicBezTo>
                <a:cubicBezTo>
                  <a:pt x="333" y="9"/>
                  <a:pt x="324" y="0"/>
                  <a:pt x="3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4">
            <a:extLst>
              <a:ext uri="{FF2B5EF4-FFF2-40B4-BE49-F238E27FC236}">
                <a16:creationId xmlns:a16="http://schemas.microsoft.com/office/drawing/2014/main" id="{F7B69B21-4DD8-544E-8631-203EA542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423" y="9890633"/>
            <a:ext cx="363323" cy="62149"/>
          </a:xfrm>
          <a:custGeom>
            <a:avLst/>
            <a:gdLst>
              <a:gd name="T0" fmla="*/ 306 w 334"/>
              <a:gd name="T1" fmla="*/ 0 h 56"/>
              <a:gd name="T2" fmla="*/ 306 w 334"/>
              <a:gd name="T3" fmla="*/ 0 h 56"/>
              <a:gd name="T4" fmla="*/ 27 w 334"/>
              <a:gd name="T5" fmla="*/ 0 h 56"/>
              <a:gd name="T6" fmla="*/ 0 w 334"/>
              <a:gd name="T7" fmla="*/ 28 h 56"/>
              <a:gd name="T8" fmla="*/ 27 w 334"/>
              <a:gd name="T9" fmla="*/ 55 h 56"/>
              <a:gd name="T10" fmla="*/ 306 w 334"/>
              <a:gd name="T11" fmla="*/ 55 h 56"/>
              <a:gd name="T12" fmla="*/ 333 w 334"/>
              <a:gd name="T13" fmla="*/ 28 h 56"/>
              <a:gd name="T14" fmla="*/ 306 w 334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56">
                <a:moveTo>
                  <a:pt x="306" y="0"/>
                </a:moveTo>
                <a:lnTo>
                  <a:pt x="306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45"/>
                  <a:pt x="9" y="55"/>
                  <a:pt x="27" y="55"/>
                </a:cubicBezTo>
                <a:cubicBezTo>
                  <a:pt x="306" y="55"/>
                  <a:pt x="306" y="55"/>
                  <a:pt x="306" y="55"/>
                </a:cubicBezTo>
                <a:cubicBezTo>
                  <a:pt x="324" y="55"/>
                  <a:pt x="333" y="45"/>
                  <a:pt x="333" y="28"/>
                </a:cubicBezTo>
                <a:cubicBezTo>
                  <a:pt x="333" y="19"/>
                  <a:pt x="324" y="0"/>
                  <a:pt x="3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5">
            <a:extLst>
              <a:ext uri="{FF2B5EF4-FFF2-40B4-BE49-F238E27FC236}">
                <a16:creationId xmlns:a16="http://schemas.microsoft.com/office/drawing/2014/main" id="{70673272-6ED4-2C44-933C-D1C342CB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40" y="6549021"/>
            <a:ext cx="702741" cy="917868"/>
          </a:xfrm>
          <a:custGeom>
            <a:avLst/>
            <a:gdLst>
              <a:gd name="T0" fmla="*/ 612 w 649"/>
              <a:gd name="T1" fmla="*/ 395 h 846"/>
              <a:gd name="T2" fmla="*/ 612 w 649"/>
              <a:gd name="T3" fmla="*/ 395 h 846"/>
              <a:gd name="T4" fmla="*/ 593 w 649"/>
              <a:gd name="T5" fmla="*/ 395 h 846"/>
              <a:gd name="T6" fmla="*/ 593 w 649"/>
              <a:gd name="T7" fmla="*/ 270 h 846"/>
              <a:gd name="T8" fmla="*/ 324 w 649"/>
              <a:gd name="T9" fmla="*/ 0 h 846"/>
              <a:gd name="T10" fmla="*/ 54 w 649"/>
              <a:gd name="T11" fmla="*/ 270 h 846"/>
              <a:gd name="T12" fmla="*/ 54 w 649"/>
              <a:gd name="T13" fmla="*/ 395 h 846"/>
              <a:gd name="T14" fmla="*/ 45 w 649"/>
              <a:gd name="T15" fmla="*/ 395 h 846"/>
              <a:gd name="T16" fmla="*/ 0 w 649"/>
              <a:gd name="T17" fmla="*/ 431 h 846"/>
              <a:gd name="T18" fmla="*/ 0 w 649"/>
              <a:gd name="T19" fmla="*/ 809 h 846"/>
              <a:gd name="T20" fmla="*/ 45 w 649"/>
              <a:gd name="T21" fmla="*/ 845 h 846"/>
              <a:gd name="T22" fmla="*/ 612 w 649"/>
              <a:gd name="T23" fmla="*/ 845 h 846"/>
              <a:gd name="T24" fmla="*/ 648 w 649"/>
              <a:gd name="T25" fmla="*/ 809 h 846"/>
              <a:gd name="T26" fmla="*/ 648 w 649"/>
              <a:gd name="T27" fmla="*/ 431 h 846"/>
              <a:gd name="T28" fmla="*/ 612 w 649"/>
              <a:gd name="T29" fmla="*/ 395 h 846"/>
              <a:gd name="T30" fmla="*/ 108 w 649"/>
              <a:gd name="T31" fmla="*/ 270 h 846"/>
              <a:gd name="T32" fmla="*/ 108 w 649"/>
              <a:gd name="T33" fmla="*/ 270 h 846"/>
              <a:gd name="T34" fmla="*/ 324 w 649"/>
              <a:gd name="T35" fmla="*/ 55 h 846"/>
              <a:gd name="T36" fmla="*/ 540 w 649"/>
              <a:gd name="T37" fmla="*/ 270 h 846"/>
              <a:gd name="T38" fmla="*/ 540 w 649"/>
              <a:gd name="T39" fmla="*/ 395 h 846"/>
              <a:gd name="T40" fmla="*/ 117 w 649"/>
              <a:gd name="T41" fmla="*/ 395 h 846"/>
              <a:gd name="T42" fmla="*/ 108 w 649"/>
              <a:gd name="T43" fmla="*/ 270 h 846"/>
              <a:gd name="T44" fmla="*/ 593 w 649"/>
              <a:gd name="T45" fmla="*/ 791 h 846"/>
              <a:gd name="T46" fmla="*/ 593 w 649"/>
              <a:gd name="T47" fmla="*/ 791 h 846"/>
              <a:gd name="T48" fmla="*/ 54 w 649"/>
              <a:gd name="T49" fmla="*/ 791 h 846"/>
              <a:gd name="T50" fmla="*/ 54 w 649"/>
              <a:gd name="T51" fmla="*/ 449 h 846"/>
              <a:gd name="T52" fmla="*/ 593 w 649"/>
              <a:gd name="T53" fmla="*/ 449 h 846"/>
              <a:gd name="T54" fmla="*/ 593 w 649"/>
              <a:gd name="T55" fmla="*/ 791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9" h="846">
                <a:moveTo>
                  <a:pt x="612" y="395"/>
                </a:moveTo>
                <a:lnTo>
                  <a:pt x="612" y="395"/>
                </a:lnTo>
                <a:cubicBezTo>
                  <a:pt x="593" y="395"/>
                  <a:pt x="593" y="395"/>
                  <a:pt x="593" y="395"/>
                </a:cubicBezTo>
                <a:cubicBezTo>
                  <a:pt x="593" y="270"/>
                  <a:pt x="593" y="270"/>
                  <a:pt x="593" y="270"/>
                </a:cubicBezTo>
                <a:cubicBezTo>
                  <a:pt x="593" y="118"/>
                  <a:pt x="477" y="0"/>
                  <a:pt x="324" y="0"/>
                </a:cubicBezTo>
                <a:cubicBezTo>
                  <a:pt x="180" y="0"/>
                  <a:pt x="54" y="118"/>
                  <a:pt x="54" y="270"/>
                </a:cubicBezTo>
                <a:cubicBezTo>
                  <a:pt x="54" y="395"/>
                  <a:pt x="54" y="395"/>
                  <a:pt x="54" y="395"/>
                </a:cubicBezTo>
                <a:cubicBezTo>
                  <a:pt x="45" y="395"/>
                  <a:pt x="45" y="395"/>
                  <a:pt x="45" y="395"/>
                </a:cubicBezTo>
                <a:cubicBezTo>
                  <a:pt x="18" y="395"/>
                  <a:pt x="0" y="413"/>
                  <a:pt x="0" y="431"/>
                </a:cubicBezTo>
                <a:cubicBezTo>
                  <a:pt x="0" y="809"/>
                  <a:pt x="0" y="809"/>
                  <a:pt x="0" y="809"/>
                </a:cubicBezTo>
                <a:cubicBezTo>
                  <a:pt x="0" y="827"/>
                  <a:pt x="18" y="845"/>
                  <a:pt x="45" y="845"/>
                </a:cubicBezTo>
                <a:cubicBezTo>
                  <a:pt x="612" y="845"/>
                  <a:pt x="612" y="845"/>
                  <a:pt x="612" y="845"/>
                </a:cubicBezTo>
                <a:cubicBezTo>
                  <a:pt x="629" y="845"/>
                  <a:pt x="648" y="827"/>
                  <a:pt x="648" y="809"/>
                </a:cubicBezTo>
                <a:cubicBezTo>
                  <a:pt x="648" y="431"/>
                  <a:pt x="648" y="431"/>
                  <a:pt x="648" y="431"/>
                </a:cubicBezTo>
                <a:cubicBezTo>
                  <a:pt x="648" y="413"/>
                  <a:pt x="629" y="395"/>
                  <a:pt x="612" y="395"/>
                </a:cubicBezTo>
                <a:close/>
                <a:moveTo>
                  <a:pt x="108" y="270"/>
                </a:moveTo>
                <a:lnTo>
                  <a:pt x="108" y="270"/>
                </a:lnTo>
                <a:cubicBezTo>
                  <a:pt x="108" y="154"/>
                  <a:pt x="207" y="55"/>
                  <a:pt x="324" y="55"/>
                </a:cubicBezTo>
                <a:cubicBezTo>
                  <a:pt x="441" y="55"/>
                  <a:pt x="540" y="154"/>
                  <a:pt x="540" y="270"/>
                </a:cubicBezTo>
                <a:cubicBezTo>
                  <a:pt x="540" y="395"/>
                  <a:pt x="540" y="395"/>
                  <a:pt x="540" y="395"/>
                </a:cubicBezTo>
                <a:cubicBezTo>
                  <a:pt x="117" y="395"/>
                  <a:pt x="117" y="395"/>
                  <a:pt x="117" y="395"/>
                </a:cubicBezTo>
                <a:lnTo>
                  <a:pt x="108" y="270"/>
                </a:lnTo>
                <a:close/>
                <a:moveTo>
                  <a:pt x="593" y="791"/>
                </a:moveTo>
                <a:lnTo>
                  <a:pt x="593" y="791"/>
                </a:lnTo>
                <a:cubicBezTo>
                  <a:pt x="54" y="791"/>
                  <a:pt x="54" y="791"/>
                  <a:pt x="54" y="791"/>
                </a:cubicBezTo>
                <a:cubicBezTo>
                  <a:pt x="54" y="449"/>
                  <a:pt x="54" y="449"/>
                  <a:pt x="54" y="449"/>
                </a:cubicBezTo>
                <a:cubicBezTo>
                  <a:pt x="593" y="449"/>
                  <a:pt x="593" y="449"/>
                  <a:pt x="593" y="449"/>
                </a:cubicBezTo>
                <a:lnTo>
                  <a:pt x="593" y="7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6">
            <a:extLst>
              <a:ext uri="{FF2B5EF4-FFF2-40B4-BE49-F238E27FC236}">
                <a16:creationId xmlns:a16="http://schemas.microsoft.com/office/drawing/2014/main" id="{B24D62A3-46CA-6E4F-B3FA-4EA0C657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919" y="7141811"/>
            <a:ext cx="57367" cy="167318"/>
          </a:xfrm>
          <a:custGeom>
            <a:avLst/>
            <a:gdLst>
              <a:gd name="T0" fmla="*/ 27 w 55"/>
              <a:gd name="T1" fmla="*/ 153 h 154"/>
              <a:gd name="T2" fmla="*/ 27 w 55"/>
              <a:gd name="T3" fmla="*/ 153 h 154"/>
              <a:gd name="T4" fmla="*/ 54 w 55"/>
              <a:gd name="T5" fmla="*/ 126 h 154"/>
              <a:gd name="T6" fmla="*/ 54 w 55"/>
              <a:gd name="T7" fmla="*/ 27 h 154"/>
              <a:gd name="T8" fmla="*/ 27 w 55"/>
              <a:gd name="T9" fmla="*/ 0 h 154"/>
              <a:gd name="T10" fmla="*/ 0 w 55"/>
              <a:gd name="T11" fmla="*/ 27 h 154"/>
              <a:gd name="T12" fmla="*/ 0 w 55"/>
              <a:gd name="T13" fmla="*/ 126 h 154"/>
              <a:gd name="T14" fmla="*/ 27 w 55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4">
                <a:moveTo>
                  <a:pt x="27" y="153"/>
                </a:moveTo>
                <a:lnTo>
                  <a:pt x="27" y="153"/>
                </a:lnTo>
                <a:cubicBezTo>
                  <a:pt x="45" y="153"/>
                  <a:pt x="54" y="135"/>
                  <a:pt x="54" y="1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5"/>
                  <a:pt x="9" y="153"/>
                  <a:pt x="27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066D9C3-716E-1B40-9663-C1F3EE94456C}"/>
              </a:ext>
            </a:extLst>
          </p:cNvPr>
          <p:cNvGrpSpPr/>
          <p:nvPr/>
        </p:nvGrpSpPr>
        <p:grpSpPr>
          <a:xfrm>
            <a:off x="16590535" y="6232866"/>
            <a:ext cx="4518438" cy="1592908"/>
            <a:chOff x="2088671" y="10759890"/>
            <a:chExt cx="4518438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F091FBBA-C764-D346-B4D1-0F11EC597C63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B8C0F40B-B7D7-E741-9933-2E337D7BC837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AFB66C-9794-6F46-87B9-86EF1E7B5AAA}"/>
              </a:ext>
            </a:extLst>
          </p:cNvPr>
          <p:cNvGrpSpPr/>
          <p:nvPr/>
        </p:nvGrpSpPr>
        <p:grpSpPr>
          <a:xfrm>
            <a:off x="16590535" y="8719830"/>
            <a:ext cx="4518438" cy="1592908"/>
            <a:chOff x="7365137" y="10759890"/>
            <a:chExt cx="4518438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8A2C2FC7-0DAF-ED4A-8515-3FEAD9874C49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AB330979-F228-704E-9D94-847413DC4196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CBF523-7F78-1047-B40C-6A53B240380B}"/>
              </a:ext>
            </a:extLst>
          </p:cNvPr>
          <p:cNvGrpSpPr/>
          <p:nvPr/>
        </p:nvGrpSpPr>
        <p:grpSpPr>
          <a:xfrm flipH="1">
            <a:off x="3268676" y="6232866"/>
            <a:ext cx="4518438" cy="1592908"/>
            <a:chOff x="2088671" y="10759890"/>
            <a:chExt cx="4518438" cy="159290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EFFB75CB-37A5-FA4A-87FA-B6C8B7B8057C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F6F8B8BC-7B20-4D41-B3B6-E9E88E7D8A05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0161F0-BF7C-CD4C-B4B9-B74E049B0A51}"/>
              </a:ext>
            </a:extLst>
          </p:cNvPr>
          <p:cNvGrpSpPr/>
          <p:nvPr/>
        </p:nvGrpSpPr>
        <p:grpSpPr>
          <a:xfrm flipH="1">
            <a:off x="3268676" y="8719830"/>
            <a:ext cx="4518438" cy="1592908"/>
            <a:chOff x="7365137" y="10759890"/>
            <a:chExt cx="4518438" cy="159290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4D75E415-5CD5-ED49-9C91-952B0DE01DB9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0CC9965F-C486-024B-A112-7553E28C54A2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96BB951E-4305-9E4F-8C3E-E4DE24EA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218" y="5407219"/>
            <a:ext cx="321280" cy="351400"/>
          </a:xfrm>
          <a:custGeom>
            <a:avLst/>
            <a:gdLst>
              <a:gd name="T0" fmla="*/ 247 w 282"/>
              <a:gd name="T1" fmla="*/ 0 h 307"/>
              <a:gd name="T2" fmla="*/ 247 w 282"/>
              <a:gd name="T3" fmla="*/ 0 h 307"/>
              <a:gd name="T4" fmla="*/ 0 w 282"/>
              <a:gd name="T5" fmla="*/ 246 h 307"/>
              <a:gd name="T6" fmla="*/ 9 w 282"/>
              <a:gd name="T7" fmla="*/ 306 h 307"/>
              <a:gd name="T8" fmla="*/ 281 w 282"/>
              <a:gd name="T9" fmla="*/ 59 h 307"/>
              <a:gd name="T10" fmla="*/ 273 w 282"/>
              <a:gd name="T11" fmla="*/ 0 h 307"/>
              <a:gd name="T12" fmla="*/ 273 w 282"/>
              <a:gd name="T13" fmla="*/ 0 h 307"/>
              <a:gd name="T14" fmla="*/ 247 w 282"/>
              <a:gd name="T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307">
                <a:moveTo>
                  <a:pt x="247" y="0"/>
                </a:moveTo>
                <a:lnTo>
                  <a:pt x="247" y="0"/>
                </a:lnTo>
                <a:cubicBezTo>
                  <a:pt x="111" y="0"/>
                  <a:pt x="0" y="110"/>
                  <a:pt x="0" y="246"/>
                </a:cubicBezTo>
                <a:cubicBezTo>
                  <a:pt x="0" y="272"/>
                  <a:pt x="0" y="289"/>
                  <a:pt x="9" y="306"/>
                </a:cubicBezTo>
                <a:cubicBezTo>
                  <a:pt x="68" y="204"/>
                  <a:pt x="170" y="110"/>
                  <a:pt x="281" y="59"/>
                </a:cubicBezTo>
                <a:cubicBezTo>
                  <a:pt x="281" y="42"/>
                  <a:pt x="273" y="25"/>
                  <a:pt x="273" y="0"/>
                </a:cubicBezTo>
                <a:lnTo>
                  <a:pt x="273" y="0"/>
                </a:lnTo>
                <a:lnTo>
                  <a:pt x="2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E9182D6C-6492-F74A-80F2-C1F40F78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838" y="5407219"/>
            <a:ext cx="321280" cy="351400"/>
          </a:xfrm>
          <a:custGeom>
            <a:avLst/>
            <a:gdLst>
              <a:gd name="T0" fmla="*/ 272 w 282"/>
              <a:gd name="T1" fmla="*/ 306 h 307"/>
              <a:gd name="T2" fmla="*/ 272 w 282"/>
              <a:gd name="T3" fmla="*/ 306 h 307"/>
              <a:gd name="T4" fmla="*/ 281 w 282"/>
              <a:gd name="T5" fmla="*/ 246 h 307"/>
              <a:gd name="T6" fmla="*/ 26 w 282"/>
              <a:gd name="T7" fmla="*/ 0 h 307"/>
              <a:gd name="T8" fmla="*/ 0 w 282"/>
              <a:gd name="T9" fmla="*/ 0 h 307"/>
              <a:gd name="T10" fmla="*/ 0 w 282"/>
              <a:gd name="T11" fmla="*/ 0 h 307"/>
              <a:gd name="T12" fmla="*/ 0 w 282"/>
              <a:gd name="T13" fmla="*/ 59 h 307"/>
              <a:gd name="T14" fmla="*/ 272 w 282"/>
              <a:gd name="T1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307">
                <a:moveTo>
                  <a:pt x="272" y="306"/>
                </a:moveTo>
                <a:lnTo>
                  <a:pt x="272" y="306"/>
                </a:lnTo>
                <a:cubicBezTo>
                  <a:pt x="281" y="289"/>
                  <a:pt x="281" y="272"/>
                  <a:pt x="281" y="246"/>
                </a:cubicBezTo>
                <a:cubicBezTo>
                  <a:pt x="281" y="110"/>
                  <a:pt x="170" y="0"/>
                  <a:pt x="26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25"/>
                  <a:pt x="0" y="42"/>
                  <a:pt x="0" y="59"/>
                </a:cubicBezTo>
                <a:cubicBezTo>
                  <a:pt x="111" y="110"/>
                  <a:pt x="204" y="204"/>
                  <a:pt x="272" y="3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AFBA811C-5901-414F-B6AF-B4D3B0BA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220" y="4418276"/>
            <a:ext cx="1184722" cy="747983"/>
          </a:xfrm>
          <a:custGeom>
            <a:avLst/>
            <a:gdLst>
              <a:gd name="T0" fmla="*/ 927 w 1039"/>
              <a:gd name="T1" fmla="*/ 0 h 656"/>
              <a:gd name="T2" fmla="*/ 927 w 1039"/>
              <a:gd name="T3" fmla="*/ 0 h 656"/>
              <a:gd name="T4" fmla="*/ 646 w 1039"/>
              <a:gd name="T5" fmla="*/ 0 h 656"/>
              <a:gd name="T6" fmla="*/ 544 w 1039"/>
              <a:gd name="T7" fmla="*/ 68 h 656"/>
              <a:gd name="T8" fmla="*/ 519 w 1039"/>
              <a:gd name="T9" fmla="*/ 68 h 656"/>
              <a:gd name="T10" fmla="*/ 0 w 1039"/>
              <a:gd name="T11" fmla="*/ 578 h 656"/>
              <a:gd name="T12" fmla="*/ 68 w 1039"/>
              <a:gd name="T13" fmla="*/ 655 h 656"/>
              <a:gd name="T14" fmla="*/ 68 w 1039"/>
              <a:gd name="T15" fmla="*/ 595 h 656"/>
              <a:gd name="T16" fmla="*/ 519 w 1039"/>
              <a:gd name="T17" fmla="*/ 136 h 656"/>
              <a:gd name="T18" fmla="*/ 544 w 1039"/>
              <a:gd name="T19" fmla="*/ 136 h 656"/>
              <a:gd name="T20" fmla="*/ 646 w 1039"/>
              <a:gd name="T21" fmla="*/ 221 h 656"/>
              <a:gd name="T22" fmla="*/ 927 w 1039"/>
              <a:gd name="T23" fmla="*/ 221 h 656"/>
              <a:gd name="T24" fmla="*/ 1038 w 1039"/>
              <a:gd name="T25" fmla="*/ 110 h 656"/>
              <a:gd name="T26" fmla="*/ 927 w 1039"/>
              <a:gd name="T27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9" h="656">
                <a:moveTo>
                  <a:pt x="927" y="0"/>
                </a:moveTo>
                <a:lnTo>
                  <a:pt x="927" y="0"/>
                </a:lnTo>
                <a:cubicBezTo>
                  <a:pt x="646" y="0"/>
                  <a:pt x="646" y="0"/>
                  <a:pt x="646" y="0"/>
                </a:cubicBezTo>
                <a:cubicBezTo>
                  <a:pt x="604" y="0"/>
                  <a:pt x="562" y="34"/>
                  <a:pt x="544" y="6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238" y="68"/>
                  <a:pt x="9" y="298"/>
                  <a:pt x="0" y="578"/>
                </a:cubicBezTo>
                <a:cubicBezTo>
                  <a:pt x="26" y="604"/>
                  <a:pt x="43" y="621"/>
                  <a:pt x="68" y="655"/>
                </a:cubicBezTo>
                <a:cubicBezTo>
                  <a:pt x="68" y="595"/>
                  <a:pt x="68" y="595"/>
                  <a:pt x="68" y="595"/>
                </a:cubicBezTo>
                <a:cubicBezTo>
                  <a:pt x="68" y="340"/>
                  <a:pt x="272" y="136"/>
                  <a:pt x="519" y="136"/>
                </a:cubicBezTo>
                <a:cubicBezTo>
                  <a:pt x="544" y="136"/>
                  <a:pt x="544" y="136"/>
                  <a:pt x="544" y="136"/>
                </a:cubicBezTo>
                <a:cubicBezTo>
                  <a:pt x="553" y="178"/>
                  <a:pt x="596" y="221"/>
                  <a:pt x="646" y="221"/>
                </a:cubicBezTo>
                <a:cubicBezTo>
                  <a:pt x="927" y="221"/>
                  <a:pt x="927" y="221"/>
                  <a:pt x="927" y="221"/>
                </a:cubicBezTo>
                <a:cubicBezTo>
                  <a:pt x="987" y="221"/>
                  <a:pt x="1038" y="170"/>
                  <a:pt x="1038" y="110"/>
                </a:cubicBezTo>
                <a:cubicBezTo>
                  <a:pt x="1038" y="51"/>
                  <a:pt x="987" y="0"/>
                  <a:pt x="9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A74080C4-8C21-F946-BC1C-C3013481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396" y="4418276"/>
            <a:ext cx="1184722" cy="737943"/>
          </a:xfrm>
          <a:custGeom>
            <a:avLst/>
            <a:gdLst>
              <a:gd name="T0" fmla="*/ 970 w 1039"/>
              <a:gd name="T1" fmla="*/ 595 h 647"/>
              <a:gd name="T2" fmla="*/ 970 w 1039"/>
              <a:gd name="T3" fmla="*/ 595 h 647"/>
              <a:gd name="T4" fmla="*/ 970 w 1039"/>
              <a:gd name="T5" fmla="*/ 646 h 647"/>
              <a:gd name="T6" fmla="*/ 1038 w 1039"/>
              <a:gd name="T7" fmla="*/ 578 h 647"/>
              <a:gd name="T8" fmla="*/ 519 w 1039"/>
              <a:gd name="T9" fmla="*/ 68 h 647"/>
              <a:gd name="T10" fmla="*/ 494 w 1039"/>
              <a:gd name="T11" fmla="*/ 68 h 647"/>
              <a:gd name="T12" fmla="*/ 392 w 1039"/>
              <a:gd name="T13" fmla="*/ 0 h 647"/>
              <a:gd name="T14" fmla="*/ 111 w 1039"/>
              <a:gd name="T15" fmla="*/ 0 h 647"/>
              <a:gd name="T16" fmla="*/ 0 w 1039"/>
              <a:gd name="T17" fmla="*/ 110 h 647"/>
              <a:gd name="T18" fmla="*/ 111 w 1039"/>
              <a:gd name="T19" fmla="*/ 221 h 647"/>
              <a:gd name="T20" fmla="*/ 392 w 1039"/>
              <a:gd name="T21" fmla="*/ 221 h 647"/>
              <a:gd name="T22" fmla="*/ 494 w 1039"/>
              <a:gd name="T23" fmla="*/ 136 h 647"/>
              <a:gd name="T24" fmla="*/ 519 w 1039"/>
              <a:gd name="T25" fmla="*/ 136 h 647"/>
              <a:gd name="T26" fmla="*/ 970 w 1039"/>
              <a:gd name="T27" fmla="*/ 595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9" h="647">
                <a:moveTo>
                  <a:pt x="970" y="595"/>
                </a:moveTo>
                <a:lnTo>
                  <a:pt x="970" y="595"/>
                </a:lnTo>
                <a:cubicBezTo>
                  <a:pt x="970" y="646"/>
                  <a:pt x="970" y="646"/>
                  <a:pt x="970" y="646"/>
                </a:cubicBezTo>
                <a:cubicBezTo>
                  <a:pt x="987" y="621"/>
                  <a:pt x="1013" y="595"/>
                  <a:pt x="1038" y="578"/>
                </a:cubicBezTo>
                <a:cubicBezTo>
                  <a:pt x="1030" y="298"/>
                  <a:pt x="800" y="68"/>
                  <a:pt x="519" y="68"/>
                </a:cubicBezTo>
                <a:cubicBezTo>
                  <a:pt x="494" y="68"/>
                  <a:pt x="494" y="68"/>
                  <a:pt x="494" y="68"/>
                </a:cubicBezTo>
                <a:cubicBezTo>
                  <a:pt x="477" y="34"/>
                  <a:pt x="434" y="0"/>
                  <a:pt x="392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52" y="0"/>
                  <a:pt x="0" y="51"/>
                  <a:pt x="0" y="110"/>
                </a:cubicBezTo>
                <a:cubicBezTo>
                  <a:pt x="0" y="170"/>
                  <a:pt x="52" y="221"/>
                  <a:pt x="111" y="221"/>
                </a:cubicBezTo>
                <a:cubicBezTo>
                  <a:pt x="392" y="221"/>
                  <a:pt x="392" y="221"/>
                  <a:pt x="392" y="221"/>
                </a:cubicBezTo>
                <a:cubicBezTo>
                  <a:pt x="443" y="221"/>
                  <a:pt x="485" y="178"/>
                  <a:pt x="494" y="136"/>
                </a:cubicBezTo>
                <a:cubicBezTo>
                  <a:pt x="519" y="136"/>
                  <a:pt x="519" y="136"/>
                  <a:pt x="519" y="136"/>
                </a:cubicBezTo>
                <a:cubicBezTo>
                  <a:pt x="766" y="136"/>
                  <a:pt x="970" y="340"/>
                  <a:pt x="970" y="5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5">
            <a:extLst>
              <a:ext uri="{FF2B5EF4-FFF2-40B4-BE49-F238E27FC236}">
                <a16:creationId xmlns:a16="http://schemas.microsoft.com/office/drawing/2014/main" id="{B69D25AF-A8DF-D345-BFC9-993CA564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938" y="5512637"/>
            <a:ext cx="1616442" cy="2409603"/>
          </a:xfrm>
          <a:custGeom>
            <a:avLst/>
            <a:gdLst>
              <a:gd name="T0" fmla="*/ 1352 w 1421"/>
              <a:gd name="T1" fmla="*/ 272 h 2118"/>
              <a:gd name="T2" fmla="*/ 1352 w 1421"/>
              <a:gd name="T3" fmla="*/ 272 h 2118"/>
              <a:gd name="T4" fmla="*/ 1335 w 1421"/>
              <a:gd name="T5" fmla="*/ 255 h 2118"/>
              <a:gd name="T6" fmla="*/ 1072 w 1421"/>
              <a:gd name="T7" fmla="*/ 0 h 2118"/>
              <a:gd name="T8" fmla="*/ 706 w 1421"/>
              <a:gd name="T9" fmla="*/ 281 h 2118"/>
              <a:gd name="T10" fmla="*/ 349 w 1421"/>
              <a:gd name="T11" fmla="*/ 0 h 2118"/>
              <a:gd name="T12" fmla="*/ 76 w 1421"/>
              <a:gd name="T13" fmla="*/ 255 h 2118"/>
              <a:gd name="T14" fmla="*/ 68 w 1421"/>
              <a:gd name="T15" fmla="*/ 272 h 2118"/>
              <a:gd name="T16" fmla="*/ 59 w 1421"/>
              <a:gd name="T17" fmla="*/ 289 h 2118"/>
              <a:gd name="T18" fmla="*/ 0 w 1421"/>
              <a:gd name="T19" fmla="*/ 562 h 2118"/>
              <a:gd name="T20" fmla="*/ 0 w 1421"/>
              <a:gd name="T21" fmla="*/ 1522 h 2118"/>
              <a:gd name="T22" fmla="*/ 434 w 1421"/>
              <a:gd name="T23" fmla="*/ 2117 h 2118"/>
              <a:gd name="T24" fmla="*/ 434 w 1421"/>
              <a:gd name="T25" fmla="*/ 1369 h 2118"/>
              <a:gd name="T26" fmla="*/ 706 w 1421"/>
              <a:gd name="T27" fmla="*/ 1097 h 2118"/>
              <a:gd name="T28" fmla="*/ 987 w 1421"/>
              <a:gd name="T29" fmla="*/ 1369 h 2118"/>
              <a:gd name="T30" fmla="*/ 987 w 1421"/>
              <a:gd name="T31" fmla="*/ 2117 h 2118"/>
              <a:gd name="T32" fmla="*/ 1420 w 1421"/>
              <a:gd name="T33" fmla="*/ 1522 h 2118"/>
              <a:gd name="T34" fmla="*/ 1420 w 1421"/>
              <a:gd name="T35" fmla="*/ 562 h 2118"/>
              <a:gd name="T36" fmla="*/ 1361 w 1421"/>
              <a:gd name="T37" fmla="*/ 289 h 2118"/>
              <a:gd name="T38" fmla="*/ 1352 w 1421"/>
              <a:gd name="T39" fmla="*/ 272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1" h="2118">
                <a:moveTo>
                  <a:pt x="1352" y="272"/>
                </a:moveTo>
                <a:lnTo>
                  <a:pt x="1352" y="272"/>
                </a:lnTo>
                <a:cubicBezTo>
                  <a:pt x="1344" y="272"/>
                  <a:pt x="1344" y="264"/>
                  <a:pt x="1335" y="255"/>
                </a:cubicBezTo>
                <a:cubicBezTo>
                  <a:pt x="1276" y="145"/>
                  <a:pt x="1182" y="60"/>
                  <a:pt x="1072" y="0"/>
                </a:cubicBezTo>
                <a:cubicBezTo>
                  <a:pt x="1029" y="162"/>
                  <a:pt x="884" y="281"/>
                  <a:pt x="706" y="281"/>
                </a:cubicBezTo>
                <a:cubicBezTo>
                  <a:pt x="536" y="281"/>
                  <a:pt x="383" y="162"/>
                  <a:pt x="349" y="0"/>
                </a:cubicBezTo>
                <a:cubicBezTo>
                  <a:pt x="229" y="60"/>
                  <a:pt x="136" y="145"/>
                  <a:pt x="76" y="255"/>
                </a:cubicBezTo>
                <a:cubicBezTo>
                  <a:pt x="76" y="264"/>
                  <a:pt x="68" y="272"/>
                  <a:pt x="68" y="272"/>
                </a:cubicBezTo>
                <a:cubicBezTo>
                  <a:pt x="68" y="281"/>
                  <a:pt x="59" y="289"/>
                  <a:pt x="59" y="289"/>
                </a:cubicBezTo>
                <a:cubicBezTo>
                  <a:pt x="25" y="374"/>
                  <a:pt x="0" y="468"/>
                  <a:pt x="0" y="562"/>
                </a:cubicBezTo>
                <a:cubicBezTo>
                  <a:pt x="0" y="1522"/>
                  <a:pt x="0" y="1522"/>
                  <a:pt x="0" y="1522"/>
                </a:cubicBezTo>
                <a:cubicBezTo>
                  <a:pt x="0" y="1802"/>
                  <a:pt x="179" y="2040"/>
                  <a:pt x="434" y="2117"/>
                </a:cubicBezTo>
                <a:cubicBezTo>
                  <a:pt x="434" y="1369"/>
                  <a:pt x="434" y="1369"/>
                  <a:pt x="434" y="1369"/>
                </a:cubicBezTo>
                <a:cubicBezTo>
                  <a:pt x="434" y="1215"/>
                  <a:pt x="553" y="1097"/>
                  <a:pt x="706" y="1097"/>
                </a:cubicBezTo>
                <a:cubicBezTo>
                  <a:pt x="859" y="1097"/>
                  <a:pt x="987" y="1215"/>
                  <a:pt x="987" y="1369"/>
                </a:cubicBezTo>
                <a:cubicBezTo>
                  <a:pt x="987" y="2117"/>
                  <a:pt x="987" y="2117"/>
                  <a:pt x="987" y="2117"/>
                </a:cubicBezTo>
                <a:cubicBezTo>
                  <a:pt x="1233" y="2040"/>
                  <a:pt x="1420" y="1802"/>
                  <a:pt x="1420" y="1522"/>
                </a:cubicBezTo>
                <a:cubicBezTo>
                  <a:pt x="1420" y="562"/>
                  <a:pt x="1420" y="562"/>
                  <a:pt x="1420" y="562"/>
                </a:cubicBezTo>
                <a:cubicBezTo>
                  <a:pt x="1420" y="468"/>
                  <a:pt x="1395" y="374"/>
                  <a:pt x="1361" y="289"/>
                </a:cubicBezTo>
                <a:cubicBezTo>
                  <a:pt x="1352" y="289"/>
                  <a:pt x="1352" y="281"/>
                  <a:pt x="1352" y="2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6">
            <a:extLst>
              <a:ext uri="{FF2B5EF4-FFF2-40B4-BE49-F238E27FC236}">
                <a16:creationId xmlns:a16="http://schemas.microsoft.com/office/drawing/2014/main" id="{A6B7A8D1-75A0-F444-8BC9-8223A80E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597" y="5030716"/>
            <a:ext cx="773081" cy="768063"/>
          </a:xfrm>
          <a:custGeom>
            <a:avLst/>
            <a:gdLst>
              <a:gd name="T0" fmla="*/ 42 w 681"/>
              <a:gd name="T1" fmla="*/ 170 h 673"/>
              <a:gd name="T2" fmla="*/ 42 w 681"/>
              <a:gd name="T3" fmla="*/ 170 h 673"/>
              <a:gd name="T4" fmla="*/ 8 w 681"/>
              <a:gd name="T5" fmla="*/ 298 h 673"/>
              <a:gd name="T6" fmla="*/ 0 w 681"/>
              <a:gd name="T7" fmla="*/ 315 h 673"/>
              <a:gd name="T8" fmla="*/ 0 w 681"/>
              <a:gd name="T9" fmla="*/ 332 h 673"/>
              <a:gd name="T10" fmla="*/ 0 w 681"/>
              <a:gd name="T11" fmla="*/ 332 h 673"/>
              <a:gd name="T12" fmla="*/ 8 w 681"/>
              <a:gd name="T13" fmla="*/ 374 h 673"/>
              <a:gd name="T14" fmla="*/ 8 w 681"/>
              <a:gd name="T15" fmla="*/ 391 h 673"/>
              <a:gd name="T16" fmla="*/ 8 w 681"/>
              <a:gd name="T17" fmla="*/ 408 h 673"/>
              <a:gd name="T18" fmla="*/ 340 w 681"/>
              <a:gd name="T19" fmla="*/ 672 h 673"/>
              <a:gd name="T20" fmla="*/ 672 w 681"/>
              <a:gd name="T21" fmla="*/ 408 h 673"/>
              <a:gd name="T22" fmla="*/ 680 w 681"/>
              <a:gd name="T23" fmla="*/ 391 h 673"/>
              <a:gd name="T24" fmla="*/ 680 w 681"/>
              <a:gd name="T25" fmla="*/ 374 h 673"/>
              <a:gd name="T26" fmla="*/ 680 w 681"/>
              <a:gd name="T27" fmla="*/ 332 h 673"/>
              <a:gd name="T28" fmla="*/ 680 w 681"/>
              <a:gd name="T29" fmla="*/ 332 h 673"/>
              <a:gd name="T30" fmla="*/ 680 w 681"/>
              <a:gd name="T31" fmla="*/ 315 h 673"/>
              <a:gd name="T32" fmla="*/ 680 w 681"/>
              <a:gd name="T33" fmla="*/ 298 h 673"/>
              <a:gd name="T34" fmla="*/ 646 w 681"/>
              <a:gd name="T35" fmla="*/ 178 h 673"/>
              <a:gd name="T36" fmla="*/ 578 w 681"/>
              <a:gd name="T37" fmla="*/ 94 h 673"/>
              <a:gd name="T38" fmla="*/ 340 w 681"/>
              <a:gd name="T39" fmla="*/ 0 h 673"/>
              <a:gd name="T40" fmla="*/ 110 w 681"/>
              <a:gd name="T41" fmla="*/ 85 h 673"/>
              <a:gd name="T42" fmla="*/ 42 w 681"/>
              <a:gd name="T43" fmla="*/ 17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1" h="673">
                <a:moveTo>
                  <a:pt x="42" y="170"/>
                </a:moveTo>
                <a:lnTo>
                  <a:pt x="42" y="170"/>
                </a:lnTo>
                <a:cubicBezTo>
                  <a:pt x="25" y="212"/>
                  <a:pt x="8" y="255"/>
                  <a:pt x="8" y="298"/>
                </a:cubicBezTo>
                <a:cubicBezTo>
                  <a:pt x="8" y="306"/>
                  <a:pt x="0" y="315"/>
                  <a:pt x="0" y="315"/>
                </a:cubicBezTo>
                <a:cubicBezTo>
                  <a:pt x="0" y="323"/>
                  <a:pt x="0" y="323"/>
                  <a:pt x="0" y="332"/>
                </a:cubicBezTo>
                <a:lnTo>
                  <a:pt x="0" y="332"/>
                </a:lnTo>
                <a:cubicBezTo>
                  <a:pt x="0" y="349"/>
                  <a:pt x="0" y="366"/>
                  <a:pt x="8" y="374"/>
                </a:cubicBezTo>
                <a:cubicBezTo>
                  <a:pt x="8" y="383"/>
                  <a:pt x="8" y="391"/>
                  <a:pt x="8" y="391"/>
                </a:cubicBezTo>
                <a:cubicBezTo>
                  <a:pt x="8" y="400"/>
                  <a:pt x="8" y="408"/>
                  <a:pt x="8" y="408"/>
                </a:cubicBezTo>
                <a:cubicBezTo>
                  <a:pt x="42" y="561"/>
                  <a:pt x="178" y="672"/>
                  <a:pt x="340" y="672"/>
                </a:cubicBezTo>
                <a:cubicBezTo>
                  <a:pt x="501" y="672"/>
                  <a:pt x="638" y="561"/>
                  <a:pt x="672" y="408"/>
                </a:cubicBezTo>
                <a:cubicBezTo>
                  <a:pt x="672" y="408"/>
                  <a:pt x="680" y="400"/>
                  <a:pt x="680" y="391"/>
                </a:cubicBezTo>
                <a:cubicBezTo>
                  <a:pt x="680" y="391"/>
                  <a:pt x="680" y="383"/>
                  <a:pt x="680" y="374"/>
                </a:cubicBezTo>
                <a:cubicBezTo>
                  <a:pt x="680" y="366"/>
                  <a:pt x="680" y="349"/>
                  <a:pt x="680" y="332"/>
                </a:cubicBezTo>
                <a:lnTo>
                  <a:pt x="680" y="332"/>
                </a:lnTo>
                <a:cubicBezTo>
                  <a:pt x="680" y="323"/>
                  <a:pt x="680" y="323"/>
                  <a:pt x="680" y="315"/>
                </a:cubicBezTo>
                <a:cubicBezTo>
                  <a:pt x="680" y="315"/>
                  <a:pt x="680" y="306"/>
                  <a:pt x="680" y="298"/>
                </a:cubicBezTo>
                <a:cubicBezTo>
                  <a:pt x="672" y="255"/>
                  <a:pt x="663" y="212"/>
                  <a:pt x="646" y="178"/>
                </a:cubicBezTo>
                <a:cubicBezTo>
                  <a:pt x="629" y="144"/>
                  <a:pt x="604" y="119"/>
                  <a:pt x="578" y="94"/>
                </a:cubicBezTo>
                <a:cubicBezTo>
                  <a:pt x="518" y="34"/>
                  <a:pt x="433" y="0"/>
                  <a:pt x="340" y="0"/>
                </a:cubicBezTo>
                <a:cubicBezTo>
                  <a:pt x="255" y="0"/>
                  <a:pt x="170" y="34"/>
                  <a:pt x="110" y="85"/>
                </a:cubicBezTo>
                <a:cubicBezTo>
                  <a:pt x="85" y="110"/>
                  <a:pt x="59" y="144"/>
                  <a:pt x="42" y="1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7">
            <a:extLst>
              <a:ext uri="{FF2B5EF4-FFF2-40B4-BE49-F238E27FC236}">
                <a16:creationId xmlns:a16="http://schemas.microsoft.com/office/drawing/2014/main" id="{951C5E25-0B3C-164D-8686-96BEAC1E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1059" y="6792740"/>
            <a:ext cx="552201" cy="1867443"/>
          </a:xfrm>
          <a:custGeom>
            <a:avLst/>
            <a:gdLst>
              <a:gd name="T0" fmla="*/ 238 w 486"/>
              <a:gd name="T1" fmla="*/ 0 h 1642"/>
              <a:gd name="T2" fmla="*/ 238 w 486"/>
              <a:gd name="T3" fmla="*/ 0 h 1642"/>
              <a:gd name="T4" fmla="*/ 0 w 486"/>
              <a:gd name="T5" fmla="*/ 246 h 1642"/>
              <a:gd name="T6" fmla="*/ 0 w 486"/>
              <a:gd name="T7" fmla="*/ 1011 h 1642"/>
              <a:gd name="T8" fmla="*/ 0 w 486"/>
              <a:gd name="T9" fmla="*/ 1028 h 1642"/>
              <a:gd name="T10" fmla="*/ 0 w 486"/>
              <a:gd name="T11" fmla="*/ 1045 h 1642"/>
              <a:gd name="T12" fmla="*/ 0 w 486"/>
              <a:gd name="T13" fmla="*/ 1394 h 1642"/>
              <a:gd name="T14" fmla="*/ 238 w 486"/>
              <a:gd name="T15" fmla="*/ 1641 h 1642"/>
              <a:gd name="T16" fmla="*/ 238 w 486"/>
              <a:gd name="T17" fmla="*/ 1641 h 1642"/>
              <a:gd name="T18" fmla="*/ 485 w 486"/>
              <a:gd name="T19" fmla="*/ 1394 h 1642"/>
              <a:gd name="T20" fmla="*/ 485 w 486"/>
              <a:gd name="T21" fmla="*/ 1045 h 1642"/>
              <a:gd name="T22" fmla="*/ 485 w 486"/>
              <a:gd name="T23" fmla="*/ 1028 h 1642"/>
              <a:gd name="T24" fmla="*/ 485 w 486"/>
              <a:gd name="T25" fmla="*/ 1011 h 1642"/>
              <a:gd name="T26" fmla="*/ 485 w 486"/>
              <a:gd name="T27" fmla="*/ 246 h 1642"/>
              <a:gd name="T28" fmla="*/ 238 w 486"/>
              <a:gd name="T29" fmla="*/ 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6" h="1642">
                <a:moveTo>
                  <a:pt x="238" y="0"/>
                </a:moveTo>
                <a:lnTo>
                  <a:pt x="238" y="0"/>
                </a:lnTo>
                <a:cubicBezTo>
                  <a:pt x="110" y="0"/>
                  <a:pt x="0" y="110"/>
                  <a:pt x="0" y="246"/>
                </a:cubicBezTo>
                <a:cubicBezTo>
                  <a:pt x="0" y="1011"/>
                  <a:pt x="0" y="1011"/>
                  <a:pt x="0" y="1011"/>
                </a:cubicBezTo>
                <a:cubicBezTo>
                  <a:pt x="0" y="1028"/>
                  <a:pt x="0" y="1028"/>
                  <a:pt x="0" y="1028"/>
                </a:cubicBezTo>
                <a:cubicBezTo>
                  <a:pt x="0" y="1045"/>
                  <a:pt x="0" y="1045"/>
                  <a:pt x="0" y="1045"/>
                </a:cubicBezTo>
                <a:cubicBezTo>
                  <a:pt x="0" y="1394"/>
                  <a:pt x="0" y="1394"/>
                  <a:pt x="0" y="1394"/>
                </a:cubicBezTo>
                <a:cubicBezTo>
                  <a:pt x="0" y="1530"/>
                  <a:pt x="110" y="1641"/>
                  <a:pt x="238" y="1641"/>
                </a:cubicBezTo>
                <a:lnTo>
                  <a:pt x="238" y="1641"/>
                </a:lnTo>
                <a:cubicBezTo>
                  <a:pt x="374" y="1641"/>
                  <a:pt x="485" y="1530"/>
                  <a:pt x="485" y="1394"/>
                </a:cubicBezTo>
                <a:cubicBezTo>
                  <a:pt x="485" y="1045"/>
                  <a:pt x="485" y="1045"/>
                  <a:pt x="485" y="1045"/>
                </a:cubicBezTo>
                <a:cubicBezTo>
                  <a:pt x="485" y="1028"/>
                  <a:pt x="485" y="1028"/>
                  <a:pt x="485" y="1028"/>
                </a:cubicBezTo>
                <a:cubicBezTo>
                  <a:pt x="485" y="1011"/>
                  <a:pt x="485" y="1011"/>
                  <a:pt x="485" y="1011"/>
                </a:cubicBezTo>
                <a:cubicBezTo>
                  <a:pt x="485" y="246"/>
                  <a:pt x="485" y="246"/>
                  <a:pt x="485" y="246"/>
                </a:cubicBezTo>
                <a:cubicBezTo>
                  <a:pt x="485" y="110"/>
                  <a:pt x="374" y="0"/>
                  <a:pt x="2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68">
            <a:extLst>
              <a:ext uri="{FF2B5EF4-FFF2-40B4-BE49-F238E27FC236}">
                <a16:creationId xmlns:a16="http://schemas.microsoft.com/office/drawing/2014/main" id="{500C70A8-9A1C-9F46-AF9C-E2E25AD5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250" y="6104998"/>
            <a:ext cx="3805165" cy="1355402"/>
          </a:xfrm>
          <a:custGeom>
            <a:avLst/>
            <a:gdLst>
              <a:gd name="T0" fmla="*/ 3045 w 3344"/>
              <a:gd name="T1" fmla="*/ 485 h 1191"/>
              <a:gd name="T2" fmla="*/ 3045 w 3344"/>
              <a:gd name="T3" fmla="*/ 485 h 1191"/>
              <a:gd name="T4" fmla="*/ 3343 w 3344"/>
              <a:gd name="T5" fmla="*/ 485 h 1191"/>
              <a:gd name="T6" fmla="*/ 3343 w 3344"/>
              <a:gd name="T7" fmla="*/ 468 h 1191"/>
              <a:gd name="T8" fmla="*/ 3190 w 3344"/>
              <a:gd name="T9" fmla="*/ 264 h 1191"/>
              <a:gd name="T10" fmla="*/ 2501 w 3344"/>
              <a:gd name="T11" fmla="*/ 0 h 1191"/>
              <a:gd name="T12" fmla="*/ 1259 w 3344"/>
              <a:gd name="T13" fmla="*/ 0 h 1191"/>
              <a:gd name="T14" fmla="*/ 1216 w 3344"/>
              <a:gd name="T15" fmla="*/ 0 h 1191"/>
              <a:gd name="T16" fmla="*/ 485 w 3344"/>
              <a:gd name="T17" fmla="*/ 0 h 1191"/>
              <a:gd name="T18" fmla="*/ 221 w 3344"/>
              <a:gd name="T19" fmla="*/ 0 h 1191"/>
              <a:gd name="T20" fmla="*/ 0 w 3344"/>
              <a:gd name="T21" fmla="*/ 221 h 1191"/>
              <a:gd name="T22" fmla="*/ 0 w 3344"/>
              <a:gd name="T23" fmla="*/ 595 h 1191"/>
              <a:gd name="T24" fmla="*/ 204 w 3344"/>
              <a:gd name="T25" fmla="*/ 595 h 1191"/>
              <a:gd name="T26" fmla="*/ 238 w 3344"/>
              <a:gd name="T27" fmla="*/ 628 h 1191"/>
              <a:gd name="T28" fmla="*/ 238 w 3344"/>
              <a:gd name="T29" fmla="*/ 705 h 1191"/>
              <a:gd name="T30" fmla="*/ 204 w 3344"/>
              <a:gd name="T31" fmla="*/ 739 h 1191"/>
              <a:gd name="T32" fmla="*/ 0 w 3344"/>
              <a:gd name="T33" fmla="*/ 739 h 1191"/>
              <a:gd name="T34" fmla="*/ 0 w 3344"/>
              <a:gd name="T35" fmla="*/ 764 h 1191"/>
              <a:gd name="T36" fmla="*/ 204 w 3344"/>
              <a:gd name="T37" fmla="*/ 764 h 1191"/>
              <a:gd name="T38" fmla="*/ 238 w 3344"/>
              <a:gd name="T39" fmla="*/ 798 h 1191"/>
              <a:gd name="T40" fmla="*/ 238 w 3344"/>
              <a:gd name="T41" fmla="*/ 867 h 1191"/>
              <a:gd name="T42" fmla="*/ 204 w 3344"/>
              <a:gd name="T43" fmla="*/ 909 h 1191"/>
              <a:gd name="T44" fmla="*/ 0 w 3344"/>
              <a:gd name="T45" fmla="*/ 909 h 1191"/>
              <a:gd name="T46" fmla="*/ 0 w 3344"/>
              <a:gd name="T47" fmla="*/ 969 h 1191"/>
              <a:gd name="T48" fmla="*/ 221 w 3344"/>
              <a:gd name="T49" fmla="*/ 1190 h 1191"/>
              <a:gd name="T50" fmla="*/ 638 w 3344"/>
              <a:gd name="T51" fmla="*/ 1190 h 1191"/>
              <a:gd name="T52" fmla="*/ 638 w 3344"/>
              <a:gd name="T53" fmla="*/ 1190 h 1191"/>
              <a:gd name="T54" fmla="*/ 1046 w 3344"/>
              <a:gd name="T55" fmla="*/ 782 h 1191"/>
              <a:gd name="T56" fmla="*/ 1454 w 3344"/>
              <a:gd name="T57" fmla="*/ 1190 h 1191"/>
              <a:gd name="T58" fmla="*/ 1454 w 3344"/>
              <a:gd name="T59" fmla="*/ 1190 h 1191"/>
              <a:gd name="T60" fmla="*/ 1990 w 3344"/>
              <a:gd name="T61" fmla="*/ 1190 h 1191"/>
              <a:gd name="T62" fmla="*/ 1990 w 3344"/>
              <a:gd name="T63" fmla="*/ 1190 h 1191"/>
              <a:gd name="T64" fmla="*/ 2390 w 3344"/>
              <a:gd name="T65" fmla="*/ 782 h 1191"/>
              <a:gd name="T66" fmla="*/ 2501 w 3344"/>
              <a:gd name="T67" fmla="*/ 798 h 1191"/>
              <a:gd name="T68" fmla="*/ 2798 w 3344"/>
              <a:gd name="T69" fmla="*/ 1190 h 1191"/>
              <a:gd name="T70" fmla="*/ 2798 w 3344"/>
              <a:gd name="T71" fmla="*/ 1190 h 1191"/>
              <a:gd name="T72" fmla="*/ 3122 w 3344"/>
              <a:gd name="T73" fmla="*/ 1190 h 1191"/>
              <a:gd name="T74" fmla="*/ 3343 w 3344"/>
              <a:gd name="T75" fmla="*/ 969 h 1191"/>
              <a:gd name="T76" fmla="*/ 3343 w 3344"/>
              <a:gd name="T77" fmla="*/ 671 h 1191"/>
              <a:gd name="T78" fmla="*/ 3045 w 3344"/>
              <a:gd name="T79" fmla="*/ 671 h 1191"/>
              <a:gd name="T80" fmla="*/ 2968 w 3344"/>
              <a:gd name="T81" fmla="*/ 604 h 1191"/>
              <a:gd name="T82" fmla="*/ 2968 w 3344"/>
              <a:gd name="T83" fmla="*/ 553 h 1191"/>
              <a:gd name="T84" fmla="*/ 3045 w 3344"/>
              <a:gd name="T85" fmla="*/ 485 h 1191"/>
              <a:gd name="T86" fmla="*/ 1607 w 3344"/>
              <a:gd name="T87" fmla="*/ 425 h 1191"/>
              <a:gd name="T88" fmla="*/ 1607 w 3344"/>
              <a:gd name="T89" fmla="*/ 425 h 1191"/>
              <a:gd name="T90" fmla="*/ 1395 w 3344"/>
              <a:gd name="T91" fmla="*/ 425 h 1191"/>
              <a:gd name="T92" fmla="*/ 1352 w 3344"/>
              <a:gd name="T93" fmla="*/ 383 h 1191"/>
              <a:gd name="T94" fmla="*/ 1395 w 3344"/>
              <a:gd name="T95" fmla="*/ 349 h 1191"/>
              <a:gd name="T96" fmla="*/ 1607 w 3344"/>
              <a:gd name="T97" fmla="*/ 349 h 1191"/>
              <a:gd name="T98" fmla="*/ 1641 w 3344"/>
              <a:gd name="T99" fmla="*/ 383 h 1191"/>
              <a:gd name="T100" fmla="*/ 1607 w 3344"/>
              <a:gd name="T101" fmla="*/ 42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44" h="1191">
                <a:moveTo>
                  <a:pt x="3045" y="485"/>
                </a:moveTo>
                <a:lnTo>
                  <a:pt x="3045" y="485"/>
                </a:lnTo>
                <a:cubicBezTo>
                  <a:pt x="3343" y="485"/>
                  <a:pt x="3343" y="485"/>
                  <a:pt x="3343" y="485"/>
                </a:cubicBezTo>
                <a:cubicBezTo>
                  <a:pt x="3343" y="468"/>
                  <a:pt x="3343" y="468"/>
                  <a:pt x="3343" y="468"/>
                </a:cubicBezTo>
                <a:cubicBezTo>
                  <a:pt x="3343" y="374"/>
                  <a:pt x="3283" y="289"/>
                  <a:pt x="3190" y="264"/>
                </a:cubicBezTo>
                <a:cubicBezTo>
                  <a:pt x="2501" y="0"/>
                  <a:pt x="2501" y="0"/>
                  <a:pt x="2501" y="0"/>
                </a:cubicBezTo>
                <a:cubicBezTo>
                  <a:pt x="1259" y="0"/>
                  <a:pt x="1259" y="0"/>
                  <a:pt x="1259" y="0"/>
                </a:cubicBezTo>
                <a:cubicBezTo>
                  <a:pt x="1216" y="0"/>
                  <a:pt x="1216" y="0"/>
                  <a:pt x="1216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93" y="0"/>
                  <a:pt x="0" y="102"/>
                  <a:pt x="0" y="221"/>
                </a:cubicBezTo>
                <a:cubicBezTo>
                  <a:pt x="0" y="595"/>
                  <a:pt x="0" y="595"/>
                  <a:pt x="0" y="595"/>
                </a:cubicBezTo>
                <a:cubicBezTo>
                  <a:pt x="204" y="595"/>
                  <a:pt x="204" y="595"/>
                  <a:pt x="204" y="595"/>
                </a:cubicBezTo>
                <a:cubicBezTo>
                  <a:pt x="221" y="595"/>
                  <a:pt x="238" y="612"/>
                  <a:pt x="238" y="628"/>
                </a:cubicBezTo>
                <a:cubicBezTo>
                  <a:pt x="238" y="705"/>
                  <a:pt x="238" y="705"/>
                  <a:pt x="238" y="705"/>
                </a:cubicBezTo>
                <a:cubicBezTo>
                  <a:pt x="238" y="722"/>
                  <a:pt x="221" y="739"/>
                  <a:pt x="204" y="739"/>
                </a:cubicBezTo>
                <a:cubicBezTo>
                  <a:pt x="0" y="739"/>
                  <a:pt x="0" y="739"/>
                  <a:pt x="0" y="739"/>
                </a:cubicBezTo>
                <a:cubicBezTo>
                  <a:pt x="0" y="764"/>
                  <a:pt x="0" y="764"/>
                  <a:pt x="0" y="764"/>
                </a:cubicBezTo>
                <a:cubicBezTo>
                  <a:pt x="204" y="764"/>
                  <a:pt x="204" y="764"/>
                  <a:pt x="204" y="764"/>
                </a:cubicBezTo>
                <a:cubicBezTo>
                  <a:pt x="221" y="764"/>
                  <a:pt x="238" y="773"/>
                  <a:pt x="238" y="798"/>
                </a:cubicBezTo>
                <a:cubicBezTo>
                  <a:pt x="238" y="867"/>
                  <a:pt x="238" y="867"/>
                  <a:pt x="238" y="867"/>
                </a:cubicBezTo>
                <a:cubicBezTo>
                  <a:pt x="238" y="892"/>
                  <a:pt x="221" y="909"/>
                  <a:pt x="204" y="909"/>
                </a:cubicBezTo>
                <a:cubicBezTo>
                  <a:pt x="0" y="909"/>
                  <a:pt x="0" y="909"/>
                  <a:pt x="0" y="909"/>
                </a:cubicBezTo>
                <a:cubicBezTo>
                  <a:pt x="0" y="969"/>
                  <a:pt x="0" y="969"/>
                  <a:pt x="0" y="969"/>
                </a:cubicBezTo>
                <a:cubicBezTo>
                  <a:pt x="0" y="1088"/>
                  <a:pt x="93" y="1190"/>
                  <a:pt x="221" y="1190"/>
                </a:cubicBezTo>
                <a:cubicBezTo>
                  <a:pt x="638" y="1190"/>
                  <a:pt x="638" y="1190"/>
                  <a:pt x="638" y="1190"/>
                </a:cubicBezTo>
                <a:lnTo>
                  <a:pt x="638" y="1190"/>
                </a:lnTo>
                <a:cubicBezTo>
                  <a:pt x="638" y="960"/>
                  <a:pt x="816" y="782"/>
                  <a:pt x="1046" y="782"/>
                </a:cubicBezTo>
                <a:cubicBezTo>
                  <a:pt x="1267" y="782"/>
                  <a:pt x="1454" y="960"/>
                  <a:pt x="1454" y="1190"/>
                </a:cubicBezTo>
                <a:lnTo>
                  <a:pt x="1454" y="1190"/>
                </a:lnTo>
                <a:cubicBezTo>
                  <a:pt x="1990" y="1190"/>
                  <a:pt x="1990" y="1190"/>
                  <a:pt x="1990" y="1190"/>
                </a:cubicBezTo>
                <a:lnTo>
                  <a:pt x="1990" y="1190"/>
                </a:lnTo>
                <a:cubicBezTo>
                  <a:pt x="1990" y="960"/>
                  <a:pt x="2169" y="782"/>
                  <a:pt x="2390" y="782"/>
                </a:cubicBezTo>
                <a:cubicBezTo>
                  <a:pt x="2433" y="782"/>
                  <a:pt x="2467" y="782"/>
                  <a:pt x="2501" y="798"/>
                </a:cubicBezTo>
                <a:cubicBezTo>
                  <a:pt x="2671" y="841"/>
                  <a:pt x="2798" y="1003"/>
                  <a:pt x="2798" y="1190"/>
                </a:cubicBezTo>
                <a:lnTo>
                  <a:pt x="2798" y="1190"/>
                </a:lnTo>
                <a:cubicBezTo>
                  <a:pt x="3122" y="1190"/>
                  <a:pt x="3122" y="1190"/>
                  <a:pt x="3122" y="1190"/>
                </a:cubicBezTo>
                <a:cubicBezTo>
                  <a:pt x="3241" y="1190"/>
                  <a:pt x="3343" y="1088"/>
                  <a:pt x="3343" y="969"/>
                </a:cubicBezTo>
                <a:cubicBezTo>
                  <a:pt x="3343" y="671"/>
                  <a:pt x="3343" y="671"/>
                  <a:pt x="3343" y="671"/>
                </a:cubicBezTo>
                <a:cubicBezTo>
                  <a:pt x="3045" y="671"/>
                  <a:pt x="3045" y="671"/>
                  <a:pt x="3045" y="671"/>
                </a:cubicBezTo>
                <a:cubicBezTo>
                  <a:pt x="3002" y="671"/>
                  <a:pt x="2968" y="637"/>
                  <a:pt x="2968" y="604"/>
                </a:cubicBezTo>
                <a:cubicBezTo>
                  <a:pt x="2968" y="553"/>
                  <a:pt x="2968" y="553"/>
                  <a:pt x="2968" y="553"/>
                </a:cubicBezTo>
                <a:cubicBezTo>
                  <a:pt x="2968" y="519"/>
                  <a:pt x="3002" y="485"/>
                  <a:pt x="3045" y="485"/>
                </a:cubicBezTo>
                <a:close/>
                <a:moveTo>
                  <a:pt x="1607" y="425"/>
                </a:moveTo>
                <a:lnTo>
                  <a:pt x="1607" y="425"/>
                </a:lnTo>
                <a:cubicBezTo>
                  <a:pt x="1395" y="425"/>
                  <a:pt x="1395" y="425"/>
                  <a:pt x="1395" y="425"/>
                </a:cubicBezTo>
                <a:cubicBezTo>
                  <a:pt x="1369" y="425"/>
                  <a:pt x="1352" y="408"/>
                  <a:pt x="1352" y="383"/>
                </a:cubicBezTo>
                <a:cubicBezTo>
                  <a:pt x="1352" y="366"/>
                  <a:pt x="1369" y="349"/>
                  <a:pt x="1395" y="349"/>
                </a:cubicBezTo>
                <a:cubicBezTo>
                  <a:pt x="1607" y="349"/>
                  <a:pt x="1607" y="349"/>
                  <a:pt x="1607" y="349"/>
                </a:cubicBezTo>
                <a:cubicBezTo>
                  <a:pt x="1625" y="349"/>
                  <a:pt x="1641" y="366"/>
                  <a:pt x="1641" y="383"/>
                </a:cubicBezTo>
                <a:cubicBezTo>
                  <a:pt x="1641" y="408"/>
                  <a:pt x="1625" y="425"/>
                  <a:pt x="1607" y="4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69">
            <a:extLst>
              <a:ext uri="{FF2B5EF4-FFF2-40B4-BE49-F238E27FC236}">
                <a16:creationId xmlns:a16="http://schemas.microsoft.com/office/drawing/2014/main" id="{46B8BD6B-F3B2-6142-AD87-00981B4A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50" y="5106018"/>
            <a:ext cx="1415642" cy="928700"/>
          </a:xfrm>
          <a:custGeom>
            <a:avLst/>
            <a:gdLst>
              <a:gd name="T0" fmla="*/ 1208 w 1243"/>
              <a:gd name="T1" fmla="*/ 621 h 817"/>
              <a:gd name="T2" fmla="*/ 1208 w 1243"/>
              <a:gd name="T3" fmla="*/ 621 h 817"/>
              <a:gd name="T4" fmla="*/ 400 w 1243"/>
              <a:gd name="T5" fmla="*/ 0 h 817"/>
              <a:gd name="T6" fmla="*/ 0 w 1243"/>
              <a:gd name="T7" fmla="*/ 0 h 817"/>
              <a:gd name="T8" fmla="*/ 0 w 1243"/>
              <a:gd name="T9" fmla="*/ 816 h 817"/>
              <a:gd name="T10" fmla="*/ 1242 w 1243"/>
              <a:gd name="T11" fmla="*/ 816 h 817"/>
              <a:gd name="T12" fmla="*/ 1208 w 1243"/>
              <a:gd name="T13" fmla="*/ 621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3" h="817">
                <a:moveTo>
                  <a:pt x="1208" y="621"/>
                </a:moveTo>
                <a:lnTo>
                  <a:pt x="1208" y="621"/>
                </a:lnTo>
                <a:cubicBezTo>
                  <a:pt x="1165" y="204"/>
                  <a:pt x="816" y="0"/>
                  <a:pt x="4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16"/>
                  <a:pt x="0" y="816"/>
                  <a:pt x="0" y="816"/>
                </a:cubicBezTo>
                <a:cubicBezTo>
                  <a:pt x="1242" y="816"/>
                  <a:pt x="1242" y="816"/>
                  <a:pt x="1242" y="816"/>
                </a:cubicBezTo>
                <a:lnTo>
                  <a:pt x="1208" y="6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70">
            <a:extLst>
              <a:ext uri="{FF2B5EF4-FFF2-40B4-BE49-F238E27FC236}">
                <a16:creationId xmlns:a16="http://schemas.microsoft.com/office/drawing/2014/main" id="{10024B54-68A1-9942-8C60-FE462D69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451" y="5106018"/>
            <a:ext cx="833321" cy="928700"/>
          </a:xfrm>
          <a:custGeom>
            <a:avLst/>
            <a:gdLst>
              <a:gd name="T0" fmla="*/ 731 w 732"/>
              <a:gd name="T1" fmla="*/ 0 h 817"/>
              <a:gd name="T2" fmla="*/ 731 w 732"/>
              <a:gd name="T3" fmla="*/ 0 h 817"/>
              <a:gd name="T4" fmla="*/ 459 w 732"/>
              <a:gd name="T5" fmla="*/ 0 h 817"/>
              <a:gd name="T6" fmla="*/ 34 w 732"/>
              <a:gd name="T7" fmla="*/ 400 h 817"/>
              <a:gd name="T8" fmla="*/ 0 w 732"/>
              <a:gd name="T9" fmla="*/ 816 h 817"/>
              <a:gd name="T10" fmla="*/ 731 w 732"/>
              <a:gd name="T11" fmla="*/ 816 h 817"/>
              <a:gd name="T12" fmla="*/ 731 w 73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2" h="817">
                <a:moveTo>
                  <a:pt x="731" y="0"/>
                </a:moveTo>
                <a:lnTo>
                  <a:pt x="731" y="0"/>
                </a:lnTo>
                <a:cubicBezTo>
                  <a:pt x="459" y="0"/>
                  <a:pt x="459" y="0"/>
                  <a:pt x="459" y="0"/>
                </a:cubicBezTo>
                <a:cubicBezTo>
                  <a:pt x="229" y="0"/>
                  <a:pt x="51" y="170"/>
                  <a:pt x="34" y="400"/>
                </a:cubicBezTo>
                <a:cubicBezTo>
                  <a:pt x="0" y="816"/>
                  <a:pt x="0" y="816"/>
                  <a:pt x="0" y="816"/>
                </a:cubicBezTo>
                <a:cubicBezTo>
                  <a:pt x="731" y="816"/>
                  <a:pt x="731" y="816"/>
                  <a:pt x="731" y="816"/>
                </a:cubicBezTo>
                <a:lnTo>
                  <a:pt x="73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71">
            <a:extLst>
              <a:ext uri="{FF2B5EF4-FFF2-40B4-BE49-F238E27FC236}">
                <a16:creationId xmlns:a16="http://schemas.microsoft.com/office/drawing/2014/main" id="{EB6D1C9C-2990-F34A-AAA9-56C09D8B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431" y="7033701"/>
            <a:ext cx="843361" cy="843361"/>
          </a:xfrm>
          <a:custGeom>
            <a:avLst/>
            <a:gdLst>
              <a:gd name="T0" fmla="*/ 477 w 741"/>
              <a:gd name="T1" fmla="*/ 17 h 740"/>
              <a:gd name="T2" fmla="*/ 477 w 741"/>
              <a:gd name="T3" fmla="*/ 17 h 740"/>
              <a:gd name="T4" fmla="*/ 366 w 741"/>
              <a:gd name="T5" fmla="*/ 0 h 740"/>
              <a:gd name="T6" fmla="*/ 0 w 741"/>
              <a:gd name="T7" fmla="*/ 374 h 740"/>
              <a:gd name="T8" fmla="*/ 0 w 741"/>
              <a:gd name="T9" fmla="*/ 374 h 740"/>
              <a:gd name="T10" fmla="*/ 366 w 741"/>
              <a:gd name="T11" fmla="*/ 739 h 740"/>
              <a:gd name="T12" fmla="*/ 740 w 741"/>
              <a:gd name="T13" fmla="*/ 374 h 740"/>
              <a:gd name="T14" fmla="*/ 740 w 741"/>
              <a:gd name="T15" fmla="*/ 374 h 740"/>
              <a:gd name="T16" fmla="*/ 477 w 741"/>
              <a:gd name="T17" fmla="*/ 17 h 740"/>
              <a:gd name="T18" fmla="*/ 366 w 741"/>
              <a:gd name="T19" fmla="*/ 586 h 740"/>
              <a:gd name="T20" fmla="*/ 366 w 741"/>
              <a:gd name="T21" fmla="*/ 586 h 740"/>
              <a:gd name="T22" fmla="*/ 153 w 741"/>
              <a:gd name="T23" fmla="*/ 374 h 740"/>
              <a:gd name="T24" fmla="*/ 366 w 741"/>
              <a:gd name="T25" fmla="*/ 153 h 740"/>
              <a:gd name="T26" fmla="*/ 477 w 741"/>
              <a:gd name="T27" fmla="*/ 187 h 740"/>
              <a:gd name="T28" fmla="*/ 587 w 741"/>
              <a:gd name="T29" fmla="*/ 374 h 740"/>
              <a:gd name="T30" fmla="*/ 366 w 741"/>
              <a:gd name="T31" fmla="*/ 586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1" h="740">
                <a:moveTo>
                  <a:pt x="477" y="17"/>
                </a:moveTo>
                <a:lnTo>
                  <a:pt x="477" y="17"/>
                </a:lnTo>
                <a:cubicBezTo>
                  <a:pt x="443" y="0"/>
                  <a:pt x="409" y="0"/>
                  <a:pt x="366" y="0"/>
                </a:cubicBezTo>
                <a:cubicBezTo>
                  <a:pt x="162" y="0"/>
                  <a:pt x="0" y="161"/>
                  <a:pt x="0" y="374"/>
                </a:cubicBezTo>
                <a:lnTo>
                  <a:pt x="0" y="374"/>
                </a:lnTo>
                <a:cubicBezTo>
                  <a:pt x="0" y="578"/>
                  <a:pt x="162" y="739"/>
                  <a:pt x="366" y="739"/>
                </a:cubicBezTo>
                <a:cubicBezTo>
                  <a:pt x="579" y="739"/>
                  <a:pt x="740" y="578"/>
                  <a:pt x="740" y="374"/>
                </a:cubicBezTo>
                <a:lnTo>
                  <a:pt x="740" y="374"/>
                </a:lnTo>
                <a:cubicBezTo>
                  <a:pt x="740" y="204"/>
                  <a:pt x="630" y="59"/>
                  <a:pt x="477" y="17"/>
                </a:cubicBezTo>
                <a:close/>
                <a:moveTo>
                  <a:pt x="366" y="586"/>
                </a:moveTo>
                <a:lnTo>
                  <a:pt x="366" y="586"/>
                </a:lnTo>
                <a:cubicBezTo>
                  <a:pt x="255" y="586"/>
                  <a:pt x="153" y="484"/>
                  <a:pt x="153" y="374"/>
                </a:cubicBezTo>
                <a:cubicBezTo>
                  <a:pt x="153" y="255"/>
                  <a:pt x="255" y="153"/>
                  <a:pt x="366" y="153"/>
                </a:cubicBezTo>
                <a:cubicBezTo>
                  <a:pt x="409" y="153"/>
                  <a:pt x="451" y="170"/>
                  <a:pt x="477" y="187"/>
                </a:cubicBezTo>
                <a:cubicBezTo>
                  <a:pt x="545" y="221"/>
                  <a:pt x="587" y="289"/>
                  <a:pt x="587" y="374"/>
                </a:cubicBezTo>
                <a:cubicBezTo>
                  <a:pt x="587" y="484"/>
                  <a:pt x="485" y="586"/>
                  <a:pt x="366" y="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72">
            <a:extLst>
              <a:ext uri="{FF2B5EF4-FFF2-40B4-BE49-F238E27FC236}">
                <a16:creationId xmlns:a16="http://schemas.microsoft.com/office/drawing/2014/main" id="{232126E4-49B8-0347-87D1-DA567C46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291" y="7033701"/>
            <a:ext cx="853401" cy="843361"/>
          </a:xfrm>
          <a:custGeom>
            <a:avLst/>
            <a:gdLst>
              <a:gd name="T0" fmla="*/ 374 w 749"/>
              <a:gd name="T1" fmla="*/ 0 h 740"/>
              <a:gd name="T2" fmla="*/ 374 w 749"/>
              <a:gd name="T3" fmla="*/ 0 h 740"/>
              <a:gd name="T4" fmla="*/ 0 w 749"/>
              <a:gd name="T5" fmla="*/ 374 h 740"/>
              <a:gd name="T6" fmla="*/ 0 w 749"/>
              <a:gd name="T7" fmla="*/ 374 h 740"/>
              <a:gd name="T8" fmla="*/ 374 w 749"/>
              <a:gd name="T9" fmla="*/ 739 h 740"/>
              <a:gd name="T10" fmla="*/ 748 w 749"/>
              <a:gd name="T11" fmla="*/ 374 h 740"/>
              <a:gd name="T12" fmla="*/ 748 w 749"/>
              <a:gd name="T13" fmla="*/ 374 h 740"/>
              <a:gd name="T14" fmla="*/ 374 w 749"/>
              <a:gd name="T15" fmla="*/ 0 h 740"/>
              <a:gd name="T16" fmla="*/ 374 w 749"/>
              <a:gd name="T17" fmla="*/ 586 h 740"/>
              <a:gd name="T18" fmla="*/ 374 w 749"/>
              <a:gd name="T19" fmla="*/ 586 h 740"/>
              <a:gd name="T20" fmla="*/ 162 w 749"/>
              <a:gd name="T21" fmla="*/ 374 h 740"/>
              <a:gd name="T22" fmla="*/ 374 w 749"/>
              <a:gd name="T23" fmla="*/ 153 h 740"/>
              <a:gd name="T24" fmla="*/ 587 w 749"/>
              <a:gd name="T25" fmla="*/ 374 h 740"/>
              <a:gd name="T26" fmla="*/ 374 w 749"/>
              <a:gd name="T27" fmla="*/ 586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9" h="740">
                <a:moveTo>
                  <a:pt x="374" y="0"/>
                </a:moveTo>
                <a:lnTo>
                  <a:pt x="374" y="0"/>
                </a:lnTo>
                <a:cubicBezTo>
                  <a:pt x="170" y="0"/>
                  <a:pt x="0" y="161"/>
                  <a:pt x="0" y="374"/>
                </a:cubicBezTo>
                <a:lnTo>
                  <a:pt x="0" y="374"/>
                </a:lnTo>
                <a:cubicBezTo>
                  <a:pt x="0" y="578"/>
                  <a:pt x="170" y="739"/>
                  <a:pt x="374" y="739"/>
                </a:cubicBezTo>
                <a:cubicBezTo>
                  <a:pt x="578" y="739"/>
                  <a:pt x="748" y="578"/>
                  <a:pt x="748" y="374"/>
                </a:cubicBezTo>
                <a:lnTo>
                  <a:pt x="748" y="374"/>
                </a:lnTo>
                <a:cubicBezTo>
                  <a:pt x="748" y="161"/>
                  <a:pt x="578" y="0"/>
                  <a:pt x="374" y="0"/>
                </a:cubicBezTo>
                <a:close/>
                <a:moveTo>
                  <a:pt x="374" y="586"/>
                </a:moveTo>
                <a:lnTo>
                  <a:pt x="374" y="586"/>
                </a:lnTo>
                <a:cubicBezTo>
                  <a:pt x="255" y="586"/>
                  <a:pt x="162" y="484"/>
                  <a:pt x="162" y="374"/>
                </a:cubicBezTo>
                <a:cubicBezTo>
                  <a:pt x="162" y="255"/>
                  <a:pt x="255" y="153"/>
                  <a:pt x="374" y="153"/>
                </a:cubicBezTo>
                <a:cubicBezTo>
                  <a:pt x="493" y="153"/>
                  <a:pt x="587" y="255"/>
                  <a:pt x="587" y="374"/>
                </a:cubicBezTo>
                <a:cubicBezTo>
                  <a:pt x="587" y="484"/>
                  <a:pt x="493" y="586"/>
                  <a:pt x="374" y="5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73">
            <a:extLst>
              <a:ext uri="{FF2B5EF4-FFF2-40B4-BE49-F238E27FC236}">
                <a16:creationId xmlns:a16="http://schemas.microsoft.com/office/drawing/2014/main" id="{3E75135C-CDC5-644C-A5AC-2D41D316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1" y="5773677"/>
            <a:ext cx="5045105" cy="1792144"/>
          </a:xfrm>
          <a:custGeom>
            <a:avLst/>
            <a:gdLst>
              <a:gd name="T0" fmla="*/ 4262 w 4433"/>
              <a:gd name="T1" fmla="*/ 0 h 1573"/>
              <a:gd name="T2" fmla="*/ 4262 w 4433"/>
              <a:gd name="T3" fmla="*/ 0 h 1573"/>
              <a:gd name="T4" fmla="*/ 3402 w 4433"/>
              <a:gd name="T5" fmla="*/ 0 h 1573"/>
              <a:gd name="T6" fmla="*/ 2373 w 4433"/>
              <a:gd name="T7" fmla="*/ 0 h 1573"/>
              <a:gd name="T8" fmla="*/ 1344 w 4433"/>
              <a:gd name="T9" fmla="*/ 0 h 1573"/>
              <a:gd name="T10" fmla="*/ 1106 w 4433"/>
              <a:gd name="T11" fmla="*/ 0 h 1573"/>
              <a:gd name="T12" fmla="*/ 417 w 4433"/>
              <a:gd name="T13" fmla="*/ 689 h 1573"/>
              <a:gd name="T14" fmla="*/ 417 w 4433"/>
              <a:gd name="T15" fmla="*/ 689 h 1573"/>
              <a:gd name="T16" fmla="*/ 417 w 4433"/>
              <a:gd name="T17" fmla="*/ 808 h 1573"/>
              <a:gd name="T18" fmla="*/ 0 w 4433"/>
              <a:gd name="T19" fmla="*/ 1377 h 1573"/>
              <a:gd name="T20" fmla="*/ 0 w 4433"/>
              <a:gd name="T21" fmla="*/ 1377 h 1573"/>
              <a:gd name="T22" fmla="*/ 0 w 4433"/>
              <a:gd name="T23" fmla="*/ 1436 h 1573"/>
              <a:gd name="T24" fmla="*/ 128 w 4433"/>
              <a:gd name="T25" fmla="*/ 1572 h 1573"/>
              <a:gd name="T26" fmla="*/ 655 w 4433"/>
              <a:gd name="T27" fmla="*/ 1572 h 1573"/>
              <a:gd name="T28" fmla="*/ 646 w 4433"/>
              <a:gd name="T29" fmla="*/ 1521 h 1573"/>
              <a:gd name="T30" fmla="*/ 961 w 4433"/>
              <a:gd name="T31" fmla="*/ 1207 h 1573"/>
              <a:gd name="T32" fmla="*/ 1268 w 4433"/>
              <a:gd name="T33" fmla="*/ 1521 h 1573"/>
              <a:gd name="T34" fmla="*/ 1268 w 4433"/>
              <a:gd name="T35" fmla="*/ 1572 h 1573"/>
              <a:gd name="T36" fmla="*/ 1344 w 4433"/>
              <a:gd name="T37" fmla="*/ 1572 h 1573"/>
              <a:gd name="T38" fmla="*/ 2373 w 4433"/>
              <a:gd name="T39" fmla="*/ 1572 h 1573"/>
              <a:gd name="T40" fmla="*/ 3394 w 4433"/>
              <a:gd name="T41" fmla="*/ 1572 h 1573"/>
              <a:gd name="T42" fmla="*/ 3386 w 4433"/>
              <a:gd name="T43" fmla="*/ 1521 h 1573"/>
              <a:gd name="T44" fmla="*/ 3402 w 4433"/>
              <a:gd name="T45" fmla="*/ 1428 h 1573"/>
              <a:gd name="T46" fmla="*/ 3700 w 4433"/>
              <a:gd name="T47" fmla="*/ 1207 h 1573"/>
              <a:gd name="T48" fmla="*/ 4015 w 4433"/>
              <a:gd name="T49" fmla="*/ 1521 h 1573"/>
              <a:gd name="T50" fmla="*/ 4006 w 4433"/>
              <a:gd name="T51" fmla="*/ 1572 h 1573"/>
              <a:gd name="T52" fmla="*/ 4262 w 4433"/>
              <a:gd name="T53" fmla="*/ 1572 h 1573"/>
              <a:gd name="T54" fmla="*/ 4432 w 4433"/>
              <a:gd name="T55" fmla="*/ 1402 h 1573"/>
              <a:gd name="T56" fmla="*/ 4432 w 4433"/>
              <a:gd name="T57" fmla="*/ 1377 h 1573"/>
              <a:gd name="T58" fmla="*/ 4432 w 4433"/>
              <a:gd name="T59" fmla="*/ 689 h 1573"/>
              <a:gd name="T60" fmla="*/ 4432 w 4433"/>
              <a:gd name="T61" fmla="*/ 161 h 1573"/>
              <a:gd name="T62" fmla="*/ 4262 w 4433"/>
              <a:gd name="T63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33" h="1573">
                <a:moveTo>
                  <a:pt x="4262" y="0"/>
                </a:moveTo>
                <a:lnTo>
                  <a:pt x="4262" y="0"/>
                </a:lnTo>
                <a:cubicBezTo>
                  <a:pt x="3402" y="0"/>
                  <a:pt x="3402" y="0"/>
                  <a:pt x="3402" y="0"/>
                </a:cubicBezTo>
                <a:cubicBezTo>
                  <a:pt x="2373" y="0"/>
                  <a:pt x="2373" y="0"/>
                  <a:pt x="2373" y="0"/>
                </a:cubicBezTo>
                <a:cubicBezTo>
                  <a:pt x="1344" y="0"/>
                  <a:pt x="1344" y="0"/>
                  <a:pt x="1344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732" y="0"/>
                  <a:pt x="417" y="306"/>
                  <a:pt x="417" y="689"/>
                </a:cubicBezTo>
                <a:lnTo>
                  <a:pt x="417" y="689"/>
                </a:lnTo>
                <a:cubicBezTo>
                  <a:pt x="417" y="808"/>
                  <a:pt x="417" y="808"/>
                  <a:pt x="417" y="808"/>
                </a:cubicBezTo>
                <a:cubicBezTo>
                  <a:pt x="179" y="884"/>
                  <a:pt x="0" y="1105"/>
                  <a:pt x="0" y="1377"/>
                </a:cubicBezTo>
                <a:lnTo>
                  <a:pt x="0" y="1377"/>
                </a:lnTo>
                <a:cubicBezTo>
                  <a:pt x="0" y="1436"/>
                  <a:pt x="0" y="1436"/>
                  <a:pt x="0" y="1436"/>
                </a:cubicBezTo>
                <a:cubicBezTo>
                  <a:pt x="0" y="1513"/>
                  <a:pt x="60" y="1572"/>
                  <a:pt x="128" y="1572"/>
                </a:cubicBezTo>
                <a:cubicBezTo>
                  <a:pt x="655" y="1572"/>
                  <a:pt x="655" y="1572"/>
                  <a:pt x="655" y="1572"/>
                </a:cubicBezTo>
                <a:cubicBezTo>
                  <a:pt x="646" y="1555"/>
                  <a:pt x="646" y="1538"/>
                  <a:pt x="646" y="1521"/>
                </a:cubicBezTo>
                <a:cubicBezTo>
                  <a:pt x="646" y="1351"/>
                  <a:pt x="783" y="1207"/>
                  <a:pt x="961" y="1207"/>
                </a:cubicBezTo>
                <a:cubicBezTo>
                  <a:pt x="1132" y="1207"/>
                  <a:pt x="1268" y="1351"/>
                  <a:pt x="1268" y="1521"/>
                </a:cubicBezTo>
                <a:cubicBezTo>
                  <a:pt x="1268" y="1538"/>
                  <a:pt x="1268" y="1555"/>
                  <a:pt x="1268" y="1572"/>
                </a:cubicBezTo>
                <a:cubicBezTo>
                  <a:pt x="1344" y="1572"/>
                  <a:pt x="1344" y="1572"/>
                  <a:pt x="1344" y="1572"/>
                </a:cubicBezTo>
                <a:cubicBezTo>
                  <a:pt x="2373" y="1572"/>
                  <a:pt x="2373" y="1572"/>
                  <a:pt x="2373" y="1572"/>
                </a:cubicBezTo>
                <a:cubicBezTo>
                  <a:pt x="3394" y="1572"/>
                  <a:pt x="3394" y="1572"/>
                  <a:pt x="3394" y="1572"/>
                </a:cubicBezTo>
                <a:cubicBezTo>
                  <a:pt x="3386" y="1555"/>
                  <a:pt x="3386" y="1538"/>
                  <a:pt x="3386" y="1521"/>
                </a:cubicBezTo>
                <a:cubicBezTo>
                  <a:pt x="3386" y="1487"/>
                  <a:pt x="3394" y="1453"/>
                  <a:pt x="3402" y="1428"/>
                </a:cubicBezTo>
                <a:cubicBezTo>
                  <a:pt x="3445" y="1300"/>
                  <a:pt x="3564" y="1207"/>
                  <a:pt x="3700" y="1207"/>
                </a:cubicBezTo>
                <a:cubicBezTo>
                  <a:pt x="3870" y="1207"/>
                  <a:pt x="4015" y="1351"/>
                  <a:pt x="4015" y="1521"/>
                </a:cubicBezTo>
                <a:cubicBezTo>
                  <a:pt x="4015" y="1538"/>
                  <a:pt x="4006" y="1555"/>
                  <a:pt x="4006" y="1572"/>
                </a:cubicBezTo>
                <a:cubicBezTo>
                  <a:pt x="4262" y="1572"/>
                  <a:pt x="4262" y="1572"/>
                  <a:pt x="4262" y="1572"/>
                </a:cubicBezTo>
                <a:cubicBezTo>
                  <a:pt x="4355" y="1572"/>
                  <a:pt x="4432" y="1496"/>
                  <a:pt x="4432" y="1402"/>
                </a:cubicBezTo>
                <a:cubicBezTo>
                  <a:pt x="4432" y="1377"/>
                  <a:pt x="4432" y="1377"/>
                  <a:pt x="4432" y="1377"/>
                </a:cubicBezTo>
                <a:cubicBezTo>
                  <a:pt x="4432" y="689"/>
                  <a:pt x="4432" y="689"/>
                  <a:pt x="4432" y="689"/>
                </a:cubicBezTo>
                <a:cubicBezTo>
                  <a:pt x="4432" y="161"/>
                  <a:pt x="4432" y="161"/>
                  <a:pt x="4432" y="161"/>
                </a:cubicBezTo>
                <a:cubicBezTo>
                  <a:pt x="4432" y="68"/>
                  <a:pt x="4355" y="0"/>
                  <a:pt x="426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74">
            <a:extLst>
              <a:ext uri="{FF2B5EF4-FFF2-40B4-BE49-F238E27FC236}">
                <a16:creationId xmlns:a16="http://schemas.microsoft.com/office/drawing/2014/main" id="{7ACA9B02-D0C3-574E-9140-4EA800E4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980" y="7189319"/>
            <a:ext cx="632521" cy="632521"/>
          </a:xfrm>
          <a:custGeom>
            <a:avLst/>
            <a:gdLst>
              <a:gd name="T0" fmla="*/ 281 w 555"/>
              <a:gd name="T1" fmla="*/ 0 h 554"/>
              <a:gd name="T2" fmla="*/ 281 w 555"/>
              <a:gd name="T3" fmla="*/ 0 h 554"/>
              <a:gd name="T4" fmla="*/ 0 w 555"/>
              <a:gd name="T5" fmla="*/ 280 h 554"/>
              <a:gd name="T6" fmla="*/ 9 w 555"/>
              <a:gd name="T7" fmla="*/ 331 h 554"/>
              <a:gd name="T8" fmla="*/ 281 w 555"/>
              <a:gd name="T9" fmla="*/ 553 h 554"/>
              <a:gd name="T10" fmla="*/ 554 w 555"/>
              <a:gd name="T11" fmla="*/ 331 h 554"/>
              <a:gd name="T12" fmla="*/ 554 w 555"/>
              <a:gd name="T13" fmla="*/ 280 h 554"/>
              <a:gd name="T14" fmla="*/ 281 w 555"/>
              <a:gd name="T15" fmla="*/ 0 h 554"/>
              <a:gd name="T16" fmla="*/ 366 w 555"/>
              <a:gd name="T17" fmla="*/ 331 h 554"/>
              <a:gd name="T18" fmla="*/ 366 w 555"/>
              <a:gd name="T19" fmla="*/ 331 h 554"/>
              <a:gd name="T20" fmla="*/ 281 w 555"/>
              <a:gd name="T21" fmla="*/ 382 h 554"/>
              <a:gd name="T22" fmla="*/ 188 w 555"/>
              <a:gd name="T23" fmla="*/ 331 h 554"/>
              <a:gd name="T24" fmla="*/ 179 w 555"/>
              <a:gd name="T25" fmla="*/ 280 h 554"/>
              <a:gd name="T26" fmla="*/ 281 w 555"/>
              <a:gd name="T27" fmla="*/ 178 h 554"/>
              <a:gd name="T28" fmla="*/ 383 w 555"/>
              <a:gd name="T29" fmla="*/ 280 h 554"/>
              <a:gd name="T30" fmla="*/ 366 w 555"/>
              <a:gd name="T31" fmla="*/ 331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5" h="554">
                <a:moveTo>
                  <a:pt x="281" y="0"/>
                </a:moveTo>
                <a:lnTo>
                  <a:pt x="281" y="0"/>
                </a:lnTo>
                <a:cubicBezTo>
                  <a:pt x="128" y="0"/>
                  <a:pt x="0" y="127"/>
                  <a:pt x="0" y="280"/>
                </a:cubicBezTo>
                <a:cubicBezTo>
                  <a:pt x="0" y="297"/>
                  <a:pt x="0" y="314"/>
                  <a:pt x="9" y="331"/>
                </a:cubicBezTo>
                <a:cubicBezTo>
                  <a:pt x="35" y="459"/>
                  <a:pt x="145" y="553"/>
                  <a:pt x="281" y="553"/>
                </a:cubicBezTo>
                <a:cubicBezTo>
                  <a:pt x="417" y="553"/>
                  <a:pt x="528" y="459"/>
                  <a:pt x="554" y="331"/>
                </a:cubicBezTo>
                <a:cubicBezTo>
                  <a:pt x="554" y="314"/>
                  <a:pt x="554" y="297"/>
                  <a:pt x="554" y="280"/>
                </a:cubicBezTo>
                <a:cubicBezTo>
                  <a:pt x="554" y="127"/>
                  <a:pt x="434" y="0"/>
                  <a:pt x="281" y="0"/>
                </a:cubicBezTo>
                <a:close/>
                <a:moveTo>
                  <a:pt x="366" y="331"/>
                </a:moveTo>
                <a:lnTo>
                  <a:pt x="366" y="331"/>
                </a:lnTo>
                <a:cubicBezTo>
                  <a:pt x="349" y="357"/>
                  <a:pt x="315" y="382"/>
                  <a:pt x="281" y="382"/>
                </a:cubicBezTo>
                <a:cubicBezTo>
                  <a:pt x="239" y="382"/>
                  <a:pt x="205" y="357"/>
                  <a:pt x="188" y="331"/>
                </a:cubicBezTo>
                <a:cubicBezTo>
                  <a:pt x="179" y="314"/>
                  <a:pt x="179" y="297"/>
                  <a:pt x="179" y="280"/>
                </a:cubicBezTo>
                <a:cubicBezTo>
                  <a:pt x="179" y="221"/>
                  <a:pt x="222" y="178"/>
                  <a:pt x="281" y="178"/>
                </a:cubicBezTo>
                <a:cubicBezTo>
                  <a:pt x="332" y="178"/>
                  <a:pt x="383" y="221"/>
                  <a:pt x="383" y="280"/>
                </a:cubicBezTo>
                <a:cubicBezTo>
                  <a:pt x="383" y="297"/>
                  <a:pt x="375" y="314"/>
                  <a:pt x="366" y="3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75">
            <a:extLst>
              <a:ext uri="{FF2B5EF4-FFF2-40B4-BE49-F238E27FC236}">
                <a16:creationId xmlns:a16="http://schemas.microsoft.com/office/drawing/2014/main" id="{8AB33378-45CA-744A-82F6-C449470A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406" y="7189319"/>
            <a:ext cx="627499" cy="632521"/>
          </a:xfrm>
          <a:custGeom>
            <a:avLst/>
            <a:gdLst>
              <a:gd name="T0" fmla="*/ 280 w 553"/>
              <a:gd name="T1" fmla="*/ 0 h 554"/>
              <a:gd name="T2" fmla="*/ 280 w 553"/>
              <a:gd name="T3" fmla="*/ 0 h 554"/>
              <a:gd name="T4" fmla="*/ 0 w 553"/>
              <a:gd name="T5" fmla="*/ 280 h 554"/>
              <a:gd name="T6" fmla="*/ 8 w 553"/>
              <a:gd name="T7" fmla="*/ 331 h 554"/>
              <a:gd name="T8" fmla="*/ 280 w 553"/>
              <a:gd name="T9" fmla="*/ 553 h 554"/>
              <a:gd name="T10" fmla="*/ 552 w 553"/>
              <a:gd name="T11" fmla="*/ 331 h 554"/>
              <a:gd name="T12" fmla="*/ 552 w 553"/>
              <a:gd name="T13" fmla="*/ 280 h 554"/>
              <a:gd name="T14" fmla="*/ 280 w 553"/>
              <a:gd name="T15" fmla="*/ 0 h 554"/>
              <a:gd name="T16" fmla="*/ 365 w 553"/>
              <a:gd name="T17" fmla="*/ 331 h 554"/>
              <a:gd name="T18" fmla="*/ 365 w 553"/>
              <a:gd name="T19" fmla="*/ 331 h 554"/>
              <a:gd name="T20" fmla="*/ 280 w 553"/>
              <a:gd name="T21" fmla="*/ 382 h 554"/>
              <a:gd name="T22" fmla="*/ 195 w 553"/>
              <a:gd name="T23" fmla="*/ 331 h 554"/>
              <a:gd name="T24" fmla="*/ 178 w 553"/>
              <a:gd name="T25" fmla="*/ 280 h 554"/>
              <a:gd name="T26" fmla="*/ 280 w 553"/>
              <a:gd name="T27" fmla="*/ 178 h 554"/>
              <a:gd name="T28" fmla="*/ 382 w 553"/>
              <a:gd name="T29" fmla="*/ 280 h 554"/>
              <a:gd name="T30" fmla="*/ 365 w 553"/>
              <a:gd name="T31" fmla="*/ 331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3" h="554">
                <a:moveTo>
                  <a:pt x="280" y="0"/>
                </a:moveTo>
                <a:lnTo>
                  <a:pt x="280" y="0"/>
                </a:lnTo>
                <a:cubicBezTo>
                  <a:pt x="127" y="0"/>
                  <a:pt x="0" y="127"/>
                  <a:pt x="0" y="280"/>
                </a:cubicBezTo>
                <a:cubicBezTo>
                  <a:pt x="0" y="297"/>
                  <a:pt x="8" y="314"/>
                  <a:pt x="8" y="331"/>
                </a:cubicBezTo>
                <a:cubicBezTo>
                  <a:pt x="34" y="459"/>
                  <a:pt x="144" y="553"/>
                  <a:pt x="280" y="553"/>
                </a:cubicBezTo>
                <a:cubicBezTo>
                  <a:pt x="416" y="553"/>
                  <a:pt x="527" y="459"/>
                  <a:pt x="552" y="331"/>
                </a:cubicBezTo>
                <a:cubicBezTo>
                  <a:pt x="552" y="314"/>
                  <a:pt x="552" y="297"/>
                  <a:pt x="552" y="280"/>
                </a:cubicBezTo>
                <a:cubicBezTo>
                  <a:pt x="552" y="127"/>
                  <a:pt x="433" y="0"/>
                  <a:pt x="280" y="0"/>
                </a:cubicBezTo>
                <a:close/>
                <a:moveTo>
                  <a:pt x="365" y="331"/>
                </a:moveTo>
                <a:lnTo>
                  <a:pt x="365" y="331"/>
                </a:lnTo>
                <a:cubicBezTo>
                  <a:pt x="348" y="357"/>
                  <a:pt x="314" y="382"/>
                  <a:pt x="280" y="382"/>
                </a:cubicBezTo>
                <a:cubicBezTo>
                  <a:pt x="238" y="382"/>
                  <a:pt x="212" y="357"/>
                  <a:pt x="195" y="331"/>
                </a:cubicBezTo>
                <a:cubicBezTo>
                  <a:pt x="187" y="314"/>
                  <a:pt x="178" y="297"/>
                  <a:pt x="178" y="280"/>
                </a:cubicBezTo>
                <a:cubicBezTo>
                  <a:pt x="178" y="221"/>
                  <a:pt x="221" y="178"/>
                  <a:pt x="280" y="178"/>
                </a:cubicBezTo>
                <a:cubicBezTo>
                  <a:pt x="340" y="178"/>
                  <a:pt x="382" y="221"/>
                  <a:pt x="382" y="280"/>
                </a:cubicBezTo>
                <a:cubicBezTo>
                  <a:pt x="382" y="297"/>
                  <a:pt x="374" y="314"/>
                  <a:pt x="365" y="3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76">
            <a:extLst>
              <a:ext uri="{FF2B5EF4-FFF2-40B4-BE49-F238E27FC236}">
                <a16:creationId xmlns:a16="http://schemas.microsoft.com/office/drawing/2014/main" id="{1F1B9750-4ABF-CA4C-8B0A-567748D8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24" y="6054798"/>
            <a:ext cx="1626482" cy="612441"/>
          </a:xfrm>
          <a:custGeom>
            <a:avLst/>
            <a:gdLst>
              <a:gd name="T0" fmla="*/ 1276 w 1430"/>
              <a:gd name="T1" fmla="*/ 536 h 537"/>
              <a:gd name="T2" fmla="*/ 1276 w 1430"/>
              <a:gd name="T3" fmla="*/ 536 h 537"/>
              <a:gd name="T4" fmla="*/ 153 w 1430"/>
              <a:gd name="T5" fmla="*/ 536 h 537"/>
              <a:gd name="T6" fmla="*/ 0 w 1430"/>
              <a:gd name="T7" fmla="*/ 383 h 537"/>
              <a:gd name="T8" fmla="*/ 0 w 1430"/>
              <a:gd name="T9" fmla="*/ 154 h 537"/>
              <a:gd name="T10" fmla="*/ 153 w 1430"/>
              <a:gd name="T11" fmla="*/ 0 h 537"/>
              <a:gd name="T12" fmla="*/ 1276 w 1430"/>
              <a:gd name="T13" fmla="*/ 0 h 537"/>
              <a:gd name="T14" fmla="*/ 1429 w 1430"/>
              <a:gd name="T15" fmla="*/ 154 h 537"/>
              <a:gd name="T16" fmla="*/ 1429 w 1430"/>
              <a:gd name="T17" fmla="*/ 383 h 537"/>
              <a:gd name="T18" fmla="*/ 1276 w 1430"/>
              <a:gd name="T1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0" h="537">
                <a:moveTo>
                  <a:pt x="1276" y="536"/>
                </a:moveTo>
                <a:lnTo>
                  <a:pt x="1276" y="536"/>
                </a:lnTo>
                <a:cubicBezTo>
                  <a:pt x="153" y="536"/>
                  <a:pt x="153" y="536"/>
                  <a:pt x="153" y="536"/>
                </a:cubicBezTo>
                <a:cubicBezTo>
                  <a:pt x="68" y="536"/>
                  <a:pt x="0" y="468"/>
                  <a:pt x="0" y="38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8"/>
                  <a:pt x="68" y="0"/>
                  <a:pt x="153" y="0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361" y="0"/>
                  <a:pt x="1429" y="68"/>
                  <a:pt x="1429" y="154"/>
                </a:cubicBezTo>
                <a:cubicBezTo>
                  <a:pt x="1429" y="383"/>
                  <a:pt x="1429" y="383"/>
                  <a:pt x="1429" y="383"/>
                </a:cubicBezTo>
                <a:cubicBezTo>
                  <a:pt x="1429" y="468"/>
                  <a:pt x="1361" y="536"/>
                  <a:pt x="1276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77">
            <a:extLst>
              <a:ext uri="{FF2B5EF4-FFF2-40B4-BE49-F238E27FC236}">
                <a16:creationId xmlns:a16="http://schemas.microsoft.com/office/drawing/2014/main" id="{39CBB642-55E7-1E47-AE97-6B3A63D4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484" y="6054798"/>
            <a:ext cx="853401" cy="612441"/>
          </a:xfrm>
          <a:custGeom>
            <a:avLst/>
            <a:gdLst>
              <a:gd name="T0" fmla="*/ 595 w 749"/>
              <a:gd name="T1" fmla="*/ 536 h 537"/>
              <a:gd name="T2" fmla="*/ 595 w 749"/>
              <a:gd name="T3" fmla="*/ 536 h 537"/>
              <a:gd name="T4" fmla="*/ 153 w 749"/>
              <a:gd name="T5" fmla="*/ 536 h 537"/>
              <a:gd name="T6" fmla="*/ 0 w 749"/>
              <a:gd name="T7" fmla="*/ 383 h 537"/>
              <a:gd name="T8" fmla="*/ 0 w 749"/>
              <a:gd name="T9" fmla="*/ 154 h 537"/>
              <a:gd name="T10" fmla="*/ 153 w 749"/>
              <a:gd name="T11" fmla="*/ 0 h 537"/>
              <a:gd name="T12" fmla="*/ 595 w 749"/>
              <a:gd name="T13" fmla="*/ 0 h 537"/>
              <a:gd name="T14" fmla="*/ 748 w 749"/>
              <a:gd name="T15" fmla="*/ 154 h 537"/>
              <a:gd name="T16" fmla="*/ 748 w 749"/>
              <a:gd name="T17" fmla="*/ 383 h 537"/>
              <a:gd name="T18" fmla="*/ 595 w 749"/>
              <a:gd name="T1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9" h="537">
                <a:moveTo>
                  <a:pt x="595" y="536"/>
                </a:moveTo>
                <a:lnTo>
                  <a:pt x="595" y="536"/>
                </a:lnTo>
                <a:cubicBezTo>
                  <a:pt x="153" y="536"/>
                  <a:pt x="153" y="536"/>
                  <a:pt x="153" y="536"/>
                </a:cubicBezTo>
                <a:cubicBezTo>
                  <a:pt x="68" y="536"/>
                  <a:pt x="0" y="468"/>
                  <a:pt x="0" y="38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8"/>
                  <a:pt x="68" y="0"/>
                  <a:pt x="153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80" y="0"/>
                  <a:pt x="748" y="68"/>
                  <a:pt x="748" y="154"/>
                </a:cubicBezTo>
                <a:cubicBezTo>
                  <a:pt x="748" y="383"/>
                  <a:pt x="748" y="383"/>
                  <a:pt x="748" y="383"/>
                </a:cubicBezTo>
                <a:cubicBezTo>
                  <a:pt x="748" y="468"/>
                  <a:pt x="680" y="536"/>
                  <a:pt x="595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78">
            <a:extLst>
              <a:ext uri="{FF2B5EF4-FFF2-40B4-BE49-F238E27FC236}">
                <a16:creationId xmlns:a16="http://schemas.microsoft.com/office/drawing/2014/main" id="{65EEE1A9-5440-F74C-974B-9BF4E0FC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141" y="6054798"/>
            <a:ext cx="612441" cy="612441"/>
          </a:xfrm>
          <a:custGeom>
            <a:avLst/>
            <a:gdLst>
              <a:gd name="T0" fmla="*/ 493 w 536"/>
              <a:gd name="T1" fmla="*/ 536 h 537"/>
              <a:gd name="T2" fmla="*/ 493 w 536"/>
              <a:gd name="T3" fmla="*/ 536 h 537"/>
              <a:gd name="T4" fmla="*/ 51 w 536"/>
              <a:gd name="T5" fmla="*/ 536 h 537"/>
              <a:gd name="T6" fmla="*/ 0 w 536"/>
              <a:gd name="T7" fmla="*/ 485 h 537"/>
              <a:gd name="T8" fmla="*/ 0 w 536"/>
              <a:gd name="T9" fmla="*/ 485 h 537"/>
              <a:gd name="T10" fmla="*/ 493 w 536"/>
              <a:gd name="T11" fmla="*/ 0 h 537"/>
              <a:gd name="T12" fmla="*/ 493 w 536"/>
              <a:gd name="T13" fmla="*/ 0 h 537"/>
              <a:gd name="T14" fmla="*/ 535 w 536"/>
              <a:gd name="T15" fmla="*/ 52 h 537"/>
              <a:gd name="T16" fmla="*/ 535 w 536"/>
              <a:gd name="T17" fmla="*/ 485 h 537"/>
              <a:gd name="T18" fmla="*/ 493 w 536"/>
              <a:gd name="T1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" h="537">
                <a:moveTo>
                  <a:pt x="493" y="536"/>
                </a:moveTo>
                <a:lnTo>
                  <a:pt x="493" y="536"/>
                </a:lnTo>
                <a:cubicBezTo>
                  <a:pt x="51" y="536"/>
                  <a:pt x="51" y="536"/>
                  <a:pt x="51" y="536"/>
                </a:cubicBezTo>
                <a:cubicBezTo>
                  <a:pt x="25" y="536"/>
                  <a:pt x="0" y="519"/>
                  <a:pt x="0" y="485"/>
                </a:cubicBezTo>
                <a:lnTo>
                  <a:pt x="0" y="485"/>
                </a:lnTo>
                <a:cubicBezTo>
                  <a:pt x="0" y="222"/>
                  <a:pt x="221" y="0"/>
                  <a:pt x="493" y="0"/>
                </a:cubicBezTo>
                <a:lnTo>
                  <a:pt x="493" y="0"/>
                </a:lnTo>
                <a:cubicBezTo>
                  <a:pt x="519" y="0"/>
                  <a:pt x="535" y="26"/>
                  <a:pt x="535" y="52"/>
                </a:cubicBezTo>
                <a:cubicBezTo>
                  <a:pt x="535" y="485"/>
                  <a:pt x="535" y="485"/>
                  <a:pt x="535" y="485"/>
                </a:cubicBezTo>
                <a:cubicBezTo>
                  <a:pt x="535" y="519"/>
                  <a:pt x="519" y="536"/>
                  <a:pt x="493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79">
            <a:extLst>
              <a:ext uri="{FF2B5EF4-FFF2-40B4-BE49-F238E27FC236}">
                <a16:creationId xmlns:a16="http://schemas.microsoft.com/office/drawing/2014/main" id="{DF042919-1024-9646-ADFA-5891A53D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43" y="6797759"/>
            <a:ext cx="195779" cy="70280"/>
          </a:xfrm>
          <a:custGeom>
            <a:avLst/>
            <a:gdLst>
              <a:gd name="T0" fmla="*/ 145 w 171"/>
              <a:gd name="T1" fmla="*/ 59 h 60"/>
              <a:gd name="T2" fmla="*/ 145 w 171"/>
              <a:gd name="T3" fmla="*/ 59 h 60"/>
              <a:gd name="T4" fmla="*/ 26 w 171"/>
              <a:gd name="T5" fmla="*/ 59 h 60"/>
              <a:gd name="T6" fmla="*/ 0 w 171"/>
              <a:gd name="T7" fmla="*/ 34 h 60"/>
              <a:gd name="T8" fmla="*/ 0 w 171"/>
              <a:gd name="T9" fmla="*/ 34 h 60"/>
              <a:gd name="T10" fmla="*/ 26 w 171"/>
              <a:gd name="T11" fmla="*/ 0 h 60"/>
              <a:gd name="T12" fmla="*/ 145 w 171"/>
              <a:gd name="T13" fmla="*/ 0 h 60"/>
              <a:gd name="T14" fmla="*/ 170 w 171"/>
              <a:gd name="T15" fmla="*/ 34 h 60"/>
              <a:gd name="T16" fmla="*/ 170 w 171"/>
              <a:gd name="T17" fmla="*/ 34 h 60"/>
              <a:gd name="T18" fmla="*/ 145 w 171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60">
                <a:moveTo>
                  <a:pt x="145" y="59"/>
                </a:moveTo>
                <a:lnTo>
                  <a:pt x="145" y="59"/>
                </a:ln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42"/>
                  <a:pt x="0" y="34"/>
                </a:cubicBezTo>
                <a:lnTo>
                  <a:pt x="0" y="34"/>
                </a:lnTo>
                <a:cubicBezTo>
                  <a:pt x="0" y="16"/>
                  <a:pt x="9" y="0"/>
                  <a:pt x="2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70" y="16"/>
                  <a:pt x="170" y="34"/>
                </a:cubicBezTo>
                <a:lnTo>
                  <a:pt x="170" y="34"/>
                </a:lnTo>
                <a:cubicBezTo>
                  <a:pt x="170" y="42"/>
                  <a:pt x="162" y="59"/>
                  <a:pt x="145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80">
            <a:extLst>
              <a:ext uri="{FF2B5EF4-FFF2-40B4-BE49-F238E27FC236}">
                <a16:creationId xmlns:a16="http://schemas.microsoft.com/office/drawing/2014/main" id="{08715026-EB58-1D44-A632-AE059CF8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4047" y="6637119"/>
            <a:ext cx="632521" cy="321280"/>
          </a:xfrm>
          <a:custGeom>
            <a:avLst/>
            <a:gdLst>
              <a:gd name="T0" fmla="*/ 391 w 554"/>
              <a:gd name="T1" fmla="*/ 17 h 281"/>
              <a:gd name="T2" fmla="*/ 391 w 554"/>
              <a:gd name="T3" fmla="*/ 17 h 281"/>
              <a:gd name="T4" fmla="*/ 272 w 554"/>
              <a:gd name="T5" fmla="*/ 119 h 281"/>
              <a:gd name="T6" fmla="*/ 161 w 554"/>
              <a:gd name="T7" fmla="*/ 25 h 281"/>
              <a:gd name="T8" fmla="*/ 0 w 554"/>
              <a:gd name="T9" fmla="*/ 34 h 281"/>
              <a:gd name="T10" fmla="*/ 272 w 554"/>
              <a:gd name="T11" fmla="*/ 280 h 281"/>
              <a:gd name="T12" fmla="*/ 553 w 554"/>
              <a:gd name="T13" fmla="*/ 8 h 281"/>
              <a:gd name="T14" fmla="*/ 553 w 554"/>
              <a:gd name="T15" fmla="*/ 0 h 281"/>
              <a:gd name="T16" fmla="*/ 391 w 554"/>
              <a:gd name="T17" fmla="*/ 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" h="281">
                <a:moveTo>
                  <a:pt x="391" y="17"/>
                </a:moveTo>
                <a:lnTo>
                  <a:pt x="391" y="17"/>
                </a:lnTo>
                <a:cubicBezTo>
                  <a:pt x="383" y="76"/>
                  <a:pt x="331" y="119"/>
                  <a:pt x="272" y="119"/>
                </a:cubicBezTo>
                <a:cubicBezTo>
                  <a:pt x="221" y="119"/>
                  <a:pt x="170" y="76"/>
                  <a:pt x="161" y="25"/>
                </a:cubicBezTo>
                <a:cubicBezTo>
                  <a:pt x="110" y="34"/>
                  <a:pt x="51" y="34"/>
                  <a:pt x="0" y="34"/>
                </a:cubicBezTo>
                <a:cubicBezTo>
                  <a:pt x="17" y="169"/>
                  <a:pt x="136" y="280"/>
                  <a:pt x="272" y="280"/>
                </a:cubicBezTo>
                <a:cubicBezTo>
                  <a:pt x="425" y="280"/>
                  <a:pt x="553" y="160"/>
                  <a:pt x="553" y="8"/>
                </a:cubicBezTo>
                <a:lnTo>
                  <a:pt x="553" y="0"/>
                </a:lnTo>
                <a:cubicBezTo>
                  <a:pt x="493" y="8"/>
                  <a:pt x="442" y="8"/>
                  <a:pt x="391" y="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81">
            <a:extLst>
              <a:ext uri="{FF2B5EF4-FFF2-40B4-BE49-F238E27FC236}">
                <a16:creationId xmlns:a16="http://schemas.microsoft.com/office/drawing/2014/main" id="{069E5F8F-1D8A-4D4F-919C-22DCBDB5B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2043" y="6637119"/>
            <a:ext cx="632521" cy="321280"/>
          </a:xfrm>
          <a:custGeom>
            <a:avLst/>
            <a:gdLst>
              <a:gd name="T0" fmla="*/ 273 w 554"/>
              <a:gd name="T1" fmla="*/ 119 h 281"/>
              <a:gd name="T2" fmla="*/ 273 w 554"/>
              <a:gd name="T3" fmla="*/ 119 h 281"/>
              <a:gd name="T4" fmla="*/ 162 w 554"/>
              <a:gd name="T5" fmla="*/ 8 h 281"/>
              <a:gd name="T6" fmla="*/ 0 w 554"/>
              <a:gd name="T7" fmla="*/ 0 h 281"/>
              <a:gd name="T8" fmla="*/ 0 w 554"/>
              <a:gd name="T9" fmla="*/ 8 h 281"/>
              <a:gd name="T10" fmla="*/ 273 w 554"/>
              <a:gd name="T11" fmla="*/ 280 h 281"/>
              <a:gd name="T12" fmla="*/ 553 w 554"/>
              <a:gd name="T13" fmla="*/ 34 h 281"/>
              <a:gd name="T14" fmla="*/ 391 w 554"/>
              <a:gd name="T15" fmla="*/ 25 h 281"/>
              <a:gd name="T16" fmla="*/ 273 w 554"/>
              <a:gd name="T17" fmla="*/ 11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4" h="281">
                <a:moveTo>
                  <a:pt x="273" y="119"/>
                </a:moveTo>
                <a:lnTo>
                  <a:pt x="273" y="119"/>
                </a:lnTo>
                <a:cubicBezTo>
                  <a:pt x="213" y="119"/>
                  <a:pt x="162" y="76"/>
                  <a:pt x="162" y="8"/>
                </a:cubicBezTo>
                <a:cubicBezTo>
                  <a:pt x="102" y="8"/>
                  <a:pt x="51" y="0"/>
                  <a:pt x="0" y="0"/>
                </a:cubicBezTo>
                <a:cubicBezTo>
                  <a:pt x="0" y="0"/>
                  <a:pt x="0" y="0"/>
                  <a:pt x="0" y="8"/>
                </a:cubicBezTo>
                <a:cubicBezTo>
                  <a:pt x="0" y="160"/>
                  <a:pt x="119" y="280"/>
                  <a:pt x="273" y="280"/>
                </a:cubicBezTo>
                <a:cubicBezTo>
                  <a:pt x="417" y="280"/>
                  <a:pt x="536" y="169"/>
                  <a:pt x="553" y="34"/>
                </a:cubicBezTo>
                <a:cubicBezTo>
                  <a:pt x="494" y="34"/>
                  <a:pt x="443" y="25"/>
                  <a:pt x="391" y="25"/>
                </a:cubicBezTo>
                <a:cubicBezTo>
                  <a:pt x="375" y="76"/>
                  <a:pt x="332" y="119"/>
                  <a:pt x="273" y="1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82">
            <a:extLst>
              <a:ext uri="{FF2B5EF4-FFF2-40B4-BE49-F238E27FC236}">
                <a16:creationId xmlns:a16="http://schemas.microsoft.com/office/drawing/2014/main" id="{7331E2EF-EB3B-BC47-B0B5-0E7B2CF7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921" y="6125078"/>
            <a:ext cx="2043144" cy="532121"/>
          </a:xfrm>
          <a:custGeom>
            <a:avLst/>
            <a:gdLst>
              <a:gd name="T0" fmla="*/ 1752 w 1796"/>
              <a:gd name="T1" fmla="*/ 0 h 469"/>
              <a:gd name="T2" fmla="*/ 1752 w 1796"/>
              <a:gd name="T3" fmla="*/ 0 h 469"/>
              <a:gd name="T4" fmla="*/ 723 w 1796"/>
              <a:gd name="T5" fmla="*/ 60 h 469"/>
              <a:gd name="T6" fmla="*/ 0 w 1796"/>
              <a:gd name="T7" fmla="*/ 238 h 469"/>
              <a:gd name="T8" fmla="*/ 723 w 1796"/>
              <a:gd name="T9" fmla="*/ 408 h 469"/>
              <a:gd name="T10" fmla="*/ 910 w 1796"/>
              <a:gd name="T11" fmla="*/ 425 h 469"/>
              <a:gd name="T12" fmla="*/ 1072 w 1796"/>
              <a:gd name="T13" fmla="*/ 434 h 469"/>
              <a:gd name="T14" fmla="*/ 1301 w 1796"/>
              <a:gd name="T15" fmla="*/ 451 h 469"/>
              <a:gd name="T16" fmla="*/ 1463 w 1796"/>
              <a:gd name="T17" fmla="*/ 459 h 469"/>
              <a:gd name="T18" fmla="*/ 1795 w 1796"/>
              <a:gd name="T19" fmla="*/ 468 h 469"/>
              <a:gd name="T20" fmla="*/ 1752 w 1796"/>
              <a:gd name="T21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6" h="469">
                <a:moveTo>
                  <a:pt x="1752" y="0"/>
                </a:moveTo>
                <a:lnTo>
                  <a:pt x="1752" y="0"/>
                </a:lnTo>
                <a:cubicBezTo>
                  <a:pt x="1370" y="8"/>
                  <a:pt x="1021" y="34"/>
                  <a:pt x="723" y="60"/>
                </a:cubicBezTo>
                <a:cubicBezTo>
                  <a:pt x="34" y="136"/>
                  <a:pt x="0" y="221"/>
                  <a:pt x="0" y="238"/>
                </a:cubicBezTo>
                <a:cubicBezTo>
                  <a:pt x="0" y="247"/>
                  <a:pt x="34" y="332"/>
                  <a:pt x="723" y="408"/>
                </a:cubicBezTo>
                <a:cubicBezTo>
                  <a:pt x="783" y="408"/>
                  <a:pt x="851" y="417"/>
                  <a:pt x="910" y="425"/>
                </a:cubicBezTo>
                <a:cubicBezTo>
                  <a:pt x="961" y="425"/>
                  <a:pt x="1021" y="434"/>
                  <a:pt x="1072" y="434"/>
                </a:cubicBezTo>
                <a:cubicBezTo>
                  <a:pt x="1148" y="442"/>
                  <a:pt x="1225" y="442"/>
                  <a:pt x="1301" y="451"/>
                </a:cubicBezTo>
                <a:cubicBezTo>
                  <a:pt x="1353" y="451"/>
                  <a:pt x="1404" y="451"/>
                  <a:pt x="1463" y="459"/>
                </a:cubicBezTo>
                <a:cubicBezTo>
                  <a:pt x="1565" y="459"/>
                  <a:pt x="1684" y="468"/>
                  <a:pt x="1795" y="468"/>
                </a:cubicBezTo>
                <a:cubicBezTo>
                  <a:pt x="1735" y="323"/>
                  <a:pt x="1718" y="153"/>
                  <a:pt x="175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83">
            <a:extLst>
              <a:ext uri="{FF2B5EF4-FFF2-40B4-BE49-F238E27FC236}">
                <a16:creationId xmlns:a16="http://schemas.microsoft.com/office/drawing/2014/main" id="{D6E813E2-E11F-B143-B6A3-7EA0CDA2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7628" y="6125078"/>
            <a:ext cx="2043141" cy="532121"/>
          </a:xfrm>
          <a:custGeom>
            <a:avLst/>
            <a:gdLst>
              <a:gd name="T0" fmla="*/ 1063 w 1796"/>
              <a:gd name="T1" fmla="*/ 60 h 469"/>
              <a:gd name="T2" fmla="*/ 1063 w 1796"/>
              <a:gd name="T3" fmla="*/ 60 h 469"/>
              <a:gd name="T4" fmla="*/ 43 w 1796"/>
              <a:gd name="T5" fmla="*/ 0 h 469"/>
              <a:gd name="T6" fmla="*/ 0 w 1796"/>
              <a:gd name="T7" fmla="*/ 468 h 469"/>
              <a:gd name="T8" fmla="*/ 315 w 1796"/>
              <a:gd name="T9" fmla="*/ 459 h 469"/>
              <a:gd name="T10" fmla="*/ 476 w 1796"/>
              <a:gd name="T11" fmla="*/ 451 h 469"/>
              <a:gd name="T12" fmla="*/ 698 w 1796"/>
              <a:gd name="T13" fmla="*/ 434 h 469"/>
              <a:gd name="T14" fmla="*/ 859 w 1796"/>
              <a:gd name="T15" fmla="*/ 425 h 469"/>
              <a:gd name="T16" fmla="*/ 1063 w 1796"/>
              <a:gd name="T17" fmla="*/ 408 h 469"/>
              <a:gd name="T18" fmla="*/ 1795 w 1796"/>
              <a:gd name="T19" fmla="*/ 238 h 469"/>
              <a:gd name="T20" fmla="*/ 1063 w 1796"/>
              <a:gd name="T21" fmla="*/ 6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6" h="469">
                <a:moveTo>
                  <a:pt x="1063" y="60"/>
                </a:moveTo>
                <a:lnTo>
                  <a:pt x="1063" y="60"/>
                </a:lnTo>
                <a:cubicBezTo>
                  <a:pt x="774" y="34"/>
                  <a:pt x="425" y="8"/>
                  <a:pt x="43" y="0"/>
                </a:cubicBezTo>
                <a:cubicBezTo>
                  <a:pt x="77" y="153"/>
                  <a:pt x="59" y="323"/>
                  <a:pt x="0" y="468"/>
                </a:cubicBezTo>
                <a:cubicBezTo>
                  <a:pt x="102" y="468"/>
                  <a:pt x="213" y="459"/>
                  <a:pt x="315" y="459"/>
                </a:cubicBezTo>
                <a:cubicBezTo>
                  <a:pt x="366" y="459"/>
                  <a:pt x="425" y="451"/>
                  <a:pt x="476" y="451"/>
                </a:cubicBezTo>
                <a:cubicBezTo>
                  <a:pt x="553" y="442"/>
                  <a:pt x="629" y="442"/>
                  <a:pt x="698" y="434"/>
                </a:cubicBezTo>
                <a:cubicBezTo>
                  <a:pt x="757" y="434"/>
                  <a:pt x="808" y="425"/>
                  <a:pt x="859" y="425"/>
                </a:cubicBezTo>
                <a:cubicBezTo>
                  <a:pt x="936" y="417"/>
                  <a:pt x="1004" y="408"/>
                  <a:pt x="1063" y="408"/>
                </a:cubicBezTo>
                <a:cubicBezTo>
                  <a:pt x="1761" y="332"/>
                  <a:pt x="1795" y="247"/>
                  <a:pt x="1795" y="238"/>
                </a:cubicBezTo>
                <a:cubicBezTo>
                  <a:pt x="1795" y="221"/>
                  <a:pt x="1761" y="136"/>
                  <a:pt x="1063" y="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84">
            <a:extLst>
              <a:ext uri="{FF2B5EF4-FFF2-40B4-BE49-F238E27FC236}">
                <a16:creationId xmlns:a16="http://schemas.microsoft.com/office/drawing/2014/main" id="{E8FE4362-8B1E-AD44-8C68-87EA0463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123" y="5281717"/>
            <a:ext cx="893561" cy="396582"/>
          </a:xfrm>
          <a:custGeom>
            <a:avLst/>
            <a:gdLst>
              <a:gd name="T0" fmla="*/ 561 w 783"/>
              <a:gd name="T1" fmla="*/ 349 h 350"/>
              <a:gd name="T2" fmla="*/ 561 w 783"/>
              <a:gd name="T3" fmla="*/ 349 h 350"/>
              <a:gd name="T4" fmla="*/ 646 w 783"/>
              <a:gd name="T5" fmla="*/ 187 h 350"/>
              <a:gd name="T6" fmla="*/ 782 w 783"/>
              <a:gd name="T7" fmla="*/ 0 h 350"/>
              <a:gd name="T8" fmla="*/ 0 w 783"/>
              <a:gd name="T9" fmla="*/ 187 h 350"/>
              <a:gd name="T10" fmla="*/ 561 w 783"/>
              <a:gd name="T11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3" h="350">
                <a:moveTo>
                  <a:pt x="561" y="349"/>
                </a:moveTo>
                <a:lnTo>
                  <a:pt x="561" y="349"/>
                </a:lnTo>
                <a:cubicBezTo>
                  <a:pt x="646" y="187"/>
                  <a:pt x="646" y="187"/>
                  <a:pt x="646" y="187"/>
                </a:cubicBezTo>
                <a:cubicBezTo>
                  <a:pt x="680" y="111"/>
                  <a:pt x="731" y="51"/>
                  <a:pt x="782" y="0"/>
                </a:cubicBezTo>
                <a:cubicBezTo>
                  <a:pt x="331" y="25"/>
                  <a:pt x="0" y="102"/>
                  <a:pt x="0" y="187"/>
                </a:cubicBezTo>
                <a:cubicBezTo>
                  <a:pt x="0" y="255"/>
                  <a:pt x="229" y="315"/>
                  <a:pt x="561" y="3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85">
            <a:extLst>
              <a:ext uri="{FF2B5EF4-FFF2-40B4-BE49-F238E27FC236}">
                <a16:creationId xmlns:a16="http://schemas.microsoft.com/office/drawing/2014/main" id="{1BABB00E-7AFF-524D-B96E-14AD4E748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966" y="5281717"/>
            <a:ext cx="893561" cy="396582"/>
          </a:xfrm>
          <a:custGeom>
            <a:avLst/>
            <a:gdLst>
              <a:gd name="T0" fmla="*/ 145 w 784"/>
              <a:gd name="T1" fmla="*/ 187 h 350"/>
              <a:gd name="T2" fmla="*/ 145 w 784"/>
              <a:gd name="T3" fmla="*/ 187 h 350"/>
              <a:gd name="T4" fmla="*/ 230 w 784"/>
              <a:gd name="T5" fmla="*/ 349 h 350"/>
              <a:gd name="T6" fmla="*/ 783 w 784"/>
              <a:gd name="T7" fmla="*/ 187 h 350"/>
              <a:gd name="T8" fmla="*/ 0 w 784"/>
              <a:gd name="T9" fmla="*/ 0 h 350"/>
              <a:gd name="T10" fmla="*/ 145 w 784"/>
              <a:gd name="T11" fmla="*/ 18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4" h="350">
                <a:moveTo>
                  <a:pt x="145" y="187"/>
                </a:moveTo>
                <a:lnTo>
                  <a:pt x="145" y="187"/>
                </a:lnTo>
                <a:cubicBezTo>
                  <a:pt x="230" y="349"/>
                  <a:pt x="230" y="349"/>
                  <a:pt x="230" y="349"/>
                </a:cubicBezTo>
                <a:cubicBezTo>
                  <a:pt x="562" y="315"/>
                  <a:pt x="783" y="255"/>
                  <a:pt x="783" y="187"/>
                </a:cubicBezTo>
                <a:cubicBezTo>
                  <a:pt x="783" y="102"/>
                  <a:pt x="459" y="25"/>
                  <a:pt x="0" y="0"/>
                </a:cubicBezTo>
                <a:cubicBezTo>
                  <a:pt x="60" y="51"/>
                  <a:pt x="111" y="111"/>
                  <a:pt x="145" y="1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86">
            <a:extLst>
              <a:ext uri="{FF2B5EF4-FFF2-40B4-BE49-F238E27FC236}">
                <a16:creationId xmlns:a16="http://schemas.microsoft.com/office/drawing/2014/main" id="{720F09AC-771B-A541-B9B1-213D4410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685" y="4593977"/>
            <a:ext cx="331320" cy="562241"/>
          </a:xfrm>
          <a:custGeom>
            <a:avLst/>
            <a:gdLst>
              <a:gd name="T0" fmla="*/ 289 w 290"/>
              <a:gd name="T1" fmla="*/ 493 h 494"/>
              <a:gd name="T2" fmla="*/ 289 w 290"/>
              <a:gd name="T3" fmla="*/ 493 h 494"/>
              <a:gd name="T4" fmla="*/ 145 w 290"/>
              <a:gd name="T5" fmla="*/ 0 h 494"/>
              <a:gd name="T6" fmla="*/ 0 w 290"/>
              <a:gd name="T7" fmla="*/ 493 h 494"/>
              <a:gd name="T8" fmla="*/ 145 w 290"/>
              <a:gd name="T9" fmla="*/ 468 h 494"/>
              <a:gd name="T10" fmla="*/ 289 w 290"/>
              <a:gd name="T11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494">
                <a:moveTo>
                  <a:pt x="289" y="493"/>
                </a:moveTo>
                <a:lnTo>
                  <a:pt x="289" y="493"/>
                </a:lnTo>
                <a:cubicBezTo>
                  <a:pt x="264" y="196"/>
                  <a:pt x="205" y="0"/>
                  <a:pt x="145" y="0"/>
                </a:cubicBezTo>
                <a:cubicBezTo>
                  <a:pt x="85" y="0"/>
                  <a:pt x="26" y="196"/>
                  <a:pt x="0" y="493"/>
                </a:cubicBezTo>
                <a:cubicBezTo>
                  <a:pt x="43" y="477"/>
                  <a:pt x="94" y="468"/>
                  <a:pt x="145" y="468"/>
                </a:cubicBezTo>
                <a:cubicBezTo>
                  <a:pt x="196" y="468"/>
                  <a:pt x="247" y="477"/>
                  <a:pt x="28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87">
            <a:extLst>
              <a:ext uri="{FF2B5EF4-FFF2-40B4-BE49-F238E27FC236}">
                <a16:creationId xmlns:a16="http://schemas.microsoft.com/office/drawing/2014/main" id="{34ACAF59-0F33-0E41-9F19-3758C1F7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826" y="5156218"/>
            <a:ext cx="1751981" cy="1937723"/>
          </a:xfrm>
          <a:custGeom>
            <a:avLst/>
            <a:gdLst>
              <a:gd name="T0" fmla="*/ 1522 w 1541"/>
              <a:gd name="T1" fmla="*/ 902 h 1702"/>
              <a:gd name="T2" fmla="*/ 1522 w 1541"/>
              <a:gd name="T3" fmla="*/ 902 h 1702"/>
              <a:gd name="T4" fmla="*/ 936 w 1541"/>
              <a:gd name="T5" fmla="*/ 902 h 1702"/>
              <a:gd name="T6" fmla="*/ 782 w 1541"/>
              <a:gd name="T7" fmla="*/ 902 h 1702"/>
              <a:gd name="T8" fmla="*/ 782 w 1541"/>
              <a:gd name="T9" fmla="*/ 843 h 1702"/>
              <a:gd name="T10" fmla="*/ 782 w 1541"/>
              <a:gd name="T11" fmla="*/ 825 h 1702"/>
              <a:gd name="T12" fmla="*/ 782 w 1541"/>
              <a:gd name="T13" fmla="*/ 808 h 1702"/>
              <a:gd name="T14" fmla="*/ 782 w 1541"/>
              <a:gd name="T15" fmla="*/ 485 h 1702"/>
              <a:gd name="T16" fmla="*/ 782 w 1541"/>
              <a:gd name="T17" fmla="*/ 307 h 1702"/>
              <a:gd name="T18" fmla="*/ 944 w 1541"/>
              <a:gd name="T19" fmla="*/ 307 h 1702"/>
              <a:gd name="T20" fmla="*/ 1250 w 1541"/>
              <a:gd name="T21" fmla="*/ 307 h 1702"/>
              <a:gd name="T22" fmla="*/ 1250 w 1541"/>
              <a:gd name="T23" fmla="*/ 307 h 1702"/>
              <a:gd name="T24" fmla="*/ 1089 w 1541"/>
              <a:gd name="T25" fmla="*/ 111 h 1702"/>
              <a:gd name="T26" fmla="*/ 927 w 1541"/>
              <a:gd name="T27" fmla="*/ 26 h 1702"/>
              <a:gd name="T28" fmla="*/ 774 w 1541"/>
              <a:gd name="T29" fmla="*/ 0 h 1702"/>
              <a:gd name="T30" fmla="*/ 621 w 1541"/>
              <a:gd name="T31" fmla="*/ 26 h 1702"/>
              <a:gd name="T32" fmla="*/ 459 w 1541"/>
              <a:gd name="T33" fmla="*/ 111 h 1702"/>
              <a:gd name="T34" fmla="*/ 289 w 1541"/>
              <a:gd name="T35" fmla="*/ 307 h 1702"/>
              <a:gd name="T36" fmla="*/ 289 w 1541"/>
              <a:gd name="T37" fmla="*/ 307 h 1702"/>
              <a:gd name="T38" fmla="*/ 604 w 1541"/>
              <a:gd name="T39" fmla="*/ 307 h 1702"/>
              <a:gd name="T40" fmla="*/ 757 w 1541"/>
              <a:gd name="T41" fmla="*/ 307 h 1702"/>
              <a:gd name="T42" fmla="*/ 757 w 1541"/>
              <a:gd name="T43" fmla="*/ 485 h 1702"/>
              <a:gd name="T44" fmla="*/ 757 w 1541"/>
              <a:gd name="T45" fmla="*/ 808 h 1702"/>
              <a:gd name="T46" fmla="*/ 757 w 1541"/>
              <a:gd name="T47" fmla="*/ 825 h 1702"/>
              <a:gd name="T48" fmla="*/ 757 w 1541"/>
              <a:gd name="T49" fmla="*/ 843 h 1702"/>
              <a:gd name="T50" fmla="*/ 757 w 1541"/>
              <a:gd name="T51" fmla="*/ 902 h 1702"/>
              <a:gd name="T52" fmla="*/ 612 w 1541"/>
              <a:gd name="T53" fmla="*/ 902 h 1702"/>
              <a:gd name="T54" fmla="*/ 25 w 1541"/>
              <a:gd name="T55" fmla="*/ 902 h 1702"/>
              <a:gd name="T56" fmla="*/ 85 w 1541"/>
              <a:gd name="T57" fmla="*/ 1319 h 1702"/>
              <a:gd name="T58" fmla="*/ 93 w 1541"/>
              <a:gd name="T59" fmla="*/ 1336 h 1702"/>
              <a:gd name="T60" fmla="*/ 93 w 1541"/>
              <a:gd name="T61" fmla="*/ 1353 h 1702"/>
              <a:gd name="T62" fmla="*/ 119 w 1541"/>
              <a:gd name="T63" fmla="*/ 1395 h 1702"/>
              <a:gd name="T64" fmla="*/ 638 w 1541"/>
              <a:gd name="T65" fmla="*/ 1701 h 1702"/>
              <a:gd name="T66" fmla="*/ 910 w 1541"/>
              <a:gd name="T67" fmla="*/ 1701 h 1702"/>
              <a:gd name="T68" fmla="*/ 1420 w 1541"/>
              <a:gd name="T69" fmla="*/ 1395 h 1702"/>
              <a:gd name="T70" fmla="*/ 1446 w 1541"/>
              <a:gd name="T71" fmla="*/ 1353 h 1702"/>
              <a:gd name="T72" fmla="*/ 1454 w 1541"/>
              <a:gd name="T73" fmla="*/ 1336 h 1702"/>
              <a:gd name="T74" fmla="*/ 1463 w 1541"/>
              <a:gd name="T75" fmla="*/ 1319 h 1702"/>
              <a:gd name="T76" fmla="*/ 1522 w 1541"/>
              <a:gd name="T77" fmla="*/ 902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1" h="1702">
                <a:moveTo>
                  <a:pt x="1522" y="902"/>
                </a:moveTo>
                <a:lnTo>
                  <a:pt x="1522" y="902"/>
                </a:lnTo>
                <a:cubicBezTo>
                  <a:pt x="936" y="902"/>
                  <a:pt x="936" y="902"/>
                  <a:pt x="936" y="902"/>
                </a:cubicBezTo>
                <a:cubicBezTo>
                  <a:pt x="782" y="902"/>
                  <a:pt x="782" y="902"/>
                  <a:pt x="782" y="902"/>
                </a:cubicBezTo>
                <a:cubicBezTo>
                  <a:pt x="782" y="843"/>
                  <a:pt x="782" y="843"/>
                  <a:pt x="782" y="843"/>
                </a:cubicBezTo>
                <a:cubicBezTo>
                  <a:pt x="782" y="825"/>
                  <a:pt x="782" y="825"/>
                  <a:pt x="782" y="825"/>
                </a:cubicBezTo>
                <a:cubicBezTo>
                  <a:pt x="782" y="808"/>
                  <a:pt x="782" y="808"/>
                  <a:pt x="782" y="808"/>
                </a:cubicBezTo>
                <a:cubicBezTo>
                  <a:pt x="782" y="485"/>
                  <a:pt x="782" y="485"/>
                  <a:pt x="782" y="485"/>
                </a:cubicBezTo>
                <a:cubicBezTo>
                  <a:pt x="782" y="307"/>
                  <a:pt x="782" y="307"/>
                  <a:pt x="782" y="307"/>
                </a:cubicBezTo>
                <a:cubicBezTo>
                  <a:pt x="944" y="307"/>
                  <a:pt x="944" y="307"/>
                  <a:pt x="944" y="307"/>
                </a:cubicBezTo>
                <a:cubicBezTo>
                  <a:pt x="1250" y="307"/>
                  <a:pt x="1250" y="307"/>
                  <a:pt x="1250" y="307"/>
                </a:cubicBezTo>
                <a:lnTo>
                  <a:pt x="1250" y="307"/>
                </a:lnTo>
                <a:cubicBezTo>
                  <a:pt x="1208" y="230"/>
                  <a:pt x="1157" y="162"/>
                  <a:pt x="1089" y="111"/>
                </a:cubicBezTo>
                <a:cubicBezTo>
                  <a:pt x="1038" y="68"/>
                  <a:pt x="978" y="43"/>
                  <a:pt x="927" y="26"/>
                </a:cubicBezTo>
                <a:cubicBezTo>
                  <a:pt x="876" y="9"/>
                  <a:pt x="825" y="0"/>
                  <a:pt x="774" y="0"/>
                </a:cubicBezTo>
                <a:cubicBezTo>
                  <a:pt x="723" y="0"/>
                  <a:pt x="672" y="9"/>
                  <a:pt x="621" y="26"/>
                </a:cubicBezTo>
                <a:cubicBezTo>
                  <a:pt x="561" y="43"/>
                  <a:pt x="510" y="68"/>
                  <a:pt x="459" y="111"/>
                </a:cubicBezTo>
                <a:cubicBezTo>
                  <a:pt x="391" y="162"/>
                  <a:pt x="332" y="230"/>
                  <a:pt x="289" y="307"/>
                </a:cubicBezTo>
                <a:lnTo>
                  <a:pt x="289" y="307"/>
                </a:lnTo>
                <a:cubicBezTo>
                  <a:pt x="604" y="307"/>
                  <a:pt x="604" y="307"/>
                  <a:pt x="604" y="307"/>
                </a:cubicBezTo>
                <a:cubicBezTo>
                  <a:pt x="757" y="307"/>
                  <a:pt x="757" y="307"/>
                  <a:pt x="757" y="307"/>
                </a:cubicBezTo>
                <a:cubicBezTo>
                  <a:pt x="757" y="485"/>
                  <a:pt x="757" y="485"/>
                  <a:pt x="757" y="485"/>
                </a:cubicBezTo>
                <a:cubicBezTo>
                  <a:pt x="757" y="808"/>
                  <a:pt x="757" y="808"/>
                  <a:pt x="757" y="808"/>
                </a:cubicBezTo>
                <a:cubicBezTo>
                  <a:pt x="757" y="825"/>
                  <a:pt x="757" y="825"/>
                  <a:pt x="757" y="825"/>
                </a:cubicBezTo>
                <a:cubicBezTo>
                  <a:pt x="757" y="843"/>
                  <a:pt x="757" y="843"/>
                  <a:pt x="757" y="843"/>
                </a:cubicBezTo>
                <a:cubicBezTo>
                  <a:pt x="757" y="902"/>
                  <a:pt x="757" y="902"/>
                  <a:pt x="757" y="902"/>
                </a:cubicBezTo>
                <a:cubicBezTo>
                  <a:pt x="612" y="902"/>
                  <a:pt x="612" y="902"/>
                  <a:pt x="612" y="902"/>
                </a:cubicBezTo>
                <a:cubicBezTo>
                  <a:pt x="25" y="902"/>
                  <a:pt x="25" y="902"/>
                  <a:pt x="25" y="902"/>
                </a:cubicBezTo>
                <a:cubicBezTo>
                  <a:pt x="0" y="1047"/>
                  <a:pt x="25" y="1191"/>
                  <a:pt x="85" y="1319"/>
                </a:cubicBezTo>
                <a:cubicBezTo>
                  <a:pt x="85" y="1327"/>
                  <a:pt x="85" y="1327"/>
                  <a:pt x="93" y="1336"/>
                </a:cubicBezTo>
                <a:cubicBezTo>
                  <a:pt x="93" y="1344"/>
                  <a:pt x="93" y="1344"/>
                  <a:pt x="93" y="1353"/>
                </a:cubicBezTo>
                <a:cubicBezTo>
                  <a:pt x="102" y="1370"/>
                  <a:pt x="111" y="1378"/>
                  <a:pt x="119" y="1395"/>
                </a:cubicBezTo>
                <a:cubicBezTo>
                  <a:pt x="238" y="1590"/>
                  <a:pt x="425" y="1701"/>
                  <a:pt x="638" y="1701"/>
                </a:cubicBezTo>
                <a:cubicBezTo>
                  <a:pt x="910" y="1701"/>
                  <a:pt x="910" y="1701"/>
                  <a:pt x="910" y="1701"/>
                </a:cubicBezTo>
                <a:cubicBezTo>
                  <a:pt x="1123" y="1701"/>
                  <a:pt x="1310" y="1590"/>
                  <a:pt x="1420" y="1395"/>
                </a:cubicBezTo>
                <a:cubicBezTo>
                  <a:pt x="1438" y="1378"/>
                  <a:pt x="1446" y="1370"/>
                  <a:pt x="1446" y="1353"/>
                </a:cubicBezTo>
                <a:cubicBezTo>
                  <a:pt x="1454" y="1344"/>
                  <a:pt x="1454" y="1344"/>
                  <a:pt x="1454" y="1336"/>
                </a:cubicBezTo>
                <a:cubicBezTo>
                  <a:pt x="1463" y="1327"/>
                  <a:pt x="1463" y="1327"/>
                  <a:pt x="1463" y="1319"/>
                </a:cubicBezTo>
                <a:cubicBezTo>
                  <a:pt x="1522" y="1191"/>
                  <a:pt x="1540" y="1047"/>
                  <a:pt x="1522" y="9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CuadroTexto 796">
            <a:extLst>
              <a:ext uri="{FF2B5EF4-FFF2-40B4-BE49-F238E27FC236}">
                <a16:creationId xmlns:a16="http://schemas.microsoft.com/office/drawing/2014/main" id="{E2032BBB-ACFC-FD47-BB77-0F4C07F631AA}"/>
              </a:ext>
            </a:extLst>
          </p:cNvPr>
          <p:cNvSpPr txBox="1"/>
          <p:nvPr/>
        </p:nvSpPr>
        <p:spPr>
          <a:xfrm>
            <a:off x="10651394" y="829567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798" name="CuadroTexto 797">
            <a:extLst>
              <a:ext uri="{FF2B5EF4-FFF2-40B4-BE49-F238E27FC236}">
                <a16:creationId xmlns:a16="http://schemas.microsoft.com/office/drawing/2014/main" id="{BE93C7DD-679C-F349-A920-E931F6F7D7A4}"/>
              </a:ext>
            </a:extLst>
          </p:cNvPr>
          <p:cNvSpPr txBox="1"/>
          <p:nvPr/>
        </p:nvSpPr>
        <p:spPr>
          <a:xfrm>
            <a:off x="2451398" y="234499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8827D3-3162-4245-A3B4-CC00141E0667}"/>
              </a:ext>
            </a:extLst>
          </p:cNvPr>
          <p:cNvGrpSpPr/>
          <p:nvPr/>
        </p:nvGrpSpPr>
        <p:grpSpPr>
          <a:xfrm>
            <a:off x="1130771" y="9103669"/>
            <a:ext cx="22917281" cy="3521068"/>
            <a:chOff x="1073621" y="9103669"/>
            <a:chExt cx="22917281" cy="3521068"/>
          </a:xfrm>
        </p:grpSpPr>
        <p:sp>
          <p:nvSpPr>
            <p:cNvPr id="278" name="Freeform 230">
              <a:extLst>
                <a:ext uri="{FF2B5EF4-FFF2-40B4-BE49-F238E27FC236}">
                  <a16:creationId xmlns:a16="http://schemas.microsoft.com/office/drawing/2014/main" id="{DBD6E973-4521-A248-B569-D23EFC99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1" y="9257562"/>
              <a:ext cx="1229903" cy="1229903"/>
            </a:xfrm>
            <a:custGeom>
              <a:avLst/>
              <a:gdLst>
                <a:gd name="T0" fmla="*/ 1080 w 1081"/>
                <a:gd name="T1" fmla="*/ 544 h 1081"/>
                <a:gd name="T2" fmla="*/ 1080 w 1081"/>
                <a:gd name="T3" fmla="*/ 544 h 1081"/>
                <a:gd name="T4" fmla="*/ 544 w 1081"/>
                <a:gd name="T5" fmla="*/ 1080 h 1081"/>
                <a:gd name="T6" fmla="*/ 0 w 1081"/>
                <a:gd name="T7" fmla="*/ 544 h 1081"/>
                <a:gd name="T8" fmla="*/ 544 w 1081"/>
                <a:gd name="T9" fmla="*/ 0 h 1081"/>
                <a:gd name="T10" fmla="*/ 1080 w 1081"/>
                <a:gd name="T11" fmla="*/ 544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1081">
                  <a:moveTo>
                    <a:pt x="1080" y="544"/>
                  </a:moveTo>
                  <a:lnTo>
                    <a:pt x="1080" y="544"/>
                  </a:lnTo>
                  <a:cubicBezTo>
                    <a:pt x="1080" y="842"/>
                    <a:pt x="842" y="1080"/>
                    <a:pt x="544" y="1080"/>
                  </a:cubicBezTo>
                  <a:cubicBezTo>
                    <a:pt x="238" y="1080"/>
                    <a:pt x="0" y="842"/>
                    <a:pt x="0" y="544"/>
                  </a:cubicBezTo>
                  <a:cubicBezTo>
                    <a:pt x="0" y="238"/>
                    <a:pt x="238" y="0"/>
                    <a:pt x="544" y="0"/>
                  </a:cubicBezTo>
                  <a:cubicBezTo>
                    <a:pt x="842" y="0"/>
                    <a:pt x="1080" y="238"/>
                    <a:pt x="1080" y="5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1" name="Freeform 293">
              <a:extLst>
                <a:ext uri="{FF2B5EF4-FFF2-40B4-BE49-F238E27FC236}">
                  <a16:creationId xmlns:a16="http://schemas.microsoft.com/office/drawing/2014/main" id="{951165D8-82F7-E046-9D48-A898B8CB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1" y="11205325"/>
              <a:ext cx="1229903" cy="1229903"/>
            </a:xfrm>
            <a:custGeom>
              <a:avLst/>
              <a:gdLst>
                <a:gd name="T0" fmla="*/ 1080 w 1081"/>
                <a:gd name="T1" fmla="*/ 545 h 1082"/>
                <a:gd name="T2" fmla="*/ 1080 w 1081"/>
                <a:gd name="T3" fmla="*/ 545 h 1082"/>
                <a:gd name="T4" fmla="*/ 544 w 1081"/>
                <a:gd name="T5" fmla="*/ 1081 h 1082"/>
                <a:gd name="T6" fmla="*/ 0 w 1081"/>
                <a:gd name="T7" fmla="*/ 545 h 1082"/>
                <a:gd name="T8" fmla="*/ 544 w 1081"/>
                <a:gd name="T9" fmla="*/ 0 h 1082"/>
                <a:gd name="T10" fmla="*/ 1080 w 1081"/>
                <a:gd name="T11" fmla="*/ 545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1082">
                  <a:moveTo>
                    <a:pt x="1080" y="545"/>
                  </a:moveTo>
                  <a:lnTo>
                    <a:pt x="1080" y="545"/>
                  </a:lnTo>
                  <a:cubicBezTo>
                    <a:pt x="1080" y="843"/>
                    <a:pt x="842" y="1081"/>
                    <a:pt x="544" y="1081"/>
                  </a:cubicBezTo>
                  <a:cubicBezTo>
                    <a:pt x="238" y="1081"/>
                    <a:pt x="0" y="843"/>
                    <a:pt x="0" y="545"/>
                  </a:cubicBezTo>
                  <a:cubicBezTo>
                    <a:pt x="0" y="247"/>
                    <a:pt x="238" y="0"/>
                    <a:pt x="544" y="0"/>
                  </a:cubicBezTo>
                  <a:cubicBezTo>
                    <a:pt x="842" y="0"/>
                    <a:pt x="1080" y="247"/>
                    <a:pt x="1080" y="5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4" name="Freeform 356">
              <a:extLst>
                <a:ext uri="{FF2B5EF4-FFF2-40B4-BE49-F238E27FC236}">
                  <a16:creationId xmlns:a16="http://schemas.microsoft.com/office/drawing/2014/main" id="{A27D9E20-84FC-9443-A110-5C2B7FAE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105" y="9257562"/>
              <a:ext cx="1239940" cy="1229903"/>
            </a:xfrm>
            <a:custGeom>
              <a:avLst/>
              <a:gdLst>
                <a:gd name="T0" fmla="*/ 1089 w 1090"/>
                <a:gd name="T1" fmla="*/ 544 h 1081"/>
                <a:gd name="T2" fmla="*/ 1089 w 1090"/>
                <a:gd name="T3" fmla="*/ 544 h 1081"/>
                <a:gd name="T4" fmla="*/ 545 w 1090"/>
                <a:gd name="T5" fmla="*/ 1080 h 1081"/>
                <a:gd name="T6" fmla="*/ 0 w 1090"/>
                <a:gd name="T7" fmla="*/ 544 h 1081"/>
                <a:gd name="T8" fmla="*/ 545 w 1090"/>
                <a:gd name="T9" fmla="*/ 0 h 1081"/>
                <a:gd name="T10" fmla="*/ 1089 w 1090"/>
                <a:gd name="T11" fmla="*/ 544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1081">
                  <a:moveTo>
                    <a:pt x="1089" y="544"/>
                  </a:moveTo>
                  <a:lnTo>
                    <a:pt x="1089" y="544"/>
                  </a:lnTo>
                  <a:cubicBezTo>
                    <a:pt x="1089" y="842"/>
                    <a:pt x="842" y="1080"/>
                    <a:pt x="545" y="1080"/>
                  </a:cubicBezTo>
                  <a:cubicBezTo>
                    <a:pt x="247" y="1080"/>
                    <a:pt x="0" y="842"/>
                    <a:pt x="0" y="544"/>
                  </a:cubicBezTo>
                  <a:cubicBezTo>
                    <a:pt x="0" y="238"/>
                    <a:pt x="247" y="0"/>
                    <a:pt x="545" y="0"/>
                  </a:cubicBezTo>
                  <a:cubicBezTo>
                    <a:pt x="842" y="0"/>
                    <a:pt x="1089" y="238"/>
                    <a:pt x="1089" y="5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417">
              <a:extLst>
                <a:ext uri="{FF2B5EF4-FFF2-40B4-BE49-F238E27FC236}">
                  <a16:creationId xmlns:a16="http://schemas.microsoft.com/office/drawing/2014/main" id="{D28C21DD-706E-5949-803D-841ADFA1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105" y="11205325"/>
              <a:ext cx="1239940" cy="1229903"/>
            </a:xfrm>
            <a:custGeom>
              <a:avLst/>
              <a:gdLst>
                <a:gd name="T0" fmla="*/ 1089 w 1090"/>
                <a:gd name="T1" fmla="*/ 545 h 1082"/>
                <a:gd name="T2" fmla="*/ 1089 w 1090"/>
                <a:gd name="T3" fmla="*/ 545 h 1082"/>
                <a:gd name="T4" fmla="*/ 545 w 1090"/>
                <a:gd name="T5" fmla="*/ 1081 h 1082"/>
                <a:gd name="T6" fmla="*/ 0 w 1090"/>
                <a:gd name="T7" fmla="*/ 545 h 1082"/>
                <a:gd name="T8" fmla="*/ 545 w 1090"/>
                <a:gd name="T9" fmla="*/ 0 h 1082"/>
                <a:gd name="T10" fmla="*/ 1089 w 1090"/>
                <a:gd name="T11" fmla="*/ 545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1082">
                  <a:moveTo>
                    <a:pt x="1089" y="545"/>
                  </a:moveTo>
                  <a:lnTo>
                    <a:pt x="1089" y="545"/>
                  </a:lnTo>
                  <a:cubicBezTo>
                    <a:pt x="1089" y="843"/>
                    <a:pt x="842" y="1081"/>
                    <a:pt x="545" y="1081"/>
                  </a:cubicBezTo>
                  <a:cubicBezTo>
                    <a:pt x="247" y="1081"/>
                    <a:pt x="0" y="843"/>
                    <a:pt x="0" y="545"/>
                  </a:cubicBezTo>
                  <a:cubicBezTo>
                    <a:pt x="0" y="247"/>
                    <a:pt x="247" y="0"/>
                    <a:pt x="545" y="0"/>
                  </a:cubicBezTo>
                  <a:cubicBezTo>
                    <a:pt x="842" y="0"/>
                    <a:pt x="1089" y="247"/>
                    <a:pt x="1089" y="5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5" name="Freeform 478">
              <a:extLst>
                <a:ext uri="{FF2B5EF4-FFF2-40B4-BE49-F238E27FC236}">
                  <a16:creationId xmlns:a16="http://schemas.microsoft.com/office/drawing/2014/main" id="{0B5E5A6E-2777-3841-BDE5-EDC0A823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7846" y="9257562"/>
              <a:ext cx="1239940" cy="1229903"/>
            </a:xfrm>
            <a:custGeom>
              <a:avLst/>
              <a:gdLst>
                <a:gd name="T0" fmla="*/ 1088 w 1089"/>
                <a:gd name="T1" fmla="*/ 544 h 1081"/>
                <a:gd name="T2" fmla="*/ 1088 w 1089"/>
                <a:gd name="T3" fmla="*/ 544 h 1081"/>
                <a:gd name="T4" fmla="*/ 544 w 1089"/>
                <a:gd name="T5" fmla="*/ 1080 h 1081"/>
                <a:gd name="T6" fmla="*/ 0 w 1089"/>
                <a:gd name="T7" fmla="*/ 544 h 1081"/>
                <a:gd name="T8" fmla="*/ 544 w 1089"/>
                <a:gd name="T9" fmla="*/ 0 h 1081"/>
                <a:gd name="T10" fmla="*/ 1088 w 1089"/>
                <a:gd name="T11" fmla="*/ 544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9" h="1081">
                  <a:moveTo>
                    <a:pt x="1088" y="544"/>
                  </a:moveTo>
                  <a:lnTo>
                    <a:pt x="1088" y="544"/>
                  </a:lnTo>
                  <a:cubicBezTo>
                    <a:pt x="1088" y="842"/>
                    <a:pt x="842" y="1080"/>
                    <a:pt x="544" y="1080"/>
                  </a:cubicBezTo>
                  <a:cubicBezTo>
                    <a:pt x="246" y="1080"/>
                    <a:pt x="0" y="842"/>
                    <a:pt x="0" y="544"/>
                  </a:cubicBezTo>
                  <a:cubicBezTo>
                    <a:pt x="0" y="238"/>
                    <a:pt x="246" y="0"/>
                    <a:pt x="544" y="0"/>
                  </a:cubicBezTo>
                  <a:cubicBezTo>
                    <a:pt x="842" y="0"/>
                    <a:pt x="1088" y="238"/>
                    <a:pt x="1088" y="5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8" name="Freeform 541">
              <a:extLst>
                <a:ext uri="{FF2B5EF4-FFF2-40B4-BE49-F238E27FC236}">
                  <a16:creationId xmlns:a16="http://schemas.microsoft.com/office/drawing/2014/main" id="{9713AF71-50BB-9C41-8A97-8E95B11D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7846" y="11205325"/>
              <a:ext cx="1239940" cy="1229903"/>
            </a:xfrm>
            <a:custGeom>
              <a:avLst/>
              <a:gdLst>
                <a:gd name="T0" fmla="*/ 1088 w 1089"/>
                <a:gd name="T1" fmla="*/ 545 h 1082"/>
                <a:gd name="T2" fmla="*/ 1088 w 1089"/>
                <a:gd name="T3" fmla="*/ 545 h 1082"/>
                <a:gd name="T4" fmla="*/ 544 w 1089"/>
                <a:gd name="T5" fmla="*/ 1081 h 1082"/>
                <a:gd name="T6" fmla="*/ 0 w 1089"/>
                <a:gd name="T7" fmla="*/ 545 h 1082"/>
                <a:gd name="T8" fmla="*/ 544 w 1089"/>
                <a:gd name="T9" fmla="*/ 0 h 1082"/>
                <a:gd name="T10" fmla="*/ 1088 w 1089"/>
                <a:gd name="T11" fmla="*/ 545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9" h="1082">
                  <a:moveTo>
                    <a:pt x="1088" y="545"/>
                  </a:moveTo>
                  <a:lnTo>
                    <a:pt x="1088" y="545"/>
                  </a:lnTo>
                  <a:cubicBezTo>
                    <a:pt x="1088" y="843"/>
                    <a:pt x="842" y="1081"/>
                    <a:pt x="544" y="1081"/>
                  </a:cubicBezTo>
                  <a:cubicBezTo>
                    <a:pt x="246" y="1081"/>
                    <a:pt x="0" y="843"/>
                    <a:pt x="0" y="545"/>
                  </a:cubicBezTo>
                  <a:cubicBezTo>
                    <a:pt x="0" y="247"/>
                    <a:pt x="246" y="0"/>
                    <a:pt x="544" y="0"/>
                  </a:cubicBezTo>
                  <a:cubicBezTo>
                    <a:pt x="842" y="0"/>
                    <a:pt x="1088" y="247"/>
                    <a:pt x="1088" y="5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1" name="Freeform 604">
              <a:extLst>
                <a:ext uri="{FF2B5EF4-FFF2-40B4-BE49-F238E27FC236}">
                  <a16:creationId xmlns:a16="http://schemas.microsoft.com/office/drawing/2014/main" id="{9B5F39DE-5D09-5A4D-AD24-3EAEA0CF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2456" y="9257562"/>
              <a:ext cx="1239940" cy="1229903"/>
            </a:xfrm>
            <a:custGeom>
              <a:avLst/>
              <a:gdLst>
                <a:gd name="T0" fmla="*/ 1089 w 1090"/>
                <a:gd name="T1" fmla="*/ 544 h 1081"/>
                <a:gd name="T2" fmla="*/ 1089 w 1090"/>
                <a:gd name="T3" fmla="*/ 544 h 1081"/>
                <a:gd name="T4" fmla="*/ 544 w 1090"/>
                <a:gd name="T5" fmla="*/ 1080 h 1081"/>
                <a:gd name="T6" fmla="*/ 0 w 1090"/>
                <a:gd name="T7" fmla="*/ 544 h 1081"/>
                <a:gd name="T8" fmla="*/ 544 w 1090"/>
                <a:gd name="T9" fmla="*/ 0 h 1081"/>
                <a:gd name="T10" fmla="*/ 1089 w 1090"/>
                <a:gd name="T11" fmla="*/ 544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1081">
                  <a:moveTo>
                    <a:pt x="1089" y="544"/>
                  </a:moveTo>
                  <a:lnTo>
                    <a:pt x="1089" y="544"/>
                  </a:lnTo>
                  <a:cubicBezTo>
                    <a:pt x="1089" y="842"/>
                    <a:pt x="842" y="1080"/>
                    <a:pt x="544" y="1080"/>
                  </a:cubicBezTo>
                  <a:cubicBezTo>
                    <a:pt x="247" y="1080"/>
                    <a:pt x="0" y="842"/>
                    <a:pt x="0" y="544"/>
                  </a:cubicBezTo>
                  <a:cubicBezTo>
                    <a:pt x="0" y="238"/>
                    <a:pt x="247" y="0"/>
                    <a:pt x="544" y="0"/>
                  </a:cubicBezTo>
                  <a:cubicBezTo>
                    <a:pt x="842" y="0"/>
                    <a:pt x="1089" y="238"/>
                    <a:pt x="1089" y="5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4" name="Freeform 667">
              <a:extLst>
                <a:ext uri="{FF2B5EF4-FFF2-40B4-BE49-F238E27FC236}">
                  <a16:creationId xmlns:a16="http://schemas.microsoft.com/office/drawing/2014/main" id="{8FC10E30-8DFB-1449-8506-0CDA3218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2456" y="11205325"/>
              <a:ext cx="1239940" cy="1229903"/>
            </a:xfrm>
            <a:custGeom>
              <a:avLst/>
              <a:gdLst>
                <a:gd name="T0" fmla="*/ 1089 w 1090"/>
                <a:gd name="T1" fmla="*/ 545 h 1082"/>
                <a:gd name="T2" fmla="*/ 1089 w 1090"/>
                <a:gd name="T3" fmla="*/ 545 h 1082"/>
                <a:gd name="T4" fmla="*/ 544 w 1090"/>
                <a:gd name="T5" fmla="*/ 1081 h 1082"/>
                <a:gd name="T6" fmla="*/ 0 w 1090"/>
                <a:gd name="T7" fmla="*/ 545 h 1082"/>
                <a:gd name="T8" fmla="*/ 544 w 1090"/>
                <a:gd name="T9" fmla="*/ 0 h 1082"/>
                <a:gd name="T10" fmla="*/ 1089 w 1090"/>
                <a:gd name="T11" fmla="*/ 545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1082">
                  <a:moveTo>
                    <a:pt x="1089" y="545"/>
                  </a:moveTo>
                  <a:lnTo>
                    <a:pt x="1089" y="545"/>
                  </a:lnTo>
                  <a:cubicBezTo>
                    <a:pt x="1089" y="843"/>
                    <a:pt x="842" y="1081"/>
                    <a:pt x="544" y="1081"/>
                  </a:cubicBezTo>
                  <a:cubicBezTo>
                    <a:pt x="247" y="1081"/>
                    <a:pt x="0" y="843"/>
                    <a:pt x="0" y="545"/>
                  </a:cubicBezTo>
                  <a:cubicBezTo>
                    <a:pt x="0" y="247"/>
                    <a:pt x="247" y="0"/>
                    <a:pt x="544" y="0"/>
                  </a:cubicBezTo>
                  <a:cubicBezTo>
                    <a:pt x="842" y="0"/>
                    <a:pt x="1089" y="247"/>
                    <a:pt x="1089" y="5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5" name="Freeform 688">
              <a:extLst>
                <a:ext uri="{FF2B5EF4-FFF2-40B4-BE49-F238E27FC236}">
                  <a16:creationId xmlns:a16="http://schemas.microsoft.com/office/drawing/2014/main" id="{FC8D4A9B-3EC7-6E4F-B4D1-28021E30E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901" y="9639083"/>
              <a:ext cx="532121" cy="532121"/>
            </a:xfrm>
            <a:custGeom>
              <a:avLst/>
              <a:gdLst>
                <a:gd name="T0" fmla="*/ 450 w 469"/>
                <a:gd name="T1" fmla="*/ 212 h 469"/>
                <a:gd name="T2" fmla="*/ 450 w 469"/>
                <a:gd name="T3" fmla="*/ 212 h 469"/>
                <a:gd name="T4" fmla="*/ 425 w 469"/>
                <a:gd name="T5" fmla="*/ 238 h 469"/>
                <a:gd name="T6" fmla="*/ 425 w 469"/>
                <a:gd name="T7" fmla="*/ 425 h 469"/>
                <a:gd name="T8" fmla="*/ 42 w 469"/>
                <a:gd name="T9" fmla="*/ 425 h 469"/>
                <a:gd name="T10" fmla="*/ 42 w 469"/>
                <a:gd name="T11" fmla="*/ 42 h 469"/>
                <a:gd name="T12" fmla="*/ 238 w 469"/>
                <a:gd name="T13" fmla="*/ 42 h 469"/>
                <a:gd name="T14" fmla="*/ 255 w 469"/>
                <a:gd name="T15" fmla="*/ 17 h 469"/>
                <a:gd name="T16" fmla="*/ 238 w 469"/>
                <a:gd name="T17" fmla="*/ 0 h 469"/>
                <a:gd name="T18" fmla="*/ 25 w 469"/>
                <a:gd name="T19" fmla="*/ 0 h 469"/>
                <a:gd name="T20" fmla="*/ 0 w 469"/>
                <a:gd name="T21" fmla="*/ 25 h 469"/>
                <a:gd name="T22" fmla="*/ 0 w 469"/>
                <a:gd name="T23" fmla="*/ 442 h 469"/>
                <a:gd name="T24" fmla="*/ 25 w 469"/>
                <a:gd name="T25" fmla="*/ 468 h 469"/>
                <a:gd name="T26" fmla="*/ 442 w 469"/>
                <a:gd name="T27" fmla="*/ 468 h 469"/>
                <a:gd name="T28" fmla="*/ 468 w 469"/>
                <a:gd name="T29" fmla="*/ 442 h 469"/>
                <a:gd name="T30" fmla="*/ 468 w 469"/>
                <a:gd name="T31" fmla="*/ 238 h 469"/>
                <a:gd name="T32" fmla="*/ 450 w 469"/>
                <a:gd name="T33" fmla="*/ 212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9" h="469">
                  <a:moveTo>
                    <a:pt x="450" y="212"/>
                  </a:moveTo>
                  <a:lnTo>
                    <a:pt x="450" y="212"/>
                  </a:lnTo>
                  <a:cubicBezTo>
                    <a:pt x="434" y="212"/>
                    <a:pt x="425" y="221"/>
                    <a:pt x="425" y="238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42" y="425"/>
                    <a:pt x="42" y="425"/>
                    <a:pt x="42" y="425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238" y="42"/>
                    <a:pt x="238" y="42"/>
                    <a:pt x="238" y="42"/>
                  </a:cubicBezTo>
                  <a:cubicBezTo>
                    <a:pt x="246" y="42"/>
                    <a:pt x="255" y="34"/>
                    <a:pt x="255" y="17"/>
                  </a:cubicBezTo>
                  <a:cubicBezTo>
                    <a:pt x="255" y="8"/>
                    <a:pt x="246" y="0"/>
                    <a:pt x="23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0" y="17"/>
                    <a:pt x="0" y="25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59"/>
                    <a:pt x="17" y="468"/>
                    <a:pt x="25" y="468"/>
                  </a:cubicBezTo>
                  <a:cubicBezTo>
                    <a:pt x="442" y="468"/>
                    <a:pt x="442" y="468"/>
                    <a:pt x="442" y="468"/>
                  </a:cubicBezTo>
                  <a:cubicBezTo>
                    <a:pt x="459" y="468"/>
                    <a:pt x="468" y="459"/>
                    <a:pt x="468" y="442"/>
                  </a:cubicBezTo>
                  <a:cubicBezTo>
                    <a:pt x="468" y="238"/>
                    <a:pt x="468" y="238"/>
                    <a:pt x="468" y="238"/>
                  </a:cubicBezTo>
                  <a:cubicBezTo>
                    <a:pt x="468" y="221"/>
                    <a:pt x="459" y="212"/>
                    <a:pt x="450" y="2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6" name="Freeform 689">
              <a:extLst>
                <a:ext uri="{FF2B5EF4-FFF2-40B4-BE49-F238E27FC236}">
                  <a16:creationId xmlns:a16="http://schemas.microsoft.com/office/drawing/2014/main" id="{650B317F-FD31-944B-960C-20419427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83" y="9578843"/>
              <a:ext cx="291160" cy="291160"/>
            </a:xfrm>
            <a:custGeom>
              <a:avLst/>
              <a:gdLst>
                <a:gd name="T0" fmla="*/ 255 w 256"/>
                <a:gd name="T1" fmla="*/ 69 h 257"/>
                <a:gd name="T2" fmla="*/ 255 w 256"/>
                <a:gd name="T3" fmla="*/ 69 h 257"/>
                <a:gd name="T4" fmla="*/ 196 w 256"/>
                <a:gd name="T5" fmla="*/ 9 h 257"/>
                <a:gd name="T6" fmla="*/ 179 w 256"/>
                <a:gd name="T7" fmla="*/ 0 h 257"/>
                <a:gd name="T8" fmla="*/ 171 w 256"/>
                <a:gd name="T9" fmla="*/ 9 h 257"/>
                <a:gd name="T10" fmla="*/ 26 w 256"/>
                <a:gd name="T11" fmla="*/ 154 h 257"/>
                <a:gd name="T12" fmla="*/ 17 w 256"/>
                <a:gd name="T13" fmla="*/ 162 h 257"/>
                <a:gd name="T14" fmla="*/ 0 w 256"/>
                <a:gd name="T15" fmla="*/ 230 h 257"/>
                <a:gd name="T16" fmla="*/ 0 w 256"/>
                <a:gd name="T17" fmla="*/ 256 h 257"/>
                <a:gd name="T18" fmla="*/ 17 w 256"/>
                <a:gd name="T19" fmla="*/ 256 h 257"/>
                <a:gd name="T20" fmla="*/ 17 w 256"/>
                <a:gd name="T21" fmla="*/ 256 h 257"/>
                <a:gd name="T22" fmla="*/ 102 w 256"/>
                <a:gd name="T23" fmla="*/ 239 h 257"/>
                <a:gd name="T24" fmla="*/ 111 w 256"/>
                <a:gd name="T25" fmla="*/ 239 h 257"/>
                <a:gd name="T26" fmla="*/ 247 w 256"/>
                <a:gd name="T27" fmla="*/ 94 h 257"/>
                <a:gd name="T28" fmla="*/ 255 w 256"/>
                <a:gd name="T29" fmla="*/ 69 h 257"/>
                <a:gd name="T30" fmla="*/ 85 w 256"/>
                <a:gd name="T31" fmla="*/ 205 h 257"/>
                <a:gd name="T32" fmla="*/ 85 w 256"/>
                <a:gd name="T33" fmla="*/ 205 h 257"/>
                <a:gd name="T34" fmla="*/ 43 w 256"/>
                <a:gd name="T35" fmla="*/ 213 h 257"/>
                <a:gd name="T36" fmla="*/ 51 w 256"/>
                <a:gd name="T37" fmla="*/ 171 h 257"/>
                <a:gd name="T38" fmla="*/ 128 w 256"/>
                <a:gd name="T39" fmla="*/ 103 h 257"/>
                <a:gd name="T40" fmla="*/ 153 w 256"/>
                <a:gd name="T41" fmla="*/ 128 h 257"/>
                <a:gd name="T42" fmla="*/ 85 w 256"/>
                <a:gd name="T43" fmla="*/ 205 h 257"/>
                <a:gd name="T44" fmla="*/ 187 w 256"/>
                <a:gd name="T45" fmla="*/ 103 h 257"/>
                <a:gd name="T46" fmla="*/ 187 w 256"/>
                <a:gd name="T47" fmla="*/ 103 h 257"/>
                <a:gd name="T48" fmla="*/ 153 w 256"/>
                <a:gd name="T49" fmla="*/ 77 h 257"/>
                <a:gd name="T50" fmla="*/ 179 w 256"/>
                <a:gd name="T51" fmla="*/ 52 h 257"/>
                <a:gd name="T52" fmla="*/ 213 w 256"/>
                <a:gd name="T53" fmla="*/ 77 h 257"/>
                <a:gd name="T54" fmla="*/ 187 w 256"/>
                <a:gd name="T55" fmla="*/ 10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257">
                  <a:moveTo>
                    <a:pt x="255" y="69"/>
                  </a:moveTo>
                  <a:lnTo>
                    <a:pt x="255" y="69"/>
                  </a:lnTo>
                  <a:cubicBezTo>
                    <a:pt x="196" y="9"/>
                    <a:pt x="196" y="9"/>
                    <a:pt x="196" y="9"/>
                  </a:cubicBezTo>
                  <a:cubicBezTo>
                    <a:pt x="196" y="0"/>
                    <a:pt x="187" y="0"/>
                    <a:pt x="179" y="0"/>
                  </a:cubicBezTo>
                  <a:cubicBezTo>
                    <a:pt x="179" y="0"/>
                    <a:pt x="171" y="0"/>
                    <a:pt x="171" y="9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17" y="154"/>
                    <a:pt x="17" y="154"/>
                    <a:pt x="17" y="16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9"/>
                    <a:pt x="0" y="247"/>
                    <a:pt x="0" y="256"/>
                  </a:cubicBezTo>
                  <a:cubicBezTo>
                    <a:pt x="9" y="256"/>
                    <a:pt x="9" y="256"/>
                    <a:pt x="17" y="256"/>
                  </a:cubicBezTo>
                  <a:lnTo>
                    <a:pt x="17" y="256"/>
                  </a:lnTo>
                  <a:cubicBezTo>
                    <a:pt x="102" y="239"/>
                    <a:pt x="102" y="239"/>
                    <a:pt x="102" y="239"/>
                  </a:cubicBezTo>
                  <a:cubicBezTo>
                    <a:pt x="102" y="239"/>
                    <a:pt x="102" y="239"/>
                    <a:pt x="111" y="239"/>
                  </a:cubicBezTo>
                  <a:cubicBezTo>
                    <a:pt x="247" y="94"/>
                    <a:pt x="247" y="94"/>
                    <a:pt x="247" y="94"/>
                  </a:cubicBezTo>
                  <a:cubicBezTo>
                    <a:pt x="255" y="86"/>
                    <a:pt x="255" y="69"/>
                    <a:pt x="255" y="69"/>
                  </a:cubicBezTo>
                  <a:close/>
                  <a:moveTo>
                    <a:pt x="85" y="205"/>
                  </a:moveTo>
                  <a:lnTo>
                    <a:pt x="85" y="205"/>
                  </a:lnTo>
                  <a:cubicBezTo>
                    <a:pt x="43" y="213"/>
                    <a:pt x="43" y="213"/>
                    <a:pt x="43" y="21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53" y="128"/>
                    <a:pt x="153" y="128"/>
                    <a:pt x="153" y="128"/>
                  </a:cubicBezTo>
                  <a:lnTo>
                    <a:pt x="85" y="205"/>
                  </a:lnTo>
                  <a:close/>
                  <a:moveTo>
                    <a:pt x="187" y="103"/>
                  </a:moveTo>
                  <a:lnTo>
                    <a:pt x="187" y="103"/>
                  </a:lnTo>
                  <a:cubicBezTo>
                    <a:pt x="153" y="77"/>
                    <a:pt x="153" y="77"/>
                    <a:pt x="153" y="77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213" y="77"/>
                    <a:pt x="213" y="77"/>
                    <a:pt x="213" y="77"/>
                  </a:cubicBezTo>
                  <a:lnTo>
                    <a:pt x="1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7" name="Freeform 690">
              <a:extLst>
                <a:ext uri="{FF2B5EF4-FFF2-40B4-BE49-F238E27FC236}">
                  <a16:creationId xmlns:a16="http://schemas.microsoft.com/office/drawing/2014/main" id="{93AAEBFC-0808-2C4C-A429-BBBA38042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123" y="11581827"/>
              <a:ext cx="386539" cy="562241"/>
            </a:xfrm>
            <a:custGeom>
              <a:avLst/>
              <a:gdLst>
                <a:gd name="T0" fmla="*/ 314 w 341"/>
                <a:gd name="T1" fmla="*/ 494 h 495"/>
                <a:gd name="T2" fmla="*/ 314 w 341"/>
                <a:gd name="T3" fmla="*/ 494 h 495"/>
                <a:gd name="T4" fmla="*/ 25 w 341"/>
                <a:gd name="T5" fmla="*/ 494 h 495"/>
                <a:gd name="T6" fmla="*/ 0 w 341"/>
                <a:gd name="T7" fmla="*/ 468 h 495"/>
                <a:gd name="T8" fmla="*/ 0 w 341"/>
                <a:gd name="T9" fmla="*/ 26 h 495"/>
                <a:gd name="T10" fmla="*/ 25 w 341"/>
                <a:gd name="T11" fmla="*/ 0 h 495"/>
                <a:gd name="T12" fmla="*/ 314 w 341"/>
                <a:gd name="T13" fmla="*/ 0 h 495"/>
                <a:gd name="T14" fmla="*/ 340 w 341"/>
                <a:gd name="T15" fmla="*/ 26 h 495"/>
                <a:gd name="T16" fmla="*/ 340 w 341"/>
                <a:gd name="T17" fmla="*/ 468 h 495"/>
                <a:gd name="T18" fmla="*/ 314 w 341"/>
                <a:gd name="T19" fmla="*/ 494 h 495"/>
                <a:gd name="T20" fmla="*/ 34 w 341"/>
                <a:gd name="T21" fmla="*/ 460 h 495"/>
                <a:gd name="T22" fmla="*/ 34 w 341"/>
                <a:gd name="T23" fmla="*/ 460 h 495"/>
                <a:gd name="T24" fmla="*/ 306 w 341"/>
                <a:gd name="T25" fmla="*/ 460 h 495"/>
                <a:gd name="T26" fmla="*/ 306 w 341"/>
                <a:gd name="T27" fmla="*/ 43 h 495"/>
                <a:gd name="T28" fmla="*/ 34 w 341"/>
                <a:gd name="T29" fmla="*/ 43 h 495"/>
                <a:gd name="T30" fmla="*/ 34 w 341"/>
                <a:gd name="T31" fmla="*/ 46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1" h="495">
                  <a:moveTo>
                    <a:pt x="314" y="494"/>
                  </a:moveTo>
                  <a:lnTo>
                    <a:pt x="314" y="494"/>
                  </a:lnTo>
                  <a:cubicBezTo>
                    <a:pt x="25" y="494"/>
                    <a:pt x="25" y="494"/>
                    <a:pt x="25" y="494"/>
                  </a:cubicBezTo>
                  <a:cubicBezTo>
                    <a:pt x="8" y="494"/>
                    <a:pt x="0" y="485"/>
                    <a:pt x="0" y="46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8" y="0"/>
                    <a:pt x="25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31" y="0"/>
                    <a:pt x="340" y="17"/>
                    <a:pt x="340" y="26"/>
                  </a:cubicBezTo>
                  <a:cubicBezTo>
                    <a:pt x="340" y="468"/>
                    <a:pt x="340" y="468"/>
                    <a:pt x="340" y="468"/>
                  </a:cubicBezTo>
                  <a:cubicBezTo>
                    <a:pt x="340" y="485"/>
                    <a:pt x="331" y="494"/>
                    <a:pt x="314" y="494"/>
                  </a:cubicBezTo>
                  <a:close/>
                  <a:moveTo>
                    <a:pt x="34" y="460"/>
                  </a:moveTo>
                  <a:lnTo>
                    <a:pt x="34" y="460"/>
                  </a:lnTo>
                  <a:cubicBezTo>
                    <a:pt x="306" y="460"/>
                    <a:pt x="306" y="460"/>
                    <a:pt x="306" y="460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4" y="43"/>
                    <a:pt x="34" y="43"/>
                    <a:pt x="34" y="43"/>
                  </a:cubicBezTo>
                  <a:lnTo>
                    <a:pt x="34" y="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8" name="Freeform 691">
              <a:extLst>
                <a:ext uri="{FF2B5EF4-FFF2-40B4-BE49-F238E27FC236}">
                  <a16:creationId xmlns:a16="http://schemas.microsoft.com/office/drawing/2014/main" id="{35507D85-6A23-AB43-A0B1-63B682534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23" y="11496485"/>
              <a:ext cx="381521" cy="552201"/>
            </a:xfrm>
            <a:custGeom>
              <a:avLst/>
              <a:gdLst>
                <a:gd name="T0" fmla="*/ 314 w 333"/>
                <a:gd name="T1" fmla="*/ 484 h 485"/>
                <a:gd name="T2" fmla="*/ 314 w 333"/>
                <a:gd name="T3" fmla="*/ 484 h 485"/>
                <a:gd name="T4" fmla="*/ 298 w 333"/>
                <a:gd name="T5" fmla="*/ 468 h 485"/>
                <a:gd name="T6" fmla="*/ 298 w 333"/>
                <a:gd name="T7" fmla="*/ 42 h 485"/>
                <a:gd name="T8" fmla="*/ 17 w 333"/>
                <a:gd name="T9" fmla="*/ 42 h 485"/>
                <a:gd name="T10" fmla="*/ 0 w 333"/>
                <a:gd name="T11" fmla="*/ 17 h 485"/>
                <a:gd name="T12" fmla="*/ 17 w 333"/>
                <a:gd name="T13" fmla="*/ 0 h 485"/>
                <a:gd name="T14" fmla="*/ 306 w 333"/>
                <a:gd name="T15" fmla="*/ 0 h 485"/>
                <a:gd name="T16" fmla="*/ 332 w 333"/>
                <a:gd name="T17" fmla="*/ 25 h 485"/>
                <a:gd name="T18" fmla="*/ 332 w 333"/>
                <a:gd name="T19" fmla="*/ 468 h 485"/>
                <a:gd name="T20" fmla="*/ 314 w 333"/>
                <a:gd name="T21" fmla="*/ 484 h 485"/>
                <a:gd name="T22" fmla="*/ 306 w 333"/>
                <a:gd name="T23" fmla="*/ 42 h 485"/>
                <a:gd name="T24" fmla="*/ 306 w 333"/>
                <a:gd name="T25" fmla="*/ 4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485">
                  <a:moveTo>
                    <a:pt x="314" y="484"/>
                  </a:moveTo>
                  <a:lnTo>
                    <a:pt x="314" y="484"/>
                  </a:lnTo>
                  <a:cubicBezTo>
                    <a:pt x="306" y="484"/>
                    <a:pt x="298" y="476"/>
                    <a:pt x="298" y="468"/>
                  </a:cubicBezTo>
                  <a:cubicBezTo>
                    <a:pt x="298" y="42"/>
                    <a:pt x="298" y="42"/>
                    <a:pt x="298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8" y="42"/>
                    <a:pt x="0" y="3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3" y="0"/>
                    <a:pt x="332" y="17"/>
                    <a:pt x="332" y="25"/>
                  </a:cubicBezTo>
                  <a:cubicBezTo>
                    <a:pt x="332" y="468"/>
                    <a:pt x="332" y="468"/>
                    <a:pt x="332" y="468"/>
                  </a:cubicBezTo>
                  <a:cubicBezTo>
                    <a:pt x="332" y="476"/>
                    <a:pt x="323" y="484"/>
                    <a:pt x="314" y="484"/>
                  </a:cubicBezTo>
                  <a:close/>
                  <a:moveTo>
                    <a:pt x="306" y="42"/>
                  </a:moveTo>
                  <a:lnTo>
                    <a:pt x="30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9" name="Freeform 692">
              <a:extLst>
                <a:ext uri="{FF2B5EF4-FFF2-40B4-BE49-F238E27FC236}">
                  <a16:creationId xmlns:a16="http://schemas.microsoft.com/office/drawing/2014/main" id="{CA09520C-8C50-B04B-8B17-62159543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46" y="9774624"/>
              <a:ext cx="215859" cy="205819"/>
            </a:xfrm>
            <a:custGeom>
              <a:avLst/>
              <a:gdLst>
                <a:gd name="T0" fmla="*/ 94 w 188"/>
                <a:gd name="T1" fmla="*/ 178 h 179"/>
                <a:gd name="T2" fmla="*/ 94 w 188"/>
                <a:gd name="T3" fmla="*/ 178 h 179"/>
                <a:gd name="T4" fmla="*/ 0 w 188"/>
                <a:gd name="T5" fmla="*/ 93 h 179"/>
                <a:gd name="T6" fmla="*/ 94 w 188"/>
                <a:gd name="T7" fmla="*/ 0 h 179"/>
                <a:gd name="T8" fmla="*/ 187 w 188"/>
                <a:gd name="T9" fmla="*/ 93 h 179"/>
                <a:gd name="T10" fmla="*/ 94 w 188"/>
                <a:gd name="T11" fmla="*/ 178 h 179"/>
                <a:gd name="T12" fmla="*/ 94 w 188"/>
                <a:gd name="T13" fmla="*/ 42 h 179"/>
                <a:gd name="T14" fmla="*/ 94 w 188"/>
                <a:gd name="T15" fmla="*/ 42 h 179"/>
                <a:gd name="T16" fmla="*/ 42 w 188"/>
                <a:gd name="T17" fmla="*/ 93 h 179"/>
                <a:gd name="T18" fmla="*/ 94 w 188"/>
                <a:gd name="T19" fmla="*/ 136 h 179"/>
                <a:gd name="T20" fmla="*/ 144 w 188"/>
                <a:gd name="T21" fmla="*/ 93 h 179"/>
                <a:gd name="T22" fmla="*/ 94 w 188"/>
                <a:gd name="T23" fmla="*/ 4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79">
                  <a:moveTo>
                    <a:pt x="94" y="178"/>
                  </a:moveTo>
                  <a:lnTo>
                    <a:pt x="94" y="178"/>
                  </a:lnTo>
                  <a:cubicBezTo>
                    <a:pt x="42" y="178"/>
                    <a:pt x="0" y="136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4" y="0"/>
                    <a:pt x="187" y="42"/>
                    <a:pt x="187" y="93"/>
                  </a:cubicBezTo>
                  <a:cubicBezTo>
                    <a:pt x="187" y="136"/>
                    <a:pt x="144" y="178"/>
                    <a:pt x="94" y="178"/>
                  </a:cubicBezTo>
                  <a:close/>
                  <a:moveTo>
                    <a:pt x="94" y="42"/>
                  </a:moveTo>
                  <a:lnTo>
                    <a:pt x="94" y="42"/>
                  </a:lnTo>
                  <a:cubicBezTo>
                    <a:pt x="68" y="42"/>
                    <a:pt x="42" y="59"/>
                    <a:pt x="42" y="93"/>
                  </a:cubicBezTo>
                  <a:cubicBezTo>
                    <a:pt x="42" y="119"/>
                    <a:pt x="68" y="136"/>
                    <a:pt x="94" y="136"/>
                  </a:cubicBezTo>
                  <a:cubicBezTo>
                    <a:pt x="119" y="136"/>
                    <a:pt x="144" y="119"/>
                    <a:pt x="144" y="93"/>
                  </a:cubicBezTo>
                  <a:cubicBezTo>
                    <a:pt x="144" y="59"/>
                    <a:pt x="119" y="42"/>
                    <a:pt x="94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0" name="Freeform 693">
              <a:extLst>
                <a:ext uri="{FF2B5EF4-FFF2-40B4-BE49-F238E27FC236}">
                  <a16:creationId xmlns:a16="http://schemas.microsoft.com/office/drawing/2014/main" id="{25DFD3CD-403B-4148-AAD2-BF7DA20D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3186" y="9528643"/>
              <a:ext cx="697779" cy="687743"/>
            </a:xfrm>
            <a:custGeom>
              <a:avLst/>
              <a:gdLst>
                <a:gd name="T0" fmla="*/ 357 w 614"/>
                <a:gd name="T1" fmla="*/ 604 h 605"/>
                <a:gd name="T2" fmla="*/ 239 w 614"/>
                <a:gd name="T3" fmla="*/ 587 h 605"/>
                <a:gd name="T4" fmla="*/ 213 w 614"/>
                <a:gd name="T5" fmla="*/ 493 h 605"/>
                <a:gd name="T6" fmla="*/ 128 w 614"/>
                <a:gd name="T7" fmla="*/ 553 h 605"/>
                <a:gd name="T8" fmla="*/ 51 w 614"/>
                <a:gd name="T9" fmla="*/ 459 h 605"/>
                <a:gd name="T10" fmla="*/ 102 w 614"/>
                <a:gd name="T11" fmla="*/ 374 h 605"/>
                <a:gd name="T12" fmla="*/ 0 w 614"/>
                <a:gd name="T13" fmla="*/ 349 h 605"/>
                <a:gd name="T14" fmla="*/ 17 w 614"/>
                <a:gd name="T15" fmla="*/ 230 h 605"/>
                <a:gd name="T16" fmla="*/ 111 w 614"/>
                <a:gd name="T17" fmla="*/ 204 h 605"/>
                <a:gd name="T18" fmla="*/ 51 w 614"/>
                <a:gd name="T19" fmla="*/ 119 h 605"/>
                <a:gd name="T20" fmla="*/ 153 w 614"/>
                <a:gd name="T21" fmla="*/ 51 h 605"/>
                <a:gd name="T22" fmla="*/ 239 w 614"/>
                <a:gd name="T23" fmla="*/ 94 h 605"/>
                <a:gd name="T24" fmla="*/ 255 w 614"/>
                <a:gd name="T25" fmla="*/ 0 h 605"/>
                <a:gd name="T26" fmla="*/ 375 w 614"/>
                <a:gd name="T27" fmla="*/ 17 h 605"/>
                <a:gd name="T28" fmla="*/ 409 w 614"/>
                <a:gd name="T29" fmla="*/ 102 h 605"/>
                <a:gd name="T30" fmla="*/ 485 w 614"/>
                <a:gd name="T31" fmla="*/ 51 h 605"/>
                <a:gd name="T32" fmla="*/ 553 w 614"/>
                <a:gd name="T33" fmla="*/ 145 h 605"/>
                <a:gd name="T34" fmla="*/ 511 w 614"/>
                <a:gd name="T35" fmla="*/ 230 h 605"/>
                <a:gd name="T36" fmla="*/ 613 w 614"/>
                <a:gd name="T37" fmla="*/ 255 h 605"/>
                <a:gd name="T38" fmla="*/ 596 w 614"/>
                <a:gd name="T39" fmla="*/ 374 h 605"/>
                <a:gd name="T40" fmla="*/ 502 w 614"/>
                <a:gd name="T41" fmla="*/ 400 h 605"/>
                <a:gd name="T42" fmla="*/ 562 w 614"/>
                <a:gd name="T43" fmla="*/ 485 h 605"/>
                <a:gd name="T44" fmla="*/ 460 w 614"/>
                <a:gd name="T45" fmla="*/ 553 h 605"/>
                <a:gd name="T46" fmla="*/ 375 w 614"/>
                <a:gd name="T47" fmla="*/ 502 h 605"/>
                <a:gd name="T48" fmla="*/ 357 w 614"/>
                <a:gd name="T49" fmla="*/ 604 h 605"/>
                <a:gd name="T50" fmla="*/ 281 w 614"/>
                <a:gd name="T51" fmla="*/ 570 h 605"/>
                <a:gd name="T52" fmla="*/ 341 w 614"/>
                <a:gd name="T53" fmla="*/ 485 h 605"/>
                <a:gd name="T54" fmla="*/ 392 w 614"/>
                <a:gd name="T55" fmla="*/ 451 h 605"/>
                <a:gd name="T56" fmla="*/ 477 w 614"/>
                <a:gd name="T57" fmla="*/ 510 h 605"/>
                <a:gd name="T58" fmla="*/ 460 w 614"/>
                <a:gd name="T59" fmla="*/ 417 h 605"/>
                <a:gd name="T60" fmla="*/ 477 w 614"/>
                <a:gd name="T61" fmla="*/ 349 h 605"/>
                <a:gd name="T62" fmla="*/ 570 w 614"/>
                <a:gd name="T63" fmla="*/ 332 h 605"/>
                <a:gd name="T64" fmla="*/ 502 w 614"/>
                <a:gd name="T65" fmla="*/ 272 h 605"/>
                <a:gd name="T66" fmla="*/ 460 w 614"/>
                <a:gd name="T67" fmla="*/ 213 h 605"/>
                <a:gd name="T68" fmla="*/ 519 w 614"/>
                <a:gd name="T69" fmla="*/ 136 h 605"/>
                <a:gd name="T70" fmla="*/ 426 w 614"/>
                <a:gd name="T71" fmla="*/ 145 h 605"/>
                <a:gd name="T72" fmla="*/ 349 w 614"/>
                <a:gd name="T73" fmla="*/ 128 h 605"/>
                <a:gd name="T74" fmla="*/ 332 w 614"/>
                <a:gd name="T75" fmla="*/ 34 h 605"/>
                <a:gd name="T76" fmla="*/ 273 w 614"/>
                <a:gd name="T77" fmla="*/ 102 h 605"/>
                <a:gd name="T78" fmla="*/ 213 w 614"/>
                <a:gd name="T79" fmla="*/ 145 h 605"/>
                <a:gd name="T80" fmla="*/ 136 w 614"/>
                <a:gd name="T81" fmla="*/ 94 h 605"/>
                <a:gd name="T82" fmla="*/ 145 w 614"/>
                <a:gd name="T83" fmla="*/ 187 h 605"/>
                <a:gd name="T84" fmla="*/ 136 w 614"/>
                <a:gd name="T85" fmla="*/ 255 h 605"/>
                <a:gd name="T86" fmla="*/ 43 w 614"/>
                <a:gd name="T87" fmla="*/ 272 h 605"/>
                <a:gd name="T88" fmla="*/ 119 w 614"/>
                <a:gd name="T89" fmla="*/ 332 h 605"/>
                <a:gd name="T90" fmla="*/ 153 w 614"/>
                <a:gd name="T91" fmla="*/ 391 h 605"/>
                <a:gd name="T92" fmla="*/ 94 w 614"/>
                <a:gd name="T93" fmla="*/ 468 h 605"/>
                <a:gd name="T94" fmla="*/ 196 w 614"/>
                <a:gd name="T95" fmla="*/ 451 h 605"/>
                <a:gd name="T96" fmla="*/ 264 w 614"/>
                <a:gd name="T97" fmla="*/ 468 h 605"/>
                <a:gd name="T98" fmla="*/ 281 w 614"/>
                <a:gd name="T99" fmla="*/ 57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4" h="605">
                  <a:moveTo>
                    <a:pt x="357" y="604"/>
                  </a:moveTo>
                  <a:lnTo>
                    <a:pt x="357" y="604"/>
                  </a:lnTo>
                  <a:cubicBezTo>
                    <a:pt x="255" y="604"/>
                    <a:pt x="255" y="604"/>
                    <a:pt x="255" y="604"/>
                  </a:cubicBezTo>
                  <a:cubicBezTo>
                    <a:pt x="247" y="604"/>
                    <a:pt x="239" y="596"/>
                    <a:pt x="239" y="587"/>
                  </a:cubicBezTo>
                  <a:cubicBezTo>
                    <a:pt x="239" y="502"/>
                    <a:pt x="239" y="502"/>
                    <a:pt x="239" y="502"/>
                  </a:cubicBezTo>
                  <a:cubicBezTo>
                    <a:pt x="230" y="502"/>
                    <a:pt x="221" y="493"/>
                    <a:pt x="213" y="493"/>
                  </a:cubicBezTo>
                  <a:cubicBezTo>
                    <a:pt x="153" y="553"/>
                    <a:pt x="153" y="553"/>
                    <a:pt x="153" y="553"/>
                  </a:cubicBezTo>
                  <a:cubicBezTo>
                    <a:pt x="145" y="562"/>
                    <a:pt x="136" y="562"/>
                    <a:pt x="128" y="553"/>
                  </a:cubicBezTo>
                  <a:cubicBezTo>
                    <a:pt x="51" y="485"/>
                    <a:pt x="51" y="485"/>
                    <a:pt x="51" y="485"/>
                  </a:cubicBezTo>
                  <a:cubicBezTo>
                    <a:pt x="51" y="476"/>
                    <a:pt x="51" y="468"/>
                    <a:pt x="51" y="459"/>
                  </a:cubicBezTo>
                  <a:cubicBezTo>
                    <a:pt x="111" y="400"/>
                    <a:pt x="111" y="400"/>
                    <a:pt x="111" y="400"/>
                  </a:cubicBezTo>
                  <a:cubicBezTo>
                    <a:pt x="111" y="391"/>
                    <a:pt x="102" y="383"/>
                    <a:pt x="102" y="374"/>
                  </a:cubicBezTo>
                  <a:cubicBezTo>
                    <a:pt x="17" y="374"/>
                    <a:pt x="17" y="374"/>
                    <a:pt x="17" y="374"/>
                  </a:cubicBezTo>
                  <a:cubicBezTo>
                    <a:pt x="9" y="374"/>
                    <a:pt x="0" y="366"/>
                    <a:pt x="0" y="349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238"/>
                    <a:pt x="9" y="230"/>
                    <a:pt x="17" y="230"/>
                  </a:cubicBezTo>
                  <a:cubicBezTo>
                    <a:pt x="102" y="230"/>
                    <a:pt x="102" y="230"/>
                    <a:pt x="102" y="230"/>
                  </a:cubicBezTo>
                  <a:cubicBezTo>
                    <a:pt x="102" y="221"/>
                    <a:pt x="102" y="213"/>
                    <a:pt x="111" y="204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43" y="145"/>
                    <a:pt x="43" y="128"/>
                    <a:pt x="51" y="119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42"/>
                    <a:pt x="145" y="42"/>
                    <a:pt x="153" y="51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13" y="102"/>
                    <a:pt x="230" y="94"/>
                    <a:pt x="239" y="94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8"/>
                    <a:pt x="247" y="0"/>
                    <a:pt x="255" y="0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66" y="0"/>
                    <a:pt x="375" y="8"/>
                    <a:pt x="375" y="17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383" y="94"/>
                    <a:pt x="400" y="102"/>
                    <a:pt x="409" y="102"/>
                  </a:cubicBezTo>
                  <a:cubicBezTo>
                    <a:pt x="460" y="51"/>
                    <a:pt x="460" y="51"/>
                    <a:pt x="460" y="51"/>
                  </a:cubicBezTo>
                  <a:cubicBezTo>
                    <a:pt x="468" y="42"/>
                    <a:pt x="477" y="42"/>
                    <a:pt x="485" y="51"/>
                  </a:cubicBezTo>
                  <a:cubicBezTo>
                    <a:pt x="553" y="119"/>
                    <a:pt x="553" y="119"/>
                    <a:pt x="553" y="119"/>
                  </a:cubicBezTo>
                  <a:cubicBezTo>
                    <a:pt x="562" y="128"/>
                    <a:pt x="562" y="145"/>
                    <a:pt x="553" y="145"/>
                  </a:cubicBezTo>
                  <a:cubicBezTo>
                    <a:pt x="502" y="204"/>
                    <a:pt x="502" y="204"/>
                    <a:pt x="502" y="204"/>
                  </a:cubicBezTo>
                  <a:cubicBezTo>
                    <a:pt x="511" y="213"/>
                    <a:pt x="511" y="221"/>
                    <a:pt x="511" y="230"/>
                  </a:cubicBezTo>
                  <a:cubicBezTo>
                    <a:pt x="596" y="230"/>
                    <a:pt x="596" y="230"/>
                    <a:pt x="596" y="230"/>
                  </a:cubicBezTo>
                  <a:cubicBezTo>
                    <a:pt x="604" y="230"/>
                    <a:pt x="613" y="238"/>
                    <a:pt x="613" y="255"/>
                  </a:cubicBezTo>
                  <a:cubicBezTo>
                    <a:pt x="613" y="349"/>
                    <a:pt x="613" y="349"/>
                    <a:pt x="613" y="349"/>
                  </a:cubicBezTo>
                  <a:cubicBezTo>
                    <a:pt x="613" y="366"/>
                    <a:pt x="604" y="374"/>
                    <a:pt x="596" y="374"/>
                  </a:cubicBezTo>
                  <a:cubicBezTo>
                    <a:pt x="511" y="374"/>
                    <a:pt x="511" y="374"/>
                    <a:pt x="511" y="374"/>
                  </a:cubicBezTo>
                  <a:cubicBezTo>
                    <a:pt x="511" y="383"/>
                    <a:pt x="502" y="391"/>
                    <a:pt x="502" y="400"/>
                  </a:cubicBezTo>
                  <a:cubicBezTo>
                    <a:pt x="562" y="459"/>
                    <a:pt x="562" y="459"/>
                    <a:pt x="562" y="459"/>
                  </a:cubicBezTo>
                  <a:cubicBezTo>
                    <a:pt x="562" y="459"/>
                    <a:pt x="562" y="476"/>
                    <a:pt x="562" y="485"/>
                  </a:cubicBezTo>
                  <a:cubicBezTo>
                    <a:pt x="485" y="553"/>
                    <a:pt x="485" y="553"/>
                    <a:pt x="485" y="553"/>
                  </a:cubicBezTo>
                  <a:cubicBezTo>
                    <a:pt x="477" y="562"/>
                    <a:pt x="468" y="562"/>
                    <a:pt x="460" y="553"/>
                  </a:cubicBezTo>
                  <a:cubicBezTo>
                    <a:pt x="400" y="493"/>
                    <a:pt x="400" y="493"/>
                    <a:pt x="400" y="493"/>
                  </a:cubicBezTo>
                  <a:cubicBezTo>
                    <a:pt x="392" y="493"/>
                    <a:pt x="383" y="502"/>
                    <a:pt x="375" y="502"/>
                  </a:cubicBezTo>
                  <a:cubicBezTo>
                    <a:pt x="375" y="587"/>
                    <a:pt x="375" y="587"/>
                    <a:pt x="375" y="587"/>
                  </a:cubicBezTo>
                  <a:cubicBezTo>
                    <a:pt x="375" y="596"/>
                    <a:pt x="366" y="604"/>
                    <a:pt x="357" y="604"/>
                  </a:cubicBezTo>
                  <a:close/>
                  <a:moveTo>
                    <a:pt x="281" y="570"/>
                  </a:moveTo>
                  <a:lnTo>
                    <a:pt x="281" y="570"/>
                  </a:lnTo>
                  <a:cubicBezTo>
                    <a:pt x="332" y="570"/>
                    <a:pt x="332" y="570"/>
                    <a:pt x="332" y="570"/>
                  </a:cubicBezTo>
                  <a:cubicBezTo>
                    <a:pt x="341" y="485"/>
                    <a:pt x="341" y="485"/>
                    <a:pt x="341" y="485"/>
                  </a:cubicBezTo>
                  <a:cubicBezTo>
                    <a:pt x="341" y="476"/>
                    <a:pt x="341" y="468"/>
                    <a:pt x="349" y="468"/>
                  </a:cubicBezTo>
                  <a:cubicBezTo>
                    <a:pt x="366" y="468"/>
                    <a:pt x="383" y="459"/>
                    <a:pt x="392" y="451"/>
                  </a:cubicBezTo>
                  <a:cubicBezTo>
                    <a:pt x="400" y="451"/>
                    <a:pt x="409" y="451"/>
                    <a:pt x="417" y="451"/>
                  </a:cubicBezTo>
                  <a:cubicBezTo>
                    <a:pt x="477" y="510"/>
                    <a:pt x="477" y="510"/>
                    <a:pt x="477" y="510"/>
                  </a:cubicBezTo>
                  <a:cubicBezTo>
                    <a:pt x="519" y="468"/>
                    <a:pt x="519" y="468"/>
                    <a:pt x="519" y="468"/>
                  </a:cubicBezTo>
                  <a:cubicBezTo>
                    <a:pt x="460" y="417"/>
                    <a:pt x="460" y="417"/>
                    <a:pt x="460" y="417"/>
                  </a:cubicBezTo>
                  <a:cubicBezTo>
                    <a:pt x="451" y="408"/>
                    <a:pt x="451" y="400"/>
                    <a:pt x="460" y="391"/>
                  </a:cubicBezTo>
                  <a:cubicBezTo>
                    <a:pt x="468" y="374"/>
                    <a:pt x="468" y="357"/>
                    <a:pt x="477" y="349"/>
                  </a:cubicBezTo>
                  <a:cubicBezTo>
                    <a:pt x="477" y="340"/>
                    <a:pt x="485" y="332"/>
                    <a:pt x="494" y="332"/>
                  </a:cubicBezTo>
                  <a:cubicBezTo>
                    <a:pt x="570" y="332"/>
                    <a:pt x="570" y="332"/>
                    <a:pt x="570" y="332"/>
                  </a:cubicBezTo>
                  <a:cubicBezTo>
                    <a:pt x="570" y="272"/>
                    <a:pt x="570" y="272"/>
                    <a:pt x="570" y="272"/>
                  </a:cubicBezTo>
                  <a:cubicBezTo>
                    <a:pt x="502" y="272"/>
                    <a:pt x="502" y="272"/>
                    <a:pt x="502" y="272"/>
                  </a:cubicBezTo>
                  <a:cubicBezTo>
                    <a:pt x="485" y="272"/>
                    <a:pt x="485" y="264"/>
                    <a:pt x="477" y="255"/>
                  </a:cubicBezTo>
                  <a:cubicBezTo>
                    <a:pt x="477" y="238"/>
                    <a:pt x="468" y="221"/>
                    <a:pt x="460" y="213"/>
                  </a:cubicBezTo>
                  <a:cubicBezTo>
                    <a:pt x="460" y="204"/>
                    <a:pt x="460" y="196"/>
                    <a:pt x="468" y="187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26" y="145"/>
                    <a:pt x="426" y="145"/>
                    <a:pt x="426" y="145"/>
                  </a:cubicBezTo>
                  <a:cubicBezTo>
                    <a:pt x="417" y="145"/>
                    <a:pt x="409" y="153"/>
                    <a:pt x="400" y="145"/>
                  </a:cubicBezTo>
                  <a:cubicBezTo>
                    <a:pt x="383" y="136"/>
                    <a:pt x="366" y="128"/>
                    <a:pt x="349" y="128"/>
                  </a:cubicBezTo>
                  <a:cubicBezTo>
                    <a:pt x="341" y="119"/>
                    <a:pt x="332" y="111"/>
                    <a:pt x="332" y="102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3" y="102"/>
                    <a:pt x="273" y="102"/>
                    <a:pt x="273" y="102"/>
                  </a:cubicBezTo>
                  <a:cubicBezTo>
                    <a:pt x="273" y="111"/>
                    <a:pt x="273" y="119"/>
                    <a:pt x="264" y="128"/>
                  </a:cubicBezTo>
                  <a:cubicBezTo>
                    <a:pt x="247" y="128"/>
                    <a:pt x="230" y="136"/>
                    <a:pt x="213" y="145"/>
                  </a:cubicBezTo>
                  <a:cubicBezTo>
                    <a:pt x="205" y="153"/>
                    <a:pt x="196" y="153"/>
                    <a:pt x="187" y="145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53" y="196"/>
                    <a:pt x="153" y="204"/>
                    <a:pt x="153" y="213"/>
                  </a:cubicBezTo>
                  <a:cubicBezTo>
                    <a:pt x="145" y="221"/>
                    <a:pt x="136" y="238"/>
                    <a:pt x="136" y="255"/>
                  </a:cubicBezTo>
                  <a:cubicBezTo>
                    <a:pt x="128" y="264"/>
                    <a:pt x="119" y="272"/>
                    <a:pt x="111" y="272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28" y="332"/>
                    <a:pt x="136" y="340"/>
                    <a:pt x="136" y="349"/>
                  </a:cubicBezTo>
                  <a:cubicBezTo>
                    <a:pt x="136" y="366"/>
                    <a:pt x="145" y="374"/>
                    <a:pt x="153" y="391"/>
                  </a:cubicBezTo>
                  <a:cubicBezTo>
                    <a:pt x="162" y="400"/>
                    <a:pt x="162" y="408"/>
                    <a:pt x="153" y="41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36" y="510"/>
                    <a:pt x="136" y="510"/>
                    <a:pt x="136" y="510"/>
                  </a:cubicBezTo>
                  <a:cubicBezTo>
                    <a:pt x="196" y="451"/>
                    <a:pt x="196" y="451"/>
                    <a:pt x="196" y="451"/>
                  </a:cubicBezTo>
                  <a:cubicBezTo>
                    <a:pt x="205" y="451"/>
                    <a:pt x="213" y="451"/>
                    <a:pt x="221" y="451"/>
                  </a:cubicBezTo>
                  <a:cubicBezTo>
                    <a:pt x="230" y="459"/>
                    <a:pt x="247" y="468"/>
                    <a:pt x="264" y="468"/>
                  </a:cubicBezTo>
                  <a:cubicBezTo>
                    <a:pt x="273" y="468"/>
                    <a:pt x="273" y="476"/>
                    <a:pt x="273" y="485"/>
                  </a:cubicBezTo>
                  <a:lnTo>
                    <a:pt x="281" y="5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1" name="Freeform 694">
              <a:extLst>
                <a:ext uri="{FF2B5EF4-FFF2-40B4-BE49-F238E27FC236}">
                  <a16:creationId xmlns:a16="http://schemas.microsoft.com/office/drawing/2014/main" id="{94285A95-A0D3-0442-9758-85C73A14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4184" y="9483464"/>
              <a:ext cx="562241" cy="783121"/>
            </a:xfrm>
            <a:custGeom>
              <a:avLst/>
              <a:gdLst>
                <a:gd name="T0" fmla="*/ 468 w 495"/>
                <a:gd name="T1" fmla="*/ 76 h 689"/>
                <a:gd name="T2" fmla="*/ 468 w 495"/>
                <a:gd name="T3" fmla="*/ 76 h 689"/>
                <a:gd name="T4" fmla="*/ 366 w 495"/>
                <a:gd name="T5" fmla="*/ 76 h 689"/>
                <a:gd name="T6" fmla="*/ 323 w 495"/>
                <a:gd name="T7" fmla="*/ 25 h 689"/>
                <a:gd name="T8" fmla="*/ 247 w 495"/>
                <a:gd name="T9" fmla="*/ 0 h 689"/>
                <a:gd name="T10" fmla="*/ 171 w 495"/>
                <a:gd name="T11" fmla="*/ 25 h 689"/>
                <a:gd name="T12" fmla="*/ 128 w 495"/>
                <a:gd name="T13" fmla="*/ 76 h 689"/>
                <a:gd name="T14" fmla="*/ 26 w 495"/>
                <a:gd name="T15" fmla="*/ 76 h 689"/>
                <a:gd name="T16" fmla="*/ 0 w 495"/>
                <a:gd name="T17" fmla="*/ 110 h 689"/>
                <a:gd name="T18" fmla="*/ 0 w 495"/>
                <a:gd name="T19" fmla="*/ 663 h 689"/>
                <a:gd name="T20" fmla="*/ 17 w 495"/>
                <a:gd name="T21" fmla="*/ 688 h 689"/>
                <a:gd name="T22" fmla="*/ 477 w 495"/>
                <a:gd name="T23" fmla="*/ 688 h 689"/>
                <a:gd name="T24" fmla="*/ 494 w 495"/>
                <a:gd name="T25" fmla="*/ 663 h 689"/>
                <a:gd name="T26" fmla="*/ 494 w 495"/>
                <a:gd name="T27" fmla="*/ 110 h 689"/>
                <a:gd name="T28" fmla="*/ 468 w 495"/>
                <a:gd name="T29" fmla="*/ 76 h 689"/>
                <a:gd name="T30" fmla="*/ 162 w 495"/>
                <a:gd name="T31" fmla="*/ 93 h 689"/>
                <a:gd name="T32" fmla="*/ 162 w 495"/>
                <a:gd name="T33" fmla="*/ 93 h 689"/>
                <a:gd name="T34" fmla="*/ 196 w 495"/>
                <a:gd name="T35" fmla="*/ 59 h 689"/>
                <a:gd name="T36" fmla="*/ 247 w 495"/>
                <a:gd name="T37" fmla="*/ 42 h 689"/>
                <a:gd name="T38" fmla="*/ 298 w 495"/>
                <a:gd name="T39" fmla="*/ 59 h 689"/>
                <a:gd name="T40" fmla="*/ 332 w 495"/>
                <a:gd name="T41" fmla="*/ 93 h 689"/>
                <a:gd name="T42" fmla="*/ 332 w 495"/>
                <a:gd name="T43" fmla="*/ 136 h 689"/>
                <a:gd name="T44" fmla="*/ 162 w 495"/>
                <a:gd name="T45" fmla="*/ 136 h 689"/>
                <a:gd name="T46" fmla="*/ 162 w 495"/>
                <a:gd name="T47" fmla="*/ 93 h 689"/>
                <a:gd name="T48" fmla="*/ 102 w 495"/>
                <a:gd name="T49" fmla="*/ 110 h 689"/>
                <a:gd name="T50" fmla="*/ 102 w 495"/>
                <a:gd name="T51" fmla="*/ 110 h 689"/>
                <a:gd name="T52" fmla="*/ 119 w 495"/>
                <a:gd name="T53" fmla="*/ 110 h 689"/>
                <a:gd name="T54" fmla="*/ 119 w 495"/>
                <a:gd name="T55" fmla="*/ 153 h 689"/>
                <a:gd name="T56" fmla="*/ 145 w 495"/>
                <a:gd name="T57" fmla="*/ 170 h 689"/>
                <a:gd name="T58" fmla="*/ 349 w 495"/>
                <a:gd name="T59" fmla="*/ 170 h 689"/>
                <a:gd name="T60" fmla="*/ 375 w 495"/>
                <a:gd name="T61" fmla="*/ 153 h 689"/>
                <a:gd name="T62" fmla="*/ 375 w 495"/>
                <a:gd name="T63" fmla="*/ 110 h 689"/>
                <a:gd name="T64" fmla="*/ 392 w 495"/>
                <a:gd name="T65" fmla="*/ 110 h 689"/>
                <a:gd name="T66" fmla="*/ 392 w 495"/>
                <a:gd name="T67" fmla="*/ 578 h 689"/>
                <a:gd name="T68" fmla="*/ 102 w 495"/>
                <a:gd name="T69" fmla="*/ 578 h 689"/>
                <a:gd name="T70" fmla="*/ 102 w 495"/>
                <a:gd name="T71" fmla="*/ 110 h 689"/>
                <a:gd name="T72" fmla="*/ 460 w 495"/>
                <a:gd name="T73" fmla="*/ 646 h 689"/>
                <a:gd name="T74" fmla="*/ 460 w 495"/>
                <a:gd name="T75" fmla="*/ 646 h 689"/>
                <a:gd name="T76" fmla="*/ 34 w 495"/>
                <a:gd name="T77" fmla="*/ 646 h 689"/>
                <a:gd name="T78" fmla="*/ 34 w 495"/>
                <a:gd name="T79" fmla="*/ 110 h 689"/>
                <a:gd name="T80" fmla="*/ 60 w 495"/>
                <a:gd name="T81" fmla="*/ 110 h 689"/>
                <a:gd name="T82" fmla="*/ 60 w 495"/>
                <a:gd name="T83" fmla="*/ 595 h 689"/>
                <a:gd name="T84" fmla="*/ 77 w 495"/>
                <a:gd name="T85" fmla="*/ 620 h 689"/>
                <a:gd name="T86" fmla="*/ 417 w 495"/>
                <a:gd name="T87" fmla="*/ 620 h 689"/>
                <a:gd name="T88" fmla="*/ 434 w 495"/>
                <a:gd name="T89" fmla="*/ 595 h 689"/>
                <a:gd name="T90" fmla="*/ 434 w 495"/>
                <a:gd name="T91" fmla="*/ 110 h 689"/>
                <a:gd name="T92" fmla="*/ 460 w 495"/>
                <a:gd name="T93" fmla="*/ 110 h 689"/>
                <a:gd name="T94" fmla="*/ 460 w 495"/>
                <a:gd name="T95" fmla="*/ 64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5" h="689">
                  <a:moveTo>
                    <a:pt x="468" y="76"/>
                  </a:moveTo>
                  <a:lnTo>
                    <a:pt x="468" y="76"/>
                  </a:lnTo>
                  <a:cubicBezTo>
                    <a:pt x="366" y="76"/>
                    <a:pt x="366" y="76"/>
                    <a:pt x="366" y="76"/>
                  </a:cubicBezTo>
                  <a:cubicBezTo>
                    <a:pt x="358" y="50"/>
                    <a:pt x="341" y="42"/>
                    <a:pt x="323" y="25"/>
                  </a:cubicBezTo>
                  <a:cubicBezTo>
                    <a:pt x="298" y="8"/>
                    <a:pt x="273" y="0"/>
                    <a:pt x="247" y="0"/>
                  </a:cubicBezTo>
                  <a:cubicBezTo>
                    <a:pt x="221" y="0"/>
                    <a:pt x="196" y="8"/>
                    <a:pt x="171" y="25"/>
                  </a:cubicBezTo>
                  <a:cubicBezTo>
                    <a:pt x="153" y="42"/>
                    <a:pt x="136" y="50"/>
                    <a:pt x="128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9" y="76"/>
                    <a:pt x="0" y="93"/>
                    <a:pt x="0" y="11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0" y="680"/>
                    <a:pt x="9" y="688"/>
                    <a:pt x="17" y="688"/>
                  </a:cubicBezTo>
                  <a:cubicBezTo>
                    <a:pt x="477" y="688"/>
                    <a:pt x="477" y="688"/>
                    <a:pt x="477" y="688"/>
                  </a:cubicBezTo>
                  <a:cubicBezTo>
                    <a:pt x="485" y="688"/>
                    <a:pt x="494" y="680"/>
                    <a:pt x="494" y="663"/>
                  </a:cubicBezTo>
                  <a:cubicBezTo>
                    <a:pt x="494" y="110"/>
                    <a:pt x="494" y="110"/>
                    <a:pt x="494" y="110"/>
                  </a:cubicBezTo>
                  <a:cubicBezTo>
                    <a:pt x="494" y="93"/>
                    <a:pt x="485" y="76"/>
                    <a:pt x="468" y="76"/>
                  </a:cubicBezTo>
                  <a:close/>
                  <a:moveTo>
                    <a:pt x="162" y="93"/>
                  </a:moveTo>
                  <a:lnTo>
                    <a:pt x="162" y="93"/>
                  </a:lnTo>
                  <a:cubicBezTo>
                    <a:pt x="171" y="84"/>
                    <a:pt x="179" y="68"/>
                    <a:pt x="196" y="59"/>
                  </a:cubicBezTo>
                  <a:cubicBezTo>
                    <a:pt x="205" y="50"/>
                    <a:pt x="230" y="42"/>
                    <a:pt x="247" y="42"/>
                  </a:cubicBezTo>
                  <a:cubicBezTo>
                    <a:pt x="264" y="42"/>
                    <a:pt x="281" y="50"/>
                    <a:pt x="298" y="59"/>
                  </a:cubicBezTo>
                  <a:cubicBezTo>
                    <a:pt x="315" y="68"/>
                    <a:pt x="323" y="84"/>
                    <a:pt x="332" y="93"/>
                  </a:cubicBezTo>
                  <a:cubicBezTo>
                    <a:pt x="332" y="136"/>
                    <a:pt x="332" y="136"/>
                    <a:pt x="332" y="136"/>
                  </a:cubicBezTo>
                  <a:cubicBezTo>
                    <a:pt x="162" y="136"/>
                    <a:pt x="162" y="136"/>
                    <a:pt x="162" y="136"/>
                  </a:cubicBezTo>
                  <a:lnTo>
                    <a:pt x="162" y="93"/>
                  </a:lnTo>
                  <a:close/>
                  <a:moveTo>
                    <a:pt x="102" y="110"/>
                  </a:moveTo>
                  <a:lnTo>
                    <a:pt x="102" y="110"/>
                  </a:lnTo>
                  <a:cubicBezTo>
                    <a:pt x="119" y="110"/>
                    <a:pt x="119" y="110"/>
                    <a:pt x="119" y="110"/>
                  </a:cubicBezTo>
                  <a:cubicBezTo>
                    <a:pt x="119" y="153"/>
                    <a:pt x="119" y="153"/>
                    <a:pt x="119" y="153"/>
                  </a:cubicBezTo>
                  <a:cubicBezTo>
                    <a:pt x="119" y="161"/>
                    <a:pt x="128" y="170"/>
                    <a:pt x="145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66" y="170"/>
                    <a:pt x="375" y="161"/>
                    <a:pt x="375" y="153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92" y="578"/>
                    <a:pt x="392" y="578"/>
                    <a:pt x="392" y="578"/>
                  </a:cubicBezTo>
                  <a:cubicBezTo>
                    <a:pt x="102" y="578"/>
                    <a:pt x="102" y="578"/>
                    <a:pt x="102" y="578"/>
                  </a:cubicBezTo>
                  <a:lnTo>
                    <a:pt x="102" y="110"/>
                  </a:lnTo>
                  <a:close/>
                  <a:moveTo>
                    <a:pt x="460" y="646"/>
                  </a:moveTo>
                  <a:lnTo>
                    <a:pt x="460" y="646"/>
                  </a:lnTo>
                  <a:cubicBezTo>
                    <a:pt x="34" y="646"/>
                    <a:pt x="34" y="646"/>
                    <a:pt x="34" y="64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595"/>
                    <a:pt x="60" y="595"/>
                    <a:pt x="60" y="595"/>
                  </a:cubicBezTo>
                  <a:cubicBezTo>
                    <a:pt x="60" y="612"/>
                    <a:pt x="68" y="620"/>
                    <a:pt x="77" y="620"/>
                  </a:cubicBezTo>
                  <a:cubicBezTo>
                    <a:pt x="417" y="620"/>
                    <a:pt x="417" y="620"/>
                    <a:pt x="417" y="620"/>
                  </a:cubicBezTo>
                  <a:cubicBezTo>
                    <a:pt x="426" y="620"/>
                    <a:pt x="434" y="612"/>
                    <a:pt x="434" y="595"/>
                  </a:cubicBezTo>
                  <a:cubicBezTo>
                    <a:pt x="434" y="110"/>
                    <a:pt x="434" y="110"/>
                    <a:pt x="434" y="110"/>
                  </a:cubicBezTo>
                  <a:cubicBezTo>
                    <a:pt x="460" y="110"/>
                    <a:pt x="460" y="110"/>
                    <a:pt x="460" y="110"/>
                  </a:cubicBezTo>
                  <a:lnTo>
                    <a:pt x="460" y="6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2" name="Freeform 695">
              <a:extLst>
                <a:ext uri="{FF2B5EF4-FFF2-40B4-BE49-F238E27FC236}">
                  <a16:creationId xmlns:a16="http://schemas.microsoft.com/office/drawing/2014/main" id="{1343D622-2620-B143-A4A4-E0CB844D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886" y="9734464"/>
              <a:ext cx="215859" cy="50200"/>
            </a:xfrm>
            <a:custGeom>
              <a:avLst/>
              <a:gdLst>
                <a:gd name="T0" fmla="*/ 26 w 189"/>
                <a:gd name="T1" fmla="*/ 42 h 43"/>
                <a:gd name="T2" fmla="*/ 26 w 189"/>
                <a:gd name="T3" fmla="*/ 42 h 43"/>
                <a:gd name="T4" fmla="*/ 162 w 189"/>
                <a:gd name="T5" fmla="*/ 42 h 43"/>
                <a:gd name="T6" fmla="*/ 188 w 189"/>
                <a:gd name="T7" fmla="*/ 17 h 43"/>
                <a:gd name="T8" fmla="*/ 162 w 189"/>
                <a:gd name="T9" fmla="*/ 0 h 43"/>
                <a:gd name="T10" fmla="*/ 26 w 189"/>
                <a:gd name="T11" fmla="*/ 0 h 43"/>
                <a:gd name="T12" fmla="*/ 0 w 189"/>
                <a:gd name="T13" fmla="*/ 17 h 43"/>
                <a:gd name="T14" fmla="*/ 26 w 189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43">
                  <a:moveTo>
                    <a:pt x="26" y="42"/>
                  </a:moveTo>
                  <a:lnTo>
                    <a:pt x="26" y="42"/>
                  </a:lnTo>
                  <a:cubicBezTo>
                    <a:pt x="162" y="42"/>
                    <a:pt x="162" y="42"/>
                    <a:pt x="162" y="42"/>
                  </a:cubicBezTo>
                  <a:cubicBezTo>
                    <a:pt x="179" y="42"/>
                    <a:pt x="188" y="34"/>
                    <a:pt x="188" y="17"/>
                  </a:cubicBezTo>
                  <a:cubicBezTo>
                    <a:pt x="188" y="8"/>
                    <a:pt x="179" y="0"/>
                    <a:pt x="16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34"/>
                    <a:pt x="9" y="42"/>
                    <a:pt x="26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3" name="Freeform 696">
              <a:extLst>
                <a:ext uri="{FF2B5EF4-FFF2-40B4-BE49-F238E27FC236}">
                  <a16:creationId xmlns:a16="http://schemas.microsoft.com/office/drawing/2014/main" id="{1932CFE6-E57C-8A47-B8DE-481A5B5A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886" y="9859963"/>
              <a:ext cx="215859" cy="40160"/>
            </a:xfrm>
            <a:custGeom>
              <a:avLst/>
              <a:gdLst>
                <a:gd name="T0" fmla="*/ 26 w 189"/>
                <a:gd name="T1" fmla="*/ 34 h 35"/>
                <a:gd name="T2" fmla="*/ 26 w 189"/>
                <a:gd name="T3" fmla="*/ 34 h 35"/>
                <a:gd name="T4" fmla="*/ 162 w 189"/>
                <a:gd name="T5" fmla="*/ 34 h 35"/>
                <a:gd name="T6" fmla="*/ 188 w 189"/>
                <a:gd name="T7" fmla="*/ 17 h 35"/>
                <a:gd name="T8" fmla="*/ 162 w 189"/>
                <a:gd name="T9" fmla="*/ 0 h 35"/>
                <a:gd name="T10" fmla="*/ 26 w 189"/>
                <a:gd name="T11" fmla="*/ 0 h 35"/>
                <a:gd name="T12" fmla="*/ 0 w 189"/>
                <a:gd name="T13" fmla="*/ 17 h 35"/>
                <a:gd name="T14" fmla="*/ 26 w 189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35">
                  <a:moveTo>
                    <a:pt x="26" y="34"/>
                  </a:moveTo>
                  <a:lnTo>
                    <a:pt x="26" y="34"/>
                  </a:lnTo>
                  <a:cubicBezTo>
                    <a:pt x="162" y="34"/>
                    <a:pt x="162" y="34"/>
                    <a:pt x="162" y="34"/>
                  </a:cubicBezTo>
                  <a:cubicBezTo>
                    <a:pt x="179" y="34"/>
                    <a:pt x="188" y="26"/>
                    <a:pt x="188" y="17"/>
                  </a:cubicBezTo>
                  <a:cubicBezTo>
                    <a:pt x="188" y="9"/>
                    <a:pt x="179" y="0"/>
                    <a:pt x="16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17"/>
                  </a:cubicBezTo>
                  <a:cubicBezTo>
                    <a:pt x="0" y="26"/>
                    <a:pt x="9" y="34"/>
                    <a:pt x="26" y="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4" name="Freeform 697">
              <a:extLst>
                <a:ext uri="{FF2B5EF4-FFF2-40B4-BE49-F238E27FC236}">
                  <a16:creationId xmlns:a16="http://schemas.microsoft.com/office/drawing/2014/main" id="{F5A4B7FE-4670-FB4E-96BE-6292CED2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9886" y="9975425"/>
              <a:ext cx="215859" cy="50200"/>
            </a:xfrm>
            <a:custGeom>
              <a:avLst/>
              <a:gdLst>
                <a:gd name="T0" fmla="*/ 26 w 189"/>
                <a:gd name="T1" fmla="*/ 43 h 44"/>
                <a:gd name="T2" fmla="*/ 26 w 189"/>
                <a:gd name="T3" fmla="*/ 43 h 44"/>
                <a:gd name="T4" fmla="*/ 162 w 189"/>
                <a:gd name="T5" fmla="*/ 43 h 44"/>
                <a:gd name="T6" fmla="*/ 188 w 189"/>
                <a:gd name="T7" fmla="*/ 26 h 44"/>
                <a:gd name="T8" fmla="*/ 162 w 189"/>
                <a:gd name="T9" fmla="*/ 0 h 44"/>
                <a:gd name="T10" fmla="*/ 26 w 189"/>
                <a:gd name="T11" fmla="*/ 0 h 44"/>
                <a:gd name="T12" fmla="*/ 0 w 189"/>
                <a:gd name="T13" fmla="*/ 26 h 44"/>
                <a:gd name="T14" fmla="*/ 26 w 189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44">
                  <a:moveTo>
                    <a:pt x="26" y="43"/>
                  </a:moveTo>
                  <a:lnTo>
                    <a:pt x="26" y="43"/>
                  </a:lnTo>
                  <a:cubicBezTo>
                    <a:pt x="162" y="43"/>
                    <a:pt x="162" y="43"/>
                    <a:pt x="162" y="43"/>
                  </a:cubicBezTo>
                  <a:cubicBezTo>
                    <a:pt x="179" y="43"/>
                    <a:pt x="188" y="34"/>
                    <a:pt x="188" y="26"/>
                  </a:cubicBezTo>
                  <a:cubicBezTo>
                    <a:pt x="188" y="17"/>
                    <a:pt x="179" y="0"/>
                    <a:pt x="16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17"/>
                    <a:pt x="0" y="26"/>
                  </a:cubicBezTo>
                  <a:cubicBezTo>
                    <a:pt x="0" y="34"/>
                    <a:pt x="9" y="43"/>
                    <a:pt x="26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5" name="Freeform 698">
              <a:extLst>
                <a:ext uri="{FF2B5EF4-FFF2-40B4-BE49-F238E27FC236}">
                  <a16:creationId xmlns:a16="http://schemas.microsoft.com/office/drawing/2014/main" id="{69CB5F3D-4C95-5041-8D66-83B6906C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4184" y="11516565"/>
              <a:ext cx="552201" cy="612441"/>
            </a:xfrm>
            <a:custGeom>
              <a:avLst/>
              <a:gdLst>
                <a:gd name="T0" fmla="*/ 485 w 486"/>
                <a:gd name="T1" fmla="*/ 153 h 537"/>
                <a:gd name="T2" fmla="*/ 485 w 486"/>
                <a:gd name="T3" fmla="*/ 153 h 537"/>
                <a:gd name="T4" fmla="*/ 468 w 486"/>
                <a:gd name="T5" fmla="*/ 144 h 537"/>
                <a:gd name="T6" fmla="*/ 451 w 486"/>
                <a:gd name="T7" fmla="*/ 144 h 537"/>
                <a:gd name="T8" fmla="*/ 332 w 486"/>
                <a:gd name="T9" fmla="*/ 8 h 537"/>
                <a:gd name="T10" fmla="*/ 307 w 486"/>
                <a:gd name="T11" fmla="*/ 8 h 537"/>
                <a:gd name="T12" fmla="*/ 298 w 486"/>
                <a:gd name="T13" fmla="*/ 34 h 537"/>
                <a:gd name="T14" fmla="*/ 400 w 486"/>
                <a:gd name="T15" fmla="*/ 144 h 537"/>
                <a:gd name="T16" fmla="*/ 94 w 486"/>
                <a:gd name="T17" fmla="*/ 144 h 537"/>
                <a:gd name="T18" fmla="*/ 187 w 486"/>
                <a:gd name="T19" fmla="*/ 34 h 537"/>
                <a:gd name="T20" fmla="*/ 187 w 486"/>
                <a:gd name="T21" fmla="*/ 8 h 537"/>
                <a:gd name="T22" fmla="*/ 153 w 486"/>
                <a:gd name="T23" fmla="*/ 8 h 537"/>
                <a:gd name="T24" fmla="*/ 43 w 486"/>
                <a:gd name="T25" fmla="*/ 144 h 537"/>
                <a:gd name="T26" fmla="*/ 26 w 486"/>
                <a:gd name="T27" fmla="*/ 144 h 537"/>
                <a:gd name="T28" fmla="*/ 26 w 486"/>
                <a:gd name="T29" fmla="*/ 144 h 537"/>
                <a:gd name="T30" fmla="*/ 9 w 486"/>
                <a:gd name="T31" fmla="*/ 153 h 537"/>
                <a:gd name="T32" fmla="*/ 9 w 486"/>
                <a:gd name="T33" fmla="*/ 178 h 537"/>
                <a:gd name="T34" fmla="*/ 9 w 486"/>
                <a:gd name="T35" fmla="*/ 204 h 537"/>
                <a:gd name="T36" fmla="*/ 26 w 486"/>
                <a:gd name="T37" fmla="*/ 289 h 537"/>
                <a:gd name="T38" fmla="*/ 60 w 486"/>
                <a:gd name="T39" fmla="*/ 451 h 537"/>
                <a:gd name="T40" fmla="*/ 60 w 486"/>
                <a:gd name="T41" fmla="*/ 459 h 537"/>
                <a:gd name="T42" fmla="*/ 128 w 486"/>
                <a:gd name="T43" fmla="*/ 519 h 537"/>
                <a:gd name="T44" fmla="*/ 247 w 486"/>
                <a:gd name="T45" fmla="*/ 536 h 537"/>
                <a:gd name="T46" fmla="*/ 255 w 486"/>
                <a:gd name="T47" fmla="*/ 536 h 537"/>
                <a:gd name="T48" fmla="*/ 366 w 486"/>
                <a:gd name="T49" fmla="*/ 527 h 537"/>
                <a:gd name="T50" fmla="*/ 434 w 486"/>
                <a:gd name="T51" fmla="*/ 467 h 537"/>
                <a:gd name="T52" fmla="*/ 468 w 486"/>
                <a:gd name="T53" fmla="*/ 315 h 537"/>
                <a:gd name="T54" fmla="*/ 485 w 486"/>
                <a:gd name="T55" fmla="*/ 212 h 537"/>
                <a:gd name="T56" fmla="*/ 485 w 486"/>
                <a:gd name="T57" fmla="*/ 178 h 537"/>
                <a:gd name="T58" fmla="*/ 485 w 486"/>
                <a:gd name="T59" fmla="*/ 153 h 537"/>
                <a:gd name="T60" fmla="*/ 426 w 486"/>
                <a:gd name="T61" fmla="*/ 315 h 537"/>
                <a:gd name="T62" fmla="*/ 426 w 486"/>
                <a:gd name="T63" fmla="*/ 315 h 537"/>
                <a:gd name="T64" fmla="*/ 400 w 486"/>
                <a:gd name="T65" fmla="*/ 459 h 537"/>
                <a:gd name="T66" fmla="*/ 358 w 486"/>
                <a:gd name="T67" fmla="*/ 485 h 537"/>
                <a:gd name="T68" fmla="*/ 247 w 486"/>
                <a:gd name="T69" fmla="*/ 502 h 537"/>
                <a:gd name="T70" fmla="*/ 136 w 486"/>
                <a:gd name="T71" fmla="*/ 485 h 537"/>
                <a:gd name="T72" fmla="*/ 94 w 486"/>
                <a:gd name="T73" fmla="*/ 451 h 537"/>
                <a:gd name="T74" fmla="*/ 94 w 486"/>
                <a:gd name="T75" fmla="*/ 442 h 537"/>
                <a:gd name="T76" fmla="*/ 51 w 486"/>
                <a:gd name="T77" fmla="*/ 178 h 537"/>
                <a:gd name="T78" fmla="*/ 51 w 486"/>
                <a:gd name="T79" fmla="*/ 178 h 537"/>
                <a:gd name="T80" fmla="*/ 51 w 486"/>
                <a:gd name="T81" fmla="*/ 178 h 537"/>
                <a:gd name="T82" fmla="*/ 51 w 486"/>
                <a:gd name="T83" fmla="*/ 178 h 537"/>
                <a:gd name="T84" fmla="*/ 443 w 486"/>
                <a:gd name="T85" fmla="*/ 178 h 537"/>
                <a:gd name="T86" fmla="*/ 443 w 486"/>
                <a:gd name="T87" fmla="*/ 178 h 537"/>
                <a:gd name="T88" fmla="*/ 443 w 486"/>
                <a:gd name="T89" fmla="*/ 178 h 537"/>
                <a:gd name="T90" fmla="*/ 443 w 486"/>
                <a:gd name="T91" fmla="*/ 178 h 537"/>
                <a:gd name="T92" fmla="*/ 426 w 486"/>
                <a:gd name="T93" fmla="*/ 31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537">
                  <a:moveTo>
                    <a:pt x="485" y="153"/>
                  </a:moveTo>
                  <a:lnTo>
                    <a:pt x="485" y="153"/>
                  </a:lnTo>
                  <a:cubicBezTo>
                    <a:pt x="477" y="144"/>
                    <a:pt x="477" y="144"/>
                    <a:pt x="468" y="144"/>
                  </a:cubicBezTo>
                  <a:cubicBezTo>
                    <a:pt x="451" y="144"/>
                    <a:pt x="451" y="144"/>
                    <a:pt x="451" y="144"/>
                  </a:cubicBezTo>
                  <a:cubicBezTo>
                    <a:pt x="332" y="8"/>
                    <a:pt x="332" y="8"/>
                    <a:pt x="332" y="8"/>
                  </a:cubicBezTo>
                  <a:cubicBezTo>
                    <a:pt x="323" y="0"/>
                    <a:pt x="315" y="0"/>
                    <a:pt x="307" y="8"/>
                  </a:cubicBezTo>
                  <a:cubicBezTo>
                    <a:pt x="298" y="8"/>
                    <a:pt x="298" y="25"/>
                    <a:pt x="298" y="3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96" y="25"/>
                    <a:pt x="196" y="8"/>
                    <a:pt x="187" y="8"/>
                  </a:cubicBezTo>
                  <a:cubicBezTo>
                    <a:pt x="179" y="0"/>
                    <a:pt x="162" y="0"/>
                    <a:pt x="153" y="8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26" y="144"/>
                    <a:pt x="26" y="144"/>
                    <a:pt x="26" y="144"/>
                  </a:cubicBezTo>
                  <a:lnTo>
                    <a:pt x="26" y="144"/>
                  </a:lnTo>
                  <a:cubicBezTo>
                    <a:pt x="17" y="144"/>
                    <a:pt x="17" y="144"/>
                    <a:pt x="9" y="153"/>
                  </a:cubicBezTo>
                  <a:cubicBezTo>
                    <a:pt x="0" y="153"/>
                    <a:pt x="9" y="170"/>
                    <a:pt x="9" y="178"/>
                  </a:cubicBezTo>
                  <a:cubicBezTo>
                    <a:pt x="9" y="187"/>
                    <a:pt x="9" y="195"/>
                    <a:pt x="9" y="204"/>
                  </a:cubicBezTo>
                  <a:cubicBezTo>
                    <a:pt x="17" y="229"/>
                    <a:pt x="17" y="255"/>
                    <a:pt x="26" y="289"/>
                  </a:cubicBezTo>
                  <a:cubicBezTo>
                    <a:pt x="34" y="357"/>
                    <a:pt x="51" y="433"/>
                    <a:pt x="60" y="451"/>
                  </a:cubicBezTo>
                  <a:cubicBezTo>
                    <a:pt x="60" y="459"/>
                    <a:pt x="60" y="459"/>
                    <a:pt x="60" y="459"/>
                  </a:cubicBezTo>
                  <a:cubicBezTo>
                    <a:pt x="60" y="485"/>
                    <a:pt x="85" y="510"/>
                    <a:pt x="128" y="519"/>
                  </a:cubicBezTo>
                  <a:cubicBezTo>
                    <a:pt x="162" y="536"/>
                    <a:pt x="205" y="536"/>
                    <a:pt x="247" y="536"/>
                  </a:cubicBezTo>
                  <a:cubicBezTo>
                    <a:pt x="247" y="536"/>
                    <a:pt x="247" y="536"/>
                    <a:pt x="255" y="536"/>
                  </a:cubicBezTo>
                  <a:cubicBezTo>
                    <a:pt x="298" y="536"/>
                    <a:pt x="332" y="536"/>
                    <a:pt x="366" y="527"/>
                  </a:cubicBezTo>
                  <a:cubicBezTo>
                    <a:pt x="409" y="510"/>
                    <a:pt x="434" y="493"/>
                    <a:pt x="434" y="467"/>
                  </a:cubicBezTo>
                  <a:cubicBezTo>
                    <a:pt x="443" y="459"/>
                    <a:pt x="451" y="391"/>
                    <a:pt x="468" y="315"/>
                  </a:cubicBezTo>
                  <a:cubicBezTo>
                    <a:pt x="477" y="272"/>
                    <a:pt x="477" y="238"/>
                    <a:pt x="485" y="212"/>
                  </a:cubicBezTo>
                  <a:cubicBezTo>
                    <a:pt x="485" y="195"/>
                    <a:pt x="485" y="187"/>
                    <a:pt x="485" y="178"/>
                  </a:cubicBezTo>
                  <a:cubicBezTo>
                    <a:pt x="485" y="161"/>
                    <a:pt x="485" y="153"/>
                    <a:pt x="485" y="153"/>
                  </a:cubicBezTo>
                  <a:close/>
                  <a:moveTo>
                    <a:pt x="426" y="315"/>
                  </a:moveTo>
                  <a:lnTo>
                    <a:pt x="426" y="315"/>
                  </a:lnTo>
                  <a:cubicBezTo>
                    <a:pt x="409" y="391"/>
                    <a:pt x="400" y="459"/>
                    <a:pt x="400" y="459"/>
                  </a:cubicBezTo>
                  <a:cubicBezTo>
                    <a:pt x="400" y="467"/>
                    <a:pt x="383" y="476"/>
                    <a:pt x="358" y="485"/>
                  </a:cubicBezTo>
                  <a:cubicBezTo>
                    <a:pt x="323" y="493"/>
                    <a:pt x="289" y="502"/>
                    <a:pt x="247" y="502"/>
                  </a:cubicBezTo>
                  <a:cubicBezTo>
                    <a:pt x="205" y="502"/>
                    <a:pt x="171" y="493"/>
                    <a:pt x="136" y="485"/>
                  </a:cubicBezTo>
                  <a:cubicBezTo>
                    <a:pt x="102" y="467"/>
                    <a:pt x="102" y="459"/>
                    <a:pt x="94" y="451"/>
                  </a:cubicBezTo>
                  <a:cubicBezTo>
                    <a:pt x="94" y="451"/>
                    <a:pt x="94" y="451"/>
                    <a:pt x="94" y="442"/>
                  </a:cubicBezTo>
                  <a:cubicBezTo>
                    <a:pt x="60" y="281"/>
                    <a:pt x="51" y="212"/>
                    <a:pt x="51" y="178"/>
                  </a:cubicBezTo>
                  <a:lnTo>
                    <a:pt x="51" y="178"/>
                  </a:lnTo>
                  <a:lnTo>
                    <a:pt x="51" y="178"/>
                  </a:lnTo>
                  <a:lnTo>
                    <a:pt x="51" y="178"/>
                  </a:lnTo>
                  <a:cubicBezTo>
                    <a:pt x="443" y="178"/>
                    <a:pt x="443" y="178"/>
                    <a:pt x="443" y="178"/>
                  </a:cubicBezTo>
                  <a:lnTo>
                    <a:pt x="443" y="178"/>
                  </a:lnTo>
                  <a:lnTo>
                    <a:pt x="443" y="178"/>
                  </a:lnTo>
                  <a:lnTo>
                    <a:pt x="443" y="178"/>
                  </a:lnTo>
                  <a:cubicBezTo>
                    <a:pt x="443" y="204"/>
                    <a:pt x="443" y="238"/>
                    <a:pt x="426" y="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6" name="Freeform 699">
              <a:extLst>
                <a:ext uri="{FF2B5EF4-FFF2-40B4-BE49-F238E27FC236}">
                  <a16:creationId xmlns:a16="http://schemas.microsoft.com/office/drawing/2014/main" id="{03E64135-9EC2-4B43-8032-FFF9EDE9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9806" y="11777606"/>
              <a:ext cx="40160" cy="205822"/>
            </a:xfrm>
            <a:custGeom>
              <a:avLst/>
              <a:gdLst>
                <a:gd name="T0" fmla="*/ 17 w 36"/>
                <a:gd name="T1" fmla="*/ 0 h 180"/>
                <a:gd name="T2" fmla="*/ 17 w 36"/>
                <a:gd name="T3" fmla="*/ 0 h 180"/>
                <a:gd name="T4" fmla="*/ 0 w 36"/>
                <a:gd name="T5" fmla="*/ 17 h 180"/>
                <a:gd name="T6" fmla="*/ 0 w 36"/>
                <a:gd name="T7" fmla="*/ 162 h 180"/>
                <a:gd name="T8" fmla="*/ 17 w 36"/>
                <a:gd name="T9" fmla="*/ 179 h 180"/>
                <a:gd name="T10" fmla="*/ 35 w 36"/>
                <a:gd name="T11" fmla="*/ 162 h 180"/>
                <a:gd name="T12" fmla="*/ 35 w 36"/>
                <a:gd name="T13" fmla="*/ 17 h 180"/>
                <a:gd name="T14" fmla="*/ 17 w 36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80">
                  <a:moveTo>
                    <a:pt x="17" y="0"/>
                  </a:moveTo>
                  <a:lnTo>
                    <a:pt x="17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9" y="179"/>
                    <a:pt x="17" y="179"/>
                  </a:cubicBezTo>
                  <a:cubicBezTo>
                    <a:pt x="26" y="179"/>
                    <a:pt x="35" y="170"/>
                    <a:pt x="35" y="162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9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7" name="Freeform 700">
              <a:extLst>
                <a:ext uri="{FF2B5EF4-FFF2-40B4-BE49-F238E27FC236}">
                  <a16:creationId xmlns:a16="http://schemas.microsoft.com/office/drawing/2014/main" id="{BA86C367-CE66-C94F-800C-F460A9CE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5185" y="11797686"/>
              <a:ext cx="50200" cy="215862"/>
            </a:xfrm>
            <a:custGeom>
              <a:avLst/>
              <a:gdLst>
                <a:gd name="T0" fmla="*/ 26 w 44"/>
                <a:gd name="T1" fmla="*/ 0 h 188"/>
                <a:gd name="T2" fmla="*/ 26 w 44"/>
                <a:gd name="T3" fmla="*/ 0 h 188"/>
                <a:gd name="T4" fmla="*/ 0 w 44"/>
                <a:gd name="T5" fmla="*/ 17 h 188"/>
                <a:gd name="T6" fmla="*/ 0 w 44"/>
                <a:gd name="T7" fmla="*/ 162 h 188"/>
                <a:gd name="T8" fmla="*/ 26 w 44"/>
                <a:gd name="T9" fmla="*/ 187 h 188"/>
                <a:gd name="T10" fmla="*/ 43 w 44"/>
                <a:gd name="T11" fmla="*/ 162 h 188"/>
                <a:gd name="T12" fmla="*/ 43 w 44"/>
                <a:gd name="T13" fmla="*/ 17 h 188"/>
                <a:gd name="T14" fmla="*/ 26 w 44"/>
                <a:gd name="T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88">
                  <a:moveTo>
                    <a:pt x="26" y="0"/>
                  </a:moveTo>
                  <a:lnTo>
                    <a:pt x="26" y="0"/>
                  </a:lnTo>
                  <a:cubicBezTo>
                    <a:pt x="9" y="0"/>
                    <a:pt x="0" y="9"/>
                    <a:pt x="0" y="1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9"/>
                    <a:pt x="9" y="187"/>
                    <a:pt x="26" y="187"/>
                  </a:cubicBezTo>
                  <a:cubicBezTo>
                    <a:pt x="34" y="187"/>
                    <a:pt x="43" y="179"/>
                    <a:pt x="43" y="162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9"/>
                    <a:pt x="34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8" name="Freeform 701">
              <a:extLst>
                <a:ext uri="{FF2B5EF4-FFF2-40B4-BE49-F238E27FC236}">
                  <a16:creationId xmlns:a16="http://schemas.microsoft.com/office/drawing/2014/main" id="{EB91AC2E-57F5-8648-B59E-85F0D898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625" y="11777606"/>
              <a:ext cx="50200" cy="205822"/>
            </a:xfrm>
            <a:custGeom>
              <a:avLst/>
              <a:gdLst>
                <a:gd name="T0" fmla="*/ 26 w 44"/>
                <a:gd name="T1" fmla="*/ 0 h 180"/>
                <a:gd name="T2" fmla="*/ 26 w 44"/>
                <a:gd name="T3" fmla="*/ 0 h 180"/>
                <a:gd name="T4" fmla="*/ 0 w 44"/>
                <a:gd name="T5" fmla="*/ 17 h 180"/>
                <a:gd name="T6" fmla="*/ 0 w 44"/>
                <a:gd name="T7" fmla="*/ 162 h 180"/>
                <a:gd name="T8" fmla="*/ 26 w 44"/>
                <a:gd name="T9" fmla="*/ 179 h 180"/>
                <a:gd name="T10" fmla="*/ 43 w 44"/>
                <a:gd name="T11" fmla="*/ 162 h 180"/>
                <a:gd name="T12" fmla="*/ 43 w 44"/>
                <a:gd name="T13" fmla="*/ 17 h 180"/>
                <a:gd name="T14" fmla="*/ 26 w 44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80">
                  <a:moveTo>
                    <a:pt x="26" y="0"/>
                  </a:moveTo>
                  <a:lnTo>
                    <a:pt x="26" y="0"/>
                  </a:lnTo>
                  <a:cubicBezTo>
                    <a:pt x="8" y="0"/>
                    <a:pt x="0" y="9"/>
                    <a:pt x="0" y="1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8" y="179"/>
                    <a:pt x="26" y="179"/>
                  </a:cubicBezTo>
                  <a:cubicBezTo>
                    <a:pt x="34" y="179"/>
                    <a:pt x="43" y="170"/>
                    <a:pt x="43" y="162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9"/>
                    <a:pt x="34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9" name="Freeform 702">
              <a:extLst>
                <a:ext uri="{FF2B5EF4-FFF2-40B4-BE49-F238E27FC236}">
                  <a16:creationId xmlns:a16="http://schemas.microsoft.com/office/drawing/2014/main" id="{76624393-07B1-7A41-9A63-1FCB6BF6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4416" y="9774624"/>
              <a:ext cx="50200" cy="301200"/>
            </a:xfrm>
            <a:custGeom>
              <a:avLst/>
              <a:gdLst>
                <a:gd name="T0" fmla="*/ 17 w 43"/>
                <a:gd name="T1" fmla="*/ 263 h 264"/>
                <a:gd name="T2" fmla="*/ 17 w 43"/>
                <a:gd name="T3" fmla="*/ 263 h 264"/>
                <a:gd name="T4" fmla="*/ 42 w 43"/>
                <a:gd name="T5" fmla="*/ 246 h 264"/>
                <a:gd name="T6" fmla="*/ 42 w 43"/>
                <a:gd name="T7" fmla="*/ 25 h 264"/>
                <a:gd name="T8" fmla="*/ 17 w 43"/>
                <a:gd name="T9" fmla="*/ 0 h 264"/>
                <a:gd name="T10" fmla="*/ 0 w 43"/>
                <a:gd name="T11" fmla="*/ 25 h 264"/>
                <a:gd name="T12" fmla="*/ 0 w 43"/>
                <a:gd name="T13" fmla="*/ 246 h 264"/>
                <a:gd name="T14" fmla="*/ 17 w 43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64">
                  <a:moveTo>
                    <a:pt x="17" y="263"/>
                  </a:moveTo>
                  <a:lnTo>
                    <a:pt x="17" y="263"/>
                  </a:lnTo>
                  <a:cubicBezTo>
                    <a:pt x="34" y="263"/>
                    <a:pt x="42" y="255"/>
                    <a:pt x="42" y="2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8"/>
                    <a:pt x="34" y="0"/>
                    <a:pt x="17" y="0"/>
                  </a:cubicBezTo>
                  <a:cubicBezTo>
                    <a:pt x="8" y="0"/>
                    <a:pt x="0" y="8"/>
                    <a:pt x="0" y="2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5"/>
                    <a:pt x="8" y="263"/>
                    <a:pt x="17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0" name="Freeform 703">
              <a:extLst>
                <a:ext uri="{FF2B5EF4-FFF2-40B4-BE49-F238E27FC236}">
                  <a16:creationId xmlns:a16="http://schemas.microsoft.com/office/drawing/2014/main" id="{1CBEAA0D-812F-C04C-A302-5D4EF355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4817" y="9809763"/>
              <a:ext cx="50200" cy="301200"/>
            </a:xfrm>
            <a:custGeom>
              <a:avLst/>
              <a:gdLst>
                <a:gd name="T0" fmla="*/ 25 w 43"/>
                <a:gd name="T1" fmla="*/ 263 h 264"/>
                <a:gd name="T2" fmla="*/ 25 w 43"/>
                <a:gd name="T3" fmla="*/ 263 h 264"/>
                <a:gd name="T4" fmla="*/ 42 w 43"/>
                <a:gd name="T5" fmla="*/ 238 h 264"/>
                <a:gd name="T6" fmla="*/ 42 w 43"/>
                <a:gd name="T7" fmla="*/ 17 h 264"/>
                <a:gd name="T8" fmla="*/ 25 w 43"/>
                <a:gd name="T9" fmla="*/ 0 h 264"/>
                <a:gd name="T10" fmla="*/ 0 w 43"/>
                <a:gd name="T11" fmla="*/ 17 h 264"/>
                <a:gd name="T12" fmla="*/ 0 w 43"/>
                <a:gd name="T13" fmla="*/ 238 h 264"/>
                <a:gd name="T14" fmla="*/ 25 w 43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64">
                  <a:moveTo>
                    <a:pt x="25" y="263"/>
                  </a:moveTo>
                  <a:lnTo>
                    <a:pt x="25" y="263"/>
                  </a:lnTo>
                  <a:cubicBezTo>
                    <a:pt x="34" y="263"/>
                    <a:pt x="42" y="255"/>
                    <a:pt x="42" y="238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8"/>
                    <a:pt x="34" y="0"/>
                    <a:pt x="25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55"/>
                    <a:pt x="8" y="263"/>
                    <a:pt x="25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1" name="Freeform 704">
              <a:extLst>
                <a:ext uri="{FF2B5EF4-FFF2-40B4-BE49-F238E27FC236}">
                  <a16:creationId xmlns:a16="http://schemas.microsoft.com/office/drawing/2014/main" id="{D6278B6D-77DA-4646-A518-4374D21A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235" y="9774624"/>
              <a:ext cx="40160" cy="301200"/>
            </a:xfrm>
            <a:custGeom>
              <a:avLst/>
              <a:gdLst>
                <a:gd name="T0" fmla="*/ 16 w 35"/>
                <a:gd name="T1" fmla="*/ 263 h 264"/>
                <a:gd name="T2" fmla="*/ 16 w 35"/>
                <a:gd name="T3" fmla="*/ 263 h 264"/>
                <a:gd name="T4" fmla="*/ 34 w 35"/>
                <a:gd name="T5" fmla="*/ 246 h 264"/>
                <a:gd name="T6" fmla="*/ 34 w 35"/>
                <a:gd name="T7" fmla="*/ 25 h 264"/>
                <a:gd name="T8" fmla="*/ 16 w 35"/>
                <a:gd name="T9" fmla="*/ 0 h 264"/>
                <a:gd name="T10" fmla="*/ 0 w 35"/>
                <a:gd name="T11" fmla="*/ 25 h 264"/>
                <a:gd name="T12" fmla="*/ 0 w 35"/>
                <a:gd name="T13" fmla="*/ 246 h 264"/>
                <a:gd name="T14" fmla="*/ 16 w 35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64">
                  <a:moveTo>
                    <a:pt x="16" y="263"/>
                  </a:moveTo>
                  <a:lnTo>
                    <a:pt x="16" y="263"/>
                  </a:lnTo>
                  <a:cubicBezTo>
                    <a:pt x="25" y="263"/>
                    <a:pt x="34" y="255"/>
                    <a:pt x="34" y="24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8"/>
                    <a:pt x="25" y="0"/>
                    <a:pt x="16" y="0"/>
                  </a:cubicBezTo>
                  <a:cubicBezTo>
                    <a:pt x="8" y="0"/>
                    <a:pt x="0" y="8"/>
                    <a:pt x="0" y="2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5"/>
                    <a:pt x="8" y="263"/>
                    <a:pt x="16" y="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2" name="Freeform 705">
              <a:extLst>
                <a:ext uri="{FF2B5EF4-FFF2-40B4-BE49-F238E27FC236}">
                  <a16:creationId xmlns:a16="http://schemas.microsoft.com/office/drawing/2014/main" id="{8AC5DC06-A38C-8744-B7DE-D09451E7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4336" y="9528643"/>
              <a:ext cx="281120" cy="100400"/>
            </a:xfrm>
            <a:custGeom>
              <a:avLst/>
              <a:gdLst>
                <a:gd name="T0" fmla="*/ 25 w 247"/>
                <a:gd name="T1" fmla="*/ 85 h 86"/>
                <a:gd name="T2" fmla="*/ 25 w 247"/>
                <a:gd name="T3" fmla="*/ 85 h 86"/>
                <a:gd name="T4" fmla="*/ 42 w 247"/>
                <a:gd name="T5" fmla="*/ 68 h 86"/>
                <a:gd name="T6" fmla="*/ 42 w 247"/>
                <a:gd name="T7" fmla="*/ 34 h 86"/>
                <a:gd name="T8" fmla="*/ 212 w 247"/>
                <a:gd name="T9" fmla="*/ 34 h 86"/>
                <a:gd name="T10" fmla="*/ 212 w 247"/>
                <a:gd name="T11" fmla="*/ 68 h 86"/>
                <a:gd name="T12" fmla="*/ 230 w 247"/>
                <a:gd name="T13" fmla="*/ 85 h 86"/>
                <a:gd name="T14" fmla="*/ 246 w 247"/>
                <a:gd name="T15" fmla="*/ 68 h 86"/>
                <a:gd name="T16" fmla="*/ 246 w 247"/>
                <a:gd name="T17" fmla="*/ 17 h 86"/>
                <a:gd name="T18" fmla="*/ 230 w 247"/>
                <a:gd name="T19" fmla="*/ 0 h 86"/>
                <a:gd name="T20" fmla="*/ 25 w 247"/>
                <a:gd name="T21" fmla="*/ 0 h 86"/>
                <a:gd name="T22" fmla="*/ 0 w 247"/>
                <a:gd name="T23" fmla="*/ 17 h 86"/>
                <a:gd name="T24" fmla="*/ 0 w 247"/>
                <a:gd name="T25" fmla="*/ 68 h 86"/>
                <a:gd name="T26" fmla="*/ 25 w 247"/>
                <a:gd name="T27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7" h="86">
                  <a:moveTo>
                    <a:pt x="25" y="85"/>
                  </a:moveTo>
                  <a:lnTo>
                    <a:pt x="25" y="85"/>
                  </a:lnTo>
                  <a:cubicBezTo>
                    <a:pt x="34" y="85"/>
                    <a:pt x="42" y="76"/>
                    <a:pt x="42" y="6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76"/>
                    <a:pt x="221" y="85"/>
                    <a:pt x="230" y="85"/>
                  </a:cubicBezTo>
                  <a:cubicBezTo>
                    <a:pt x="238" y="85"/>
                    <a:pt x="246" y="76"/>
                    <a:pt x="246" y="68"/>
                  </a:cubicBezTo>
                  <a:cubicBezTo>
                    <a:pt x="246" y="17"/>
                    <a:pt x="246" y="17"/>
                    <a:pt x="246" y="17"/>
                  </a:cubicBezTo>
                  <a:cubicBezTo>
                    <a:pt x="246" y="8"/>
                    <a:pt x="238" y="0"/>
                    <a:pt x="2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0" y="8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6"/>
                    <a:pt x="8" y="85"/>
                    <a:pt x="25" y="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3" name="Freeform 706">
              <a:extLst>
                <a:ext uri="{FF2B5EF4-FFF2-40B4-BE49-F238E27FC236}">
                  <a16:creationId xmlns:a16="http://schemas.microsoft.com/office/drawing/2014/main" id="{B4B322F0-04D7-F543-B93D-5D7EFC19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3616" y="9644104"/>
              <a:ext cx="662641" cy="572281"/>
            </a:xfrm>
            <a:custGeom>
              <a:avLst/>
              <a:gdLst>
                <a:gd name="T0" fmla="*/ 562 w 580"/>
                <a:gd name="T1" fmla="*/ 0 h 503"/>
                <a:gd name="T2" fmla="*/ 562 w 580"/>
                <a:gd name="T3" fmla="*/ 0 h 503"/>
                <a:gd name="T4" fmla="*/ 85 w 580"/>
                <a:gd name="T5" fmla="*/ 0 h 503"/>
                <a:gd name="T6" fmla="*/ 85 w 580"/>
                <a:gd name="T7" fmla="*/ 0 h 503"/>
                <a:gd name="T8" fmla="*/ 17 w 580"/>
                <a:gd name="T9" fmla="*/ 0 h 503"/>
                <a:gd name="T10" fmla="*/ 0 w 580"/>
                <a:gd name="T11" fmla="*/ 17 h 503"/>
                <a:gd name="T12" fmla="*/ 17 w 580"/>
                <a:gd name="T13" fmla="*/ 34 h 503"/>
                <a:gd name="T14" fmla="*/ 60 w 580"/>
                <a:gd name="T15" fmla="*/ 34 h 503"/>
                <a:gd name="T16" fmla="*/ 60 w 580"/>
                <a:gd name="T17" fmla="*/ 43 h 503"/>
                <a:gd name="T18" fmla="*/ 68 w 580"/>
                <a:gd name="T19" fmla="*/ 85 h 503"/>
                <a:gd name="T20" fmla="*/ 85 w 580"/>
                <a:gd name="T21" fmla="*/ 221 h 503"/>
                <a:gd name="T22" fmla="*/ 111 w 580"/>
                <a:gd name="T23" fmla="*/ 434 h 503"/>
                <a:gd name="T24" fmla="*/ 179 w 580"/>
                <a:gd name="T25" fmla="*/ 494 h 503"/>
                <a:gd name="T26" fmla="*/ 289 w 580"/>
                <a:gd name="T27" fmla="*/ 502 h 503"/>
                <a:gd name="T28" fmla="*/ 298 w 580"/>
                <a:gd name="T29" fmla="*/ 502 h 503"/>
                <a:gd name="T30" fmla="*/ 400 w 580"/>
                <a:gd name="T31" fmla="*/ 494 h 503"/>
                <a:gd name="T32" fmla="*/ 468 w 580"/>
                <a:gd name="T33" fmla="*/ 442 h 503"/>
                <a:gd name="T34" fmla="*/ 494 w 580"/>
                <a:gd name="T35" fmla="*/ 230 h 503"/>
                <a:gd name="T36" fmla="*/ 510 w 580"/>
                <a:gd name="T37" fmla="*/ 85 h 503"/>
                <a:gd name="T38" fmla="*/ 519 w 580"/>
                <a:gd name="T39" fmla="*/ 43 h 503"/>
                <a:gd name="T40" fmla="*/ 519 w 580"/>
                <a:gd name="T41" fmla="*/ 34 h 503"/>
                <a:gd name="T42" fmla="*/ 562 w 580"/>
                <a:gd name="T43" fmla="*/ 34 h 503"/>
                <a:gd name="T44" fmla="*/ 579 w 580"/>
                <a:gd name="T45" fmla="*/ 17 h 503"/>
                <a:gd name="T46" fmla="*/ 562 w 580"/>
                <a:gd name="T47" fmla="*/ 0 h 503"/>
                <a:gd name="T48" fmla="*/ 434 w 580"/>
                <a:gd name="T49" fmla="*/ 434 h 503"/>
                <a:gd name="T50" fmla="*/ 434 w 580"/>
                <a:gd name="T51" fmla="*/ 434 h 503"/>
                <a:gd name="T52" fmla="*/ 392 w 580"/>
                <a:gd name="T53" fmla="*/ 460 h 503"/>
                <a:gd name="T54" fmla="*/ 289 w 580"/>
                <a:gd name="T55" fmla="*/ 468 h 503"/>
                <a:gd name="T56" fmla="*/ 187 w 580"/>
                <a:gd name="T57" fmla="*/ 451 h 503"/>
                <a:gd name="T58" fmla="*/ 153 w 580"/>
                <a:gd name="T59" fmla="*/ 425 h 503"/>
                <a:gd name="T60" fmla="*/ 102 w 580"/>
                <a:gd name="T61" fmla="*/ 34 h 503"/>
                <a:gd name="T62" fmla="*/ 476 w 580"/>
                <a:gd name="T63" fmla="*/ 34 h 503"/>
                <a:gd name="T64" fmla="*/ 434 w 580"/>
                <a:gd name="T65" fmla="*/ 434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0" h="503">
                  <a:moveTo>
                    <a:pt x="562" y="0"/>
                  </a:moveTo>
                  <a:lnTo>
                    <a:pt x="562" y="0"/>
                  </a:lnTo>
                  <a:cubicBezTo>
                    <a:pt x="85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0" y="9"/>
                    <a:pt x="0" y="17"/>
                  </a:cubicBezTo>
                  <a:cubicBezTo>
                    <a:pt x="0" y="26"/>
                    <a:pt x="9" y="34"/>
                    <a:pt x="17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51"/>
                    <a:pt x="68" y="68"/>
                    <a:pt x="68" y="85"/>
                  </a:cubicBezTo>
                  <a:cubicBezTo>
                    <a:pt x="68" y="119"/>
                    <a:pt x="77" y="170"/>
                    <a:pt x="85" y="221"/>
                  </a:cubicBezTo>
                  <a:cubicBezTo>
                    <a:pt x="94" y="323"/>
                    <a:pt x="111" y="425"/>
                    <a:pt x="111" y="434"/>
                  </a:cubicBezTo>
                  <a:cubicBezTo>
                    <a:pt x="111" y="460"/>
                    <a:pt x="136" y="476"/>
                    <a:pt x="179" y="494"/>
                  </a:cubicBezTo>
                  <a:cubicBezTo>
                    <a:pt x="204" y="502"/>
                    <a:pt x="247" y="502"/>
                    <a:pt x="289" y="502"/>
                  </a:cubicBezTo>
                  <a:cubicBezTo>
                    <a:pt x="289" y="502"/>
                    <a:pt x="289" y="502"/>
                    <a:pt x="298" y="502"/>
                  </a:cubicBezTo>
                  <a:cubicBezTo>
                    <a:pt x="332" y="502"/>
                    <a:pt x="374" y="502"/>
                    <a:pt x="400" y="494"/>
                  </a:cubicBezTo>
                  <a:cubicBezTo>
                    <a:pt x="442" y="485"/>
                    <a:pt x="468" y="460"/>
                    <a:pt x="468" y="442"/>
                  </a:cubicBezTo>
                  <a:cubicBezTo>
                    <a:pt x="468" y="434"/>
                    <a:pt x="485" y="315"/>
                    <a:pt x="494" y="230"/>
                  </a:cubicBezTo>
                  <a:cubicBezTo>
                    <a:pt x="502" y="170"/>
                    <a:pt x="510" y="119"/>
                    <a:pt x="510" y="85"/>
                  </a:cubicBezTo>
                  <a:cubicBezTo>
                    <a:pt x="510" y="68"/>
                    <a:pt x="519" y="51"/>
                    <a:pt x="519" y="43"/>
                  </a:cubicBezTo>
                  <a:cubicBezTo>
                    <a:pt x="519" y="43"/>
                    <a:pt x="519" y="43"/>
                    <a:pt x="519" y="34"/>
                  </a:cubicBezTo>
                  <a:cubicBezTo>
                    <a:pt x="562" y="34"/>
                    <a:pt x="562" y="34"/>
                    <a:pt x="562" y="34"/>
                  </a:cubicBezTo>
                  <a:cubicBezTo>
                    <a:pt x="570" y="34"/>
                    <a:pt x="579" y="26"/>
                    <a:pt x="579" y="17"/>
                  </a:cubicBezTo>
                  <a:cubicBezTo>
                    <a:pt x="579" y="9"/>
                    <a:pt x="570" y="0"/>
                    <a:pt x="562" y="0"/>
                  </a:cubicBezTo>
                  <a:close/>
                  <a:moveTo>
                    <a:pt x="434" y="434"/>
                  </a:moveTo>
                  <a:lnTo>
                    <a:pt x="434" y="434"/>
                  </a:lnTo>
                  <a:cubicBezTo>
                    <a:pt x="426" y="434"/>
                    <a:pt x="417" y="451"/>
                    <a:pt x="392" y="460"/>
                  </a:cubicBezTo>
                  <a:cubicBezTo>
                    <a:pt x="358" y="460"/>
                    <a:pt x="323" y="468"/>
                    <a:pt x="289" y="468"/>
                  </a:cubicBezTo>
                  <a:cubicBezTo>
                    <a:pt x="247" y="468"/>
                    <a:pt x="213" y="460"/>
                    <a:pt x="187" y="451"/>
                  </a:cubicBezTo>
                  <a:cubicBezTo>
                    <a:pt x="162" y="442"/>
                    <a:pt x="153" y="434"/>
                    <a:pt x="153" y="425"/>
                  </a:cubicBezTo>
                  <a:cubicBezTo>
                    <a:pt x="145" y="408"/>
                    <a:pt x="111" y="111"/>
                    <a:pt x="102" y="34"/>
                  </a:cubicBezTo>
                  <a:cubicBezTo>
                    <a:pt x="476" y="34"/>
                    <a:pt x="476" y="34"/>
                    <a:pt x="476" y="34"/>
                  </a:cubicBezTo>
                  <a:cubicBezTo>
                    <a:pt x="468" y="111"/>
                    <a:pt x="434" y="408"/>
                    <a:pt x="434" y="4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4" name="Freeform 707">
              <a:extLst>
                <a:ext uri="{FF2B5EF4-FFF2-40B4-BE49-F238E27FC236}">
                  <a16:creationId xmlns:a16="http://schemas.microsoft.com/office/drawing/2014/main" id="{91D9DEB1-3878-3C41-A7C3-5C5AEB3F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324" y="11516565"/>
              <a:ext cx="622481" cy="612441"/>
            </a:xfrm>
            <a:custGeom>
              <a:avLst/>
              <a:gdLst>
                <a:gd name="T0" fmla="*/ 511 w 546"/>
                <a:gd name="T1" fmla="*/ 0 h 537"/>
                <a:gd name="T2" fmla="*/ 0 w 546"/>
                <a:gd name="T3" fmla="*/ 25 h 537"/>
                <a:gd name="T4" fmla="*/ 34 w 546"/>
                <a:gd name="T5" fmla="*/ 536 h 537"/>
                <a:gd name="T6" fmla="*/ 545 w 546"/>
                <a:gd name="T7" fmla="*/ 510 h 537"/>
                <a:gd name="T8" fmla="*/ 511 w 546"/>
                <a:gd name="T9" fmla="*/ 0 h 537"/>
                <a:gd name="T10" fmla="*/ 502 w 546"/>
                <a:gd name="T11" fmla="*/ 42 h 537"/>
                <a:gd name="T12" fmla="*/ 417 w 546"/>
                <a:gd name="T13" fmla="*/ 263 h 537"/>
                <a:gd name="T14" fmla="*/ 400 w 546"/>
                <a:gd name="T15" fmla="*/ 246 h 537"/>
                <a:gd name="T16" fmla="*/ 400 w 546"/>
                <a:gd name="T17" fmla="*/ 246 h 537"/>
                <a:gd name="T18" fmla="*/ 383 w 546"/>
                <a:gd name="T19" fmla="*/ 263 h 537"/>
                <a:gd name="T20" fmla="*/ 162 w 546"/>
                <a:gd name="T21" fmla="*/ 136 h 537"/>
                <a:gd name="T22" fmla="*/ 162 w 546"/>
                <a:gd name="T23" fmla="*/ 136 h 537"/>
                <a:gd name="T24" fmla="*/ 162 w 546"/>
                <a:gd name="T25" fmla="*/ 136 h 537"/>
                <a:gd name="T26" fmla="*/ 162 w 546"/>
                <a:gd name="T27" fmla="*/ 127 h 537"/>
                <a:gd name="T28" fmla="*/ 162 w 546"/>
                <a:gd name="T29" fmla="*/ 127 h 537"/>
                <a:gd name="T30" fmla="*/ 162 w 546"/>
                <a:gd name="T31" fmla="*/ 127 h 537"/>
                <a:gd name="T32" fmla="*/ 153 w 546"/>
                <a:gd name="T33" fmla="*/ 127 h 537"/>
                <a:gd name="T34" fmla="*/ 153 w 546"/>
                <a:gd name="T35" fmla="*/ 127 h 537"/>
                <a:gd name="T36" fmla="*/ 153 w 546"/>
                <a:gd name="T37" fmla="*/ 127 h 537"/>
                <a:gd name="T38" fmla="*/ 153 w 546"/>
                <a:gd name="T39" fmla="*/ 127 h 537"/>
                <a:gd name="T40" fmla="*/ 153 w 546"/>
                <a:gd name="T41" fmla="*/ 127 h 537"/>
                <a:gd name="T42" fmla="*/ 145 w 546"/>
                <a:gd name="T43" fmla="*/ 127 h 537"/>
                <a:gd name="T44" fmla="*/ 145 w 546"/>
                <a:gd name="T45" fmla="*/ 127 h 537"/>
                <a:gd name="T46" fmla="*/ 145 w 546"/>
                <a:gd name="T47" fmla="*/ 127 h 537"/>
                <a:gd name="T48" fmla="*/ 145 w 546"/>
                <a:gd name="T49" fmla="*/ 127 h 537"/>
                <a:gd name="T50" fmla="*/ 136 w 546"/>
                <a:gd name="T51" fmla="*/ 127 h 537"/>
                <a:gd name="T52" fmla="*/ 136 w 546"/>
                <a:gd name="T53" fmla="*/ 127 h 537"/>
                <a:gd name="T54" fmla="*/ 136 w 546"/>
                <a:gd name="T55" fmla="*/ 127 h 537"/>
                <a:gd name="T56" fmla="*/ 136 w 546"/>
                <a:gd name="T57" fmla="*/ 127 h 537"/>
                <a:gd name="T58" fmla="*/ 136 w 546"/>
                <a:gd name="T59" fmla="*/ 127 h 537"/>
                <a:gd name="T60" fmla="*/ 136 w 546"/>
                <a:gd name="T61" fmla="*/ 127 h 537"/>
                <a:gd name="T62" fmla="*/ 128 w 546"/>
                <a:gd name="T63" fmla="*/ 136 h 537"/>
                <a:gd name="T64" fmla="*/ 128 w 546"/>
                <a:gd name="T65" fmla="*/ 136 h 537"/>
                <a:gd name="T66" fmla="*/ 128 w 546"/>
                <a:gd name="T67" fmla="*/ 136 h 537"/>
                <a:gd name="T68" fmla="*/ 43 w 546"/>
                <a:gd name="T69" fmla="*/ 42 h 537"/>
                <a:gd name="T70" fmla="*/ 43 w 546"/>
                <a:gd name="T71" fmla="*/ 365 h 537"/>
                <a:gd name="T72" fmla="*/ 43 w 546"/>
                <a:gd name="T73" fmla="*/ 365 h 537"/>
                <a:gd name="T74" fmla="*/ 323 w 546"/>
                <a:gd name="T75" fmla="*/ 502 h 537"/>
                <a:gd name="T76" fmla="*/ 43 w 546"/>
                <a:gd name="T77" fmla="*/ 365 h 537"/>
                <a:gd name="T78" fmla="*/ 375 w 546"/>
                <a:gd name="T79" fmla="*/ 502 h 537"/>
                <a:gd name="T80" fmla="*/ 315 w 546"/>
                <a:gd name="T81" fmla="*/ 408 h 537"/>
                <a:gd name="T82" fmla="*/ 502 w 546"/>
                <a:gd name="T83" fmla="*/ 433 h 537"/>
                <a:gd name="T84" fmla="*/ 375 w 546"/>
                <a:gd name="T85" fmla="*/ 50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537">
                  <a:moveTo>
                    <a:pt x="511" y="0"/>
                  </a:moveTo>
                  <a:lnTo>
                    <a:pt x="511" y="0"/>
                  </a:ln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0" y="17"/>
                    <a:pt x="0" y="25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527"/>
                    <a:pt x="17" y="536"/>
                    <a:pt x="34" y="536"/>
                  </a:cubicBezTo>
                  <a:cubicBezTo>
                    <a:pt x="511" y="536"/>
                    <a:pt x="511" y="536"/>
                    <a:pt x="511" y="536"/>
                  </a:cubicBezTo>
                  <a:cubicBezTo>
                    <a:pt x="528" y="536"/>
                    <a:pt x="545" y="527"/>
                    <a:pt x="545" y="510"/>
                  </a:cubicBezTo>
                  <a:cubicBezTo>
                    <a:pt x="545" y="25"/>
                    <a:pt x="545" y="25"/>
                    <a:pt x="545" y="25"/>
                  </a:cubicBezTo>
                  <a:cubicBezTo>
                    <a:pt x="545" y="17"/>
                    <a:pt x="528" y="0"/>
                    <a:pt x="511" y="0"/>
                  </a:cubicBezTo>
                  <a:close/>
                  <a:moveTo>
                    <a:pt x="502" y="42"/>
                  </a:moveTo>
                  <a:lnTo>
                    <a:pt x="502" y="42"/>
                  </a:lnTo>
                  <a:cubicBezTo>
                    <a:pt x="502" y="365"/>
                    <a:pt x="502" y="365"/>
                    <a:pt x="502" y="365"/>
                  </a:cubicBezTo>
                  <a:cubicBezTo>
                    <a:pt x="417" y="263"/>
                    <a:pt x="417" y="263"/>
                    <a:pt x="417" y="263"/>
                  </a:cubicBezTo>
                  <a:cubicBezTo>
                    <a:pt x="417" y="255"/>
                    <a:pt x="417" y="255"/>
                    <a:pt x="409" y="255"/>
                  </a:cubicBezTo>
                  <a:lnTo>
                    <a:pt x="400" y="246"/>
                  </a:lnTo>
                  <a:lnTo>
                    <a:pt x="400" y="246"/>
                  </a:lnTo>
                  <a:lnTo>
                    <a:pt x="400" y="246"/>
                  </a:lnTo>
                  <a:cubicBezTo>
                    <a:pt x="392" y="246"/>
                    <a:pt x="392" y="255"/>
                    <a:pt x="383" y="255"/>
                  </a:cubicBezTo>
                  <a:cubicBezTo>
                    <a:pt x="383" y="255"/>
                    <a:pt x="383" y="255"/>
                    <a:pt x="383" y="263"/>
                  </a:cubicBezTo>
                  <a:cubicBezTo>
                    <a:pt x="298" y="365"/>
                    <a:pt x="298" y="365"/>
                    <a:pt x="298" y="365"/>
                  </a:cubicBezTo>
                  <a:cubicBezTo>
                    <a:pt x="162" y="136"/>
                    <a:pt x="162" y="136"/>
                    <a:pt x="162" y="136"/>
                  </a:cubicBezTo>
                  <a:lnTo>
                    <a:pt x="162" y="136"/>
                  </a:lnTo>
                  <a:lnTo>
                    <a:pt x="162" y="136"/>
                  </a:lnTo>
                  <a:lnTo>
                    <a:pt x="162" y="136"/>
                  </a:lnTo>
                  <a:lnTo>
                    <a:pt x="162" y="136"/>
                  </a:lnTo>
                  <a:lnTo>
                    <a:pt x="162" y="136"/>
                  </a:lnTo>
                  <a:cubicBezTo>
                    <a:pt x="162" y="127"/>
                    <a:pt x="162" y="127"/>
                    <a:pt x="162" y="127"/>
                  </a:cubicBezTo>
                  <a:lnTo>
                    <a:pt x="162" y="127"/>
                  </a:lnTo>
                  <a:lnTo>
                    <a:pt x="162" y="127"/>
                  </a:lnTo>
                  <a:lnTo>
                    <a:pt x="162" y="127"/>
                  </a:lnTo>
                  <a:lnTo>
                    <a:pt x="162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53" y="127"/>
                  </a:lnTo>
                  <a:cubicBezTo>
                    <a:pt x="153" y="127"/>
                    <a:pt x="153" y="127"/>
                    <a:pt x="145" y="127"/>
                  </a:cubicBez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lnTo>
                    <a:pt x="145" y="127"/>
                  </a:lnTo>
                  <a:cubicBezTo>
                    <a:pt x="145" y="127"/>
                    <a:pt x="145" y="127"/>
                    <a:pt x="136" y="127"/>
                  </a:cubicBez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lnTo>
                    <a:pt x="136" y="127"/>
                  </a:lnTo>
                  <a:cubicBezTo>
                    <a:pt x="136" y="127"/>
                    <a:pt x="136" y="127"/>
                    <a:pt x="136" y="136"/>
                  </a:cubicBezTo>
                  <a:lnTo>
                    <a:pt x="128" y="136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28" y="136"/>
                  </a:lnTo>
                  <a:cubicBezTo>
                    <a:pt x="43" y="289"/>
                    <a:pt x="43" y="289"/>
                    <a:pt x="43" y="289"/>
                  </a:cubicBezTo>
                  <a:cubicBezTo>
                    <a:pt x="43" y="42"/>
                    <a:pt x="43" y="42"/>
                    <a:pt x="43" y="42"/>
                  </a:cubicBezTo>
                  <a:lnTo>
                    <a:pt x="502" y="42"/>
                  </a:lnTo>
                  <a:close/>
                  <a:moveTo>
                    <a:pt x="43" y="365"/>
                  </a:moveTo>
                  <a:lnTo>
                    <a:pt x="43" y="365"/>
                  </a:lnTo>
                  <a:lnTo>
                    <a:pt x="43" y="365"/>
                  </a:lnTo>
                  <a:cubicBezTo>
                    <a:pt x="145" y="187"/>
                    <a:pt x="145" y="187"/>
                    <a:pt x="145" y="187"/>
                  </a:cubicBezTo>
                  <a:cubicBezTo>
                    <a:pt x="323" y="502"/>
                    <a:pt x="323" y="502"/>
                    <a:pt x="323" y="502"/>
                  </a:cubicBezTo>
                  <a:cubicBezTo>
                    <a:pt x="43" y="502"/>
                    <a:pt x="43" y="502"/>
                    <a:pt x="43" y="502"/>
                  </a:cubicBezTo>
                  <a:lnTo>
                    <a:pt x="43" y="365"/>
                  </a:lnTo>
                  <a:close/>
                  <a:moveTo>
                    <a:pt x="375" y="502"/>
                  </a:moveTo>
                  <a:lnTo>
                    <a:pt x="375" y="502"/>
                  </a:lnTo>
                  <a:lnTo>
                    <a:pt x="375" y="502"/>
                  </a:lnTo>
                  <a:cubicBezTo>
                    <a:pt x="315" y="408"/>
                    <a:pt x="315" y="408"/>
                    <a:pt x="315" y="408"/>
                  </a:cubicBezTo>
                  <a:cubicBezTo>
                    <a:pt x="400" y="306"/>
                    <a:pt x="400" y="306"/>
                    <a:pt x="400" y="306"/>
                  </a:cubicBezTo>
                  <a:cubicBezTo>
                    <a:pt x="502" y="433"/>
                    <a:pt x="502" y="433"/>
                    <a:pt x="502" y="433"/>
                  </a:cubicBezTo>
                  <a:cubicBezTo>
                    <a:pt x="502" y="502"/>
                    <a:pt x="502" y="502"/>
                    <a:pt x="502" y="502"/>
                  </a:cubicBezTo>
                  <a:lnTo>
                    <a:pt x="375" y="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5" name="Freeform 708">
              <a:extLst>
                <a:ext uri="{FF2B5EF4-FFF2-40B4-BE49-F238E27FC236}">
                  <a16:creationId xmlns:a16="http://schemas.microsoft.com/office/drawing/2014/main" id="{FCB5211B-B193-1A48-B837-C6821248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765" y="11581827"/>
              <a:ext cx="185742" cy="185739"/>
            </a:xfrm>
            <a:custGeom>
              <a:avLst/>
              <a:gdLst>
                <a:gd name="T0" fmla="*/ 85 w 163"/>
                <a:gd name="T1" fmla="*/ 162 h 163"/>
                <a:gd name="T2" fmla="*/ 85 w 163"/>
                <a:gd name="T3" fmla="*/ 162 h 163"/>
                <a:gd name="T4" fmla="*/ 162 w 163"/>
                <a:gd name="T5" fmla="*/ 85 h 163"/>
                <a:gd name="T6" fmla="*/ 85 w 163"/>
                <a:gd name="T7" fmla="*/ 0 h 163"/>
                <a:gd name="T8" fmla="*/ 0 w 163"/>
                <a:gd name="T9" fmla="*/ 85 h 163"/>
                <a:gd name="T10" fmla="*/ 85 w 163"/>
                <a:gd name="T11" fmla="*/ 162 h 163"/>
                <a:gd name="T12" fmla="*/ 85 w 163"/>
                <a:gd name="T13" fmla="*/ 43 h 163"/>
                <a:gd name="T14" fmla="*/ 85 w 163"/>
                <a:gd name="T15" fmla="*/ 43 h 163"/>
                <a:gd name="T16" fmla="*/ 128 w 163"/>
                <a:gd name="T17" fmla="*/ 85 h 163"/>
                <a:gd name="T18" fmla="*/ 85 w 163"/>
                <a:gd name="T19" fmla="*/ 128 h 163"/>
                <a:gd name="T20" fmla="*/ 43 w 163"/>
                <a:gd name="T21" fmla="*/ 85 h 163"/>
                <a:gd name="T22" fmla="*/ 85 w 163"/>
                <a:gd name="T23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63">
                  <a:moveTo>
                    <a:pt x="85" y="162"/>
                  </a:moveTo>
                  <a:lnTo>
                    <a:pt x="85" y="162"/>
                  </a:lnTo>
                  <a:cubicBezTo>
                    <a:pt x="128" y="162"/>
                    <a:pt x="162" y="128"/>
                    <a:pt x="162" y="85"/>
                  </a:cubicBezTo>
                  <a:cubicBezTo>
                    <a:pt x="162" y="34"/>
                    <a:pt x="128" y="0"/>
                    <a:pt x="85" y="0"/>
                  </a:cubicBezTo>
                  <a:cubicBezTo>
                    <a:pt x="43" y="0"/>
                    <a:pt x="0" y="34"/>
                    <a:pt x="0" y="85"/>
                  </a:cubicBezTo>
                  <a:cubicBezTo>
                    <a:pt x="0" y="128"/>
                    <a:pt x="43" y="162"/>
                    <a:pt x="85" y="162"/>
                  </a:cubicBezTo>
                  <a:close/>
                  <a:moveTo>
                    <a:pt x="85" y="43"/>
                  </a:moveTo>
                  <a:lnTo>
                    <a:pt x="85" y="43"/>
                  </a:lnTo>
                  <a:cubicBezTo>
                    <a:pt x="102" y="43"/>
                    <a:pt x="128" y="60"/>
                    <a:pt x="128" y="85"/>
                  </a:cubicBezTo>
                  <a:cubicBezTo>
                    <a:pt x="128" y="102"/>
                    <a:pt x="102" y="128"/>
                    <a:pt x="85" y="128"/>
                  </a:cubicBezTo>
                  <a:cubicBezTo>
                    <a:pt x="60" y="128"/>
                    <a:pt x="43" y="102"/>
                    <a:pt x="43" y="85"/>
                  </a:cubicBezTo>
                  <a:cubicBezTo>
                    <a:pt x="43" y="60"/>
                    <a:pt x="60" y="43"/>
                    <a:pt x="85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6" name="Freeform 709">
              <a:extLst>
                <a:ext uri="{FF2B5EF4-FFF2-40B4-BE49-F238E27FC236}">
                  <a16:creationId xmlns:a16="http://schemas.microsoft.com/office/drawing/2014/main" id="{58C8A88B-DA69-FC4A-9864-2B7A6522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3696" y="11496485"/>
              <a:ext cx="622481" cy="657622"/>
            </a:xfrm>
            <a:custGeom>
              <a:avLst/>
              <a:gdLst>
                <a:gd name="T0" fmla="*/ 111 w 546"/>
                <a:gd name="T1" fmla="*/ 374 h 579"/>
                <a:gd name="T2" fmla="*/ 451 w 546"/>
                <a:gd name="T3" fmla="*/ 374 h 579"/>
                <a:gd name="T4" fmla="*/ 459 w 546"/>
                <a:gd name="T5" fmla="*/ 374 h 579"/>
                <a:gd name="T6" fmla="*/ 459 w 546"/>
                <a:gd name="T7" fmla="*/ 374 h 579"/>
                <a:gd name="T8" fmla="*/ 459 w 546"/>
                <a:gd name="T9" fmla="*/ 374 h 579"/>
                <a:gd name="T10" fmla="*/ 468 w 546"/>
                <a:gd name="T11" fmla="*/ 374 h 579"/>
                <a:gd name="T12" fmla="*/ 468 w 546"/>
                <a:gd name="T13" fmla="*/ 366 h 579"/>
                <a:gd name="T14" fmla="*/ 468 w 546"/>
                <a:gd name="T15" fmla="*/ 366 h 579"/>
                <a:gd name="T16" fmla="*/ 468 w 546"/>
                <a:gd name="T17" fmla="*/ 366 h 579"/>
                <a:gd name="T18" fmla="*/ 536 w 546"/>
                <a:gd name="T19" fmla="*/ 93 h 579"/>
                <a:gd name="T20" fmla="*/ 536 w 546"/>
                <a:gd name="T21" fmla="*/ 93 h 579"/>
                <a:gd name="T22" fmla="*/ 528 w 546"/>
                <a:gd name="T23" fmla="*/ 85 h 579"/>
                <a:gd name="T24" fmla="*/ 528 w 546"/>
                <a:gd name="T25" fmla="*/ 85 h 579"/>
                <a:gd name="T26" fmla="*/ 528 w 546"/>
                <a:gd name="T27" fmla="*/ 85 h 579"/>
                <a:gd name="T28" fmla="*/ 528 w 546"/>
                <a:gd name="T29" fmla="*/ 76 h 579"/>
                <a:gd name="T30" fmla="*/ 519 w 546"/>
                <a:gd name="T31" fmla="*/ 76 h 579"/>
                <a:gd name="T32" fmla="*/ 519 w 546"/>
                <a:gd name="T33" fmla="*/ 76 h 579"/>
                <a:gd name="T34" fmla="*/ 519 w 546"/>
                <a:gd name="T35" fmla="*/ 76 h 579"/>
                <a:gd name="T36" fmla="*/ 511 w 546"/>
                <a:gd name="T37" fmla="*/ 76 h 579"/>
                <a:gd name="T38" fmla="*/ 145 w 546"/>
                <a:gd name="T39" fmla="*/ 110 h 579"/>
                <a:gd name="T40" fmla="*/ 102 w 546"/>
                <a:gd name="T41" fmla="*/ 8 h 579"/>
                <a:gd name="T42" fmla="*/ 102 w 546"/>
                <a:gd name="T43" fmla="*/ 8 h 579"/>
                <a:gd name="T44" fmla="*/ 94 w 546"/>
                <a:gd name="T45" fmla="*/ 8 h 579"/>
                <a:gd name="T46" fmla="*/ 94 w 546"/>
                <a:gd name="T47" fmla="*/ 0 h 579"/>
                <a:gd name="T48" fmla="*/ 94 w 546"/>
                <a:gd name="T49" fmla="*/ 0 h 579"/>
                <a:gd name="T50" fmla="*/ 85 w 546"/>
                <a:gd name="T51" fmla="*/ 0 h 579"/>
                <a:gd name="T52" fmla="*/ 85 w 546"/>
                <a:gd name="T53" fmla="*/ 0 h 579"/>
                <a:gd name="T54" fmla="*/ 85 w 546"/>
                <a:gd name="T55" fmla="*/ 0 h 579"/>
                <a:gd name="T56" fmla="*/ 0 w 546"/>
                <a:gd name="T57" fmla="*/ 17 h 579"/>
                <a:gd name="T58" fmla="*/ 102 w 546"/>
                <a:gd name="T59" fmla="*/ 340 h 579"/>
                <a:gd name="T60" fmla="*/ 102 w 546"/>
                <a:gd name="T61" fmla="*/ 340 h 579"/>
                <a:gd name="T62" fmla="*/ 94 w 546"/>
                <a:gd name="T63" fmla="*/ 340 h 579"/>
                <a:gd name="T64" fmla="*/ 94 w 546"/>
                <a:gd name="T65" fmla="*/ 340 h 579"/>
                <a:gd name="T66" fmla="*/ 94 w 546"/>
                <a:gd name="T67" fmla="*/ 340 h 579"/>
                <a:gd name="T68" fmla="*/ 85 w 546"/>
                <a:gd name="T69" fmla="*/ 348 h 579"/>
                <a:gd name="T70" fmla="*/ 34 w 546"/>
                <a:gd name="T71" fmla="*/ 425 h 579"/>
                <a:gd name="T72" fmla="*/ 34 w 546"/>
                <a:gd name="T73" fmla="*/ 434 h 579"/>
                <a:gd name="T74" fmla="*/ 34 w 546"/>
                <a:gd name="T75" fmla="*/ 434 h 579"/>
                <a:gd name="T76" fmla="*/ 34 w 546"/>
                <a:gd name="T77" fmla="*/ 442 h 579"/>
                <a:gd name="T78" fmla="*/ 34 w 546"/>
                <a:gd name="T79" fmla="*/ 442 h 579"/>
                <a:gd name="T80" fmla="*/ 34 w 546"/>
                <a:gd name="T81" fmla="*/ 450 h 579"/>
                <a:gd name="T82" fmla="*/ 34 w 546"/>
                <a:gd name="T83" fmla="*/ 450 h 579"/>
                <a:gd name="T84" fmla="*/ 34 w 546"/>
                <a:gd name="T85" fmla="*/ 450 h 579"/>
                <a:gd name="T86" fmla="*/ 43 w 546"/>
                <a:gd name="T87" fmla="*/ 459 h 579"/>
                <a:gd name="T88" fmla="*/ 43 w 546"/>
                <a:gd name="T89" fmla="*/ 459 h 579"/>
                <a:gd name="T90" fmla="*/ 51 w 546"/>
                <a:gd name="T91" fmla="*/ 459 h 579"/>
                <a:gd name="T92" fmla="*/ 51 w 546"/>
                <a:gd name="T93" fmla="*/ 459 h 579"/>
                <a:gd name="T94" fmla="*/ 204 w 546"/>
                <a:gd name="T95" fmla="*/ 578 h 579"/>
                <a:gd name="T96" fmla="*/ 366 w 546"/>
                <a:gd name="T97" fmla="*/ 502 h 579"/>
                <a:gd name="T98" fmla="*/ 519 w 546"/>
                <a:gd name="T99" fmla="*/ 459 h 579"/>
                <a:gd name="T100" fmla="*/ 247 w 546"/>
                <a:gd name="T101" fmla="*/ 502 h 579"/>
                <a:gd name="T102" fmla="*/ 247 w 546"/>
                <a:gd name="T103" fmla="*/ 502 h 579"/>
                <a:gd name="T104" fmla="*/ 400 w 546"/>
                <a:gd name="T105" fmla="*/ 50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6" h="579">
                  <a:moveTo>
                    <a:pt x="519" y="416"/>
                  </a:moveTo>
                  <a:lnTo>
                    <a:pt x="519" y="416"/>
                  </a:lnTo>
                  <a:cubicBezTo>
                    <a:pt x="85" y="416"/>
                    <a:pt x="85" y="416"/>
                    <a:pt x="85" y="416"/>
                  </a:cubicBezTo>
                  <a:cubicBezTo>
                    <a:pt x="111" y="374"/>
                    <a:pt x="111" y="374"/>
                    <a:pt x="111" y="374"/>
                  </a:cubicBezTo>
                  <a:cubicBezTo>
                    <a:pt x="145" y="374"/>
                    <a:pt x="145" y="374"/>
                    <a:pt x="145" y="374"/>
                  </a:cubicBezTo>
                  <a:lnTo>
                    <a:pt x="145" y="374"/>
                  </a:lnTo>
                  <a:lnTo>
                    <a:pt x="145" y="374"/>
                  </a:lnTo>
                  <a:cubicBezTo>
                    <a:pt x="451" y="374"/>
                    <a:pt x="451" y="374"/>
                    <a:pt x="451" y="374"/>
                  </a:cubicBezTo>
                  <a:lnTo>
                    <a:pt x="451" y="374"/>
                  </a:lnTo>
                  <a:lnTo>
                    <a:pt x="451" y="374"/>
                  </a:lnTo>
                  <a:lnTo>
                    <a:pt x="451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4"/>
                  </a:lnTo>
                  <a:cubicBezTo>
                    <a:pt x="468" y="374"/>
                    <a:pt x="468" y="374"/>
                    <a:pt x="468" y="374"/>
                  </a:cubicBezTo>
                  <a:lnTo>
                    <a:pt x="468" y="374"/>
                  </a:lnTo>
                  <a:lnTo>
                    <a:pt x="468" y="374"/>
                  </a:lnTo>
                  <a:lnTo>
                    <a:pt x="468" y="374"/>
                  </a:lnTo>
                  <a:lnTo>
                    <a:pt x="468" y="374"/>
                  </a:lnTo>
                  <a:lnTo>
                    <a:pt x="468" y="374"/>
                  </a:lnTo>
                  <a:cubicBezTo>
                    <a:pt x="468" y="366"/>
                    <a:pt x="468" y="366"/>
                    <a:pt x="468" y="366"/>
                  </a:cubicBez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lnTo>
                    <a:pt x="468" y="366"/>
                  </a:lnTo>
                  <a:cubicBezTo>
                    <a:pt x="528" y="93"/>
                    <a:pt x="528" y="93"/>
                    <a:pt x="528" y="93"/>
                  </a:cubicBezTo>
                  <a:lnTo>
                    <a:pt x="528" y="93"/>
                  </a:lnTo>
                  <a:cubicBezTo>
                    <a:pt x="536" y="93"/>
                    <a:pt x="536" y="93"/>
                    <a:pt x="536" y="93"/>
                  </a:cubicBez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lnTo>
                    <a:pt x="536" y="93"/>
                  </a:lnTo>
                  <a:cubicBezTo>
                    <a:pt x="528" y="85"/>
                    <a:pt x="528" y="85"/>
                    <a:pt x="528" y="85"/>
                  </a:cubicBez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lnTo>
                    <a:pt x="528" y="85"/>
                  </a:lnTo>
                  <a:cubicBezTo>
                    <a:pt x="528" y="76"/>
                    <a:pt x="528" y="76"/>
                    <a:pt x="528" y="76"/>
                  </a:cubicBezTo>
                  <a:lnTo>
                    <a:pt x="528" y="76"/>
                  </a:lnTo>
                  <a:lnTo>
                    <a:pt x="528" y="76"/>
                  </a:lnTo>
                  <a:lnTo>
                    <a:pt x="528" y="76"/>
                  </a:lnTo>
                  <a:lnTo>
                    <a:pt x="528" y="76"/>
                  </a:lnTo>
                  <a:lnTo>
                    <a:pt x="528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lnTo>
                    <a:pt x="519" y="76"/>
                  </a:lnTo>
                  <a:cubicBezTo>
                    <a:pt x="519" y="76"/>
                    <a:pt x="519" y="76"/>
                    <a:pt x="511" y="76"/>
                  </a:cubicBezTo>
                  <a:lnTo>
                    <a:pt x="511" y="76"/>
                  </a:lnTo>
                  <a:lnTo>
                    <a:pt x="511" y="76"/>
                  </a:lnTo>
                  <a:lnTo>
                    <a:pt x="511" y="76"/>
                  </a:lnTo>
                  <a:cubicBezTo>
                    <a:pt x="145" y="76"/>
                    <a:pt x="145" y="76"/>
                    <a:pt x="145" y="76"/>
                  </a:cubicBezTo>
                  <a:cubicBezTo>
                    <a:pt x="136" y="76"/>
                    <a:pt x="128" y="85"/>
                    <a:pt x="128" y="93"/>
                  </a:cubicBezTo>
                  <a:cubicBezTo>
                    <a:pt x="128" y="102"/>
                    <a:pt x="136" y="110"/>
                    <a:pt x="145" y="110"/>
                  </a:cubicBezTo>
                  <a:cubicBezTo>
                    <a:pt x="485" y="110"/>
                    <a:pt x="485" y="110"/>
                    <a:pt x="485" y="110"/>
                  </a:cubicBezTo>
                  <a:cubicBezTo>
                    <a:pt x="434" y="340"/>
                    <a:pt x="434" y="340"/>
                    <a:pt x="434" y="340"/>
                  </a:cubicBezTo>
                  <a:cubicBezTo>
                    <a:pt x="162" y="340"/>
                    <a:pt x="162" y="340"/>
                    <a:pt x="162" y="340"/>
                  </a:cubicBezTo>
                  <a:cubicBezTo>
                    <a:pt x="102" y="8"/>
                    <a:pt x="102" y="8"/>
                    <a:pt x="102" y="8"/>
                  </a:cubicBezTo>
                  <a:lnTo>
                    <a:pt x="102" y="8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8"/>
                  </a:lnTo>
                  <a:cubicBezTo>
                    <a:pt x="102" y="8"/>
                    <a:pt x="102" y="8"/>
                    <a:pt x="94" y="8"/>
                  </a:cubicBezTo>
                  <a:lnTo>
                    <a:pt x="94" y="8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85" y="0"/>
                    <a:pt x="85" y="0"/>
                    <a:pt x="85" y="0"/>
                  </a:cubicBez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cubicBezTo>
                    <a:pt x="85" y="0"/>
                    <a:pt x="85" y="0"/>
                    <a:pt x="77" y="0"/>
                  </a:cubicBezTo>
                  <a:lnTo>
                    <a:pt x="77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5"/>
                    <a:pt x="9" y="34"/>
                    <a:pt x="26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119" y="340"/>
                    <a:pt x="119" y="340"/>
                    <a:pt x="119" y="340"/>
                  </a:cubicBezTo>
                  <a:cubicBezTo>
                    <a:pt x="102" y="340"/>
                    <a:pt x="102" y="340"/>
                    <a:pt x="102" y="340"/>
                  </a:cubicBezTo>
                  <a:lnTo>
                    <a:pt x="102" y="340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102" y="340"/>
                  </a:lnTo>
                  <a:cubicBezTo>
                    <a:pt x="94" y="340"/>
                    <a:pt x="94" y="340"/>
                    <a:pt x="94" y="340"/>
                  </a:cubicBez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lnTo>
                    <a:pt x="94" y="340"/>
                  </a:lnTo>
                  <a:cubicBezTo>
                    <a:pt x="94" y="340"/>
                    <a:pt x="94" y="340"/>
                    <a:pt x="85" y="348"/>
                  </a:cubicBezTo>
                  <a:lnTo>
                    <a:pt x="85" y="348"/>
                  </a:lnTo>
                  <a:lnTo>
                    <a:pt x="85" y="348"/>
                  </a:lnTo>
                  <a:lnTo>
                    <a:pt x="85" y="348"/>
                  </a:lnTo>
                  <a:lnTo>
                    <a:pt x="85" y="348"/>
                  </a:lnTo>
                  <a:cubicBezTo>
                    <a:pt x="34" y="425"/>
                    <a:pt x="34" y="425"/>
                    <a:pt x="34" y="425"/>
                  </a:cubicBezTo>
                  <a:lnTo>
                    <a:pt x="34" y="425"/>
                  </a:lnTo>
                  <a:cubicBezTo>
                    <a:pt x="34" y="425"/>
                    <a:pt x="34" y="425"/>
                    <a:pt x="34" y="434"/>
                  </a:cubicBez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42"/>
                  </a:cubicBez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lnTo>
                    <a:pt x="34" y="442"/>
                  </a:lnTo>
                  <a:cubicBezTo>
                    <a:pt x="34" y="442"/>
                    <a:pt x="34" y="442"/>
                    <a:pt x="34" y="450"/>
                  </a:cubicBez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lnTo>
                    <a:pt x="34" y="450"/>
                  </a:lnTo>
                  <a:cubicBezTo>
                    <a:pt x="43" y="450"/>
                    <a:pt x="43" y="450"/>
                    <a:pt x="43" y="450"/>
                  </a:cubicBezTo>
                  <a:lnTo>
                    <a:pt x="43" y="450"/>
                  </a:lnTo>
                  <a:lnTo>
                    <a:pt x="43" y="450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lnTo>
                    <a:pt x="43" y="459"/>
                  </a:lnTo>
                  <a:cubicBezTo>
                    <a:pt x="51" y="459"/>
                    <a:pt x="51" y="459"/>
                    <a:pt x="51" y="459"/>
                  </a:cubicBezTo>
                  <a:lnTo>
                    <a:pt x="51" y="459"/>
                  </a:lnTo>
                  <a:lnTo>
                    <a:pt x="51" y="459"/>
                  </a:lnTo>
                  <a:lnTo>
                    <a:pt x="51" y="459"/>
                  </a:lnTo>
                  <a:lnTo>
                    <a:pt x="51" y="459"/>
                  </a:lnTo>
                  <a:lnTo>
                    <a:pt x="51" y="459"/>
                  </a:lnTo>
                  <a:cubicBezTo>
                    <a:pt x="136" y="459"/>
                    <a:pt x="136" y="459"/>
                    <a:pt x="136" y="459"/>
                  </a:cubicBezTo>
                  <a:cubicBezTo>
                    <a:pt x="128" y="468"/>
                    <a:pt x="128" y="484"/>
                    <a:pt x="128" y="502"/>
                  </a:cubicBezTo>
                  <a:cubicBezTo>
                    <a:pt x="128" y="544"/>
                    <a:pt x="162" y="578"/>
                    <a:pt x="204" y="578"/>
                  </a:cubicBezTo>
                  <a:cubicBezTo>
                    <a:pt x="247" y="578"/>
                    <a:pt x="281" y="544"/>
                    <a:pt x="281" y="502"/>
                  </a:cubicBezTo>
                  <a:cubicBezTo>
                    <a:pt x="281" y="484"/>
                    <a:pt x="281" y="468"/>
                    <a:pt x="272" y="459"/>
                  </a:cubicBezTo>
                  <a:cubicBezTo>
                    <a:pt x="375" y="459"/>
                    <a:pt x="375" y="459"/>
                    <a:pt x="375" y="459"/>
                  </a:cubicBezTo>
                  <a:cubicBezTo>
                    <a:pt x="366" y="468"/>
                    <a:pt x="366" y="484"/>
                    <a:pt x="366" y="502"/>
                  </a:cubicBezTo>
                  <a:cubicBezTo>
                    <a:pt x="366" y="544"/>
                    <a:pt x="400" y="578"/>
                    <a:pt x="443" y="578"/>
                  </a:cubicBezTo>
                  <a:cubicBezTo>
                    <a:pt x="485" y="578"/>
                    <a:pt x="519" y="544"/>
                    <a:pt x="519" y="502"/>
                  </a:cubicBezTo>
                  <a:cubicBezTo>
                    <a:pt x="519" y="484"/>
                    <a:pt x="519" y="468"/>
                    <a:pt x="511" y="459"/>
                  </a:cubicBezTo>
                  <a:cubicBezTo>
                    <a:pt x="519" y="459"/>
                    <a:pt x="519" y="459"/>
                    <a:pt x="519" y="459"/>
                  </a:cubicBezTo>
                  <a:cubicBezTo>
                    <a:pt x="536" y="459"/>
                    <a:pt x="545" y="450"/>
                    <a:pt x="545" y="442"/>
                  </a:cubicBezTo>
                  <a:cubicBezTo>
                    <a:pt x="545" y="425"/>
                    <a:pt x="536" y="416"/>
                    <a:pt x="519" y="416"/>
                  </a:cubicBezTo>
                  <a:close/>
                  <a:moveTo>
                    <a:pt x="247" y="502"/>
                  </a:moveTo>
                  <a:lnTo>
                    <a:pt x="247" y="502"/>
                  </a:lnTo>
                  <a:cubicBezTo>
                    <a:pt x="247" y="519"/>
                    <a:pt x="230" y="536"/>
                    <a:pt x="204" y="536"/>
                  </a:cubicBezTo>
                  <a:cubicBezTo>
                    <a:pt x="179" y="536"/>
                    <a:pt x="162" y="519"/>
                    <a:pt x="162" y="502"/>
                  </a:cubicBezTo>
                  <a:cubicBezTo>
                    <a:pt x="162" y="476"/>
                    <a:pt x="179" y="459"/>
                    <a:pt x="204" y="459"/>
                  </a:cubicBezTo>
                  <a:cubicBezTo>
                    <a:pt x="230" y="459"/>
                    <a:pt x="247" y="476"/>
                    <a:pt x="247" y="502"/>
                  </a:cubicBezTo>
                  <a:close/>
                  <a:moveTo>
                    <a:pt x="485" y="502"/>
                  </a:moveTo>
                  <a:lnTo>
                    <a:pt x="485" y="502"/>
                  </a:lnTo>
                  <a:cubicBezTo>
                    <a:pt x="485" y="519"/>
                    <a:pt x="468" y="536"/>
                    <a:pt x="443" y="536"/>
                  </a:cubicBezTo>
                  <a:cubicBezTo>
                    <a:pt x="417" y="536"/>
                    <a:pt x="400" y="519"/>
                    <a:pt x="400" y="502"/>
                  </a:cubicBezTo>
                  <a:cubicBezTo>
                    <a:pt x="400" y="476"/>
                    <a:pt x="417" y="459"/>
                    <a:pt x="443" y="459"/>
                  </a:cubicBezTo>
                  <a:cubicBezTo>
                    <a:pt x="468" y="459"/>
                    <a:pt x="485" y="476"/>
                    <a:pt x="485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174C5C-EEE9-3F42-A1B2-498DEC3AF8FF}"/>
                </a:ext>
              </a:extLst>
            </p:cNvPr>
            <p:cNvGrpSpPr/>
            <p:nvPr/>
          </p:nvGrpSpPr>
          <p:grpSpPr>
            <a:xfrm>
              <a:off x="2454123" y="9103669"/>
              <a:ext cx="4518438" cy="1592908"/>
              <a:chOff x="2088671" y="10759890"/>
              <a:chExt cx="4518438" cy="159290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D4788C6E-100B-6D4D-883A-7214757D2309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0E9C3FD1-E7D1-9A46-8078-AED40809B111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3AC85A5-EB37-4948-802A-3AAC2407A25C}"/>
                </a:ext>
              </a:extLst>
            </p:cNvPr>
            <p:cNvGrpSpPr/>
            <p:nvPr/>
          </p:nvGrpSpPr>
          <p:grpSpPr>
            <a:xfrm>
              <a:off x="2454123" y="11031829"/>
              <a:ext cx="4518438" cy="1592908"/>
              <a:chOff x="7365137" y="10759890"/>
              <a:chExt cx="4518438" cy="1592908"/>
            </a:xfrm>
          </p:grpSpPr>
          <p:sp>
            <p:nvSpPr>
              <p:cNvPr id="89" name="CuadroTexto 395">
                <a:extLst>
                  <a:ext uri="{FF2B5EF4-FFF2-40B4-BE49-F238E27FC236}">
                    <a16:creationId xmlns:a16="http://schemas.microsoft.com/office/drawing/2014/main" id="{9FDB8751-E728-ED43-A95A-9B42BC925F12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3B95A371-A4C8-B64B-B200-D14A3BC460E2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EA76F3D-A1DA-6B42-BAD6-39F0B744605E}"/>
                </a:ext>
              </a:extLst>
            </p:cNvPr>
            <p:cNvGrpSpPr/>
            <p:nvPr/>
          </p:nvGrpSpPr>
          <p:grpSpPr>
            <a:xfrm>
              <a:off x="8161934" y="9103669"/>
              <a:ext cx="4518438" cy="1592908"/>
              <a:chOff x="2088671" y="10759890"/>
              <a:chExt cx="4518438" cy="1592908"/>
            </a:xfrm>
          </p:grpSpPr>
          <p:sp>
            <p:nvSpPr>
              <p:cNvPr id="92" name="CuadroTexto 395">
                <a:extLst>
                  <a:ext uri="{FF2B5EF4-FFF2-40B4-BE49-F238E27FC236}">
                    <a16:creationId xmlns:a16="http://schemas.microsoft.com/office/drawing/2014/main" id="{D7C2DB0D-8C69-AF43-9623-0BBF156FB19D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93" name="Rectangle 56">
                <a:extLst>
                  <a:ext uri="{FF2B5EF4-FFF2-40B4-BE49-F238E27FC236}">
                    <a16:creationId xmlns:a16="http://schemas.microsoft.com/office/drawing/2014/main" id="{6C4C7052-B124-EE45-9569-09DF053BAE41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515C17C-05EE-624B-AD13-84545535B97F}"/>
                </a:ext>
              </a:extLst>
            </p:cNvPr>
            <p:cNvGrpSpPr/>
            <p:nvPr/>
          </p:nvGrpSpPr>
          <p:grpSpPr>
            <a:xfrm>
              <a:off x="8161934" y="11031829"/>
              <a:ext cx="4518438" cy="1592908"/>
              <a:chOff x="7365137" y="10759890"/>
              <a:chExt cx="4518438" cy="1592908"/>
            </a:xfrm>
          </p:grpSpPr>
          <p:sp>
            <p:nvSpPr>
              <p:cNvPr id="95" name="CuadroTexto 395">
                <a:extLst>
                  <a:ext uri="{FF2B5EF4-FFF2-40B4-BE49-F238E27FC236}">
                    <a16:creationId xmlns:a16="http://schemas.microsoft.com/office/drawing/2014/main" id="{B81A79FC-4F24-E34F-BA6F-CDF1C263DF9B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96" name="Rectangle 56">
                <a:extLst>
                  <a:ext uri="{FF2B5EF4-FFF2-40B4-BE49-F238E27FC236}">
                    <a16:creationId xmlns:a16="http://schemas.microsoft.com/office/drawing/2014/main" id="{52B58A8B-D8C6-1D46-B724-3E4383D117BE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920D4ED-BAED-D741-9A25-76E8617D985F}"/>
                </a:ext>
              </a:extLst>
            </p:cNvPr>
            <p:cNvGrpSpPr/>
            <p:nvPr/>
          </p:nvGrpSpPr>
          <p:grpSpPr>
            <a:xfrm>
              <a:off x="13891201" y="9103669"/>
              <a:ext cx="4518438" cy="1592908"/>
              <a:chOff x="2088671" y="10759890"/>
              <a:chExt cx="4518438" cy="1592908"/>
            </a:xfrm>
          </p:grpSpPr>
          <p:sp>
            <p:nvSpPr>
              <p:cNvPr id="98" name="CuadroTexto 395">
                <a:extLst>
                  <a:ext uri="{FF2B5EF4-FFF2-40B4-BE49-F238E27FC236}">
                    <a16:creationId xmlns:a16="http://schemas.microsoft.com/office/drawing/2014/main" id="{53FA82EE-9885-C84E-B47D-410A46F205AC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99" name="Rectangle 56">
                <a:extLst>
                  <a:ext uri="{FF2B5EF4-FFF2-40B4-BE49-F238E27FC236}">
                    <a16:creationId xmlns:a16="http://schemas.microsoft.com/office/drawing/2014/main" id="{033F74A4-97B8-854D-A4DB-294860B9E640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1FE5E61-0689-1146-8BEE-BBE3C35EDDB1}"/>
                </a:ext>
              </a:extLst>
            </p:cNvPr>
            <p:cNvGrpSpPr/>
            <p:nvPr/>
          </p:nvGrpSpPr>
          <p:grpSpPr>
            <a:xfrm>
              <a:off x="13891201" y="11031829"/>
              <a:ext cx="4518438" cy="1592908"/>
              <a:chOff x="7365137" y="10759890"/>
              <a:chExt cx="4518438" cy="1592908"/>
            </a:xfrm>
          </p:grpSpPr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3A4801E8-9EC9-FE44-B30B-A086F2233FA6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F7029CB0-863C-894A-ADFF-7AF116296228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AEC0567-2E99-1849-8B94-223BBBC4445D}"/>
                </a:ext>
              </a:extLst>
            </p:cNvPr>
            <p:cNvGrpSpPr/>
            <p:nvPr/>
          </p:nvGrpSpPr>
          <p:grpSpPr>
            <a:xfrm>
              <a:off x="19472464" y="9103669"/>
              <a:ext cx="4518438" cy="1592908"/>
              <a:chOff x="2088671" y="10759890"/>
              <a:chExt cx="4518438" cy="1592908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479AFBC0-80F4-EC41-8DA7-731DA1919132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105" name="Rectangle 56">
                <a:extLst>
                  <a:ext uri="{FF2B5EF4-FFF2-40B4-BE49-F238E27FC236}">
                    <a16:creationId xmlns:a16="http://schemas.microsoft.com/office/drawing/2014/main" id="{09E1491F-3A9F-8348-800A-FE4D21FF585C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E0F764-667D-F047-A067-A725E550A372}"/>
                </a:ext>
              </a:extLst>
            </p:cNvPr>
            <p:cNvGrpSpPr/>
            <p:nvPr/>
          </p:nvGrpSpPr>
          <p:grpSpPr>
            <a:xfrm>
              <a:off x="19472464" y="11031829"/>
              <a:ext cx="4518438" cy="1592908"/>
              <a:chOff x="7365137" y="10759890"/>
              <a:chExt cx="4518438" cy="1592908"/>
            </a:xfrm>
          </p:grpSpPr>
          <p:sp>
            <p:nvSpPr>
              <p:cNvPr id="107" name="CuadroTexto 395">
                <a:extLst>
                  <a:ext uri="{FF2B5EF4-FFF2-40B4-BE49-F238E27FC236}">
                    <a16:creationId xmlns:a16="http://schemas.microsoft.com/office/drawing/2014/main" id="{DBAE92B3-C7EC-7C4A-9082-D3645A1E8C18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48D94DF8-28DE-8340-AB7F-034216DD3D7A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391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334EFFB7-7C9D-BB43-A495-EB9C3087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299" y="4081234"/>
            <a:ext cx="8626521" cy="8626521"/>
          </a:xfrm>
          <a:custGeom>
            <a:avLst/>
            <a:gdLst>
              <a:gd name="T0" fmla="*/ 7896 w 7897"/>
              <a:gd name="T1" fmla="*/ 3947 h 7897"/>
              <a:gd name="T2" fmla="*/ 7896 w 7897"/>
              <a:gd name="T3" fmla="*/ 3947 h 7897"/>
              <a:gd name="T4" fmla="*/ 3949 w 7897"/>
              <a:gd name="T5" fmla="*/ 7896 h 7897"/>
              <a:gd name="T6" fmla="*/ 0 w 7897"/>
              <a:gd name="T7" fmla="*/ 3947 h 7897"/>
              <a:gd name="T8" fmla="*/ 3949 w 7897"/>
              <a:gd name="T9" fmla="*/ 0 h 7897"/>
              <a:gd name="T10" fmla="*/ 7896 w 7897"/>
              <a:gd name="T11" fmla="*/ 3947 h 7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97" h="7897">
                <a:moveTo>
                  <a:pt x="7896" y="3947"/>
                </a:moveTo>
                <a:lnTo>
                  <a:pt x="7896" y="3947"/>
                </a:lnTo>
                <a:cubicBezTo>
                  <a:pt x="7896" y="6133"/>
                  <a:pt x="6133" y="7896"/>
                  <a:pt x="3949" y="7896"/>
                </a:cubicBezTo>
                <a:cubicBezTo>
                  <a:pt x="1763" y="7896"/>
                  <a:pt x="0" y="6133"/>
                  <a:pt x="0" y="3947"/>
                </a:cubicBezTo>
                <a:cubicBezTo>
                  <a:pt x="0" y="1763"/>
                  <a:pt x="1763" y="0"/>
                  <a:pt x="3949" y="0"/>
                </a:cubicBezTo>
                <a:cubicBezTo>
                  <a:pt x="6133" y="0"/>
                  <a:pt x="7896" y="1763"/>
                  <a:pt x="7896" y="3947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2">
            <a:extLst>
              <a:ext uri="{FF2B5EF4-FFF2-40B4-BE49-F238E27FC236}">
                <a16:creationId xmlns:a16="http://schemas.microsoft.com/office/drawing/2014/main" id="{56699A60-5693-EF40-9C29-4F370331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735" y="4856704"/>
            <a:ext cx="2456464" cy="2899591"/>
          </a:xfrm>
          <a:custGeom>
            <a:avLst/>
            <a:gdLst>
              <a:gd name="T0" fmla="*/ 1923 w 2248"/>
              <a:gd name="T1" fmla="*/ 2652 h 2653"/>
              <a:gd name="T2" fmla="*/ 1923 w 2248"/>
              <a:gd name="T3" fmla="*/ 2652 h 2653"/>
              <a:gd name="T4" fmla="*/ 323 w 2248"/>
              <a:gd name="T5" fmla="*/ 2652 h 2653"/>
              <a:gd name="T6" fmla="*/ 0 w 2248"/>
              <a:gd name="T7" fmla="*/ 2337 h 2653"/>
              <a:gd name="T8" fmla="*/ 0 w 2248"/>
              <a:gd name="T9" fmla="*/ 314 h 2653"/>
              <a:gd name="T10" fmla="*/ 323 w 2248"/>
              <a:gd name="T11" fmla="*/ 0 h 2653"/>
              <a:gd name="T12" fmla="*/ 1923 w 2248"/>
              <a:gd name="T13" fmla="*/ 0 h 2653"/>
              <a:gd name="T14" fmla="*/ 2247 w 2248"/>
              <a:gd name="T15" fmla="*/ 314 h 2653"/>
              <a:gd name="T16" fmla="*/ 2247 w 2248"/>
              <a:gd name="T17" fmla="*/ 2337 h 2653"/>
              <a:gd name="T18" fmla="*/ 1923 w 2248"/>
              <a:gd name="T19" fmla="*/ 2652 h 2653"/>
              <a:gd name="T20" fmla="*/ 323 w 2248"/>
              <a:gd name="T21" fmla="*/ 162 h 2653"/>
              <a:gd name="T22" fmla="*/ 323 w 2248"/>
              <a:gd name="T23" fmla="*/ 162 h 2653"/>
              <a:gd name="T24" fmla="*/ 161 w 2248"/>
              <a:gd name="T25" fmla="*/ 314 h 2653"/>
              <a:gd name="T26" fmla="*/ 161 w 2248"/>
              <a:gd name="T27" fmla="*/ 2337 h 2653"/>
              <a:gd name="T28" fmla="*/ 323 w 2248"/>
              <a:gd name="T29" fmla="*/ 2490 h 2653"/>
              <a:gd name="T30" fmla="*/ 1923 w 2248"/>
              <a:gd name="T31" fmla="*/ 2490 h 2653"/>
              <a:gd name="T32" fmla="*/ 2085 w 2248"/>
              <a:gd name="T33" fmla="*/ 2337 h 2653"/>
              <a:gd name="T34" fmla="*/ 2085 w 2248"/>
              <a:gd name="T35" fmla="*/ 314 h 2653"/>
              <a:gd name="T36" fmla="*/ 1923 w 2248"/>
              <a:gd name="T37" fmla="*/ 162 h 2653"/>
              <a:gd name="T38" fmla="*/ 323 w 2248"/>
              <a:gd name="T39" fmla="*/ 16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8" h="2653">
                <a:moveTo>
                  <a:pt x="1923" y="2652"/>
                </a:moveTo>
                <a:lnTo>
                  <a:pt x="1923" y="2652"/>
                </a:lnTo>
                <a:cubicBezTo>
                  <a:pt x="323" y="2652"/>
                  <a:pt x="323" y="2652"/>
                  <a:pt x="323" y="2652"/>
                </a:cubicBezTo>
                <a:cubicBezTo>
                  <a:pt x="144" y="2652"/>
                  <a:pt x="0" y="2508"/>
                  <a:pt x="0" y="2337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43"/>
                  <a:pt x="144" y="0"/>
                  <a:pt x="323" y="0"/>
                </a:cubicBezTo>
                <a:cubicBezTo>
                  <a:pt x="1923" y="0"/>
                  <a:pt x="1923" y="0"/>
                  <a:pt x="1923" y="0"/>
                </a:cubicBezTo>
                <a:cubicBezTo>
                  <a:pt x="2103" y="0"/>
                  <a:pt x="2247" y="143"/>
                  <a:pt x="2247" y="314"/>
                </a:cubicBezTo>
                <a:cubicBezTo>
                  <a:pt x="2247" y="2337"/>
                  <a:pt x="2247" y="2337"/>
                  <a:pt x="2247" y="2337"/>
                </a:cubicBezTo>
                <a:cubicBezTo>
                  <a:pt x="2247" y="2508"/>
                  <a:pt x="2103" y="2652"/>
                  <a:pt x="1923" y="2652"/>
                </a:cubicBezTo>
                <a:close/>
                <a:moveTo>
                  <a:pt x="323" y="162"/>
                </a:moveTo>
                <a:lnTo>
                  <a:pt x="323" y="162"/>
                </a:lnTo>
                <a:cubicBezTo>
                  <a:pt x="233" y="162"/>
                  <a:pt x="161" y="234"/>
                  <a:pt x="161" y="314"/>
                </a:cubicBezTo>
                <a:cubicBezTo>
                  <a:pt x="161" y="2337"/>
                  <a:pt x="161" y="2337"/>
                  <a:pt x="161" y="2337"/>
                </a:cubicBezTo>
                <a:cubicBezTo>
                  <a:pt x="161" y="2418"/>
                  <a:pt x="233" y="2490"/>
                  <a:pt x="323" y="2490"/>
                </a:cubicBezTo>
                <a:cubicBezTo>
                  <a:pt x="1923" y="2490"/>
                  <a:pt x="1923" y="2490"/>
                  <a:pt x="1923" y="2490"/>
                </a:cubicBezTo>
                <a:cubicBezTo>
                  <a:pt x="2013" y="2490"/>
                  <a:pt x="2085" y="2418"/>
                  <a:pt x="2085" y="2337"/>
                </a:cubicBezTo>
                <a:cubicBezTo>
                  <a:pt x="2085" y="314"/>
                  <a:pt x="2085" y="314"/>
                  <a:pt x="2085" y="314"/>
                </a:cubicBezTo>
                <a:cubicBezTo>
                  <a:pt x="2085" y="234"/>
                  <a:pt x="2013" y="162"/>
                  <a:pt x="1923" y="162"/>
                </a:cubicBezTo>
                <a:lnTo>
                  <a:pt x="323" y="162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3">
            <a:extLst>
              <a:ext uri="{FF2B5EF4-FFF2-40B4-BE49-F238E27FC236}">
                <a16:creationId xmlns:a16="http://schemas.microsoft.com/office/drawing/2014/main" id="{FD6A40DD-050E-424D-BD17-BEEDE9CE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748" y="7212021"/>
            <a:ext cx="4185623" cy="4392735"/>
          </a:xfrm>
          <a:custGeom>
            <a:avLst/>
            <a:gdLst>
              <a:gd name="T0" fmla="*/ 3534 w 3832"/>
              <a:gd name="T1" fmla="*/ 4021 h 4022"/>
              <a:gd name="T2" fmla="*/ 3534 w 3832"/>
              <a:gd name="T3" fmla="*/ 4021 h 4022"/>
              <a:gd name="T4" fmla="*/ 297 w 3832"/>
              <a:gd name="T5" fmla="*/ 4021 h 4022"/>
              <a:gd name="T6" fmla="*/ 0 w 3832"/>
              <a:gd name="T7" fmla="*/ 3724 h 4022"/>
              <a:gd name="T8" fmla="*/ 0 w 3832"/>
              <a:gd name="T9" fmla="*/ 297 h 4022"/>
              <a:gd name="T10" fmla="*/ 297 w 3832"/>
              <a:gd name="T11" fmla="*/ 0 h 4022"/>
              <a:gd name="T12" fmla="*/ 3534 w 3832"/>
              <a:gd name="T13" fmla="*/ 0 h 4022"/>
              <a:gd name="T14" fmla="*/ 3831 w 3832"/>
              <a:gd name="T15" fmla="*/ 297 h 4022"/>
              <a:gd name="T16" fmla="*/ 3831 w 3832"/>
              <a:gd name="T17" fmla="*/ 3724 h 4022"/>
              <a:gd name="T18" fmla="*/ 3534 w 3832"/>
              <a:gd name="T1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32" h="4022">
                <a:moveTo>
                  <a:pt x="3534" y="4021"/>
                </a:moveTo>
                <a:lnTo>
                  <a:pt x="3534" y="4021"/>
                </a:lnTo>
                <a:cubicBezTo>
                  <a:pt x="297" y="4021"/>
                  <a:pt x="297" y="4021"/>
                  <a:pt x="297" y="4021"/>
                </a:cubicBezTo>
                <a:cubicBezTo>
                  <a:pt x="135" y="4021"/>
                  <a:pt x="0" y="3886"/>
                  <a:pt x="0" y="3724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3534" y="0"/>
                  <a:pt x="3534" y="0"/>
                  <a:pt x="3534" y="0"/>
                </a:cubicBezTo>
                <a:cubicBezTo>
                  <a:pt x="3696" y="0"/>
                  <a:pt x="3831" y="135"/>
                  <a:pt x="3831" y="297"/>
                </a:cubicBezTo>
                <a:cubicBezTo>
                  <a:pt x="3831" y="3724"/>
                  <a:pt x="3831" y="3724"/>
                  <a:pt x="3831" y="3724"/>
                </a:cubicBezTo>
                <a:cubicBezTo>
                  <a:pt x="3831" y="3886"/>
                  <a:pt x="3696" y="4021"/>
                  <a:pt x="3534" y="402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4">
            <a:extLst>
              <a:ext uri="{FF2B5EF4-FFF2-40B4-BE49-F238E27FC236}">
                <a16:creationId xmlns:a16="http://schemas.microsoft.com/office/drawing/2014/main" id="{0C068CAE-BB5A-1944-B5F5-8406E5F3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994" y="7212021"/>
            <a:ext cx="679138" cy="4392735"/>
          </a:xfrm>
          <a:custGeom>
            <a:avLst/>
            <a:gdLst>
              <a:gd name="T0" fmla="*/ 620 w 621"/>
              <a:gd name="T1" fmla="*/ 4021 h 4022"/>
              <a:gd name="T2" fmla="*/ 0 w 621"/>
              <a:gd name="T3" fmla="*/ 4021 h 4022"/>
              <a:gd name="T4" fmla="*/ 0 w 621"/>
              <a:gd name="T5" fmla="*/ 0 h 4022"/>
              <a:gd name="T6" fmla="*/ 620 w 621"/>
              <a:gd name="T7" fmla="*/ 0 h 4022"/>
              <a:gd name="T8" fmla="*/ 620 w 621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4022">
                <a:moveTo>
                  <a:pt x="620" y="4021"/>
                </a:moveTo>
                <a:lnTo>
                  <a:pt x="0" y="4021"/>
                </a:lnTo>
                <a:lnTo>
                  <a:pt x="0" y="0"/>
                </a:lnTo>
                <a:lnTo>
                  <a:pt x="620" y="0"/>
                </a:lnTo>
                <a:lnTo>
                  <a:pt x="620" y="40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5">
            <a:extLst>
              <a:ext uri="{FF2B5EF4-FFF2-40B4-BE49-F238E27FC236}">
                <a16:creationId xmlns:a16="http://schemas.microsoft.com/office/drawing/2014/main" id="{1E412819-9C98-D741-B613-729B5E7B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7168" y="7212021"/>
            <a:ext cx="679141" cy="4392735"/>
          </a:xfrm>
          <a:custGeom>
            <a:avLst/>
            <a:gdLst>
              <a:gd name="T0" fmla="*/ 621 w 622"/>
              <a:gd name="T1" fmla="*/ 4021 h 4022"/>
              <a:gd name="T2" fmla="*/ 0 w 622"/>
              <a:gd name="T3" fmla="*/ 4021 h 4022"/>
              <a:gd name="T4" fmla="*/ 0 w 622"/>
              <a:gd name="T5" fmla="*/ 0 h 4022"/>
              <a:gd name="T6" fmla="*/ 621 w 622"/>
              <a:gd name="T7" fmla="*/ 0 h 4022"/>
              <a:gd name="T8" fmla="*/ 621 w 622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4022">
                <a:moveTo>
                  <a:pt x="621" y="4021"/>
                </a:moveTo>
                <a:lnTo>
                  <a:pt x="0" y="4021"/>
                </a:lnTo>
                <a:lnTo>
                  <a:pt x="0" y="0"/>
                </a:lnTo>
                <a:lnTo>
                  <a:pt x="621" y="0"/>
                </a:lnTo>
                <a:lnTo>
                  <a:pt x="621" y="40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6">
            <a:extLst>
              <a:ext uri="{FF2B5EF4-FFF2-40B4-BE49-F238E27FC236}">
                <a16:creationId xmlns:a16="http://schemas.microsoft.com/office/drawing/2014/main" id="{C4523A64-6896-5148-9229-7270C97E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735" y="11604756"/>
            <a:ext cx="481660" cy="322710"/>
          </a:xfrm>
          <a:custGeom>
            <a:avLst/>
            <a:gdLst>
              <a:gd name="T0" fmla="*/ 440 w 441"/>
              <a:gd name="T1" fmla="*/ 296 h 297"/>
              <a:gd name="T2" fmla="*/ 0 w 441"/>
              <a:gd name="T3" fmla="*/ 296 h 297"/>
              <a:gd name="T4" fmla="*/ 0 w 441"/>
              <a:gd name="T5" fmla="*/ 0 h 297"/>
              <a:gd name="T6" fmla="*/ 440 w 441"/>
              <a:gd name="T7" fmla="*/ 0 h 297"/>
              <a:gd name="T8" fmla="*/ 440 w 441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297">
                <a:moveTo>
                  <a:pt x="440" y="296"/>
                </a:moveTo>
                <a:lnTo>
                  <a:pt x="0" y="296"/>
                </a:lnTo>
                <a:lnTo>
                  <a:pt x="0" y="0"/>
                </a:lnTo>
                <a:lnTo>
                  <a:pt x="440" y="0"/>
                </a:lnTo>
                <a:lnTo>
                  <a:pt x="440" y="29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7">
            <a:extLst>
              <a:ext uri="{FF2B5EF4-FFF2-40B4-BE49-F238E27FC236}">
                <a16:creationId xmlns:a16="http://schemas.microsoft.com/office/drawing/2014/main" id="{4F66CFB3-B84D-6841-9CF7-D434B5CF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23" y="11604756"/>
            <a:ext cx="481660" cy="322710"/>
          </a:xfrm>
          <a:custGeom>
            <a:avLst/>
            <a:gdLst>
              <a:gd name="T0" fmla="*/ 441 w 442"/>
              <a:gd name="T1" fmla="*/ 296 h 297"/>
              <a:gd name="T2" fmla="*/ 0 w 442"/>
              <a:gd name="T3" fmla="*/ 296 h 297"/>
              <a:gd name="T4" fmla="*/ 0 w 442"/>
              <a:gd name="T5" fmla="*/ 0 h 297"/>
              <a:gd name="T6" fmla="*/ 441 w 442"/>
              <a:gd name="T7" fmla="*/ 0 h 297"/>
              <a:gd name="T8" fmla="*/ 441 w 442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297">
                <a:moveTo>
                  <a:pt x="441" y="296"/>
                </a:moveTo>
                <a:lnTo>
                  <a:pt x="0" y="296"/>
                </a:lnTo>
                <a:lnTo>
                  <a:pt x="0" y="0"/>
                </a:lnTo>
                <a:lnTo>
                  <a:pt x="441" y="0"/>
                </a:lnTo>
                <a:lnTo>
                  <a:pt x="441" y="29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8">
            <a:extLst>
              <a:ext uri="{FF2B5EF4-FFF2-40B4-BE49-F238E27FC236}">
                <a16:creationId xmlns:a16="http://schemas.microsoft.com/office/drawing/2014/main" id="{4E6AB21A-839C-D04F-83DC-9C137E59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6135" y="4543627"/>
            <a:ext cx="1632824" cy="1642458"/>
          </a:xfrm>
          <a:custGeom>
            <a:avLst/>
            <a:gdLst>
              <a:gd name="T0" fmla="*/ 1196 w 1494"/>
              <a:gd name="T1" fmla="*/ 1502 h 1503"/>
              <a:gd name="T2" fmla="*/ 1196 w 1494"/>
              <a:gd name="T3" fmla="*/ 1502 h 1503"/>
              <a:gd name="T4" fmla="*/ 296 w 1494"/>
              <a:gd name="T5" fmla="*/ 1502 h 1503"/>
              <a:gd name="T6" fmla="*/ 0 w 1494"/>
              <a:gd name="T7" fmla="*/ 1205 h 1503"/>
              <a:gd name="T8" fmla="*/ 0 w 1494"/>
              <a:gd name="T9" fmla="*/ 297 h 1503"/>
              <a:gd name="T10" fmla="*/ 296 w 1494"/>
              <a:gd name="T11" fmla="*/ 0 h 1503"/>
              <a:gd name="T12" fmla="*/ 1196 w 1494"/>
              <a:gd name="T13" fmla="*/ 0 h 1503"/>
              <a:gd name="T14" fmla="*/ 1493 w 1494"/>
              <a:gd name="T15" fmla="*/ 297 h 1503"/>
              <a:gd name="T16" fmla="*/ 1493 w 1494"/>
              <a:gd name="T17" fmla="*/ 1205 h 1503"/>
              <a:gd name="T18" fmla="*/ 1196 w 1494"/>
              <a:gd name="T19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503">
                <a:moveTo>
                  <a:pt x="1196" y="1502"/>
                </a:moveTo>
                <a:lnTo>
                  <a:pt x="1196" y="1502"/>
                </a:lnTo>
                <a:cubicBezTo>
                  <a:pt x="296" y="1502"/>
                  <a:pt x="296" y="1502"/>
                  <a:pt x="296" y="1502"/>
                </a:cubicBezTo>
                <a:cubicBezTo>
                  <a:pt x="125" y="1502"/>
                  <a:pt x="0" y="1367"/>
                  <a:pt x="0" y="1205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5" y="0"/>
                  <a:pt x="296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58" y="0"/>
                  <a:pt x="1493" y="135"/>
                  <a:pt x="1493" y="297"/>
                </a:cubicBezTo>
                <a:cubicBezTo>
                  <a:pt x="1493" y="1205"/>
                  <a:pt x="1493" y="1205"/>
                  <a:pt x="1493" y="1205"/>
                </a:cubicBezTo>
                <a:cubicBezTo>
                  <a:pt x="1493" y="1367"/>
                  <a:pt x="1358" y="1502"/>
                  <a:pt x="1196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F4BD4A80-7BD5-1048-B95E-496B9394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6135" y="10564372"/>
            <a:ext cx="1632824" cy="1632824"/>
          </a:xfrm>
          <a:custGeom>
            <a:avLst/>
            <a:gdLst>
              <a:gd name="T0" fmla="*/ 1196 w 1494"/>
              <a:gd name="T1" fmla="*/ 1493 h 1494"/>
              <a:gd name="T2" fmla="*/ 1196 w 1494"/>
              <a:gd name="T3" fmla="*/ 1493 h 1494"/>
              <a:gd name="T4" fmla="*/ 296 w 1494"/>
              <a:gd name="T5" fmla="*/ 1493 h 1494"/>
              <a:gd name="T6" fmla="*/ 0 w 1494"/>
              <a:gd name="T7" fmla="*/ 1196 h 1494"/>
              <a:gd name="T8" fmla="*/ 0 w 1494"/>
              <a:gd name="T9" fmla="*/ 297 h 1494"/>
              <a:gd name="T10" fmla="*/ 296 w 1494"/>
              <a:gd name="T11" fmla="*/ 0 h 1494"/>
              <a:gd name="T12" fmla="*/ 1196 w 1494"/>
              <a:gd name="T13" fmla="*/ 0 h 1494"/>
              <a:gd name="T14" fmla="*/ 1493 w 1494"/>
              <a:gd name="T15" fmla="*/ 297 h 1494"/>
              <a:gd name="T16" fmla="*/ 1493 w 1494"/>
              <a:gd name="T17" fmla="*/ 1196 h 1494"/>
              <a:gd name="T18" fmla="*/ 1196 w 1494"/>
              <a:gd name="T19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494">
                <a:moveTo>
                  <a:pt x="1196" y="1493"/>
                </a:moveTo>
                <a:lnTo>
                  <a:pt x="1196" y="1493"/>
                </a:lnTo>
                <a:cubicBezTo>
                  <a:pt x="296" y="1493"/>
                  <a:pt x="296" y="1493"/>
                  <a:pt x="296" y="1493"/>
                </a:cubicBezTo>
                <a:cubicBezTo>
                  <a:pt x="125" y="1493"/>
                  <a:pt x="0" y="1358"/>
                  <a:pt x="0" y="1196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5" y="0"/>
                  <a:pt x="296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58" y="0"/>
                  <a:pt x="1493" y="135"/>
                  <a:pt x="1493" y="297"/>
                </a:cubicBezTo>
                <a:cubicBezTo>
                  <a:pt x="1493" y="1196"/>
                  <a:pt x="1493" y="1196"/>
                  <a:pt x="1493" y="1196"/>
                </a:cubicBezTo>
                <a:cubicBezTo>
                  <a:pt x="1493" y="1358"/>
                  <a:pt x="1358" y="1493"/>
                  <a:pt x="1196" y="14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E0B03D7A-E394-8749-9099-A35058EF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26" y="4543627"/>
            <a:ext cx="1632824" cy="1642458"/>
          </a:xfrm>
          <a:custGeom>
            <a:avLst/>
            <a:gdLst>
              <a:gd name="T0" fmla="*/ 1196 w 1494"/>
              <a:gd name="T1" fmla="*/ 1502 h 1503"/>
              <a:gd name="T2" fmla="*/ 1196 w 1494"/>
              <a:gd name="T3" fmla="*/ 1502 h 1503"/>
              <a:gd name="T4" fmla="*/ 297 w 1494"/>
              <a:gd name="T5" fmla="*/ 1502 h 1503"/>
              <a:gd name="T6" fmla="*/ 0 w 1494"/>
              <a:gd name="T7" fmla="*/ 1205 h 1503"/>
              <a:gd name="T8" fmla="*/ 0 w 1494"/>
              <a:gd name="T9" fmla="*/ 297 h 1503"/>
              <a:gd name="T10" fmla="*/ 297 w 1494"/>
              <a:gd name="T11" fmla="*/ 0 h 1503"/>
              <a:gd name="T12" fmla="*/ 1196 w 1494"/>
              <a:gd name="T13" fmla="*/ 0 h 1503"/>
              <a:gd name="T14" fmla="*/ 1493 w 1494"/>
              <a:gd name="T15" fmla="*/ 297 h 1503"/>
              <a:gd name="T16" fmla="*/ 1493 w 1494"/>
              <a:gd name="T17" fmla="*/ 1205 h 1503"/>
              <a:gd name="T18" fmla="*/ 1196 w 1494"/>
              <a:gd name="T19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503">
                <a:moveTo>
                  <a:pt x="1196" y="1502"/>
                </a:moveTo>
                <a:lnTo>
                  <a:pt x="1196" y="1502"/>
                </a:lnTo>
                <a:cubicBezTo>
                  <a:pt x="297" y="1502"/>
                  <a:pt x="297" y="1502"/>
                  <a:pt x="297" y="1502"/>
                </a:cubicBezTo>
                <a:cubicBezTo>
                  <a:pt x="126" y="1502"/>
                  <a:pt x="0" y="1367"/>
                  <a:pt x="0" y="1205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97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58" y="0"/>
                  <a:pt x="1493" y="135"/>
                  <a:pt x="1493" y="297"/>
                </a:cubicBezTo>
                <a:cubicBezTo>
                  <a:pt x="1493" y="1205"/>
                  <a:pt x="1493" y="1205"/>
                  <a:pt x="1493" y="1205"/>
                </a:cubicBezTo>
                <a:cubicBezTo>
                  <a:pt x="1493" y="1367"/>
                  <a:pt x="1358" y="1502"/>
                  <a:pt x="1196" y="15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594EF68C-8AF7-6A48-86E0-CE7C6E3A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526" y="10564372"/>
            <a:ext cx="1632824" cy="1632824"/>
          </a:xfrm>
          <a:custGeom>
            <a:avLst/>
            <a:gdLst>
              <a:gd name="T0" fmla="*/ 1196 w 1494"/>
              <a:gd name="T1" fmla="*/ 1493 h 1494"/>
              <a:gd name="T2" fmla="*/ 1196 w 1494"/>
              <a:gd name="T3" fmla="*/ 1493 h 1494"/>
              <a:gd name="T4" fmla="*/ 297 w 1494"/>
              <a:gd name="T5" fmla="*/ 1493 h 1494"/>
              <a:gd name="T6" fmla="*/ 0 w 1494"/>
              <a:gd name="T7" fmla="*/ 1196 h 1494"/>
              <a:gd name="T8" fmla="*/ 0 w 1494"/>
              <a:gd name="T9" fmla="*/ 297 h 1494"/>
              <a:gd name="T10" fmla="*/ 297 w 1494"/>
              <a:gd name="T11" fmla="*/ 0 h 1494"/>
              <a:gd name="T12" fmla="*/ 1196 w 1494"/>
              <a:gd name="T13" fmla="*/ 0 h 1494"/>
              <a:gd name="T14" fmla="*/ 1493 w 1494"/>
              <a:gd name="T15" fmla="*/ 297 h 1494"/>
              <a:gd name="T16" fmla="*/ 1493 w 1494"/>
              <a:gd name="T17" fmla="*/ 1196 h 1494"/>
              <a:gd name="T18" fmla="*/ 1196 w 1494"/>
              <a:gd name="T19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494">
                <a:moveTo>
                  <a:pt x="1196" y="1493"/>
                </a:moveTo>
                <a:lnTo>
                  <a:pt x="1196" y="1493"/>
                </a:lnTo>
                <a:cubicBezTo>
                  <a:pt x="297" y="1493"/>
                  <a:pt x="297" y="1493"/>
                  <a:pt x="297" y="1493"/>
                </a:cubicBezTo>
                <a:cubicBezTo>
                  <a:pt x="126" y="1493"/>
                  <a:pt x="0" y="1358"/>
                  <a:pt x="0" y="1196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97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58" y="0"/>
                  <a:pt x="1493" y="135"/>
                  <a:pt x="1493" y="297"/>
                </a:cubicBezTo>
                <a:cubicBezTo>
                  <a:pt x="1493" y="1196"/>
                  <a:pt x="1493" y="1196"/>
                  <a:pt x="1493" y="1196"/>
                </a:cubicBezTo>
                <a:cubicBezTo>
                  <a:pt x="1493" y="1358"/>
                  <a:pt x="1358" y="1493"/>
                  <a:pt x="1196" y="1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177C4A47-1EE2-424E-AC1B-6ACC23B4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998" y="7578082"/>
            <a:ext cx="1632827" cy="1632824"/>
          </a:xfrm>
          <a:custGeom>
            <a:avLst/>
            <a:gdLst>
              <a:gd name="T0" fmla="*/ 1196 w 1494"/>
              <a:gd name="T1" fmla="*/ 1493 h 1494"/>
              <a:gd name="T2" fmla="*/ 1196 w 1494"/>
              <a:gd name="T3" fmla="*/ 1493 h 1494"/>
              <a:gd name="T4" fmla="*/ 297 w 1494"/>
              <a:gd name="T5" fmla="*/ 1493 h 1494"/>
              <a:gd name="T6" fmla="*/ 0 w 1494"/>
              <a:gd name="T7" fmla="*/ 1196 h 1494"/>
              <a:gd name="T8" fmla="*/ 0 w 1494"/>
              <a:gd name="T9" fmla="*/ 297 h 1494"/>
              <a:gd name="T10" fmla="*/ 297 w 1494"/>
              <a:gd name="T11" fmla="*/ 0 h 1494"/>
              <a:gd name="T12" fmla="*/ 1196 w 1494"/>
              <a:gd name="T13" fmla="*/ 0 h 1494"/>
              <a:gd name="T14" fmla="*/ 1493 w 1494"/>
              <a:gd name="T15" fmla="*/ 297 h 1494"/>
              <a:gd name="T16" fmla="*/ 1493 w 1494"/>
              <a:gd name="T17" fmla="*/ 1196 h 1494"/>
              <a:gd name="T18" fmla="*/ 1196 w 1494"/>
              <a:gd name="T19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494">
                <a:moveTo>
                  <a:pt x="1196" y="1493"/>
                </a:moveTo>
                <a:lnTo>
                  <a:pt x="1196" y="1493"/>
                </a:lnTo>
                <a:cubicBezTo>
                  <a:pt x="297" y="1493"/>
                  <a:pt x="297" y="1493"/>
                  <a:pt x="297" y="1493"/>
                </a:cubicBezTo>
                <a:cubicBezTo>
                  <a:pt x="135" y="1493"/>
                  <a:pt x="0" y="1358"/>
                  <a:pt x="0" y="1196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67" y="0"/>
                  <a:pt x="1493" y="135"/>
                  <a:pt x="1493" y="297"/>
                </a:cubicBezTo>
                <a:cubicBezTo>
                  <a:pt x="1493" y="1196"/>
                  <a:pt x="1493" y="1196"/>
                  <a:pt x="1493" y="1196"/>
                </a:cubicBezTo>
                <a:cubicBezTo>
                  <a:pt x="1493" y="1358"/>
                  <a:pt x="1367" y="1493"/>
                  <a:pt x="1196" y="1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4DC62C1C-B257-AB45-ACB6-84F609ED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292" y="7578082"/>
            <a:ext cx="1632827" cy="1632824"/>
          </a:xfrm>
          <a:custGeom>
            <a:avLst/>
            <a:gdLst>
              <a:gd name="T0" fmla="*/ 1196 w 1494"/>
              <a:gd name="T1" fmla="*/ 1493 h 1494"/>
              <a:gd name="T2" fmla="*/ 1196 w 1494"/>
              <a:gd name="T3" fmla="*/ 1493 h 1494"/>
              <a:gd name="T4" fmla="*/ 297 w 1494"/>
              <a:gd name="T5" fmla="*/ 1493 h 1494"/>
              <a:gd name="T6" fmla="*/ 0 w 1494"/>
              <a:gd name="T7" fmla="*/ 1196 h 1494"/>
              <a:gd name="T8" fmla="*/ 0 w 1494"/>
              <a:gd name="T9" fmla="*/ 297 h 1494"/>
              <a:gd name="T10" fmla="*/ 297 w 1494"/>
              <a:gd name="T11" fmla="*/ 0 h 1494"/>
              <a:gd name="T12" fmla="*/ 1196 w 1494"/>
              <a:gd name="T13" fmla="*/ 0 h 1494"/>
              <a:gd name="T14" fmla="*/ 1493 w 1494"/>
              <a:gd name="T15" fmla="*/ 297 h 1494"/>
              <a:gd name="T16" fmla="*/ 1493 w 1494"/>
              <a:gd name="T17" fmla="*/ 1196 h 1494"/>
              <a:gd name="T18" fmla="*/ 1196 w 1494"/>
              <a:gd name="T19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494">
                <a:moveTo>
                  <a:pt x="1196" y="1493"/>
                </a:moveTo>
                <a:lnTo>
                  <a:pt x="1196" y="1493"/>
                </a:lnTo>
                <a:cubicBezTo>
                  <a:pt x="297" y="1493"/>
                  <a:pt x="297" y="1493"/>
                  <a:pt x="297" y="1493"/>
                </a:cubicBezTo>
                <a:cubicBezTo>
                  <a:pt x="126" y="1493"/>
                  <a:pt x="0" y="1358"/>
                  <a:pt x="0" y="1196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97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358" y="0"/>
                  <a:pt x="1493" y="135"/>
                  <a:pt x="1493" y="297"/>
                </a:cubicBezTo>
                <a:cubicBezTo>
                  <a:pt x="1493" y="1196"/>
                  <a:pt x="1493" y="1196"/>
                  <a:pt x="1493" y="1196"/>
                </a:cubicBezTo>
                <a:cubicBezTo>
                  <a:pt x="1493" y="1358"/>
                  <a:pt x="1358" y="1493"/>
                  <a:pt x="1196" y="1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B628BDCD-65A6-5A48-A259-A348DC93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071" y="8011576"/>
            <a:ext cx="823636" cy="765837"/>
          </a:xfrm>
          <a:custGeom>
            <a:avLst/>
            <a:gdLst>
              <a:gd name="T0" fmla="*/ 719 w 756"/>
              <a:gd name="T1" fmla="*/ 99 h 702"/>
              <a:gd name="T2" fmla="*/ 719 w 756"/>
              <a:gd name="T3" fmla="*/ 99 h 702"/>
              <a:gd name="T4" fmla="*/ 692 w 756"/>
              <a:gd name="T5" fmla="*/ 99 h 702"/>
              <a:gd name="T6" fmla="*/ 692 w 756"/>
              <a:gd name="T7" fmla="*/ 45 h 702"/>
              <a:gd name="T8" fmla="*/ 647 w 756"/>
              <a:gd name="T9" fmla="*/ 0 h 702"/>
              <a:gd name="T10" fmla="*/ 36 w 756"/>
              <a:gd name="T11" fmla="*/ 0 h 702"/>
              <a:gd name="T12" fmla="*/ 0 w 756"/>
              <a:gd name="T13" fmla="*/ 45 h 702"/>
              <a:gd name="T14" fmla="*/ 0 w 756"/>
              <a:gd name="T15" fmla="*/ 656 h 702"/>
              <a:gd name="T16" fmla="*/ 36 w 756"/>
              <a:gd name="T17" fmla="*/ 701 h 702"/>
              <a:gd name="T18" fmla="*/ 647 w 756"/>
              <a:gd name="T19" fmla="*/ 701 h 702"/>
              <a:gd name="T20" fmla="*/ 692 w 756"/>
              <a:gd name="T21" fmla="*/ 656 h 702"/>
              <a:gd name="T22" fmla="*/ 692 w 756"/>
              <a:gd name="T23" fmla="*/ 593 h 702"/>
              <a:gd name="T24" fmla="*/ 719 w 756"/>
              <a:gd name="T25" fmla="*/ 593 h 702"/>
              <a:gd name="T26" fmla="*/ 755 w 756"/>
              <a:gd name="T27" fmla="*/ 557 h 702"/>
              <a:gd name="T28" fmla="*/ 755 w 756"/>
              <a:gd name="T29" fmla="*/ 143 h 702"/>
              <a:gd name="T30" fmla="*/ 719 w 756"/>
              <a:gd name="T31" fmla="*/ 99 h 702"/>
              <a:gd name="T32" fmla="*/ 629 w 756"/>
              <a:gd name="T33" fmla="*/ 638 h 702"/>
              <a:gd name="T34" fmla="*/ 629 w 756"/>
              <a:gd name="T35" fmla="*/ 638 h 702"/>
              <a:gd name="T36" fmla="*/ 53 w 756"/>
              <a:gd name="T37" fmla="*/ 638 h 702"/>
              <a:gd name="T38" fmla="*/ 53 w 756"/>
              <a:gd name="T39" fmla="*/ 63 h 702"/>
              <a:gd name="T40" fmla="*/ 629 w 756"/>
              <a:gd name="T41" fmla="*/ 63 h 702"/>
              <a:gd name="T42" fmla="*/ 629 w 756"/>
              <a:gd name="T43" fmla="*/ 99 h 702"/>
              <a:gd name="T44" fmla="*/ 539 w 756"/>
              <a:gd name="T45" fmla="*/ 99 h 702"/>
              <a:gd name="T46" fmla="*/ 503 w 756"/>
              <a:gd name="T47" fmla="*/ 143 h 702"/>
              <a:gd name="T48" fmla="*/ 503 w 756"/>
              <a:gd name="T49" fmla="*/ 557 h 702"/>
              <a:gd name="T50" fmla="*/ 539 w 756"/>
              <a:gd name="T51" fmla="*/ 593 h 702"/>
              <a:gd name="T52" fmla="*/ 629 w 756"/>
              <a:gd name="T53" fmla="*/ 593 h 702"/>
              <a:gd name="T54" fmla="*/ 629 w 756"/>
              <a:gd name="T55" fmla="*/ 638 h 702"/>
              <a:gd name="T56" fmla="*/ 692 w 756"/>
              <a:gd name="T57" fmla="*/ 530 h 702"/>
              <a:gd name="T58" fmla="*/ 692 w 756"/>
              <a:gd name="T59" fmla="*/ 530 h 702"/>
              <a:gd name="T60" fmla="*/ 566 w 756"/>
              <a:gd name="T61" fmla="*/ 530 h 702"/>
              <a:gd name="T62" fmla="*/ 566 w 756"/>
              <a:gd name="T63" fmla="*/ 162 h 702"/>
              <a:gd name="T64" fmla="*/ 692 w 756"/>
              <a:gd name="T65" fmla="*/ 162 h 702"/>
              <a:gd name="T66" fmla="*/ 692 w 756"/>
              <a:gd name="T67" fmla="*/ 53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6" h="702">
                <a:moveTo>
                  <a:pt x="719" y="99"/>
                </a:moveTo>
                <a:lnTo>
                  <a:pt x="719" y="99"/>
                </a:lnTo>
                <a:cubicBezTo>
                  <a:pt x="692" y="99"/>
                  <a:pt x="692" y="99"/>
                  <a:pt x="692" y="99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692" y="27"/>
                  <a:pt x="674" y="0"/>
                  <a:pt x="64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7" y="0"/>
                  <a:pt x="0" y="27"/>
                  <a:pt x="0" y="45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83"/>
                  <a:pt x="17" y="701"/>
                  <a:pt x="36" y="701"/>
                </a:cubicBezTo>
                <a:cubicBezTo>
                  <a:pt x="647" y="701"/>
                  <a:pt x="647" y="701"/>
                  <a:pt x="647" y="701"/>
                </a:cubicBezTo>
                <a:cubicBezTo>
                  <a:pt x="674" y="701"/>
                  <a:pt x="692" y="683"/>
                  <a:pt x="692" y="656"/>
                </a:cubicBezTo>
                <a:cubicBezTo>
                  <a:pt x="692" y="593"/>
                  <a:pt x="692" y="593"/>
                  <a:pt x="692" y="593"/>
                </a:cubicBezTo>
                <a:cubicBezTo>
                  <a:pt x="719" y="593"/>
                  <a:pt x="719" y="593"/>
                  <a:pt x="719" y="593"/>
                </a:cubicBezTo>
                <a:cubicBezTo>
                  <a:pt x="737" y="593"/>
                  <a:pt x="755" y="575"/>
                  <a:pt x="755" y="557"/>
                </a:cubicBezTo>
                <a:cubicBezTo>
                  <a:pt x="755" y="143"/>
                  <a:pt x="755" y="143"/>
                  <a:pt x="755" y="143"/>
                </a:cubicBezTo>
                <a:cubicBezTo>
                  <a:pt x="755" y="117"/>
                  <a:pt x="737" y="99"/>
                  <a:pt x="719" y="99"/>
                </a:cubicBezTo>
                <a:close/>
                <a:moveTo>
                  <a:pt x="629" y="638"/>
                </a:moveTo>
                <a:lnTo>
                  <a:pt x="629" y="638"/>
                </a:lnTo>
                <a:cubicBezTo>
                  <a:pt x="53" y="638"/>
                  <a:pt x="53" y="638"/>
                  <a:pt x="53" y="638"/>
                </a:cubicBezTo>
                <a:cubicBezTo>
                  <a:pt x="53" y="63"/>
                  <a:pt x="53" y="63"/>
                  <a:pt x="53" y="63"/>
                </a:cubicBezTo>
                <a:cubicBezTo>
                  <a:pt x="629" y="63"/>
                  <a:pt x="629" y="63"/>
                  <a:pt x="629" y="63"/>
                </a:cubicBezTo>
                <a:cubicBezTo>
                  <a:pt x="629" y="99"/>
                  <a:pt x="629" y="99"/>
                  <a:pt x="629" y="99"/>
                </a:cubicBezTo>
                <a:cubicBezTo>
                  <a:pt x="539" y="99"/>
                  <a:pt x="539" y="99"/>
                  <a:pt x="539" y="99"/>
                </a:cubicBezTo>
                <a:cubicBezTo>
                  <a:pt x="521" y="99"/>
                  <a:pt x="503" y="117"/>
                  <a:pt x="503" y="143"/>
                </a:cubicBezTo>
                <a:cubicBezTo>
                  <a:pt x="503" y="557"/>
                  <a:pt x="503" y="557"/>
                  <a:pt x="503" y="557"/>
                </a:cubicBezTo>
                <a:cubicBezTo>
                  <a:pt x="503" y="575"/>
                  <a:pt x="521" y="593"/>
                  <a:pt x="539" y="593"/>
                </a:cubicBezTo>
                <a:cubicBezTo>
                  <a:pt x="629" y="593"/>
                  <a:pt x="629" y="593"/>
                  <a:pt x="629" y="593"/>
                </a:cubicBezTo>
                <a:lnTo>
                  <a:pt x="629" y="638"/>
                </a:lnTo>
                <a:close/>
                <a:moveTo>
                  <a:pt x="692" y="530"/>
                </a:moveTo>
                <a:lnTo>
                  <a:pt x="692" y="530"/>
                </a:lnTo>
                <a:cubicBezTo>
                  <a:pt x="566" y="530"/>
                  <a:pt x="566" y="530"/>
                  <a:pt x="566" y="530"/>
                </a:cubicBezTo>
                <a:cubicBezTo>
                  <a:pt x="566" y="162"/>
                  <a:pt x="566" y="162"/>
                  <a:pt x="566" y="162"/>
                </a:cubicBezTo>
                <a:cubicBezTo>
                  <a:pt x="692" y="162"/>
                  <a:pt x="692" y="162"/>
                  <a:pt x="692" y="162"/>
                </a:cubicBezTo>
                <a:lnTo>
                  <a:pt x="692" y="5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1B5F0D4F-40AC-0E45-86C5-34805265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284" y="8517317"/>
            <a:ext cx="110783" cy="110783"/>
          </a:xfrm>
          <a:custGeom>
            <a:avLst/>
            <a:gdLst>
              <a:gd name="T0" fmla="*/ 46 w 100"/>
              <a:gd name="T1" fmla="*/ 0 h 100"/>
              <a:gd name="T2" fmla="*/ 46 w 100"/>
              <a:gd name="T3" fmla="*/ 0 h 100"/>
              <a:gd name="T4" fmla="*/ 0 w 100"/>
              <a:gd name="T5" fmla="*/ 45 h 100"/>
              <a:gd name="T6" fmla="*/ 46 w 100"/>
              <a:gd name="T7" fmla="*/ 99 h 100"/>
              <a:gd name="T8" fmla="*/ 99 w 100"/>
              <a:gd name="T9" fmla="*/ 45 h 100"/>
              <a:gd name="T10" fmla="*/ 46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45"/>
                </a:cubicBezTo>
                <a:cubicBezTo>
                  <a:pt x="0" y="72"/>
                  <a:pt x="19" y="99"/>
                  <a:pt x="46" y="99"/>
                </a:cubicBezTo>
                <a:cubicBezTo>
                  <a:pt x="72" y="99"/>
                  <a:pt x="99" y="72"/>
                  <a:pt x="99" y="45"/>
                </a:cubicBezTo>
                <a:cubicBezTo>
                  <a:pt x="99" y="18"/>
                  <a:pt x="72" y="0"/>
                  <a:pt x="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6D57B1FF-0713-E144-BEA7-842CE53E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03" y="4981936"/>
            <a:ext cx="992219" cy="756207"/>
          </a:xfrm>
          <a:custGeom>
            <a:avLst/>
            <a:gdLst>
              <a:gd name="T0" fmla="*/ 863 w 909"/>
              <a:gd name="T1" fmla="*/ 693 h 694"/>
              <a:gd name="T2" fmla="*/ 863 w 909"/>
              <a:gd name="T3" fmla="*/ 693 h 694"/>
              <a:gd name="T4" fmla="*/ 45 w 909"/>
              <a:gd name="T5" fmla="*/ 693 h 694"/>
              <a:gd name="T6" fmla="*/ 0 w 909"/>
              <a:gd name="T7" fmla="*/ 648 h 694"/>
              <a:gd name="T8" fmla="*/ 0 w 909"/>
              <a:gd name="T9" fmla="*/ 46 h 694"/>
              <a:gd name="T10" fmla="*/ 45 w 909"/>
              <a:gd name="T11" fmla="*/ 0 h 694"/>
              <a:gd name="T12" fmla="*/ 342 w 909"/>
              <a:gd name="T13" fmla="*/ 0 h 694"/>
              <a:gd name="T14" fmla="*/ 378 w 909"/>
              <a:gd name="T15" fmla="*/ 10 h 694"/>
              <a:gd name="T16" fmla="*/ 468 w 909"/>
              <a:gd name="T17" fmla="*/ 108 h 694"/>
              <a:gd name="T18" fmla="*/ 863 w 909"/>
              <a:gd name="T19" fmla="*/ 108 h 694"/>
              <a:gd name="T20" fmla="*/ 908 w 909"/>
              <a:gd name="T21" fmla="*/ 154 h 694"/>
              <a:gd name="T22" fmla="*/ 908 w 909"/>
              <a:gd name="T23" fmla="*/ 648 h 694"/>
              <a:gd name="T24" fmla="*/ 863 w 909"/>
              <a:gd name="T25" fmla="*/ 693 h 694"/>
              <a:gd name="T26" fmla="*/ 63 w 909"/>
              <a:gd name="T27" fmla="*/ 639 h 694"/>
              <a:gd name="T28" fmla="*/ 63 w 909"/>
              <a:gd name="T29" fmla="*/ 639 h 694"/>
              <a:gd name="T30" fmla="*/ 854 w 909"/>
              <a:gd name="T31" fmla="*/ 639 h 694"/>
              <a:gd name="T32" fmla="*/ 854 w 909"/>
              <a:gd name="T33" fmla="*/ 162 h 694"/>
              <a:gd name="T34" fmla="*/ 459 w 909"/>
              <a:gd name="T35" fmla="*/ 162 h 694"/>
              <a:gd name="T36" fmla="*/ 432 w 909"/>
              <a:gd name="T37" fmla="*/ 154 h 694"/>
              <a:gd name="T38" fmla="*/ 342 w 909"/>
              <a:gd name="T39" fmla="*/ 55 h 694"/>
              <a:gd name="T40" fmla="*/ 63 w 909"/>
              <a:gd name="T41" fmla="*/ 55 h 694"/>
              <a:gd name="T42" fmla="*/ 63 w 909"/>
              <a:gd name="T43" fmla="*/ 639 h 694"/>
              <a:gd name="T44" fmla="*/ 477 w 909"/>
              <a:gd name="T45" fmla="*/ 108 h 694"/>
              <a:gd name="T46" fmla="*/ 477 w 909"/>
              <a:gd name="T47" fmla="*/ 108 h 694"/>
              <a:gd name="T48" fmla="*/ 342 w 909"/>
              <a:gd name="T49" fmla="*/ 55 h 694"/>
              <a:gd name="T50" fmla="*/ 342 w 909"/>
              <a:gd name="T51" fmla="*/ 5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9" h="694">
                <a:moveTo>
                  <a:pt x="863" y="693"/>
                </a:moveTo>
                <a:lnTo>
                  <a:pt x="863" y="693"/>
                </a:lnTo>
                <a:cubicBezTo>
                  <a:pt x="45" y="693"/>
                  <a:pt x="45" y="693"/>
                  <a:pt x="45" y="693"/>
                </a:cubicBezTo>
                <a:cubicBezTo>
                  <a:pt x="18" y="693"/>
                  <a:pt x="0" y="675"/>
                  <a:pt x="0" y="64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60" y="0"/>
                  <a:pt x="369" y="0"/>
                  <a:pt x="378" y="10"/>
                </a:cubicBezTo>
                <a:cubicBezTo>
                  <a:pt x="468" y="108"/>
                  <a:pt x="468" y="108"/>
                  <a:pt x="468" y="108"/>
                </a:cubicBezTo>
                <a:cubicBezTo>
                  <a:pt x="863" y="108"/>
                  <a:pt x="863" y="108"/>
                  <a:pt x="863" y="108"/>
                </a:cubicBezTo>
                <a:cubicBezTo>
                  <a:pt x="890" y="108"/>
                  <a:pt x="908" y="126"/>
                  <a:pt x="908" y="154"/>
                </a:cubicBezTo>
                <a:cubicBezTo>
                  <a:pt x="908" y="648"/>
                  <a:pt x="908" y="648"/>
                  <a:pt x="908" y="648"/>
                </a:cubicBezTo>
                <a:cubicBezTo>
                  <a:pt x="908" y="675"/>
                  <a:pt x="890" y="693"/>
                  <a:pt x="863" y="693"/>
                </a:cubicBezTo>
                <a:close/>
                <a:moveTo>
                  <a:pt x="63" y="639"/>
                </a:moveTo>
                <a:lnTo>
                  <a:pt x="63" y="639"/>
                </a:lnTo>
                <a:cubicBezTo>
                  <a:pt x="854" y="639"/>
                  <a:pt x="854" y="639"/>
                  <a:pt x="854" y="639"/>
                </a:cubicBezTo>
                <a:cubicBezTo>
                  <a:pt x="854" y="162"/>
                  <a:pt x="854" y="162"/>
                  <a:pt x="854" y="162"/>
                </a:cubicBezTo>
                <a:cubicBezTo>
                  <a:pt x="459" y="162"/>
                  <a:pt x="459" y="162"/>
                  <a:pt x="459" y="162"/>
                </a:cubicBezTo>
                <a:cubicBezTo>
                  <a:pt x="450" y="162"/>
                  <a:pt x="441" y="162"/>
                  <a:pt x="432" y="154"/>
                </a:cubicBezTo>
                <a:cubicBezTo>
                  <a:pt x="342" y="55"/>
                  <a:pt x="342" y="55"/>
                  <a:pt x="342" y="55"/>
                </a:cubicBezTo>
                <a:cubicBezTo>
                  <a:pt x="63" y="55"/>
                  <a:pt x="63" y="55"/>
                  <a:pt x="63" y="55"/>
                </a:cubicBezTo>
                <a:lnTo>
                  <a:pt x="63" y="639"/>
                </a:lnTo>
                <a:close/>
                <a:moveTo>
                  <a:pt x="477" y="108"/>
                </a:moveTo>
                <a:lnTo>
                  <a:pt x="477" y="108"/>
                </a:lnTo>
                <a:close/>
                <a:moveTo>
                  <a:pt x="342" y="55"/>
                </a:moveTo>
                <a:lnTo>
                  <a:pt x="342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3E1884AB-349F-2040-8A85-64BD436C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529" y="4981936"/>
            <a:ext cx="491293" cy="62617"/>
          </a:xfrm>
          <a:custGeom>
            <a:avLst/>
            <a:gdLst>
              <a:gd name="T0" fmla="*/ 422 w 450"/>
              <a:gd name="T1" fmla="*/ 55 h 56"/>
              <a:gd name="T2" fmla="*/ 422 w 450"/>
              <a:gd name="T3" fmla="*/ 55 h 56"/>
              <a:gd name="T4" fmla="*/ 27 w 450"/>
              <a:gd name="T5" fmla="*/ 55 h 56"/>
              <a:gd name="T6" fmla="*/ 0 w 450"/>
              <a:gd name="T7" fmla="*/ 27 h 56"/>
              <a:gd name="T8" fmla="*/ 27 w 450"/>
              <a:gd name="T9" fmla="*/ 0 h 56"/>
              <a:gd name="T10" fmla="*/ 422 w 450"/>
              <a:gd name="T11" fmla="*/ 0 h 56"/>
              <a:gd name="T12" fmla="*/ 449 w 450"/>
              <a:gd name="T13" fmla="*/ 27 h 56"/>
              <a:gd name="T14" fmla="*/ 422 w 450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0" h="56">
                <a:moveTo>
                  <a:pt x="422" y="55"/>
                </a:moveTo>
                <a:lnTo>
                  <a:pt x="422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7"/>
                </a:cubicBezTo>
                <a:cubicBezTo>
                  <a:pt x="0" y="10"/>
                  <a:pt x="9" y="0"/>
                  <a:pt x="27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40" y="0"/>
                  <a:pt x="449" y="10"/>
                  <a:pt x="449" y="27"/>
                </a:cubicBezTo>
                <a:cubicBezTo>
                  <a:pt x="449" y="46"/>
                  <a:pt x="440" y="55"/>
                  <a:pt x="422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3AF04AAB-0C80-3749-8168-19A55900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035" y="10954514"/>
            <a:ext cx="857354" cy="847721"/>
          </a:xfrm>
          <a:custGeom>
            <a:avLst/>
            <a:gdLst>
              <a:gd name="T0" fmla="*/ 737 w 783"/>
              <a:gd name="T1" fmla="*/ 0 h 774"/>
              <a:gd name="T2" fmla="*/ 737 w 783"/>
              <a:gd name="T3" fmla="*/ 0 h 774"/>
              <a:gd name="T4" fmla="*/ 45 w 783"/>
              <a:gd name="T5" fmla="*/ 0 h 774"/>
              <a:gd name="T6" fmla="*/ 0 w 783"/>
              <a:gd name="T7" fmla="*/ 36 h 774"/>
              <a:gd name="T8" fmla="*/ 0 w 783"/>
              <a:gd name="T9" fmla="*/ 189 h 774"/>
              <a:gd name="T10" fmla="*/ 45 w 783"/>
              <a:gd name="T11" fmla="*/ 225 h 774"/>
              <a:gd name="T12" fmla="*/ 45 w 783"/>
              <a:gd name="T13" fmla="*/ 225 h 774"/>
              <a:gd name="T14" fmla="*/ 45 w 783"/>
              <a:gd name="T15" fmla="*/ 737 h 774"/>
              <a:gd name="T16" fmla="*/ 90 w 783"/>
              <a:gd name="T17" fmla="*/ 773 h 774"/>
              <a:gd name="T18" fmla="*/ 701 w 783"/>
              <a:gd name="T19" fmla="*/ 773 h 774"/>
              <a:gd name="T20" fmla="*/ 737 w 783"/>
              <a:gd name="T21" fmla="*/ 737 h 774"/>
              <a:gd name="T22" fmla="*/ 737 w 783"/>
              <a:gd name="T23" fmla="*/ 225 h 774"/>
              <a:gd name="T24" fmla="*/ 737 w 783"/>
              <a:gd name="T25" fmla="*/ 225 h 774"/>
              <a:gd name="T26" fmla="*/ 782 w 783"/>
              <a:gd name="T27" fmla="*/ 189 h 774"/>
              <a:gd name="T28" fmla="*/ 782 w 783"/>
              <a:gd name="T29" fmla="*/ 36 h 774"/>
              <a:gd name="T30" fmla="*/ 737 w 783"/>
              <a:gd name="T31" fmla="*/ 0 h 774"/>
              <a:gd name="T32" fmla="*/ 63 w 783"/>
              <a:gd name="T33" fmla="*/ 54 h 774"/>
              <a:gd name="T34" fmla="*/ 63 w 783"/>
              <a:gd name="T35" fmla="*/ 54 h 774"/>
              <a:gd name="T36" fmla="*/ 728 w 783"/>
              <a:gd name="T37" fmla="*/ 54 h 774"/>
              <a:gd name="T38" fmla="*/ 728 w 783"/>
              <a:gd name="T39" fmla="*/ 162 h 774"/>
              <a:gd name="T40" fmla="*/ 701 w 783"/>
              <a:gd name="T41" fmla="*/ 162 h 774"/>
              <a:gd name="T42" fmla="*/ 629 w 783"/>
              <a:gd name="T43" fmla="*/ 162 h 774"/>
              <a:gd name="T44" fmla="*/ 153 w 783"/>
              <a:gd name="T45" fmla="*/ 162 h 774"/>
              <a:gd name="T46" fmla="*/ 90 w 783"/>
              <a:gd name="T47" fmla="*/ 162 h 774"/>
              <a:gd name="T48" fmla="*/ 63 w 783"/>
              <a:gd name="T49" fmla="*/ 162 h 774"/>
              <a:gd name="T50" fmla="*/ 63 w 783"/>
              <a:gd name="T51" fmla="*/ 54 h 774"/>
              <a:gd name="T52" fmla="*/ 684 w 783"/>
              <a:gd name="T53" fmla="*/ 719 h 774"/>
              <a:gd name="T54" fmla="*/ 684 w 783"/>
              <a:gd name="T55" fmla="*/ 719 h 774"/>
              <a:gd name="T56" fmla="*/ 108 w 783"/>
              <a:gd name="T57" fmla="*/ 719 h 774"/>
              <a:gd name="T58" fmla="*/ 108 w 783"/>
              <a:gd name="T59" fmla="*/ 225 h 774"/>
              <a:gd name="T60" fmla="*/ 153 w 783"/>
              <a:gd name="T61" fmla="*/ 225 h 774"/>
              <a:gd name="T62" fmla="*/ 629 w 783"/>
              <a:gd name="T63" fmla="*/ 225 h 774"/>
              <a:gd name="T64" fmla="*/ 684 w 783"/>
              <a:gd name="T65" fmla="*/ 225 h 774"/>
              <a:gd name="T66" fmla="*/ 684 w 783"/>
              <a:gd name="T67" fmla="*/ 719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83" h="774">
                <a:moveTo>
                  <a:pt x="737" y="0"/>
                </a:moveTo>
                <a:lnTo>
                  <a:pt x="737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7"/>
                  <a:pt x="18" y="225"/>
                  <a:pt x="45" y="225"/>
                </a:cubicBezTo>
                <a:lnTo>
                  <a:pt x="45" y="225"/>
                </a:lnTo>
                <a:cubicBezTo>
                  <a:pt x="45" y="737"/>
                  <a:pt x="45" y="737"/>
                  <a:pt x="45" y="737"/>
                </a:cubicBezTo>
                <a:cubicBezTo>
                  <a:pt x="45" y="755"/>
                  <a:pt x="63" y="773"/>
                  <a:pt x="90" y="773"/>
                </a:cubicBezTo>
                <a:cubicBezTo>
                  <a:pt x="701" y="773"/>
                  <a:pt x="701" y="773"/>
                  <a:pt x="701" y="773"/>
                </a:cubicBezTo>
                <a:cubicBezTo>
                  <a:pt x="720" y="773"/>
                  <a:pt x="737" y="755"/>
                  <a:pt x="737" y="737"/>
                </a:cubicBezTo>
                <a:cubicBezTo>
                  <a:pt x="737" y="225"/>
                  <a:pt x="737" y="225"/>
                  <a:pt x="737" y="225"/>
                </a:cubicBezTo>
                <a:lnTo>
                  <a:pt x="737" y="225"/>
                </a:lnTo>
                <a:cubicBezTo>
                  <a:pt x="773" y="225"/>
                  <a:pt x="782" y="207"/>
                  <a:pt x="782" y="189"/>
                </a:cubicBezTo>
                <a:cubicBezTo>
                  <a:pt x="782" y="36"/>
                  <a:pt x="782" y="36"/>
                  <a:pt x="782" y="36"/>
                </a:cubicBezTo>
                <a:cubicBezTo>
                  <a:pt x="782" y="18"/>
                  <a:pt x="773" y="0"/>
                  <a:pt x="737" y="0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728" y="54"/>
                  <a:pt x="728" y="54"/>
                  <a:pt x="728" y="54"/>
                </a:cubicBezTo>
                <a:cubicBezTo>
                  <a:pt x="728" y="162"/>
                  <a:pt x="728" y="162"/>
                  <a:pt x="728" y="162"/>
                </a:cubicBezTo>
                <a:cubicBezTo>
                  <a:pt x="701" y="162"/>
                  <a:pt x="701" y="162"/>
                  <a:pt x="701" y="162"/>
                </a:cubicBezTo>
                <a:cubicBezTo>
                  <a:pt x="629" y="162"/>
                  <a:pt x="629" y="162"/>
                  <a:pt x="629" y="162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63" y="162"/>
                  <a:pt x="63" y="162"/>
                  <a:pt x="63" y="162"/>
                </a:cubicBezTo>
                <a:lnTo>
                  <a:pt x="63" y="54"/>
                </a:lnTo>
                <a:close/>
                <a:moveTo>
                  <a:pt x="684" y="719"/>
                </a:moveTo>
                <a:lnTo>
                  <a:pt x="684" y="719"/>
                </a:lnTo>
                <a:cubicBezTo>
                  <a:pt x="108" y="719"/>
                  <a:pt x="108" y="719"/>
                  <a:pt x="108" y="71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53" y="225"/>
                  <a:pt x="153" y="225"/>
                  <a:pt x="153" y="225"/>
                </a:cubicBezTo>
                <a:cubicBezTo>
                  <a:pt x="629" y="225"/>
                  <a:pt x="629" y="225"/>
                  <a:pt x="629" y="225"/>
                </a:cubicBezTo>
                <a:cubicBezTo>
                  <a:pt x="684" y="225"/>
                  <a:pt x="684" y="225"/>
                  <a:pt x="684" y="225"/>
                </a:cubicBezTo>
                <a:lnTo>
                  <a:pt x="684" y="7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356B66A9-BEE9-0746-8FBB-8D2E7B20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830" y="11301309"/>
            <a:ext cx="178216" cy="57799"/>
          </a:xfrm>
          <a:custGeom>
            <a:avLst/>
            <a:gdLst>
              <a:gd name="T0" fmla="*/ 135 w 163"/>
              <a:gd name="T1" fmla="*/ 0 h 55"/>
              <a:gd name="T2" fmla="*/ 135 w 163"/>
              <a:gd name="T3" fmla="*/ 0 h 55"/>
              <a:gd name="T4" fmla="*/ 27 w 163"/>
              <a:gd name="T5" fmla="*/ 0 h 55"/>
              <a:gd name="T6" fmla="*/ 0 w 163"/>
              <a:gd name="T7" fmla="*/ 27 h 55"/>
              <a:gd name="T8" fmla="*/ 27 w 163"/>
              <a:gd name="T9" fmla="*/ 54 h 55"/>
              <a:gd name="T10" fmla="*/ 135 w 163"/>
              <a:gd name="T11" fmla="*/ 54 h 55"/>
              <a:gd name="T12" fmla="*/ 162 w 163"/>
              <a:gd name="T13" fmla="*/ 27 h 55"/>
              <a:gd name="T14" fmla="*/ 135 w 16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55">
                <a:moveTo>
                  <a:pt x="135" y="0"/>
                </a:moveTo>
                <a:lnTo>
                  <a:pt x="13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3" y="54"/>
                  <a:pt x="162" y="45"/>
                  <a:pt x="162" y="27"/>
                </a:cubicBezTo>
                <a:cubicBezTo>
                  <a:pt x="162" y="9"/>
                  <a:pt x="143" y="0"/>
                  <a:pt x="1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0">
            <a:extLst>
              <a:ext uri="{FF2B5EF4-FFF2-40B4-BE49-F238E27FC236}">
                <a16:creationId xmlns:a16="http://schemas.microsoft.com/office/drawing/2014/main" id="{99CBB144-A0CD-A146-BBA7-9E248BCA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462" y="4957854"/>
            <a:ext cx="857354" cy="814003"/>
          </a:xfrm>
          <a:custGeom>
            <a:avLst/>
            <a:gdLst>
              <a:gd name="T0" fmla="*/ 747 w 784"/>
              <a:gd name="T1" fmla="*/ 9 h 747"/>
              <a:gd name="T2" fmla="*/ 747 w 784"/>
              <a:gd name="T3" fmla="*/ 9 h 747"/>
              <a:gd name="T4" fmla="*/ 738 w 784"/>
              <a:gd name="T5" fmla="*/ 9 h 747"/>
              <a:gd name="T6" fmla="*/ 396 w 784"/>
              <a:gd name="T7" fmla="*/ 45 h 747"/>
              <a:gd name="T8" fmla="*/ 396 w 784"/>
              <a:gd name="T9" fmla="*/ 45 h 747"/>
              <a:gd name="T10" fmla="*/ 387 w 784"/>
              <a:gd name="T11" fmla="*/ 45 h 747"/>
              <a:gd name="T12" fmla="*/ 45 w 784"/>
              <a:gd name="T13" fmla="*/ 0 h 747"/>
              <a:gd name="T14" fmla="*/ 45 w 784"/>
              <a:gd name="T15" fmla="*/ 0 h 747"/>
              <a:gd name="T16" fmla="*/ 0 w 784"/>
              <a:gd name="T17" fmla="*/ 45 h 747"/>
              <a:gd name="T18" fmla="*/ 0 w 784"/>
              <a:gd name="T19" fmla="*/ 125 h 747"/>
              <a:gd name="T20" fmla="*/ 0 w 784"/>
              <a:gd name="T21" fmla="*/ 557 h 747"/>
              <a:gd name="T22" fmla="*/ 0 w 784"/>
              <a:gd name="T23" fmla="*/ 620 h 747"/>
              <a:gd name="T24" fmla="*/ 36 w 784"/>
              <a:gd name="T25" fmla="*/ 665 h 747"/>
              <a:gd name="T26" fmla="*/ 378 w 784"/>
              <a:gd name="T27" fmla="*/ 737 h 747"/>
              <a:gd name="T28" fmla="*/ 387 w 784"/>
              <a:gd name="T29" fmla="*/ 737 h 747"/>
              <a:gd name="T30" fmla="*/ 387 w 784"/>
              <a:gd name="T31" fmla="*/ 737 h 747"/>
              <a:gd name="T32" fmla="*/ 405 w 784"/>
              <a:gd name="T33" fmla="*/ 746 h 747"/>
              <a:gd name="T34" fmla="*/ 414 w 784"/>
              <a:gd name="T35" fmla="*/ 746 h 747"/>
              <a:gd name="T36" fmla="*/ 747 w 784"/>
              <a:gd name="T37" fmla="*/ 665 h 747"/>
              <a:gd name="T38" fmla="*/ 783 w 784"/>
              <a:gd name="T39" fmla="*/ 620 h 747"/>
              <a:gd name="T40" fmla="*/ 783 w 784"/>
              <a:gd name="T41" fmla="*/ 485 h 747"/>
              <a:gd name="T42" fmla="*/ 783 w 784"/>
              <a:gd name="T43" fmla="*/ 485 h 747"/>
              <a:gd name="T44" fmla="*/ 783 w 784"/>
              <a:gd name="T45" fmla="*/ 45 h 747"/>
              <a:gd name="T46" fmla="*/ 747 w 784"/>
              <a:gd name="T47" fmla="*/ 9 h 747"/>
              <a:gd name="T48" fmla="*/ 63 w 784"/>
              <a:gd name="T49" fmla="*/ 557 h 747"/>
              <a:gd name="T50" fmla="*/ 63 w 784"/>
              <a:gd name="T51" fmla="*/ 557 h 747"/>
              <a:gd name="T52" fmla="*/ 63 w 784"/>
              <a:gd name="T53" fmla="*/ 125 h 747"/>
              <a:gd name="T54" fmla="*/ 63 w 784"/>
              <a:gd name="T55" fmla="*/ 125 h 747"/>
              <a:gd name="T56" fmla="*/ 63 w 784"/>
              <a:gd name="T57" fmla="*/ 62 h 747"/>
              <a:gd name="T58" fmla="*/ 360 w 784"/>
              <a:gd name="T59" fmla="*/ 98 h 747"/>
              <a:gd name="T60" fmla="*/ 360 w 784"/>
              <a:gd name="T61" fmla="*/ 260 h 747"/>
              <a:gd name="T62" fmla="*/ 360 w 784"/>
              <a:gd name="T63" fmla="*/ 674 h 747"/>
              <a:gd name="T64" fmla="*/ 63 w 784"/>
              <a:gd name="T65" fmla="*/ 611 h 747"/>
              <a:gd name="T66" fmla="*/ 63 w 784"/>
              <a:gd name="T67" fmla="*/ 557 h 747"/>
              <a:gd name="T68" fmla="*/ 729 w 784"/>
              <a:gd name="T69" fmla="*/ 485 h 747"/>
              <a:gd name="T70" fmla="*/ 729 w 784"/>
              <a:gd name="T71" fmla="*/ 485 h 747"/>
              <a:gd name="T72" fmla="*/ 729 w 784"/>
              <a:gd name="T73" fmla="*/ 611 h 747"/>
              <a:gd name="T74" fmla="*/ 423 w 784"/>
              <a:gd name="T75" fmla="*/ 674 h 747"/>
              <a:gd name="T76" fmla="*/ 423 w 784"/>
              <a:gd name="T77" fmla="*/ 260 h 747"/>
              <a:gd name="T78" fmla="*/ 423 w 784"/>
              <a:gd name="T79" fmla="*/ 125 h 747"/>
              <a:gd name="T80" fmla="*/ 423 w 784"/>
              <a:gd name="T81" fmla="*/ 125 h 747"/>
              <a:gd name="T82" fmla="*/ 423 w 784"/>
              <a:gd name="T83" fmla="*/ 98 h 747"/>
              <a:gd name="T84" fmla="*/ 729 w 784"/>
              <a:gd name="T85" fmla="*/ 62 h 747"/>
              <a:gd name="T86" fmla="*/ 729 w 784"/>
              <a:gd name="T87" fmla="*/ 48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4" h="747">
                <a:moveTo>
                  <a:pt x="747" y="9"/>
                </a:moveTo>
                <a:lnTo>
                  <a:pt x="747" y="9"/>
                </a:lnTo>
                <a:cubicBezTo>
                  <a:pt x="747" y="9"/>
                  <a:pt x="747" y="9"/>
                  <a:pt x="738" y="9"/>
                </a:cubicBezTo>
                <a:cubicBezTo>
                  <a:pt x="396" y="45"/>
                  <a:pt x="396" y="45"/>
                  <a:pt x="396" y="45"/>
                </a:cubicBezTo>
                <a:lnTo>
                  <a:pt x="396" y="45"/>
                </a:lnTo>
                <a:lnTo>
                  <a:pt x="387" y="45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57"/>
                  <a:pt x="0" y="557"/>
                  <a:pt x="0" y="557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47"/>
                  <a:pt x="18" y="665"/>
                  <a:pt x="36" y="665"/>
                </a:cubicBezTo>
                <a:cubicBezTo>
                  <a:pt x="378" y="737"/>
                  <a:pt x="378" y="737"/>
                  <a:pt x="378" y="737"/>
                </a:cubicBezTo>
                <a:cubicBezTo>
                  <a:pt x="378" y="737"/>
                  <a:pt x="378" y="737"/>
                  <a:pt x="387" y="737"/>
                </a:cubicBezTo>
                <a:lnTo>
                  <a:pt x="387" y="737"/>
                </a:lnTo>
                <a:cubicBezTo>
                  <a:pt x="396" y="746"/>
                  <a:pt x="396" y="746"/>
                  <a:pt x="405" y="746"/>
                </a:cubicBezTo>
                <a:cubicBezTo>
                  <a:pt x="405" y="746"/>
                  <a:pt x="405" y="746"/>
                  <a:pt x="414" y="746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65" y="665"/>
                  <a:pt x="783" y="647"/>
                  <a:pt x="783" y="620"/>
                </a:cubicBezTo>
                <a:cubicBezTo>
                  <a:pt x="783" y="485"/>
                  <a:pt x="783" y="485"/>
                  <a:pt x="783" y="485"/>
                </a:cubicBezTo>
                <a:lnTo>
                  <a:pt x="783" y="485"/>
                </a:lnTo>
                <a:cubicBezTo>
                  <a:pt x="783" y="45"/>
                  <a:pt x="783" y="45"/>
                  <a:pt x="783" y="45"/>
                </a:cubicBezTo>
                <a:cubicBezTo>
                  <a:pt x="783" y="26"/>
                  <a:pt x="765" y="9"/>
                  <a:pt x="747" y="9"/>
                </a:cubicBezTo>
                <a:close/>
                <a:moveTo>
                  <a:pt x="63" y="557"/>
                </a:moveTo>
                <a:lnTo>
                  <a:pt x="63" y="557"/>
                </a:lnTo>
                <a:cubicBezTo>
                  <a:pt x="63" y="125"/>
                  <a:pt x="63" y="125"/>
                  <a:pt x="63" y="125"/>
                </a:cubicBezTo>
                <a:lnTo>
                  <a:pt x="63" y="125"/>
                </a:lnTo>
                <a:cubicBezTo>
                  <a:pt x="63" y="62"/>
                  <a:pt x="63" y="62"/>
                  <a:pt x="63" y="62"/>
                </a:cubicBezTo>
                <a:cubicBezTo>
                  <a:pt x="360" y="98"/>
                  <a:pt x="360" y="98"/>
                  <a:pt x="360" y="98"/>
                </a:cubicBezTo>
                <a:cubicBezTo>
                  <a:pt x="360" y="260"/>
                  <a:pt x="360" y="260"/>
                  <a:pt x="360" y="260"/>
                </a:cubicBezTo>
                <a:cubicBezTo>
                  <a:pt x="360" y="674"/>
                  <a:pt x="360" y="674"/>
                  <a:pt x="360" y="674"/>
                </a:cubicBezTo>
                <a:cubicBezTo>
                  <a:pt x="63" y="611"/>
                  <a:pt x="63" y="611"/>
                  <a:pt x="63" y="611"/>
                </a:cubicBezTo>
                <a:lnTo>
                  <a:pt x="63" y="557"/>
                </a:lnTo>
                <a:close/>
                <a:moveTo>
                  <a:pt x="729" y="485"/>
                </a:moveTo>
                <a:lnTo>
                  <a:pt x="729" y="485"/>
                </a:lnTo>
                <a:cubicBezTo>
                  <a:pt x="729" y="611"/>
                  <a:pt x="729" y="611"/>
                  <a:pt x="729" y="611"/>
                </a:cubicBezTo>
                <a:cubicBezTo>
                  <a:pt x="423" y="674"/>
                  <a:pt x="423" y="674"/>
                  <a:pt x="423" y="674"/>
                </a:cubicBezTo>
                <a:cubicBezTo>
                  <a:pt x="423" y="260"/>
                  <a:pt x="423" y="260"/>
                  <a:pt x="423" y="260"/>
                </a:cubicBezTo>
                <a:cubicBezTo>
                  <a:pt x="423" y="125"/>
                  <a:pt x="423" y="125"/>
                  <a:pt x="423" y="125"/>
                </a:cubicBezTo>
                <a:lnTo>
                  <a:pt x="423" y="125"/>
                </a:lnTo>
                <a:cubicBezTo>
                  <a:pt x="423" y="98"/>
                  <a:pt x="423" y="98"/>
                  <a:pt x="423" y="98"/>
                </a:cubicBezTo>
                <a:cubicBezTo>
                  <a:pt x="729" y="62"/>
                  <a:pt x="729" y="62"/>
                  <a:pt x="729" y="62"/>
                </a:cubicBezTo>
                <a:lnTo>
                  <a:pt x="729" y="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1">
            <a:extLst>
              <a:ext uri="{FF2B5EF4-FFF2-40B4-BE49-F238E27FC236}">
                <a16:creationId xmlns:a16="http://schemas.microsoft.com/office/drawing/2014/main" id="{503DF887-ECAC-C849-B867-3507167F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426" y="7891159"/>
            <a:ext cx="924786" cy="1001852"/>
          </a:xfrm>
          <a:custGeom>
            <a:avLst/>
            <a:gdLst>
              <a:gd name="T0" fmla="*/ 845 w 846"/>
              <a:gd name="T1" fmla="*/ 108 h 918"/>
              <a:gd name="T2" fmla="*/ 845 w 846"/>
              <a:gd name="T3" fmla="*/ 108 h 918"/>
              <a:gd name="T4" fmla="*/ 809 w 846"/>
              <a:gd name="T5" fmla="*/ 72 h 918"/>
              <a:gd name="T6" fmla="*/ 719 w 846"/>
              <a:gd name="T7" fmla="*/ 72 h 918"/>
              <a:gd name="T8" fmla="*/ 719 w 846"/>
              <a:gd name="T9" fmla="*/ 36 h 918"/>
              <a:gd name="T10" fmla="*/ 692 w 846"/>
              <a:gd name="T11" fmla="*/ 0 h 918"/>
              <a:gd name="T12" fmla="*/ 656 w 846"/>
              <a:gd name="T13" fmla="*/ 36 h 918"/>
              <a:gd name="T14" fmla="*/ 656 w 846"/>
              <a:gd name="T15" fmla="*/ 72 h 918"/>
              <a:gd name="T16" fmla="*/ 188 w 846"/>
              <a:gd name="T17" fmla="*/ 72 h 918"/>
              <a:gd name="T18" fmla="*/ 188 w 846"/>
              <a:gd name="T19" fmla="*/ 36 h 918"/>
              <a:gd name="T20" fmla="*/ 162 w 846"/>
              <a:gd name="T21" fmla="*/ 0 h 918"/>
              <a:gd name="T22" fmla="*/ 126 w 846"/>
              <a:gd name="T23" fmla="*/ 36 h 918"/>
              <a:gd name="T24" fmla="*/ 126 w 846"/>
              <a:gd name="T25" fmla="*/ 72 h 918"/>
              <a:gd name="T26" fmla="*/ 44 w 846"/>
              <a:gd name="T27" fmla="*/ 72 h 918"/>
              <a:gd name="T28" fmla="*/ 0 w 846"/>
              <a:gd name="T29" fmla="*/ 108 h 918"/>
              <a:gd name="T30" fmla="*/ 0 w 846"/>
              <a:gd name="T31" fmla="*/ 323 h 918"/>
              <a:gd name="T32" fmla="*/ 0 w 846"/>
              <a:gd name="T33" fmla="*/ 333 h 918"/>
              <a:gd name="T34" fmla="*/ 0 w 846"/>
              <a:gd name="T35" fmla="*/ 350 h 918"/>
              <a:gd name="T36" fmla="*/ 0 w 846"/>
              <a:gd name="T37" fmla="*/ 872 h 918"/>
              <a:gd name="T38" fmla="*/ 44 w 846"/>
              <a:gd name="T39" fmla="*/ 917 h 918"/>
              <a:gd name="T40" fmla="*/ 809 w 846"/>
              <a:gd name="T41" fmla="*/ 917 h 918"/>
              <a:gd name="T42" fmla="*/ 845 w 846"/>
              <a:gd name="T43" fmla="*/ 872 h 918"/>
              <a:gd name="T44" fmla="*/ 845 w 846"/>
              <a:gd name="T45" fmla="*/ 350 h 918"/>
              <a:gd name="T46" fmla="*/ 845 w 846"/>
              <a:gd name="T47" fmla="*/ 333 h 918"/>
              <a:gd name="T48" fmla="*/ 845 w 846"/>
              <a:gd name="T49" fmla="*/ 323 h 918"/>
              <a:gd name="T50" fmla="*/ 845 w 846"/>
              <a:gd name="T51" fmla="*/ 108 h 918"/>
              <a:gd name="T52" fmla="*/ 63 w 846"/>
              <a:gd name="T53" fmla="*/ 126 h 918"/>
              <a:gd name="T54" fmla="*/ 63 w 846"/>
              <a:gd name="T55" fmla="*/ 126 h 918"/>
              <a:gd name="T56" fmla="*/ 126 w 846"/>
              <a:gd name="T57" fmla="*/ 126 h 918"/>
              <a:gd name="T58" fmla="*/ 126 w 846"/>
              <a:gd name="T59" fmla="*/ 162 h 918"/>
              <a:gd name="T60" fmla="*/ 162 w 846"/>
              <a:gd name="T61" fmla="*/ 189 h 918"/>
              <a:gd name="T62" fmla="*/ 188 w 846"/>
              <a:gd name="T63" fmla="*/ 162 h 918"/>
              <a:gd name="T64" fmla="*/ 188 w 846"/>
              <a:gd name="T65" fmla="*/ 126 h 918"/>
              <a:gd name="T66" fmla="*/ 656 w 846"/>
              <a:gd name="T67" fmla="*/ 126 h 918"/>
              <a:gd name="T68" fmla="*/ 656 w 846"/>
              <a:gd name="T69" fmla="*/ 162 h 918"/>
              <a:gd name="T70" fmla="*/ 692 w 846"/>
              <a:gd name="T71" fmla="*/ 189 h 918"/>
              <a:gd name="T72" fmla="*/ 719 w 846"/>
              <a:gd name="T73" fmla="*/ 162 h 918"/>
              <a:gd name="T74" fmla="*/ 719 w 846"/>
              <a:gd name="T75" fmla="*/ 126 h 918"/>
              <a:gd name="T76" fmla="*/ 791 w 846"/>
              <a:gd name="T77" fmla="*/ 126 h 918"/>
              <a:gd name="T78" fmla="*/ 791 w 846"/>
              <a:gd name="T79" fmla="*/ 306 h 918"/>
              <a:gd name="T80" fmla="*/ 63 w 846"/>
              <a:gd name="T81" fmla="*/ 306 h 918"/>
              <a:gd name="T82" fmla="*/ 63 w 846"/>
              <a:gd name="T83" fmla="*/ 126 h 918"/>
              <a:gd name="T84" fmla="*/ 791 w 846"/>
              <a:gd name="T85" fmla="*/ 854 h 918"/>
              <a:gd name="T86" fmla="*/ 791 w 846"/>
              <a:gd name="T87" fmla="*/ 854 h 918"/>
              <a:gd name="T88" fmla="*/ 63 w 846"/>
              <a:gd name="T89" fmla="*/ 854 h 918"/>
              <a:gd name="T90" fmla="*/ 63 w 846"/>
              <a:gd name="T91" fmla="*/ 359 h 918"/>
              <a:gd name="T92" fmla="*/ 791 w 846"/>
              <a:gd name="T93" fmla="*/ 359 h 918"/>
              <a:gd name="T94" fmla="*/ 791 w 846"/>
              <a:gd name="T95" fmla="*/ 854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46" h="918">
                <a:moveTo>
                  <a:pt x="845" y="108"/>
                </a:moveTo>
                <a:lnTo>
                  <a:pt x="845" y="108"/>
                </a:lnTo>
                <a:cubicBezTo>
                  <a:pt x="845" y="81"/>
                  <a:pt x="827" y="72"/>
                  <a:pt x="809" y="72"/>
                </a:cubicBezTo>
                <a:cubicBezTo>
                  <a:pt x="719" y="72"/>
                  <a:pt x="719" y="72"/>
                  <a:pt x="719" y="72"/>
                </a:cubicBezTo>
                <a:cubicBezTo>
                  <a:pt x="719" y="36"/>
                  <a:pt x="719" y="36"/>
                  <a:pt x="719" y="36"/>
                </a:cubicBezTo>
                <a:cubicBezTo>
                  <a:pt x="719" y="18"/>
                  <a:pt x="701" y="0"/>
                  <a:pt x="692" y="0"/>
                </a:cubicBezTo>
                <a:cubicBezTo>
                  <a:pt x="674" y="0"/>
                  <a:pt x="656" y="18"/>
                  <a:pt x="656" y="36"/>
                </a:cubicBezTo>
                <a:cubicBezTo>
                  <a:pt x="656" y="72"/>
                  <a:pt x="656" y="72"/>
                  <a:pt x="656" y="72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88" y="18"/>
                  <a:pt x="179" y="0"/>
                  <a:pt x="162" y="0"/>
                </a:cubicBezTo>
                <a:cubicBezTo>
                  <a:pt x="143" y="0"/>
                  <a:pt x="126" y="18"/>
                  <a:pt x="126" y="36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18" y="72"/>
                  <a:pt x="0" y="90"/>
                  <a:pt x="0" y="108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42"/>
                  <a:pt x="0" y="342"/>
                  <a:pt x="0" y="350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890"/>
                  <a:pt x="18" y="917"/>
                  <a:pt x="44" y="917"/>
                </a:cubicBezTo>
                <a:cubicBezTo>
                  <a:pt x="809" y="917"/>
                  <a:pt x="809" y="917"/>
                  <a:pt x="809" y="917"/>
                </a:cubicBezTo>
                <a:cubicBezTo>
                  <a:pt x="827" y="917"/>
                  <a:pt x="845" y="890"/>
                  <a:pt x="845" y="872"/>
                </a:cubicBezTo>
                <a:cubicBezTo>
                  <a:pt x="845" y="350"/>
                  <a:pt x="845" y="350"/>
                  <a:pt x="845" y="350"/>
                </a:cubicBezTo>
                <a:cubicBezTo>
                  <a:pt x="845" y="342"/>
                  <a:pt x="845" y="342"/>
                  <a:pt x="845" y="333"/>
                </a:cubicBezTo>
                <a:cubicBezTo>
                  <a:pt x="845" y="333"/>
                  <a:pt x="845" y="333"/>
                  <a:pt x="845" y="323"/>
                </a:cubicBezTo>
                <a:lnTo>
                  <a:pt x="845" y="108"/>
                </a:lnTo>
                <a:close/>
                <a:moveTo>
                  <a:pt x="63" y="126"/>
                </a:moveTo>
                <a:lnTo>
                  <a:pt x="63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26" y="180"/>
                  <a:pt x="143" y="189"/>
                  <a:pt x="162" y="189"/>
                </a:cubicBezTo>
                <a:cubicBezTo>
                  <a:pt x="179" y="189"/>
                  <a:pt x="188" y="180"/>
                  <a:pt x="188" y="162"/>
                </a:cubicBezTo>
                <a:cubicBezTo>
                  <a:pt x="188" y="126"/>
                  <a:pt x="188" y="126"/>
                  <a:pt x="188" y="126"/>
                </a:cubicBezTo>
                <a:cubicBezTo>
                  <a:pt x="656" y="126"/>
                  <a:pt x="656" y="126"/>
                  <a:pt x="656" y="126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80"/>
                  <a:pt x="674" y="189"/>
                  <a:pt x="692" y="189"/>
                </a:cubicBezTo>
                <a:cubicBezTo>
                  <a:pt x="701" y="189"/>
                  <a:pt x="719" y="180"/>
                  <a:pt x="719" y="162"/>
                </a:cubicBezTo>
                <a:cubicBezTo>
                  <a:pt x="719" y="126"/>
                  <a:pt x="719" y="126"/>
                  <a:pt x="719" y="126"/>
                </a:cubicBezTo>
                <a:cubicBezTo>
                  <a:pt x="791" y="126"/>
                  <a:pt x="791" y="126"/>
                  <a:pt x="791" y="126"/>
                </a:cubicBezTo>
                <a:cubicBezTo>
                  <a:pt x="791" y="306"/>
                  <a:pt x="791" y="306"/>
                  <a:pt x="791" y="306"/>
                </a:cubicBezTo>
                <a:cubicBezTo>
                  <a:pt x="63" y="306"/>
                  <a:pt x="63" y="306"/>
                  <a:pt x="63" y="306"/>
                </a:cubicBezTo>
                <a:lnTo>
                  <a:pt x="63" y="126"/>
                </a:lnTo>
                <a:close/>
                <a:moveTo>
                  <a:pt x="791" y="854"/>
                </a:moveTo>
                <a:lnTo>
                  <a:pt x="791" y="854"/>
                </a:lnTo>
                <a:cubicBezTo>
                  <a:pt x="63" y="854"/>
                  <a:pt x="63" y="854"/>
                  <a:pt x="63" y="854"/>
                </a:cubicBezTo>
                <a:cubicBezTo>
                  <a:pt x="63" y="359"/>
                  <a:pt x="63" y="359"/>
                  <a:pt x="63" y="359"/>
                </a:cubicBezTo>
                <a:cubicBezTo>
                  <a:pt x="791" y="359"/>
                  <a:pt x="791" y="359"/>
                  <a:pt x="791" y="359"/>
                </a:cubicBezTo>
                <a:lnTo>
                  <a:pt x="791" y="8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2">
            <a:extLst>
              <a:ext uri="{FF2B5EF4-FFF2-40B4-BE49-F238E27FC236}">
                <a16:creationId xmlns:a16="http://schemas.microsoft.com/office/drawing/2014/main" id="{486703DA-35DA-D442-97E3-358728E9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4240" y="8098275"/>
            <a:ext cx="341977" cy="57799"/>
          </a:xfrm>
          <a:custGeom>
            <a:avLst/>
            <a:gdLst>
              <a:gd name="T0" fmla="*/ 287 w 315"/>
              <a:gd name="T1" fmla="*/ 0 h 55"/>
              <a:gd name="T2" fmla="*/ 287 w 315"/>
              <a:gd name="T3" fmla="*/ 0 h 55"/>
              <a:gd name="T4" fmla="*/ 26 w 315"/>
              <a:gd name="T5" fmla="*/ 0 h 55"/>
              <a:gd name="T6" fmla="*/ 0 w 315"/>
              <a:gd name="T7" fmla="*/ 27 h 55"/>
              <a:gd name="T8" fmla="*/ 26 w 315"/>
              <a:gd name="T9" fmla="*/ 54 h 55"/>
              <a:gd name="T10" fmla="*/ 287 w 315"/>
              <a:gd name="T11" fmla="*/ 54 h 55"/>
              <a:gd name="T12" fmla="*/ 314 w 315"/>
              <a:gd name="T13" fmla="*/ 27 h 55"/>
              <a:gd name="T14" fmla="*/ 287 w 31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55">
                <a:moveTo>
                  <a:pt x="287" y="0"/>
                </a:moveTo>
                <a:lnTo>
                  <a:pt x="287" y="0"/>
                </a:ln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45"/>
                  <a:pt x="8" y="54"/>
                  <a:pt x="26" y="54"/>
                </a:cubicBezTo>
                <a:cubicBezTo>
                  <a:pt x="287" y="54"/>
                  <a:pt x="287" y="54"/>
                  <a:pt x="287" y="54"/>
                </a:cubicBezTo>
                <a:cubicBezTo>
                  <a:pt x="305" y="54"/>
                  <a:pt x="314" y="45"/>
                  <a:pt x="314" y="27"/>
                </a:cubicBezTo>
                <a:cubicBezTo>
                  <a:pt x="314" y="9"/>
                  <a:pt x="305" y="0"/>
                  <a:pt x="28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3">
            <a:extLst>
              <a:ext uri="{FF2B5EF4-FFF2-40B4-BE49-F238E27FC236}">
                <a16:creationId xmlns:a16="http://schemas.microsoft.com/office/drawing/2014/main" id="{1A435E41-92C3-5246-8854-09F491FF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441" y="8430618"/>
            <a:ext cx="207112" cy="284181"/>
          </a:xfrm>
          <a:custGeom>
            <a:avLst/>
            <a:gdLst>
              <a:gd name="T0" fmla="*/ 81 w 190"/>
              <a:gd name="T1" fmla="*/ 144 h 262"/>
              <a:gd name="T2" fmla="*/ 81 w 190"/>
              <a:gd name="T3" fmla="*/ 144 h 262"/>
              <a:gd name="T4" fmla="*/ 9 w 190"/>
              <a:gd name="T5" fmla="*/ 207 h 262"/>
              <a:gd name="T6" fmla="*/ 0 w 190"/>
              <a:gd name="T7" fmla="*/ 234 h 262"/>
              <a:gd name="T8" fmla="*/ 27 w 190"/>
              <a:gd name="T9" fmla="*/ 261 h 262"/>
              <a:gd name="T10" fmla="*/ 171 w 190"/>
              <a:gd name="T11" fmla="*/ 261 h 262"/>
              <a:gd name="T12" fmla="*/ 189 w 190"/>
              <a:gd name="T13" fmla="*/ 234 h 262"/>
              <a:gd name="T14" fmla="*/ 171 w 190"/>
              <a:gd name="T15" fmla="*/ 207 h 262"/>
              <a:gd name="T16" fmla="*/ 81 w 190"/>
              <a:gd name="T17" fmla="*/ 207 h 262"/>
              <a:gd name="T18" fmla="*/ 117 w 190"/>
              <a:gd name="T19" fmla="*/ 180 h 262"/>
              <a:gd name="T20" fmla="*/ 189 w 190"/>
              <a:gd name="T21" fmla="*/ 81 h 262"/>
              <a:gd name="T22" fmla="*/ 189 w 190"/>
              <a:gd name="T23" fmla="*/ 81 h 262"/>
              <a:gd name="T24" fmla="*/ 99 w 190"/>
              <a:gd name="T25" fmla="*/ 0 h 262"/>
              <a:gd name="T26" fmla="*/ 19 w 190"/>
              <a:gd name="T27" fmla="*/ 36 h 262"/>
              <a:gd name="T28" fmla="*/ 9 w 190"/>
              <a:gd name="T29" fmla="*/ 55 h 262"/>
              <a:gd name="T30" fmla="*/ 36 w 190"/>
              <a:gd name="T31" fmla="*/ 81 h 262"/>
              <a:gd name="T32" fmla="*/ 55 w 190"/>
              <a:gd name="T33" fmla="*/ 72 h 262"/>
              <a:gd name="T34" fmla="*/ 99 w 190"/>
              <a:gd name="T35" fmla="*/ 45 h 262"/>
              <a:gd name="T36" fmla="*/ 127 w 190"/>
              <a:gd name="T37" fmla="*/ 81 h 262"/>
              <a:gd name="T38" fmla="*/ 81 w 190"/>
              <a:gd name="T39" fmla="*/ 14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0" h="262">
                <a:moveTo>
                  <a:pt x="81" y="144"/>
                </a:moveTo>
                <a:lnTo>
                  <a:pt x="81" y="144"/>
                </a:lnTo>
                <a:cubicBezTo>
                  <a:pt x="9" y="207"/>
                  <a:pt x="9" y="207"/>
                  <a:pt x="9" y="207"/>
                </a:cubicBezTo>
                <a:cubicBezTo>
                  <a:pt x="0" y="216"/>
                  <a:pt x="0" y="225"/>
                  <a:pt x="0" y="234"/>
                </a:cubicBezTo>
                <a:cubicBezTo>
                  <a:pt x="0" y="252"/>
                  <a:pt x="9" y="261"/>
                  <a:pt x="27" y="261"/>
                </a:cubicBezTo>
                <a:cubicBezTo>
                  <a:pt x="171" y="261"/>
                  <a:pt x="171" y="261"/>
                  <a:pt x="171" y="261"/>
                </a:cubicBezTo>
                <a:cubicBezTo>
                  <a:pt x="180" y="261"/>
                  <a:pt x="189" y="252"/>
                  <a:pt x="189" y="234"/>
                </a:cubicBezTo>
                <a:cubicBezTo>
                  <a:pt x="189" y="225"/>
                  <a:pt x="180" y="207"/>
                  <a:pt x="171" y="207"/>
                </a:cubicBezTo>
                <a:cubicBezTo>
                  <a:pt x="81" y="207"/>
                  <a:pt x="81" y="207"/>
                  <a:pt x="81" y="207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62" y="144"/>
                  <a:pt x="189" y="126"/>
                  <a:pt x="189" y="81"/>
                </a:cubicBezTo>
                <a:lnTo>
                  <a:pt x="189" y="81"/>
                </a:lnTo>
                <a:cubicBezTo>
                  <a:pt x="189" y="27"/>
                  <a:pt x="153" y="0"/>
                  <a:pt x="99" y="0"/>
                </a:cubicBezTo>
                <a:cubicBezTo>
                  <a:pt x="63" y="0"/>
                  <a:pt x="36" y="9"/>
                  <a:pt x="19" y="36"/>
                </a:cubicBezTo>
                <a:cubicBezTo>
                  <a:pt x="9" y="45"/>
                  <a:pt x="9" y="45"/>
                  <a:pt x="9" y="55"/>
                </a:cubicBezTo>
                <a:cubicBezTo>
                  <a:pt x="9" y="72"/>
                  <a:pt x="19" y="81"/>
                  <a:pt x="36" y="81"/>
                </a:cubicBezTo>
                <a:cubicBezTo>
                  <a:pt x="45" y="81"/>
                  <a:pt x="45" y="72"/>
                  <a:pt x="55" y="72"/>
                </a:cubicBezTo>
                <a:cubicBezTo>
                  <a:pt x="63" y="55"/>
                  <a:pt x="81" y="45"/>
                  <a:pt x="99" y="45"/>
                </a:cubicBezTo>
                <a:cubicBezTo>
                  <a:pt x="117" y="45"/>
                  <a:pt x="127" y="63"/>
                  <a:pt x="127" y="81"/>
                </a:cubicBezTo>
                <a:cubicBezTo>
                  <a:pt x="127" y="108"/>
                  <a:pt x="117" y="117"/>
                  <a:pt x="81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4">
            <a:extLst>
              <a:ext uri="{FF2B5EF4-FFF2-40B4-BE49-F238E27FC236}">
                <a16:creationId xmlns:a16="http://schemas.microsoft.com/office/drawing/2014/main" id="{4D1D0D6F-2589-BF4B-A5DC-C81F6C0B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1719" y="8430618"/>
            <a:ext cx="207115" cy="284181"/>
          </a:xfrm>
          <a:custGeom>
            <a:avLst/>
            <a:gdLst>
              <a:gd name="T0" fmla="*/ 27 w 190"/>
              <a:gd name="T1" fmla="*/ 55 h 262"/>
              <a:gd name="T2" fmla="*/ 27 w 190"/>
              <a:gd name="T3" fmla="*/ 55 h 262"/>
              <a:gd name="T4" fmla="*/ 117 w 190"/>
              <a:gd name="T5" fmla="*/ 55 h 262"/>
              <a:gd name="T6" fmla="*/ 27 w 190"/>
              <a:gd name="T7" fmla="*/ 216 h 262"/>
              <a:gd name="T8" fmla="*/ 18 w 190"/>
              <a:gd name="T9" fmla="*/ 234 h 262"/>
              <a:gd name="T10" fmla="*/ 54 w 190"/>
              <a:gd name="T11" fmla="*/ 261 h 262"/>
              <a:gd name="T12" fmla="*/ 81 w 190"/>
              <a:gd name="T13" fmla="*/ 243 h 262"/>
              <a:gd name="T14" fmla="*/ 180 w 190"/>
              <a:gd name="T15" fmla="*/ 55 h 262"/>
              <a:gd name="T16" fmla="*/ 189 w 190"/>
              <a:gd name="T17" fmla="*/ 27 h 262"/>
              <a:gd name="T18" fmla="*/ 162 w 190"/>
              <a:gd name="T19" fmla="*/ 0 h 262"/>
              <a:gd name="T20" fmla="*/ 27 w 190"/>
              <a:gd name="T21" fmla="*/ 0 h 262"/>
              <a:gd name="T22" fmla="*/ 0 w 190"/>
              <a:gd name="T23" fmla="*/ 27 h 262"/>
              <a:gd name="T24" fmla="*/ 27 w 190"/>
              <a:gd name="T25" fmla="*/ 5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262">
                <a:moveTo>
                  <a:pt x="27" y="55"/>
                </a:moveTo>
                <a:lnTo>
                  <a:pt x="27" y="55"/>
                </a:lnTo>
                <a:cubicBezTo>
                  <a:pt x="117" y="55"/>
                  <a:pt x="117" y="55"/>
                  <a:pt x="117" y="55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25"/>
                  <a:pt x="18" y="234"/>
                  <a:pt x="18" y="234"/>
                </a:cubicBezTo>
                <a:cubicBezTo>
                  <a:pt x="18" y="252"/>
                  <a:pt x="36" y="261"/>
                  <a:pt x="54" y="261"/>
                </a:cubicBezTo>
                <a:cubicBezTo>
                  <a:pt x="63" y="261"/>
                  <a:pt x="72" y="261"/>
                  <a:pt x="81" y="243"/>
                </a:cubicBezTo>
                <a:cubicBezTo>
                  <a:pt x="180" y="55"/>
                  <a:pt x="180" y="55"/>
                  <a:pt x="180" y="55"/>
                </a:cubicBezTo>
                <a:cubicBezTo>
                  <a:pt x="189" y="45"/>
                  <a:pt x="189" y="36"/>
                  <a:pt x="189" y="27"/>
                </a:cubicBezTo>
                <a:cubicBezTo>
                  <a:pt x="189" y="9"/>
                  <a:pt x="180" y="0"/>
                  <a:pt x="16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5"/>
                  <a:pt x="27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5">
            <a:extLst>
              <a:ext uri="{FF2B5EF4-FFF2-40B4-BE49-F238E27FC236}">
                <a16:creationId xmlns:a16="http://schemas.microsoft.com/office/drawing/2014/main" id="{F6FE2BFA-8810-5D44-8D72-5E399C5A3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829" y="10877449"/>
            <a:ext cx="886254" cy="992219"/>
          </a:xfrm>
          <a:custGeom>
            <a:avLst/>
            <a:gdLst>
              <a:gd name="T0" fmla="*/ 801 w 811"/>
              <a:gd name="T1" fmla="*/ 252 h 909"/>
              <a:gd name="T2" fmla="*/ 801 w 811"/>
              <a:gd name="T3" fmla="*/ 252 h 909"/>
              <a:gd name="T4" fmla="*/ 801 w 811"/>
              <a:gd name="T5" fmla="*/ 225 h 909"/>
              <a:gd name="T6" fmla="*/ 576 w 811"/>
              <a:gd name="T7" fmla="*/ 9 h 909"/>
              <a:gd name="T8" fmla="*/ 576 w 811"/>
              <a:gd name="T9" fmla="*/ 9 h 909"/>
              <a:gd name="T10" fmla="*/ 576 w 811"/>
              <a:gd name="T11" fmla="*/ 9 h 909"/>
              <a:gd name="T12" fmla="*/ 576 w 811"/>
              <a:gd name="T13" fmla="*/ 9 h 909"/>
              <a:gd name="T14" fmla="*/ 576 w 811"/>
              <a:gd name="T15" fmla="*/ 9 h 909"/>
              <a:gd name="T16" fmla="*/ 576 w 811"/>
              <a:gd name="T17" fmla="*/ 9 h 909"/>
              <a:gd name="T18" fmla="*/ 567 w 811"/>
              <a:gd name="T19" fmla="*/ 9 h 909"/>
              <a:gd name="T20" fmla="*/ 567 w 811"/>
              <a:gd name="T21" fmla="*/ 9 h 909"/>
              <a:gd name="T22" fmla="*/ 567 w 811"/>
              <a:gd name="T23" fmla="*/ 9 h 909"/>
              <a:gd name="T24" fmla="*/ 567 w 811"/>
              <a:gd name="T25" fmla="*/ 9 h 909"/>
              <a:gd name="T26" fmla="*/ 567 w 811"/>
              <a:gd name="T27" fmla="*/ 9 h 909"/>
              <a:gd name="T28" fmla="*/ 567 w 811"/>
              <a:gd name="T29" fmla="*/ 0 h 909"/>
              <a:gd name="T30" fmla="*/ 567 w 811"/>
              <a:gd name="T31" fmla="*/ 0 h 909"/>
              <a:gd name="T32" fmla="*/ 558 w 811"/>
              <a:gd name="T33" fmla="*/ 0 h 909"/>
              <a:gd name="T34" fmla="*/ 558 w 811"/>
              <a:gd name="T35" fmla="*/ 0 h 909"/>
              <a:gd name="T36" fmla="*/ 558 w 811"/>
              <a:gd name="T37" fmla="*/ 0 h 909"/>
              <a:gd name="T38" fmla="*/ 558 w 811"/>
              <a:gd name="T39" fmla="*/ 0 h 909"/>
              <a:gd name="T40" fmla="*/ 45 w 811"/>
              <a:gd name="T41" fmla="*/ 0 h 909"/>
              <a:gd name="T42" fmla="*/ 0 w 811"/>
              <a:gd name="T43" fmla="*/ 63 h 909"/>
              <a:gd name="T44" fmla="*/ 0 w 811"/>
              <a:gd name="T45" fmla="*/ 881 h 909"/>
              <a:gd name="T46" fmla="*/ 27 w 811"/>
              <a:gd name="T47" fmla="*/ 908 h 909"/>
              <a:gd name="T48" fmla="*/ 171 w 811"/>
              <a:gd name="T49" fmla="*/ 908 h 909"/>
              <a:gd name="T50" fmla="*/ 621 w 811"/>
              <a:gd name="T51" fmla="*/ 908 h 909"/>
              <a:gd name="T52" fmla="*/ 774 w 811"/>
              <a:gd name="T53" fmla="*/ 908 h 909"/>
              <a:gd name="T54" fmla="*/ 810 w 811"/>
              <a:gd name="T55" fmla="*/ 881 h 909"/>
              <a:gd name="T56" fmla="*/ 810 w 811"/>
              <a:gd name="T57" fmla="*/ 261 h 909"/>
              <a:gd name="T58" fmla="*/ 801 w 811"/>
              <a:gd name="T59" fmla="*/ 252 h 909"/>
              <a:gd name="T60" fmla="*/ 495 w 811"/>
              <a:gd name="T61" fmla="*/ 63 h 909"/>
              <a:gd name="T62" fmla="*/ 495 w 811"/>
              <a:gd name="T63" fmla="*/ 63 h 909"/>
              <a:gd name="T64" fmla="*/ 495 w 811"/>
              <a:gd name="T65" fmla="*/ 225 h 909"/>
              <a:gd name="T66" fmla="*/ 270 w 811"/>
              <a:gd name="T67" fmla="*/ 225 h 909"/>
              <a:gd name="T68" fmla="*/ 270 w 811"/>
              <a:gd name="T69" fmla="*/ 63 h 909"/>
              <a:gd name="T70" fmla="*/ 495 w 811"/>
              <a:gd name="T71" fmla="*/ 63 h 909"/>
              <a:gd name="T72" fmla="*/ 189 w 811"/>
              <a:gd name="T73" fmla="*/ 854 h 909"/>
              <a:gd name="T74" fmla="*/ 189 w 811"/>
              <a:gd name="T75" fmla="*/ 854 h 909"/>
              <a:gd name="T76" fmla="*/ 189 w 811"/>
              <a:gd name="T77" fmla="*/ 558 h 909"/>
              <a:gd name="T78" fmla="*/ 603 w 811"/>
              <a:gd name="T79" fmla="*/ 558 h 909"/>
              <a:gd name="T80" fmla="*/ 603 w 811"/>
              <a:gd name="T81" fmla="*/ 854 h 909"/>
              <a:gd name="T82" fmla="*/ 189 w 811"/>
              <a:gd name="T83" fmla="*/ 854 h 909"/>
              <a:gd name="T84" fmla="*/ 747 w 811"/>
              <a:gd name="T85" fmla="*/ 854 h 909"/>
              <a:gd name="T86" fmla="*/ 747 w 811"/>
              <a:gd name="T87" fmla="*/ 854 h 909"/>
              <a:gd name="T88" fmla="*/ 666 w 811"/>
              <a:gd name="T89" fmla="*/ 854 h 909"/>
              <a:gd name="T90" fmla="*/ 666 w 811"/>
              <a:gd name="T91" fmla="*/ 531 h 909"/>
              <a:gd name="T92" fmla="*/ 621 w 811"/>
              <a:gd name="T93" fmla="*/ 495 h 909"/>
              <a:gd name="T94" fmla="*/ 171 w 811"/>
              <a:gd name="T95" fmla="*/ 495 h 909"/>
              <a:gd name="T96" fmla="*/ 126 w 811"/>
              <a:gd name="T97" fmla="*/ 531 h 909"/>
              <a:gd name="T98" fmla="*/ 126 w 811"/>
              <a:gd name="T99" fmla="*/ 854 h 909"/>
              <a:gd name="T100" fmla="*/ 54 w 811"/>
              <a:gd name="T101" fmla="*/ 854 h 909"/>
              <a:gd name="T102" fmla="*/ 54 w 811"/>
              <a:gd name="T103" fmla="*/ 63 h 909"/>
              <a:gd name="T104" fmla="*/ 207 w 811"/>
              <a:gd name="T105" fmla="*/ 63 h 909"/>
              <a:gd name="T106" fmla="*/ 207 w 811"/>
              <a:gd name="T107" fmla="*/ 252 h 909"/>
              <a:gd name="T108" fmla="*/ 252 w 811"/>
              <a:gd name="T109" fmla="*/ 288 h 909"/>
              <a:gd name="T110" fmla="*/ 513 w 811"/>
              <a:gd name="T111" fmla="*/ 288 h 909"/>
              <a:gd name="T112" fmla="*/ 558 w 811"/>
              <a:gd name="T113" fmla="*/ 252 h 909"/>
              <a:gd name="T114" fmla="*/ 558 w 811"/>
              <a:gd name="T115" fmla="*/ 72 h 909"/>
              <a:gd name="T116" fmla="*/ 747 w 811"/>
              <a:gd name="T117" fmla="*/ 261 h 909"/>
              <a:gd name="T118" fmla="*/ 747 w 811"/>
              <a:gd name="T119" fmla="*/ 261 h 909"/>
              <a:gd name="T120" fmla="*/ 747 w 811"/>
              <a:gd name="T121" fmla="*/ 854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1" h="909">
                <a:moveTo>
                  <a:pt x="801" y="252"/>
                </a:moveTo>
                <a:lnTo>
                  <a:pt x="801" y="252"/>
                </a:lnTo>
                <a:cubicBezTo>
                  <a:pt x="810" y="243"/>
                  <a:pt x="801" y="234"/>
                  <a:pt x="801" y="225"/>
                </a:cubicBezTo>
                <a:cubicBezTo>
                  <a:pt x="576" y="9"/>
                  <a:pt x="576" y="9"/>
                  <a:pt x="576" y="9"/>
                </a:cubicBezTo>
                <a:lnTo>
                  <a:pt x="576" y="9"/>
                </a:lnTo>
                <a:lnTo>
                  <a:pt x="576" y="9"/>
                </a:lnTo>
                <a:lnTo>
                  <a:pt x="576" y="9"/>
                </a:lnTo>
                <a:lnTo>
                  <a:pt x="576" y="9"/>
                </a:lnTo>
                <a:lnTo>
                  <a:pt x="576" y="9"/>
                </a:lnTo>
                <a:cubicBezTo>
                  <a:pt x="567" y="9"/>
                  <a:pt x="567" y="9"/>
                  <a:pt x="567" y="9"/>
                </a:cubicBezTo>
                <a:lnTo>
                  <a:pt x="567" y="9"/>
                </a:lnTo>
                <a:lnTo>
                  <a:pt x="567" y="9"/>
                </a:lnTo>
                <a:lnTo>
                  <a:pt x="567" y="9"/>
                </a:lnTo>
                <a:lnTo>
                  <a:pt x="567" y="9"/>
                </a:lnTo>
                <a:cubicBezTo>
                  <a:pt x="567" y="0"/>
                  <a:pt x="567" y="0"/>
                  <a:pt x="567" y="0"/>
                </a:cubicBezTo>
                <a:lnTo>
                  <a:pt x="567" y="0"/>
                </a:lnTo>
                <a:cubicBezTo>
                  <a:pt x="558" y="0"/>
                  <a:pt x="558" y="0"/>
                  <a:pt x="558" y="0"/>
                </a:cubicBezTo>
                <a:lnTo>
                  <a:pt x="558" y="0"/>
                </a:lnTo>
                <a:lnTo>
                  <a:pt x="558" y="0"/>
                </a:lnTo>
                <a:lnTo>
                  <a:pt x="558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899"/>
                  <a:pt x="9" y="908"/>
                  <a:pt x="27" y="908"/>
                </a:cubicBezTo>
                <a:cubicBezTo>
                  <a:pt x="171" y="908"/>
                  <a:pt x="171" y="908"/>
                  <a:pt x="171" y="908"/>
                </a:cubicBezTo>
                <a:cubicBezTo>
                  <a:pt x="621" y="908"/>
                  <a:pt x="621" y="908"/>
                  <a:pt x="621" y="908"/>
                </a:cubicBezTo>
                <a:cubicBezTo>
                  <a:pt x="774" y="908"/>
                  <a:pt x="774" y="908"/>
                  <a:pt x="774" y="908"/>
                </a:cubicBezTo>
                <a:cubicBezTo>
                  <a:pt x="792" y="908"/>
                  <a:pt x="810" y="899"/>
                  <a:pt x="810" y="881"/>
                </a:cubicBezTo>
                <a:cubicBezTo>
                  <a:pt x="810" y="261"/>
                  <a:pt x="810" y="261"/>
                  <a:pt x="810" y="261"/>
                </a:cubicBezTo>
                <a:cubicBezTo>
                  <a:pt x="810" y="261"/>
                  <a:pt x="810" y="252"/>
                  <a:pt x="801" y="252"/>
                </a:cubicBezTo>
                <a:close/>
                <a:moveTo>
                  <a:pt x="495" y="63"/>
                </a:moveTo>
                <a:lnTo>
                  <a:pt x="495" y="63"/>
                </a:lnTo>
                <a:cubicBezTo>
                  <a:pt x="495" y="225"/>
                  <a:pt x="495" y="225"/>
                  <a:pt x="495" y="225"/>
                </a:cubicBezTo>
                <a:cubicBezTo>
                  <a:pt x="270" y="225"/>
                  <a:pt x="270" y="225"/>
                  <a:pt x="270" y="225"/>
                </a:cubicBezTo>
                <a:cubicBezTo>
                  <a:pt x="270" y="63"/>
                  <a:pt x="270" y="63"/>
                  <a:pt x="270" y="63"/>
                </a:cubicBezTo>
                <a:lnTo>
                  <a:pt x="495" y="63"/>
                </a:lnTo>
                <a:close/>
                <a:moveTo>
                  <a:pt x="189" y="854"/>
                </a:moveTo>
                <a:lnTo>
                  <a:pt x="189" y="854"/>
                </a:lnTo>
                <a:cubicBezTo>
                  <a:pt x="189" y="558"/>
                  <a:pt x="189" y="558"/>
                  <a:pt x="189" y="558"/>
                </a:cubicBezTo>
                <a:cubicBezTo>
                  <a:pt x="603" y="558"/>
                  <a:pt x="603" y="558"/>
                  <a:pt x="603" y="558"/>
                </a:cubicBezTo>
                <a:cubicBezTo>
                  <a:pt x="603" y="854"/>
                  <a:pt x="603" y="854"/>
                  <a:pt x="603" y="854"/>
                </a:cubicBezTo>
                <a:lnTo>
                  <a:pt x="189" y="854"/>
                </a:lnTo>
                <a:close/>
                <a:moveTo>
                  <a:pt x="747" y="854"/>
                </a:moveTo>
                <a:lnTo>
                  <a:pt x="747" y="854"/>
                </a:lnTo>
                <a:cubicBezTo>
                  <a:pt x="666" y="854"/>
                  <a:pt x="666" y="854"/>
                  <a:pt x="666" y="854"/>
                </a:cubicBezTo>
                <a:cubicBezTo>
                  <a:pt x="666" y="531"/>
                  <a:pt x="666" y="531"/>
                  <a:pt x="666" y="531"/>
                </a:cubicBezTo>
                <a:cubicBezTo>
                  <a:pt x="666" y="513"/>
                  <a:pt x="648" y="495"/>
                  <a:pt x="621" y="495"/>
                </a:cubicBezTo>
                <a:cubicBezTo>
                  <a:pt x="171" y="495"/>
                  <a:pt x="171" y="495"/>
                  <a:pt x="171" y="495"/>
                </a:cubicBezTo>
                <a:cubicBezTo>
                  <a:pt x="144" y="495"/>
                  <a:pt x="126" y="513"/>
                  <a:pt x="126" y="531"/>
                </a:cubicBezTo>
                <a:cubicBezTo>
                  <a:pt x="126" y="854"/>
                  <a:pt x="126" y="854"/>
                  <a:pt x="126" y="854"/>
                </a:cubicBezTo>
                <a:cubicBezTo>
                  <a:pt x="54" y="854"/>
                  <a:pt x="54" y="854"/>
                  <a:pt x="54" y="854"/>
                </a:cubicBezTo>
                <a:cubicBezTo>
                  <a:pt x="54" y="63"/>
                  <a:pt x="54" y="63"/>
                  <a:pt x="54" y="63"/>
                </a:cubicBezTo>
                <a:cubicBezTo>
                  <a:pt x="207" y="63"/>
                  <a:pt x="207" y="63"/>
                  <a:pt x="207" y="63"/>
                </a:cubicBezTo>
                <a:cubicBezTo>
                  <a:pt x="207" y="252"/>
                  <a:pt x="207" y="252"/>
                  <a:pt x="207" y="252"/>
                </a:cubicBezTo>
                <a:cubicBezTo>
                  <a:pt x="207" y="270"/>
                  <a:pt x="225" y="288"/>
                  <a:pt x="252" y="288"/>
                </a:cubicBezTo>
                <a:cubicBezTo>
                  <a:pt x="513" y="288"/>
                  <a:pt x="513" y="288"/>
                  <a:pt x="513" y="288"/>
                </a:cubicBezTo>
                <a:cubicBezTo>
                  <a:pt x="540" y="288"/>
                  <a:pt x="558" y="270"/>
                  <a:pt x="558" y="252"/>
                </a:cubicBezTo>
                <a:cubicBezTo>
                  <a:pt x="558" y="72"/>
                  <a:pt x="558" y="72"/>
                  <a:pt x="558" y="72"/>
                </a:cubicBezTo>
                <a:cubicBezTo>
                  <a:pt x="747" y="261"/>
                  <a:pt x="747" y="261"/>
                  <a:pt x="747" y="261"/>
                </a:cubicBezTo>
                <a:lnTo>
                  <a:pt x="747" y="261"/>
                </a:lnTo>
                <a:lnTo>
                  <a:pt x="747" y="8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CuadroTexto 678">
            <a:extLst>
              <a:ext uri="{FF2B5EF4-FFF2-40B4-BE49-F238E27FC236}">
                <a16:creationId xmlns:a16="http://schemas.microsoft.com/office/drawing/2014/main" id="{1F2846A8-AAAC-8740-BB65-51C64CBBAB0C}"/>
              </a:ext>
            </a:extLst>
          </p:cNvPr>
          <p:cNvSpPr txBox="1"/>
          <p:nvPr/>
        </p:nvSpPr>
        <p:spPr>
          <a:xfrm>
            <a:off x="10651394" y="703443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80" name="CuadroTexto 679">
            <a:extLst>
              <a:ext uri="{FF2B5EF4-FFF2-40B4-BE49-F238E27FC236}">
                <a16:creationId xmlns:a16="http://schemas.microsoft.com/office/drawing/2014/main" id="{C3FF560D-95EC-3143-9941-CD080DF3B4B9}"/>
              </a:ext>
            </a:extLst>
          </p:cNvPr>
          <p:cNvSpPr txBox="1"/>
          <p:nvPr/>
        </p:nvSpPr>
        <p:spPr>
          <a:xfrm>
            <a:off x="2451398" y="221886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10D5CB-4518-DE47-804A-2A8EEFDD6B3F}"/>
              </a:ext>
            </a:extLst>
          </p:cNvPr>
          <p:cNvGrpSpPr/>
          <p:nvPr/>
        </p:nvGrpSpPr>
        <p:grpSpPr>
          <a:xfrm>
            <a:off x="16588785" y="4463983"/>
            <a:ext cx="4518438" cy="1592908"/>
            <a:chOff x="2088671" y="10759890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B28A1523-01F6-B645-93EB-754A97A7B043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CD278F04-9EA5-724A-B16B-CE8A5A34F40A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6214EE-3CE7-A746-A53D-EDEAE121DAD0}"/>
              </a:ext>
            </a:extLst>
          </p:cNvPr>
          <p:cNvGrpSpPr/>
          <p:nvPr/>
        </p:nvGrpSpPr>
        <p:grpSpPr>
          <a:xfrm>
            <a:off x="16588785" y="10592566"/>
            <a:ext cx="4518438" cy="1592908"/>
            <a:chOff x="2088671" y="10759890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F694B6B-A575-544D-AC24-127638BFF11B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E8FF7870-6081-6B46-B83E-3EF3CF2A3F49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3AA21E-4968-9244-AC4E-8FB4E62E0354}"/>
              </a:ext>
            </a:extLst>
          </p:cNvPr>
          <p:cNvGrpSpPr/>
          <p:nvPr/>
        </p:nvGrpSpPr>
        <p:grpSpPr>
          <a:xfrm>
            <a:off x="17884447" y="7559179"/>
            <a:ext cx="4518438" cy="1592908"/>
            <a:chOff x="2088671" y="10759890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AED04833-1848-4249-99B7-C9029C830B9F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66B876F1-C183-A647-BF40-73F6762BEC16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DF0115-04AA-3345-9AC6-A27C3126F4AA}"/>
              </a:ext>
            </a:extLst>
          </p:cNvPr>
          <p:cNvGrpSpPr/>
          <p:nvPr/>
        </p:nvGrpSpPr>
        <p:grpSpPr>
          <a:xfrm flipH="1">
            <a:off x="3170750" y="4463983"/>
            <a:ext cx="4518438" cy="1592908"/>
            <a:chOff x="2088671" y="10759890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72F81A6E-88EC-6D4E-8ECB-029F35F9D91E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4F5B68A8-0607-314F-AEED-DD6BFE7FB2AC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C41AA1-4949-DB49-A395-66C5FD855782}"/>
              </a:ext>
            </a:extLst>
          </p:cNvPr>
          <p:cNvGrpSpPr/>
          <p:nvPr/>
        </p:nvGrpSpPr>
        <p:grpSpPr>
          <a:xfrm flipH="1">
            <a:off x="3170750" y="10592566"/>
            <a:ext cx="4518438" cy="1592908"/>
            <a:chOff x="2088671" y="10759890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B2C56564-BD67-3A4F-ADEA-100C47A2BBD1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A99BCC9-618A-D243-ADCC-114B1CFB9E48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EF63B1-6481-4444-A6F5-709B7AFFB88E}"/>
              </a:ext>
            </a:extLst>
          </p:cNvPr>
          <p:cNvGrpSpPr/>
          <p:nvPr/>
        </p:nvGrpSpPr>
        <p:grpSpPr>
          <a:xfrm flipH="1">
            <a:off x="1936232" y="7559179"/>
            <a:ext cx="4518438" cy="1592908"/>
            <a:chOff x="2088671" y="10759890"/>
            <a:chExt cx="4518438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F5826C54-9F99-DB4A-A22D-869321940328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C09CE1C-F0CB-A744-BF18-8B661E806677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44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1E77C294-7336-E74F-AC8B-06BE27FE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94" y="8524670"/>
            <a:ext cx="2103767" cy="1599924"/>
          </a:xfrm>
          <a:custGeom>
            <a:avLst/>
            <a:gdLst>
              <a:gd name="T0" fmla="*/ 1805 w 2101"/>
              <a:gd name="T1" fmla="*/ 1595 h 1596"/>
              <a:gd name="T2" fmla="*/ 1805 w 2101"/>
              <a:gd name="T3" fmla="*/ 1595 h 1596"/>
              <a:gd name="T4" fmla="*/ 295 w 2101"/>
              <a:gd name="T5" fmla="*/ 1595 h 1596"/>
              <a:gd name="T6" fmla="*/ 0 w 2101"/>
              <a:gd name="T7" fmla="*/ 1299 h 1596"/>
              <a:gd name="T8" fmla="*/ 0 w 2101"/>
              <a:gd name="T9" fmla="*/ 304 h 1596"/>
              <a:gd name="T10" fmla="*/ 295 w 2101"/>
              <a:gd name="T11" fmla="*/ 0 h 1596"/>
              <a:gd name="T12" fmla="*/ 1805 w 2101"/>
              <a:gd name="T13" fmla="*/ 0 h 1596"/>
              <a:gd name="T14" fmla="*/ 2100 w 2101"/>
              <a:gd name="T15" fmla="*/ 304 h 1596"/>
              <a:gd name="T16" fmla="*/ 2100 w 2101"/>
              <a:gd name="T17" fmla="*/ 1299 h 1596"/>
              <a:gd name="T18" fmla="*/ 1805 w 2101"/>
              <a:gd name="T19" fmla="*/ 1595 h 1596"/>
              <a:gd name="T20" fmla="*/ 295 w 2101"/>
              <a:gd name="T21" fmla="*/ 152 h 1596"/>
              <a:gd name="T22" fmla="*/ 295 w 2101"/>
              <a:gd name="T23" fmla="*/ 152 h 1596"/>
              <a:gd name="T24" fmla="*/ 152 w 2101"/>
              <a:gd name="T25" fmla="*/ 304 h 1596"/>
              <a:gd name="T26" fmla="*/ 152 w 2101"/>
              <a:gd name="T27" fmla="*/ 1299 h 1596"/>
              <a:gd name="T28" fmla="*/ 295 w 2101"/>
              <a:gd name="T29" fmla="*/ 1443 h 1596"/>
              <a:gd name="T30" fmla="*/ 1805 w 2101"/>
              <a:gd name="T31" fmla="*/ 1443 h 1596"/>
              <a:gd name="T32" fmla="*/ 1948 w 2101"/>
              <a:gd name="T33" fmla="*/ 1299 h 1596"/>
              <a:gd name="T34" fmla="*/ 1948 w 2101"/>
              <a:gd name="T35" fmla="*/ 304 h 1596"/>
              <a:gd name="T36" fmla="*/ 1805 w 2101"/>
              <a:gd name="T37" fmla="*/ 152 h 1596"/>
              <a:gd name="T38" fmla="*/ 295 w 2101"/>
              <a:gd name="T39" fmla="*/ 152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1" h="1596">
                <a:moveTo>
                  <a:pt x="1805" y="1595"/>
                </a:moveTo>
                <a:lnTo>
                  <a:pt x="1805" y="1595"/>
                </a:lnTo>
                <a:cubicBezTo>
                  <a:pt x="295" y="1595"/>
                  <a:pt x="295" y="1595"/>
                  <a:pt x="295" y="1595"/>
                </a:cubicBezTo>
                <a:cubicBezTo>
                  <a:pt x="135" y="1595"/>
                  <a:pt x="0" y="1460"/>
                  <a:pt x="0" y="1299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5"/>
                  <a:pt x="135" y="0"/>
                  <a:pt x="29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966" y="0"/>
                  <a:pt x="2100" y="135"/>
                  <a:pt x="2100" y="304"/>
                </a:cubicBezTo>
                <a:cubicBezTo>
                  <a:pt x="2100" y="1299"/>
                  <a:pt x="2100" y="1299"/>
                  <a:pt x="2100" y="1299"/>
                </a:cubicBezTo>
                <a:cubicBezTo>
                  <a:pt x="2100" y="1460"/>
                  <a:pt x="1966" y="1595"/>
                  <a:pt x="1805" y="1595"/>
                </a:cubicBezTo>
                <a:close/>
                <a:moveTo>
                  <a:pt x="295" y="152"/>
                </a:moveTo>
                <a:lnTo>
                  <a:pt x="295" y="152"/>
                </a:lnTo>
                <a:cubicBezTo>
                  <a:pt x="219" y="152"/>
                  <a:pt x="152" y="219"/>
                  <a:pt x="152" y="304"/>
                </a:cubicBezTo>
                <a:cubicBezTo>
                  <a:pt x="152" y="1299"/>
                  <a:pt x="152" y="1299"/>
                  <a:pt x="152" y="1299"/>
                </a:cubicBezTo>
                <a:cubicBezTo>
                  <a:pt x="152" y="1375"/>
                  <a:pt x="219" y="1443"/>
                  <a:pt x="295" y="1443"/>
                </a:cubicBezTo>
                <a:cubicBezTo>
                  <a:pt x="1805" y="1443"/>
                  <a:pt x="1805" y="1443"/>
                  <a:pt x="1805" y="1443"/>
                </a:cubicBezTo>
                <a:cubicBezTo>
                  <a:pt x="1890" y="1443"/>
                  <a:pt x="1948" y="1375"/>
                  <a:pt x="1948" y="1299"/>
                </a:cubicBezTo>
                <a:cubicBezTo>
                  <a:pt x="1948" y="304"/>
                  <a:pt x="1948" y="304"/>
                  <a:pt x="1948" y="304"/>
                </a:cubicBezTo>
                <a:cubicBezTo>
                  <a:pt x="1948" y="219"/>
                  <a:pt x="1890" y="152"/>
                  <a:pt x="1805" y="152"/>
                </a:cubicBezTo>
                <a:lnTo>
                  <a:pt x="295" y="152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B01608A5-205F-4649-B742-B0445764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688" y="9656108"/>
            <a:ext cx="3602040" cy="3778827"/>
          </a:xfrm>
          <a:custGeom>
            <a:avLst/>
            <a:gdLst>
              <a:gd name="T0" fmla="*/ 3308 w 3595"/>
              <a:gd name="T1" fmla="*/ 3771 h 3772"/>
              <a:gd name="T2" fmla="*/ 3308 w 3595"/>
              <a:gd name="T3" fmla="*/ 3771 h 3772"/>
              <a:gd name="T4" fmla="*/ 279 w 3595"/>
              <a:gd name="T5" fmla="*/ 3771 h 3772"/>
              <a:gd name="T6" fmla="*/ 0 w 3595"/>
              <a:gd name="T7" fmla="*/ 3493 h 3772"/>
              <a:gd name="T8" fmla="*/ 0 w 3595"/>
              <a:gd name="T9" fmla="*/ 279 h 3772"/>
              <a:gd name="T10" fmla="*/ 279 w 3595"/>
              <a:gd name="T11" fmla="*/ 0 h 3772"/>
              <a:gd name="T12" fmla="*/ 3308 w 3595"/>
              <a:gd name="T13" fmla="*/ 0 h 3772"/>
              <a:gd name="T14" fmla="*/ 3594 w 3595"/>
              <a:gd name="T15" fmla="*/ 279 h 3772"/>
              <a:gd name="T16" fmla="*/ 3594 w 3595"/>
              <a:gd name="T17" fmla="*/ 3493 h 3772"/>
              <a:gd name="T18" fmla="*/ 3308 w 3595"/>
              <a:gd name="T1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5" h="3772">
                <a:moveTo>
                  <a:pt x="3308" y="3771"/>
                </a:moveTo>
                <a:lnTo>
                  <a:pt x="3308" y="3771"/>
                </a:lnTo>
                <a:cubicBezTo>
                  <a:pt x="279" y="3771"/>
                  <a:pt x="279" y="3771"/>
                  <a:pt x="279" y="3771"/>
                </a:cubicBezTo>
                <a:cubicBezTo>
                  <a:pt x="127" y="3771"/>
                  <a:pt x="0" y="3645"/>
                  <a:pt x="0" y="349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7" y="0"/>
                  <a:pt x="279" y="0"/>
                </a:cubicBezTo>
                <a:cubicBezTo>
                  <a:pt x="3308" y="0"/>
                  <a:pt x="3308" y="0"/>
                  <a:pt x="3308" y="0"/>
                </a:cubicBezTo>
                <a:cubicBezTo>
                  <a:pt x="3468" y="0"/>
                  <a:pt x="3594" y="127"/>
                  <a:pt x="3594" y="279"/>
                </a:cubicBezTo>
                <a:cubicBezTo>
                  <a:pt x="3594" y="3493"/>
                  <a:pt x="3594" y="3493"/>
                  <a:pt x="3594" y="3493"/>
                </a:cubicBezTo>
                <a:cubicBezTo>
                  <a:pt x="3594" y="3645"/>
                  <a:pt x="3468" y="3771"/>
                  <a:pt x="3308" y="37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448EAD61-B12E-7A46-A863-033459A0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487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1E23FCEB-9DD3-6142-B07C-11994E93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692" y="9656108"/>
            <a:ext cx="583398" cy="3778827"/>
          </a:xfrm>
          <a:custGeom>
            <a:avLst/>
            <a:gdLst>
              <a:gd name="T0" fmla="*/ 583 w 584"/>
              <a:gd name="T1" fmla="*/ 3771 h 3772"/>
              <a:gd name="T2" fmla="*/ 0 w 584"/>
              <a:gd name="T3" fmla="*/ 3771 h 3772"/>
              <a:gd name="T4" fmla="*/ 0 w 584"/>
              <a:gd name="T5" fmla="*/ 0 h 3772"/>
              <a:gd name="T6" fmla="*/ 583 w 584"/>
              <a:gd name="T7" fmla="*/ 0 h 3772"/>
              <a:gd name="T8" fmla="*/ 583 w 584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3772">
                <a:moveTo>
                  <a:pt x="583" y="3771"/>
                </a:moveTo>
                <a:lnTo>
                  <a:pt x="0" y="3771"/>
                </a:lnTo>
                <a:lnTo>
                  <a:pt x="0" y="0"/>
                </a:lnTo>
                <a:lnTo>
                  <a:pt x="583" y="0"/>
                </a:lnTo>
                <a:lnTo>
                  <a:pt x="583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F4578D9-1173-A54B-9288-928BDA6F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94" y="13434935"/>
            <a:ext cx="415450" cy="278438"/>
          </a:xfrm>
          <a:custGeom>
            <a:avLst/>
            <a:gdLst>
              <a:gd name="T0" fmla="*/ 413 w 414"/>
              <a:gd name="T1" fmla="*/ 279 h 280"/>
              <a:gd name="T2" fmla="*/ 0 w 414"/>
              <a:gd name="T3" fmla="*/ 279 h 280"/>
              <a:gd name="T4" fmla="*/ 0 w 414"/>
              <a:gd name="T5" fmla="*/ 0 h 280"/>
              <a:gd name="T6" fmla="*/ 413 w 414"/>
              <a:gd name="T7" fmla="*/ 0 h 280"/>
              <a:gd name="T8" fmla="*/ 413 w 41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80">
                <a:moveTo>
                  <a:pt x="413" y="279"/>
                </a:moveTo>
                <a:lnTo>
                  <a:pt x="0" y="279"/>
                </a:lnTo>
                <a:lnTo>
                  <a:pt x="0" y="0"/>
                </a:lnTo>
                <a:lnTo>
                  <a:pt x="413" y="0"/>
                </a:lnTo>
                <a:lnTo>
                  <a:pt x="41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045C0FFD-A2E1-0F45-876F-BFA6F0E8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387" y="13434935"/>
            <a:ext cx="415450" cy="278438"/>
          </a:xfrm>
          <a:custGeom>
            <a:avLst/>
            <a:gdLst>
              <a:gd name="T0" fmla="*/ 414 w 415"/>
              <a:gd name="T1" fmla="*/ 279 h 280"/>
              <a:gd name="T2" fmla="*/ 0 w 415"/>
              <a:gd name="T3" fmla="*/ 279 h 280"/>
              <a:gd name="T4" fmla="*/ 0 w 415"/>
              <a:gd name="T5" fmla="*/ 0 h 280"/>
              <a:gd name="T6" fmla="*/ 414 w 415"/>
              <a:gd name="T7" fmla="*/ 0 h 280"/>
              <a:gd name="T8" fmla="*/ 414 w 415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0">
                <a:moveTo>
                  <a:pt x="414" y="279"/>
                </a:moveTo>
                <a:lnTo>
                  <a:pt x="0" y="279"/>
                </a:lnTo>
                <a:lnTo>
                  <a:pt x="0" y="0"/>
                </a:lnTo>
                <a:lnTo>
                  <a:pt x="414" y="0"/>
                </a:lnTo>
                <a:lnTo>
                  <a:pt x="414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67BCB832-02B7-084D-A012-35EA627E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640" y="5819826"/>
            <a:ext cx="2108186" cy="4304767"/>
          </a:xfrm>
          <a:custGeom>
            <a:avLst/>
            <a:gdLst>
              <a:gd name="T0" fmla="*/ 1805 w 2102"/>
              <a:gd name="T1" fmla="*/ 4294 h 4295"/>
              <a:gd name="T2" fmla="*/ 1805 w 2102"/>
              <a:gd name="T3" fmla="*/ 4294 h 4295"/>
              <a:gd name="T4" fmla="*/ 295 w 2102"/>
              <a:gd name="T5" fmla="*/ 4294 h 4295"/>
              <a:gd name="T6" fmla="*/ 0 w 2102"/>
              <a:gd name="T7" fmla="*/ 3998 h 4295"/>
              <a:gd name="T8" fmla="*/ 0 w 2102"/>
              <a:gd name="T9" fmla="*/ 304 h 4295"/>
              <a:gd name="T10" fmla="*/ 295 w 2102"/>
              <a:gd name="T11" fmla="*/ 0 h 4295"/>
              <a:gd name="T12" fmla="*/ 1805 w 2102"/>
              <a:gd name="T13" fmla="*/ 0 h 4295"/>
              <a:gd name="T14" fmla="*/ 2101 w 2102"/>
              <a:gd name="T15" fmla="*/ 304 h 4295"/>
              <a:gd name="T16" fmla="*/ 2101 w 2102"/>
              <a:gd name="T17" fmla="*/ 3998 h 4295"/>
              <a:gd name="T18" fmla="*/ 1805 w 2102"/>
              <a:gd name="T19" fmla="*/ 4294 h 4295"/>
              <a:gd name="T20" fmla="*/ 295 w 2102"/>
              <a:gd name="T21" fmla="*/ 152 h 4295"/>
              <a:gd name="T22" fmla="*/ 295 w 2102"/>
              <a:gd name="T23" fmla="*/ 152 h 4295"/>
              <a:gd name="T24" fmla="*/ 152 w 2102"/>
              <a:gd name="T25" fmla="*/ 304 h 4295"/>
              <a:gd name="T26" fmla="*/ 152 w 2102"/>
              <a:gd name="T27" fmla="*/ 3998 h 4295"/>
              <a:gd name="T28" fmla="*/ 295 w 2102"/>
              <a:gd name="T29" fmla="*/ 4142 h 4295"/>
              <a:gd name="T30" fmla="*/ 1805 w 2102"/>
              <a:gd name="T31" fmla="*/ 4142 h 4295"/>
              <a:gd name="T32" fmla="*/ 1949 w 2102"/>
              <a:gd name="T33" fmla="*/ 3998 h 4295"/>
              <a:gd name="T34" fmla="*/ 1949 w 2102"/>
              <a:gd name="T35" fmla="*/ 304 h 4295"/>
              <a:gd name="T36" fmla="*/ 1805 w 2102"/>
              <a:gd name="T37" fmla="*/ 152 h 4295"/>
              <a:gd name="T38" fmla="*/ 295 w 2102"/>
              <a:gd name="T39" fmla="*/ 152 h 4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2" h="4295">
                <a:moveTo>
                  <a:pt x="1805" y="4294"/>
                </a:moveTo>
                <a:lnTo>
                  <a:pt x="1805" y="4294"/>
                </a:lnTo>
                <a:cubicBezTo>
                  <a:pt x="295" y="4294"/>
                  <a:pt x="295" y="4294"/>
                  <a:pt x="295" y="4294"/>
                </a:cubicBezTo>
                <a:cubicBezTo>
                  <a:pt x="135" y="4294"/>
                  <a:pt x="0" y="4159"/>
                  <a:pt x="0" y="3998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5"/>
                  <a:pt x="135" y="0"/>
                  <a:pt x="29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966" y="0"/>
                  <a:pt x="2101" y="135"/>
                  <a:pt x="2101" y="304"/>
                </a:cubicBezTo>
                <a:cubicBezTo>
                  <a:pt x="2101" y="3998"/>
                  <a:pt x="2101" y="3998"/>
                  <a:pt x="2101" y="3998"/>
                </a:cubicBezTo>
                <a:cubicBezTo>
                  <a:pt x="2101" y="4159"/>
                  <a:pt x="1966" y="4294"/>
                  <a:pt x="1805" y="4294"/>
                </a:cubicBezTo>
                <a:close/>
                <a:moveTo>
                  <a:pt x="295" y="152"/>
                </a:moveTo>
                <a:lnTo>
                  <a:pt x="295" y="152"/>
                </a:lnTo>
                <a:cubicBezTo>
                  <a:pt x="211" y="152"/>
                  <a:pt x="152" y="220"/>
                  <a:pt x="152" y="304"/>
                </a:cubicBezTo>
                <a:cubicBezTo>
                  <a:pt x="152" y="3998"/>
                  <a:pt x="152" y="3998"/>
                  <a:pt x="152" y="3998"/>
                </a:cubicBezTo>
                <a:cubicBezTo>
                  <a:pt x="152" y="4074"/>
                  <a:pt x="211" y="4142"/>
                  <a:pt x="295" y="4142"/>
                </a:cubicBezTo>
                <a:cubicBezTo>
                  <a:pt x="1805" y="4142"/>
                  <a:pt x="1805" y="4142"/>
                  <a:pt x="1805" y="4142"/>
                </a:cubicBezTo>
                <a:cubicBezTo>
                  <a:pt x="1881" y="4142"/>
                  <a:pt x="1949" y="4074"/>
                  <a:pt x="1949" y="3998"/>
                </a:cubicBezTo>
                <a:cubicBezTo>
                  <a:pt x="1949" y="304"/>
                  <a:pt x="1949" y="304"/>
                  <a:pt x="1949" y="304"/>
                </a:cubicBezTo>
                <a:cubicBezTo>
                  <a:pt x="1949" y="220"/>
                  <a:pt x="1881" y="152"/>
                  <a:pt x="1805" y="152"/>
                </a:cubicBezTo>
                <a:lnTo>
                  <a:pt x="295" y="152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F20892CC-CC89-3B49-843E-58F9E17B5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94" y="9656108"/>
            <a:ext cx="3602037" cy="3778827"/>
          </a:xfrm>
          <a:custGeom>
            <a:avLst/>
            <a:gdLst>
              <a:gd name="T0" fmla="*/ 3316 w 3595"/>
              <a:gd name="T1" fmla="*/ 3771 h 3772"/>
              <a:gd name="T2" fmla="*/ 3316 w 3595"/>
              <a:gd name="T3" fmla="*/ 3771 h 3772"/>
              <a:gd name="T4" fmla="*/ 287 w 3595"/>
              <a:gd name="T5" fmla="*/ 3771 h 3772"/>
              <a:gd name="T6" fmla="*/ 0 w 3595"/>
              <a:gd name="T7" fmla="*/ 3493 h 3772"/>
              <a:gd name="T8" fmla="*/ 0 w 3595"/>
              <a:gd name="T9" fmla="*/ 279 h 3772"/>
              <a:gd name="T10" fmla="*/ 287 w 3595"/>
              <a:gd name="T11" fmla="*/ 0 h 3772"/>
              <a:gd name="T12" fmla="*/ 3316 w 3595"/>
              <a:gd name="T13" fmla="*/ 0 h 3772"/>
              <a:gd name="T14" fmla="*/ 3594 w 3595"/>
              <a:gd name="T15" fmla="*/ 279 h 3772"/>
              <a:gd name="T16" fmla="*/ 3594 w 3595"/>
              <a:gd name="T17" fmla="*/ 3493 h 3772"/>
              <a:gd name="T18" fmla="*/ 3316 w 3595"/>
              <a:gd name="T1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5" h="3772">
                <a:moveTo>
                  <a:pt x="3316" y="3771"/>
                </a:moveTo>
                <a:lnTo>
                  <a:pt x="3316" y="3771"/>
                </a:lnTo>
                <a:cubicBezTo>
                  <a:pt x="287" y="3771"/>
                  <a:pt x="287" y="3771"/>
                  <a:pt x="287" y="3771"/>
                </a:cubicBezTo>
                <a:cubicBezTo>
                  <a:pt x="127" y="3771"/>
                  <a:pt x="0" y="3645"/>
                  <a:pt x="0" y="349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7" y="0"/>
                  <a:pt x="287" y="0"/>
                </a:cubicBezTo>
                <a:cubicBezTo>
                  <a:pt x="3316" y="0"/>
                  <a:pt x="3316" y="0"/>
                  <a:pt x="3316" y="0"/>
                </a:cubicBezTo>
                <a:cubicBezTo>
                  <a:pt x="3467" y="0"/>
                  <a:pt x="3594" y="127"/>
                  <a:pt x="3594" y="279"/>
                </a:cubicBezTo>
                <a:cubicBezTo>
                  <a:pt x="3594" y="3493"/>
                  <a:pt x="3594" y="3493"/>
                  <a:pt x="3594" y="3493"/>
                </a:cubicBezTo>
                <a:cubicBezTo>
                  <a:pt x="3594" y="3645"/>
                  <a:pt x="3467" y="3771"/>
                  <a:pt x="3316" y="377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DB9FDF05-CB21-7242-9A2F-F309F9D3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929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40ED0F34-4D39-3D45-8867-3A25015E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138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DCC000A7-15A0-2040-91C4-9D8789FBB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640" y="13434935"/>
            <a:ext cx="406610" cy="278438"/>
          </a:xfrm>
          <a:custGeom>
            <a:avLst/>
            <a:gdLst>
              <a:gd name="T0" fmla="*/ 405 w 406"/>
              <a:gd name="T1" fmla="*/ 279 h 280"/>
              <a:gd name="T2" fmla="*/ 0 w 406"/>
              <a:gd name="T3" fmla="*/ 279 h 280"/>
              <a:gd name="T4" fmla="*/ 0 w 406"/>
              <a:gd name="T5" fmla="*/ 0 h 280"/>
              <a:gd name="T6" fmla="*/ 405 w 406"/>
              <a:gd name="T7" fmla="*/ 0 h 280"/>
              <a:gd name="T8" fmla="*/ 405 w 406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80">
                <a:moveTo>
                  <a:pt x="405" y="279"/>
                </a:moveTo>
                <a:lnTo>
                  <a:pt x="0" y="279"/>
                </a:lnTo>
                <a:lnTo>
                  <a:pt x="0" y="0"/>
                </a:lnTo>
                <a:lnTo>
                  <a:pt x="405" y="0"/>
                </a:lnTo>
                <a:lnTo>
                  <a:pt x="405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C0CB81A2-AE80-EA40-85AE-C502B543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833" y="13434935"/>
            <a:ext cx="406610" cy="278438"/>
          </a:xfrm>
          <a:custGeom>
            <a:avLst/>
            <a:gdLst>
              <a:gd name="T0" fmla="*/ 405 w 406"/>
              <a:gd name="T1" fmla="*/ 279 h 280"/>
              <a:gd name="T2" fmla="*/ 0 w 406"/>
              <a:gd name="T3" fmla="*/ 279 h 280"/>
              <a:gd name="T4" fmla="*/ 0 w 406"/>
              <a:gd name="T5" fmla="*/ 0 h 280"/>
              <a:gd name="T6" fmla="*/ 405 w 406"/>
              <a:gd name="T7" fmla="*/ 0 h 280"/>
              <a:gd name="T8" fmla="*/ 405 w 406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80">
                <a:moveTo>
                  <a:pt x="405" y="279"/>
                </a:moveTo>
                <a:lnTo>
                  <a:pt x="0" y="279"/>
                </a:lnTo>
                <a:lnTo>
                  <a:pt x="0" y="0"/>
                </a:lnTo>
                <a:lnTo>
                  <a:pt x="405" y="0"/>
                </a:lnTo>
                <a:lnTo>
                  <a:pt x="405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F0E71360-03F9-2E42-A6A3-04F05D0F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0243" y="7287160"/>
            <a:ext cx="2112607" cy="2833016"/>
          </a:xfrm>
          <a:custGeom>
            <a:avLst/>
            <a:gdLst>
              <a:gd name="T0" fmla="*/ 1805 w 2110"/>
              <a:gd name="T1" fmla="*/ 2827 h 2828"/>
              <a:gd name="T2" fmla="*/ 1805 w 2110"/>
              <a:gd name="T3" fmla="*/ 2827 h 2828"/>
              <a:gd name="T4" fmla="*/ 303 w 2110"/>
              <a:gd name="T5" fmla="*/ 2827 h 2828"/>
              <a:gd name="T6" fmla="*/ 0 w 2110"/>
              <a:gd name="T7" fmla="*/ 2531 h 2828"/>
              <a:gd name="T8" fmla="*/ 0 w 2110"/>
              <a:gd name="T9" fmla="*/ 296 h 2828"/>
              <a:gd name="T10" fmla="*/ 303 w 2110"/>
              <a:gd name="T11" fmla="*/ 0 h 2828"/>
              <a:gd name="T12" fmla="*/ 1805 w 2110"/>
              <a:gd name="T13" fmla="*/ 0 h 2828"/>
              <a:gd name="T14" fmla="*/ 2109 w 2110"/>
              <a:gd name="T15" fmla="*/ 296 h 2828"/>
              <a:gd name="T16" fmla="*/ 2109 w 2110"/>
              <a:gd name="T17" fmla="*/ 2531 h 2828"/>
              <a:gd name="T18" fmla="*/ 1805 w 2110"/>
              <a:gd name="T19" fmla="*/ 2827 h 2828"/>
              <a:gd name="T20" fmla="*/ 303 w 2110"/>
              <a:gd name="T21" fmla="*/ 152 h 2828"/>
              <a:gd name="T22" fmla="*/ 303 w 2110"/>
              <a:gd name="T23" fmla="*/ 152 h 2828"/>
              <a:gd name="T24" fmla="*/ 152 w 2110"/>
              <a:gd name="T25" fmla="*/ 296 h 2828"/>
              <a:gd name="T26" fmla="*/ 152 w 2110"/>
              <a:gd name="T27" fmla="*/ 2531 h 2828"/>
              <a:gd name="T28" fmla="*/ 303 w 2110"/>
              <a:gd name="T29" fmla="*/ 2675 h 2828"/>
              <a:gd name="T30" fmla="*/ 1805 w 2110"/>
              <a:gd name="T31" fmla="*/ 2675 h 2828"/>
              <a:gd name="T32" fmla="*/ 1957 w 2110"/>
              <a:gd name="T33" fmla="*/ 2531 h 2828"/>
              <a:gd name="T34" fmla="*/ 1957 w 2110"/>
              <a:gd name="T35" fmla="*/ 296 h 2828"/>
              <a:gd name="T36" fmla="*/ 1805 w 2110"/>
              <a:gd name="T37" fmla="*/ 152 h 2828"/>
              <a:gd name="T38" fmla="*/ 303 w 2110"/>
              <a:gd name="T39" fmla="*/ 152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10" h="2828">
                <a:moveTo>
                  <a:pt x="1805" y="2827"/>
                </a:moveTo>
                <a:lnTo>
                  <a:pt x="1805" y="2827"/>
                </a:lnTo>
                <a:cubicBezTo>
                  <a:pt x="303" y="2827"/>
                  <a:pt x="303" y="2827"/>
                  <a:pt x="303" y="2827"/>
                </a:cubicBezTo>
                <a:cubicBezTo>
                  <a:pt x="135" y="2827"/>
                  <a:pt x="0" y="2692"/>
                  <a:pt x="0" y="2531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135"/>
                  <a:pt x="135" y="0"/>
                  <a:pt x="303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974" y="0"/>
                  <a:pt x="2109" y="135"/>
                  <a:pt x="2109" y="296"/>
                </a:cubicBezTo>
                <a:cubicBezTo>
                  <a:pt x="2109" y="2531"/>
                  <a:pt x="2109" y="2531"/>
                  <a:pt x="2109" y="2531"/>
                </a:cubicBezTo>
                <a:cubicBezTo>
                  <a:pt x="2109" y="2692"/>
                  <a:pt x="1974" y="2827"/>
                  <a:pt x="1805" y="2827"/>
                </a:cubicBezTo>
                <a:close/>
                <a:moveTo>
                  <a:pt x="303" y="152"/>
                </a:moveTo>
                <a:lnTo>
                  <a:pt x="303" y="152"/>
                </a:lnTo>
                <a:cubicBezTo>
                  <a:pt x="219" y="152"/>
                  <a:pt x="152" y="211"/>
                  <a:pt x="152" y="296"/>
                </a:cubicBezTo>
                <a:cubicBezTo>
                  <a:pt x="152" y="2531"/>
                  <a:pt x="152" y="2531"/>
                  <a:pt x="152" y="2531"/>
                </a:cubicBezTo>
                <a:cubicBezTo>
                  <a:pt x="152" y="2607"/>
                  <a:pt x="219" y="2675"/>
                  <a:pt x="303" y="2675"/>
                </a:cubicBezTo>
                <a:cubicBezTo>
                  <a:pt x="1805" y="2675"/>
                  <a:pt x="1805" y="2675"/>
                  <a:pt x="1805" y="2675"/>
                </a:cubicBezTo>
                <a:cubicBezTo>
                  <a:pt x="1889" y="2675"/>
                  <a:pt x="1957" y="2607"/>
                  <a:pt x="1957" y="2531"/>
                </a:cubicBezTo>
                <a:cubicBezTo>
                  <a:pt x="1957" y="296"/>
                  <a:pt x="1957" y="296"/>
                  <a:pt x="1957" y="296"/>
                </a:cubicBezTo>
                <a:cubicBezTo>
                  <a:pt x="1957" y="211"/>
                  <a:pt x="1889" y="152"/>
                  <a:pt x="1805" y="152"/>
                </a:cubicBezTo>
                <a:lnTo>
                  <a:pt x="303" y="152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B6BAC8D5-D8AB-6D41-9F7B-0DB0E53A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737" y="9656108"/>
            <a:ext cx="3602040" cy="3778827"/>
          </a:xfrm>
          <a:custGeom>
            <a:avLst/>
            <a:gdLst>
              <a:gd name="T0" fmla="*/ 3316 w 3595"/>
              <a:gd name="T1" fmla="*/ 3771 h 3772"/>
              <a:gd name="T2" fmla="*/ 3316 w 3595"/>
              <a:gd name="T3" fmla="*/ 3771 h 3772"/>
              <a:gd name="T4" fmla="*/ 279 w 3595"/>
              <a:gd name="T5" fmla="*/ 3771 h 3772"/>
              <a:gd name="T6" fmla="*/ 0 w 3595"/>
              <a:gd name="T7" fmla="*/ 3493 h 3772"/>
              <a:gd name="T8" fmla="*/ 0 w 3595"/>
              <a:gd name="T9" fmla="*/ 279 h 3772"/>
              <a:gd name="T10" fmla="*/ 279 w 3595"/>
              <a:gd name="T11" fmla="*/ 0 h 3772"/>
              <a:gd name="T12" fmla="*/ 3316 w 3595"/>
              <a:gd name="T13" fmla="*/ 0 h 3772"/>
              <a:gd name="T14" fmla="*/ 3594 w 3595"/>
              <a:gd name="T15" fmla="*/ 279 h 3772"/>
              <a:gd name="T16" fmla="*/ 3594 w 3595"/>
              <a:gd name="T17" fmla="*/ 3493 h 3772"/>
              <a:gd name="T18" fmla="*/ 3316 w 3595"/>
              <a:gd name="T1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95" h="3772">
                <a:moveTo>
                  <a:pt x="3316" y="3771"/>
                </a:moveTo>
                <a:lnTo>
                  <a:pt x="3316" y="3771"/>
                </a:lnTo>
                <a:cubicBezTo>
                  <a:pt x="279" y="3771"/>
                  <a:pt x="279" y="3771"/>
                  <a:pt x="279" y="3771"/>
                </a:cubicBezTo>
                <a:cubicBezTo>
                  <a:pt x="127" y="3771"/>
                  <a:pt x="0" y="3645"/>
                  <a:pt x="0" y="349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7" y="0"/>
                  <a:pt x="279" y="0"/>
                </a:cubicBezTo>
                <a:cubicBezTo>
                  <a:pt x="3316" y="0"/>
                  <a:pt x="3316" y="0"/>
                  <a:pt x="3316" y="0"/>
                </a:cubicBezTo>
                <a:cubicBezTo>
                  <a:pt x="3468" y="0"/>
                  <a:pt x="3594" y="127"/>
                  <a:pt x="3594" y="279"/>
                </a:cubicBezTo>
                <a:cubicBezTo>
                  <a:pt x="3594" y="3493"/>
                  <a:pt x="3594" y="3493"/>
                  <a:pt x="3594" y="3493"/>
                </a:cubicBezTo>
                <a:cubicBezTo>
                  <a:pt x="3594" y="3645"/>
                  <a:pt x="3468" y="3771"/>
                  <a:pt x="3316" y="377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041FC5D7-B941-3545-93C4-591C5F95D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115" y="9656108"/>
            <a:ext cx="583398" cy="3778827"/>
          </a:xfrm>
          <a:custGeom>
            <a:avLst/>
            <a:gdLst>
              <a:gd name="T0" fmla="*/ 583 w 584"/>
              <a:gd name="T1" fmla="*/ 3771 h 3772"/>
              <a:gd name="T2" fmla="*/ 0 w 584"/>
              <a:gd name="T3" fmla="*/ 3771 h 3772"/>
              <a:gd name="T4" fmla="*/ 0 w 584"/>
              <a:gd name="T5" fmla="*/ 0 h 3772"/>
              <a:gd name="T6" fmla="*/ 583 w 584"/>
              <a:gd name="T7" fmla="*/ 0 h 3772"/>
              <a:gd name="T8" fmla="*/ 583 w 584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3772">
                <a:moveTo>
                  <a:pt x="583" y="3771"/>
                </a:moveTo>
                <a:lnTo>
                  <a:pt x="0" y="3771"/>
                </a:lnTo>
                <a:lnTo>
                  <a:pt x="0" y="0"/>
                </a:lnTo>
                <a:lnTo>
                  <a:pt x="583" y="0"/>
                </a:lnTo>
                <a:lnTo>
                  <a:pt x="583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8D6207D4-A5D2-C946-B5E5-81C64E10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2581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D2C5F391-AD07-504B-8165-FC5706F7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0243" y="13434935"/>
            <a:ext cx="415450" cy="278438"/>
          </a:xfrm>
          <a:custGeom>
            <a:avLst/>
            <a:gdLst>
              <a:gd name="T0" fmla="*/ 413 w 414"/>
              <a:gd name="T1" fmla="*/ 279 h 280"/>
              <a:gd name="T2" fmla="*/ 0 w 414"/>
              <a:gd name="T3" fmla="*/ 279 h 280"/>
              <a:gd name="T4" fmla="*/ 0 w 414"/>
              <a:gd name="T5" fmla="*/ 0 h 280"/>
              <a:gd name="T6" fmla="*/ 413 w 414"/>
              <a:gd name="T7" fmla="*/ 0 h 280"/>
              <a:gd name="T8" fmla="*/ 413 w 41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80">
                <a:moveTo>
                  <a:pt x="413" y="279"/>
                </a:moveTo>
                <a:lnTo>
                  <a:pt x="0" y="279"/>
                </a:lnTo>
                <a:lnTo>
                  <a:pt x="0" y="0"/>
                </a:lnTo>
                <a:lnTo>
                  <a:pt x="413" y="0"/>
                </a:lnTo>
                <a:lnTo>
                  <a:pt x="41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758EF544-62EA-9844-8BA9-E560080D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0436" y="13434935"/>
            <a:ext cx="415450" cy="278438"/>
          </a:xfrm>
          <a:custGeom>
            <a:avLst/>
            <a:gdLst>
              <a:gd name="T0" fmla="*/ 413 w 414"/>
              <a:gd name="T1" fmla="*/ 279 h 280"/>
              <a:gd name="T2" fmla="*/ 0 w 414"/>
              <a:gd name="T3" fmla="*/ 279 h 280"/>
              <a:gd name="T4" fmla="*/ 0 w 414"/>
              <a:gd name="T5" fmla="*/ 0 h 280"/>
              <a:gd name="T6" fmla="*/ 413 w 414"/>
              <a:gd name="T7" fmla="*/ 0 h 280"/>
              <a:gd name="T8" fmla="*/ 413 w 41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80">
                <a:moveTo>
                  <a:pt x="413" y="279"/>
                </a:moveTo>
                <a:lnTo>
                  <a:pt x="0" y="279"/>
                </a:lnTo>
                <a:lnTo>
                  <a:pt x="0" y="0"/>
                </a:lnTo>
                <a:lnTo>
                  <a:pt x="413" y="0"/>
                </a:lnTo>
                <a:lnTo>
                  <a:pt x="41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A82630DF-81F3-3E41-8695-A266FFCB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5689" y="4803300"/>
            <a:ext cx="2108186" cy="5316875"/>
          </a:xfrm>
          <a:custGeom>
            <a:avLst/>
            <a:gdLst>
              <a:gd name="T0" fmla="*/ 1805 w 2102"/>
              <a:gd name="T1" fmla="*/ 5306 h 5307"/>
              <a:gd name="T2" fmla="*/ 1805 w 2102"/>
              <a:gd name="T3" fmla="*/ 5306 h 5307"/>
              <a:gd name="T4" fmla="*/ 295 w 2102"/>
              <a:gd name="T5" fmla="*/ 5306 h 5307"/>
              <a:gd name="T6" fmla="*/ 0 w 2102"/>
              <a:gd name="T7" fmla="*/ 5010 h 5307"/>
              <a:gd name="T8" fmla="*/ 0 w 2102"/>
              <a:gd name="T9" fmla="*/ 304 h 5307"/>
              <a:gd name="T10" fmla="*/ 295 w 2102"/>
              <a:gd name="T11" fmla="*/ 0 h 5307"/>
              <a:gd name="T12" fmla="*/ 1805 w 2102"/>
              <a:gd name="T13" fmla="*/ 0 h 5307"/>
              <a:gd name="T14" fmla="*/ 2101 w 2102"/>
              <a:gd name="T15" fmla="*/ 304 h 5307"/>
              <a:gd name="T16" fmla="*/ 2101 w 2102"/>
              <a:gd name="T17" fmla="*/ 5010 h 5307"/>
              <a:gd name="T18" fmla="*/ 1805 w 2102"/>
              <a:gd name="T19" fmla="*/ 5306 h 5307"/>
              <a:gd name="T20" fmla="*/ 295 w 2102"/>
              <a:gd name="T21" fmla="*/ 152 h 5307"/>
              <a:gd name="T22" fmla="*/ 295 w 2102"/>
              <a:gd name="T23" fmla="*/ 152 h 5307"/>
              <a:gd name="T24" fmla="*/ 152 w 2102"/>
              <a:gd name="T25" fmla="*/ 304 h 5307"/>
              <a:gd name="T26" fmla="*/ 152 w 2102"/>
              <a:gd name="T27" fmla="*/ 5010 h 5307"/>
              <a:gd name="T28" fmla="*/ 295 w 2102"/>
              <a:gd name="T29" fmla="*/ 5154 h 5307"/>
              <a:gd name="T30" fmla="*/ 1805 w 2102"/>
              <a:gd name="T31" fmla="*/ 5154 h 5307"/>
              <a:gd name="T32" fmla="*/ 1949 w 2102"/>
              <a:gd name="T33" fmla="*/ 5010 h 5307"/>
              <a:gd name="T34" fmla="*/ 1949 w 2102"/>
              <a:gd name="T35" fmla="*/ 304 h 5307"/>
              <a:gd name="T36" fmla="*/ 1805 w 2102"/>
              <a:gd name="T37" fmla="*/ 152 h 5307"/>
              <a:gd name="T38" fmla="*/ 295 w 2102"/>
              <a:gd name="T39" fmla="*/ 152 h 5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2" h="5307">
                <a:moveTo>
                  <a:pt x="1805" y="5306"/>
                </a:moveTo>
                <a:lnTo>
                  <a:pt x="1805" y="5306"/>
                </a:lnTo>
                <a:cubicBezTo>
                  <a:pt x="295" y="5306"/>
                  <a:pt x="295" y="5306"/>
                  <a:pt x="295" y="5306"/>
                </a:cubicBezTo>
                <a:cubicBezTo>
                  <a:pt x="135" y="5306"/>
                  <a:pt x="0" y="5171"/>
                  <a:pt x="0" y="501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5"/>
                  <a:pt x="135" y="0"/>
                  <a:pt x="29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966" y="0"/>
                  <a:pt x="2101" y="135"/>
                  <a:pt x="2101" y="304"/>
                </a:cubicBezTo>
                <a:cubicBezTo>
                  <a:pt x="2101" y="5010"/>
                  <a:pt x="2101" y="5010"/>
                  <a:pt x="2101" y="5010"/>
                </a:cubicBezTo>
                <a:cubicBezTo>
                  <a:pt x="2101" y="5171"/>
                  <a:pt x="1966" y="5306"/>
                  <a:pt x="1805" y="5306"/>
                </a:cubicBezTo>
                <a:close/>
                <a:moveTo>
                  <a:pt x="295" y="152"/>
                </a:moveTo>
                <a:lnTo>
                  <a:pt x="295" y="152"/>
                </a:lnTo>
                <a:cubicBezTo>
                  <a:pt x="219" y="152"/>
                  <a:pt x="152" y="220"/>
                  <a:pt x="152" y="304"/>
                </a:cubicBezTo>
                <a:cubicBezTo>
                  <a:pt x="152" y="5010"/>
                  <a:pt x="152" y="5010"/>
                  <a:pt x="152" y="5010"/>
                </a:cubicBezTo>
                <a:cubicBezTo>
                  <a:pt x="152" y="5086"/>
                  <a:pt x="219" y="5154"/>
                  <a:pt x="295" y="5154"/>
                </a:cubicBezTo>
                <a:cubicBezTo>
                  <a:pt x="1805" y="5154"/>
                  <a:pt x="1805" y="5154"/>
                  <a:pt x="1805" y="5154"/>
                </a:cubicBezTo>
                <a:cubicBezTo>
                  <a:pt x="1881" y="5154"/>
                  <a:pt x="1949" y="5086"/>
                  <a:pt x="1949" y="5010"/>
                </a:cubicBezTo>
                <a:cubicBezTo>
                  <a:pt x="1949" y="304"/>
                  <a:pt x="1949" y="304"/>
                  <a:pt x="1949" y="304"/>
                </a:cubicBezTo>
                <a:cubicBezTo>
                  <a:pt x="1949" y="220"/>
                  <a:pt x="1881" y="152"/>
                  <a:pt x="1805" y="152"/>
                </a:cubicBezTo>
                <a:lnTo>
                  <a:pt x="295" y="152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8540AC68-8889-CF4C-B393-FBABB359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762" y="9656108"/>
            <a:ext cx="3593200" cy="3778827"/>
          </a:xfrm>
          <a:custGeom>
            <a:avLst/>
            <a:gdLst>
              <a:gd name="T0" fmla="*/ 3307 w 3587"/>
              <a:gd name="T1" fmla="*/ 3771 h 3772"/>
              <a:gd name="T2" fmla="*/ 3307 w 3587"/>
              <a:gd name="T3" fmla="*/ 3771 h 3772"/>
              <a:gd name="T4" fmla="*/ 279 w 3587"/>
              <a:gd name="T5" fmla="*/ 3771 h 3772"/>
              <a:gd name="T6" fmla="*/ 0 w 3587"/>
              <a:gd name="T7" fmla="*/ 3493 h 3772"/>
              <a:gd name="T8" fmla="*/ 0 w 3587"/>
              <a:gd name="T9" fmla="*/ 279 h 3772"/>
              <a:gd name="T10" fmla="*/ 279 w 3587"/>
              <a:gd name="T11" fmla="*/ 0 h 3772"/>
              <a:gd name="T12" fmla="*/ 3307 w 3587"/>
              <a:gd name="T13" fmla="*/ 0 h 3772"/>
              <a:gd name="T14" fmla="*/ 3586 w 3587"/>
              <a:gd name="T15" fmla="*/ 279 h 3772"/>
              <a:gd name="T16" fmla="*/ 3586 w 3587"/>
              <a:gd name="T17" fmla="*/ 3493 h 3772"/>
              <a:gd name="T18" fmla="*/ 3307 w 3587"/>
              <a:gd name="T1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7" h="3772">
                <a:moveTo>
                  <a:pt x="3307" y="3771"/>
                </a:moveTo>
                <a:lnTo>
                  <a:pt x="3307" y="3771"/>
                </a:lnTo>
                <a:cubicBezTo>
                  <a:pt x="279" y="3771"/>
                  <a:pt x="279" y="3771"/>
                  <a:pt x="279" y="3771"/>
                </a:cubicBezTo>
                <a:cubicBezTo>
                  <a:pt x="127" y="3771"/>
                  <a:pt x="0" y="3645"/>
                  <a:pt x="0" y="3493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7" y="0"/>
                  <a:pt x="279" y="0"/>
                </a:cubicBezTo>
                <a:cubicBezTo>
                  <a:pt x="3307" y="0"/>
                  <a:pt x="3307" y="0"/>
                  <a:pt x="3307" y="0"/>
                </a:cubicBezTo>
                <a:cubicBezTo>
                  <a:pt x="3468" y="0"/>
                  <a:pt x="3586" y="127"/>
                  <a:pt x="3586" y="279"/>
                </a:cubicBezTo>
                <a:cubicBezTo>
                  <a:pt x="3586" y="3493"/>
                  <a:pt x="3586" y="3493"/>
                  <a:pt x="3586" y="3493"/>
                </a:cubicBezTo>
                <a:cubicBezTo>
                  <a:pt x="3586" y="3645"/>
                  <a:pt x="3468" y="3771"/>
                  <a:pt x="3307" y="377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530D4930-379C-5E4E-AA26-8DD05316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560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2">
            <a:extLst>
              <a:ext uri="{FF2B5EF4-FFF2-40B4-BE49-F238E27FC236}">
                <a16:creationId xmlns:a16="http://schemas.microsoft.com/office/drawing/2014/main" id="{04C4027F-30EC-CC44-9F78-A0C68B59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9187" y="9656108"/>
            <a:ext cx="583398" cy="3778827"/>
          </a:xfrm>
          <a:custGeom>
            <a:avLst/>
            <a:gdLst>
              <a:gd name="T0" fmla="*/ 582 w 583"/>
              <a:gd name="T1" fmla="*/ 3771 h 3772"/>
              <a:gd name="T2" fmla="*/ 0 w 583"/>
              <a:gd name="T3" fmla="*/ 3771 h 3772"/>
              <a:gd name="T4" fmla="*/ 0 w 583"/>
              <a:gd name="T5" fmla="*/ 0 h 3772"/>
              <a:gd name="T6" fmla="*/ 582 w 583"/>
              <a:gd name="T7" fmla="*/ 0 h 3772"/>
              <a:gd name="T8" fmla="*/ 582 w 583"/>
              <a:gd name="T9" fmla="*/ 3771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" h="3772">
                <a:moveTo>
                  <a:pt x="582" y="3771"/>
                </a:moveTo>
                <a:lnTo>
                  <a:pt x="0" y="3771"/>
                </a:lnTo>
                <a:lnTo>
                  <a:pt x="0" y="0"/>
                </a:lnTo>
                <a:lnTo>
                  <a:pt x="582" y="0"/>
                </a:lnTo>
                <a:lnTo>
                  <a:pt x="582" y="37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">
            <a:extLst>
              <a:ext uri="{FF2B5EF4-FFF2-40B4-BE49-F238E27FC236}">
                <a16:creationId xmlns:a16="http://schemas.microsoft.com/office/drawing/2014/main" id="{A3305045-4824-7742-9E14-0F90DB61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5689" y="13434935"/>
            <a:ext cx="415450" cy="278438"/>
          </a:xfrm>
          <a:custGeom>
            <a:avLst/>
            <a:gdLst>
              <a:gd name="T0" fmla="*/ 413 w 414"/>
              <a:gd name="T1" fmla="*/ 279 h 280"/>
              <a:gd name="T2" fmla="*/ 0 w 414"/>
              <a:gd name="T3" fmla="*/ 279 h 280"/>
              <a:gd name="T4" fmla="*/ 0 w 414"/>
              <a:gd name="T5" fmla="*/ 0 h 280"/>
              <a:gd name="T6" fmla="*/ 413 w 414"/>
              <a:gd name="T7" fmla="*/ 0 h 280"/>
              <a:gd name="T8" fmla="*/ 413 w 41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80">
                <a:moveTo>
                  <a:pt x="413" y="279"/>
                </a:moveTo>
                <a:lnTo>
                  <a:pt x="0" y="279"/>
                </a:lnTo>
                <a:lnTo>
                  <a:pt x="0" y="0"/>
                </a:lnTo>
                <a:lnTo>
                  <a:pt x="413" y="0"/>
                </a:lnTo>
                <a:lnTo>
                  <a:pt x="41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">
            <a:extLst>
              <a:ext uri="{FF2B5EF4-FFF2-40B4-BE49-F238E27FC236}">
                <a16:creationId xmlns:a16="http://schemas.microsoft.com/office/drawing/2014/main" id="{2AD7B8CB-630D-7648-8FBE-88218169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5882" y="13434935"/>
            <a:ext cx="415450" cy="278438"/>
          </a:xfrm>
          <a:custGeom>
            <a:avLst/>
            <a:gdLst>
              <a:gd name="T0" fmla="*/ 413 w 414"/>
              <a:gd name="T1" fmla="*/ 279 h 280"/>
              <a:gd name="T2" fmla="*/ 0 w 414"/>
              <a:gd name="T3" fmla="*/ 279 h 280"/>
              <a:gd name="T4" fmla="*/ 0 w 414"/>
              <a:gd name="T5" fmla="*/ 0 h 280"/>
              <a:gd name="T6" fmla="*/ 413 w 414"/>
              <a:gd name="T7" fmla="*/ 0 h 280"/>
              <a:gd name="T8" fmla="*/ 413 w 414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80">
                <a:moveTo>
                  <a:pt x="413" y="279"/>
                </a:moveTo>
                <a:lnTo>
                  <a:pt x="0" y="279"/>
                </a:lnTo>
                <a:lnTo>
                  <a:pt x="0" y="0"/>
                </a:lnTo>
                <a:lnTo>
                  <a:pt x="413" y="0"/>
                </a:lnTo>
                <a:lnTo>
                  <a:pt x="413" y="27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4">
            <a:extLst>
              <a:ext uri="{FF2B5EF4-FFF2-40B4-BE49-F238E27FC236}">
                <a16:creationId xmlns:a16="http://schemas.microsoft.com/office/drawing/2014/main" id="{ABD3AF4A-F318-654B-A7EF-4750C149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1098" y="11088084"/>
            <a:ext cx="839739" cy="923714"/>
          </a:xfrm>
          <a:custGeom>
            <a:avLst/>
            <a:gdLst>
              <a:gd name="T0" fmla="*/ 835 w 836"/>
              <a:gd name="T1" fmla="*/ 414 h 921"/>
              <a:gd name="T2" fmla="*/ 835 w 836"/>
              <a:gd name="T3" fmla="*/ 414 h 921"/>
              <a:gd name="T4" fmla="*/ 717 w 836"/>
              <a:gd name="T5" fmla="*/ 118 h 921"/>
              <a:gd name="T6" fmla="*/ 413 w 836"/>
              <a:gd name="T7" fmla="*/ 0 h 921"/>
              <a:gd name="T8" fmla="*/ 118 w 836"/>
              <a:gd name="T9" fmla="*/ 118 h 921"/>
              <a:gd name="T10" fmla="*/ 0 w 836"/>
              <a:gd name="T11" fmla="*/ 414 h 921"/>
              <a:gd name="T12" fmla="*/ 118 w 836"/>
              <a:gd name="T13" fmla="*/ 709 h 921"/>
              <a:gd name="T14" fmla="*/ 143 w 836"/>
              <a:gd name="T15" fmla="*/ 734 h 921"/>
              <a:gd name="T16" fmla="*/ 93 w 836"/>
              <a:gd name="T17" fmla="*/ 877 h 921"/>
              <a:gd name="T18" fmla="*/ 110 w 836"/>
              <a:gd name="T19" fmla="*/ 920 h 921"/>
              <a:gd name="T20" fmla="*/ 118 w 836"/>
              <a:gd name="T21" fmla="*/ 920 h 921"/>
              <a:gd name="T22" fmla="*/ 152 w 836"/>
              <a:gd name="T23" fmla="*/ 903 h 921"/>
              <a:gd name="T24" fmla="*/ 202 w 836"/>
              <a:gd name="T25" fmla="*/ 776 h 921"/>
              <a:gd name="T26" fmla="*/ 413 w 836"/>
              <a:gd name="T27" fmla="*/ 835 h 921"/>
              <a:gd name="T28" fmla="*/ 633 w 836"/>
              <a:gd name="T29" fmla="*/ 776 h 921"/>
              <a:gd name="T30" fmla="*/ 683 w 836"/>
              <a:gd name="T31" fmla="*/ 903 h 921"/>
              <a:gd name="T32" fmla="*/ 708 w 836"/>
              <a:gd name="T33" fmla="*/ 920 h 921"/>
              <a:gd name="T34" fmla="*/ 725 w 836"/>
              <a:gd name="T35" fmla="*/ 920 h 921"/>
              <a:gd name="T36" fmla="*/ 742 w 836"/>
              <a:gd name="T37" fmla="*/ 877 h 921"/>
              <a:gd name="T38" fmla="*/ 692 w 836"/>
              <a:gd name="T39" fmla="*/ 734 h 921"/>
              <a:gd name="T40" fmla="*/ 717 w 836"/>
              <a:gd name="T41" fmla="*/ 709 h 921"/>
              <a:gd name="T42" fmla="*/ 835 w 836"/>
              <a:gd name="T43" fmla="*/ 414 h 921"/>
              <a:gd name="T44" fmla="*/ 168 w 836"/>
              <a:gd name="T45" fmla="*/ 667 h 921"/>
              <a:gd name="T46" fmla="*/ 168 w 836"/>
              <a:gd name="T47" fmla="*/ 667 h 921"/>
              <a:gd name="T48" fmla="*/ 59 w 836"/>
              <a:gd name="T49" fmla="*/ 414 h 921"/>
              <a:gd name="T50" fmla="*/ 168 w 836"/>
              <a:gd name="T51" fmla="*/ 169 h 921"/>
              <a:gd name="T52" fmla="*/ 413 w 836"/>
              <a:gd name="T53" fmla="*/ 59 h 921"/>
              <a:gd name="T54" fmla="*/ 666 w 836"/>
              <a:gd name="T55" fmla="*/ 169 h 921"/>
              <a:gd name="T56" fmla="*/ 767 w 836"/>
              <a:gd name="T57" fmla="*/ 414 h 921"/>
              <a:gd name="T58" fmla="*/ 666 w 836"/>
              <a:gd name="T59" fmla="*/ 667 h 921"/>
              <a:gd name="T60" fmla="*/ 413 w 836"/>
              <a:gd name="T61" fmla="*/ 768 h 921"/>
              <a:gd name="T62" fmla="*/ 168 w 836"/>
              <a:gd name="T63" fmla="*/ 66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6" h="921">
                <a:moveTo>
                  <a:pt x="835" y="414"/>
                </a:moveTo>
                <a:lnTo>
                  <a:pt x="835" y="414"/>
                </a:lnTo>
                <a:cubicBezTo>
                  <a:pt x="835" y="304"/>
                  <a:pt x="793" y="203"/>
                  <a:pt x="717" y="118"/>
                </a:cubicBezTo>
                <a:cubicBezTo>
                  <a:pt x="633" y="42"/>
                  <a:pt x="531" y="0"/>
                  <a:pt x="413" y="0"/>
                </a:cubicBezTo>
                <a:cubicBezTo>
                  <a:pt x="303" y="0"/>
                  <a:pt x="202" y="42"/>
                  <a:pt x="118" y="118"/>
                </a:cubicBezTo>
                <a:cubicBezTo>
                  <a:pt x="42" y="203"/>
                  <a:pt x="0" y="304"/>
                  <a:pt x="0" y="414"/>
                </a:cubicBezTo>
                <a:cubicBezTo>
                  <a:pt x="0" y="532"/>
                  <a:pt x="42" y="633"/>
                  <a:pt x="118" y="709"/>
                </a:cubicBezTo>
                <a:cubicBezTo>
                  <a:pt x="126" y="717"/>
                  <a:pt x="135" y="726"/>
                  <a:pt x="143" y="734"/>
                </a:cubicBezTo>
                <a:cubicBezTo>
                  <a:pt x="93" y="877"/>
                  <a:pt x="93" y="877"/>
                  <a:pt x="93" y="877"/>
                </a:cubicBezTo>
                <a:cubicBezTo>
                  <a:pt x="84" y="894"/>
                  <a:pt x="93" y="911"/>
                  <a:pt x="110" y="920"/>
                </a:cubicBezTo>
                <a:lnTo>
                  <a:pt x="118" y="920"/>
                </a:lnTo>
                <a:cubicBezTo>
                  <a:pt x="135" y="920"/>
                  <a:pt x="143" y="911"/>
                  <a:pt x="152" y="903"/>
                </a:cubicBezTo>
                <a:cubicBezTo>
                  <a:pt x="202" y="776"/>
                  <a:pt x="202" y="776"/>
                  <a:pt x="202" y="776"/>
                </a:cubicBezTo>
                <a:cubicBezTo>
                  <a:pt x="261" y="810"/>
                  <a:pt x="337" y="835"/>
                  <a:pt x="413" y="835"/>
                </a:cubicBezTo>
                <a:cubicBezTo>
                  <a:pt x="498" y="835"/>
                  <a:pt x="565" y="810"/>
                  <a:pt x="633" y="776"/>
                </a:cubicBezTo>
                <a:cubicBezTo>
                  <a:pt x="683" y="903"/>
                  <a:pt x="683" y="903"/>
                  <a:pt x="683" y="903"/>
                </a:cubicBezTo>
                <a:cubicBezTo>
                  <a:pt x="683" y="911"/>
                  <a:pt x="700" y="920"/>
                  <a:pt x="708" y="920"/>
                </a:cubicBezTo>
                <a:cubicBezTo>
                  <a:pt x="717" y="920"/>
                  <a:pt x="717" y="920"/>
                  <a:pt x="725" y="920"/>
                </a:cubicBezTo>
                <a:cubicBezTo>
                  <a:pt x="742" y="911"/>
                  <a:pt x="751" y="894"/>
                  <a:pt x="742" y="877"/>
                </a:cubicBezTo>
                <a:cubicBezTo>
                  <a:pt x="692" y="734"/>
                  <a:pt x="692" y="734"/>
                  <a:pt x="692" y="734"/>
                </a:cubicBezTo>
                <a:cubicBezTo>
                  <a:pt x="700" y="726"/>
                  <a:pt x="708" y="717"/>
                  <a:pt x="717" y="709"/>
                </a:cubicBezTo>
                <a:cubicBezTo>
                  <a:pt x="793" y="633"/>
                  <a:pt x="835" y="532"/>
                  <a:pt x="835" y="414"/>
                </a:cubicBezTo>
                <a:close/>
                <a:moveTo>
                  <a:pt x="168" y="667"/>
                </a:moveTo>
                <a:lnTo>
                  <a:pt x="168" y="667"/>
                </a:lnTo>
                <a:cubicBezTo>
                  <a:pt x="101" y="599"/>
                  <a:pt x="59" y="506"/>
                  <a:pt x="59" y="414"/>
                </a:cubicBezTo>
                <a:cubicBezTo>
                  <a:pt x="59" y="321"/>
                  <a:pt x="101" y="236"/>
                  <a:pt x="168" y="169"/>
                </a:cubicBezTo>
                <a:cubicBezTo>
                  <a:pt x="236" y="101"/>
                  <a:pt x="320" y="59"/>
                  <a:pt x="413" y="59"/>
                </a:cubicBezTo>
                <a:cubicBezTo>
                  <a:pt x="515" y="59"/>
                  <a:pt x="599" y="101"/>
                  <a:pt x="666" y="169"/>
                </a:cubicBezTo>
                <a:cubicBezTo>
                  <a:pt x="734" y="236"/>
                  <a:pt x="767" y="321"/>
                  <a:pt x="767" y="414"/>
                </a:cubicBezTo>
                <a:cubicBezTo>
                  <a:pt x="767" y="506"/>
                  <a:pt x="734" y="599"/>
                  <a:pt x="666" y="667"/>
                </a:cubicBezTo>
                <a:cubicBezTo>
                  <a:pt x="599" y="734"/>
                  <a:pt x="515" y="768"/>
                  <a:pt x="413" y="768"/>
                </a:cubicBezTo>
                <a:cubicBezTo>
                  <a:pt x="320" y="768"/>
                  <a:pt x="236" y="734"/>
                  <a:pt x="168" y="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5">
            <a:extLst>
              <a:ext uri="{FF2B5EF4-FFF2-40B4-BE49-F238E27FC236}">
                <a16:creationId xmlns:a16="http://schemas.microsoft.com/office/drawing/2014/main" id="{4EE24841-B7EF-6942-8E9B-E7C73751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921" y="11256031"/>
            <a:ext cx="433129" cy="278441"/>
          </a:xfrm>
          <a:custGeom>
            <a:avLst/>
            <a:gdLst>
              <a:gd name="T0" fmla="*/ 371 w 431"/>
              <a:gd name="T1" fmla="*/ 8 h 279"/>
              <a:gd name="T2" fmla="*/ 371 w 431"/>
              <a:gd name="T3" fmla="*/ 8 h 279"/>
              <a:gd name="T4" fmla="*/ 168 w 431"/>
              <a:gd name="T5" fmla="*/ 211 h 279"/>
              <a:gd name="T6" fmla="*/ 33 w 431"/>
              <a:gd name="T7" fmla="*/ 211 h 279"/>
              <a:gd name="T8" fmla="*/ 0 w 431"/>
              <a:gd name="T9" fmla="*/ 245 h 279"/>
              <a:gd name="T10" fmla="*/ 33 w 431"/>
              <a:gd name="T11" fmla="*/ 278 h 279"/>
              <a:gd name="T12" fmla="*/ 185 w 431"/>
              <a:gd name="T13" fmla="*/ 278 h 279"/>
              <a:gd name="T14" fmla="*/ 210 w 431"/>
              <a:gd name="T15" fmla="*/ 261 h 279"/>
              <a:gd name="T16" fmla="*/ 422 w 431"/>
              <a:gd name="T17" fmla="*/ 59 h 279"/>
              <a:gd name="T18" fmla="*/ 422 w 431"/>
              <a:gd name="T19" fmla="*/ 8 h 279"/>
              <a:gd name="T20" fmla="*/ 371 w 431"/>
              <a:gd name="T21" fmla="*/ 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1" h="279">
                <a:moveTo>
                  <a:pt x="371" y="8"/>
                </a:moveTo>
                <a:lnTo>
                  <a:pt x="371" y="8"/>
                </a:lnTo>
                <a:cubicBezTo>
                  <a:pt x="168" y="211"/>
                  <a:pt x="168" y="211"/>
                  <a:pt x="168" y="211"/>
                </a:cubicBezTo>
                <a:cubicBezTo>
                  <a:pt x="33" y="211"/>
                  <a:pt x="33" y="211"/>
                  <a:pt x="33" y="211"/>
                </a:cubicBezTo>
                <a:cubicBezTo>
                  <a:pt x="8" y="211"/>
                  <a:pt x="0" y="228"/>
                  <a:pt x="0" y="245"/>
                </a:cubicBezTo>
                <a:cubicBezTo>
                  <a:pt x="0" y="261"/>
                  <a:pt x="8" y="278"/>
                  <a:pt x="33" y="278"/>
                </a:cubicBezTo>
                <a:cubicBezTo>
                  <a:pt x="185" y="278"/>
                  <a:pt x="185" y="278"/>
                  <a:pt x="185" y="278"/>
                </a:cubicBezTo>
                <a:cubicBezTo>
                  <a:pt x="194" y="278"/>
                  <a:pt x="210" y="270"/>
                  <a:pt x="210" y="261"/>
                </a:cubicBezTo>
                <a:cubicBezTo>
                  <a:pt x="422" y="59"/>
                  <a:pt x="422" y="59"/>
                  <a:pt x="422" y="59"/>
                </a:cubicBezTo>
                <a:cubicBezTo>
                  <a:pt x="430" y="42"/>
                  <a:pt x="430" y="25"/>
                  <a:pt x="422" y="8"/>
                </a:cubicBezTo>
                <a:cubicBezTo>
                  <a:pt x="405" y="0"/>
                  <a:pt x="388" y="0"/>
                  <a:pt x="371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6">
            <a:extLst>
              <a:ext uri="{FF2B5EF4-FFF2-40B4-BE49-F238E27FC236}">
                <a16:creationId xmlns:a16="http://schemas.microsoft.com/office/drawing/2014/main" id="{D2C36B6E-6EC8-E44E-A031-B887E432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3826" y="11039469"/>
            <a:ext cx="176787" cy="176787"/>
          </a:xfrm>
          <a:custGeom>
            <a:avLst/>
            <a:gdLst>
              <a:gd name="T0" fmla="*/ 160 w 178"/>
              <a:gd name="T1" fmla="*/ 151 h 178"/>
              <a:gd name="T2" fmla="*/ 160 w 178"/>
              <a:gd name="T3" fmla="*/ 151 h 178"/>
              <a:gd name="T4" fmla="*/ 160 w 178"/>
              <a:gd name="T5" fmla="*/ 151 h 178"/>
              <a:gd name="T6" fmla="*/ 118 w 178"/>
              <a:gd name="T7" fmla="*/ 177 h 178"/>
              <a:gd name="T8" fmla="*/ 101 w 178"/>
              <a:gd name="T9" fmla="*/ 177 h 178"/>
              <a:gd name="T10" fmla="*/ 59 w 178"/>
              <a:gd name="T11" fmla="*/ 168 h 178"/>
              <a:gd name="T12" fmla="*/ 59 w 178"/>
              <a:gd name="T13" fmla="*/ 168 h 178"/>
              <a:gd name="T14" fmla="*/ 51 w 178"/>
              <a:gd name="T15" fmla="*/ 160 h 178"/>
              <a:gd name="T16" fmla="*/ 51 w 178"/>
              <a:gd name="T17" fmla="*/ 160 h 178"/>
              <a:gd name="T18" fmla="*/ 17 w 178"/>
              <a:gd name="T19" fmla="*/ 126 h 178"/>
              <a:gd name="T20" fmla="*/ 0 w 178"/>
              <a:gd name="T21" fmla="*/ 84 h 178"/>
              <a:gd name="T22" fmla="*/ 17 w 178"/>
              <a:gd name="T23" fmla="*/ 33 h 178"/>
              <a:gd name="T24" fmla="*/ 25 w 178"/>
              <a:gd name="T25" fmla="*/ 25 h 178"/>
              <a:gd name="T26" fmla="*/ 118 w 178"/>
              <a:gd name="T27" fmla="*/ 25 h 178"/>
              <a:gd name="T28" fmla="*/ 152 w 178"/>
              <a:gd name="T29" fmla="*/ 59 h 178"/>
              <a:gd name="T30" fmla="*/ 160 w 178"/>
              <a:gd name="T31" fmla="*/ 15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178">
                <a:moveTo>
                  <a:pt x="160" y="151"/>
                </a:moveTo>
                <a:lnTo>
                  <a:pt x="160" y="151"/>
                </a:lnTo>
                <a:lnTo>
                  <a:pt x="160" y="151"/>
                </a:lnTo>
                <a:cubicBezTo>
                  <a:pt x="152" y="160"/>
                  <a:pt x="135" y="177"/>
                  <a:pt x="118" y="177"/>
                </a:cubicBezTo>
                <a:cubicBezTo>
                  <a:pt x="110" y="177"/>
                  <a:pt x="101" y="177"/>
                  <a:pt x="101" y="177"/>
                </a:cubicBezTo>
                <a:cubicBezTo>
                  <a:pt x="84" y="177"/>
                  <a:pt x="76" y="177"/>
                  <a:pt x="59" y="168"/>
                </a:cubicBezTo>
                <a:lnTo>
                  <a:pt x="59" y="168"/>
                </a:lnTo>
                <a:cubicBezTo>
                  <a:pt x="59" y="168"/>
                  <a:pt x="59" y="168"/>
                  <a:pt x="51" y="160"/>
                </a:cubicBezTo>
                <a:lnTo>
                  <a:pt x="51" y="160"/>
                </a:lnTo>
                <a:cubicBezTo>
                  <a:pt x="17" y="126"/>
                  <a:pt x="17" y="126"/>
                  <a:pt x="17" y="126"/>
                </a:cubicBezTo>
                <a:cubicBezTo>
                  <a:pt x="8" y="118"/>
                  <a:pt x="0" y="101"/>
                  <a:pt x="0" y="84"/>
                </a:cubicBezTo>
                <a:cubicBezTo>
                  <a:pt x="0" y="67"/>
                  <a:pt x="8" y="50"/>
                  <a:pt x="17" y="33"/>
                </a:cubicBezTo>
                <a:cubicBezTo>
                  <a:pt x="25" y="25"/>
                  <a:pt x="25" y="25"/>
                  <a:pt x="25" y="25"/>
                </a:cubicBezTo>
                <a:cubicBezTo>
                  <a:pt x="51" y="0"/>
                  <a:pt x="93" y="0"/>
                  <a:pt x="118" y="25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69" y="84"/>
                  <a:pt x="177" y="118"/>
                  <a:pt x="160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7">
            <a:extLst>
              <a:ext uri="{FF2B5EF4-FFF2-40B4-BE49-F238E27FC236}">
                <a16:creationId xmlns:a16="http://schemas.microsoft.com/office/drawing/2014/main" id="{116E85FC-9BF3-6741-BEF9-DDF6629C4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480" y="11048308"/>
            <a:ext cx="176787" cy="172366"/>
          </a:xfrm>
          <a:custGeom>
            <a:avLst/>
            <a:gdLst>
              <a:gd name="T0" fmla="*/ 177 w 178"/>
              <a:gd name="T1" fmla="*/ 76 h 170"/>
              <a:gd name="T2" fmla="*/ 177 w 178"/>
              <a:gd name="T3" fmla="*/ 76 h 170"/>
              <a:gd name="T4" fmla="*/ 161 w 178"/>
              <a:gd name="T5" fmla="*/ 118 h 170"/>
              <a:gd name="T6" fmla="*/ 127 w 178"/>
              <a:gd name="T7" fmla="*/ 152 h 170"/>
              <a:gd name="T8" fmla="*/ 118 w 178"/>
              <a:gd name="T9" fmla="*/ 160 h 170"/>
              <a:gd name="T10" fmla="*/ 118 w 178"/>
              <a:gd name="T11" fmla="*/ 160 h 170"/>
              <a:gd name="T12" fmla="*/ 76 w 178"/>
              <a:gd name="T13" fmla="*/ 169 h 170"/>
              <a:gd name="T14" fmla="*/ 68 w 178"/>
              <a:gd name="T15" fmla="*/ 169 h 170"/>
              <a:gd name="T16" fmla="*/ 17 w 178"/>
              <a:gd name="T17" fmla="*/ 143 h 170"/>
              <a:gd name="T18" fmla="*/ 26 w 178"/>
              <a:gd name="T19" fmla="*/ 51 h 170"/>
              <a:gd name="T20" fmla="*/ 26 w 178"/>
              <a:gd name="T21" fmla="*/ 51 h 170"/>
              <a:gd name="T22" fmla="*/ 59 w 178"/>
              <a:gd name="T23" fmla="*/ 17 h 170"/>
              <a:gd name="T24" fmla="*/ 84 w 178"/>
              <a:gd name="T25" fmla="*/ 8 h 170"/>
              <a:gd name="T26" fmla="*/ 110 w 178"/>
              <a:gd name="T27" fmla="*/ 0 h 170"/>
              <a:gd name="T28" fmla="*/ 152 w 178"/>
              <a:gd name="T29" fmla="*/ 17 h 170"/>
              <a:gd name="T30" fmla="*/ 161 w 178"/>
              <a:gd name="T31" fmla="*/ 25 h 170"/>
              <a:gd name="T32" fmla="*/ 177 w 178"/>
              <a:gd name="T33" fmla="*/ 7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170">
                <a:moveTo>
                  <a:pt x="177" y="76"/>
                </a:moveTo>
                <a:lnTo>
                  <a:pt x="177" y="76"/>
                </a:lnTo>
                <a:cubicBezTo>
                  <a:pt x="177" y="93"/>
                  <a:pt x="169" y="110"/>
                  <a:pt x="161" y="118"/>
                </a:cubicBezTo>
                <a:cubicBezTo>
                  <a:pt x="127" y="152"/>
                  <a:pt x="127" y="152"/>
                  <a:pt x="127" y="152"/>
                </a:cubicBezTo>
                <a:lnTo>
                  <a:pt x="118" y="160"/>
                </a:lnTo>
                <a:lnTo>
                  <a:pt x="118" y="160"/>
                </a:lnTo>
                <a:cubicBezTo>
                  <a:pt x="101" y="169"/>
                  <a:pt x="93" y="169"/>
                  <a:pt x="76" y="169"/>
                </a:cubicBezTo>
                <a:lnTo>
                  <a:pt x="68" y="169"/>
                </a:lnTo>
                <a:cubicBezTo>
                  <a:pt x="42" y="169"/>
                  <a:pt x="34" y="152"/>
                  <a:pt x="17" y="143"/>
                </a:cubicBezTo>
                <a:cubicBezTo>
                  <a:pt x="0" y="110"/>
                  <a:pt x="9" y="76"/>
                  <a:pt x="26" y="51"/>
                </a:cubicBezTo>
                <a:lnTo>
                  <a:pt x="26" y="51"/>
                </a:lnTo>
                <a:cubicBezTo>
                  <a:pt x="59" y="17"/>
                  <a:pt x="59" y="17"/>
                  <a:pt x="59" y="17"/>
                </a:cubicBezTo>
                <a:cubicBezTo>
                  <a:pt x="68" y="17"/>
                  <a:pt x="76" y="8"/>
                  <a:pt x="84" y="8"/>
                </a:cubicBezTo>
                <a:cubicBezTo>
                  <a:pt x="93" y="0"/>
                  <a:pt x="101" y="0"/>
                  <a:pt x="110" y="0"/>
                </a:cubicBezTo>
                <a:cubicBezTo>
                  <a:pt x="127" y="0"/>
                  <a:pt x="144" y="8"/>
                  <a:pt x="152" y="17"/>
                </a:cubicBezTo>
                <a:cubicBezTo>
                  <a:pt x="161" y="25"/>
                  <a:pt x="161" y="25"/>
                  <a:pt x="161" y="25"/>
                </a:cubicBezTo>
                <a:cubicBezTo>
                  <a:pt x="169" y="42"/>
                  <a:pt x="177" y="59"/>
                  <a:pt x="17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8">
            <a:extLst>
              <a:ext uri="{FF2B5EF4-FFF2-40B4-BE49-F238E27FC236}">
                <a16:creationId xmlns:a16="http://schemas.microsoft.com/office/drawing/2014/main" id="{4026D2E9-94AE-5142-9DCB-49DB1CD6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098" y="11189738"/>
            <a:ext cx="998847" cy="786703"/>
          </a:xfrm>
          <a:custGeom>
            <a:avLst/>
            <a:gdLst>
              <a:gd name="T0" fmla="*/ 954 w 997"/>
              <a:gd name="T1" fmla="*/ 135 h 786"/>
              <a:gd name="T2" fmla="*/ 954 w 997"/>
              <a:gd name="T3" fmla="*/ 135 h 786"/>
              <a:gd name="T4" fmla="*/ 734 w 997"/>
              <a:gd name="T5" fmla="*/ 135 h 786"/>
              <a:gd name="T6" fmla="*/ 650 w 997"/>
              <a:gd name="T7" fmla="*/ 43 h 786"/>
              <a:gd name="T8" fmla="*/ 498 w 997"/>
              <a:gd name="T9" fmla="*/ 0 h 786"/>
              <a:gd name="T10" fmla="*/ 346 w 997"/>
              <a:gd name="T11" fmla="*/ 43 h 786"/>
              <a:gd name="T12" fmla="*/ 262 w 997"/>
              <a:gd name="T13" fmla="*/ 144 h 786"/>
              <a:gd name="T14" fmla="*/ 51 w 997"/>
              <a:gd name="T15" fmla="*/ 144 h 786"/>
              <a:gd name="T16" fmla="*/ 0 w 997"/>
              <a:gd name="T17" fmla="*/ 194 h 786"/>
              <a:gd name="T18" fmla="*/ 0 w 997"/>
              <a:gd name="T19" fmla="*/ 262 h 786"/>
              <a:gd name="T20" fmla="*/ 0 w 997"/>
              <a:gd name="T21" fmla="*/ 414 h 786"/>
              <a:gd name="T22" fmla="*/ 0 w 997"/>
              <a:gd name="T23" fmla="*/ 734 h 786"/>
              <a:gd name="T24" fmla="*/ 51 w 997"/>
              <a:gd name="T25" fmla="*/ 785 h 786"/>
              <a:gd name="T26" fmla="*/ 954 w 997"/>
              <a:gd name="T27" fmla="*/ 785 h 786"/>
              <a:gd name="T28" fmla="*/ 996 w 997"/>
              <a:gd name="T29" fmla="*/ 734 h 786"/>
              <a:gd name="T30" fmla="*/ 996 w 997"/>
              <a:gd name="T31" fmla="*/ 414 h 786"/>
              <a:gd name="T32" fmla="*/ 996 w 997"/>
              <a:gd name="T33" fmla="*/ 262 h 786"/>
              <a:gd name="T34" fmla="*/ 996 w 997"/>
              <a:gd name="T35" fmla="*/ 186 h 786"/>
              <a:gd name="T36" fmla="*/ 954 w 997"/>
              <a:gd name="T37" fmla="*/ 135 h 786"/>
              <a:gd name="T38" fmla="*/ 388 w 997"/>
              <a:gd name="T39" fmla="*/ 93 h 786"/>
              <a:gd name="T40" fmla="*/ 388 w 997"/>
              <a:gd name="T41" fmla="*/ 93 h 786"/>
              <a:gd name="T42" fmla="*/ 498 w 997"/>
              <a:gd name="T43" fmla="*/ 59 h 786"/>
              <a:gd name="T44" fmla="*/ 616 w 997"/>
              <a:gd name="T45" fmla="*/ 93 h 786"/>
              <a:gd name="T46" fmla="*/ 658 w 997"/>
              <a:gd name="T47" fmla="*/ 135 h 786"/>
              <a:gd name="T48" fmla="*/ 498 w 997"/>
              <a:gd name="T49" fmla="*/ 135 h 786"/>
              <a:gd name="T50" fmla="*/ 338 w 997"/>
              <a:gd name="T51" fmla="*/ 144 h 786"/>
              <a:gd name="T52" fmla="*/ 388 w 997"/>
              <a:gd name="T53" fmla="*/ 93 h 786"/>
              <a:gd name="T54" fmla="*/ 68 w 997"/>
              <a:gd name="T55" fmla="*/ 203 h 786"/>
              <a:gd name="T56" fmla="*/ 68 w 997"/>
              <a:gd name="T57" fmla="*/ 203 h 786"/>
              <a:gd name="T58" fmla="*/ 237 w 997"/>
              <a:gd name="T59" fmla="*/ 203 h 786"/>
              <a:gd name="T60" fmla="*/ 237 w 997"/>
              <a:gd name="T61" fmla="*/ 203 h 786"/>
              <a:gd name="T62" fmla="*/ 768 w 997"/>
              <a:gd name="T63" fmla="*/ 203 h 786"/>
              <a:gd name="T64" fmla="*/ 768 w 997"/>
              <a:gd name="T65" fmla="*/ 203 h 786"/>
              <a:gd name="T66" fmla="*/ 937 w 997"/>
              <a:gd name="T67" fmla="*/ 203 h 786"/>
              <a:gd name="T68" fmla="*/ 937 w 997"/>
              <a:gd name="T69" fmla="*/ 262 h 786"/>
              <a:gd name="T70" fmla="*/ 937 w 997"/>
              <a:gd name="T71" fmla="*/ 414 h 786"/>
              <a:gd name="T72" fmla="*/ 878 w 997"/>
              <a:gd name="T73" fmla="*/ 473 h 786"/>
              <a:gd name="T74" fmla="*/ 127 w 997"/>
              <a:gd name="T75" fmla="*/ 473 h 786"/>
              <a:gd name="T76" fmla="*/ 68 w 997"/>
              <a:gd name="T77" fmla="*/ 414 h 786"/>
              <a:gd name="T78" fmla="*/ 68 w 997"/>
              <a:gd name="T79" fmla="*/ 262 h 786"/>
              <a:gd name="T80" fmla="*/ 68 w 997"/>
              <a:gd name="T81" fmla="*/ 203 h 786"/>
              <a:gd name="T82" fmla="*/ 68 w 997"/>
              <a:gd name="T83" fmla="*/ 718 h 786"/>
              <a:gd name="T84" fmla="*/ 68 w 997"/>
              <a:gd name="T85" fmla="*/ 718 h 786"/>
              <a:gd name="T86" fmla="*/ 68 w 997"/>
              <a:gd name="T87" fmla="*/ 523 h 786"/>
              <a:gd name="T88" fmla="*/ 127 w 997"/>
              <a:gd name="T89" fmla="*/ 540 h 786"/>
              <a:gd name="T90" fmla="*/ 878 w 997"/>
              <a:gd name="T91" fmla="*/ 540 h 786"/>
              <a:gd name="T92" fmla="*/ 937 w 997"/>
              <a:gd name="T93" fmla="*/ 523 h 786"/>
              <a:gd name="T94" fmla="*/ 937 w 997"/>
              <a:gd name="T95" fmla="*/ 718 h 786"/>
              <a:gd name="T96" fmla="*/ 68 w 997"/>
              <a:gd name="T97" fmla="*/ 718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7" h="786">
                <a:moveTo>
                  <a:pt x="954" y="135"/>
                </a:moveTo>
                <a:lnTo>
                  <a:pt x="954" y="135"/>
                </a:lnTo>
                <a:cubicBezTo>
                  <a:pt x="734" y="135"/>
                  <a:pt x="734" y="135"/>
                  <a:pt x="734" y="135"/>
                </a:cubicBezTo>
                <a:cubicBezTo>
                  <a:pt x="717" y="102"/>
                  <a:pt x="692" y="68"/>
                  <a:pt x="650" y="43"/>
                </a:cubicBezTo>
                <a:cubicBezTo>
                  <a:pt x="608" y="9"/>
                  <a:pt x="557" y="0"/>
                  <a:pt x="498" y="0"/>
                </a:cubicBezTo>
                <a:cubicBezTo>
                  <a:pt x="447" y="0"/>
                  <a:pt x="397" y="9"/>
                  <a:pt x="346" y="43"/>
                </a:cubicBezTo>
                <a:cubicBezTo>
                  <a:pt x="312" y="68"/>
                  <a:pt x="287" y="102"/>
                  <a:pt x="262" y="144"/>
                </a:cubicBezTo>
                <a:cubicBezTo>
                  <a:pt x="51" y="144"/>
                  <a:pt x="51" y="144"/>
                  <a:pt x="51" y="144"/>
                </a:cubicBezTo>
                <a:cubicBezTo>
                  <a:pt x="26" y="144"/>
                  <a:pt x="0" y="161"/>
                  <a:pt x="0" y="19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734"/>
                  <a:pt x="0" y="734"/>
                  <a:pt x="0" y="734"/>
                </a:cubicBezTo>
                <a:cubicBezTo>
                  <a:pt x="0" y="768"/>
                  <a:pt x="26" y="785"/>
                  <a:pt x="51" y="785"/>
                </a:cubicBezTo>
                <a:cubicBezTo>
                  <a:pt x="954" y="785"/>
                  <a:pt x="954" y="785"/>
                  <a:pt x="954" y="785"/>
                </a:cubicBezTo>
                <a:cubicBezTo>
                  <a:pt x="979" y="785"/>
                  <a:pt x="996" y="768"/>
                  <a:pt x="996" y="734"/>
                </a:cubicBezTo>
                <a:cubicBezTo>
                  <a:pt x="996" y="414"/>
                  <a:pt x="996" y="414"/>
                  <a:pt x="996" y="414"/>
                </a:cubicBezTo>
                <a:cubicBezTo>
                  <a:pt x="996" y="262"/>
                  <a:pt x="996" y="262"/>
                  <a:pt x="996" y="262"/>
                </a:cubicBezTo>
                <a:cubicBezTo>
                  <a:pt x="996" y="186"/>
                  <a:pt x="996" y="186"/>
                  <a:pt x="996" y="186"/>
                </a:cubicBezTo>
                <a:cubicBezTo>
                  <a:pt x="996" y="161"/>
                  <a:pt x="979" y="135"/>
                  <a:pt x="954" y="135"/>
                </a:cubicBezTo>
                <a:close/>
                <a:moveTo>
                  <a:pt x="388" y="93"/>
                </a:moveTo>
                <a:lnTo>
                  <a:pt x="388" y="93"/>
                </a:lnTo>
                <a:cubicBezTo>
                  <a:pt x="422" y="76"/>
                  <a:pt x="456" y="59"/>
                  <a:pt x="498" y="59"/>
                </a:cubicBezTo>
                <a:cubicBezTo>
                  <a:pt x="540" y="59"/>
                  <a:pt x="582" y="76"/>
                  <a:pt x="616" y="93"/>
                </a:cubicBezTo>
                <a:cubicBezTo>
                  <a:pt x="633" y="110"/>
                  <a:pt x="650" y="127"/>
                  <a:pt x="658" y="135"/>
                </a:cubicBezTo>
                <a:cubicBezTo>
                  <a:pt x="498" y="135"/>
                  <a:pt x="498" y="135"/>
                  <a:pt x="498" y="135"/>
                </a:cubicBezTo>
                <a:cubicBezTo>
                  <a:pt x="338" y="144"/>
                  <a:pt x="338" y="144"/>
                  <a:pt x="338" y="144"/>
                </a:cubicBezTo>
                <a:cubicBezTo>
                  <a:pt x="355" y="127"/>
                  <a:pt x="372" y="110"/>
                  <a:pt x="388" y="93"/>
                </a:cubicBezTo>
                <a:close/>
                <a:moveTo>
                  <a:pt x="68" y="203"/>
                </a:moveTo>
                <a:lnTo>
                  <a:pt x="68" y="203"/>
                </a:lnTo>
                <a:cubicBezTo>
                  <a:pt x="237" y="203"/>
                  <a:pt x="237" y="203"/>
                  <a:pt x="237" y="203"/>
                </a:cubicBezTo>
                <a:lnTo>
                  <a:pt x="237" y="203"/>
                </a:lnTo>
                <a:cubicBezTo>
                  <a:pt x="768" y="203"/>
                  <a:pt x="768" y="203"/>
                  <a:pt x="768" y="203"/>
                </a:cubicBezTo>
                <a:lnTo>
                  <a:pt x="768" y="203"/>
                </a:lnTo>
                <a:cubicBezTo>
                  <a:pt x="937" y="203"/>
                  <a:pt x="937" y="203"/>
                  <a:pt x="937" y="203"/>
                </a:cubicBezTo>
                <a:cubicBezTo>
                  <a:pt x="937" y="262"/>
                  <a:pt x="937" y="262"/>
                  <a:pt x="937" y="262"/>
                </a:cubicBezTo>
                <a:cubicBezTo>
                  <a:pt x="937" y="414"/>
                  <a:pt x="937" y="414"/>
                  <a:pt x="937" y="414"/>
                </a:cubicBezTo>
                <a:cubicBezTo>
                  <a:pt x="937" y="448"/>
                  <a:pt x="911" y="473"/>
                  <a:pt x="878" y="473"/>
                </a:cubicBezTo>
                <a:cubicBezTo>
                  <a:pt x="127" y="473"/>
                  <a:pt x="127" y="473"/>
                  <a:pt x="127" y="473"/>
                </a:cubicBezTo>
                <a:cubicBezTo>
                  <a:pt x="93" y="473"/>
                  <a:pt x="68" y="448"/>
                  <a:pt x="68" y="414"/>
                </a:cubicBezTo>
                <a:cubicBezTo>
                  <a:pt x="68" y="262"/>
                  <a:pt x="68" y="262"/>
                  <a:pt x="68" y="262"/>
                </a:cubicBezTo>
                <a:lnTo>
                  <a:pt x="68" y="203"/>
                </a:lnTo>
                <a:close/>
                <a:moveTo>
                  <a:pt x="68" y="718"/>
                </a:moveTo>
                <a:lnTo>
                  <a:pt x="68" y="718"/>
                </a:lnTo>
                <a:cubicBezTo>
                  <a:pt x="68" y="523"/>
                  <a:pt x="68" y="523"/>
                  <a:pt x="68" y="523"/>
                </a:cubicBezTo>
                <a:cubicBezTo>
                  <a:pt x="85" y="532"/>
                  <a:pt x="102" y="540"/>
                  <a:pt x="127" y="540"/>
                </a:cubicBezTo>
                <a:cubicBezTo>
                  <a:pt x="878" y="540"/>
                  <a:pt x="878" y="540"/>
                  <a:pt x="878" y="540"/>
                </a:cubicBezTo>
                <a:cubicBezTo>
                  <a:pt x="894" y="540"/>
                  <a:pt x="920" y="532"/>
                  <a:pt x="937" y="523"/>
                </a:cubicBezTo>
                <a:cubicBezTo>
                  <a:pt x="937" y="718"/>
                  <a:pt x="937" y="718"/>
                  <a:pt x="937" y="718"/>
                </a:cubicBezTo>
                <a:lnTo>
                  <a:pt x="68" y="7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9">
            <a:extLst>
              <a:ext uri="{FF2B5EF4-FFF2-40B4-BE49-F238E27FC236}">
                <a16:creationId xmlns:a16="http://schemas.microsoft.com/office/drawing/2014/main" id="{745D631E-7F97-6E44-A8E2-6B7E0EE5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3729" y="11158798"/>
            <a:ext cx="1007687" cy="852999"/>
          </a:xfrm>
          <a:custGeom>
            <a:avLst/>
            <a:gdLst>
              <a:gd name="T0" fmla="*/ 954 w 1005"/>
              <a:gd name="T1" fmla="*/ 126 h 853"/>
              <a:gd name="T2" fmla="*/ 954 w 1005"/>
              <a:gd name="T3" fmla="*/ 126 h 853"/>
              <a:gd name="T4" fmla="*/ 734 w 1005"/>
              <a:gd name="T5" fmla="*/ 126 h 853"/>
              <a:gd name="T6" fmla="*/ 734 w 1005"/>
              <a:gd name="T7" fmla="*/ 118 h 853"/>
              <a:gd name="T8" fmla="*/ 734 w 1005"/>
              <a:gd name="T9" fmla="*/ 33 h 853"/>
              <a:gd name="T10" fmla="*/ 692 w 1005"/>
              <a:gd name="T11" fmla="*/ 0 h 853"/>
              <a:gd name="T12" fmla="*/ 312 w 1005"/>
              <a:gd name="T13" fmla="*/ 0 h 853"/>
              <a:gd name="T14" fmla="*/ 270 w 1005"/>
              <a:gd name="T15" fmla="*/ 33 h 853"/>
              <a:gd name="T16" fmla="*/ 270 w 1005"/>
              <a:gd name="T17" fmla="*/ 118 h 853"/>
              <a:gd name="T18" fmla="*/ 270 w 1005"/>
              <a:gd name="T19" fmla="*/ 126 h 853"/>
              <a:gd name="T20" fmla="*/ 59 w 1005"/>
              <a:gd name="T21" fmla="*/ 126 h 853"/>
              <a:gd name="T22" fmla="*/ 0 w 1005"/>
              <a:gd name="T23" fmla="*/ 177 h 853"/>
              <a:gd name="T24" fmla="*/ 0 w 1005"/>
              <a:gd name="T25" fmla="*/ 801 h 853"/>
              <a:gd name="T26" fmla="*/ 51 w 1005"/>
              <a:gd name="T27" fmla="*/ 852 h 853"/>
              <a:gd name="T28" fmla="*/ 954 w 1005"/>
              <a:gd name="T29" fmla="*/ 852 h 853"/>
              <a:gd name="T30" fmla="*/ 1004 w 1005"/>
              <a:gd name="T31" fmla="*/ 801 h 853"/>
              <a:gd name="T32" fmla="*/ 1004 w 1005"/>
              <a:gd name="T33" fmla="*/ 177 h 853"/>
              <a:gd name="T34" fmla="*/ 954 w 1005"/>
              <a:gd name="T35" fmla="*/ 126 h 853"/>
              <a:gd name="T36" fmla="*/ 338 w 1005"/>
              <a:gd name="T37" fmla="*/ 118 h 853"/>
              <a:gd name="T38" fmla="*/ 338 w 1005"/>
              <a:gd name="T39" fmla="*/ 118 h 853"/>
              <a:gd name="T40" fmla="*/ 338 w 1005"/>
              <a:gd name="T41" fmla="*/ 59 h 853"/>
              <a:gd name="T42" fmla="*/ 667 w 1005"/>
              <a:gd name="T43" fmla="*/ 59 h 853"/>
              <a:gd name="T44" fmla="*/ 667 w 1005"/>
              <a:gd name="T45" fmla="*/ 118 h 853"/>
              <a:gd name="T46" fmla="*/ 675 w 1005"/>
              <a:gd name="T47" fmla="*/ 126 h 853"/>
              <a:gd name="T48" fmla="*/ 506 w 1005"/>
              <a:gd name="T49" fmla="*/ 126 h 853"/>
              <a:gd name="T50" fmla="*/ 329 w 1005"/>
              <a:gd name="T51" fmla="*/ 126 h 853"/>
              <a:gd name="T52" fmla="*/ 338 w 1005"/>
              <a:gd name="T53" fmla="*/ 118 h 853"/>
              <a:gd name="T54" fmla="*/ 506 w 1005"/>
              <a:gd name="T55" fmla="*/ 185 h 853"/>
              <a:gd name="T56" fmla="*/ 506 w 1005"/>
              <a:gd name="T57" fmla="*/ 185 h 853"/>
              <a:gd name="T58" fmla="*/ 937 w 1005"/>
              <a:gd name="T59" fmla="*/ 185 h 853"/>
              <a:gd name="T60" fmla="*/ 937 w 1005"/>
              <a:gd name="T61" fmla="*/ 455 h 853"/>
              <a:gd name="T62" fmla="*/ 827 w 1005"/>
              <a:gd name="T63" fmla="*/ 455 h 853"/>
              <a:gd name="T64" fmla="*/ 827 w 1005"/>
              <a:gd name="T65" fmla="*/ 430 h 853"/>
              <a:gd name="T66" fmla="*/ 793 w 1005"/>
              <a:gd name="T67" fmla="*/ 404 h 853"/>
              <a:gd name="T68" fmla="*/ 759 w 1005"/>
              <a:gd name="T69" fmla="*/ 430 h 853"/>
              <a:gd name="T70" fmla="*/ 759 w 1005"/>
              <a:gd name="T71" fmla="*/ 455 h 853"/>
              <a:gd name="T72" fmla="*/ 245 w 1005"/>
              <a:gd name="T73" fmla="*/ 455 h 853"/>
              <a:gd name="T74" fmla="*/ 245 w 1005"/>
              <a:gd name="T75" fmla="*/ 430 h 853"/>
              <a:gd name="T76" fmla="*/ 211 w 1005"/>
              <a:gd name="T77" fmla="*/ 404 h 853"/>
              <a:gd name="T78" fmla="*/ 177 w 1005"/>
              <a:gd name="T79" fmla="*/ 430 h 853"/>
              <a:gd name="T80" fmla="*/ 177 w 1005"/>
              <a:gd name="T81" fmla="*/ 455 h 853"/>
              <a:gd name="T82" fmla="*/ 68 w 1005"/>
              <a:gd name="T83" fmla="*/ 455 h 853"/>
              <a:gd name="T84" fmla="*/ 68 w 1005"/>
              <a:gd name="T85" fmla="*/ 185 h 853"/>
              <a:gd name="T86" fmla="*/ 506 w 1005"/>
              <a:gd name="T87" fmla="*/ 185 h 853"/>
              <a:gd name="T88" fmla="*/ 68 w 1005"/>
              <a:gd name="T89" fmla="*/ 784 h 853"/>
              <a:gd name="T90" fmla="*/ 68 w 1005"/>
              <a:gd name="T91" fmla="*/ 784 h 853"/>
              <a:gd name="T92" fmla="*/ 68 w 1005"/>
              <a:gd name="T93" fmla="*/ 523 h 853"/>
              <a:gd name="T94" fmla="*/ 177 w 1005"/>
              <a:gd name="T95" fmla="*/ 523 h 853"/>
              <a:gd name="T96" fmla="*/ 177 w 1005"/>
              <a:gd name="T97" fmla="*/ 573 h 853"/>
              <a:gd name="T98" fmla="*/ 211 w 1005"/>
              <a:gd name="T99" fmla="*/ 607 h 853"/>
              <a:gd name="T100" fmla="*/ 245 w 1005"/>
              <a:gd name="T101" fmla="*/ 573 h 853"/>
              <a:gd name="T102" fmla="*/ 245 w 1005"/>
              <a:gd name="T103" fmla="*/ 523 h 853"/>
              <a:gd name="T104" fmla="*/ 759 w 1005"/>
              <a:gd name="T105" fmla="*/ 523 h 853"/>
              <a:gd name="T106" fmla="*/ 759 w 1005"/>
              <a:gd name="T107" fmla="*/ 573 h 853"/>
              <a:gd name="T108" fmla="*/ 793 w 1005"/>
              <a:gd name="T109" fmla="*/ 607 h 853"/>
              <a:gd name="T110" fmla="*/ 827 w 1005"/>
              <a:gd name="T111" fmla="*/ 573 h 853"/>
              <a:gd name="T112" fmla="*/ 827 w 1005"/>
              <a:gd name="T113" fmla="*/ 523 h 853"/>
              <a:gd name="T114" fmla="*/ 937 w 1005"/>
              <a:gd name="T115" fmla="*/ 523 h 853"/>
              <a:gd name="T116" fmla="*/ 937 w 1005"/>
              <a:gd name="T117" fmla="*/ 784 h 853"/>
              <a:gd name="T118" fmla="*/ 68 w 1005"/>
              <a:gd name="T119" fmla="*/ 784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5" h="853">
                <a:moveTo>
                  <a:pt x="954" y="126"/>
                </a:moveTo>
                <a:lnTo>
                  <a:pt x="954" y="126"/>
                </a:lnTo>
                <a:cubicBezTo>
                  <a:pt x="734" y="126"/>
                  <a:pt x="734" y="126"/>
                  <a:pt x="734" y="126"/>
                </a:cubicBezTo>
                <a:cubicBezTo>
                  <a:pt x="734" y="118"/>
                  <a:pt x="734" y="118"/>
                  <a:pt x="734" y="118"/>
                </a:cubicBezTo>
                <a:cubicBezTo>
                  <a:pt x="734" y="33"/>
                  <a:pt x="734" y="33"/>
                  <a:pt x="734" y="33"/>
                </a:cubicBezTo>
                <a:cubicBezTo>
                  <a:pt x="734" y="8"/>
                  <a:pt x="717" y="0"/>
                  <a:pt x="69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287" y="0"/>
                  <a:pt x="270" y="8"/>
                  <a:pt x="270" y="33"/>
                </a:cubicBezTo>
                <a:cubicBezTo>
                  <a:pt x="270" y="118"/>
                  <a:pt x="270" y="118"/>
                  <a:pt x="270" y="118"/>
                </a:cubicBezTo>
                <a:cubicBezTo>
                  <a:pt x="270" y="118"/>
                  <a:pt x="270" y="118"/>
                  <a:pt x="270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25" y="126"/>
                  <a:pt x="0" y="152"/>
                  <a:pt x="0" y="177"/>
                </a:cubicBezTo>
                <a:cubicBezTo>
                  <a:pt x="0" y="801"/>
                  <a:pt x="0" y="801"/>
                  <a:pt x="0" y="801"/>
                </a:cubicBezTo>
                <a:cubicBezTo>
                  <a:pt x="0" y="826"/>
                  <a:pt x="25" y="852"/>
                  <a:pt x="51" y="852"/>
                </a:cubicBezTo>
                <a:cubicBezTo>
                  <a:pt x="954" y="852"/>
                  <a:pt x="954" y="852"/>
                  <a:pt x="954" y="852"/>
                </a:cubicBezTo>
                <a:cubicBezTo>
                  <a:pt x="979" y="852"/>
                  <a:pt x="1004" y="826"/>
                  <a:pt x="1004" y="801"/>
                </a:cubicBezTo>
                <a:cubicBezTo>
                  <a:pt x="1004" y="177"/>
                  <a:pt x="1004" y="177"/>
                  <a:pt x="1004" y="177"/>
                </a:cubicBezTo>
                <a:cubicBezTo>
                  <a:pt x="1004" y="143"/>
                  <a:pt x="979" y="126"/>
                  <a:pt x="954" y="126"/>
                </a:cubicBezTo>
                <a:close/>
                <a:moveTo>
                  <a:pt x="338" y="118"/>
                </a:moveTo>
                <a:lnTo>
                  <a:pt x="338" y="118"/>
                </a:lnTo>
                <a:cubicBezTo>
                  <a:pt x="338" y="59"/>
                  <a:pt x="338" y="59"/>
                  <a:pt x="338" y="59"/>
                </a:cubicBezTo>
                <a:cubicBezTo>
                  <a:pt x="667" y="59"/>
                  <a:pt x="667" y="59"/>
                  <a:pt x="667" y="59"/>
                </a:cubicBezTo>
                <a:cubicBezTo>
                  <a:pt x="667" y="118"/>
                  <a:pt x="667" y="118"/>
                  <a:pt x="667" y="118"/>
                </a:cubicBezTo>
                <a:cubicBezTo>
                  <a:pt x="667" y="118"/>
                  <a:pt x="667" y="118"/>
                  <a:pt x="675" y="126"/>
                </a:cubicBezTo>
                <a:cubicBezTo>
                  <a:pt x="506" y="126"/>
                  <a:pt x="506" y="126"/>
                  <a:pt x="50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38" y="118"/>
                  <a:pt x="338" y="118"/>
                  <a:pt x="338" y="118"/>
                </a:cubicBezTo>
                <a:close/>
                <a:moveTo>
                  <a:pt x="506" y="185"/>
                </a:moveTo>
                <a:lnTo>
                  <a:pt x="506" y="185"/>
                </a:lnTo>
                <a:cubicBezTo>
                  <a:pt x="937" y="185"/>
                  <a:pt x="937" y="185"/>
                  <a:pt x="937" y="185"/>
                </a:cubicBezTo>
                <a:cubicBezTo>
                  <a:pt x="937" y="455"/>
                  <a:pt x="937" y="455"/>
                  <a:pt x="937" y="455"/>
                </a:cubicBezTo>
                <a:cubicBezTo>
                  <a:pt x="827" y="455"/>
                  <a:pt x="827" y="455"/>
                  <a:pt x="827" y="455"/>
                </a:cubicBezTo>
                <a:cubicBezTo>
                  <a:pt x="827" y="430"/>
                  <a:pt x="827" y="430"/>
                  <a:pt x="827" y="430"/>
                </a:cubicBezTo>
                <a:cubicBezTo>
                  <a:pt x="827" y="413"/>
                  <a:pt x="810" y="404"/>
                  <a:pt x="793" y="404"/>
                </a:cubicBezTo>
                <a:cubicBezTo>
                  <a:pt x="776" y="404"/>
                  <a:pt x="759" y="413"/>
                  <a:pt x="759" y="430"/>
                </a:cubicBezTo>
                <a:cubicBezTo>
                  <a:pt x="759" y="455"/>
                  <a:pt x="759" y="455"/>
                  <a:pt x="759" y="455"/>
                </a:cubicBezTo>
                <a:cubicBezTo>
                  <a:pt x="245" y="455"/>
                  <a:pt x="245" y="455"/>
                  <a:pt x="245" y="455"/>
                </a:cubicBezTo>
                <a:cubicBezTo>
                  <a:pt x="245" y="430"/>
                  <a:pt x="245" y="430"/>
                  <a:pt x="245" y="430"/>
                </a:cubicBezTo>
                <a:cubicBezTo>
                  <a:pt x="245" y="413"/>
                  <a:pt x="228" y="404"/>
                  <a:pt x="211" y="404"/>
                </a:cubicBezTo>
                <a:cubicBezTo>
                  <a:pt x="194" y="404"/>
                  <a:pt x="177" y="413"/>
                  <a:pt x="177" y="430"/>
                </a:cubicBezTo>
                <a:cubicBezTo>
                  <a:pt x="177" y="455"/>
                  <a:pt x="177" y="455"/>
                  <a:pt x="177" y="455"/>
                </a:cubicBezTo>
                <a:cubicBezTo>
                  <a:pt x="68" y="455"/>
                  <a:pt x="68" y="455"/>
                  <a:pt x="68" y="455"/>
                </a:cubicBezTo>
                <a:cubicBezTo>
                  <a:pt x="68" y="185"/>
                  <a:pt x="68" y="185"/>
                  <a:pt x="68" y="185"/>
                </a:cubicBezTo>
                <a:lnTo>
                  <a:pt x="506" y="185"/>
                </a:lnTo>
                <a:close/>
                <a:moveTo>
                  <a:pt x="68" y="784"/>
                </a:moveTo>
                <a:lnTo>
                  <a:pt x="68" y="784"/>
                </a:lnTo>
                <a:cubicBezTo>
                  <a:pt x="68" y="523"/>
                  <a:pt x="68" y="523"/>
                  <a:pt x="68" y="523"/>
                </a:cubicBezTo>
                <a:cubicBezTo>
                  <a:pt x="177" y="523"/>
                  <a:pt x="177" y="523"/>
                  <a:pt x="177" y="523"/>
                </a:cubicBezTo>
                <a:cubicBezTo>
                  <a:pt x="177" y="573"/>
                  <a:pt x="177" y="573"/>
                  <a:pt x="177" y="573"/>
                </a:cubicBezTo>
                <a:cubicBezTo>
                  <a:pt x="177" y="590"/>
                  <a:pt x="194" y="607"/>
                  <a:pt x="211" y="607"/>
                </a:cubicBezTo>
                <a:cubicBezTo>
                  <a:pt x="228" y="607"/>
                  <a:pt x="245" y="590"/>
                  <a:pt x="245" y="573"/>
                </a:cubicBezTo>
                <a:cubicBezTo>
                  <a:pt x="245" y="523"/>
                  <a:pt x="245" y="523"/>
                  <a:pt x="245" y="523"/>
                </a:cubicBezTo>
                <a:cubicBezTo>
                  <a:pt x="759" y="523"/>
                  <a:pt x="759" y="523"/>
                  <a:pt x="759" y="523"/>
                </a:cubicBezTo>
                <a:cubicBezTo>
                  <a:pt x="759" y="573"/>
                  <a:pt x="759" y="573"/>
                  <a:pt x="759" y="573"/>
                </a:cubicBezTo>
                <a:cubicBezTo>
                  <a:pt x="759" y="590"/>
                  <a:pt x="776" y="607"/>
                  <a:pt x="793" y="607"/>
                </a:cubicBezTo>
                <a:cubicBezTo>
                  <a:pt x="810" y="607"/>
                  <a:pt x="827" y="590"/>
                  <a:pt x="827" y="573"/>
                </a:cubicBezTo>
                <a:cubicBezTo>
                  <a:pt x="827" y="523"/>
                  <a:pt x="827" y="523"/>
                  <a:pt x="827" y="523"/>
                </a:cubicBezTo>
                <a:cubicBezTo>
                  <a:pt x="937" y="523"/>
                  <a:pt x="937" y="523"/>
                  <a:pt x="937" y="523"/>
                </a:cubicBezTo>
                <a:cubicBezTo>
                  <a:pt x="937" y="784"/>
                  <a:pt x="937" y="784"/>
                  <a:pt x="937" y="784"/>
                </a:cubicBezTo>
                <a:lnTo>
                  <a:pt x="68" y="7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50">
            <a:extLst>
              <a:ext uri="{FF2B5EF4-FFF2-40B4-BE49-F238E27FC236}">
                <a16:creationId xmlns:a16="http://schemas.microsoft.com/office/drawing/2014/main" id="{73AC1B7E-4C63-BC4A-9538-B4CEC120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137" y="11021790"/>
            <a:ext cx="1056302" cy="830900"/>
          </a:xfrm>
          <a:custGeom>
            <a:avLst/>
            <a:gdLst>
              <a:gd name="T0" fmla="*/ 1021 w 1055"/>
              <a:gd name="T1" fmla="*/ 211 h 827"/>
              <a:gd name="T2" fmla="*/ 903 w 1055"/>
              <a:gd name="T3" fmla="*/ 211 h 827"/>
              <a:gd name="T4" fmla="*/ 903 w 1055"/>
              <a:gd name="T5" fmla="*/ 211 h 827"/>
              <a:gd name="T6" fmla="*/ 607 w 1055"/>
              <a:gd name="T7" fmla="*/ 278 h 827"/>
              <a:gd name="T8" fmla="*/ 514 w 1055"/>
              <a:gd name="T9" fmla="*/ 202 h 827"/>
              <a:gd name="T10" fmla="*/ 371 w 1055"/>
              <a:gd name="T11" fmla="*/ 168 h 827"/>
              <a:gd name="T12" fmla="*/ 363 w 1055"/>
              <a:gd name="T13" fmla="*/ 25 h 827"/>
              <a:gd name="T14" fmla="*/ 135 w 1055"/>
              <a:gd name="T15" fmla="*/ 0 h 827"/>
              <a:gd name="T16" fmla="*/ 93 w 1055"/>
              <a:gd name="T17" fmla="*/ 50 h 827"/>
              <a:gd name="T18" fmla="*/ 17 w 1055"/>
              <a:gd name="T19" fmla="*/ 809 h 827"/>
              <a:gd name="T20" fmla="*/ 329 w 1055"/>
              <a:gd name="T21" fmla="*/ 826 h 827"/>
              <a:gd name="T22" fmla="*/ 371 w 1055"/>
              <a:gd name="T23" fmla="*/ 776 h 827"/>
              <a:gd name="T24" fmla="*/ 472 w 1055"/>
              <a:gd name="T25" fmla="*/ 658 h 827"/>
              <a:gd name="T26" fmla="*/ 514 w 1055"/>
              <a:gd name="T27" fmla="*/ 582 h 827"/>
              <a:gd name="T28" fmla="*/ 903 w 1055"/>
              <a:gd name="T29" fmla="*/ 658 h 827"/>
              <a:gd name="T30" fmla="*/ 903 w 1055"/>
              <a:gd name="T31" fmla="*/ 658 h 827"/>
              <a:gd name="T32" fmla="*/ 903 w 1055"/>
              <a:gd name="T33" fmla="*/ 658 h 827"/>
              <a:gd name="T34" fmla="*/ 911 w 1055"/>
              <a:gd name="T35" fmla="*/ 658 h 827"/>
              <a:gd name="T36" fmla="*/ 1054 w 1055"/>
              <a:gd name="T37" fmla="*/ 624 h 827"/>
              <a:gd name="T38" fmla="*/ 1021 w 1055"/>
              <a:gd name="T39" fmla="*/ 211 h 827"/>
              <a:gd name="T40" fmla="*/ 641 w 1055"/>
              <a:gd name="T41" fmla="*/ 337 h 827"/>
              <a:gd name="T42" fmla="*/ 877 w 1055"/>
              <a:gd name="T43" fmla="*/ 582 h 827"/>
              <a:gd name="T44" fmla="*/ 641 w 1055"/>
              <a:gd name="T45" fmla="*/ 337 h 827"/>
              <a:gd name="T46" fmla="*/ 945 w 1055"/>
              <a:gd name="T47" fmla="*/ 278 h 827"/>
              <a:gd name="T48" fmla="*/ 987 w 1055"/>
              <a:gd name="T49" fmla="*/ 590 h 827"/>
              <a:gd name="T50" fmla="*/ 945 w 1055"/>
              <a:gd name="T51" fmla="*/ 278 h 827"/>
              <a:gd name="T52" fmla="*/ 67 w 1055"/>
              <a:gd name="T53" fmla="*/ 759 h 827"/>
              <a:gd name="T54" fmla="*/ 304 w 1055"/>
              <a:gd name="T55" fmla="*/ 67 h 827"/>
              <a:gd name="T56" fmla="*/ 67 w 1055"/>
              <a:gd name="T57" fmla="*/ 759 h 827"/>
              <a:gd name="T58" fmla="*/ 447 w 1055"/>
              <a:gd name="T59" fmla="*/ 599 h 827"/>
              <a:gd name="T60" fmla="*/ 371 w 1055"/>
              <a:gd name="T61" fmla="*/ 227 h 827"/>
              <a:gd name="T62" fmla="*/ 447 w 1055"/>
              <a:gd name="T63" fmla="*/ 599 h 827"/>
              <a:gd name="T64" fmla="*/ 514 w 1055"/>
              <a:gd name="T65" fmla="*/ 337 h 827"/>
              <a:gd name="T66" fmla="*/ 573 w 1055"/>
              <a:gd name="T67" fmla="*/ 523 h 827"/>
              <a:gd name="T68" fmla="*/ 514 w 1055"/>
              <a:gd name="T69" fmla="*/ 33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55" h="827">
                <a:moveTo>
                  <a:pt x="1021" y="211"/>
                </a:moveTo>
                <a:lnTo>
                  <a:pt x="1021" y="211"/>
                </a:lnTo>
                <a:cubicBezTo>
                  <a:pt x="911" y="211"/>
                  <a:pt x="911" y="211"/>
                  <a:pt x="911" y="211"/>
                </a:cubicBezTo>
                <a:cubicBezTo>
                  <a:pt x="911" y="211"/>
                  <a:pt x="911" y="211"/>
                  <a:pt x="903" y="211"/>
                </a:cubicBezTo>
                <a:lnTo>
                  <a:pt x="903" y="211"/>
                </a:lnTo>
                <a:lnTo>
                  <a:pt x="903" y="211"/>
                </a:lnTo>
                <a:lnTo>
                  <a:pt x="903" y="211"/>
                </a:lnTo>
                <a:cubicBezTo>
                  <a:pt x="607" y="278"/>
                  <a:pt x="607" y="278"/>
                  <a:pt x="607" y="278"/>
                </a:cubicBezTo>
                <a:cubicBezTo>
                  <a:pt x="514" y="278"/>
                  <a:pt x="514" y="278"/>
                  <a:pt x="514" y="278"/>
                </a:cubicBezTo>
                <a:cubicBezTo>
                  <a:pt x="514" y="202"/>
                  <a:pt x="514" y="202"/>
                  <a:pt x="514" y="202"/>
                </a:cubicBezTo>
                <a:cubicBezTo>
                  <a:pt x="514" y="185"/>
                  <a:pt x="498" y="168"/>
                  <a:pt x="472" y="168"/>
                </a:cubicBezTo>
                <a:cubicBezTo>
                  <a:pt x="371" y="168"/>
                  <a:pt x="371" y="168"/>
                  <a:pt x="371" y="168"/>
                </a:cubicBezTo>
                <a:cubicBezTo>
                  <a:pt x="371" y="50"/>
                  <a:pt x="371" y="50"/>
                  <a:pt x="371" y="50"/>
                </a:cubicBezTo>
                <a:cubicBezTo>
                  <a:pt x="371" y="42"/>
                  <a:pt x="363" y="33"/>
                  <a:pt x="363" y="25"/>
                </a:cubicBezTo>
                <a:cubicBezTo>
                  <a:pt x="354" y="8"/>
                  <a:pt x="346" y="0"/>
                  <a:pt x="32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18" y="0"/>
                  <a:pt x="109" y="8"/>
                  <a:pt x="101" y="25"/>
                </a:cubicBezTo>
                <a:cubicBezTo>
                  <a:pt x="101" y="33"/>
                  <a:pt x="93" y="42"/>
                  <a:pt x="93" y="50"/>
                </a:cubicBezTo>
                <a:cubicBezTo>
                  <a:pt x="0" y="776"/>
                  <a:pt x="0" y="776"/>
                  <a:pt x="0" y="776"/>
                </a:cubicBezTo>
                <a:cubicBezTo>
                  <a:pt x="0" y="784"/>
                  <a:pt x="8" y="801"/>
                  <a:pt x="17" y="809"/>
                </a:cubicBezTo>
                <a:cubicBezTo>
                  <a:pt x="25" y="818"/>
                  <a:pt x="34" y="826"/>
                  <a:pt x="51" y="826"/>
                </a:cubicBezTo>
                <a:cubicBezTo>
                  <a:pt x="329" y="826"/>
                  <a:pt x="329" y="826"/>
                  <a:pt x="329" y="826"/>
                </a:cubicBezTo>
                <a:cubicBezTo>
                  <a:pt x="346" y="826"/>
                  <a:pt x="354" y="809"/>
                  <a:pt x="363" y="801"/>
                </a:cubicBezTo>
                <a:cubicBezTo>
                  <a:pt x="363" y="793"/>
                  <a:pt x="371" y="784"/>
                  <a:pt x="371" y="776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472" y="658"/>
                  <a:pt x="472" y="658"/>
                  <a:pt x="472" y="658"/>
                </a:cubicBezTo>
                <a:cubicBezTo>
                  <a:pt x="498" y="658"/>
                  <a:pt x="514" y="641"/>
                  <a:pt x="514" y="616"/>
                </a:cubicBezTo>
                <a:cubicBezTo>
                  <a:pt x="514" y="582"/>
                  <a:pt x="514" y="582"/>
                  <a:pt x="514" y="582"/>
                </a:cubicBezTo>
                <a:cubicBezTo>
                  <a:pt x="607" y="582"/>
                  <a:pt x="607" y="582"/>
                  <a:pt x="607" y="582"/>
                </a:cubicBezTo>
                <a:cubicBezTo>
                  <a:pt x="903" y="658"/>
                  <a:pt x="903" y="658"/>
                  <a:pt x="903" y="658"/>
                </a:cubicBezTo>
                <a:lnTo>
                  <a:pt x="903" y="658"/>
                </a:lnTo>
                <a:lnTo>
                  <a:pt x="903" y="658"/>
                </a:lnTo>
                <a:lnTo>
                  <a:pt x="903" y="658"/>
                </a:lnTo>
                <a:lnTo>
                  <a:pt x="903" y="658"/>
                </a:lnTo>
                <a:cubicBezTo>
                  <a:pt x="911" y="658"/>
                  <a:pt x="911" y="658"/>
                  <a:pt x="911" y="658"/>
                </a:cubicBezTo>
                <a:lnTo>
                  <a:pt x="911" y="658"/>
                </a:lnTo>
                <a:cubicBezTo>
                  <a:pt x="1021" y="658"/>
                  <a:pt x="1021" y="658"/>
                  <a:pt x="1021" y="658"/>
                </a:cubicBezTo>
                <a:cubicBezTo>
                  <a:pt x="1038" y="658"/>
                  <a:pt x="1054" y="641"/>
                  <a:pt x="1054" y="624"/>
                </a:cubicBezTo>
                <a:cubicBezTo>
                  <a:pt x="1054" y="244"/>
                  <a:pt x="1054" y="244"/>
                  <a:pt x="1054" y="244"/>
                </a:cubicBezTo>
                <a:cubicBezTo>
                  <a:pt x="1054" y="227"/>
                  <a:pt x="1038" y="211"/>
                  <a:pt x="1021" y="211"/>
                </a:cubicBezTo>
                <a:close/>
                <a:moveTo>
                  <a:pt x="641" y="337"/>
                </a:moveTo>
                <a:lnTo>
                  <a:pt x="641" y="337"/>
                </a:lnTo>
                <a:cubicBezTo>
                  <a:pt x="877" y="287"/>
                  <a:pt x="877" y="287"/>
                  <a:pt x="877" y="287"/>
                </a:cubicBezTo>
                <a:cubicBezTo>
                  <a:pt x="877" y="582"/>
                  <a:pt x="877" y="582"/>
                  <a:pt x="877" y="582"/>
                </a:cubicBezTo>
                <a:cubicBezTo>
                  <a:pt x="641" y="523"/>
                  <a:pt x="641" y="523"/>
                  <a:pt x="641" y="523"/>
                </a:cubicBezTo>
                <a:lnTo>
                  <a:pt x="641" y="337"/>
                </a:lnTo>
                <a:close/>
                <a:moveTo>
                  <a:pt x="945" y="278"/>
                </a:moveTo>
                <a:lnTo>
                  <a:pt x="945" y="278"/>
                </a:lnTo>
                <a:cubicBezTo>
                  <a:pt x="987" y="278"/>
                  <a:pt x="987" y="278"/>
                  <a:pt x="987" y="278"/>
                </a:cubicBezTo>
                <a:cubicBezTo>
                  <a:pt x="987" y="590"/>
                  <a:pt x="987" y="590"/>
                  <a:pt x="987" y="590"/>
                </a:cubicBezTo>
                <a:cubicBezTo>
                  <a:pt x="945" y="590"/>
                  <a:pt x="945" y="590"/>
                  <a:pt x="945" y="590"/>
                </a:cubicBezTo>
                <a:lnTo>
                  <a:pt x="945" y="278"/>
                </a:lnTo>
                <a:close/>
                <a:moveTo>
                  <a:pt x="67" y="759"/>
                </a:moveTo>
                <a:lnTo>
                  <a:pt x="67" y="759"/>
                </a:lnTo>
                <a:cubicBezTo>
                  <a:pt x="160" y="67"/>
                  <a:pt x="160" y="67"/>
                  <a:pt x="160" y="67"/>
                </a:cubicBezTo>
                <a:cubicBezTo>
                  <a:pt x="304" y="67"/>
                  <a:pt x="304" y="67"/>
                  <a:pt x="304" y="67"/>
                </a:cubicBezTo>
                <a:cubicBezTo>
                  <a:pt x="304" y="759"/>
                  <a:pt x="304" y="759"/>
                  <a:pt x="304" y="759"/>
                </a:cubicBezTo>
                <a:lnTo>
                  <a:pt x="67" y="759"/>
                </a:lnTo>
                <a:close/>
                <a:moveTo>
                  <a:pt x="447" y="599"/>
                </a:moveTo>
                <a:lnTo>
                  <a:pt x="447" y="599"/>
                </a:lnTo>
                <a:cubicBezTo>
                  <a:pt x="371" y="599"/>
                  <a:pt x="371" y="599"/>
                  <a:pt x="371" y="599"/>
                </a:cubicBezTo>
                <a:cubicBezTo>
                  <a:pt x="371" y="227"/>
                  <a:pt x="371" y="227"/>
                  <a:pt x="371" y="227"/>
                </a:cubicBezTo>
                <a:cubicBezTo>
                  <a:pt x="447" y="227"/>
                  <a:pt x="447" y="227"/>
                  <a:pt x="447" y="227"/>
                </a:cubicBezTo>
                <a:lnTo>
                  <a:pt x="447" y="599"/>
                </a:lnTo>
                <a:close/>
                <a:moveTo>
                  <a:pt x="514" y="337"/>
                </a:moveTo>
                <a:lnTo>
                  <a:pt x="514" y="337"/>
                </a:lnTo>
                <a:cubicBezTo>
                  <a:pt x="573" y="337"/>
                  <a:pt x="573" y="337"/>
                  <a:pt x="573" y="337"/>
                </a:cubicBezTo>
                <a:cubicBezTo>
                  <a:pt x="573" y="523"/>
                  <a:pt x="573" y="523"/>
                  <a:pt x="573" y="523"/>
                </a:cubicBezTo>
                <a:cubicBezTo>
                  <a:pt x="514" y="523"/>
                  <a:pt x="514" y="523"/>
                  <a:pt x="514" y="523"/>
                </a:cubicBezTo>
                <a:lnTo>
                  <a:pt x="514" y="3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8BA7FE80-9983-3B4D-9692-7A101F71AA6C}"/>
              </a:ext>
            </a:extLst>
          </p:cNvPr>
          <p:cNvSpPr txBox="1"/>
          <p:nvPr/>
        </p:nvSpPr>
        <p:spPr>
          <a:xfrm>
            <a:off x="10651394" y="293540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2002EB13-FCE5-CF4F-94C6-E02BF2E6C904}"/>
              </a:ext>
            </a:extLst>
          </p:cNvPr>
          <p:cNvSpPr txBox="1"/>
          <p:nvPr/>
        </p:nvSpPr>
        <p:spPr>
          <a:xfrm>
            <a:off x="2451398" y="180896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3" name="CuadroTexto 395">
            <a:extLst>
              <a:ext uri="{FF2B5EF4-FFF2-40B4-BE49-F238E27FC236}">
                <a16:creationId xmlns:a16="http://schemas.microsoft.com/office/drawing/2014/main" id="{A6C41ACF-7656-E549-809F-87398EE56FA3}"/>
              </a:ext>
            </a:extLst>
          </p:cNvPr>
          <p:cNvSpPr txBox="1"/>
          <p:nvPr/>
        </p:nvSpPr>
        <p:spPr>
          <a:xfrm>
            <a:off x="3932227" y="8798002"/>
            <a:ext cx="10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15F1F153-0879-304D-B417-6C9EEFC26B41}"/>
              </a:ext>
            </a:extLst>
          </p:cNvPr>
          <p:cNvSpPr txBox="1"/>
          <p:nvPr/>
        </p:nvSpPr>
        <p:spPr>
          <a:xfrm>
            <a:off x="9072951" y="6107472"/>
            <a:ext cx="10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515" name="CuadroTexto 395">
            <a:extLst>
              <a:ext uri="{FF2B5EF4-FFF2-40B4-BE49-F238E27FC236}">
                <a16:creationId xmlns:a16="http://schemas.microsoft.com/office/drawing/2014/main" id="{9D0B2EFD-A277-F24A-AA48-0A806BAD567D}"/>
              </a:ext>
            </a:extLst>
          </p:cNvPr>
          <p:cNvSpPr txBox="1"/>
          <p:nvPr/>
        </p:nvSpPr>
        <p:spPr>
          <a:xfrm>
            <a:off x="14277125" y="7527905"/>
            <a:ext cx="10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FFBD0E66-69BB-7E4D-9ADA-507C58E70059}"/>
              </a:ext>
            </a:extLst>
          </p:cNvPr>
          <p:cNvSpPr txBox="1"/>
          <p:nvPr/>
        </p:nvSpPr>
        <p:spPr>
          <a:xfrm>
            <a:off x="19311139" y="5088368"/>
            <a:ext cx="135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DAAA2E-E15F-844E-B4C1-182518D67E79}"/>
              </a:ext>
            </a:extLst>
          </p:cNvPr>
          <p:cNvGrpSpPr/>
          <p:nvPr/>
        </p:nvGrpSpPr>
        <p:grpSpPr>
          <a:xfrm>
            <a:off x="2145061" y="6756496"/>
            <a:ext cx="4518438" cy="1592908"/>
            <a:chOff x="1795277" y="4756924"/>
            <a:chExt cx="4518438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D8271353-0ADA-764F-9F93-B8F363CDF21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9B618809-B3E6-9E48-867C-B49ED8969F1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22AA89-738D-1442-93F2-07061D7F36CD}"/>
              </a:ext>
            </a:extLst>
          </p:cNvPr>
          <p:cNvGrpSpPr/>
          <p:nvPr/>
        </p:nvGrpSpPr>
        <p:grpSpPr>
          <a:xfrm>
            <a:off x="7344092" y="4029219"/>
            <a:ext cx="4518438" cy="1592908"/>
            <a:chOff x="1795277" y="4756924"/>
            <a:chExt cx="4518438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39B6367C-6B4A-9841-B106-FA0506BD3F2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6C7C128F-4C31-C042-88AD-D0AD38F5FED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397EAF-A7A6-3140-91EC-7107E30ED528}"/>
              </a:ext>
            </a:extLst>
          </p:cNvPr>
          <p:cNvGrpSpPr/>
          <p:nvPr/>
        </p:nvGrpSpPr>
        <p:grpSpPr>
          <a:xfrm>
            <a:off x="12551967" y="5486246"/>
            <a:ext cx="4518438" cy="1592908"/>
            <a:chOff x="1795277" y="4756924"/>
            <a:chExt cx="4518438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FAF1C17-2DA7-0C44-A26B-F0CDB5C65E8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9AF6F793-5DFF-8149-976F-9208FCC8E33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B0A364-7706-9F49-85BC-D7F7392E6DB7}"/>
              </a:ext>
            </a:extLst>
          </p:cNvPr>
          <p:cNvGrpSpPr/>
          <p:nvPr/>
        </p:nvGrpSpPr>
        <p:grpSpPr>
          <a:xfrm>
            <a:off x="17686143" y="2968223"/>
            <a:ext cx="4518438" cy="1592908"/>
            <a:chOff x="1795277" y="4756924"/>
            <a:chExt cx="4518438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A3B20504-22EF-5449-9306-745C8D01FFF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7460E8AC-9F94-584F-B217-DA1BDF04493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15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413">
            <a:extLst>
              <a:ext uri="{FF2B5EF4-FFF2-40B4-BE49-F238E27FC236}">
                <a16:creationId xmlns:a16="http://schemas.microsoft.com/office/drawing/2014/main" id="{536ED3F3-1B85-7E4D-839B-6582A855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836" y="7921526"/>
            <a:ext cx="2356746" cy="2939875"/>
          </a:xfrm>
          <a:custGeom>
            <a:avLst/>
            <a:gdLst>
              <a:gd name="T0" fmla="*/ 2330 w 2331"/>
              <a:gd name="T1" fmla="*/ 2205 h 3548"/>
              <a:gd name="T2" fmla="*/ 1388 w 2331"/>
              <a:gd name="T3" fmla="*/ 3547 h 3548"/>
              <a:gd name="T4" fmla="*/ 65 w 2331"/>
              <a:gd name="T5" fmla="*/ 3547 h 3548"/>
              <a:gd name="T6" fmla="*/ 35 w 2331"/>
              <a:gd name="T7" fmla="*/ 3431 h 3548"/>
              <a:gd name="T8" fmla="*/ 53 w 2331"/>
              <a:gd name="T9" fmla="*/ 2844 h 3548"/>
              <a:gd name="T10" fmla="*/ 116 w 2331"/>
              <a:gd name="T11" fmla="*/ 2613 h 3548"/>
              <a:gd name="T12" fmla="*/ 533 w 2331"/>
              <a:gd name="T13" fmla="*/ 2257 h 3548"/>
              <a:gd name="T14" fmla="*/ 533 w 2331"/>
              <a:gd name="T15" fmla="*/ 2071 h 3548"/>
              <a:gd name="T16" fmla="*/ 1236 w 2331"/>
              <a:gd name="T17" fmla="*/ 1093 h 3548"/>
              <a:gd name="T18" fmla="*/ 1316 w 2331"/>
              <a:gd name="T19" fmla="*/ 667 h 3548"/>
              <a:gd name="T20" fmla="*/ 2081 w 2331"/>
              <a:gd name="T21" fmla="*/ 0 h 3548"/>
              <a:gd name="T22" fmla="*/ 2134 w 2331"/>
              <a:gd name="T23" fmla="*/ 35 h 3548"/>
              <a:gd name="T24" fmla="*/ 2330 w 2331"/>
              <a:gd name="T25" fmla="*/ 164 h 3548"/>
              <a:gd name="T26" fmla="*/ 2330 w 2331"/>
              <a:gd name="T27" fmla="*/ 2205 h 3548"/>
              <a:gd name="connsiteX0" fmla="*/ 9918 w 11065"/>
              <a:gd name="connsiteY0" fmla="*/ 6215 h 9997"/>
              <a:gd name="connsiteX1" fmla="*/ 5877 w 11065"/>
              <a:gd name="connsiteY1" fmla="*/ 9997 h 9997"/>
              <a:gd name="connsiteX2" fmla="*/ 201 w 11065"/>
              <a:gd name="connsiteY2" fmla="*/ 9997 h 9997"/>
              <a:gd name="connsiteX3" fmla="*/ 72 w 11065"/>
              <a:gd name="connsiteY3" fmla="*/ 9670 h 9997"/>
              <a:gd name="connsiteX4" fmla="*/ 149 w 11065"/>
              <a:gd name="connsiteY4" fmla="*/ 8016 h 9997"/>
              <a:gd name="connsiteX5" fmla="*/ 420 w 11065"/>
              <a:gd name="connsiteY5" fmla="*/ 7365 h 9997"/>
              <a:gd name="connsiteX6" fmla="*/ 2209 w 11065"/>
              <a:gd name="connsiteY6" fmla="*/ 6361 h 9997"/>
              <a:gd name="connsiteX7" fmla="*/ 2209 w 11065"/>
              <a:gd name="connsiteY7" fmla="*/ 5837 h 9997"/>
              <a:gd name="connsiteX8" fmla="*/ 5224 w 11065"/>
              <a:gd name="connsiteY8" fmla="*/ 3081 h 9997"/>
              <a:gd name="connsiteX9" fmla="*/ 5568 w 11065"/>
              <a:gd name="connsiteY9" fmla="*/ 1880 h 9997"/>
              <a:gd name="connsiteX10" fmla="*/ 8849 w 11065"/>
              <a:gd name="connsiteY10" fmla="*/ 0 h 9997"/>
              <a:gd name="connsiteX11" fmla="*/ 9077 w 11065"/>
              <a:gd name="connsiteY11" fmla="*/ 99 h 9997"/>
              <a:gd name="connsiteX12" fmla="*/ 9918 w 11065"/>
              <a:gd name="connsiteY12" fmla="*/ 462 h 9997"/>
              <a:gd name="connsiteX13" fmla="*/ 11065 w 11065"/>
              <a:gd name="connsiteY13" fmla="*/ 3377 h 9997"/>
              <a:gd name="connsiteX14" fmla="*/ 9918 w 11065"/>
              <a:gd name="connsiteY14" fmla="*/ 6215 h 9997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03 w 10000"/>
              <a:gd name="connsiteY0" fmla="*/ 6155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813 w 10000"/>
              <a:gd name="connsiteY14" fmla="*/ 4687 h 10000"/>
              <a:gd name="connsiteX15" fmla="*/ 9180 w 10000"/>
              <a:gd name="connsiteY15" fmla="*/ 64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9331" y="6176"/>
                </a:moveTo>
                <a:cubicBezTo>
                  <a:pt x="8080" y="8776"/>
                  <a:pt x="6827" y="8915"/>
                  <a:pt x="5311" y="10000"/>
                </a:cubicBezTo>
                <a:lnTo>
                  <a:pt x="182" y="10000"/>
                </a:lnTo>
                <a:cubicBezTo>
                  <a:pt x="131" y="9893"/>
                  <a:pt x="96" y="9786"/>
                  <a:pt x="65" y="9673"/>
                </a:cubicBezTo>
                <a:cubicBezTo>
                  <a:pt x="-70" y="9121"/>
                  <a:pt x="34" y="8571"/>
                  <a:pt x="135" y="8018"/>
                </a:cubicBezTo>
                <a:cubicBezTo>
                  <a:pt x="170" y="7792"/>
                  <a:pt x="205" y="7567"/>
                  <a:pt x="380" y="7367"/>
                </a:cubicBezTo>
                <a:cubicBezTo>
                  <a:pt x="790" y="6941"/>
                  <a:pt x="1790" y="6865"/>
                  <a:pt x="1996" y="6363"/>
                </a:cubicBezTo>
                <a:cubicBezTo>
                  <a:pt x="2031" y="6189"/>
                  <a:pt x="1996" y="6014"/>
                  <a:pt x="1996" y="5839"/>
                </a:cubicBezTo>
                <a:cubicBezTo>
                  <a:pt x="1996" y="4685"/>
                  <a:pt x="4171" y="4158"/>
                  <a:pt x="4721" y="3082"/>
                </a:cubicBezTo>
                <a:cubicBezTo>
                  <a:pt x="4927" y="2704"/>
                  <a:pt x="4927" y="2281"/>
                  <a:pt x="5032" y="1881"/>
                </a:cubicBezTo>
                <a:cubicBezTo>
                  <a:pt x="5342" y="877"/>
                  <a:pt x="6617" y="99"/>
                  <a:pt x="7997" y="0"/>
                </a:cubicBezTo>
                <a:lnTo>
                  <a:pt x="8203" y="99"/>
                </a:lnTo>
                <a:cubicBezTo>
                  <a:pt x="8525" y="82"/>
                  <a:pt x="8773" y="254"/>
                  <a:pt x="8963" y="462"/>
                </a:cubicBezTo>
                <a:cubicBezTo>
                  <a:pt x="9088" y="168"/>
                  <a:pt x="10016" y="2314"/>
                  <a:pt x="10000" y="3378"/>
                </a:cubicBezTo>
                <a:cubicBezTo>
                  <a:pt x="9977" y="4182"/>
                  <a:pt x="9950" y="4177"/>
                  <a:pt x="9813" y="4687"/>
                </a:cubicBezTo>
                <a:cubicBezTo>
                  <a:pt x="9676" y="5197"/>
                  <a:pt x="9262" y="6143"/>
                  <a:pt x="9180" y="6438"/>
                </a:cubicBezTo>
              </a:path>
            </a:pathLst>
          </a:custGeom>
          <a:noFill/>
          <a:ln w="1270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414">
            <a:extLst>
              <a:ext uri="{FF2B5EF4-FFF2-40B4-BE49-F238E27FC236}">
                <a16:creationId xmlns:a16="http://schemas.microsoft.com/office/drawing/2014/main" id="{74309D01-AAFC-DC4B-8A66-691CBD28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144" y="6195484"/>
            <a:ext cx="3633381" cy="2640428"/>
          </a:xfrm>
          <a:custGeom>
            <a:avLst/>
            <a:gdLst>
              <a:gd name="T0" fmla="*/ 2895 w 3317"/>
              <a:gd name="T1" fmla="*/ 0 h 2002"/>
              <a:gd name="T2" fmla="*/ 3032 w 3317"/>
              <a:gd name="T3" fmla="*/ 249 h 2002"/>
              <a:gd name="T4" fmla="*/ 3307 w 3317"/>
              <a:gd name="T5" fmla="*/ 507 h 2002"/>
              <a:gd name="T6" fmla="*/ 3281 w 3317"/>
              <a:gd name="T7" fmla="*/ 685 h 2002"/>
              <a:gd name="T8" fmla="*/ 2729 w 3317"/>
              <a:gd name="T9" fmla="*/ 1218 h 2002"/>
              <a:gd name="T10" fmla="*/ 2436 w 3317"/>
              <a:gd name="T11" fmla="*/ 1218 h 2002"/>
              <a:gd name="T12" fmla="*/ 2178 w 3317"/>
              <a:gd name="T13" fmla="*/ 1583 h 2002"/>
              <a:gd name="T14" fmla="*/ 1796 w 3317"/>
              <a:gd name="T15" fmla="*/ 1663 h 2002"/>
              <a:gd name="T16" fmla="*/ 1716 w 3317"/>
              <a:gd name="T17" fmla="*/ 1627 h 2002"/>
              <a:gd name="T18" fmla="*/ 1458 w 3317"/>
              <a:gd name="T19" fmla="*/ 1805 h 2002"/>
              <a:gd name="T20" fmla="*/ 1263 w 3317"/>
              <a:gd name="T21" fmla="*/ 1965 h 2002"/>
              <a:gd name="T22" fmla="*/ 1023 w 3317"/>
              <a:gd name="T23" fmla="*/ 1761 h 2002"/>
              <a:gd name="T24" fmla="*/ 543 w 3317"/>
              <a:gd name="T25" fmla="*/ 1343 h 2002"/>
              <a:gd name="T26" fmla="*/ 45 w 3317"/>
              <a:gd name="T27" fmla="*/ 925 h 2002"/>
              <a:gd name="T28" fmla="*/ 36 w 3317"/>
              <a:gd name="T29" fmla="*/ 543 h 2002"/>
              <a:gd name="T30" fmla="*/ 160 w 3317"/>
              <a:gd name="T31" fmla="*/ 143 h 2002"/>
              <a:gd name="T32" fmla="*/ 298 w 3317"/>
              <a:gd name="T33" fmla="*/ 0 h 2002"/>
              <a:gd name="T34" fmla="*/ 2895 w 3317"/>
              <a:gd name="T35" fmla="*/ 0 h 2002"/>
              <a:gd name="connsiteX0" fmla="*/ 8678 w 9927"/>
              <a:gd name="connsiteY0" fmla="*/ 2082 h 11935"/>
              <a:gd name="connsiteX1" fmla="*/ 9091 w 9927"/>
              <a:gd name="connsiteY1" fmla="*/ 3326 h 11935"/>
              <a:gd name="connsiteX2" fmla="*/ 9920 w 9927"/>
              <a:gd name="connsiteY2" fmla="*/ 4614 h 11935"/>
              <a:gd name="connsiteX3" fmla="*/ 9841 w 9927"/>
              <a:gd name="connsiteY3" fmla="*/ 5504 h 11935"/>
              <a:gd name="connsiteX4" fmla="*/ 8177 w 9927"/>
              <a:gd name="connsiteY4" fmla="*/ 8166 h 11935"/>
              <a:gd name="connsiteX5" fmla="*/ 7294 w 9927"/>
              <a:gd name="connsiteY5" fmla="*/ 8166 h 11935"/>
              <a:gd name="connsiteX6" fmla="*/ 6516 w 9927"/>
              <a:gd name="connsiteY6" fmla="*/ 9989 h 11935"/>
              <a:gd name="connsiteX7" fmla="*/ 5365 w 9927"/>
              <a:gd name="connsiteY7" fmla="*/ 10389 h 11935"/>
              <a:gd name="connsiteX8" fmla="*/ 5123 w 9927"/>
              <a:gd name="connsiteY8" fmla="*/ 10209 h 11935"/>
              <a:gd name="connsiteX9" fmla="*/ 4346 w 9927"/>
              <a:gd name="connsiteY9" fmla="*/ 11098 h 11935"/>
              <a:gd name="connsiteX10" fmla="*/ 3758 w 9927"/>
              <a:gd name="connsiteY10" fmla="*/ 11897 h 11935"/>
              <a:gd name="connsiteX11" fmla="*/ 3034 w 9927"/>
              <a:gd name="connsiteY11" fmla="*/ 10878 h 11935"/>
              <a:gd name="connsiteX12" fmla="*/ 1587 w 9927"/>
              <a:gd name="connsiteY12" fmla="*/ 8790 h 11935"/>
              <a:gd name="connsiteX13" fmla="*/ 86 w 9927"/>
              <a:gd name="connsiteY13" fmla="*/ 6702 h 11935"/>
              <a:gd name="connsiteX14" fmla="*/ 59 w 9927"/>
              <a:gd name="connsiteY14" fmla="*/ 4794 h 11935"/>
              <a:gd name="connsiteX15" fmla="*/ 432 w 9927"/>
              <a:gd name="connsiteY15" fmla="*/ 2796 h 11935"/>
              <a:gd name="connsiteX16" fmla="*/ 848 w 9927"/>
              <a:gd name="connsiteY16" fmla="*/ 2082 h 11935"/>
              <a:gd name="connsiteX17" fmla="*/ 4693 w 9927"/>
              <a:gd name="connsiteY17" fmla="*/ 0 h 11935"/>
              <a:gd name="connsiteX18" fmla="*/ 8678 w 9927"/>
              <a:gd name="connsiteY18" fmla="*/ 2082 h 11935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12">
                <a:moveTo>
                  <a:pt x="8742" y="1757"/>
                </a:moveTo>
                <a:cubicBezTo>
                  <a:pt x="8835" y="2151"/>
                  <a:pt x="8945" y="2527"/>
                  <a:pt x="9158" y="2800"/>
                </a:cubicBezTo>
                <a:cubicBezTo>
                  <a:pt x="9455" y="3172"/>
                  <a:pt x="9913" y="3360"/>
                  <a:pt x="9993" y="3879"/>
                </a:cubicBezTo>
                <a:cubicBezTo>
                  <a:pt x="10020" y="4139"/>
                  <a:pt x="9969" y="4403"/>
                  <a:pt x="9913" y="4625"/>
                </a:cubicBezTo>
                <a:cubicBezTo>
                  <a:pt x="9616" y="5704"/>
                  <a:pt x="9048" y="6855"/>
                  <a:pt x="8237" y="6855"/>
                </a:cubicBezTo>
                <a:cubicBezTo>
                  <a:pt x="7943" y="6855"/>
                  <a:pt x="7618" y="6708"/>
                  <a:pt x="7348" y="6855"/>
                </a:cubicBezTo>
                <a:cubicBezTo>
                  <a:pt x="6913" y="7119"/>
                  <a:pt x="6862" y="7935"/>
                  <a:pt x="6564" y="8383"/>
                </a:cubicBezTo>
                <a:cubicBezTo>
                  <a:pt x="6267" y="8793"/>
                  <a:pt x="5780" y="8868"/>
                  <a:pt x="5404" y="8718"/>
                </a:cubicBezTo>
                <a:cubicBezTo>
                  <a:pt x="5322" y="8680"/>
                  <a:pt x="5240" y="8642"/>
                  <a:pt x="5161" y="8567"/>
                </a:cubicBezTo>
                <a:cubicBezTo>
                  <a:pt x="4782" y="8345"/>
                  <a:pt x="4350" y="8755"/>
                  <a:pt x="4378" y="9312"/>
                </a:cubicBezTo>
                <a:cubicBezTo>
                  <a:pt x="4511" y="9721"/>
                  <a:pt x="4107" y="10132"/>
                  <a:pt x="3786" y="9981"/>
                </a:cubicBezTo>
                <a:cubicBezTo>
                  <a:pt x="3460" y="9868"/>
                  <a:pt x="3272" y="9463"/>
                  <a:pt x="3056" y="9127"/>
                </a:cubicBezTo>
                <a:cubicBezTo>
                  <a:pt x="2652" y="8420"/>
                  <a:pt x="2164" y="7826"/>
                  <a:pt x="1599" y="7378"/>
                </a:cubicBezTo>
                <a:cubicBezTo>
                  <a:pt x="1003" y="6893"/>
                  <a:pt x="302" y="6486"/>
                  <a:pt x="87" y="5628"/>
                </a:cubicBezTo>
                <a:cubicBezTo>
                  <a:pt x="-50" y="5143"/>
                  <a:pt x="4" y="4587"/>
                  <a:pt x="59" y="4030"/>
                </a:cubicBezTo>
                <a:cubicBezTo>
                  <a:pt x="114" y="3469"/>
                  <a:pt x="192" y="2837"/>
                  <a:pt x="435" y="2356"/>
                </a:cubicBezTo>
                <a:cubicBezTo>
                  <a:pt x="554" y="2118"/>
                  <a:pt x="697" y="1921"/>
                  <a:pt x="854" y="1757"/>
                </a:cubicBezTo>
                <a:cubicBezTo>
                  <a:pt x="2432" y="269"/>
                  <a:pt x="3511" y="8"/>
                  <a:pt x="4728" y="13"/>
                </a:cubicBezTo>
                <a:cubicBezTo>
                  <a:pt x="7529" y="-183"/>
                  <a:pt x="8830" y="1801"/>
                  <a:pt x="8825" y="1719"/>
                </a:cubicBezTo>
              </a:path>
            </a:pathLst>
          </a:custGeom>
          <a:noFill/>
          <a:ln w="1270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415">
            <a:extLst>
              <a:ext uri="{FF2B5EF4-FFF2-40B4-BE49-F238E27FC236}">
                <a16:creationId xmlns:a16="http://schemas.microsoft.com/office/drawing/2014/main" id="{B363FA07-ECEB-A940-ABF2-6567C653481C}"/>
              </a:ext>
            </a:extLst>
          </p:cNvPr>
          <p:cNvSpPr>
            <a:spLocks noChangeArrowheads="1"/>
          </p:cNvSpPr>
          <p:nvPr/>
        </p:nvSpPr>
        <p:spPr bwMode="auto">
          <a:xfrm rot="21276967">
            <a:off x="9800294" y="9543329"/>
            <a:ext cx="1646314" cy="1589010"/>
          </a:xfrm>
          <a:custGeom>
            <a:avLst/>
            <a:gdLst>
              <a:gd name="T0" fmla="*/ 1387 w 1894"/>
              <a:gd name="T1" fmla="*/ 1743 h 1744"/>
              <a:gd name="T2" fmla="*/ 933 w 1894"/>
              <a:gd name="T3" fmla="*/ 1440 h 1744"/>
              <a:gd name="T4" fmla="*/ 62 w 1894"/>
              <a:gd name="T5" fmla="*/ 80 h 1744"/>
              <a:gd name="T6" fmla="*/ 0 w 1894"/>
              <a:gd name="T7" fmla="*/ 0 h 1744"/>
              <a:gd name="T8" fmla="*/ 747 w 1894"/>
              <a:gd name="T9" fmla="*/ 284 h 1744"/>
              <a:gd name="T10" fmla="*/ 1040 w 1894"/>
              <a:gd name="T11" fmla="*/ 489 h 1744"/>
              <a:gd name="T12" fmla="*/ 1360 w 1894"/>
              <a:gd name="T13" fmla="*/ 551 h 1744"/>
              <a:gd name="T14" fmla="*/ 1626 w 1894"/>
              <a:gd name="T15" fmla="*/ 854 h 1744"/>
              <a:gd name="T16" fmla="*/ 1857 w 1894"/>
              <a:gd name="T17" fmla="*/ 1654 h 1744"/>
              <a:gd name="T18" fmla="*/ 1813 w 1894"/>
              <a:gd name="T19" fmla="*/ 1743 h 1744"/>
              <a:gd name="T20" fmla="*/ 1387 w 1894"/>
              <a:gd name="T21" fmla="*/ 1743 h 1744"/>
              <a:gd name="connsiteX0" fmla="*/ 7018 w 9531"/>
              <a:gd name="connsiteY0" fmla="*/ 11222 h 11222"/>
              <a:gd name="connsiteX1" fmla="*/ 4621 w 9531"/>
              <a:gd name="connsiteY1" fmla="*/ 9485 h 11222"/>
              <a:gd name="connsiteX2" fmla="*/ 22 w 9531"/>
              <a:gd name="connsiteY2" fmla="*/ 1687 h 11222"/>
              <a:gd name="connsiteX3" fmla="*/ 153 w 9531"/>
              <a:gd name="connsiteY3" fmla="*/ 0 h 11222"/>
              <a:gd name="connsiteX4" fmla="*/ 3639 w 9531"/>
              <a:gd name="connsiteY4" fmla="*/ 2856 h 11222"/>
              <a:gd name="connsiteX5" fmla="*/ 5186 w 9531"/>
              <a:gd name="connsiteY5" fmla="*/ 4032 h 11222"/>
              <a:gd name="connsiteX6" fmla="*/ 6876 w 9531"/>
              <a:gd name="connsiteY6" fmla="*/ 4387 h 11222"/>
              <a:gd name="connsiteX7" fmla="*/ 8280 w 9531"/>
              <a:gd name="connsiteY7" fmla="*/ 6125 h 11222"/>
              <a:gd name="connsiteX8" fmla="*/ 9500 w 9531"/>
              <a:gd name="connsiteY8" fmla="*/ 10712 h 11222"/>
              <a:gd name="connsiteX9" fmla="*/ 9267 w 9531"/>
              <a:gd name="connsiteY9" fmla="*/ 11222 h 11222"/>
              <a:gd name="connsiteX10" fmla="*/ 7018 w 9531"/>
              <a:gd name="connsiteY10" fmla="*/ 11222 h 11222"/>
              <a:gd name="connsiteX0" fmla="*/ 7363 w 10000"/>
              <a:gd name="connsiteY0" fmla="*/ 10000 h 10000"/>
              <a:gd name="connsiteX1" fmla="*/ 4848 w 10000"/>
              <a:gd name="connsiteY1" fmla="*/ 8452 h 10000"/>
              <a:gd name="connsiteX2" fmla="*/ 23 w 10000"/>
              <a:gd name="connsiteY2" fmla="*/ 1503 h 10000"/>
              <a:gd name="connsiteX3" fmla="*/ 161 w 10000"/>
              <a:gd name="connsiteY3" fmla="*/ 0 h 10000"/>
              <a:gd name="connsiteX4" fmla="*/ 3818 w 10000"/>
              <a:gd name="connsiteY4" fmla="*/ 2545 h 10000"/>
              <a:gd name="connsiteX5" fmla="*/ 5441 w 10000"/>
              <a:gd name="connsiteY5" fmla="*/ 3593 h 10000"/>
              <a:gd name="connsiteX6" fmla="*/ 7214 w 10000"/>
              <a:gd name="connsiteY6" fmla="*/ 3909 h 10000"/>
              <a:gd name="connsiteX7" fmla="*/ 8687 w 10000"/>
              <a:gd name="connsiteY7" fmla="*/ 5458 h 10000"/>
              <a:gd name="connsiteX8" fmla="*/ 9967 w 10000"/>
              <a:gd name="connsiteY8" fmla="*/ 9546 h 10000"/>
              <a:gd name="connsiteX9" fmla="*/ 9723 w 10000"/>
              <a:gd name="connsiteY9" fmla="*/ 10000 h 10000"/>
              <a:gd name="connsiteX10" fmla="*/ 7363 w 10000"/>
              <a:gd name="connsiteY10" fmla="*/ 10000 h 10000"/>
              <a:gd name="connsiteX0" fmla="*/ 7340 w 9977"/>
              <a:gd name="connsiteY0" fmla="*/ 10000 h 10000"/>
              <a:gd name="connsiteX1" fmla="*/ 4825 w 9977"/>
              <a:gd name="connsiteY1" fmla="*/ 8452 h 10000"/>
              <a:gd name="connsiteX2" fmla="*/ 0 w 9977"/>
              <a:gd name="connsiteY2" fmla="*/ 1503 h 10000"/>
              <a:gd name="connsiteX3" fmla="*/ 138 w 9977"/>
              <a:gd name="connsiteY3" fmla="*/ 0 h 10000"/>
              <a:gd name="connsiteX4" fmla="*/ 3795 w 9977"/>
              <a:gd name="connsiteY4" fmla="*/ 2545 h 10000"/>
              <a:gd name="connsiteX5" fmla="*/ 5418 w 9977"/>
              <a:gd name="connsiteY5" fmla="*/ 3593 h 10000"/>
              <a:gd name="connsiteX6" fmla="*/ 7191 w 9977"/>
              <a:gd name="connsiteY6" fmla="*/ 3909 h 10000"/>
              <a:gd name="connsiteX7" fmla="*/ 8664 w 9977"/>
              <a:gd name="connsiteY7" fmla="*/ 5458 h 10000"/>
              <a:gd name="connsiteX8" fmla="*/ 9944 w 9977"/>
              <a:gd name="connsiteY8" fmla="*/ 9546 h 10000"/>
              <a:gd name="connsiteX9" fmla="*/ 9700 w 9977"/>
              <a:gd name="connsiteY9" fmla="*/ 10000 h 10000"/>
              <a:gd name="connsiteX10" fmla="*/ 7340 w 9977"/>
              <a:gd name="connsiteY10" fmla="*/ 10000 h 10000"/>
              <a:gd name="connsiteX0" fmla="*/ 7357 w 10000"/>
              <a:gd name="connsiteY0" fmla="*/ 10000 h 10000"/>
              <a:gd name="connsiteX1" fmla="*/ 4836 w 10000"/>
              <a:gd name="connsiteY1" fmla="*/ 8452 h 10000"/>
              <a:gd name="connsiteX2" fmla="*/ 0 w 10000"/>
              <a:gd name="connsiteY2" fmla="*/ 1503 h 10000"/>
              <a:gd name="connsiteX3" fmla="*/ 138 w 10000"/>
              <a:gd name="connsiteY3" fmla="*/ 0 h 10000"/>
              <a:gd name="connsiteX4" fmla="*/ 3804 w 10000"/>
              <a:gd name="connsiteY4" fmla="*/ 2545 h 10000"/>
              <a:gd name="connsiteX5" fmla="*/ 5430 w 10000"/>
              <a:gd name="connsiteY5" fmla="*/ 3593 h 10000"/>
              <a:gd name="connsiteX6" fmla="*/ 7208 w 10000"/>
              <a:gd name="connsiteY6" fmla="*/ 3909 h 10000"/>
              <a:gd name="connsiteX7" fmla="*/ 8684 w 10000"/>
              <a:gd name="connsiteY7" fmla="*/ 5458 h 10000"/>
              <a:gd name="connsiteX8" fmla="*/ 9967 w 10000"/>
              <a:gd name="connsiteY8" fmla="*/ 9546 h 10000"/>
              <a:gd name="connsiteX9" fmla="*/ 9722 w 10000"/>
              <a:gd name="connsiteY9" fmla="*/ 10000 h 10000"/>
              <a:gd name="connsiteX10" fmla="*/ 7357 w 10000"/>
              <a:gd name="connsiteY10" fmla="*/ 10000 h 10000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364 w 10007"/>
              <a:gd name="connsiteY0" fmla="*/ 8803 h 8803"/>
              <a:gd name="connsiteX1" fmla="*/ 4843 w 10007"/>
              <a:gd name="connsiteY1" fmla="*/ 7255 h 8803"/>
              <a:gd name="connsiteX2" fmla="*/ 7 w 10007"/>
              <a:gd name="connsiteY2" fmla="*/ 306 h 8803"/>
              <a:gd name="connsiteX3" fmla="*/ 3811 w 10007"/>
              <a:gd name="connsiteY3" fmla="*/ 1348 h 8803"/>
              <a:gd name="connsiteX4" fmla="*/ 5437 w 10007"/>
              <a:gd name="connsiteY4" fmla="*/ 2396 h 8803"/>
              <a:gd name="connsiteX5" fmla="*/ 7215 w 10007"/>
              <a:gd name="connsiteY5" fmla="*/ 2712 h 8803"/>
              <a:gd name="connsiteX6" fmla="*/ 8691 w 10007"/>
              <a:gd name="connsiteY6" fmla="*/ 4261 h 8803"/>
              <a:gd name="connsiteX7" fmla="*/ 9974 w 10007"/>
              <a:gd name="connsiteY7" fmla="*/ 8349 h 8803"/>
              <a:gd name="connsiteX8" fmla="*/ 9729 w 10007"/>
              <a:gd name="connsiteY8" fmla="*/ 8803 h 8803"/>
              <a:gd name="connsiteX9" fmla="*/ 7364 w 10007"/>
              <a:gd name="connsiteY9" fmla="*/ 8803 h 8803"/>
              <a:gd name="connsiteX0" fmla="*/ 7352 w 9993"/>
              <a:gd name="connsiteY0" fmla="*/ 10114 h 10114"/>
              <a:gd name="connsiteX1" fmla="*/ 4833 w 9993"/>
              <a:gd name="connsiteY1" fmla="*/ 8356 h 10114"/>
              <a:gd name="connsiteX2" fmla="*/ 0 w 9993"/>
              <a:gd name="connsiteY2" fmla="*/ 462 h 10114"/>
              <a:gd name="connsiteX3" fmla="*/ 3801 w 9993"/>
              <a:gd name="connsiteY3" fmla="*/ 1645 h 10114"/>
              <a:gd name="connsiteX4" fmla="*/ 5426 w 9993"/>
              <a:gd name="connsiteY4" fmla="*/ 2836 h 10114"/>
              <a:gd name="connsiteX5" fmla="*/ 7203 w 9993"/>
              <a:gd name="connsiteY5" fmla="*/ 3195 h 10114"/>
              <a:gd name="connsiteX6" fmla="*/ 8678 w 9993"/>
              <a:gd name="connsiteY6" fmla="*/ 4954 h 10114"/>
              <a:gd name="connsiteX7" fmla="*/ 9960 w 9993"/>
              <a:gd name="connsiteY7" fmla="*/ 9598 h 10114"/>
              <a:gd name="connsiteX8" fmla="*/ 9715 w 9993"/>
              <a:gd name="connsiteY8" fmla="*/ 10114 h 10114"/>
              <a:gd name="connsiteX9" fmla="*/ 7352 w 9993"/>
              <a:gd name="connsiteY9" fmla="*/ 10114 h 1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93" h="10114">
                <a:moveTo>
                  <a:pt x="7352" y="10114"/>
                </a:moveTo>
                <a:cubicBezTo>
                  <a:pt x="6410" y="9765"/>
                  <a:pt x="5544" y="9098"/>
                  <a:pt x="4833" y="8356"/>
                </a:cubicBezTo>
                <a:cubicBezTo>
                  <a:pt x="2664" y="6139"/>
                  <a:pt x="1179" y="4552"/>
                  <a:pt x="0" y="462"/>
                </a:cubicBezTo>
                <a:cubicBezTo>
                  <a:pt x="47" y="-939"/>
                  <a:pt x="2897" y="1250"/>
                  <a:pt x="3801" y="1645"/>
                </a:cubicBezTo>
                <a:cubicBezTo>
                  <a:pt x="4390" y="2063"/>
                  <a:pt x="4833" y="2626"/>
                  <a:pt x="5426" y="2836"/>
                </a:cubicBezTo>
                <a:cubicBezTo>
                  <a:pt x="6021" y="3091"/>
                  <a:pt x="6663" y="2993"/>
                  <a:pt x="7203" y="3195"/>
                </a:cubicBezTo>
                <a:cubicBezTo>
                  <a:pt x="7896" y="3509"/>
                  <a:pt x="8334" y="4281"/>
                  <a:pt x="8678" y="4954"/>
                </a:cubicBezTo>
                <a:cubicBezTo>
                  <a:pt x="9422" y="6400"/>
                  <a:pt x="10160" y="7995"/>
                  <a:pt x="9960" y="9598"/>
                </a:cubicBezTo>
                <a:cubicBezTo>
                  <a:pt x="9910" y="9802"/>
                  <a:pt x="9866" y="9957"/>
                  <a:pt x="9715" y="10114"/>
                </a:cubicBezTo>
                <a:lnTo>
                  <a:pt x="7352" y="10114"/>
                </a:lnTo>
              </a:path>
            </a:pathLst>
          </a:custGeom>
          <a:noFill/>
          <a:ln w="1270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7FDC0C6-4A41-1544-8B34-7421FF74194B}"/>
              </a:ext>
            </a:extLst>
          </p:cNvPr>
          <p:cNvSpPr/>
          <p:nvPr/>
        </p:nvSpPr>
        <p:spPr bwMode="auto">
          <a:xfrm>
            <a:off x="7741074" y="4508029"/>
            <a:ext cx="8600688" cy="8600689"/>
          </a:xfrm>
          <a:prstGeom prst="ellipse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1" name="Freeform 412">
            <a:extLst>
              <a:ext uri="{FF2B5EF4-FFF2-40B4-BE49-F238E27FC236}">
                <a16:creationId xmlns:a16="http://schemas.microsoft.com/office/drawing/2014/main" id="{81194637-FDAA-224B-BC69-6DC73620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997" y="6198835"/>
            <a:ext cx="5130988" cy="5130986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noFill/>
          <a:ln w="1270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B5FABB4C-E792-BD48-8F9F-DDF7D580BCA4}"/>
              </a:ext>
            </a:extLst>
          </p:cNvPr>
          <p:cNvSpPr txBox="1"/>
          <p:nvPr/>
        </p:nvSpPr>
        <p:spPr>
          <a:xfrm>
            <a:off x="10651394" y="665830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32E19692-6E04-1043-ACA0-475EB80CDD56}"/>
              </a:ext>
            </a:extLst>
          </p:cNvPr>
          <p:cNvSpPr txBox="1"/>
          <p:nvPr/>
        </p:nvSpPr>
        <p:spPr>
          <a:xfrm>
            <a:off x="2451398" y="218125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08" name="Freeform 410">
            <a:extLst>
              <a:ext uri="{FF2B5EF4-FFF2-40B4-BE49-F238E27FC236}">
                <a16:creationId xmlns:a16="http://schemas.microsoft.com/office/drawing/2014/main" id="{225BF34D-7278-794D-95DA-13A02CC49370}"/>
              </a:ext>
            </a:extLst>
          </p:cNvPr>
          <p:cNvSpPr>
            <a:spLocks noChangeArrowheads="1"/>
          </p:cNvSpPr>
          <p:nvPr/>
        </p:nvSpPr>
        <p:spPr bwMode="auto">
          <a:xfrm rot="900000">
            <a:off x="14502655" y="5314099"/>
            <a:ext cx="1676620" cy="1571833"/>
          </a:xfrm>
          <a:custGeom>
            <a:avLst/>
            <a:gdLst>
              <a:gd name="T0" fmla="*/ 1194 w 1482"/>
              <a:gd name="T1" fmla="*/ 9 h 1387"/>
              <a:gd name="T2" fmla="*/ 1194 w 1482"/>
              <a:gd name="T3" fmla="*/ 9 h 1387"/>
              <a:gd name="T4" fmla="*/ 566 w 1482"/>
              <a:gd name="T5" fmla="*/ 244 h 1387"/>
              <a:gd name="T6" fmla="*/ 261 w 1482"/>
              <a:gd name="T7" fmla="*/ 79 h 1387"/>
              <a:gd name="T8" fmla="*/ 52 w 1482"/>
              <a:gd name="T9" fmla="*/ 52 h 1387"/>
              <a:gd name="T10" fmla="*/ 8 w 1482"/>
              <a:gd name="T11" fmla="*/ 113 h 1387"/>
              <a:gd name="T12" fmla="*/ 69 w 1482"/>
              <a:gd name="T13" fmla="*/ 314 h 1387"/>
              <a:gd name="T14" fmla="*/ 278 w 1482"/>
              <a:gd name="T15" fmla="*/ 575 h 1387"/>
              <a:gd name="T16" fmla="*/ 156 w 1482"/>
              <a:gd name="T17" fmla="*/ 1247 h 1387"/>
              <a:gd name="T18" fmla="*/ 174 w 1482"/>
              <a:gd name="T19" fmla="*/ 1299 h 1387"/>
              <a:gd name="T20" fmla="*/ 244 w 1482"/>
              <a:gd name="T21" fmla="*/ 1360 h 1387"/>
              <a:gd name="T22" fmla="*/ 304 w 1482"/>
              <a:gd name="T23" fmla="*/ 1351 h 1387"/>
              <a:gd name="T24" fmla="*/ 566 w 1482"/>
              <a:gd name="T25" fmla="*/ 767 h 1387"/>
              <a:gd name="T26" fmla="*/ 575 w 1482"/>
              <a:gd name="T27" fmla="*/ 750 h 1387"/>
              <a:gd name="T28" fmla="*/ 1011 w 1482"/>
              <a:gd name="T29" fmla="*/ 1011 h 1387"/>
              <a:gd name="T30" fmla="*/ 932 w 1482"/>
              <a:gd name="T31" fmla="*/ 1317 h 1387"/>
              <a:gd name="T32" fmla="*/ 941 w 1482"/>
              <a:gd name="T33" fmla="*/ 1343 h 1387"/>
              <a:gd name="T34" fmla="*/ 976 w 1482"/>
              <a:gd name="T35" fmla="*/ 1377 h 1387"/>
              <a:gd name="T36" fmla="*/ 1011 w 1482"/>
              <a:gd name="T37" fmla="*/ 1369 h 1387"/>
              <a:gd name="T38" fmla="*/ 1159 w 1482"/>
              <a:gd name="T39" fmla="*/ 1098 h 1387"/>
              <a:gd name="T40" fmla="*/ 1229 w 1482"/>
              <a:gd name="T41" fmla="*/ 1081 h 1387"/>
              <a:gd name="T42" fmla="*/ 1229 w 1482"/>
              <a:gd name="T43" fmla="*/ 1081 h 1387"/>
              <a:gd name="T44" fmla="*/ 1229 w 1482"/>
              <a:gd name="T45" fmla="*/ 1011 h 1387"/>
              <a:gd name="T46" fmla="*/ 1473 w 1482"/>
              <a:gd name="T47" fmla="*/ 811 h 1387"/>
              <a:gd name="T48" fmla="*/ 1473 w 1482"/>
              <a:gd name="T49" fmla="*/ 785 h 1387"/>
              <a:gd name="T50" fmla="*/ 1438 w 1482"/>
              <a:gd name="T51" fmla="*/ 750 h 1387"/>
              <a:gd name="T52" fmla="*/ 1412 w 1482"/>
              <a:gd name="T53" fmla="*/ 750 h 1387"/>
              <a:gd name="T54" fmla="*/ 1115 w 1482"/>
              <a:gd name="T55" fmla="*/ 881 h 1387"/>
              <a:gd name="T56" fmla="*/ 784 w 1482"/>
              <a:gd name="T57" fmla="*/ 497 h 1387"/>
              <a:gd name="T58" fmla="*/ 793 w 1482"/>
              <a:gd name="T59" fmla="*/ 497 h 1387"/>
              <a:gd name="T60" fmla="*/ 1316 w 1482"/>
              <a:gd name="T61" fmla="*/ 131 h 1387"/>
              <a:gd name="T62" fmla="*/ 1316 w 1482"/>
              <a:gd name="T63" fmla="*/ 70 h 1387"/>
              <a:gd name="T64" fmla="*/ 1246 w 1482"/>
              <a:gd name="T65" fmla="*/ 9 h 1387"/>
              <a:gd name="T66" fmla="*/ 1194 w 1482"/>
              <a:gd name="T67" fmla="*/ 9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2" h="1387">
                <a:moveTo>
                  <a:pt x="1194" y="9"/>
                </a:moveTo>
                <a:lnTo>
                  <a:pt x="1194" y="9"/>
                </a:lnTo>
                <a:cubicBezTo>
                  <a:pt x="566" y="244"/>
                  <a:pt x="566" y="244"/>
                  <a:pt x="566" y="244"/>
                </a:cubicBezTo>
                <a:cubicBezTo>
                  <a:pt x="488" y="157"/>
                  <a:pt x="374" y="96"/>
                  <a:pt x="261" y="79"/>
                </a:cubicBezTo>
                <a:cubicBezTo>
                  <a:pt x="52" y="52"/>
                  <a:pt x="52" y="52"/>
                  <a:pt x="52" y="52"/>
                </a:cubicBezTo>
                <a:cubicBezTo>
                  <a:pt x="25" y="52"/>
                  <a:pt x="0" y="87"/>
                  <a:pt x="8" y="113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104" y="419"/>
                  <a:pt x="174" y="515"/>
                  <a:pt x="278" y="575"/>
                </a:cubicBezTo>
                <a:cubicBezTo>
                  <a:pt x="156" y="1247"/>
                  <a:pt x="156" y="1247"/>
                  <a:pt x="156" y="1247"/>
                </a:cubicBezTo>
                <a:cubicBezTo>
                  <a:pt x="156" y="1264"/>
                  <a:pt x="156" y="1290"/>
                  <a:pt x="174" y="1299"/>
                </a:cubicBezTo>
                <a:cubicBezTo>
                  <a:pt x="244" y="1360"/>
                  <a:pt x="244" y="1360"/>
                  <a:pt x="244" y="1360"/>
                </a:cubicBezTo>
                <a:cubicBezTo>
                  <a:pt x="261" y="1377"/>
                  <a:pt x="287" y="1369"/>
                  <a:pt x="304" y="1351"/>
                </a:cubicBezTo>
                <a:cubicBezTo>
                  <a:pt x="566" y="767"/>
                  <a:pt x="566" y="767"/>
                  <a:pt x="566" y="767"/>
                </a:cubicBezTo>
                <a:cubicBezTo>
                  <a:pt x="566" y="759"/>
                  <a:pt x="566" y="759"/>
                  <a:pt x="575" y="750"/>
                </a:cubicBezTo>
                <a:cubicBezTo>
                  <a:pt x="1011" y="1011"/>
                  <a:pt x="1011" y="1011"/>
                  <a:pt x="1011" y="1011"/>
                </a:cubicBezTo>
                <a:cubicBezTo>
                  <a:pt x="932" y="1317"/>
                  <a:pt x="932" y="1317"/>
                  <a:pt x="932" y="1317"/>
                </a:cubicBezTo>
                <a:cubicBezTo>
                  <a:pt x="932" y="1325"/>
                  <a:pt x="932" y="1334"/>
                  <a:pt x="941" y="1343"/>
                </a:cubicBezTo>
                <a:cubicBezTo>
                  <a:pt x="976" y="1377"/>
                  <a:pt x="976" y="1377"/>
                  <a:pt x="976" y="1377"/>
                </a:cubicBezTo>
                <a:cubicBezTo>
                  <a:pt x="985" y="1386"/>
                  <a:pt x="1002" y="1377"/>
                  <a:pt x="1011" y="1369"/>
                </a:cubicBezTo>
                <a:cubicBezTo>
                  <a:pt x="1159" y="1098"/>
                  <a:pt x="1159" y="1098"/>
                  <a:pt x="1159" y="1098"/>
                </a:cubicBezTo>
                <a:cubicBezTo>
                  <a:pt x="1185" y="1107"/>
                  <a:pt x="1211" y="1098"/>
                  <a:pt x="1229" y="1081"/>
                </a:cubicBezTo>
                <a:lnTo>
                  <a:pt x="1229" y="1081"/>
                </a:lnTo>
                <a:cubicBezTo>
                  <a:pt x="1237" y="1064"/>
                  <a:pt x="1237" y="1038"/>
                  <a:pt x="1229" y="1011"/>
                </a:cubicBezTo>
                <a:cubicBezTo>
                  <a:pt x="1473" y="811"/>
                  <a:pt x="1473" y="811"/>
                  <a:pt x="1473" y="811"/>
                </a:cubicBezTo>
                <a:cubicBezTo>
                  <a:pt x="1481" y="802"/>
                  <a:pt x="1481" y="794"/>
                  <a:pt x="1473" y="785"/>
                </a:cubicBezTo>
                <a:cubicBezTo>
                  <a:pt x="1438" y="750"/>
                  <a:pt x="1438" y="750"/>
                  <a:pt x="1438" y="750"/>
                </a:cubicBezTo>
                <a:cubicBezTo>
                  <a:pt x="1429" y="750"/>
                  <a:pt x="1412" y="750"/>
                  <a:pt x="1412" y="750"/>
                </a:cubicBezTo>
                <a:cubicBezTo>
                  <a:pt x="1115" y="881"/>
                  <a:pt x="1115" y="881"/>
                  <a:pt x="1115" y="881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497"/>
                  <a:pt x="784" y="497"/>
                  <a:pt x="793" y="497"/>
                </a:cubicBezTo>
                <a:cubicBezTo>
                  <a:pt x="1316" y="131"/>
                  <a:pt x="1316" y="131"/>
                  <a:pt x="1316" y="131"/>
                </a:cubicBezTo>
                <a:cubicBezTo>
                  <a:pt x="1333" y="113"/>
                  <a:pt x="1333" y="87"/>
                  <a:pt x="1316" y="70"/>
                </a:cubicBezTo>
                <a:cubicBezTo>
                  <a:pt x="1246" y="9"/>
                  <a:pt x="1246" y="9"/>
                  <a:pt x="1246" y="9"/>
                </a:cubicBezTo>
                <a:cubicBezTo>
                  <a:pt x="1229" y="0"/>
                  <a:pt x="1211" y="0"/>
                  <a:pt x="1194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410">
            <a:extLst>
              <a:ext uri="{FF2B5EF4-FFF2-40B4-BE49-F238E27FC236}">
                <a16:creationId xmlns:a16="http://schemas.microsoft.com/office/drawing/2014/main" id="{A4736526-FAAE-E24D-95C0-2E8B21667BBE}"/>
              </a:ext>
            </a:extLst>
          </p:cNvPr>
          <p:cNvSpPr>
            <a:spLocks noChangeArrowheads="1"/>
          </p:cNvSpPr>
          <p:nvPr/>
        </p:nvSpPr>
        <p:spPr bwMode="auto">
          <a:xfrm rot="4500000">
            <a:off x="14928501" y="10075483"/>
            <a:ext cx="1676620" cy="1571833"/>
          </a:xfrm>
          <a:custGeom>
            <a:avLst/>
            <a:gdLst>
              <a:gd name="T0" fmla="*/ 1194 w 1482"/>
              <a:gd name="T1" fmla="*/ 9 h 1387"/>
              <a:gd name="T2" fmla="*/ 1194 w 1482"/>
              <a:gd name="T3" fmla="*/ 9 h 1387"/>
              <a:gd name="T4" fmla="*/ 566 w 1482"/>
              <a:gd name="T5" fmla="*/ 244 h 1387"/>
              <a:gd name="T6" fmla="*/ 261 w 1482"/>
              <a:gd name="T7" fmla="*/ 79 h 1387"/>
              <a:gd name="T8" fmla="*/ 52 w 1482"/>
              <a:gd name="T9" fmla="*/ 52 h 1387"/>
              <a:gd name="T10" fmla="*/ 8 w 1482"/>
              <a:gd name="T11" fmla="*/ 113 h 1387"/>
              <a:gd name="T12" fmla="*/ 69 w 1482"/>
              <a:gd name="T13" fmla="*/ 314 h 1387"/>
              <a:gd name="T14" fmla="*/ 278 w 1482"/>
              <a:gd name="T15" fmla="*/ 575 h 1387"/>
              <a:gd name="T16" fmla="*/ 156 w 1482"/>
              <a:gd name="T17" fmla="*/ 1247 h 1387"/>
              <a:gd name="T18" fmla="*/ 174 w 1482"/>
              <a:gd name="T19" fmla="*/ 1299 h 1387"/>
              <a:gd name="T20" fmla="*/ 244 w 1482"/>
              <a:gd name="T21" fmla="*/ 1360 h 1387"/>
              <a:gd name="T22" fmla="*/ 304 w 1482"/>
              <a:gd name="T23" fmla="*/ 1351 h 1387"/>
              <a:gd name="T24" fmla="*/ 566 w 1482"/>
              <a:gd name="T25" fmla="*/ 767 h 1387"/>
              <a:gd name="T26" fmla="*/ 575 w 1482"/>
              <a:gd name="T27" fmla="*/ 750 h 1387"/>
              <a:gd name="T28" fmla="*/ 1011 w 1482"/>
              <a:gd name="T29" fmla="*/ 1011 h 1387"/>
              <a:gd name="T30" fmla="*/ 932 w 1482"/>
              <a:gd name="T31" fmla="*/ 1317 h 1387"/>
              <a:gd name="T32" fmla="*/ 941 w 1482"/>
              <a:gd name="T33" fmla="*/ 1343 h 1387"/>
              <a:gd name="T34" fmla="*/ 976 w 1482"/>
              <a:gd name="T35" fmla="*/ 1377 h 1387"/>
              <a:gd name="T36" fmla="*/ 1011 w 1482"/>
              <a:gd name="T37" fmla="*/ 1369 h 1387"/>
              <a:gd name="T38" fmla="*/ 1159 w 1482"/>
              <a:gd name="T39" fmla="*/ 1098 h 1387"/>
              <a:gd name="T40" fmla="*/ 1229 w 1482"/>
              <a:gd name="T41" fmla="*/ 1081 h 1387"/>
              <a:gd name="T42" fmla="*/ 1229 w 1482"/>
              <a:gd name="T43" fmla="*/ 1081 h 1387"/>
              <a:gd name="T44" fmla="*/ 1229 w 1482"/>
              <a:gd name="T45" fmla="*/ 1011 h 1387"/>
              <a:gd name="T46" fmla="*/ 1473 w 1482"/>
              <a:gd name="T47" fmla="*/ 811 h 1387"/>
              <a:gd name="T48" fmla="*/ 1473 w 1482"/>
              <a:gd name="T49" fmla="*/ 785 h 1387"/>
              <a:gd name="T50" fmla="*/ 1438 w 1482"/>
              <a:gd name="T51" fmla="*/ 750 h 1387"/>
              <a:gd name="T52" fmla="*/ 1412 w 1482"/>
              <a:gd name="T53" fmla="*/ 750 h 1387"/>
              <a:gd name="T54" fmla="*/ 1115 w 1482"/>
              <a:gd name="T55" fmla="*/ 881 h 1387"/>
              <a:gd name="T56" fmla="*/ 784 w 1482"/>
              <a:gd name="T57" fmla="*/ 497 h 1387"/>
              <a:gd name="T58" fmla="*/ 793 w 1482"/>
              <a:gd name="T59" fmla="*/ 497 h 1387"/>
              <a:gd name="T60" fmla="*/ 1316 w 1482"/>
              <a:gd name="T61" fmla="*/ 131 h 1387"/>
              <a:gd name="T62" fmla="*/ 1316 w 1482"/>
              <a:gd name="T63" fmla="*/ 70 h 1387"/>
              <a:gd name="T64" fmla="*/ 1246 w 1482"/>
              <a:gd name="T65" fmla="*/ 9 h 1387"/>
              <a:gd name="T66" fmla="*/ 1194 w 1482"/>
              <a:gd name="T67" fmla="*/ 9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2" h="1387">
                <a:moveTo>
                  <a:pt x="1194" y="9"/>
                </a:moveTo>
                <a:lnTo>
                  <a:pt x="1194" y="9"/>
                </a:lnTo>
                <a:cubicBezTo>
                  <a:pt x="566" y="244"/>
                  <a:pt x="566" y="244"/>
                  <a:pt x="566" y="244"/>
                </a:cubicBezTo>
                <a:cubicBezTo>
                  <a:pt x="488" y="157"/>
                  <a:pt x="374" y="96"/>
                  <a:pt x="261" y="79"/>
                </a:cubicBezTo>
                <a:cubicBezTo>
                  <a:pt x="52" y="52"/>
                  <a:pt x="52" y="52"/>
                  <a:pt x="52" y="52"/>
                </a:cubicBezTo>
                <a:cubicBezTo>
                  <a:pt x="25" y="52"/>
                  <a:pt x="0" y="87"/>
                  <a:pt x="8" y="113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104" y="419"/>
                  <a:pt x="174" y="515"/>
                  <a:pt x="278" y="575"/>
                </a:cubicBezTo>
                <a:cubicBezTo>
                  <a:pt x="156" y="1247"/>
                  <a:pt x="156" y="1247"/>
                  <a:pt x="156" y="1247"/>
                </a:cubicBezTo>
                <a:cubicBezTo>
                  <a:pt x="156" y="1264"/>
                  <a:pt x="156" y="1290"/>
                  <a:pt x="174" y="1299"/>
                </a:cubicBezTo>
                <a:cubicBezTo>
                  <a:pt x="244" y="1360"/>
                  <a:pt x="244" y="1360"/>
                  <a:pt x="244" y="1360"/>
                </a:cubicBezTo>
                <a:cubicBezTo>
                  <a:pt x="261" y="1377"/>
                  <a:pt x="287" y="1369"/>
                  <a:pt x="304" y="1351"/>
                </a:cubicBezTo>
                <a:cubicBezTo>
                  <a:pt x="566" y="767"/>
                  <a:pt x="566" y="767"/>
                  <a:pt x="566" y="767"/>
                </a:cubicBezTo>
                <a:cubicBezTo>
                  <a:pt x="566" y="759"/>
                  <a:pt x="566" y="759"/>
                  <a:pt x="575" y="750"/>
                </a:cubicBezTo>
                <a:cubicBezTo>
                  <a:pt x="1011" y="1011"/>
                  <a:pt x="1011" y="1011"/>
                  <a:pt x="1011" y="1011"/>
                </a:cubicBezTo>
                <a:cubicBezTo>
                  <a:pt x="932" y="1317"/>
                  <a:pt x="932" y="1317"/>
                  <a:pt x="932" y="1317"/>
                </a:cubicBezTo>
                <a:cubicBezTo>
                  <a:pt x="932" y="1325"/>
                  <a:pt x="932" y="1334"/>
                  <a:pt x="941" y="1343"/>
                </a:cubicBezTo>
                <a:cubicBezTo>
                  <a:pt x="976" y="1377"/>
                  <a:pt x="976" y="1377"/>
                  <a:pt x="976" y="1377"/>
                </a:cubicBezTo>
                <a:cubicBezTo>
                  <a:pt x="985" y="1386"/>
                  <a:pt x="1002" y="1377"/>
                  <a:pt x="1011" y="1369"/>
                </a:cubicBezTo>
                <a:cubicBezTo>
                  <a:pt x="1159" y="1098"/>
                  <a:pt x="1159" y="1098"/>
                  <a:pt x="1159" y="1098"/>
                </a:cubicBezTo>
                <a:cubicBezTo>
                  <a:pt x="1185" y="1107"/>
                  <a:pt x="1211" y="1098"/>
                  <a:pt x="1229" y="1081"/>
                </a:cubicBezTo>
                <a:lnTo>
                  <a:pt x="1229" y="1081"/>
                </a:lnTo>
                <a:cubicBezTo>
                  <a:pt x="1237" y="1064"/>
                  <a:pt x="1237" y="1038"/>
                  <a:pt x="1229" y="1011"/>
                </a:cubicBezTo>
                <a:cubicBezTo>
                  <a:pt x="1473" y="811"/>
                  <a:pt x="1473" y="811"/>
                  <a:pt x="1473" y="811"/>
                </a:cubicBezTo>
                <a:cubicBezTo>
                  <a:pt x="1481" y="802"/>
                  <a:pt x="1481" y="794"/>
                  <a:pt x="1473" y="785"/>
                </a:cubicBezTo>
                <a:cubicBezTo>
                  <a:pt x="1438" y="750"/>
                  <a:pt x="1438" y="750"/>
                  <a:pt x="1438" y="750"/>
                </a:cubicBezTo>
                <a:cubicBezTo>
                  <a:pt x="1429" y="750"/>
                  <a:pt x="1412" y="750"/>
                  <a:pt x="1412" y="750"/>
                </a:cubicBezTo>
                <a:cubicBezTo>
                  <a:pt x="1115" y="881"/>
                  <a:pt x="1115" y="881"/>
                  <a:pt x="1115" y="881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497"/>
                  <a:pt x="784" y="497"/>
                  <a:pt x="793" y="497"/>
                </a:cubicBezTo>
                <a:cubicBezTo>
                  <a:pt x="1316" y="131"/>
                  <a:pt x="1316" y="131"/>
                  <a:pt x="1316" y="131"/>
                </a:cubicBezTo>
                <a:cubicBezTo>
                  <a:pt x="1333" y="113"/>
                  <a:pt x="1333" y="87"/>
                  <a:pt x="1316" y="70"/>
                </a:cubicBezTo>
                <a:cubicBezTo>
                  <a:pt x="1246" y="9"/>
                  <a:pt x="1246" y="9"/>
                  <a:pt x="1246" y="9"/>
                </a:cubicBezTo>
                <a:cubicBezTo>
                  <a:pt x="1229" y="0"/>
                  <a:pt x="1211" y="0"/>
                  <a:pt x="1194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410">
            <a:extLst>
              <a:ext uri="{FF2B5EF4-FFF2-40B4-BE49-F238E27FC236}">
                <a16:creationId xmlns:a16="http://schemas.microsoft.com/office/drawing/2014/main" id="{73A8F4DB-CD60-7C4B-B340-F69D24463FAF}"/>
              </a:ext>
            </a:extLst>
          </p:cNvPr>
          <p:cNvSpPr>
            <a:spLocks noChangeArrowheads="1"/>
          </p:cNvSpPr>
          <p:nvPr/>
        </p:nvSpPr>
        <p:spPr bwMode="auto">
          <a:xfrm rot="20700000" flipH="1">
            <a:off x="7903561" y="5342591"/>
            <a:ext cx="1676620" cy="1571833"/>
          </a:xfrm>
          <a:custGeom>
            <a:avLst/>
            <a:gdLst>
              <a:gd name="T0" fmla="*/ 1194 w 1482"/>
              <a:gd name="T1" fmla="*/ 9 h 1387"/>
              <a:gd name="T2" fmla="*/ 1194 w 1482"/>
              <a:gd name="T3" fmla="*/ 9 h 1387"/>
              <a:gd name="T4" fmla="*/ 566 w 1482"/>
              <a:gd name="T5" fmla="*/ 244 h 1387"/>
              <a:gd name="T6" fmla="*/ 261 w 1482"/>
              <a:gd name="T7" fmla="*/ 79 h 1387"/>
              <a:gd name="T8" fmla="*/ 52 w 1482"/>
              <a:gd name="T9" fmla="*/ 52 h 1387"/>
              <a:gd name="T10" fmla="*/ 8 w 1482"/>
              <a:gd name="T11" fmla="*/ 113 h 1387"/>
              <a:gd name="T12" fmla="*/ 69 w 1482"/>
              <a:gd name="T13" fmla="*/ 314 h 1387"/>
              <a:gd name="T14" fmla="*/ 278 w 1482"/>
              <a:gd name="T15" fmla="*/ 575 h 1387"/>
              <a:gd name="T16" fmla="*/ 156 w 1482"/>
              <a:gd name="T17" fmla="*/ 1247 h 1387"/>
              <a:gd name="T18" fmla="*/ 174 w 1482"/>
              <a:gd name="T19" fmla="*/ 1299 h 1387"/>
              <a:gd name="T20" fmla="*/ 244 w 1482"/>
              <a:gd name="T21" fmla="*/ 1360 h 1387"/>
              <a:gd name="T22" fmla="*/ 304 w 1482"/>
              <a:gd name="T23" fmla="*/ 1351 h 1387"/>
              <a:gd name="T24" fmla="*/ 566 w 1482"/>
              <a:gd name="T25" fmla="*/ 767 h 1387"/>
              <a:gd name="T26" fmla="*/ 575 w 1482"/>
              <a:gd name="T27" fmla="*/ 750 h 1387"/>
              <a:gd name="T28" fmla="*/ 1011 w 1482"/>
              <a:gd name="T29" fmla="*/ 1011 h 1387"/>
              <a:gd name="T30" fmla="*/ 932 w 1482"/>
              <a:gd name="T31" fmla="*/ 1317 h 1387"/>
              <a:gd name="T32" fmla="*/ 941 w 1482"/>
              <a:gd name="T33" fmla="*/ 1343 h 1387"/>
              <a:gd name="T34" fmla="*/ 976 w 1482"/>
              <a:gd name="T35" fmla="*/ 1377 h 1387"/>
              <a:gd name="T36" fmla="*/ 1011 w 1482"/>
              <a:gd name="T37" fmla="*/ 1369 h 1387"/>
              <a:gd name="T38" fmla="*/ 1159 w 1482"/>
              <a:gd name="T39" fmla="*/ 1098 h 1387"/>
              <a:gd name="T40" fmla="*/ 1229 w 1482"/>
              <a:gd name="T41" fmla="*/ 1081 h 1387"/>
              <a:gd name="T42" fmla="*/ 1229 w 1482"/>
              <a:gd name="T43" fmla="*/ 1081 h 1387"/>
              <a:gd name="T44" fmla="*/ 1229 w 1482"/>
              <a:gd name="T45" fmla="*/ 1011 h 1387"/>
              <a:gd name="T46" fmla="*/ 1473 w 1482"/>
              <a:gd name="T47" fmla="*/ 811 h 1387"/>
              <a:gd name="T48" fmla="*/ 1473 w 1482"/>
              <a:gd name="T49" fmla="*/ 785 h 1387"/>
              <a:gd name="T50" fmla="*/ 1438 w 1482"/>
              <a:gd name="T51" fmla="*/ 750 h 1387"/>
              <a:gd name="T52" fmla="*/ 1412 w 1482"/>
              <a:gd name="T53" fmla="*/ 750 h 1387"/>
              <a:gd name="T54" fmla="*/ 1115 w 1482"/>
              <a:gd name="T55" fmla="*/ 881 h 1387"/>
              <a:gd name="T56" fmla="*/ 784 w 1482"/>
              <a:gd name="T57" fmla="*/ 497 h 1387"/>
              <a:gd name="T58" fmla="*/ 793 w 1482"/>
              <a:gd name="T59" fmla="*/ 497 h 1387"/>
              <a:gd name="T60" fmla="*/ 1316 w 1482"/>
              <a:gd name="T61" fmla="*/ 131 h 1387"/>
              <a:gd name="T62" fmla="*/ 1316 w 1482"/>
              <a:gd name="T63" fmla="*/ 70 h 1387"/>
              <a:gd name="T64" fmla="*/ 1246 w 1482"/>
              <a:gd name="T65" fmla="*/ 9 h 1387"/>
              <a:gd name="T66" fmla="*/ 1194 w 1482"/>
              <a:gd name="T67" fmla="*/ 9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2" h="1387">
                <a:moveTo>
                  <a:pt x="1194" y="9"/>
                </a:moveTo>
                <a:lnTo>
                  <a:pt x="1194" y="9"/>
                </a:lnTo>
                <a:cubicBezTo>
                  <a:pt x="566" y="244"/>
                  <a:pt x="566" y="244"/>
                  <a:pt x="566" y="244"/>
                </a:cubicBezTo>
                <a:cubicBezTo>
                  <a:pt x="488" y="157"/>
                  <a:pt x="374" y="96"/>
                  <a:pt x="261" y="79"/>
                </a:cubicBezTo>
                <a:cubicBezTo>
                  <a:pt x="52" y="52"/>
                  <a:pt x="52" y="52"/>
                  <a:pt x="52" y="52"/>
                </a:cubicBezTo>
                <a:cubicBezTo>
                  <a:pt x="25" y="52"/>
                  <a:pt x="0" y="87"/>
                  <a:pt x="8" y="113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104" y="419"/>
                  <a:pt x="174" y="515"/>
                  <a:pt x="278" y="575"/>
                </a:cubicBezTo>
                <a:cubicBezTo>
                  <a:pt x="156" y="1247"/>
                  <a:pt x="156" y="1247"/>
                  <a:pt x="156" y="1247"/>
                </a:cubicBezTo>
                <a:cubicBezTo>
                  <a:pt x="156" y="1264"/>
                  <a:pt x="156" y="1290"/>
                  <a:pt x="174" y="1299"/>
                </a:cubicBezTo>
                <a:cubicBezTo>
                  <a:pt x="244" y="1360"/>
                  <a:pt x="244" y="1360"/>
                  <a:pt x="244" y="1360"/>
                </a:cubicBezTo>
                <a:cubicBezTo>
                  <a:pt x="261" y="1377"/>
                  <a:pt x="287" y="1369"/>
                  <a:pt x="304" y="1351"/>
                </a:cubicBezTo>
                <a:cubicBezTo>
                  <a:pt x="566" y="767"/>
                  <a:pt x="566" y="767"/>
                  <a:pt x="566" y="767"/>
                </a:cubicBezTo>
                <a:cubicBezTo>
                  <a:pt x="566" y="759"/>
                  <a:pt x="566" y="759"/>
                  <a:pt x="575" y="750"/>
                </a:cubicBezTo>
                <a:cubicBezTo>
                  <a:pt x="1011" y="1011"/>
                  <a:pt x="1011" y="1011"/>
                  <a:pt x="1011" y="1011"/>
                </a:cubicBezTo>
                <a:cubicBezTo>
                  <a:pt x="932" y="1317"/>
                  <a:pt x="932" y="1317"/>
                  <a:pt x="932" y="1317"/>
                </a:cubicBezTo>
                <a:cubicBezTo>
                  <a:pt x="932" y="1325"/>
                  <a:pt x="932" y="1334"/>
                  <a:pt x="941" y="1343"/>
                </a:cubicBezTo>
                <a:cubicBezTo>
                  <a:pt x="976" y="1377"/>
                  <a:pt x="976" y="1377"/>
                  <a:pt x="976" y="1377"/>
                </a:cubicBezTo>
                <a:cubicBezTo>
                  <a:pt x="985" y="1386"/>
                  <a:pt x="1002" y="1377"/>
                  <a:pt x="1011" y="1369"/>
                </a:cubicBezTo>
                <a:cubicBezTo>
                  <a:pt x="1159" y="1098"/>
                  <a:pt x="1159" y="1098"/>
                  <a:pt x="1159" y="1098"/>
                </a:cubicBezTo>
                <a:cubicBezTo>
                  <a:pt x="1185" y="1107"/>
                  <a:pt x="1211" y="1098"/>
                  <a:pt x="1229" y="1081"/>
                </a:cubicBezTo>
                <a:lnTo>
                  <a:pt x="1229" y="1081"/>
                </a:lnTo>
                <a:cubicBezTo>
                  <a:pt x="1237" y="1064"/>
                  <a:pt x="1237" y="1038"/>
                  <a:pt x="1229" y="1011"/>
                </a:cubicBezTo>
                <a:cubicBezTo>
                  <a:pt x="1473" y="811"/>
                  <a:pt x="1473" y="811"/>
                  <a:pt x="1473" y="811"/>
                </a:cubicBezTo>
                <a:cubicBezTo>
                  <a:pt x="1481" y="802"/>
                  <a:pt x="1481" y="794"/>
                  <a:pt x="1473" y="785"/>
                </a:cubicBezTo>
                <a:cubicBezTo>
                  <a:pt x="1438" y="750"/>
                  <a:pt x="1438" y="750"/>
                  <a:pt x="1438" y="750"/>
                </a:cubicBezTo>
                <a:cubicBezTo>
                  <a:pt x="1429" y="750"/>
                  <a:pt x="1412" y="750"/>
                  <a:pt x="1412" y="750"/>
                </a:cubicBezTo>
                <a:cubicBezTo>
                  <a:pt x="1115" y="881"/>
                  <a:pt x="1115" y="881"/>
                  <a:pt x="1115" y="881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497"/>
                  <a:pt x="784" y="497"/>
                  <a:pt x="793" y="497"/>
                </a:cubicBezTo>
                <a:cubicBezTo>
                  <a:pt x="1316" y="131"/>
                  <a:pt x="1316" y="131"/>
                  <a:pt x="1316" y="131"/>
                </a:cubicBezTo>
                <a:cubicBezTo>
                  <a:pt x="1333" y="113"/>
                  <a:pt x="1333" y="87"/>
                  <a:pt x="1316" y="70"/>
                </a:cubicBezTo>
                <a:cubicBezTo>
                  <a:pt x="1246" y="9"/>
                  <a:pt x="1246" y="9"/>
                  <a:pt x="1246" y="9"/>
                </a:cubicBezTo>
                <a:cubicBezTo>
                  <a:pt x="1229" y="0"/>
                  <a:pt x="1211" y="0"/>
                  <a:pt x="1194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410">
            <a:extLst>
              <a:ext uri="{FF2B5EF4-FFF2-40B4-BE49-F238E27FC236}">
                <a16:creationId xmlns:a16="http://schemas.microsoft.com/office/drawing/2014/main" id="{D8146F05-12FE-AA42-9BC7-9CE33C321C7F}"/>
              </a:ext>
            </a:extLst>
          </p:cNvPr>
          <p:cNvSpPr>
            <a:spLocks noChangeArrowheads="1"/>
          </p:cNvSpPr>
          <p:nvPr/>
        </p:nvSpPr>
        <p:spPr bwMode="auto">
          <a:xfrm rot="17100000" flipH="1">
            <a:off x="7567407" y="10077643"/>
            <a:ext cx="1676620" cy="1571833"/>
          </a:xfrm>
          <a:custGeom>
            <a:avLst/>
            <a:gdLst>
              <a:gd name="T0" fmla="*/ 1194 w 1482"/>
              <a:gd name="T1" fmla="*/ 9 h 1387"/>
              <a:gd name="T2" fmla="*/ 1194 w 1482"/>
              <a:gd name="T3" fmla="*/ 9 h 1387"/>
              <a:gd name="T4" fmla="*/ 566 w 1482"/>
              <a:gd name="T5" fmla="*/ 244 h 1387"/>
              <a:gd name="T6" fmla="*/ 261 w 1482"/>
              <a:gd name="T7" fmla="*/ 79 h 1387"/>
              <a:gd name="T8" fmla="*/ 52 w 1482"/>
              <a:gd name="T9" fmla="*/ 52 h 1387"/>
              <a:gd name="T10" fmla="*/ 8 w 1482"/>
              <a:gd name="T11" fmla="*/ 113 h 1387"/>
              <a:gd name="T12" fmla="*/ 69 w 1482"/>
              <a:gd name="T13" fmla="*/ 314 h 1387"/>
              <a:gd name="T14" fmla="*/ 278 w 1482"/>
              <a:gd name="T15" fmla="*/ 575 h 1387"/>
              <a:gd name="T16" fmla="*/ 156 w 1482"/>
              <a:gd name="T17" fmla="*/ 1247 h 1387"/>
              <a:gd name="T18" fmla="*/ 174 w 1482"/>
              <a:gd name="T19" fmla="*/ 1299 h 1387"/>
              <a:gd name="T20" fmla="*/ 244 w 1482"/>
              <a:gd name="T21" fmla="*/ 1360 h 1387"/>
              <a:gd name="T22" fmla="*/ 304 w 1482"/>
              <a:gd name="T23" fmla="*/ 1351 h 1387"/>
              <a:gd name="T24" fmla="*/ 566 w 1482"/>
              <a:gd name="T25" fmla="*/ 767 h 1387"/>
              <a:gd name="T26" fmla="*/ 575 w 1482"/>
              <a:gd name="T27" fmla="*/ 750 h 1387"/>
              <a:gd name="T28" fmla="*/ 1011 w 1482"/>
              <a:gd name="T29" fmla="*/ 1011 h 1387"/>
              <a:gd name="T30" fmla="*/ 932 w 1482"/>
              <a:gd name="T31" fmla="*/ 1317 h 1387"/>
              <a:gd name="T32" fmla="*/ 941 w 1482"/>
              <a:gd name="T33" fmla="*/ 1343 h 1387"/>
              <a:gd name="T34" fmla="*/ 976 w 1482"/>
              <a:gd name="T35" fmla="*/ 1377 h 1387"/>
              <a:gd name="T36" fmla="*/ 1011 w 1482"/>
              <a:gd name="T37" fmla="*/ 1369 h 1387"/>
              <a:gd name="T38" fmla="*/ 1159 w 1482"/>
              <a:gd name="T39" fmla="*/ 1098 h 1387"/>
              <a:gd name="T40" fmla="*/ 1229 w 1482"/>
              <a:gd name="T41" fmla="*/ 1081 h 1387"/>
              <a:gd name="T42" fmla="*/ 1229 w 1482"/>
              <a:gd name="T43" fmla="*/ 1081 h 1387"/>
              <a:gd name="T44" fmla="*/ 1229 w 1482"/>
              <a:gd name="T45" fmla="*/ 1011 h 1387"/>
              <a:gd name="T46" fmla="*/ 1473 w 1482"/>
              <a:gd name="T47" fmla="*/ 811 h 1387"/>
              <a:gd name="T48" fmla="*/ 1473 w 1482"/>
              <a:gd name="T49" fmla="*/ 785 h 1387"/>
              <a:gd name="T50" fmla="*/ 1438 w 1482"/>
              <a:gd name="T51" fmla="*/ 750 h 1387"/>
              <a:gd name="T52" fmla="*/ 1412 w 1482"/>
              <a:gd name="T53" fmla="*/ 750 h 1387"/>
              <a:gd name="T54" fmla="*/ 1115 w 1482"/>
              <a:gd name="T55" fmla="*/ 881 h 1387"/>
              <a:gd name="T56" fmla="*/ 784 w 1482"/>
              <a:gd name="T57" fmla="*/ 497 h 1387"/>
              <a:gd name="T58" fmla="*/ 793 w 1482"/>
              <a:gd name="T59" fmla="*/ 497 h 1387"/>
              <a:gd name="T60" fmla="*/ 1316 w 1482"/>
              <a:gd name="T61" fmla="*/ 131 h 1387"/>
              <a:gd name="T62" fmla="*/ 1316 w 1482"/>
              <a:gd name="T63" fmla="*/ 70 h 1387"/>
              <a:gd name="T64" fmla="*/ 1246 w 1482"/>
              <a:gd name="T65" fmla="*/ 9 h 1387"/>
              <a:gd name="T66" fmla="*/ 1194 w 1482"/>
              <a:gd name="T67" fmla="*/ 9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2" h="1387">
                <a:moveTo>
                  <a:pt x="1194" y="9"/>
                </a:moveTo>
                <a:lnTo>
                  <a:pt x="1194" y="9"/>
                </a:lnTo>
                <a:cubicBezTo>
                  <a:pt x="566" y="244"/>
                  <a:pt x="566" y="244"/>
                  <a:pt x="566" y="244"/>
                </a:cubicBezTo>
                <a:cubicBezTo>
                  <a:pt x="488" y="157"/>
                  <a:pt x="374" y="96"/>
                  <a:pt x="261" y="79"/>
                </a:cubicBezTo>
                <a:cubicBezTo>
                  <a:pt x="52" y="52"/>
                  <a:pt x="52" y="52"/>
                  <a:pt x="52" y="52"/>
                </a:cubicBezTo>
                <a:cubicBezTo>
                  <a:pt x="25" y="52"/>
                  <a:pt x="0" y="87"/>
                  <a:pt x="8" y="113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104" y="419"/>
                  <a:pt x="174" y="515"/>
                  <a:pt x="278" y="575"/>
                </a:cubicBezTo>
                <a:cubicBezTo>
                  <a:pt x="156" y="1247"/>
                  <a:pt x="156" y="1247"/>
                  <a:pt x="156" y="1247"/>
                </a:cubicBezTo>
                <a:cubicBezTo>
                  <a:pt x="156" y="1264"/>
                  <a:pt x="156" y="1290"/>
                  <a:pt x="174" y="1299"/>
                </a:cubicBezTo>
                <a:cubicBezTo>
                  <a:pt x="244" y="1360"/>
                  <a:pt x="244" y="1360"/>
                  <a:pt x="244" y="1360"/>
                </a:cubicBezTo>
                <a:cubicBezTo>
                  <a:pt x="261" y="1377"/>
                  <a:pt x="287" y="1369"/>
                  <a:pt x="304" y="1351"/>
                </a:cubicBezTo>
                <a:cubicBezTo>
                  <a:pt x="566" y="767"/>
                  <a:pt x="566" y="767"/>
                  <a:pt x="566" y="767"/>
                </a:cubicBezTo>
                <a:cubicBezTo>
                  <a:pt x="566" y="759"/>
                  <a:pt x="566" y="759"/>
                  <a:pt x="575" y="750"/>
                </a:cubicBezTo>
                <a:cubicBezTo>
                  <a:pt x="1011" y="1011"/>
                  <a:pt x="1011" y="1011"/>
                  <a:pt x="1011" y="1011"/>
                </a:cubicBezTo>
                <a:cubicBezTo>
                  <a:pt x="932" y="1317"/>
                  <a:pt x="932" y="1317"/>
                  <a:pt x="932" y="1317"/>
                </a:cubicBezTo>
                <a:cubicBezTo>
                  <a:pt x="932" y="1325"/>
                  <a:pt x="932" y="1334"/>
                  <a:pt x="941" y="1343"/>
                </a:cubicBezTo>
                <a:cubicBezTo>
                  <a:pt x="976" y="1377"/>
                  <a:pt x="976" y="1377"/>
                  <a:pt x="976" y="1377"/>
                </a:cubicBezTo>
                <a:cubicBezTo>
                  <a:pt x="985" y="1386"/>
                  <a:pt x="1002" y="1377"/>
                  <a:pt x="1011" y="1369"/>
                </a:cubicBezTo>
                <a:cubicBezTo>
                  <a:pt x="1159" y="1098"/>
                  <a:pt x="1159" y="1098"/>
                  <a:pt x="1159" y="1098"/>
                </a:cubicBezTo>
                <a:cubicBezTo>
                  <a:pt x="1185" y="1107"/>
                  <a:pt x="1211" y="1098"/>
                  <a:pt x="1229" y="1081"/>
                </a:cubicBezTo>
                <a:lnTo>
                  <a:pt x="1229" y="1081"/>
                </a:lnTo>
                <a:cubicBezTo>
                  <a:pt x="1237" y="1064"/>
                  <a:pt x="1237" y="1038"/>
                  <a:pt x="1229" y="1011"/>
                </a:cubicBezTo>
                <a:cubicBezTo>
                  <a:pt x="1473" y="811"/>
                  <a:pt x="1473" y="811"/>
                  <a:pt x="1473" y="811"/>
                </a:cubicBezTo>
                <a:cubicBezTo>
                  <a:pt x="1481" y="802"/>
                  <a:pt x="1481" y="794"/>
                  <a:pt x="1473" y="785"/>
                </a:cubicBezTo>
                <a:cubicBezTo>
                  <a:pt x="1438" y="750"/>
                  <a:pt x="1438" y="750"/>
                  <a:pt x="1438" y="750"/>
                </a:cubicBezTo>
                <a:cubicBezTo>
                  <a:pt x="1429" y="750"/>
                  <a:pt x="1412" y="750"/>
                  <a:pt x="1412" y="750"/>
                </a:cubicBezTo>
                <a:cubicBezTo>
                  <a:pt x="1115" y="881"/>
                  <a:pt x="1115" y="881"/>
                  <a:pt x="1115" y="881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497"/>
                  <a:pt x="784" y="497"/>
                  <a:pt x="793" y="497"/>
                </a:cubicBezTo>
                <a:cubicBezTo>
                  <a:pt x="1316" y="131"/>
                  <a:pt x="1316" y="131"/>
                  <a:pt x="1316" y="131"/>
                </a:cubicBezTo>
                <a:cubicBezTo>
                  <a:pt x="1333" y="113"/>
                  <a:pt x="1333" y="87"/>
                  <a:pt x="1316" y="70"/>
                </a:cubicBezTo>
                <a:cubicBezTo>
                  <a:pt x="1246" y="9"/>
                  <a:pt x="1246" y="9"/>
                  <a:pt x="1246" y="9"/>
                </a:cubicBezTo>
                <a:cubicBezTo>
                  <a:pt x="1229" y="0"/>
                  <a:pt x="1211" y="0"/>
                  <a:pt x="1194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94BE135-5F84-5147-85E1-FBA51CCA0E3E}"/>
              </a:ext>
            </a:extLst>
          </p:cNvPr>
          <p:cNvSpPr txBox="1"/>
          <p:nvPr/>
        </p:nvSpPr>
        <p:spPr>
          <a:xfrm>
            <a:off x="16742919" y="484265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078C9655-2983-1444-B09E-0A3FCFC26382}"/>
              </a:ext>
            </a:extLst>
          </p:cNvPr>
          <p:cNvSpPr txBox="1"/>
          <p:nvPr/>
        </p:nvSpPr>
        <p:spPr>
          <a:xfrm>
            <a:off x="16695072" y="958808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A1D1E94D-98A4-A947-B40E-E03FD01C1BCA}"/>
              </a:ext>
            </a:extLst>
          </p:cNvPr>
          <p:cNvSpPr txBox="1"/>
          <p:nvPr/>
        </p:nvSpPr>
        <p:spPr>
          <a:xfrm>
            <a:off x="6427492" y="4839154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5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859EE12F-9AC3-A14B-B550-C993F2C8290F}"/>
              </a:ext>
            </a:extLst>
          </p:cNvPr>
          <p:cNvSpPr txBox="1"/>
          <p:nvPr/>
        </p:nvSpPr>
        <p:spPr>
          <a:xfrm>
            <a:off x="6379645" y="9584584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F247270-ACA4-F349-B1FD-463ACA619A70}"/>
              </a:ext>
            </a:extLst>
          </p:cNvPr>
          <p:cNvGrpSpPr/>
          <p:nvPr/>
        </p:nvGrpSpPr>
        <p:grpSpPr>
          <a:xfrm>
            <a:off x="17726637" y="4835514"/>
            <a:ext cx="4518438" cy="1592908"/>
            <a:chOff x="2088671" y="10759890"/>
            <a:chExt cx="4518438" cy="159290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976655A2-9704-4845-B7DB-88E028852B34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ED2E802D-D639-9643-8B8F-4C95AD9B61FB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75B7D55-3F00-614D-8E76-1AFC491F6AB4}"/>
              </a:ext>
            </a:extLst>
          </p:cNvPr>
          <p:cNvGrpSpPr/>
          <p:nvPr/>
        </p:nvGrpSpPr>
        <p:grpSpPr>
          <a:xfrm>
            <a:off x="17726637" y="9585805"/>
            <a:ext cx="4518438" cy="1592908"/>
            <a:chOff x="7365137" y="10759890"/>
            <a:chExt cx="4518438" cy="159290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7C9B802A-9742-DD40-A670-C8BA74916ED6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2BAD8460-64A8-104C-BAA9-2075EE9A3BB1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CC07B71-F83C-AA48-9C89-5AABD5704F6B}"/>
              </a:ext>
            </a:extLst>
          </p:cNvPr>
          <p:cNvGrpSpPr/>
          <p:nvPr/>
        </p:nvGrpSpPr>
        <p:grpSpPr>
          <a:xfrm flipH="1">
            <a:off x="1861207" y="4835514"/>
            <a:ext cx="4518438" cy="1592908"/>
            <a:chOff x="2088671" y="10759890"/>
            <a:chExt cx="4518438" cy="1592908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A28E8D47-A3D8-B14A-9E98-0EF8DD3FDF93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CEFF1660-A187-064B-BC1C-CD1CBC89C745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D956268-F769-1C4D-8FE4-74998E57B6F8}"/>
              </a:ext>
            </a:extLst>
          </p:cNvPr>
          <p:cNvGrpSpPr/>
          <p:nvPr/>
        </p:nvGrpSpPr>
        <p:grpSpPr>
          <a:xfrm flipH="1">
            <a:off x="1861207" y="9585805"/>
            <a:ext cx="4518438" cy="1592908"/>
            <a:chOff x="7365137" y="10759890"/>
            <a:chExt cx="4518438" cy="1592908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27D8CD27-617D-744F-9EC9-86A5DE4DA1FF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209AE8D3-FC43-5245-8FF5-FB2000D14B7E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65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67EFA"/>
      </a:accent1>
      <a:accent2>
        <a:srgbClr val="97EDB5"/>
      </a:accent2>
      <a:accent3>
        <a:srgbClr val="E3A559"/>
      </a:accent3>
      <a:accent4>
        <a:srgbClr val="7997E0"/>
      </a:accent4>
      <a:accent5>
        <a:srgbClr val="E48B73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94208</TotalTime>
  <Words>613</Words>
  <Application>Microsoft Macintosh PowerPoint</Application>
  <PresentationFormat>Custom</PresentationFormat>
  <Paragraphs>145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16371</cp:revision>
  <dcterms:created xsi:type="dcterms:W3CDTF">2014-11-12T21:47:38Z</dcterms:created>
  <dcterms:modified xsi:type="dcterms:W3CDTF">2019-09-26T21:52:09Z</dcterms:modified>
  <cp:category/>
</cp:coreProperties>
</file>