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9" d="100"/>
          <a:sy n="49" d="100"/>
        </p:scale>
        <p:origin x="328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">
            <a:extLst>
              <a:ext uri="{FF2B5EF4-FFF2-40B4-BE49-F238E27FC236}">
                <a16:creationId xmlns:a16="http://schemas.microsoft.com/office/drawing/2014/main" id="{AE37B218-D511-B24C-95EA-EF135CB6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1860" y="8915800"/>
            <a:ext cx="1679572" cy="3654033"/>
          </a:xfrm>
          <a:custGeom>
            <a:avLst/>
            <a:gdLst>
              <a:gd name="T0" fmla="*/ 1733 w 1734"/>
              <a:gd name="T1" fmla="*/ 3768 h 3769"/>
              <a:gd name="T2" fmla="*/ 1733 w 1734"/>
              <a:gd name="T3" fmla="*/ 3768 h 3769"/>
              <a:gd name="T4" fmla="*/ 0 w 1734"/>
              <a:gd name="T5" fmla="*/ 3768 h 3769"/>
              <a:gd name="T6" fmla="*/ 388 w 1734"/>
              <a:gd name="T7" fmla="*/ 1906 h 3769"/>
              <a:gd name="T8" fmla="*/ 361 w 1734"/>
              <a:gd name="T9" fmla="*/ 0 h 3769"/>
              <a:gd name="T10" fmla="*/ 1372 w 1734"/>
              <a:gd name="T11" fmla="*/ 0 h 3769"/>
              <a:gd name="T12" fmla="*/ 1354 w 1734"/>
              <a:gd name="T13" fmla="*/ 2042 h 3769"/>
              <a:gd name="T14" fmla="*/ 1733 w 1734"/>
              <a:gd name="T15" fmla="*/ 3768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4" h="3769">
                <a:moveTo>
                  <a:pt x="1733" y="3768"/>
                </a:moveTo>
                <a:lnTo>
                  <a:pt x="1733" y="3768"/>
                </a:lnTo>
                <a:cubicBezTo>
                  <a:pt x="0" y="3768"/>
                  <a:pt x="0" y="3768"/>
                  <a:pt x="0" y="3768"/>
                </a:cubicBezTo>
                <a:cubicBezTo>
                  <a:pt x="153" y="3289"/>
                  <a:pt x="316" y="2656"/>
                  <a:pt x="388" y="1906"/>
                </a:cubicBezTo>
                <a:cubicBezTo>
                  <a:pt x="460" y="1156"/>
                  <a:pt x="424" y="506"/>
                  <a:pt x="361" y="0"/>
                </a:cubicBezTo>
                <a:cubicBezTo>
                  <a:pt x="695" y="0"/>
                  <a:pt x="1038" y="0"/>
                  <a:pt x="1372" y="0"/>
                </a:cubicBezTo>
                <a:cubicBezTo>
                  <a:pt x="1300" y="542"/>
                  <a:pt x="1264" y="1238"/>
                  <a:pt x="1354" y="2042"/>
                </a:cubicBezTo>
                <a:cubicBezTo>
                  <a:pt x="1435" y="2729"/>
                  <a:pt x="1580" y="3307"/>
                  <a:pt x="1733" y="37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40">
            <a:extLst>
              <a:ext uri="{FF2B5EF4-FFF2-40B4-BE49-F238E27FC236}">
                <a16:creationId xmlns:a16="http://schemas.microsoft.com/office/drawing/2014/main" id="{55DB9F05-A008-1A4F-8537-68C53A71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876" y="6531061"/>
            <a:ext cx="4230988" cy="3547192"/>
          </a:xfrm>
          <a:custGeom>
            <a:avLst/>
            <a:gdLst>
              <a:gd name="T0" fmla="*/ 0 w 4364"/>
              <a:gd name="T1" fmla="*/ 1662 h 3660"/>
              <a:gd name="T2" fmla="*/ 0 w 4364"/>
              <a:gd name="T3" fmla="*/ 1662 h 3660"/>
              <a:gd name="T4" fmla="*/ 2177 w 4364"/>
              <a:gd name="T5" fmla="*/ 0 h 3660"/>
              <a:gd name="T6" fmla="*/ 4363 w 4364"/>
              <a:gd name="T7" fmla="*/ 1662 h 3660"/>
              <a:gd name="T8" fmla="*/ 2177 w 4364"/>
              <a:gd name="T9" fmla="*/ 3324 h 3660"/>
              <a:gd name="T10" fmla="*/ 1509 w 4364"/>
              <a:gd name="T11" fmla="*/ 3243 h 3660"/>
              <a:gd name="T12" fmla="*/ 1509 w 4364"/>
              <a:gd name="T13" fmla="*/ 3243 h 3660"/>
              <a:gd name="T14" fmla="*/ 1111 w 4364"/>
              <a:gd name="T15" fmla="*/ 3622 h 3660"/>
              <a:gd name="T16" fmla="*/ 1039 w 4364"/>
              <a:gd name="T17" fmla="*/ 3622 h 3660"/>
              <a:gd name="T18" fmla="*/ 921 w 4364"/>
              <a:gd name="T19" fmla="*/ 3351 h 3660"/>
              <a:gd name="T20" fmla="*/ 849 w 4364"/>
              <a:gd name="T21" fmla="*/ 2981 h 3660"/>
              <a:gd name="T22" fmla="*/ 849 w 4364"/>
              <a:gd name="T23" fmla="*/ 2981 h 3660"/>
              <a:gd name="T24" fmla="*/ 0 w 4364"/>
              <a:gd name="T25" fmla="*/ 1662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4" h="3660">
                <a:moveTo>
                  <a:pt x="0" y="1662"/>
                </a:moveTo>
                <a:lnTo>
                  <a:pt x="0" y="1662"/>
                </a:lnTo>
                <a:cubicBezTo>
                  <a:pt x="0" y="749"/>
                  <a:pt x="976" y="0"/>
                  <a:pt x="2177" y="0"/>
                </a:cubicBezTo>
                <a:cubicBezTo>
                  <a:pt x="3388" y="0"/>
                  <a:pt x="4363" y="749"/>
                  <a:pt x="4363" y="1662"/>
                </a:cubicBezTo>
                <a:cubicBezTo>
                  <a:pt x="4363" y="2583"/>
                  <a:pt x="3388" y="3324"/>
                  <a:pt x="2177" y="3324"/>
                </a:cubicBezTo>
                <a:cubicBezTo>
                  <a:pt x="1942" y="3324"/>
                  <a:pt x="1726" y="3297"/>
                  <a:pt x="1509" y="3243"/>
                </a:cubicBezTo>
                <a:lnTo>
                  <a:pt x="1509" y="3243"/>
                </a:lnTo>
                <a:cubicBezTo>
                  <a:pt x="1509" y="3243"/>
                  <a:pt x="1229" y="3360"/>
                  <a:pt x="1111" y="3622"/>
                </a:cubicBezTo>
                <a:cubicBezTo>
                  <a:pt x="1093" y="3659"/>
                  <a:pt x="1048" y="3650"/>
                  <a:pt x="1039" y="3622"/>
                </a:cubicBezTo>
                <a:cubicBezTo>
                  <a:pt x="994" y="3550"/>
                  <a:pt x="948" y="3460"/>
                  <a:pt x="921" y="3351"/>
                </a:cubicBezTo>
                <a:cubicBezTo>
                  <a:pt x="867" y="3207"/>
                  <a:pt x="849" y="3080"/>
                  <a:pt x="849" y="2981"/>
                </a:cubicBezTo>
                <a:lnTo>
                  <a:pt x="849" y="2981"/>
                </a:lnTo>
                <a:cubicBezTo>
                  <a:pt x="325" y="2674"/>
                  <a:pt x="0" y="2204"/>
                  <a:pt x="0" y="16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41">
            <a:extLst>
              <a:ext uri="{FF2B5EF4-FFF2-40B4-BE49-F238E27FC236}">
                <a16:creationId xmlns:a16="http://schemas.microsoft.com/office/drawing/2014/main" id="{58F32218-24EB-3C4A-A8B1-C22DD588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98" y="4949783"/>
            <a:ext cx="3628394" cy="3038617"/>
          </a:xfrm>
          <a:custGeom>
            <a:avLst/>
            <a:gdLst>
              <a:gd name="T0" fmla="*/ 0 w 3742"/>
              <a:gd name="T1" fmla="*/ 1427 h 3135"/>
              <a:gd name="T2" fmla="*/ 0 w 3742"/>
              <a:gd name="T3" fmla="*/ 1427 h 3135"/>
              <a:gd name="T4" fmla="*/ 1870 w 3742"/>
              <a:gd name="T5" fmla="*/ 0 h 3135"/>
              <a:gd name="T6" fmla="*/ 3741 w 3742"/>
              <a:gd name="T7" fmla="*/ 1427 h 3135"/>
              <a:gd name="T8" fmla="*/ 1870 w 3742"/>
              <a:gd name="T9" fmla="*/ 2845 h 3135"/>
              <a:gd name="T10" fmla="*/ 1292 w 3742"/>
              <a:gd name="T11" fmla="*/ 2782 h 3135"/>
              <a:gd name="T12" fmla="*/ 1292 w 3742"/>
              <a:gd name="T13" fmla="*/ 2782 h 3135"/>
              <a:gd name="T14" fmla="*/ 949 w 3742"/>
              <a:gd name="T15" fmla="*/ 3107 h 3135"/>
              <a:gd name="T16" fmla="*/ 886 w 3742"/>
              <a:gd name="T17" fmla="*/ 3098 h 3135"/>
              <a:gd name="T18" fmla="*/ 786 w 3742"/>
              <a:gd name="T19" fmla="*/ 2872 h 3135"/>
              <a:gd name="T20" fmla="*/ 723 w 3742"/>
              <a:gd name="T21" fmla="*/ 2556 h 3135"/>
              <a:gd name="T22" fmla="*/ 723 w 3742"/>
              <a:gd name="T23" fmla="*/ 2556 h 3135"/>
              <a:gd name="T24" fmla="*/ 0 w 3742"/>
              <a:gd name="T25" fmla="*/ 1427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42" h="3135">
                <a:moveTo>
                  <a:pt x="0" y="1427"/>
                </a:moveTo>
                <a:lnTo>
                  <a:pt x="0" y="1427"/>
                </a:lnTo>
                <a:cubicBezTo>
                  <a:pt x="0" y="641"/>
                  <a:pt x="831" y="0"/>
                  <a:pt x="1870" y="0"/>
                </a:cubicBezTo>
                <a:cubicBezTo>
                  <a:pt x="2901" y="0"/>
                  <a:pt x="3741" y="641"/>
                  <a:pt x="3741" y="1427"/>
                </a:cubicBezTo>
                <a:cubicBezTo>
                  <a:pt x="3741" y="2212"/>
                  <a:pt x="2901" y="2845"/>
                  <a:pt x="1870" y="2845"/>
                </a:cubicBezTo>
                <a:cubicBezTo>
                  <a:pt x="1672" y="2845"/>
                  <a:pt x="1473" y="2827"/>
                  <a:pt x="1292" y="2782"/>
                </a:cubicBezTo>
                <a:lnTo>
                  <a:pt x="1292" y="2782"/>
                </a:lnTo>
                <a:cubicBezTo>
                  <a:pt x="1292" y="2782"/>
                  <a:pt x="1048" y="2872"/>
                  <a:pt x="949" y="3107"/>
                </a:cubicBezTo>
                <a:cubicBezTo>
                  <a:pt x="940" y="3134"/>
                  <a:pt x="895" y="3125"/>
                  <a:pt x="886" y="3098"/>
                </a:cubicBezTo>
                <a:cubicBezTo>
                  <a:pt x="849" y="3035"/>
                  <a:pt x="813" y="2962"/>
                  <a:pt x="786" y="2872"/>
                </a:cubicBezTo>
                <a:cubicBezTo>
                  <a:pt x="741" y="2746"/>
                  <a:pt x="732" y="2637"/>
                  <a:pt x="723" y="2556"/>
                </a:cubicBezTo>
                <a:lnTo>
                  <a:pt x="723" y="2556"/>
                </a:lnTo>
                <a:cubicBezTo>
                  <a:pt x="280" y="2294"/>
                  <a:pt x="0" y="1888"/>
                  <a:pt x="0" y="14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42">
            <a:extLst>
              <a:ext uri="{FF2B5EF4-FFF2-40B4-BE49-F238E27FC236}">
                <a16:creationId xmlns:a16="http://schemas.microsoft.com/office/drawing/2014/main" id="{7A285BA1-2C48-E14E-AC14-D7D923FF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656" y="6672093"/>
            <a:ext cx="3624119" cy="3030072"/>
          </a:xfrm>
          <a:custGeom>
            <a:avLst/>
            <a:gdLst>
              <a:gd name="T0" fmla="*/ 3740 w 3741"/>
              <a:gd name="T1" fmla="*/ 1426 h 3126"/>
              <a:gd name="T2" fmla="*/ 3740 w 3741"/>
              <a:gd name="T3" fmla="*/ 1426 h 3126"/>
              <a:gd name="T4" fmla="*/ 1870 w 3741"/>
              <a:gd name="T5" fmla="*/ 0 h 3126"/>
              <a:gd name="T6" fmla="*/ 0 w 3741"/>
              <a:gd name="T7" fmla="*/ 1426 h 3126"/>
              <a:gd name="T8" fmla="*/ 1870 w 3741"/>
              <a:gd name="T9" fmla="*/ 2845 h 3126"/>
              <a:gd name="T10" fmla="*/ 2439 w 3741"/>
              <a:gd name="T11" fmla="*/ 2782 h 3126"/>
              <a:gd name="T12" fmla="*/ 2439 w 3741"/>
              <a:gd name="T13" fmla="*/ 2782 h 3126"/>
              <a:gd name="T14" fmla="*/ 2782 w 3741"/>
              <a:gd name="T15" fmla="*/ 3098 h 3126"/>
              <a:gd name="T16" fmla="*/ 2846 w 3741"/>
              <a:gd name="T17" fmla="*/ 3098 h 3126"/>
              <a:gd name="T18" fmla="*/ 2945 w 3741"/>
              <a:gd name="T19" fmla="*/ 2872 h 3126"/>
              <a:gd name="T20" fmla="*/ 3008 w 3741"/>
              <a:gd name="T21" fmla="*/ 2547 h 3126"/>
              <a:gd name="T22" fmla="*/ 3008 w 3741"/>
              <a:gd name="T23" fmla="*/ 2547 h 3126"/>
              <a:gd name="T24" fmla="*/ 3740 w 3741"/>
              <a:gd name="T25" fmla="*/ 1426 h 3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41" h="3126">
                <a:moveTo>
                  <a:pt x="3740" y="1426"/>
                </a:moveTo>
                <a:lnTo>
                  <a:pt x="3740" y="1426"/>
                </a:lnTo>
                <a:cubicBezTo>
                  <a:pt x="3740" y="640"/>
                  <a:pt x="2900" y="0"/>
                  <a:pt x="1870" y="0"/>
                </a:cubicBezTo>
                <a:cubicBezTo>
                  <a:pt x="831" y="0"/>
                  <a:pt x="0" y="640"/>
                  <a:pt x="0" y="1426"/>
                </a:cubicBezTo>
                <a:cubicBezTo>
                  <a:pt x="0" y="2212"/>
                  <a:pt x="831" y="2845"/>
                  <a:pt x="1870" y="2845"/>
                </a:cubicBezTo>
                <a:cubicBezTo>
                  <a:pt x="2069" y="2845"/>
                  <a:pt x="2258" y="2818"/>
                  <a:pt x="2439" y="2782"/>
                </a:cubicBezTo>
                <a:lnTo>
                  <a:pt x="2439" y="2782"/>
                </a:lnTo>
                <a:cubicBezTo>
                  <a:pt x="2439" y="2782"/>
                  <a:pt x="2683" y="2872"/>
                  <a:pt x="2782" y="3098"/>
                </a:cubicBezTo>
                <a:cubicBezTo>
                  <a:pt x="2801" y="3125"/>
                  <a:pt x="2837" y="3125"/>
                  <a:pt x="2846" y="3098"/>
                </a:cubicBezTo>
                <a:cubicBezTo>
                  <a:pt x="2882" y="3035"/>
                  <a:pt x="2918" y="2962"/>
                  <a:pt x="2945" y="2872"/>
                </a:cubicBezTo>
                <a:cubicBezTo>
                  <a:pt x="2990" y="2746"/>
                  <a:pt x="2999" y="2637"/>
                  <a:pt x="3008" y="2547"/>
                </a:cubicBezTo>
                <a:lnTo>
                  <a:pt x="3008" y="2547"/>
                </a:lnTo>
                <a:cubicBezTo>
                  <a:pt x="3451" y="2294"/>
                  <a:pt x="3740" y="1878"/>
                  <a:pt x="3740" y="14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43">
            <a:extLst>
              <a:ext uri="{FF2B5EF4-FFF2-40B4-BE49-F238E27FC236}">
                <a16:creationId xmlns:a16="http://schemas.microsoft.com/office/drawing/2014/main" id="{82004F96-E76A-9943-B8F5-16AB9430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955" y="4483946"/>
            <a:ext cx="3624119" cy="3038620"/>
          </a:xfrm>
          <a:custGeom>
            <a:avLst/>
            <a:gdLst>
              <a:gd name="T0" fmla="*/ 3740 w 3741"/>
              <a:gd name="T1" fmla="*/ 1427 h 3135"/>
              <a:gd name="T2" fmla="*/ 3740 w 3741"/>
              <a:gd name="T3" fmla="*/ 1427 h 3135"/>
              <a:gd name="T4" fmla="*/ 1869 w 3741"/>
              <a:gd name="T5" fmla="*/ 0 h 3135"/>
              <a:gd name="T6" fmla="*/ 0 w 3741"/>
              <a:gd name="T7" fmla="*/ 1427 h 3135"/>
              <a:gd name="T8" fmla="*/ 1869 w 3741"/>
              <a:gd name="T9" fmla="*/ 2854 h 3135"/>
              <a:gd name="T10" fmla="*/ 2447 w 3741"/>
              <a:gd name="T11" fmla="*/ 2782 h 3135"/>
              <a:gd name="T12" fmla="*/ 2447 w 3741"/>
              <a:gd name="T13" fmla="*/ 2782 h 3135"/>
              <a:gd name="T14" fmla="*/ 2791 w 3741"/>
              <a:gd name="T15" fmla="*/ 3107 h 3135"/>
              <a:gd name="T16" fmla="*/ 2854 w 3741"/>
              <a:gd name="T17" fmla="*/ 3098 h 3135"/>
              <a:gd name="T18" fmla="*/ 2953 w 3741"/>
              <a:gd name="T19" fmla="*/ 2872 h 3135"/>
              <a:gd name="T20" fmla="*/ 3017 w 3741"/>
              <a:gd name="T21" fmla="*/ 2556 h 3135"/>
              <a:gd name="T22" fmla="*/ 3008 w 3741"/>
              <a:gd name="T23" fmla="*/ 2556 h 3135"/>
              <a:gd name="T24" fmla="*/ 3740 w 3741"/>
              <a:gd name="T25" fmla="*/ 1427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41" h="3135">
                <a:moveTo>
                  <a:pt x="3740" y="1427"/>
                </a:moveTo>
                <a:lnTo>
                  <a:pt x="3740" y="1427"/>
                </a:lnTo>
                <a:cubicBezTo>
                  <a:pt x="3740" y="641"/>
                  <a:pt x="2908" y="0"/>
                  <a:pt x="1869" y="0"/>
                </a:cubicBezTo>
                <a:cubicBezTo>
                  <a:pt x="839" y="0"/>
                  <a:pt x="0" y="641"/>
                  <a:pt x="0" y="1427"/>
                </a:cubicBezTo>
                <a:cubicBezTo>
                  <a:pt x="0" y="2214"/>
                  <a:pt x="839" y="2854"/>
                  <a:pt x="1869" y="2854"/>
                </a:cubicBezTo>
                <a:cubicBezTo>
                  <a:pt x="2068" y="2854"/>
                  <a:pt x="2267" y="2827"/>
                  <a:pt x="2447" y="2782"/>
                </a:cubicBezTo>
                <a:lnTo>
                  <a:pt x="2447" y="2782"/>
                </a:lnTo>
                <a:cubicBezTo>
                  <a:pt x="2447" y="2782"/>
                  <a:pt x="2691" y="2881"/>
                  <a:pt x="2791" y="3107"/>
                </a:cubicBezTo>
                <a:cubicBezTo>
                  <a:pt x="2800" y="3134"/>
                  <a:pt x="2845" y="3125"/>
                  <a:pt x="2854" y="3098"/>
                </a:cubicBezTo>
                <a:cubicBezTo>
                  <a:pt x="2881" y="3044"/>
                  <a:pt x="2917" y="2962"/>
                  <a:pt x="2953" y="2872"/>
                </a:cubicBezTo>
                <a:cubicBezTo>
                  <a:pt x="2989" y="2745"/>
                  <a:pt x="3008" y="2637"/>
                  <a:pt x="3017" y="2556"/>
                </a:cubicBezTo>
                <a:cubicBezTo>
                  <a:pt x="3017" y="2556"/>
                  <a:pt x="3017" y="2556"/>
                  <a:pt x="3008" y="2556"/>
                </a:cubicBezTo>
                <a:cubicBezTo>
                  <a:pt x="3459" y="2295"/>
                  <a:pt x="3740" y="1888"/>
                  <a:pt x="3740" y="14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44">
            <a:extLst>
              <a:ext uri="{FF2B5EF4-FFF2-40B4-BE49-F238E27FC236}">
                <a16:creationId xmlns:a16="http://schemas.microsoft.com/office/drawing/2014/main" id="{6C2151E4-926A-2644-A6D1-8224F1F98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746" y="8197814"/>
            <a:ext cx="623964" cy="623964"/>
          </a:xfrm>
          <a:custGeom>
            <a:avLst/>
            <a:gdLst>
              <a:gd name="T0" fmla="*/ 45 w 643"/>
              <a:gd name="T1" fmla="*/ 641 h 642"/>
              <a:gd name="T2" fmla="*/ 45 w 643"/>
              <a:gd name="T3" fmla="*/ 641 h 642"/>
              <a:gd name="T4" fmla="*/ 18 w 643"/>
              <a:gd name="T5" fmla="*/ 623 h 642"/>
              <a:gd name="T6" fmla="*/ 18 w 643"/>
              <a:gd name="T7" fmla="*/ 569 h 642"/>
              <a:gd name="T8" fmla="*/ 578 w 643"/>
              <a:gd name="T9" fmla="*/ 18 h 642"/>
              <a:gd name="T10" fmla="*/ 632 w 643"/>
              <a:gd name="T11" fmla="*/ 18 h 642"/>
              <a:gd name="T12" fmla="*/ 632 w 643"/>
              <a:gd name="T13" fmla="*/ 72 h 642"/>
              <a:gd name="T14" fmla="*/ 72 w 643"/>
              <a:gd name="T15" fmla="*/ 623 h 642"/>
              <a:gd name="T16" fmla="*/ 45 w 643"/>
              <a:gd name="T17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3" h="642">
                <a:moveTo>
                  <a:pt x="45" y="641"/>
                </a:moveTo>
                <a:lnTo>
                  <a:pt x="45" y="641"/>
                </a:lnTo>
                <a:cubicBezTo>
                  <a:pt x="36" y="641"/>
                  <a:pt x="27" y="632"/>
                  <a:pt x="18" y="623"/>
                </a:cubicBezTo>
                <a:cubicBezTo>
                  <a:pt x="0" y="614"/>
                  <a:pt x="0" y="587"/>
                  <a:pt x="18" y="569"/>
                </a:cubicBezTo>
                <a:cubicBezTo>
                  <a:pt x="578" y="18"/>
                  <a:pt x="578" y="18"/>
                  <a:pt x="578" y="18"/>
                </a:cubicBezTo>
                <a:cubicBezTo>
                  <a:pt x="587" y="0"/>
                  <a:pt x="614" y="0"/>
                  <a:pt x="632" y="18"/>
                </a:cubicBezTo>
                <a:cubicBezTo>
                  <a:pt x="642" y="27"/>
                  <a:pt x="642" y="54"/>
                  <a:pt x="632" y="72"/>
                </a:cubicBezTo>
                <a:cubicBezTo>
                  <a:pt x="72" y="623"/>
                  <a:pt x="72" y="623"/>
                  <a:pt x="72" y="623"/>
                </a:cubicBezTo>
                <a:cubicBezTo>
                  <a:pt x="63" y="632"/>
                  <a:pt x="54" y="641"/>
                  <a:pt x="45" y="6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45">
            <a:extLst>
              <a:ext uri="{FF2B5EF4-FFF2-40B4-BE49-F238E27FC236}">
                <a16:creationId xmlns:a16="http://schemas.microsoft.com/office/drawing/2014/main" id="{4A93B80F-DD1E-844A-9762-289BA95D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198" y="8184991"/>
            <a:ext cx="247876" cy="239329"/>
          </a:xfrm>
          <a:custGeom>
            <a:avLst/>
            <a:gdLst>
              <a:gd name="T0" fmla="*/ 126 w 254"/>
              <a:gd name="T1" fmla="*/ 54 h 245"/>
              <a:gd name="T2" fmla="*/ 126 w 254"/>
              <a:gd name="T3" fmla="*/ 54 h 245"/>
              <a:gd name="T4" fmla="*/ 199 w 254"/>
              <a:gd name="T5" fmla="*/ 117 h 245"/>
              <a:gd name="T6" fmla="*/ 126 w 254"/>
              <a:gd name="T7" fmla="*/ 190 h 245"/>
              <a:gd name="T8" fmla="*/ 54 w 254"/>
              <a:gd name="T9" fmla="*/ 117 h 245"/>
              <a:gd name="T10" fmla="*/ 126 w 254"/>
              <a:gd name="T11" fmla="*/ 54 h 245"/>
              <a:gd name="T12" fmla="*/ 126 w 254"/>
              <a:gd name="T13" fmla="*/ 0 h 245"/>
              <a:gd name="T14" fmla="*/ 126 w 254"/>
              <a:gd name="T15" fmla="*/ 0 h 245"/>
              <a:gd name="T16" fmla="*/ 0 w 254"/>
              <a:gd name="T17" fmla="*/ 117 h 245"/>
              <a:gd name="T18" fmla="*/ 126 w 254"/>
              <a:gd name="T19" fmla="*/ 244 h 245"/>
              <a:gd name="T20" fmla="*/ 253 w 254"/>
              <a:gd name="T21" fmla="*/ 117 h 245"/>
              <a:gd name="T22" fmla="*/ 126 w 254"/>
              <a:gd name="T23" fmla="*/ 0 h 245"/>
              <a:gd name="T24" fmla="*/ 126 w 254"/>
              <a:gd name="T25" fmla="*/ 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245">
                <a:moveTo>
                  <a:pt x="126" y="54"/>
                </a:moveTo>
                <a:lnTo>
                  <a:pt x="126" y="54"/>
                </a:lnTo>
                <a:cubicBezTo>
                  <a:pt x="163" y="54"/>
                  <a:pt x="199" y="81"/>
                  <a:pt x="199" y="117"/>
                </a:cubicBezTo>
                <a:cubicBezTo>
                  <a:pt x="199" y="163"/>
                  <a:pt x="163" y="190"/>
                  <a:pt x="126" y="190"/>
                </a:cubicBezTo>
                <a:cubicBezTo>
                  <a:pt x="90" y="190"/>
                  <a:pt x="54" y="163"/>
                  <a:pt x="54" y="117"/>
                </a:cubicBezTo>
                <a:cubicBezTo>
                  <a:pt x="54" y="81"/>
                  <a:pt x="90" y="54"/>
                  <a:pt x="126" y="54"/>
                </a:cubicBezTo>
                <a:lnTo>
                  <a:pt x="126" y="0"/>
                </a:lnTo>
                <a:lnTo>
                  <a:pt x="126" y="0"/>
                </a:lnTo>
                <a:cubicBezTo>
                  <a:pt x="54" y="0"/>
                  <a:pt x="0" y="54"/>
                  <a:pt x="0" y="117"/>
                </a:cubicBezTo>
                <a:cubicBezTo>
                  <a:pt x="0" y="190"/>
                  <a:pt x="54" y="244"/>
                  <a:pt x="126" y="244"/>
                </a:cubicBezTo>
                <a:cubicBezTo>
                  <a:pt x="199" y="244"/>
                  <a:pt x="253" y="190"/>
                  <a:pt x="253" y="117"/>
                </a:cubicBezTo>
                <a:cubicBezTo>
                  <a:pt x="253" y="54"/>
                  <a:pt x="199" y="0"/>
                  <a:pt x="126" y="0"/>
                </a:cubicBezTo>
                <a:lnTo>
                  <a:pt x="12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46">
            <a:extLst>
              <a:ext uri="{FF2B5EF4-FFF2-40B4-BE49-F238E27FC236}">
                <a16:creationId xmlns:a16="http://schemas.microsoft.com/office/drawing/2014/main" id="{4E398EBC-8731-7D44-840C-DDB8DA77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476" y="8590997"/>
            <a:ext cx="239329" cy="235054"/>
          </a:xfrm>
          <a:custGeom>
            <a:avLst/>
            <a:gdLst>
              <a:gd name="T0" fmla="*/ 117 w 245"/>
              <a:gd name="T1" fmla="*/ 54 h 244"/>
              <a:gd name="T2" fmla="*/ 117 w 245"/>
              <a:gd name="T3" fmla="*/ 54 h 244"/>
              <a:gd name="T4" fmla="*/ 189 w 245"/>
              <a:gd name="T5" fmla="*/ 126 h 244"/>
              <a:gd name="T6" fmla="*/ 117 w 245"/>
              <a:gd name="T7" fmla="*/ 189 h 244"/>
              <a:gd name="T8" fmla="*/ 54 w 245"/>
              <a:gd name="T9" fmla="*/ 126 h 244"/>
              <a:gd name="T10" fmla="*/ 117 w 245"/>
              <a:gd name="T11" fmla="*/ 54 h 244"/>
              <a:gd name="T12" fmla="*/ 117 w 245"/>
              <a:gd name="T13" fmla="*/ 0 h 244"/>
              <a:gd name="T14" fmla="*/ 117 w 245"/>
              <a:gd name="T15" fmla="*/ 0 h 244"/>
              <a:gd name="T16" fmla="*/ 0 w 245"/>
              <a:gd name="T17" fmla="*/ 126 h 244"/>
              <a:gd name="T18" fmla="*/ 117 w 245"/>
              <a:gd name="T19" fmla="*/ 243 h 244"/>
              <a:gd name="T20" fmla="*/ 244 w 245"/>
              <a:gd name="T21" fmla="*/ 126 h 244"/>
              <a:gd name="T22" fmla="*/ 117 w 245"/>
              <a:gd name="T23" fmla="*/ 0 h 244"/>
              <a:gd name="T24" fmla="*/ 117 w 245"/>
              <a:gd name="T25" fmla="*/ 5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44">
                <a:moveTo>
                  <a:pt x="117" y="54"/>
                </a:moveTo>
                <a:lnTo>
                  <a:pt x="117" y="54"/>
                </a:lnTo>
                <a:cubicBezTo>
                  <a:pt x="162" y="54"/>
                  <a:pt x="189" y="81"/>
                  <a:pt x="189" y="126"/>
                </a:cubicBezTo>
                <a:cubicBezTo>
                  <a:pt x="189" y="162"/>
                  <a:pt x="162" y="189"/>
                  <a:pt x="117" y="189"/>
                </a:cubicBezTo>
                <a:cubicBezTo>
                  <a:pt x="81" y="189"/>
                  <a:pt x="54" y="162"/>
                  <a:pt x="54" y="126"/>
                </a:cubicBezTo>
                <a:cubicBezTo>
                  <a:pt x="54" y="81"/>
                  <a:pt x="81" y="54"/>
                  <a:pt x="117" y="54"/>
                </a:cubicBezTo>
                <a:lnTo>
                  <a:pt x="117" y="0"/>
                </a:lnTo>
                <a:lnTo>
                  <a:pt x="117" y="0"/>
                </a:lnTo>
                <a:cubicBezTo>
                  <a:pt x="54" y="0"/>
                  <a:pt x="0" y="54"/>
                  <a:pt x="0" y="126"/>
                </a:cubicBezTo>
                <a:cubicBezTo>
                  <a:pt x="0" y="189"/>
                  <a:pt x="54" y="243"/>
                  <a:pt x="117" y="243"/>
                </a:cubicBezTo>
                <a:cubicBezTo>
                  <a:pt x="189" y="243"/>
                  <a:pt x="244" y="189"/>
                  <a:pt x="244" y="126"/>
                </a:cubicBezTo>
                <a:cubicBezTo>
                  <a:pt x="244" y="54"/>
                  <a:pt x="189" y="0"/>
                  <a:pt x="117" y="0"/>
                </a:cubicBezTo>
                <a:lnTo>
                  <a:pt x="11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47">
            <a:extLst>
              <a:ext uri="{FF2B5EF4-FFF2-40B4-BE49-F238E27FC236}">
                <a16:creationId xmlns:a16="http://schemas.microsoft.com/office/drawing/2014/main" id="{BB7C9944-3594-DE4C-A950-0B836132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8626" y="5954107"/>
            <a:ext cx="423097" cy="615416"/>
          </a:xfrm>
          <a:custGeom>
            <a:avLst/>
            <a:gdLst>
              <a:gd name="T0" fmla="*/ 316 w 435"/>
              <a:gd name="T1" fmla="*/ 632 h 633"/>
              <a:gd name="T2" fmla="*/ 316 w 435"/>
              <a:gd name="T3" fmla="*/ 632 h 633"/>
              <a:gd name="T4" fmla="*/ 0 w 435"/>
              <a:gd name="T5" fmla="*/ 316 h 633"/>
              <a:gd name="T6" fmla="*/ 316 w 435"/>
              <a:gd name="T7" fmla="*/ 0 h 633"/>
              <a:gd name="T8" fmla="*/ 397 w 435"/>
              <a:gd name="T9" fmla="*/ 9 h 633"/>
              <a:gd name="T10" fmla="*/ 425 w 435"/>
              <a:gd name="T11" fmla="*/ 54 h 633"/>
              <a:gd name="T12" fmla="*/ 379 w 435"/>
              <a:gd name="T13" fmla="*/ 81 h 633"/>
              <a:gd name="T14" fmla="*/ 316 w 435"/>
              <a:gd name="T15" fmla="*/ 72 h 633"/>
              <a:gd name="T16" fmla="*/ 72 w 435"/>
              <a:gd name="T17" fmla="*/ 316 h 633"/>
              <a:gd name="T18" fmla="*/ 316 w 435"/>
              <a:gd name="T19" fmla="*/ 560 h 633"/>
              <a:gd name="T20" fmla="*/ 379 w 435"/>
              <a:gd name="T21" fmla="*/ 551 h 633"/>
              <a:gd name="T22" fmla="*/ 425 w 435"/>
              <a:gd name="T23" fmla="*/ 578 h 633"/>
              <a:gd name="T24" fmla="*/ 397 w 435"/>
              <a:gd name="T25" fmla="*/ 623 h 633"/>
              <a:gd name="T26" fmla="*/ 316 w 435"/>
              <a:gd name="T27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33">
                <a:moveTo>
                  <a:pt x="316" y="632"/>
                </a:moveTo>
                <a:lnTo>
                  <a:pt x="316" y="632"/>
                </a:lnTo>
                <a:cubicBezTo>
                  <a:pt x="135" y="632"/>
                  <a:pt x="0" y="488"/>
                  <a:pt x="0" y="316"/>
                </a:cubicBezTo>
                <a:cubicBezTo>
                  <a:pt x="0" y="144"/>
                  <a:pt x="135" y="0"/>
                  <a:pt x="316" y="0"/>
                </a:cubicBezTo>
                <a:cubicBezTo>
                  <a:pt x="343" y="0"/>
                  <a:pt x="370" y="0"/>
                  <a:pt x="397" y="9"/>
                </a:cubicBezTo>
                <a:cubicBezTo>
                  <a:pt x="416" y="9"/>
                  <a:pt x="434" y="36"/>
                  <a:pt x="425" y="54"/>
                </a:cubicBezTo>
                <a:cubicBezTo>
                  <a:pt x="416" y="72"/>
                  <a:pt x="397" y="90"/>
                  <a:pt x="379" y="81"/>
                </a:cubicBezTo>
                <a:cubicBezTo>
                  <a:pt x="361" y="81"/>
                  <a:pt x="334" y="72"/>
                  <a:pt x="316" y="72"/>
                </a:cubicBezTo>
                <a:cubicBezTo>
                  <a:pt x="181" y="72"/>
                  <a:pt x="72" y="180"/>
                  <a:pt x="72" y="316"/>
                </a:cubicBezTo>
                <a:cubicBezTo>
                  <a:pt x="72" y="452"/>
                  <a:pt x="181" y="560"/>
                  <a:pt x="316" y="560"/>
                </a:cubicBezTo>
                <a:cubicBezTo>
                  <a:pt x="334" y="560"/>
                  <a:pt x="352" y="551"/>
                  <a:pt x="379" y="551"/>
                </a:cubicBezTo>
                <a:cubicBezTo>
                  <a:pt x="397" y="542"/>
                  <a:pt x="416" y="560"/>
                  <a:pt x="425" y="578"/>
                </a:cubicBezTo>
                <a:cubicBezTo>
                  <a:pt x="425" y="596"/>
                  <a:pt x="416" y="623"/>
                  <a:pt x="397" y="623"/>
                </a:cubicBezTo>
                <a:cubicBezTo>
                  <a:pt x="370" y="632"/>
                  <a:pt x="343" y="632"/>
                  <a:pt x="316" y="6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48">
            <a:extLst>
              <a:ext uri="{FF2B5EF4-FFF2-40B4-BE49-F238E27FC236}">
                <a16:creationId xmlns:a16="http://schemas.microsoft.com/office/drawing/2014/main" id="{5902B056-3C58-E04A-94C2-CBB3529F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592" y="6154973"/>
            <a:ext cx="350445" cy="72652"/>
          </a:xfrm>
          <a:custGeom>
            <a:avLst/>
            <a:gdLst>
              <a:gd name="T0" fmla="*/ 317 w 363"/>
              <a:gd name="T1" fmla="*/ 72 h 73"/>
              <a:gd name="T2" fmla="*/ 317 w 363"/>
              <a:gd name="T3" fmla="*/ 72 h 73"/>
              <a:gd name="T4" fmla="*/ 45 w 363"/>
              <a:gd name="T5" fmla="*/ 72 h 73"/>
              <a:gd name="T6" fmla="*/ 0 w 363"/>
              <a:gd name="T7" fmla="*/ 36 h 73"/>
              <a:gd name="T8" fmla="*/ 45 w 363"/>
              <a:gd name="T9" fmla="*/ 0 h 73"/>
              <a:gd name="T10" fmla="*/ 317 w 363"/>
              <a:gd name="T11" fmla="*/ 0 h 73"/>
              <a:gd name="T12" fmla="*/ 362 w 363"/>
              <a:gd name="T13" fmla="*/ 36 h 73"/>
              <a:gd name="T14" fmla="*/ 317 w 36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3" h="73">
                <a:moveTo>
                  <a:pt x="317" y="72"/>
                </a:moveTo>
                <a:lnTo>
                  <a:pt x="317" y="72"/>
                </a:lnTo>
                <a:cubicBezTo>
                  <a:pt x="45" y="72"/>
                  <a:pt x="45" y="72"/>
                  <a:pt x="45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8"/>
                  <a:pt x="18" y="0"/>
                  <a:pt x="45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44" y="0"/>
                  <a:pt x="362" y="8"/>
                  <a:pt x="362" y="36"/>
                </a:cubicBezTo>
                <a:cubicBezTo>
                  <a:pt x="362" y="54"/>
                  <a:pt x="344" y="72"/>
                  <a:pt x="31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49">
            <a:extLst>
              <a:ext uri="{FF2B5EF4-FFF2-40B4-BE49-F238E27FC236}">
                <a16:creationId xmlns:a16="http://schemas.microsoft.com/office/drawing/2014/main" id="{1D94288A-B2F1-284D-89DD-BB4FAE8E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592" y="6287458"/>
            <a:ext cx="350445" cy="81202"/>
          </a:xfrm>
          <a:custGeom>
            <a:avLst/>
            <a:gdLst>
              <a:gd name="T0" fmla="*/ 317 w 363"/>
              <a:gd name="T1" fmla="*/ 81 h 82"/>
              <a:gd name="T2" fmla="*/ 317 w 363"/>
              <a:gd name="T3" fmla="*/ 81 h 82"/>
              <a:gd name="T4" fmla="*/ 45 w 363"/>
              <a:gd name="T5" fmla="*/ 81 h 82"/>
              <a:gd name="T6" fmla="*/ 0 w 363"/>
              <a:gd name="T7" fmla="*/ 36 h 82"/>
              <a:gd name="T8" fmla="*/ 45 w 363"/>
              <a:gd name="T9" fmla="*/ 0 h 82"/>
              <a:gd name="T10" fmla="*/ 317 w 363"/>
              <a:gd name="T11" fmla="*/ 0 h 82"/>
              <a:gd name="T12" fmla="*/ 362 w 363"/>
              <a:gd name="T13" fmla="*/ 36 h 82"/>
              <a:gd name="T14" fmla="*/ 317 w 363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3" h="82">
                <a:moveTo>
                  <a:pt x="317" y="81"/>
                </a:moveTo>
                <a:lnTo>
                  <a:pt x="317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44" y="0"/>
                  <a:pt x="362" y="18"/>
                  <a:pt x="362" y="36"/>
                </a:cubicBezTo>
                <a:cubicBezTo>
                  <a:pt x="362" y="63"/>
                  <a:pt x="344" y="81"/>
                  <a:pt x="31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50">
            <a:extLst>
              <a:ext uri="{FF2B5EF4-FFF2-40B4-BE49-F238E27FC236}">
                <a16:creationId xmlns:a16="http://schemas.microsoft.com/office/drawing/2014/main" id="{B467FD0C-82C0-E24E-B5F0-76C8CC86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243" y="5620757"/>
            <a:ext cx="367540" cy="606869"/>
          </a:xfrm>
          <a:custGeom>
            <a:avLst/>
            <a:gdLst>
              <a:gd name="T0" fmla="*/ 172 w 381"/>
              <a:gd name="T1" fmla="*/ 624 h 625"/>
              <a:gd name="T2" fmla="*/ 172 w 381"/>
              <a:gd name="T3" fmla="*/ 624 h 625"/>
              <a:gd name="T4" fmla="*/ 28 w 381"/>
              <a:gd name="T5" fmla="*/ 597 h 625"/>
              <a:gd name="T6" fmla="*/ 9 w 381"/>
              <a:gd name="T7" fmla="*/ 543 h 625"/>
              <a:gd name="T8" fmla="*/ 54 w 381"/>
              <a:gd name="T9" fmla="*/ 524 h 625"/>
              <a:gd name="T10" fmla="*/ 262 w 381"/>
              <a:gd name="T11" fmla="*/ 524 h 625"/>
              <a:gd name="T12" fmla="*/ 298 w 381"/>
              <a:gd name="T13" fmla="*/ 452 h 625"/>
              <a:gd name="T14" fmla="*/ 172 w 381"/>
              <a:gd name="T15" fmla="*/ 353 h 625"/>
              <a:gd name="T16" fmla="*/ 64 w 381"/>
              <a:gd name="T17" fmla="*/ 290 h 625"/>
              <a:gd name="T18" fmla="*/ 0 w 381"/>
              <a:gd name="T19" fmla="*/ 190 h 625"/>
              <a:gd name="T20" fmla="*/ 82 w 381"/>
              <a:gd name="T21" fmla="*/ 46 h 625"/>
              <a:gd name="T22" fmla="*/ 353 w 381"/>
              <a:gd name="T23" fmla="*/ 46 h 625"/>
              <a:gd name="T24" fmla="*/ 371 w 381"/>
              <a:gd name="T25" fmla="*/ 91 h 625"/>
              <a:gd name="T26" fmla="*/ 326 w 381"/>
              <a:gd name="T27" fmla="*/ 118 h 625"/>
              <a:gd name="T28" fmla="*/ 118 w 381"/>
              <a:gd name="T29" fmla="*/ 118 h 625"/>
              <a:gd name="T30" fmla="*/ 82 w 381"/>
              <a:gd name="T31" fmla="*/ 190 h 625"/>
              <a:gd name="T32" fmla="*/ 208 w 381"/>
              <a:gd name="T33" fmla="*/ 290 h 625"/>
              <a:gd name="T34" fmla="*/ 317 w 381"/>
              <a:gd name="T35" fmla="*/ 353 h 625"/>
              <a:gd name="T36" fmla="*/ 380 w 381"/>
              <a:gd name="T37" fmla="*/ 452 h 625"/>
              <a:gd name="T38" fmla="*/ 307 w 381"/>
              <a:gd name="T39" fmla="*/ 588 h 625"/>
              <a:gd name="T40" fmla="*/ 172 w 381"/>
              <a:gd name="T41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1" h="625">
                <a:moveTo>
                  <a:pt x="172" y="624"/>
                </a:moveTo>
                <a:lnTo>
                  <a:pt x="172" y="624"/>
                </a:lnTo>
                <a:cubicBezTo>
                  <a:pt x="127" y="624"/>
                  <a:pt x="82" y="615"/>
                  <a:pt x="28" y="597"/>
                </a:cubicBezTo>
                <a:cubicBezTo>
                  <a:pt x="9" y="588"/>
                  <a:pt x="0" y="560"/>
                  <a:pt x="9" y="543"/>
                </a:cubicBezTo>
                <a:cubicBezTo>
                  <a:pt x="18" y="524"/>
                  <a:pt x="36" y="515"/>
                  <a:pt x="54" y="524"/>
                </a:cubicBezTo>
                <a:cubicBezTo>
                  <a:pt x="136" y="560"/>
                  <a:pt x="217" y="560"/>
                  <a:pt x="262" y="524"/>
                </a:cubicBezTo>
                <a:cubicBezTo>
                  <a:pt x="289" y="506"/>
                  <a:pt x="298" y="488"/>
                  <a:pt x="298" y="452"/>
                </a:cubicBezTo>
                <a:cubicBezTo>
                  <a:pt x="298" y="416"/>
                  <a:pt x="235" y="389"/>
                  <a:pt x="172" y="353"/>
                </a:cubicBezTo>
                <a:cubicBezTo>
                  <a:pt x="136" y="335"/>
                  <a:pt x="100" y="317"/>
                  <a:pt x="64" y="290"/>
                </a:cubicBezTo>
                <a:cubicBezTo>
                  <a:pt x="28" y="262"/>
                  <a:pt x="0" y="226"/>
                  <a:pt x="0" y="190"/>
                </a:cubicBezTo>
                <a:cubicBezTo>
                  <a:pt x="0" y="127"/>
                  <a:pt x="28" y="82"/>
                  <a:pt x="82" y="46"/>
                </a:cubicBezTo>
                <a:cubicBezTo>
                  <a:pt x="145" y="0"/>
                  <a:pt x="253" y="0"/>
                  <a:pt x="353" y="46"/>
                </a:cubicBezTo>
                <a:cubicBezTo>
                  <a:pt x="371" y="54"/>
                  <a:pt x="380" y="73"/>
                  <a:pt x="371" y="91"/>
                </a:cubicBezTo>
                <a:cubicBezTo>
                  <a:pt x="362" y="118"/>
                  <a:pt x="344" y="127"/>
                  <a:pt x="326" y="118"/>
                </a:cubicBezTo>
                <a:cubicBezTo>
                  <a:pt x="244" y="82"/>
                  <a:pt x="172" y="82"/>
                  <a:pt x="118" y="118"/>
                </a:cubicBezTo>
                <a:cubicBezTo>
                  <a:pt x="91" y="136"/>
                  <a:pt x="82" y="154"/>
                  <a:pt x="82" y="190"/>
                </a:cubicBezTo>
                <a:cubicBezTo>
                  <a:pt x="82" y="226"/>
                  <a:pt x="145" y="253"/>
                  <a:pt x="208" y="290"/>
                </a:cubicBezTo>
                <a:cubicBezTo>
                  <a:pt x="244" y="307"/>
                  <a:pt x="289" y="326"/>
                  <a:pt x="317" y="353"/>
                </a:cubicBezTo>
                <a:cubicBezTo>
                  <a:pt x="362" y="380"/>
                  <a:pt x="380" y="416"/>
                  <a:pt x="380" y="452"/>
                </a:cubicBezTo>
                <a:cubicBezTo>
                  <a:pt x="380" y="515"/>
                  <a:pt x="353" y="560"/>
                  <a:pt x="307" y="588"/>
                </a:cubicBezTo>
                <a:cubicBezTo>
                  <a:pt x="271" y="615"/>
                  <a:pt x="226" y="624"/>
                  <a:pt x="172" y="6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51">
            <a:extLst>
              <a:ext uri="{FF2B5EF4-FFF2-40B4-BE49-F238E27FC236}">
                <a16:creationId xmlns:a16="http://schemas.microsoft.com/office/drawing/2014/main" id="{9FC6562D-1015-6D4D-BD68-EF6C5B32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825" y="5492545"/>
            <a:ext cx="72652" cy="132487"/>
          </a:xfrm>
          <a:custGeom>
            <a:avLst/>
            <a:gdLst>
              <a:gd name="T0" fmla="*/ 36 w 73"/>
              <a:gd name="T1" fmla="*/ 135 h 136"/>
              <a:gd name="T2" fmla="*/ 36 w 73"/>
              <a:gd name="T3" fmla="*/ 135 h 136"/>
              <a:gd name="T4" fmla="*/ 0 w 73"/>
              <a:gd name="T5" fmla="*/ 90 h 136"/>
              <a:gd name="T6" fmla="*/ 0 w 73"/>
              <a:gd name="T7" fmla="*/ 36 h 136"/>
              <a:gd name="T8" fmla="*/ 36 w 73"/>
              <a:gd name="T9" fmla="*/ 0 h 136"/>
              <a:gd name="T10" fmla="*/ 72 w 73"/>
              <a:gd name="T11" fmla="*/ 36 h 136"/>
              <a:gd name="T12" fmla="*/ 72 w 73"/>
              <a:gd name="T13" fmla="*/ 90 h 136"/>
              <a:gd name="T14" fmla="*/ 36 w 73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36">
                <a:moveTo>
                  <a:pt x="36" y="135"/>
                </a:moveTo>
                <a:lnTo>
                  <a:pt x="36" y="135"/>
                </a:lnTo>
                <a:cubicBezTo>
                  <a:pt x="18" y="135"/>
                  <a:pt x="0" y="117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72" y="9"/>
                  <a:pt x="72" y="36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117"/>
                  <a:pt x="54" y="135"/>
                  <a:pt x="36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52">
            <a:extLst>
              <a:ext uri="{FF2B5EF4-FFF2-40B4-BE49-F238E27FC236}">
                <a16:creationId xmlns:a16="http://schemas.microsoft.com/office/drawing/2014/main" id="{1AFF4AD1-F7B4-3349-8DE9-6E8540B01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6825" y="6244720"/>
            <a:ext cx="72652" cy="132487"/>
          </a:xfrm>
          <a:custGeom>
            <a:avLst/>
            <a:gdLst>
              <a:gd name="T0" fmla="*/ 36 w 73"/>
              <a:gd name="T1" fmla="*/ 135 h 136"/>
              <a:gd name="T2" fmla="*/ 36 w 73"/>
              <a:gd name="T3" fmla="*/ 135 h 136"/>
              <a:gd name="T4" fmla="*/ 0 w 73"/>
              <a:gd name="T5" fmla="*/ 99 h 136"/>
              <a:gd name="T6" fmla="*/ 0 w 73"/>
              <a:gd name="T7" fmla="*/ 36 h 136"/>
              <a:gd name="T8" fmla="*/ 36 w 73"/>
              <a:gd name="T9" fmla="*/ 0 h 136"/>
              <a:gd name="T10" fmla="*/ 72 w 73"/>
              <a:gd name="T11" fmla="*/ 36 h 136"/>
              <a:gd name="T12" fmla="*/ 72 w 73"/>
              <a:gd name="T13" fmla="*/ 99 h 136"/>
              <a:gd name="T14" fmla="*/ 36 w 73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36">
                <a:moveTo>
                  <a:pt x="36" y="135"/>
                </a:moveTo>
                <a:lnTo>
                  <a:pt x="36" y="135"/>
                </a:lnTo>
                <a:cubicBezTo>
                  <a:pt x="18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17"/>
                  <a:pt x="54" y="135"/>
                  <a:pt x="36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53">
            <a:extLst>
              <a:ext uri="{FF2B5EF4-FFF2-40B4-BE49-F238E27FC236}">
                <a16:creationId xmlns:a16="http://schemas.microsoft.com/office/drawing/2014/main" id="{5DBAFED6-FCCF-8D4D-BD1D-4C59394C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134" y="8108064"/>
            <a:ext cx="299161" cy="299161"/>
          </a:xfrm>
          <a:custGeom>
            <a:avLst/>
            <a:gdLst>
              <a:gd name="T0" fmla="*/ 271 w 308"/>
              <a:gd name="T1" fmla="*/ 307 h 308"/>
              <a:gd name="T2" fmla="*/ 271 w 308"/>
              <a:gd name="T3" fmla="*/ 307 h 308"/>
              <a:gd name="T4" fmla="*/ 244 w 308"/>
              <a:gd name="T5" fmla="*/ 298 h 308"/>
              <a:gd name="T6" fmla="*/ 18 w 308"/>
              <a:gd name="T7" fmla="*/ 72 h 308"/>
              <a:gd name="T8" fmla="*/ 18 w 308"/>
              <a:gd name="T9" fmla="*/ 18 h 308"/>
              <a:gd name="T10" fmla="*/ 72 w 308"/>
              <a:gd name="T11" fmla="*/ 18 h 308"/>
              <a:gd name="T12" fmla="*/ 298 w 308"/>
              <a:gd name="T13" fmla="*/ 244 h 308"/>
              <a:gd name="T14" fmla="*/ 298 w 308"/>
              <a:gd name="T15" fmla="*/ 298 h 308"/>
              <a:gd name="T16" fmla="*/ 271 w 308"/>
              <a:gd name="T17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308">
                <a:moveTo>
                  <a:pt x="271" y="307"/>
                </a:moveTo>
                <a:lnTo>
                  <a:pt x="271" y="307"/>
                </a:lnTo>
                <a:cubicBezTo>
                  <a:pt x="262" y="307"/>
                  <a:pt x="253" y="307"/>
                  <a:pt x="244" y="298"/>
                </a:cubicBezTo>
                <a:cubicBezTo>
                  <a:pt x="18" y="72"/>
                  <a:pt x="18" y="72"/>
                  <a:pt x="18" y="72"/>
                </a:cubicBezTo>
                <a:cubicBezTo>
                  <a:pt x="0" y="54"/>
                  <a:pt x="0" y="36"/>
                  <a:pt x="18" y="18"/>
                </a:cubicBezTo>
                <a:cubicBezTo>
                  <a:pt x="36" y="0"/>
                  <a:pt x="54" y="0"/>
                  <a:pt x="72" y="18"/>
                </a:cubicBezTo>
                <a:cubicBezTo>
                  <a:pt x="298" y="244"/>
                  <a:pt x="298" y="244"/>
                  <a:pt x="298" y="244"/>
                </a:cubicBezTo>
                <a:cubicBezTo>
                  <a:pt x="307" y="253"/>
                  <a:pt x="307" y="280"/>
                  <a:pt x="298" y="298"/>
                </a:cubicBezTo>
                <a:cubicBezTo>
                  <a:pt x="289" y="307"/>
                  <a:pt x="280" y="307"/>
                  <a:pt x="271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54">
            <a:extLst>
              <a:ext uri="{FF2B5EF4-FFF2-40B4-BE49-F238E27FC236}">
                <a16:creationId xmlns:a16="http://schemas.microsoft.com/office/drawing/2014/main" id="{DDD48091-3750-C149-A722-366C1F6D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6095" y="8116612"/>
            <a:ext cx="299161" cy="290613"/>
          </a:xfrm>
          <a:custGeom>
            <a:avLst/>
            <a:gdLst>
              <a:gd name="T0" fmla="*/ 45 w 308"/>
              <a:gd name="T1" fmla="*/ 298 h 299"/>
              <a:gd name="T2" fmla="*/ 45 w 308"/>
              <a:gd name="T3" fmla="*/ 298 h 299"/>
              <a:gd name="T4" fmla="*/ 18 w 308"/>
              <a:gd name="T5" fmla="*/ 289 h 299"/>
              <a:gd name="T6" fmla="*/ 18 w 308"/>
              <a:gd name="T7" fmla="*/ 235 h 299"/>
              <a:gd name="T8" fmla="*/ 235 w 308"/>
              <a:gd name="T9" fmla="*/ 18 h 299"/>
              <a:gd name="T10" fmla="*/ 289 w 308"/>
              <a:gd name="T11" fmla="*/ 18 h 299"/>
              <a:gd name="T12" fmla="*/ 289 w 308"/>
              <a:gd name="T13" fmla="*/ 72 h 299"/>
              <a:gd name="T14" fmla="*/ 72 w 308"/>
              <a:gd name="T15" fmla="*/ 289 h 299"/>
              <a:gd name="T16" fmla="*/ 45 w 308"/>
              <a:gd name="T17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" h="299">
                <a:moveTo>
                  <a:pt x="45" y="298"/>
                </a:moveTo>
                <a:lnTo>
                  <a:pt x="45" y="298"/>
                </a:lnTo>
                <a:cubicBezTo>
                  <a:pt x="36" y="298"/>
                  <a:pt x="27" y="298"/>
                  <a:pt x="18" y="289"/>
                </a:cubicBezTo>
                <a:cubicBezTo>
                  <a:pt x="0" y="271"/>
                  <a:pt x="0" y="244"/>
                  <a:pt x="18" y="235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53" y="0"/>
                  <a:pt x="271" y="0"/>
                  <a:pt x="289" y="18"/>
                </a:cubicBezTo>
                <a:cubicBezTo>
                  <a:pt x="307" y="27"/>
                  <a:pt x="307" y="54"/>
                  <a:pt x="289" y="72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63" y="298"/>
                  <a:pt x="54" y="298"/>
                  <a:pt x="45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55">
            <a:extLst>
              <a:ext uri="{FF2B5EF4-FFF2-40B4-BE49-F238E27FC236}">
                <a16:creationId xmlns:a16="http://schemas.microsoft.com/office/drawing/2014/main" id="{A0EE083D-3C19-9247-89D8-B18EDCED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6095" y="8326026"/>
            <a:ext cx="81199" cy="406003"/>
          </a:xfrm>
          <a:custGeom>
            <a:avLst/>
            <a:gdLst>
              <a:gd name="T0" fmla="*/ 45 w 82"/>
              <a:gd name="T1" fmla="*/ 416 h 417"/>
              <a:gd name="T2" fmla="*/ 45 w 82"/>
              <a:gd name="T3" fmla="*/ 416 h 417"/>
              <a:gd name="T4" fmla="*/ 0 w 82"/>
              <a:gd name="T5" fmla="*/ 380 h 417"/>
              <a:gd name="T6" fmla="*/ 0 w 82"/>
              <a:gd name="T7" fmla="*/ 46 h 417"/>
              <a:gd name="T8" fmla="*/ 45 w 82"/>
              <a:gd name="T9" fmla="*/ 0 h 417"/>
              <a:gd name="T10" fmla="*/ 45 w 82"/>
              <a:gd name="T11" fmla="*/ 0 h 417"/>
              <a:gd name="T12" fmla="*/ 81 w 82"/>
              <a:gd name="T13" fmla="*/ 46 h 417"/>
              <a:gd name="T14" fmla="*/ 81 w 82"/>
              <a:gd name="T15" fmla="*/ 380 h 417"/>
              <a:gd name="T16" fmla="*/ 45 w 82"/>
              <a:gd name="T17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417">
                <a:moveTo>
                  <a:pt x="45" y="416"/>
                </a:moveTo>
                <a:lnTo>
                  <a:pt x="45" y="416"/>
                </a:lnTo>
                <a:cubicBezTo>
                  <a:pt x="18" y="416"/>
                  <a:pt x="0" y="398"/>
                  <a:pt x="0" y="38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lnTo>
                  <a:pt x="45" y="0"/>
                </a:lnTo>
                <a:cubicBezTo>
                  <a:pt x="63" y="0"/>
                  <a:pt x="81" y="19"/>
                  <a:pt x="81" y="46"/>
                </a:cubicBezTo>
                <a:cubicBezTo>
                  <a:pt x="81" y="380"/>
                  <a:pt x="81" y="380"/>
                  <a:pt x="81" y="380"/>
                </a:cubicBezTo>
                <a:cubicBezTo>
                  <a:pt x="81" y="398"/>
                  <a:pt x="63" y="416"/>
                  <a:pt x="45" y="4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56">
            <a:extLst>
              <a:ext uri="{FF2B5EF4-FFF2-40B4-BE49-F238E27FC236}">
                <a16:creationId xmlns:a16="http://schemas.microsoft.com/office/drawing/2014/main" id="{1CB24E2F-7C42-A045-A3D4-2C9722B9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526" y="8441415"/>
            <a:ext cx="290613" cy="72655"/>
          </a:xfrm>
          <a:custGeom>
            <a:avLst/>
            <a:gdLst>
              <a:gd name="T0" fmla="*/ 262 w 299"/>
              <a:gd name="T1" fmla="*/ 72 h 73"/>
              <a:gd name="T2" fmla="*/ 262 w 299"/>
              <a:gd name="T3" fmla="*/ 72 h 73"/>
              <a:gd name="T4" fmla="*/ 36 w 299"/>
              <a:gd name="T5" fmla="*/ 72 h 73"/>
              <a:gd name="T6" fmla="*/ 0 w 299"/>
              <a:gd name="T7" fmla="*/ 36 h 73"/>
              <a:gd name="T8" fmla="*/ 36 w 299"/>
              <a:gd name="T9" fmla="*/ 0 h 73"/>
              <a:gd name="T10" fmla="*/ 262 w 299"/>
              <a:gd name="T11" fmla="*/ 0 h 73"/>
              <a:gd name="T12" fmla="*/ 298 w 299"/>
              <a:gd name="T13" fmla="*/ 36 h 73"/>
              <a:gd name="T14" fmla="*/ 262 w 299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" h="73">
                <a:moveTo>
                  <a:pt x="262" y="72"/>
                </a:moveTo>
                <a:lnTo>
                  <a:pt x="262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0" y="0"/>
                  <a:pt x="298" y="18"/>
                  <a:pt x="298" y="36"/>
                </a:cubicBezTo>
                <a:cubicBezTo>
                  <a:pt x="298" y="54"/>
                  <a:pt x="280" y="72"/>
                  <a:pt x="262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57">
            <a:extLst>
              <a:ext uri="{FF2B5EF4-FFF2-40B4-BE49-F238E27FC236}">
                <a16:creationId xmlns:a16="http://schemas.microsoft.com/office/drawing/2014/main" id="{F55BDD03-3803-6A44-B316-29CA7C6D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526" y="8543984"/>
            <a:ext cx="290613" cy="81202"/>
          </a:xfrm>
          <a:custGeom>
            <a:avLst/>
            <a:gdLst>
              <a:gd name="T0" fmla="*/ 262 w 299"/>
              <a:gd name="T1" fmla="*/ 82 h 83"/>
              <a:gd name="T2" fmla="*/ 262 w 299"/>
              <a:gd name="T3" fmla="*/ 82 h 83"/>
              <a:gd name="T4" fmla="*/ 36 w 299"/>
              <a:gd name="T5" fmla="*/ 82 h 83"/>
              <a:gd name="T6" fmla="*/ 0 w 299"/>
              <a:gd name="T7" fmla="*/ 46 h 83"/>
              <a:gd name="T8" fmla="*/ 36 w 299"/>
              <a:gd name="T9" fmla="*/ 0 h 83"/>
              <a:gd name="T10" fmla="*/ 262 w 299"/>
              <a:gd name="T11" fmla="*/ 0 h 83"/>
              <a:gd name="T12" fmla="*/ 298 w 299"/>
              <a:gd name="T13" fmla="*/ 46 h 83"/>
              <a:gd name="T14" fmla="*/ 262 w 299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" h="83">
                <a:moveTo>
                  <a:pt x="262" y="82"/>
                </a:moveTo>
                <a:lnTo>
                  <a:pt x="262" y="82"/>
                </a:lnTo>
                <a:cubicBezTo>
                  <a:pt x="36" y="82"/>
                  <a:pt x="36" y="82"/>
                  <a:pt x="36" y="82"/>
                </a:cubicBezTo>
                <a:cubicBezTo>
                  <a:pt x="18" y="82"/>
                  <a:pt x="0" y="64"/>
                  <a:pt x="0" y="46"/>
                </a:cubicBezTo>
                <a:cubicBezTo>
                  <a:pt x="0" y="18"/>
                  <a:pt x="18" y="0"/>
                  <a:pt x="3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0" y="0"/>
                  <a:pt x="298" y="18"/>
                  <a:pt x="298" y="46"/>
                </a:cubicBezTo>
                <a:cubicBezTo>
                  <a:pt x="298" y="64"/>
                  <a:pt x="280" y="82"/>
                  <a:pt x="262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C341A89A-D4E0-7543-949B-95FC66D0CBB0}"/>
              </a:ext>
            </a:extLst>
          </p:cNvPr>
          <p:cNvSpPr txBox="1"/>
          <p:nvPr/>
        </p:nvSpPr>
        <p:spPr>
          <a:xfrm>
            <a:off x="8298981" y="1141883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467" name="CuadroTexto 466">
            <a:extLst>
              <a:ext uri="{FF2B5EF4-FFF2-40B4-BE49-F238E27FC236}">
                <a16:creationId xmlns:a16="http://schemas.microsoft.com/office/drawing/2014/main" id="{2E9BD9F9-FAA9-6B41-80A9-9DC99BEB9433}"/>
              </a:ext>
            </a:extLst>
          </p:cNvPr>
          <p:cNvSpPr txBox="1"/>
          <p:nvPr/>
        </p:nvSpPr>
        <p:spPr>
          <a:xfrm>
            <a:off x="2451398" y="265730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00590418-E796-EA45-AC64-53C0F8A82713}"/>
              </a:ext>
            </a:extLst>
          </p:cNvPr>
          <p:cNvSpPr txBox="1"/>
          <p:nvPr/>
        </p:nvSpPr>
        <p:spPr>
          <a:xfrm flipH="1">
            <a:off x="15414383" y="493068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507D59-B5EB-2047-8CAC-ECFB857AA047}"/>
              </a:ext>
            </a:extLst>
          </p:cNvPr>
          <p:cNvSpPr/>
          <p:nvPr/>
        </p:nvSpPr>
        <p:spPr>
          <a:xfrm flipH="1">
            <a:off x="15414381" y="557701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A946A14-4378-BA46-A6F2-A764FBEC7650}"/>
              </a:ext>
            </a:extLst>
          </p:cNvPr>
          <p:cNvSpPr txBox="1"/>
          <p:nvPr/>
        </p:nvSpPr>
        <p:spPr>
          <a:xfrm flipH="1">
            <a:off x="16020725" y="725575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A0B00B-ACA2-A74A-BB54-498C7DC4F783}"/>
              </a:ext>
            </a:extLst>
          </p:cNvPr>
          <p:cNvSpPr/>
          <p:nvPr/>
        </p:nvSpPr>
        <p:spPr>
          <a:xfrm flipH="1">
            <a:off x="16020723" y="790208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4132417-0A25-F94F-B0FB-C8F7B529E559}"/>
              </a:ext>
            </a:extLst>
          </p:cNvPr>
          <p:cNvSpPr txBox="1"/>
          <p:nvPr/>
        </p:nvSpPr>
        <p:spPr>
          <a:xfrm>
            <a:off x="5586869" y="55265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208407-5A0C-914D-A253-2F14021BAD3E}"/>
              </a:ext>
            </a:extLst>
          </p:cNvPr>
          <p:cNvSpPr/>
          <p:nvPr/>
        </p:nvSpPr>
        <p:spPr>
          <a:xfrm>
            <a:off x="3773403" y="6172860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5D71928D-8106-D245-9957-5B1A69E5C953}"/>
              </a:ext>
            </a:extLst>
          </p:cNvPr>
          <p:cNvSpPr txBox="1"/>
          <p:nvPr/>
        </p:nvSpPr>
        <p:spPr>
          <a:xfrm>
            <a:off x="5962328" y="744146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2CA36C-ABE6-BD4C-86F2-190C1C07905F}"/>
              </a:ext>
            </a:extLst>
          </p:cNvPr>
          <p:cNvSpPr/>
          <p:nvPr/>
        </p:nvSpPr>
        <p:spPr>
          <a:xfrm>
            <a:off x="4148862" y="808779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 1">
            <a:extLst>
              <a:ext uri="{FF2B5EF4-FFF2-40B4-BE49-F238E27FC236}">
                <a16:creationId xmlns:a16="http://schemas.microsoft.com/office/drawing/2014/main" id="{54C72DDC-AF41-AB43-BFCE-339E7512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256" y="6295804"/>
            <a:ext cx="1613984" cy="6211136"/>
          </a:xfrm>
          <a:custGeom>
            <a:avLst/>
            <a:gdLst>
              <a:gd name="T0" fmla="*/ 1716 w 1717"/>
              <a:gd name="T1" fmla="*/ 6600 h 6601"/>
              <a:gd name="T2" fmla="*/ 0 w 1717"/>
              <a:gd name="T3" fmla="*/ 6600 h 6601"/>
              <a:gd name="T4" fmla="*/ 283 w 1717"/>
              <a:gd name="T5" fmla="*/ 0 h 6601"/>
              <a:gd name="T6" fmla="*/ 1442 w 1717"/>
              <a:gd name="T7" fmla="*/ 0 h 6601"/>
              <a:gd name="T8" fmla="*/ 1716 w 1717"/>
              <a:gd name="T9" fmla="*/ 660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7" h="6601">
                <a:moveTo>
                  <a:pt x="1716" y="6600"/>
                </a:moveTo>
                <a:lnTo>
                  <a:pt x="0" y="6600"/>
                </a:lnTo>
                <a:lnTo>
                  <a:pt x="283" y="0"/>
                </a:lnTo>
                <a:lnTo>
                  <a:pt x="1442" y="0"/>
                </a:lnTo>
                <a:lnTo>
                  <a:pt x="1716" y="6600"/>
                </a:lnTo>
              </a:path>
            </a:pathLst>
          </a:custGeom>
          <a:solidFill>
            <a:srgbClr val="8489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E70FC746-5C2F-D94E-B356-F52EC558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256" y="6295804"/>
            <a:ext cx="1613984" cy="6211136"/>
          </a:xfrm>
          <a:custGeom>
            <a:avLst/>
            <a:gdLst>
              <a:gd name="T0" fmla="*/ 1716 w 1717"/>
              <a:gd name="T1" fmla="*/ 6600 h 6601"/>
              <a:gd name="T2" fmla="*/ 0 w 1717"/>
              <a:gd name="T3" fmla="*/ 6600 h 6601"/>
              <a:gd name="T4" fmla="*/ 283 w 1717"/>
              <a:gd name="T5" fmla="*/ 0 h 6601"/>
              <a:gd name="T6" fmla="*/ 1442 w 1717"/>
              <a:gd name="T7" fmla="*/ 0 h 6601"/>
              <a:gd name="T8" fmla="*/ 1716 w 1717"/>
              <a:gd name="T9" fmla="*/ 6600 h 6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7" h="6601">
                <a:moveTo>
                  <a:pt x="1716" y="6600"/>
                </a:moveTo>
                <a:lnTo>
                  <a:pt x="0" y="6600"/>
                </a:lnTo>
                <a:lnTo>
                  <a:pt x="283" y="0"/>
                </a:lnTo>
                <a:lnTo>
                  <a:pt x="1442" y="0"/>
                </a:lnTo>
                <a:lnTo>
                  <a:pt x="1716" y="660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70">
            <a:extLst>
              <a:ext uri="{FF2B5EF4-FFF2-40B4-BE49-F238E27FC236}">
                <a16:creationId xmlns:a16="http://schemas.microsoft.com/office/drawing/2014/main" id="{7CE437E5-978B-0743-8DBC-8F5F427D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500" y="2756658"/>
            <a:ext cx="2066230" cy="1199079"/>
          </a:xfrm>
          <a:custGeom>
            <a:avLst/>
            <a:gdLst>
              <a:gd name="T0" fmla="*/ 0 w 2195"/>
              <a:gd name="T1" fmla="*/ 0 h 1275"/>
              <a:gd name="T2" fmla="*/ 0 w 2195"/>
              <a:gd name="T3" fmla="*/ 0 h 1275"/>
              <a:gd name="T4" fmla="*/ 540 w 2195"/>
              <a:gd name="T5" fmla="*/ 141 h 1275"/>
              <a:gd name="T6" fmla="*/ 1593 w 2195"/>
              <a:gd name="T7" fmla="*/ 743 h 1275"/>
              <a:gd name="T8" fmla="*/ 1894 w 2195"/>
              <a:gd name="T9" fmla="*/ 1132 h 1275"/>
              <a:gd name="T10" fmla="*/ 2194 w 2195"/>
              <a:gd name="T11" fmla="*/ 1274 h 1275"/>
              <a:gd name="T12" fmla="*/ 0 w 2195"/>
              <a:gd name="T13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1275">
                <a:moveTo>
                  <a:pt x="0" y="0"/>
                </a:moveTo>
                <a:lnTo>
                  <a:pt x="0" y="0"/>
                </a:lnTo>
                <a:cubicBezTo>
                  <a:pt x="186" y="35"/>
                  <a:pt x="372" y="79"/>
                  <a:pt x="540" y="141"/>
                </a:cubicBezTo>
                <a:cubicBezTo>
                  <a:pt x="974" y="283"/>
                  <a:pt x="1336" y="486"/>
                  <a:pt x="1593" y="743"/>
                </a:cubicBezTo>
                <a:cubicBezTo>
                  <a:pt x="1717" y="858"/>
                  <a:pt x="1823" y="991"/>
                  <a:pt x="1894" y="1132"/>
                </a:cubicBezTo>
                <a:cubicBezTo>
                  <a:pt x="2000" y="1177"/>
                  <a:pt x="2097" y="1221"/>
                  <a:pt x="2194" y="1274"/>
                </a:cubicBezTo>
                <a:cubicBezTo>
                  <a:pt x="2159" y="584"/>
                  <a:pt x="1195" y="17"/>
                  <a:pt x="0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71">
            <a:extLst>
              <a:ext uri="{FF2B5EF4-FFF2-40B4-BE49-F238E27FC236}">
                <a16:creationId xmlns:a16="http://schemas.microsoft.com/office/drawing/2014/main" id="{6A3E9CB1-BCA0-7B40-A63D-8096DCB8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591" y="4105102"/>
            <a:ext cx="1431426" cy="2107721"/>
          </a:xfrm>
          <a:custGeom>
            <a:avLst/>
            <a:gdLst>
              <a:gd name="T0" fmla="*/ 557 w 1523"/>
              <a:gd name="T1" fmla="*/ 0 h 2240"/>
              <a:gd name="T2" fmla="*/ 557 w 1523"/>
              <a:gd name="T3" fmla="*/ 0 h 2240"/>
              <a:gd name="T4" fmla="*/ 389 w 1523"/>
              <a:gd name="T5" fmla="*/ 0 h 2240"/>
              <a:gd name="T6" fmla="*/ 292 w 1523"/>
              <a:gd name="T7" fmla="*/ 0 h 2240"/>
              <a:gd name="T8" fmla="*/ 115 w 1523"/>
              <a:gd name="T9" fmla="*/ 53 h 2240"/>
              <a:gd name="T10" fmla="*/ 239 w 1523"/>
              <a:gd name="T11" fmla="*/ 319 h 2240"/>
              <a:gd name="T12" fmla="*/ 301 w 1523"/>
              <a:gd name="T13" fmla="*/ 681 h 2240"/>
              <a:gd name="T14" fmla="*/ 301 w 1523"/>
              <a:gd name="T15" fmla="*/ 681 h 2240"/>
              <a:gd name="T16" fmla="*/ 301 w 1523"/>
              <a:gd name="T17" fmla="*/ 681 h 2240"/>
              <a:gd name="T18" fmla="*/ 239 w 1523"/>
              <a:gd name="T19" fmla="*/ 1035 h 2240"/>
              <a:gd name="T20" fmla="*/ 71 w 1523"/>
              <a:gd name="T21" fmla="*/ 1372 h 2240"/>
              <a:gd name="T22" fmla="*/ 0 w 1523"/>
              <a:gd name="T23" fmla="*/ 1451 h 2240"/>
              <a:gd name="T24" fmla="*/ 1141 w 1523"/>
              <a:gd name="T25" fmla="*/ 2239 h 2240"/>
              <a:gd name="T26" fmla="*/ 1522 w 1523"/>
              <a:gd name="T27" fmla="*/ 2035 h 2240"/>
              <a:gd name="T28" fmla="*/ 1478 w 1523"/>
              <a:gd name="T29" fmla="*/ 1779 h 2240"/>
              <a:gd name="T30" fmla="*/ 1522 w 1523"/>
              <a:gd name="T31" fmla="*/ 1522 h 2240"/>
              <a:gd name="T32" fmla="*/ 973 w 1523"/>
              <a:gd name="T33" fmla="*/ 1141 h 2240"/>
              <a:gd name="T34" fmla="*/ 601 w 1523"/>
              <a:gd name="T35" fmla="*/ 584 h 2240"/>
              <a:gd name="T36" fmla="*/ 539 w 1523"/>
              <a:gd name="T37" fmla="*/ 221 h 2240"/>
              <a:gd name="T38" fmla="*/ 557 w 1523"/>
              <a:gd name="T39" fmla="*/ 0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23" h="2240">
                <a:moveTo>
                  <a:pt x="557" y="0"/>
                </a:moveTo>
                <a:lnTo>
                  <a:pt x="557" y="0"/>
                </a:lnTo>
                <a:cubicBezTo>
                  <a:pt x="504" y="0"/>
                  <a:pt x="451" y="0"/>
                  <a:pt x="389" y="0"/>
                </a:cubicBezTo>
                <a:cubicBezTo>
                  <a:pt x="363" y="0"/>
                  <a:pt x="327" y="0"/>
                  <a:pt x="292" y="0"/>
                </a:cubicBezTo>
                <a:cubicBezTo>
                  <a:pt x="230" y="18"/>
                  <a:pt x="168" y="36"/>
                  <a:pt x="115" y="53"/>
                </a:cubicBezTo>
                <a:cubicBezTo>
                  <a:pt x="168" y="142"/>
                  <a:pt x="212" y="230"/>
                  <a:pt x="239" y="319"/>
                </a:cubicBezTo>
                <a:cubicBezTo>
                  <a:pt x="283" y="434"/>
                  <a:pt x="301" y="558"/>
                  <a:pt x="301" y="681"/>
                </a:cubicBezTo>
                <a:lnTo>
                  <a:pt x="301" y="681"/>
                </a:lnTo>
                <a:lnTo>
                  <a:pt x="301" y="681"/>
                </a:lnTo>
                <a:cubicBezTo>
                  <a:pt x="301" y="805"/>
                  <a:pt x="283" y="920"/>
                  <a:pt x="239" y="1035"/>
                </a:cubicBezTo>
                <a:cubicBezTo>
                  <a:pt x="203" y="1150"/>
                  <a:pt x="141" y="1265"/>
                  <a:pt x="71" y="1372"/>
                </a:cubicBezTo>
                <a:cubicBezTo>
                  <a:pt x="44" y="1398"/>
                  <a:pt x="26" y="1425"/>
                  <a:pt x="0" y="1451"/>
                </a:cubicBezTo>
                <a:cubicBezTo>
                  <a:pt x="539" y="1610"/>
                  <a:pt x="955" y="1903"/>
                  <a:pt x="1141" y="2239"/>
                </a:cubicBezTo>
                <a:cubicBezTo>
                  <a:pt x="1247" y="2168"/>
                  <a:pt x="1380" y="2097"/>
                  <a:pt x="1522" y="2035"/>
                </a:cubicBezTo>
                <a:cubicBezTo>
                  <a:pt x="1495" y="1947"/>
                  <a:pt x="1478" y="1867"/>
                  <a:pt x="1478" y="1779"/>
                </a:cubicBezTo>
                <a:cubicBezTo>
                  <a:pt x="1478" y="1690"/>
                  <a:pt x="1495" y="1610"/>
                  <a:pt x="1522" y="1522"/>
                </a:cubicBezTo>
                <a:cubicBezTo>
                  <a:pt x="1309" y="1416"/>
                  <a:pt x="1124" y="1283"/>
                  <a:pt x="973" y="1141"/>
                </a:cubicBezTo>
                <a:cubicBezTo>
                  <a:pt x="796" y="973"/>
                  <a:pt x="672" y="788"/>
                  <a:pt x="601" y="584"/>
                </a:cubicBezTo>
                <a:cubicBezTo>
                  <a:pt x="557" y="469"/>
                  <a:pt x="539" y="345"/>
                  <a:pt x="539" y="221"/>
                </a:cubicBezTo>
                <a:cubicBezTo>
                  <a:pt x="539" y="150"/>
                  <a:pt x="548" y="71"/>
                  <a:pt x="557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72">
            <a:extLst>
              <a:ext uri="{FF2B5EF4-FFF2-40B4-BE49-F238E27FC236}">
                <a16:creationId xmlns:a16="http://schemas.microsoft.com/office/drawing/2014/main" id="{B713E5B3-EE78-2041-A71A-85480EDC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244" y="6187929"/>
            <a:ext cx="651403" cy="344370"/>
          </a:xfrm>
          <a:custGeom>
            <a:avLst/>
            <a:gdLst>
              <a:gd name="T0" fmla="*/ 62 w 691"/>
              <a:gd name="T1" fmla="*/ 0 h 364"/>
              <a:gd name="T2" fmla="*/ 62 w 691"/>
              <a:gd name="T3" fmla="*/ 0 h 364"/>
              <a:gd name="T4" fmla="*/ 0 w 691"/>
              <a:gd name="T5" fmla="*/ 133 h 364"/>
              <a:gd name="T6" fmla="*/ 372 w 691"/>
              <a:gd name="T7" fmla="*/ 239 h 364"/>
              <a:gd name="T8" fmla="*/ 690 w 691"/>
              <a:gd name="T9" fmla="*/ 363 h 364"/>
              <a:gd name="T10" fmla="*/ 690 w 691"/>
              <a:gd name="T11" fmla="*/ 212 h 364"/>
              <a:gd name="T12" fmla="*/ 62 w 691"/>
              <a:gd name="T13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364">
                <a:moveTo>
                  <a:pt x="62" y="0"/>
                </a:moveTo>
                <a:lnTo>
                  <a:pt x="62" y="0"/>
                </a:lnTo>
                <a:cubicBezTo>
                  <a:pt x="44" y="44"/>
                  <a:pt x="27" y="89"/>
                  <a:pt x="0" y="133"/>
                </a:cubicBezTo>
                <a:cubicBezTo>
                  <a:pt x="124" y="168"/>
                  <a:pt x="248" y="204"/>
                  <a:pt x="372" y="239"/>
                </a:cubicBezTo>
                <a:cubicBezTo>
                  <a:pt x="478" y="274"/>
                  <a:pt x="584" y="319"/>
                  <a:pt x="690" y="363"/>
                </a:cubicBezTo>
                <a:cubicBezTo>
                  <a:pt x="690" y="212"/>
                  <a:pt x="690" y="212"/>
                  <a:pt x="690" y="212"/>
                </a:cubicBezTo>
                <a:cubicBezTo>
                  <a:pt x="460" y="159"/>
                  <a:pt x="248" y="89"/>
                  <a:pt x="6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73">
            <a:extLst>
              <a:ext uri="{FF2B5EF4-FFF2-40B4-BE49-F238E27FC236}">
                <a16:creationId xmlns:a16="http://schemas.microsoft.com/office/drawing/2014/main" id="{6257FD37-4838-3748-B385-FF5ADE11E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497" y="6387083"/>
            <a:ext cx="394162" cy="265540"/>
          </a:xfrm>
          <a:custGeom>
            <a:avLst/>
            <a:gdLst>
              <a:gd name="T0" fmla="*/ 0 w 417"/>
              <a:gd name="T1" fmla="*/ 0 h 284"/>
              <a:gd name="T2" fmla="*/ 0 w 417"/>
              <a:gd name="T3" fmla="*/ 0 h 284"/>
              <a:gd name="T4" fmla="*/ 0 w 417"/>
              <a:gd name="T5" fmla="*/ 151 h 284"/>
              <a:gd name="T6" fmla="*/ 257 w 417"/>
              <a:gd name="T7" fmla="*/ 283 h 284"/>
              <a:gd name="T8" fmla="*/ 416 w 417"/>
              <a:gd name="T9" fmla="*/ 62 h 284"/>
              <a:gd name="T10" fmla="*/ 0 w 417"/>
              <a:gd name="T11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284">
                <a:moveTo>
                  <a:pt x="0" y="0"/>
                </a:moveTo>
                <a:lnTo>
                  <a:pt x="0" y="0"/>
                </a:lnTo>
                <a:cubicBezTo>
                  <a:pt x="0" y="151"/>
                  <a:pt x="0" y="151"/>
                  <a:pt x="0" y="151"/>
                </a:cubicBezTo>
                <a:cubicBezTo>
                  <a:pt x="89" y="195"/>
                  <a:pt x="177" y="239"/>
                  <a:pt x="257" y="283"/>
                </a:cubicBezTo>
                <a:cubicBezTo>
                  <a:pt x="301" y="204"/>
                  <a:pt x="354" y="133"/>
                  <a:pt x="416" y="62"/>
                </a:cubicBezTo>
                <a:cubicBezTo>
                  <a:pt x="274" y="54"/>
                  <a:pt x="133" y="27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74">
            <a:extLst>
              <a:ext uri="{FF2B5EF4-FFF2-40B4-BE49-F238E27FC236}">
                <a16:creationId xmlns:a16="http://schemas.microsoft.com/office/drawing/2014/main" id="{E8E27DEF-C7E6-3348-9986-BACA7CCE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331" y="5470141"/>
            <a:ext cx="1248867" cy="916943"/>
          </a:xfrm>
          <a:custGeom>
            <a:avLst/>
            <a:gdLst>
              <a:gd name="T0" fmla="*/ 186 w 1328"/>
              <a:gd name="T1" fmla="*/ 0 h 974"/>
              <a:gd name="T2" fmla="*/ 186 w 1328"/>
              <a:gd name="T3" fmla="*/ 0 h 974"/>
              <a:gd name="T4" fmla="*/ 0 w 1328"/>
              <a:gd name="T5" fmla="*/ 195 h 974"/>
              <a:gd name="T6" fmla="*/ 53 w 1328"/>
              <a:gd name="T7" fmla="*/ 469 h 974"/>
              <a:gd name="T8" fmla="*/ 0 w 1328"/>
              <a:gd name="T9" fmla="*/ 761 h 974"/>
              <a:gd name="T10" fmla="*/ 628 w 1328"/>
              <a:gd name="T11" fmla="*/ 973 h 974"/>
              <a:gd name="T12" fmla="*/ 637 w 1328"/>
              <a:gd name="T13" fmla="*/ 876 h 974"/>
              <a:gd name="T14" fmla="*/ 1212 w 1328"/>
              <a:gd name="T15" fmla="*/ 876 h 974"/>
              <a:gd name="T16" fmla="*/ 1327 w 1328"/>
              <a:gd name="T17" fmla="*/ 788 h 974"/>
              <a:gd name="T18" fmla="*/ 186 w 1328"/>
              <a:gd name="T19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8" h="974">
                <a:moveTo>
                  <a:pt x="186" y="0"/>
                </a:moveTo>
                <a:lnTo>
                  <a:pt x="186" y="0"/>
                </a:lnTo>
                <a:cubicBezTo>
                  <a:pt x="133" y="71"/>
                  <a:pt x="71" y="133"/>
                  <a:pt x="0" y="195"/>
                </a:cubicBezTo>
                <a:cubicBezTo>
                  <a:pt x="35" y="283"/>
                  <a:pt x="53" y="372"/>
                  <a:pt x="53" y="469"/>
                </a:cubicBezTo>
                <a:cubicBezTo>
                  <a:pt x="53" y="575"/>
                  <a:pt x="35" y="673"/>
                  <a:pt x="0" y="761"/>
                </a:cubicBezTo>
                <a:cubicBezTo>
                  <a:pt x="186" y="850"/>
                  <a:pt x="398" y="920"/>
                  <a:pt x="628" y="973"/>
                </a:cubicBezTo>
                <a:cubicBezTo>
                  <a:pt x="637" y="876"/>
                  <a:pt x="637" y="876"/>
                  <a:pt x="637" y="876"/>
                </a:cubicBezTo>
                <a:cubicBezTo>
                  <a:pt x="1212" y="876"/>
                  <a:pt x="1212" y="876"/>
                  <a:pt x="1212" y="876"/>
                </a:cubicBezTo>
                <a:cubicBezTo>
                  <a:pt x="1248" y="841"/>
                  <a:pt x="1283" y="814"/>
                  <a:pt x="1327" y="788"/>
                </a:cubicBezTo>
                <a:cubicBezTo>
                  <a:pt x="1141" y="452"/>
                  <a:pt x="725" y="159"/>
                  <a:pt x="18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75">
            <a:extLst>
              <a:ext uri="{FF2B5EF4-FFF2-40B4-BE49-F238E27FC236}">
                <a16:creationId xmlns:a16="http://schemas.microsoft.com/office/drawing/2014/main" id="{07AABA6A-CAE7-8040-9F10-53765E24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497" y="6295804"/>
            <a:ext cx="551826" cy="149366"/>
          </a:xfrm>
          <a:custGeom>
            <a:avLst/>
            <a:gdLst>
              <a:gd name="T0" fmla="*/ 584 w 585"/>
              <a:gd name="T1" fmla="*/ 0 h 160"/>
              <a:gd name="T2" fmla="*/ 584 w 585"/>
              <a:gd name="T3" fmla="*/ 0 h 160"/>
              <a:gd name="T4" fmla="*/ 9 w 585"/>
              <a:gd name="T5" fmla="*/ 0 h 160"/>
              <a:gd name="T6" fmla="*/ 0 w 585"/>
              <a:gd name="T7" fmla="*/ 97 h 160"/>
              <a:gd name="T8" fmla="*/ 416 w 585"/>
              <a:gd name="T9" fmla="*/ 159 h 160"/>
              <a:gd name="T10" fmla="*/ 584 w 585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5" h="160">
                <a:moveTo>
                  <a:pt x="584" y="0"/>
                </a:moveTo>
                <a:lnTo>
                  <a:pt x="584" y="0"/>
                </a:lnTo>
                <a:cubicBezTo>
                  <a:pt x="9" y="0"/>
                  <a:pt x="9" y="0"/>
                  <a:pt x="9" y="0"/>
                </a:cubicBezTo>
                <a:cubicBezTo>
                  <a:pt x="0" y="97"/>
                  <a:pt x="0" y="97"/>
                  <a:pt x="0" y="97"/>
                </a:cubicBezTo>
                <a:cubicBezTo>
                  <a:pt x="133" y="124"/>
                  <a:pt x="274" y="151"/>
                  <a:pt x="416" y="159"/>
                </a:cubicBezTo>
                <a:cubicBezTo>
                  <a:pt x="460" y="106"/>
                  <a:pt x="522" y="44"/>
                  <a:pt x="58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76">
            <a:extLst>
              <a:ext uri="{FF2B5EF4-FFF2-40B4-BE49-F238E27FC236}">
                <a16:creationId xmlns:a16="http://schemas.microsoft.com/office/drawing/2014/main" id="{A1BEE1F5-5C9D-3247-9CCB-414F5840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383" y="7884891"/>
            <a:ext cx="701189" cy="344373"/>
          </a:xfrm>
          <a:custGeom>
            <a:avLst/>
            <a:gdLst>
              <a:gd name="T0" fmla="*/ 0 w 744"/>
              <a:gd name="T1" fmla="*/ 0 h 364"/>
              <a:gd name="T2" fmla="*/ 0 w 744"/>
              <a:gd name="T3" fmla="*/ 0 h 364"/>
              <a:gd name="T4" fmla="*/ 9 w 744"/>
              <a:gd name="T5" fmla="*/ 195 h 364"/>
              <a:gd name="T6" fmla="*/ 743 w 744"/>
              <a:gd name="T7" fmla="*/ 363 h 364"/>
              <a:gd name="T8" fmla="*/ 690 w 744"/>
              <a:gd name="T9" fmla="*/ 345 h 364"/>
              <a:gd name="T10" fmla="*/ 0 w 744"/>
              <a:gd name="T11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364">
                <a:moveTo>
                  <a:pt x="0" y="0"/>
                </a:moveTo>
                <a:lnTo>
                  <a:pt x="0" y="0"/>
                </a:lnTo>
                <a:cubicBezTo>
                  <a:pt x="9" y="195"/>
                  <a:pt x="9" y="195"/>
                  <a:pt x="9" y="195"/>
                </a:cubicBezTo>
                <a:cubicBezTo>
                  <a:pt x="230" y="274"/>
                  <a:pt x="478" y="336"/>
                  <a:pt x="743" y="363"/>
                </a:cubicBezTo>
                <a:cubicBezTo>
                  <a:pt x="726" y="354"/>
                  <a:pt x="708" y="354"/>
                  <a:pt x="690" y="345"/>
                </a:cubicBezTo>
                <a:cubicBezTo>
                  <a:pt x="425" y="257"/>
                  <a:pt x="195" y="142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177">
            <a:extLst>
              <a:ext uri="{FF2B5EF4-FFF2-40B4-BE49-F238E27FC236}">
                <a16:creationId xmlns:a16="http://schemas.microsoft.com/office/drawing/2014/main" id="{F38B7A0B-E0AF-9D49-B393-D27F5CF0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900" y="6461766"/>
            <a:ext cx="526929" cy="1605683"/>
          </a:xfrm>
          <a:custGeom>
            <a:avLst/>
            <a:gdLst>
              <a:gd name="T0" fmla="*/ 487 w 559"/>
              <a:gd name="T1" fmla="*/ 1459 h 1708"/>
              <a:gd name="T2" fmla="*/ 487 w 559"/>
              <a:gd name="T3" fmla="*/ 1459 h 1708"/>
              <a:gd name="T4" fmla="*/ 487 w 559"/>
              <a:gd name="T5" fmla="*/ 1468 h 1708"/>
              <a:gd name="T6" fmla="*/ 487 w 559"/>
              <a:gd name="T7" fmla="*/ 1468 h 1708"/>
              <a:gd name="T8" fmla="*/ 487 w 559"/>
              <a:gd name="T9" fmla="*/ 1468 h 1708"/>
              <a:gd name="T10" fmla="*/ 460 w 559"/>
              <a:gd name="T11" fmla="*/ 1671 h 1708"/>
              <a:gd name="T12" fmla="*/ 558 w 559"/>
              <a:gd name="T13" fmla="*/ 1707 h 1708"/>
              <a:gd name="T14" fmla="*/ 549 w 559"/>
              <a:gd name="T15" fmla="*/ 1512 h 1708"/>
              <a:gd name="T16" fmla="*/ 487 w 559"/>
              <a:gd name="T17" fmla="*/ 1459 h 1708"/>
              <a:gd name="T18" fmla="*/ 0 w 559"/>
              <a:gd name="T19" fmla="*/ 503 h 1708"/>
              <a:gd name="T20" fmla="*/ 0 w 559"/>
              <a:gd name="T21" fmla="*/ 503 h 1708"/>
              <a:gd name="T22" fmla="*/ 0 w 559"/>
              <a:gd name="T23" fmla="*/ 503 h 1708"/>
              <a:gd name="T24" fmla="*/ 0 w 559"/>
              <a:gd name="T25" fmla="*/ 512 h 1708"/>
              <a:gd name="T26" fmla="*/ 0 w 559"/>
              <a:gd name="T27" fmla="*/ 503 h 1708"/>
              <a:gd name="T28" fmla="*/ 204 w 559"/>
              <a:gd name="T29" fmla="*/ 0 h 1708"/>
              <a:gd name="T30" fmla="*/ 204 w 559"/>
              <a:gd name="T31" fmla="*/ 0 h 1708"/>
              <a:gd name="T32" fmla="*/ 98 w 559"/>
              <a:gd name="T33" fmla="*/ 0 h 1708"/>
              <a:gd name="T34" fmla="*/ 89 w 559"/>
              <a:gd name="T35" fmla="*/ 0 h 1708"/>
              <a:gd name="T36" fmla="*/ 98 w 559"/>
              <a:gd name="T37" fmla="*/ 115 h 1708"/>
              <a:gd name="T38" fmla="*/ 98 w 559"/>
              <a:gd name="T39" fmla="*/ 177 h 1708"/>
              <a:gd name="T40" fmla="*/ 195 w 559"/>
              <a:gd name="T41" fmla="*/ 9 h 1708"/>
              <a:gd name="T42" fmla="*/ 204 w 559"/>
              <a:gd name="T43" fmla="*/ 0 h 1708"/>
              <a:gd name="T44" fmla="*/ 487 w 559"/>
              <a:gd name="T45" fmla="*/ 1459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9" h="1708">
                <a:moveTo>
                  <a:pt x="487" y="1459"/>
                </a:moveTo>
                <a:lnTo>
                  <a:pt x="487" y="1459"/>
                </a:lnTo>
                <a:cubicBezTo>
                  <a:pt x="487" y="1468"/>
                  <a:pt x="487" y="1468"/>
                  <a:pt x="487" y="1468"/>
                </a:cubicBezTo>
                <a:lnTo>
                  <a:pt x="487" y="1468"/>
                </a:lnTo>
                <a:lnTo>
                  <a:pt x="487" y="1468"/>
                </a:lnTo>
                <a:cubicBezTo>
                  <a:pt x="487" y="1539"/>
                  <a:pt x="478" y="1609"/>
                  <a:pt x="460" y="1671"/>
                </a:cubicBezTo>
                <a:cubicBezTo>
                  <a:pt x="496" y="1689"/>
                  <a:pt x="523" y="1698"/>
                  <a:pt x="558" y="1707"/>
                </a:cubicBezTo>
                <a:cubicBezTo>
                  <a:pt x="549" y="1512"/>
                  <a:pt x="549" y="1512"/>
                  <a:pt x="549" y="1512"/>
                </a:cubicBezTo>
                <a:cubicBezTo>
                  <a:pt x="523" y="1494"/>
                  <a:pt x="505" y="1477"/>
                  <a:pt x="487" y="1459"/>
                </a:cubicBezTo>
                <a:lnTo>
                  <a:pt x="0" y="503"/>
                </a:lnTo>
                <a:lnTo>
                  <a:pt x="0" y="503"/>
                </a:lnTo>
                <a:lnTo>
                  <a:pt x="0" y="503"/>
                </a:lnTo>
                <a:cubicBezTo>
                  <a:pt x="0" y="503"/>
                  <a:pt x="0" y="503"/>
                  <a:pt x="0" y="512"/>
                </a:cubicBezTo>
                <a:cubicBezTo>
                  <a:pt x="0" y="503"/>
                  <a:pt x="0" y="503"/>
                  <a:pt x="0" y="503"/>
                </a:cubicBezTo>
                <a:lnTo>
                  <a:pt x="204" y="0"/>
                </a:lnTo>
                <a:lnTo>
                  <a:pt x="204" y="0"/>
                </a:lnTo>
                <a:cubicBezTo>
                  <a:pt x="169" y="0"/>
                  <a:pt x="133" y="0"/>
                  <a:pt x="98" y="0"/>
                </a:cubicBezTo>
                <a:cubicBezTo>
                  <a:pt x="98" y="0"/>
                  <a:pt x="98" y="0"/>
                  <a:pt x="89" y="0"/>
                </a:cubicBezTo>
                <a:cubicBezTo>
                  <a:pt x="98" y="44"/>
                  <a:pt x="98" y="80"/>
                  <a:pt x="98" y="115"/>
                </a:cubicBezTo>
                <a:cubicBezTo>
                  <a:pt x="98" y="142"/>
                  <a:pt x="98" y="159"/>
                  <a:pt x="98" y="177"/>
                </a:cubicBezTo>
                <a:cubicBezTo>
                  <a:pt x="124" y="115"/>
                  <a:pt x="160" y="62"/>
                  <a:pt x="195" y="9"/>
                </a:cubicBezTo>
                <a:cubicBezTo>
                  <a:pt x="204" y="9"/>
                  <a:pt x="204" y="0"/>
                  <a:pt x="204" y="0"/>
                </a:cubicBezTo>
                <a:lnTo>
                  <a:pt x="487" y="14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78">
            <a:extLst>
              <a:ext uri="{FF2B5EF4-FFF2-40B4-BE49-F238E27FC236}">
                <a16:creationId xmlns:a16="http://schemas.microsoft.com/office/drawing/2014/main" id="{B956AE2A-0B27-6245-AAD4-B4EAB521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198" y="6021966"/>
            <a:ext cx="443948" cy="273838"/>
          </a:xfrm>
          <a:custGeom>
            <a:avLst/>
            <a:gdLst>
              <a:gd name="T0" fmla="*/ 381 w 470"/>
              <a:gd name="T1" fmla="*/ 0 h 293"/>
              <a:gd name="T2" fmla="*/ 381 w 470"/>
              <a:gd name="T3" fmla="*/ 0 h 293"/>
              <a:gd name="T4" fmla="*/ 0 w 470"/>
              <a:gd name="T5" fmla="*/ 204 h 293"/>
              <a:gd name="T6" fmla="*/ 36 w 470"/>
              <a:gd name="T7" fmla="*/ 292 h 293"/>
              <a:gd name="T8" fmla="*/ 363 w 470"/>
              <a:gd name="T9" fmla="*/ 292 h 293"/>
              <a:gd name="T10" fmla="*/ 469 w 470"/>
              <a:gd name="T11" fmla="*/ 186 h 293"/>
              <a:gd name="T12" fmla="*/ 381 w 470"/>
              <a:gd name="T1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293">
                <a:moveTo>
                  <a:pt x="381" y="0"/>
                </a:moveTo>
                <a:lnTo>
                  <a:pt x="381" y="0"/>
                </a:lnTo>
                <a:cubicBezTo>
                  <a:pt x="239" y="62"/>
                  <a:pt x="106" y="133"/>
                  <a:pt x="0" y="204"/>
                </a:cubicBezTo>
                <a:cubicBezTo>
                  <a:pt x="9" y="230"/>
                  <a:pt x="27" y="266"/>
                  <a:pt x="36" y="292"/>
                </a:cubicBezTo>
                <a:cubicBezTo>
                  <a:pt x="363" y="292"/>
                  <a:pt x="363" y="292"/>
                  <a:pt x="363" y="292"/>
                </a:cubicBezTo>
                <a:cubicBezTo>
                  <a:pt x="398" y="257"/>
                  <a:pt x="434" y="221"/>
                  <a:pt x="469" y="186"/>
                </a:cubicBezTo>
                <a:cubicBezTo>
                  <a:pt x="434" y="124"/>
                  <a:pt x="407" y="62"/>
                  <a:pt x="3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79">
            <a:extLst>
              <a:ext uri="{FF2B5EF4-FFF2-40B4-BE49-F238E27FC236}">
                <a16:creationId xmlns:a16="http://schemas.microsoft.com/office/drawing/2014/main" id="{A06714DF-F089-3B49-9575-3781AD4F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391" y="6295804"/>
            <a:ext cx="307030" cy="165962"/>
          </a:xfrm>
          <a:custGeom>
            <a:avLst/>
            <a:gdLst>
              <a:gd name="T0" fmla="*/ 327 w 328"/>
              <a:gd name="T1" fmla="*/ 0 h 178"/>
              <a:gd name="T2" fmla="*/ 327 w 328"/>
              <a:gd name="T3" fmla="*/ 0 h 178"/>
              <a:gd name="T4" fmla="*/ 0 w 328"/>
              <a:gd name="T5" fmla="*/ 0 h 178"/>
              <a:gd name="T6" fmla="*/ 44 w 328"/>
              <a:gd name="T7" fmla="*/ 177 h 178"/>
              <a:gd name="T8" fmla="*/ 53 w 328"/>
              <a:gd name="T9" fmla="*/ 177 h 178"/>
              <a:gd name="T10" fmla="*/ 159 w 328"/>
              <a:gd name="T11" fmla="*/ 177 h 178"/>
              <a:gd name="T12" fmla="*/ 327 w 328"/>
              <a:gd name="T13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78">
                <a:moveTo>
                  <a:pt x="327" y="0"/>
                </a:moveTo>
                <a:lnTo>
                  <a:pt x="327" y="0"/>
                </a:lnTo>
                <a:cubicBezTo>
                  <a:pt x="0" y="0"/>
                  <a:pt x="0" y="0"/>
                  <a:pt x="0" y="0"/>
                </a:cubicBezTo>
                <a:cubicBezTo>
                  <a:pt x="17" y="53"/>
                  <a:pt x="35" y="115"/>
                  <a:pt x="44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88" y="177"/>
                  <a:pt x="124" y="177"/>
                  <a:pt x="159" y="177"/>
                </a:cubicBezTo>
                <a:cubicBezTo>
                  <a:pt x="212" y="115"/>
                  <a:pt x="265" y="53"/>
                  <a:pt x="3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80">
            <a:extLst>
              <a:ext uri="{FF2B5EF4-FFF2-40B4-BE49-F238E27FC236}">
                <a16:creationId xmlns:a16="http://schemas.microsoft.com/office/drawing/2014/main" id="{6AD623D4-2231-2E42-896C-E724F146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293" y="6445170"/>
            <a:ext cx="502034" cy="489589"/>
          </a:xfrm>
          <a:custGeom>
            <a:avLst/>
            <a:gdLst>
              <a:gd name="T0" fmla="*/ 159 w 532"/>
              <a:gd name="T1" fmla="*/ 0 h 522"/>
              <a:gd name="T2" fmla="*/ 159 w 532"/>
              <a:gd name="T3" fmla="*/ 0 h 522"/>
              <a:gd name="T4" fmla="*/ 0 w 532"/>
              <a:gd name="T5" fmla="*/ 221 h 522"/>
              <a:gd name="T6" fmla="*/ 433 w 532"/>
              <a:gd name="T7" fmla="*/ 521 h 522"/>
              <a:gd name="T8" fmla="*/ 433 w 532"/>
              <a:gd name="T9" fmla="*/ 521 h 522"/>
              <a:gd name="T10" fmla="*/ 486 w 532"/>
              <a:gd name="T11" fmla="*/ 310 h 522"/>
              <a:gd name="T12" fmla="*/ 531 w 532"/>
              <a:gd name="T13" fmla="*/ 195 h 522"/>
              <a:gd name="T14" fmla="*/ 531 w 532"/>
              <a:gd name="T15" fmla="*/ 133 h 522"/>
              <a:gd name="T16" fmla="*/ 522 w 532"/>
              <a:gd name="T17" fmla="*/ 18 h 522"/>
              <a:gd name="T18" fmla="*/ 159 w 532"/>
              <a:gd name="T1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2" h="522">
                <a:moveTo>
                  <a:pt x="159" y="0"/>
                </a:moveTo>
                <a:lnTo>
                  <a:pt x="159" y="0"/>
                </a:lnTo>
                <a:cubicBezTo>
                  <a:pt x="97" y="71"/>
                  <a:pt x="44" y="142"/>
                  <a:pt x="0" y="221"/>
                </a:cubicBezTo>
                <a:cubicBezTo>
                  <a:pt x="168" y="310"/>
                  <a:pt x="309" y="416"/>
                  <a:pt x="433" y="521"/>
                </a:cubicBezTo>
                <a:lnTo>
                  <a:pt x="433" y="521"/>
                </a:lnTo>
                <a:cubicBezTo>
                  <a:pt x="442" y="451"/>
                  <a:pt x="460" y="381"/>
                  <a:pt x="486" y="310"/>
                </a:cubicBezTo>
                <a:cubicBezTo>
                  <a:pt x="495" y="266"/>
                  <a:pt x="513" y="231"/>
                  <a:pt x="531" y="195"/>
                </a:cubicBezTo>
                <a:cubicBezTo>
                  <a:pt x="531" y="177"/>
                  <a:pt x="531" y="160"/>
                  <a:pt x="531" y="133"/>
                </a:cubicBezTo>
                <a:cubicBezTo>
                  <a:pt x="531" y="98"/>
                  <a:pt x="531" y="62"/>
                  <a:pt x="522" y="18"/>
                </a:cubicBezTo>
                <a:cubicBezTo>
                  <a:pt x="398" y="18"/>
                  <a:pt x="274" y="9"/>
                  <a:pt x="15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81">
            <a:extLst>
              <a:ext uri="{FF2B5EF4-FFF2-40B4-BE49-F238E27FC236}">
                <a16:creationId xmlns:a16="http://schemas.microsoft.com/office/drawing/2014/main" id="{C64CB503-C0DF-294C-86E5-813BA2FC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323" y="6212823"/>
            <a:ext cx="141068" cy="82981"/>
          </a:xfrm>
          <a:custGeom>
            <a:avLst/>
            <a:gdLst>
              <a:gd name="T0" fmla="*/ 115 w 152"/>
              <a:gd name="T1" fmla="*/ 0 h 89"/>
              <a:gd name="T2" fmla="*/ 115 w 152"/>
              <a:gd name="T3" fmla="*/ 0 h 89"/>
              <a:gd name="T4" fmla="*/ 0 w 152"/>
              <a:gd name="T5" fmla="*/ 88 h 89"/>
              <a:gd name="T6" fmla="*/ 151 w 152"/>
              <a:gd name="T7" fmla="*/ 88 h 89"/>
              <a:gd name="T8" fmla="*/ 115 w 152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89">
                <a:moveTo>
                  <a:pt x="115" y="0"/>
                </a:moveTo>
                <a:lnTo>
                  <a:pt x="115" y="0"/>
                </a:lnTo>
                <a:cubicBezTo>
                  <a:pt x="71" y="26"/>
                  <a:pt x="36" y="53"/>
                  <a:pt x="0" y="88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42" y="62"/>
                  <a:pt x="124" y="26"/>
                  <a:pt x="11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82">
            <a:extLst>
              <a:ext uri="{FF2B5EF4-FFF2-40B4-BE49-F238E27FC236}">
                <a16:creationId xmlns:a16="http://schemas.microsoft.com/office/drawing/2014/main" id="{E372B573-EFB1-B548-B2EE-16A540EF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659" y="6295804"/>
            <a:ext cx="344370" cy="165962"/>
          </a:xfrm>
          <a:custGeom>
            <a:avLst/>
            <a:gdLst>
              <a:gd name="T0" fmla="*/ 319 w 364"/>
              <a:gd name="T1" fmla="*/ 0 h 178"/>
              <a:gd name="T2" fmla="*/ 319 w 364"/>
              <a:gd name="T3" fmla="*/ 0 h 178"/>
              <a:gd name="T4" fmla="*/ 168 w 364"/>
              <a:gd name="T5" fmla="*/ 0 h 178"/>
              <a:gd name="T6" fmla="*/ 0 w 364"/>
              <a:gd name="T7" fmla="*/ 159 h 178"/>
              <a:gd name="T8" fmla="*/ 363 w 364"/>
              <a:gd name="T9" fmla="*/ 177 h 178"/>
              <a:gd name="T10" fmla="*/ 319 w 364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" h="178">
                <a:moveTo>
                  <a:pt x="319" y="0"/>
                </a:moveTo>
                <a:lnTo>
                  <a:pt x="319" y="0"/>
                </a:lnTo>
                <a:cubicBezTo>
                  <a:pt x="168" y="0"/>
                  <a:pt x="168" y="0"/>
                  <a:pt x="168" y="0"/>
                </a:cubicBezTo>
                <a:cubicBezTo>
                  <a:pt x="106" y="44"/>
                  <a:pt x="44" y="106"/>
                  <a:pt x="0" y="159"/>
                </a:cubicBezTo>
                <a:cubicBezTo>
                  <a:pt x="115" y="168"/>
                  <a:pt x="239" y="177"/>
                  <a:pt x="363" y="177"/>
                </a:cubicBezTo>
                <a:cubicBezTo>
                  <a:pt x="354" y="115"/>
                  <a:pt x="336" y="53"/>
                  <a:pt x="3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83">
            <a:extLst>
              <a:ext uri="{FF2B5EF4-FFF2-40B4-BE49-F238E27FC236}">
                <a16:creationId xmlns:a16="http://schemas.microsoft.com/office/drawing/2014/main" id="{A11AC9CB-D9D9-9844-8ACC-69BB62742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651" y="5938985"/>
            <a:ext cx="601614" cy="406608"/>
          </a:xfrm>
          <a:custGeom>
            <a:avLst/>
            <a:gdLst>
              <a:gd name="T0" fmla="*/ 637 w 638"/>
              <a:gd name="T1" fmla="*/ 0 h 434"/>
              <a:gd name="T2" fmla="*/ 637 w 638"/>
              <a:gd name="T3" fmla="*/ 0 h 434"/>
              <a:gd name="T4" fmla="*/ 0 w 638"/>
              <a:gd name="T5" fmla="*/ 115 h 434"/>
              <a:gd name="T6" fmla="*/ 354 w 638"/>
              <a:gd name="T7" fmla="*/ 380 h 434"/>
              <a:gd name="T8" fmla="*/ 407 w 638"/>
              <a:gd name="T9" fmla="*/ 433 h 434"/>
              <a:gd name="T10" fmla="*/ 637 w 638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" h="434">
                <a:moveTo>
                  <a:pt x="637" y="0"/>
                </a:moveTo>
                <a:lnTo>
                  <a:pt x="637" y="0"/>
                </a:lnTo>
                <a:cubicBezTo>
                  <a:pt x="443" y="62"/>
                  <a:pt x="222" y="97"/>
                  <a:pt x="0" y="115"/>
                </a:cubicBezTo>
                <a:cubicBezTo>
                  <a:pt x="133" y="194"/>
                  <a:pt x="248" y="283"/>
                  <a:pt x="354" y="380"/>
                </a:cubicBezTo>
                <a:cubicBezTo>
                  <a:pt x="372" y="398"/>
                  <a:pt x="390" y="416"/>
                  <a:pt x="407" y="433"/>
                </a:cubicBezTo>
                <a:cubicBezTo>
                  <a:pt x="522" y="300"/>
                  <a:pt x="602" y="159"/>
                  <a:pt x="63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184">
            <a:extLst>
              <a:ext uri="{FF2B5EF4-FFF2-40B4-BE49-F238E27FC236}">
                <a16:creationId xmlns:a16="http://schemas.microsoft.com/office/drawing/2014/main" id="{A39ED474-8896-2340-8B45-50DFD00A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527" y="5536525"/>
            <a:ext cx="767574" cy="485441"/>
          </a:xfrm>
          <a:custGeom>
            <a:avLst/>
            <a:gdLst>
              <a:gd name="T0" fmla="*/ 44 w 815"/>
              <a:gd name="T1" fmla="*/ 0 h 514"/>
              <a:gd name="T2" fmla="*/ 44 w 815"/>
              <a:gd name="T3" fmla="*/ 0 h 514"/>
              <a:gd name="T4" fmla="*/ 0 w 815"/>
              <a:gd name="T5" fmla="*/ 257 h 514"/>
              <a:gd name="T6" fmla="*/ 44 w 815"/>
              <a:gd name="T7" fmla="*/ 513 h 514"/>
              <a:gd name="T8" fmla="*/ 814 w 815"/>
              <a:gd name="T9" fmla="*/ 301 h 514"/>
              <a:gd name="T10" fmla="*/ 548 w 815"/>
              <a:gd name="T11" fmla="*/ 221 h 514"/>
              <a:gd name="T12" fmla="*/ 44 w 815"/>
              <a:gd name="T13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5" h="514">
                <a:moveTo>
                  <a:pt x="44" y="0"/>
                </a:moveTo>
                <a:lnTo>
                  <a:pt x="44" y="0"/>
                </a:lnTo>
                <a:cubicBezTo>
                  <a:pt x="17" y="88"/>
                  <a:pt x="0" y="168"/>
                  <a:pt x="0" y="257"/>
                </a:cubicBezTo>
                <a:cubicBezTo>
                  <a:pt x="0" y="345"/>
                  <a:pt x="17" y="425"/>
                  <a:pt x="44" y="513"/>
                </a:cubicBezTo>
                <a:cubicBezTo>
                  <a:pt x="274" y="416"/>
                  <a:pt x="530" y="336"/>
                  <a:pt x="814" y="301"/>
                </a:cubicBezTo>
                <a:cubicBezTo>
                  <a:pt x="725" y="274"/>
                  <a:pt x="637" y="248"/>
                  <a:pt x="548" y="221"/>
                </a:cubicBezTo>
                <a:cubicBezTo>
                  <a:pt x="371" y="159"/>
                  <a:pt x="194" y="88"/>
                  <a:pt x="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85">
            <a:extLst>
              <a:ext uri="{FF2B5EF4-FFF2-40B4-BE49-F238E27FC236}">
                <a16:creationId xmlns:a16="http://schemas.microsoft.com/office/drawing/2014/main" id="{1EDCAB42-5A1C-0F49-BCF7-0EB44237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017" y="5822812"/>
            <a:ext cx="784170" cy="373415"/>
          </a:xfrm>
          <a:custGeom>
            <a:avLst/>
            <a:gdLst>
              <a:gd name="T0" fmla="*/ 770 w 832"/>
              <a:gd name="T1" fmla="*/ 0 h 399"/>
              <a:gd name="T2" fmla="*/ 770 w 832"/>
              <a:gd name="T3" fmla="*/ 0 h 399"/>
              <a:gd name="T4" fmla="*/ 0 w 832"/>
              <a:gd name="T5" fmla="*/ 212 h 399"/>
              <a:gd name="T6" fmla="*/ 88 w 832"/>
              <a:gd name="T7" fmla="*/ 398 h 399"/>
              <a:gd name="T8" fmla="*/ 336 w 832"/>
              <a:gd name="T9" fmla="*/ 230 h 399"/>
              <a:gd name="T10" fmla="*/ 831 w 832"/>
              <a:gd name="T11" fmla="*/ 9 h 399"/>
              <a:gd name="T12" fmla="*/ 770 w 832"/>
              <a:gd name="T1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2" h="399">
                <a:moveTo>
                  <a:pt x="770" y="0"/>
                </a:moveTo>
                <a:lnTo>
                  <a:pt x="770" y="0"/>
                </a:lnTo>
                <a:cubicBezTo>
                  <a:pt x="486" y="35"/>
                  <a:pt x="230" y="115"/>
                  <a:pt x="0" y="212"/>
                </a:cubicBezTo>
                <a:cubicBezTo>
                  <a:pt x="26" y="274"/>
                  <a:pt x="53" y="336"/>
                  <a:pt x="88" y="398"/>
                </a:cubicBezTo>
                <a:cubicBezTo>
                  <a:pt x="168" y="345"/>
                  <a:pt x="247" y="283"/>
                  <a:pt x="336" y="230"/>
                </a:cubicBezTo>
                <a:cubicBezTo>
                  <a:pt x="486" y="150"/>
                  <a:pt x="654" y="70"/>
                  <a:pt x="831" y="9"/>
                </a:cubicBezTo>
                <a:cubicBezTo>
                  <a:pt x="805" y="9"/>
                  <a:pt x="787" y="0"/>
                  <a:pt x="7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186">
            <a:extLst>
              <a:ext uri="{FF2B5EF4-FFF2-40B4-BE49-F238E27FC236}">
                <a16:creationId xmlns:a16="http://schemas.microsoft.com/office/drawing/2014/main" id="{9BA4B6BE-AEAC-7A46-A652-5CA3932A1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935" y="5963880"/>
            <a:ext cx="1315250" cy="933536"/>
          </a:xfrm>
          <a:custGeom>
            <a:avLst/>
            <a:gdLst>
              <a:gd name="T0" fmla="*/ 0 w 1399"/>
              <a:gd name="T1" fmla="*/ 0 h 991"/>
              <a:gd name="T2" fmla="*/ 0 w 1399"/>
              <a:gd name="T3" fmla="*/ 0 h 991"/>
              <a:gd name="T4" fmla="*/ 885 w 1399"/>
              <a:gd name="T5" fmla="*/ 990 h 991"/>
              <a:gd name="T6" fmla="*/ 1230 w 1399"/>
              <a:gd name="T7" fmla="*/ 752 h 991"/>
              <a:gd name="T8" fmla="*/ 1363 w 1399"/>
              <a:gd name="T9" fmla="*/ 682 h 991"/>
              <a:gd name="T10" fmla="*/ 1363 w 1399"/>
              <a:gd name="T11" fmla="*/ 646 h 991"/>
              <a:gd name="T12" fmla="*/ 1398 w 1399"/>
              <a:gd name="T13" fmla="*/ 416 h 991"/>
              <a:gd name="T14" fmla="*/ 531 w 1399"/>
              <a:gd name="T15" fmla="*/ 221 h 991"/>
              <a:gd name="T16" fmla="*/ 0 w 1399"/>
              <a:gd name="T17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9" h="991">
                <a:moveTo>
                  <a:pt x="0" y="0"/>
                </a:moveTo>
                <a:lnTo>
                  <a:pt x="0" y="0"/>
                </a:lnTo>
                <a:cubicBezTo>
                  <a:pt x="27" y="407"/>
                  <a:pt x="363" y="761"/>
                  <a:pt x="885" y="990"/>
                </a:cubicBezTo>
                <a:cubicBezTo>
                  <a:pt x="991" y="911"/>
                  <a:pt x="1098" y="832"/>
                  <a:pt x="1230" y="752"/>
                </a:cubicBezTo>
                <a:cubicBezTo>
                  <a:pt x="1275" y="726"/>
                  <a:pt x="1319" y="708"/>
                  <a:pt x="1363" y="682"/>
                </a:cubicBezTo>
                <a:cubicBezTo>
                  <a:pt x="1363" y="673"/>
                  <a:pt x="1363" y="664"/>
                  <a:pt x="1363" y="646"/>
                </a:cubicBezTo>
                <a:cubicBezTo>
                  <a:pt x="1363" y="567"/>
                  <a:pt x="1372" y="496"/>
                  <a:pt x="1398" y="416"/>
                </a:cubicBezTo>
                <a:cubicBezTo>
                  <a:pt x="1089" y="381"/>
                  <a:pt x="797" y="310"/>
                  <a:pt x="531" y="221"/>
                </a:cubicBezTo>
                <a:cubicBezTo>
                  <a:pt x="346" y="159"/>
                  <a:pt x="160" y="8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187">
            <a:extLst>
              <a:ext uri="{FF2B5EF4-FFF2-40B4-BE49-F238E27FC236}">
                <a16:creationId xmlns:a16="http://schemas.microsoft.com/office/drawing/2014/main" id="{D42062FD-5B80-9B40-B5D1-27E73DA49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992" y="5938985"/>
            <a:ext cx="2904339" cy="667997"/>
          </a:xfrm>
          <a:custGeom>
            <a:avLst/>
            <a:gdLst>
              <a:gd name="T0" fmla="*/ 35 w 3089"/>
              <a:gd name="T1" fmla="*/ 442 h 709"/>
              <a:gd name="T2" fmla="*/ 35 w 3089"/>
              <a:gd name="T3" fmla="*/ 442 h 709"/>
              <a:gd name="T4" fmla="*/ 0 w 3089"/>
              <a:gd name="T5" fmla="*/ 672 h 709"/>
              <a:gd name="T6" fmla="*/ 0 w 3089"/>
              <a:gd name="T7" fmla="*/ 708 h 709"/>
              <a:gd name="T8" fmla="*/ 575 w 3089"/>
              <a:gd name="T9" fmla="*/ 477 h 709"/>
              <a:gd name="T10" fmla="*/ 35 w 3089"/>
              <a:gd name="T11" fmla="*/ 442 h 709"/>
              <a:gd name="T12" fmla="*/ 2663 w 3089"/>
              <a:gd name="T13" fmla="*/ 0 h 709"/>
              <a:gd name="T14" fmla="*/ 2663 w 3089"/>
              <a:gd name="T15" fmla="*/ 0 h 709"/>
              <a:gd name="T16" fmla="*/ 1991 w 3089"/>
              <a:gd name="T17" fmla="*/ 283 h 709"/>
              <a:gd name="T18" fmla="*/ 3026 w 3089"/>
              <a:gd name="T19" fmla="*/ 398 h 709"/>
              <a:gd name="T20" fmla="*/ 3088 w 3089"/>
              <a:gd name="T21" fmla="*/ 265 h 709"/>
              <a:gd name="T22" fmla="*/ 2663 w 3089"/>
              <a:gd name="T23" fmla="*/ 0 h 709"/>
              <a:gd name="T24" fmla="*/ 35 w 3089"/>
              <a:gd name="T25" fmla="*/ 442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9" h="709">
                <a:moveTo>
                  <a:pt x="35" y="442"/>
                </a:moveTo>
                <a:lnTo>
                  <a:pt x="35" y="442"/>
                </a:lnTo>
                <a:cubicBezTo>
                  <a:pt x="9" y="522"/>
                  <a:pt x="0" y="593"/>
                  <a:pt x="0" y="672"/>
                </a:cubicBezTo>
                <a:cubicBezTo>
                  <a:pt x="0" y="690"/>
                  <a:pt x="0" y="699"/>
                  <a:pt x="0" y="708"/>
                </a:cubicBezTo>
                <a:cubicBezTo>
                  <a:pt x="177" y="619"/>
                  <a:pt x="372" y="539"/>
                  <a:pt x="575" y="477"/>
                </a:cubicBezTo>
                <a:cubicBezTo>
                  <a:pt x="389" y="477"/>
                  <a:pt x="212" y="460"/>
                  <a:pt x="35" y="442"/>
                </a:cubicBezTo>
                <a:lnTo>
                  <a:pt x="2663" y="0"/>
                </a:lnTo>
                <a:lnTo>
                  <a:pt x="2663" y="0"/>
                </a:lnTo>
                <a:cubicBezTo>
                  <a:pt x="2460" y="106"/>
                  <a:pt x="2239" y="203"/>
                  <a:pt x="1991" y="283"/>
                </a:cubicBezTo>
                <a:cubicBezTo>
                  <a:pt x="2354" y="283"/>
                  <a:pt x="2708" y="327"/>
                  <a:pt x="3026" y="398"/>
                </a:cubicBezTo>
                <a:cubicBezTo>
                  <a:pt x="3053" y="354"/>
                  <a:pt x="3070" y="309"/>
                  <a:pt x="3088" y="265"/>
                </a:cubicBezTo>
                <a:cubicBezTo>
                  <a:pt x="2929" y="185"/>
                  <a:pt x="2778" y="97"/>
                  <a:pt x="2663" y="0"/>
                </a:cubicBezTo>
                <a:lnTo>
                  <a:pt x="35" y="4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88">
            <a:extLst>
              <a:ext uri="{FF2B5EF4-FFF2-40B4-BE49-F238E27FC236}">
                <a16:creationId xmlns:a16="http://schemas.microsoft.com/office/drawing/2014/main" id="{9D07455D-8C9C-2446-8500-36DC9BD5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874" y="5652699"/>
            <a:ext cx="452246" cy="535230"/>
          </a:xfrm>
          <a:custGeom>
            <a:avLst/>
            <a:gdLst>
              <a:gd name="T0" fmla="*/ 425 w 479"/>
              <a:gd name="T1" fmla="*/ 0 h 567"/>
              <a:gd name="T2" fmla="*/ 425 w 479"/>
              <a:gd name="T3" fmla="*/ 0 h 567"/>
              <a:gd name="T4" fmla="*/ 36 w 479"/>
              <a:gd name="T5" fmla="*/ 274 h 567"/>
              <a:gd name="T6" fmla="*/ 0 w 479"/>
              <a:gd name="T7" fmla="*/ 301 h 567"/>
              <a:gd name="T8" fmla="*/ 425 w 479"/>
              <a:gd name="T9" fmla="*/ 566 h 567"/>
              <a:gd name="T10" fmla="*/ 478 w 479"/>
              <a:gd name="T11" fmla="*/ 274 h 567"/>
              <a:gd name="T12" fmla="*/ 425 w 479"/>
              <a:gd name="T13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9" h="567">
                <a:moveTo>
                  <a:pt x="425" y="0"/>
                </a:moveTo>
                <a:lnTo>
                  <a:pt x="425" y="0"/>
                </a:lnTo>
                <a:cubicBezTo>
                  <a:pt x="319" y="97"/>
                  <a:pt x="186" y="195"/>
                  <a:pt x="36" y="274"/>
                </a:cubicBezTo>
                <a:cubicBezTo>
                  <a:pt x="27" y="283"/>
                  <a:pt x="9" y="292"/>
                  <a:pt x="0" y="301"/>
                </a:cubicBezTo>
                <a:cubicBezTo>
                  <a:pt x="115" y="398"/>
                  <a:pt x="266" y="486"/>
                  <a:pt x="425" y="566"/>
                </a:cubicBezTo>
                <a:cubicBezTo>
                  <a:pt x="460" y="478"/>
                  <a:pt x="478" y="380"/>
                  <a:pt x="478" y="274"/>
                </a:cubicBezTo>
                <a:cubicBezTo>
                  <a:pt x="478" y="177"/>
                  <a:pt x="460" y="88"/>
                  <a:pt x="42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89">
            <a:extLst>
              <a:ext uri="{FF2B5EF4-FFF2-40B4-BE49-F238E27FC236}">
                <a16:creationId xmlns:a16="http://schemas.microsoft.com/office/drawing/2014/main" id="{4307651D-2F2E-F848-9500-C7637D0D5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5644" y="3955736"/>
            <a:ext cx="1331848" cy="1983249"/>
          </a:xfrm>
          <a:custGeom>
            <a:avLst/>
            <a:gdLst>
              <a:gd name="T0" fmla="*/ 769 w 1417"/>
              <a:gd name="T1" fmla="*/ 0 h 2107"/>
              <a:gd name="T2" fmla="*/ 769 w 1417"/>
              <a:gd name="T3" fmla="*/ 0 h 2107"/>
              <a:gd name="T4" fmla="*/ 769 w 1417"/>
              <a:gd name="T5" fmla="*/ 35 h 2107"/>
              <a:gd name="T6" fmla="*/ 592 w 1417"/>
              <a:gd name="T7" fmla="*/ 540 h 2107"/>
              <a:gd name="T8" fmla="*/ 548 w 1417"/>
              <a:gd name="T9" fmla="*/ 743 h 2107"/>
              <a:gd name="T10" fmla="*/ 371 w 1417"/>
              <a:gd name="T11" fmla="*/ 1071 h 2107"/>
              <a:gd name="T12" fmla="*/ 0 w 1417"/>
              <a:gd name="T13" fmla="*/ 1451 h 2107"/>
              <a:gd name="T14" fmla="*/ 150 w 1417"/>
              <a:gd name="T15" fmla="*/ 1938 h 2107"/>
              <a:gd name="T16" fmla="*/ 132 w 1417"/>
              <a:gd name="T17" fmla="*/ 2106 h 2107"/>
              <a:gd name="T18" fmla="*/ 1416 w 1417"/>
              <a:gd name="T19" fmla="*/ 920 h 2107"/>
              <a:gd name="T20" fmla="*/ 769 w 1417"/>
              <a:gd name="T21" fmla="*/ 0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17" h="2107">
                <a:moveTo>
                  <a:pt x="769" y="0"/>
                </a:moveTo>
                <a:lnTo>
                  <a:pt x="769" y="0"/>
                </a:lnTo>
                <a:cubicBezTo>
                  <a:pt x="769" y="18"/>
                  <a:pt x="769" y="26"/>
                  <a:pt x="769" y="35"/>
                </a:cubicBezTo>
                <a:cubicBezTo>
                  <a:pt x="769" y="212"/>
                  <a:pt x="708" y="389"/>
                  <a:pt x="592" y="540"/>
                </a:cubicBezTo>
                <a:cubicBezTo>
                  <a:pt x="584" y="610"/>
                  <a:pt x="566" y="672"/>
                  <a:pt x="548" y="743"/>
                </a:cubicBezTo>
                <a:cubicBezTo>
                  <a:pt x="504" y="858"/>
                  <a:pt x="442" y="973"/>
                  <a:pt x="371" y="1071"/>
                </a:cubicBezTo>
                <a:cubicBezTo>
                  <a:pt x="274" y="1212"/>
                  <a:pt x="141" y="1336"/>
                  <a:pt x="0" y="1451"/>
                </a:cubicBezTo>
                <a:cubicBezTo>
                  <a:pt x="97" y="1601"/>
                  <a:pt x="150" y="1761"/>
                  <a:pt x="150" y="1938"/>
                </a:cubicBezTo>
                <a:cubicBezTo>
                  <a:pt x="150" y="1991"/>
                  <a:pt x="150" y="2052"/>
                  <a:pt x="132" y="2106"/>
                </a:cubicBezTo>
                <a:cubicBezTo>
                  <a:pt x="893" y="1893"/>
                  <a:pt x="1416" y="1442"/>
                  <a:pt x="1416" y="920"/>
                </a:cubicBezTo>
                <a:cubicBezTo>
                  <a:pt x="1416" y="566"/>
                  <a:pt x="1168" y="239"/>
                  <a:pt x="7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90">
            <a:extLst>
              <a:ext uri="{FF2B5EF4-FFF2-40B4-BE49-F238E27FC236}">
                <a16:creationId xmlns:a16="http://schemas.microsoft.com/office/drawing/2014/main" id="{B89B46BB-20C5-3E40-B887-7907832E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5444" y="3822966"/>
            <a:ext cx="282136" cy="643102"/>
          </a:xfrm>
          <a:custGeom>
            <a:avLst/>
            <a:gdLst>
              <a:gd name="T0" fmla="*/ 0 w 301"/>
              <a:gd name="T1" fmla="*/ 0 h 683"/>
              <a:gd name="T2" fmla="*/ 0 w 301"/>
              <a:gd name="T3" fmla="*/ 0 h 683"/>
              <a:gd name="T4" fmla="*/ 79 w 301"/>
              <a:gd name="T5" fmla="*/ 168 h 683"/>
              <a:gd name="T6" fmla="*/ 141 w 301"/>
              <a:gd name="T7" fmla="*/ 522 h 683"/>
              <a:gd name="T8" fmla="*/ 141 w 301"/>
              <a:gd name="T9" fmla="*/ 522 h 683"/>
              <a:gd name="T10" fmla="*/ 141 w 301"/>
              <a:gd name="T11" fmla="*/ 522 h 683"/>
              <a:gd name="T12" fmla="*/ 123 w 301"/>
              <a:gd name="T13" fmla="*/ 682 h 683"/>
              <a:gd name="T14" fmla="*/ 300 w 301"/>
              <a:gd name="T15" fmla="*/ 177 h 683"/>
              <a:gd name="T16" fmla="*/ 300 w 301"/>
              <a:gd name="T17" fmla="*/ 142 h 683"/>
              <a:gd name="T18" fmla="*/ 0 w 301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1" h="683">
                <a:moveTo>
                  <a:pt x="0" y="0"/>
                </a:moveTo>
                <a:lnTo>
                  <a:pt x="0" y="0"/>
                </a:lnTo>
                <a:cubicBezTo>
                  <a:pt x="35" y="53"/>
                  <a:pt x="53" y="106"/>
                  <a:pt x="79" y="168"/>
                </a:cubicBezTo>
                <a:cubicBezTo>
                  <a:pt x="115" y="283"/>
                  <a:pt x="141" y="398"/>
                  <a:pt x="141" y="522"/>
                </a:cubicBezTo>
                <a:lnTo>
                  <a:pt x="141" y="522"/>
                </a:lnTo>
                <a:lnTo>
                  <a:pt x="141" y="522"/>
                </a:lnTo>
                <a:cubicBezTo>
                  <a:pt x="141" y="575"/>
                  <a:pt x="133" y="628"/>
                  <a:pt x="123" y="682"/>
                </a:cubicBezTo>
                <a:cubicBezTo>
                  <a:pt x="239" y="531"/>
                  <a:pt x="300" y="354"/>
                  <a:pt x="300" y="177"/>
                </a:cubicBezTo>
                <a:cubicBezTo>
                  <a:pt x="300" y="168"/>
                  <a:pt x="300" y="160"/>
                  <a:pt x="300" y="142"/>
                </a:cubicBezTo>
                <a:cubicBezTo>
                  <a:pt x="203" y="89"/>
                  <a:pt x="106" y="45"/>
                  <a:pt x="0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191">
            <a:extLst>
              <a:ext uri="{FF2B5EF4-FFF2-40B4-BE49-F238E27FC236}">
                <a16:creationId xmlns:a16="http://schemas.microsoft.com/office/drawing/2014/main" id="{87DADFB4-AA5D-9B46-B3D7-7A16DE2A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530" y="5320774"/>
            <a:ext cx="1174182" cy="726086"/>
          </a:xfrm>
          <a:custGeom>
            <a:avLst/>
            <a:gdLst>
              <a:gd name="T0" fmla="*/ 1097 w 1248"/>
              <a:gd name="T1" fmla="*/ 0 h 771"/>
              <a:gd name="T2" fmla="*/ 1097 w 1248"/>
              <a:gd name="T3" fmla="*/ 0 h 771"/>
              <a:gd name="T4" fmla="*/ 831 w 1248"/>
              <a:gd name="T5" fmla="*/ 177 h 771"/>
              <a:gd name="T6" fmla="*/ 0 w 1248"/>
              <a:gd name="T7" fmla="*/ 513 h 771"/>
              <a:gd name="T8" fmla="*/ 61 w 1248"/>
              <a:gd name="T9" fmla="*/ 540 h 771"/>
              <a:gd name="T10" fmla="*/ 592 w 1248"/>
              <a:gd name="T11" fmla="*/ 770 h 771"/>
              <a:gd name="T12" fmla="*/ 1229 w 1248"/>
              <a:gd name="T13" fmla="*/ 655 h 771"/>
              <a:gd name="T14" fmla="*/ 1247 w 1248"/>
              <a:gd name="T15" fmla="*/ 487 h 771"/>
              <a:gd name="T16" fmla="*/ 1097 w 1248"/>
              <a:gd name="T17" fmla="*/ 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8" h="771">
                <a:moveTo>
                  <a:pt x="1097" y="0"/>
                </a:moveTo>
                <a:lnTo>
                  <a:pt x="1097" y="0"/>
                </a:lnTo>
                <a:cubicBezTo>
                  <a:pt x="1008" y="62"/>
                  <a:pt x="920" y="124"/>
                  <a:pt x="831" y="177"/>
                </a:cubicBezTo>
                <a:cubicBezTo>
                  <a:pt x="592" y="318"/>
                  <a:pt x="309" y="434"/>
                  <a:pt x="0" y="513"/>
                </a:cubicBezTo>
                <a:cubicBezTo>
                  <a:pt x="26" y="522"/>
                  <a:pt x="44" y="531"/>
                  <a:pt x="61" y="540"/>
                </a:cubicBezTo>
                <a:cubicBezTo>
                  <a:pt x="256" y="601"/>
                  <a:pt x="433" y="681"/>
                  <a:pt x="592" y="770"/>
                </a:cubicBezTo>
                <a:cubicBezTo>
                  <a:pt x="814" y="752"/>
                  <a:pt x="1035" y="717"/>
                  <a:pt x="1229" y="655"/>
                </a:cubicBezTo>
                <a:cubicBezTo>
                  <a:pt x="1247" y="601"/>
                  <a:pt x="1247" y="540"/>
                  <a:pt x="1247" y="487"/>
                </a:cubicBezTo>
                <a:cubicBezTo>
                  <a:pt x="1247" y="310"/>
                  <a:pt x="1194" y="150"/>
                  <a:pt x="109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92">
            <a:extLst>
              <a:ext uri="{FF2B5EF4-FFF2-40B4-BE49-F238E27FC236}">
                <a16:creationId xmlns:a16="http://schemas.microsoft.com/office/drawing/2014/main" id="{BAB9BF49-1179-B24C-A465-CA1BAAEF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45" y="2789850"/>
            <a:ext cx="2248788" cy="1298656"/>
          </a:xfrm>
          <a:custGeom>
            <a:avLst/>
            <a:gdLst>
              <a:gd name="T0" fmla="*/ 752 w 2390"/>
              <a:gd name="T1" fmla="*/ 1000 h 1381"/>
              <a:gd name="T2" fmla="*/ 752 w 2390"/>
              <a:gd name="T3" fmla="*/ 1000 h 1381"/>
              <a:gd name="T4" fmla="*/ 0 w 2390"/>
              <a:gd name="T5" fmla="*/ 1283 h 1381"/>
              <a:gd name="T6" fmla="*/ 708 w 2390"/>
              <a:gd name="T7" fmla="*/ 1380 h 1381"/>
              <a:gd name="T8" fmla="*/ 699 w 2390"/>
              <a:gd name="T9" fmla="*/ 1274 h 1381"/>
              <a:gd name="T10" fmla="*/ 752 w 2390"/>
              <a:gd name="T11" fmla="*/ 1000 h 1381"/>
              <a:gd name="T12" fmla="*/ 2097 w 2390"/>
              <a:gd name="T13" fmla="*/ 0 h 1381"/>
              <a:gd name="T14" fmla="*/ 2097 w 2390"/>
              <a:gd name="T15" fmla="*/ 0 h 1381"/>
              <a:gd name="T16" fmla="*/ 2097 w 2390"/>
              <a:gd name="T17" fmla="*/ 0 h 1381"/>
              <a:gd name="T18" fmla="*/ 1584 w 2390"/>
              <a:gd name="T19" fmla="*/ 27 h 1381"/>
              <a:gd name="T20" fmla="*/ 1548 w 2390"/>
              <a:gd name="T21" fmla="*/ 177 h 1381"/>
              <a:gd name="T22" fmla="*/ 1504 w 2390"/>
              <a:gd name="T23" fmla="*/ 266 h 1381"/>
              <a:gd name="T24" fmla="*/ 2389 w 2390"/>
              <a:gd name="T25" fmla="*/ 9 h 1381"/>
              <a:gd name="T26" fmla="*/ 2097 w 2390"/>
              <a:gd name="T27" fmla="*/ 0 h 1381"/>
              <a:gd name="T28" fmla="*/ 752 w 2390"/>
              <a:gd name="T29" fmla="*/ 100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90" h="1381">
                <a:moveTo>
                  <a:pt x="752" y="1000"/>
                </a:moveTo>
                <a:lnTo>
                  <a:pt x="752" y="1000"/>
                </a:lnTo>
                <a:cubicBezTo>
                  <a:pt x="531" y="1115"/>
                  <a:pt x="274" y="1212"/>
                  <a:pt x="0" y="1283"/>
                </a:cubicBezTo>
                <a:cubicBezTo>
                  <a:pt x="248" y="1292"/>
                  <a:pt x="487" y="1327"/>
                  <a:pt x="708" y="1380"/>
                </a:cubicBezTo>
                <a:cubicBezTo>
                  <a:pt x="699" y="1345"/>
                  <a:pt x="699" y="1309"/>
                  <a:pt x="699" y="1274"/>
                </a:cubicBezTo>
                <a:cubicBezTo>
                  <a:pt x="699" y="1186"/>
                  <a:pt x="717" y="1088"/>
                  <a:pt x="752" y="1000"/>
                </a:cubicBezTo>
                <a:lnTo>
                  <a:pt x="2097" y="0"/>
                </a:lnTo>
                <a:lnTo>
                  <a:pt x="2097" y="0"/>
                </a:lnTo>
                <a:lnTo>
                  <a:pt x="2097" y="0"/>
                </a:lnTo>
                <a:cubicBezTo>
                  <a:pt x="1920" y="0"/>
                  <a:pt x="1752" y="9"/>
                  <a:pt x="1584" y="27"/>
                </a:cubicBezTo>
                <a:cubicBezTo>
                  <a:pt x="1575" y="71"/>
                  <a:pt x="1566" y="124"/>
                  <a:pt x="1548" y="177"/>
                </a:cubicBezTo>
                <a:cubicBezTo>
                  <a:pt x="1540" y="204"/>
                  <a:pt x="1522" y="239"/>
                  <a:pt x="1504" y="266"/>
                </a:cubicBezTo>
                <a:cubicBezTo>
                  <a:pt x="1761" y="151"/>
                  <a:pt x="2061" y="53"/>
                  <a:pt x="2389" y="9"/>
                </a:cubicBezTo>
                <a:cubicBezTo>
                  <a:pt x="2292" y="0"/>
                  <a:pt x="2194" y="0"/>
                  <a:pt x="2097" y="0"/>
                </a:cubicBezTo>
                <a:lnTo>
                  <a:pt x="752" y="10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193">
            <a:extLst>
              <a:ext uri="{FF2B5EF4-FFF2-40B4-BE49-F238E27FC236}">
                <a16:creationId xmlns:a16="http://schemas.microsoft.com/office/drawing/2014/main" id="{E53420E6-4318-894F-AAA4-FA47BBB9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244" y="2798148"/>
            <a:ext cx="3796388" cy="1589090"/>
          </a:xfrm>
          <a:custGeom>
            <a:avLst/>
            <a:gdLst>
              <a:gd name="T0" fmla="*/ 1690 w 4035"/>
              <a:gd name="T1" fmla="*/ 0 h 1691"/>
              <a:gd name="T2" fmla="*/ 1690 w 4035"/>
              <a:gd name="T3" fmla="*/ 0 h 1691"/>
              <a:gd name="T4" fmla="*/ 805 w 4035"/>
              <a:gd name="T5" fmla="*/ 257 h 1691"/>
              <a:gd name="T6" fmla="*/ 690 w 4035"/>
              <a:gd name="T7" fmla="*/ 460 h 1691"/>
              <a:gd name="T8" fmla="*/ 133 w 4035"/>
              <a:gd name="T9" fmla="*/ 947 h 1691"/>
              <a:gd name="T10" fmla="*/ 53 w 4035"/>
              <a:gd name="T11" fmla="*/ 991 h 1691"/>
              <a:gd name="T12" fmla="*/ 0 w 4035"/>
              <a:gd name="T13" fmla="*/ 1265 h 1691"/>
              <a:gd name="T14" fmla="*/ 9 w 4035"/>
              <a:gd name="T15" fmla="*/ 1371 h 1691"/>
              <a:gd name="T16" fmla="*/ 796 w 4035"/>
              <a:gd name="T17" fmla="*/ 1690 h 1691"/>
              <a:gd name="T18" fmla="*/ 2901 w 4035"/>
              <a:gd name="T19" fmla="*/ 840 h 1691"/>
              <a:gd name="T20" fmla="*/ 4034 w 4035"/>
              <a:gd name="T21" fmla="*/ 1017 h 1691"/>
              <a:gd name="T22" fmla="*/ 4016 w 4035"/>
              <a:gd name="T23" fmla="*/ 991 h 1691"/>
              <a:gd name="T24" fmla="*/ 3414 w 4035"/>
              <a:gd name="T25" fmla="*/ 469 h 1691"/>
              <a:gd name="T26" fmla="*/ 1690 w 4035"/>
              <a:gd name="T27" fmla="*/ 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35" h="1691">
                <a:moveTo>
                  <a:pt x="1690" y="0"/>
                </a:moveTo>
                <a:lnTo>
                  <a:pt x="1690" y="0"/>
                </a:lnTo>
                <a:cubicBezTo>
                  <a:pt x="1362" y="44"/>
                  <a:pt x="1062" y="142"/>
                  <a:pt x="805" y="257"/>
                </a:cubicBezTo>
                <a:cubicBezTo>
                  <a:pt x="779" y="327"/>
                  <a:pt x="734" y="398"/>
                  <a:pt x="690" y="460"/>
                </a:cubicBezTo>
                <a:cubicBezTo>
                  <a:pt x="557" y="646"/>
                  <a:pt x="363" y="805"/>
                  <a:pt x="133" y="947"/>
                </a:cubicBezTo>
                <a:cubicBezTo>
                  <a:pt x="106" y="964"/>
                  <a:pt x="80" y="973"/>
                  <a:pt x="53" y="991"/>
                </a:cubicBezTo>
                <a:cubicBezTo>
                  <a:pt x="18" y="1079"/>
                  <a:pt x="0" y="1177"/>
                  <a:pt x="0" y="1265"/>
                </a:cubicBezTo>
                <a:cubicBezTo>
                  <a:pt x="0" y="1300"/>
                  <a:pt x="0" y="1336"/>
                  <a:pt x="9" y="1371"/>
                </a:cubicBezTo>
                <a:cubicBezTo>
                  <a:pt x="310" y="1442"/>
                  <a:pt x="575" y="1548"/>
                  <a:pt x="796" y="1690"/>
                </a:cubicBezTo>
                <a:cubicBezTo>
                  <a:pt x="1115" y="1194"/>
                  <a:pt x="1938" y="840"/>
                  <a:pt x="2901" y="840"/>
                </a:cubicBezTo>
                <a:cubicBezTo>
                  <a:pt x="3317" y="840"/>
                  <a:pt x="3697" y="902"/>
                  <a:pt x="4034" y="1017"/>
                </a:cubicBezTo>
                <a:cubicBezTo>
                  <a:pt x="4025" y="1009"/>
                  <a:pt x="4025" y="1000"/>
                  <a:pt x="4016" y="991"/>
                </a:cubicBezTo>
                <a:cubicBezTo>
                  <a:pt x="3874" y="796"/>
                  <a:pt x="3671" y="619"/>
                  <a:pt x="3414" y="469"/>
                </a:cubicBezTo>
                <a:cubicBezTo>
                  <a:pt x="2963" y="212"/>
                  <a:pt x="2362" y="35"/>
                  <a:pt x="169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194">
            <a:extLst>
              <a:ext uri="{FF2B5EF4-FFF2-40B4-BE49-F238E27FC236}">
                <a16:creationId xmlns:a16="http://schemas.microsoft.com/office/drawing/2014/main" id="{02CFF7C4-53E1-2F4E-A064-5709F9F2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652" y="3997227"/>
            <a:ext cx="1767498" cy="1439721"/>
          </a:xfrm>
          <a:custGeom>
            <a:avLst/>
            <a:gdLst>
              <a:gd name="T0" fmla="*/ 735 w 1877"/>
              <a:gd name="T1" fmla="*/ 0 h 1532"/>
              <a:gd name="T2" fmla="*/ 735 w 1877"/>
              <a:gd name="T3" fmla="*/ 0 h 1532"/>
              <a:gd name="T4" fmla="*/ 27 w 1877"/>
              <a:gd name="T5" fmla="*/ 106 h 1532"/>
              <a:gd name="T6" fmla="*/ 0 w 1877"/>
              <a:gd name="T7" fmla="*/ 336 h 1532"/>
              <a:gd name="T8" fmla="*/ 54 w 1877"/>
              <a:gd name="T9" fmla="*/ 664 h 1532"/>
              <a:gd name="T10" fmla="*/ 213 w 1877"/>
              <a:gd name="T11" fmla="*/ 965 h 1532"/>
              <a:gd name="T12" fmla="*/ 814 w 1877"/>
              <a:gd name="T13" fmla="*/ 1478 h 1532"/>
              <a:gd name="T14" fmla="*/ 912 w 1877"/>
              <a:gd name="T15" fmla="*/ 1531 h 1532"/>
              <a:gd name="T16" fmla="*/ 1876 w 1877"/>
              <a:gd name="T17" fmla="*/ 779 h 1532"/>
              <a:gd name="T18" fmla="*/ 1443 w 1877"/>
              <a:gd name="T19" fmla="*/ 97 h 1532"/>
              <a:gd name="T20" fmla="*/ 735 w 1877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77" h="1532">
                <a:moveTo>
                  <a:pt x="735" y="0"/>
                </a:moveTo>
                <a:lnTo>
                  <a:pt x="735" y="0"/>
                </a:lnTo>
                <a:cubicBezTo>
                  <a:pt x="514" y="53"/>
                  <a:pt x="275" y="89"/>
                  <a:pt x="27" y="106"/>
                </a:cubicBezTo>
                <a:cubicBezTo>
                  <a:pt x="9" y="177"/>
                  <a:pt x="0" y="257"/>
                  <a:pt x="0" y="336"/>
                </a:cubicBezTo>
                <a:cubicBezTo>
                  <a:pt x="0" y="451"/>
                  <a:pt x="18" y="557"/>
                  <a:pt x="54" y="664"/>
                </a:cubicBezTo>
                <a:cubicBezTo>
                  <a:pt x="89" y="761"/>
                  <a:pt x="142" y="867"/>
                  <a:pt x="213" y="965"/>
                </a:cubicBezTo>
                <a:cubicBezTo>
                  <a:pt x="354" y="1150"/>
                  <a:pt x="558" y="1327"/>
                  <a:pt x="814" y="1478"/>
                </a:cubicBezTo>
                <a:cubicBezTo>
                  <a:pt x="850" y="1495"/>
                  <a:pt x="876" y="1513"/>
                  <a:pt x="912" y="1531"/>
                </a:cubicBezTo>
                <a:cubicBezTo>
                  <a:pt x="1062" y="1212"/>
                  <a:pt x="1416" y="947"/>
                  <a:pt x="1876" y="779"/>
                </a:cubicBezTo>
                <a:cubicBezTo>
                  <a:pt x="1629" y="584"/>
                  <a:pt x="1478" y="345"/>
                  <a:pt x="1443" y="97"/>
                </a:cubicBezTo>
                <a:cubicBezTo>
                  <a:pt x="1222" y="44"/>
                  <a:pt x="983" y="9"/>
                  <a:pt x="73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195">
            <a:extLst>
              <a:ext uri="{FF2B5EF4-FFF2-40B4-BE49-F238E27FC236}">
                <a16:creationId xmlns:a16="http://schemas.microsoft.com/office/drawing/2014/main" id="{B67EB5D1-583A-E741-8361-C904588B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542" y="4088506"/>
            <a:ext cx="742682" cy="643102"/>
          </a:xfrm>
          <a:custGeom>
            <a:avLst/>
            <a:gdLst>
              <a:gd name="T0" fmla="*/ 0 w 788"/>
              <a:gd name="T1" fmla="*/ 0 h 683"/>
              <a:gd name="T2" fmla="*/ 0 w 788"/>
              <a:gd name="T3" fmla="*/ 0 h 683"/>
              <a:gd name="T4" fmla="*/ 433 w 788"/>
              <a:gd name="T5" fmla="*/ 682 h 683"/>
              <a:gd name="T6" fmla="*/ 655 w 788"/>
              <a:gd name="T7" fmla="*/ 611 h 683"/>
              <a:gd name="T8" fmla="*/ 787 w 788"/>
              <a:gd name="T9" fmla="*/ 319 h 683"/>
              <a:gd name="T10" fmla="*/ 0 w 788"/>
              <a:gd name="T11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8" h="683">
                <a:moveTo>
                  <a:pt x="0" y="0"/>
                </a:moveTo>
                <a:lnTo>
                  <a:pt x="0" y="0"/>
                </a:lnTo>
                <a:cubicBezTo>
                  <a:pt x="35" y="248"/>
                  <a:pt x="186" y="487"/>
                  <a:pt x="433" y="682"/>
                </a:cubicBezTo>
                <a:cubicBezTo>
                  <a:pt x="504" y="655"/>
                  <a:pt x="584" y="629"/>
                  <a:pt x="655" y="611"/>
                </a:cubicBezTo>
                <a:cubicBezTo>
                  <a:pt x="681" y="505"/>
                  <a:pt x="725" y="407"/>
                  <a:pt x="787" y="319"/>
                </a:cubicBezTo>
                <a:cubicBezTo>
                  <a:pt x="566" y="177"/>
                  <a:pt x="301" y="71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96">
            <a:extLst>
              <a:ext uri="{FF2B5EF4-FFF2-40B4-BE49-F238E27FC236}">
                <a16:creationId xmlns:a16="http://schemas.microsoft.com/office/drawing/2014/main" id="{2A6EF509-DEDF-A649-AFA2-9D174143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08" y="4731608"/>
            <a:ext cx="1651324" cy="1041414"/>
          </a:xfrm>
          <a:custGeom>
            <a:avLst/>
            <a:gdLst>
              <a:gd name="T0" fmla="*/ 964 w 1753"/>
              <a:gd name="T1" fmla="*/ 0 h 1107"/>
              <a:gd name="T2" fmla="*/ 964 w 1753"/>
              <a:gd name="T3" fmla="*/ 0 h 1107"/>
              <a:gd name="T4" fmla="*/ 0 w 1753"/>
              <a:gd name="T5" fmla="*/ 752 h 1107"/>
              <a:gd name="T6" fmla="*/ 1017 w 1753"/>
              <a:gd name="T7" fmla="*/ 1106 h 1107"/>
              <a:gd name="T8" fmla="*/ 1752 w 1753"/>
              <a:gd name="T9" fmla="*/ 982 h 1107"/>
              <a:gd name="T10" fmla="*/ 1168 w 1753"/>
              <a:gd name="T11" fmla="*/ 132 h 1107"/>
              <a:gd name="T12" fmla="*/ 964 w 1753"/>
              <a:gd name="T13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3" h="1107">
                <a:moveTo>
                  <a:pt x="964" y="0"/>
                </a:moveTo>
                <a:lnTo>
                  <a:pt x="964" y="0"/>
                </a:lnTo>
                <a:cubicBezTo>
                  <a:pt x="504" y="168"/>
                  <a:pt x="150" y="433"/>
                  <a:pt x="0" y="752"/>
                </a:cubicBezTo>
                <a:cubicBezTo>
                  <a:pt x="283" y="902"/>
                  <a:pt x="628" y="1026"/>
                  <a:pt x="1017" y="1106"/>
                </a:cubicBezTo>
                <a:cubicBezTo>
                  <a:pt x="1247" y="1044"/>
                  <a:pt x="1495" y="1000"/>
                  <a:pt x="1752" y="982"/>
                </a:cubicBezTo>
                <a:cubicBezTo>
                  <a:pt x="1407" y="761"/>
                  <a:pt x="1186" y="460"/>
                  <a:pt x="1168" y="132"/>
                </a:cubicBezTo>
                <a:cubicBezTo>
                  <a:pt x="1097" y="97"/>
                  <a:pt x="1026" y="44"/>
                  <a:pt x="96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97">
            <a:extLst>
              <a:ext uri="{FF2B5EF4-FFF2-40B4-BE49-F238E27FC236}">
                <a16:creationId xmlns:a16="http://schemas.microsoft.com/office/drawing/2014/main" id="{F1F593B2-7062-F346-BE14-CBA178E9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150" y="4665224"/>
            <a:ext cx="211603" cy="190857"/>
          </a:xfrm>
          <a:custGeom>
            <a:avLst/>
            <a:gdLst>
              <a:gd name="T0" fmla="*/ 222 w 223"/>
              <a:gd name="T1" fmla="*/ 0 h 204"/>
              <a:gd name="T2" fmla="*/ 222 w 223"/>
              <a:gd name="T3" fmla="*/ 0 h 204"/>
              <a:gd name="T4" fmla="*/ 0 w 223"/>
              <a:gd name="T5" fmla="*/ 71 h 204"/>
              <a:gd name="T6" fmla="*/ 204 w 223"/>
              <a:gd name="T7" fmla="*/ 203 h 204"/>
              <a:gd name="T8" fmla="*/ 204 w 223"/>
              <a:gd name="T9" fmla="*/ 168 h 204"/>
              <a:gd name="T10" fmla="*/ 222 w 223"/>
              <a:gd name="T1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" h="204">
                <a:moveTo>
                  <a:pt x="222" y="0"/>
                </a:moveTo>
                <a:lnTo>
                  <a:pt x="222" y="0"/>
                </a:lnTo>
                <a:cubicBezTo>
                  <a:pt x="151" y="18"/>
                  <a:pt x="71" y="44"/>
                  <a:pt x="0" y="71"/>
                </a:cubicBezTo>
                <a:cubicBezTo>
                  <a:pt x="62" y="115"/>
                  <a:pt x="133" y="168"/>
                  <a:pt x="204" y="203"/>
                </a:cubicBezTo>
                <a:cubicBezTo>
                  <a:pt x="204" y="195"/>
                  <a:pt x="204" y="186"/>
                  <a:pt x="204" y="168"/>
                </a:cubicBezTo>
                <a:cubicBezTo>
                  <a:pt x="204" y="115"/>
                  <a:pt x="213" y="53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98">
            <a:extLst>
              <a:ext uri="{FF2B5EF4-FFF2-40B4-BE49-F238E27FC236}">
                <a16:creationId xmlns:a16="http://schemas.microsoft.com/office/drawing/2014/main" id="{8C98C667-8458-9A45-B4F0-32EF67DC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1806" y="4644480"/>
            <a:ext cx="676297" cy="585016"/>
          </a:xfrm>
          <a:custGeom>
            <a:avLst/>
            <a:gdLst>
              <a:gd name="T0" fmla="*/ 717 w 718"/>
              <a:gd name="T1" fmla="*/ 0 h 621"/>
              <a:gd name="T2" fmla="*/ 717 w 718"/>
              <a:gd name="T3" fmla="*/ 0 h 621"/>
              <a:gd name="T4" fmla="*/ 0 w 718"/>
              <a:gd name="T5" fmla="*/ 416 h 621"/>
              <a:gd name="T6" fmla="*/ 221 w 718"/>
              <a:gd name="T7" fmla="*/ 620 h 621"/>
              <a:gd name="T8" fmla="*/ 380 w 718"/>
              <a:gd name="T9" fmla="*/ 478 h 621"/>
              <a:gd name="T10" fmla="*/ 717 w 718"/>
              <a:gd name="T11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8" h="621">
                <a:moveTo>
                  <a:pt x="717" y="0"/>
                </a:moveTo>
                <a:lnTo>
                  <a:pt x="717" y="0"/>
                </a:lnTo>
                <a:cubicBezTo>
                  <a:pt x="531" y="168"/>
                  <a:pt x="292" y="310"/>
                  <a:pt x="0" y="416"/>
                </a:cubicBezTo>
                <a:cubicBezTo>
                  <a:pt x="88" y="478"/>
                  <a:pt x="159" y="549"/>
                  <a:pt x="221" y="620"/>
                </a:cubicBezTo>
                <a:cubicBezTo>
                  <a:pt x="274" y="575"/>
                  <a:pt x="327" y="531"/>
                  <a:pt x="380" y="478"/>
                </a:cubicBezTo>
                <a:cubicBezTo>
                  <a:pt x="531" y="337"/>
                  <a:pt x="646" y="168"/>
                  <a:pt x="71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99">
            <a:extLst>
              <a:ext uri="{FF2B5EF4-FFF2-40B4-BE49-F238E27FC236}">
                <a16:creationId xmlns:a16="http://schemas.microsoft.com/office/drawing/2014/main" id="{3ABD8071-AB42-5F47-93A1-0C972EA0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074" y="3590619"/>
            <a:ext cx="3290203" cy="1448019"/>
          </a:xfrm>
          <a:custGeom>
            <a:avLst/>
            <a:gdLst>
              <a:gd name="T0" fmla="*/ 2105 w 3495"/>
              <a:gd name="T1" fmla="*/ 0 h 1541"/>
              <a:gd name="T2" fmla="*/ 2105 w 3495"/>
              <a:gd name="T3" fmla="*/ 0 h 1541"/>
              <a:gd name="T4" fmla="*/ 0 w 3495"/>
              <a:gd name="T5" fmla="*/ 850 h 1541"/>
              <a:gd name="T6" fmla="*/ 266 w 3495"/>
              <a:gd name="T7" fmla="*/ 1053 h 1541"/>
              <a:gd name="T8" fmla="*/ 850 w 3495"/>
              <a:gd name="T9" fmla="*/ 1009 h 1541"/>
              <a:gd name="T10" fmla="*/ 2654 w 3495"/>
              <a:gd name="T11" fmla="*/ 1540 h 1541"/>
              <a:gd name="T12" fmla="*/ 3371 w 3495"/>
              <a:gd name="T13" fmla="*/ 1124 h 1541"/>
              <a:gd name="T14" fmla="*/ 3379 w 3495"/>
              <a:gd name="T15" fmla="*/ 1098 h 1541"/>
              <a:gd name="T16" fmla="*/ 3432 w 3495"/>
              <a:gd name="T17" fmla="*/ 770 h 1541"/>
              <a:gd name="T18" fmla="*/ 3494 w 3495"/>
              <a:gd name="T19" fmla="*/ 770 h 1541"/>
              <a:gd name="T20" fmla="*/ 3494 w 3495"/>
              <a:gd name="T21" fmla="*/ 770 h 1541"/>
              <a:gd name="T22" fmla="*/ 3432 w 3495"/>
              <a:gd name="T23" fmla="*/ 770 h 1541"/>
              <a:gd name="T24" fmla="*/ 3379 w 3495"/>
              <a:gd name="T25" fmla="*/ 452 h 1541"/>
              <a:gd name="T26" fmla="*/ 3238 w 3495"/>
              <a:gd name="T27" fmla="*/ 177 h 1541"/>
              <a:gd name="T28" fmla="*/ 2105 w 3495"/>
              <a:gd name="T29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95" h="1541">
                <a:moveTo>
                  <a:pt x="2105" y="0"/>
                </a:moveTo>
                <a:lnTo>
                  <a:pt x="2105" y="0"/>
                </a:lnTo>
                <a:cubicBezTo>
                  <a:pt x="1142" y="0"/>
                  <a:pt x="319" y="354"/>
                  <a:pt x="0" y="850"/>
                </a:cubicBezTo>
                <a:cubicBezTo>
                  <a:pt x="98" y="912"/>
                  <a:pt x="195" y="983"/>
                  <a:pt x="266" y="1053"/>
                </a:cubicBezTo>
                <a:cubicBezTo>
                  <a:pt x="452" y="1027"/>
                  <a:pt x="646" y="1009"/>
                  <a:pt x="850" y="1009"/>
                </a:cubicBezTo>
                <a:cubicBezTo>
                  <a:pt x="1592" y="1009"/>
                  <a:pt x="2247" y="1222"/>
                  <a:pt x="2654" y="1540"/>
                </a:cubicBezTo>
                <a:cubicBezTo>
                  <a:pt x="2946" y="1434"/>
                  <a:pt x="3185" y="1292"/>
                  <a:pt x="3371" y="1124"/>
                </a:cubicBezTo>
                <a:cubicBezTo>
                  <a:pt x="3371" y="1115"/>
                  <a:pt x="3379" y="1107"/>
                  <a:pt x="3379" y="1098"/>
                </a:cubicBezTo>
                <a:cubicBezTo>
                  <a:pt x="3415" y="991"/>
                  <a:pt x="3432" y="885"/>
                  <a:pt x="3432" y="770"/>
                </a:cubicBezTo>
                <a:cubicBezTo>
                  <a:pt x="3494" y="770"/>
                  <a:pt x="3494" y="770"/>
                  <a:pt x="3494" y="770"/>
                </a:cubicBezTo>
                <a:lnTo>
                  <a:pt x="3494" y="770"/>
                </a:lnTo>
                <a:cubicBezTo>
                  <a:pt x="3432" y="770"/>
                  <a:pt x="3432" y="770"/>
                  <a:pt x="3432" y="770"/>
                </a:cubicBezTo>
                <a:cubicBezTo>
                  <a:pt x="3432" y="664"/>
                  <a:pt x="3415" y="558"/>
                  <a:pt x="3379" y="452"/>
                </a:cubicBezTo>
                <a:cubicBezTo>
                  <a:pt x="3344" y="363"/>
                  <a:pt x="3300" y="266"/>
                  <a:pt x="3238" y="177"/>
                </a:cubicBezTo>
                <a:cubicBezTo>
                  <a:pt x="2901" y="62"/>
                  <a:pt x="2521" y="0"/>
                  <a:pt x="210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00">
            <a:extLst>
              <a:ext uri="{FF2B5EF4-FFF2-40B4-BE49-F238E27FC236}">
                <a16:creationId xmlns:a16="http://schemas.microsoft.com/office/drawing/2014/main" id="{50A89B72-0335-4141-9A75-4FE1066B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3" y="4387238"/>
            <a:ext cx="373415" cy="273838"/>
          </a:xfrm>
          <a:custGeom>
            <a:avLst/>
            <a:gdLst>
              <a:gd name="T0" fmla="*/ 132 w 399"/>
              <a:gd name="T1" fmla="*/ 0 h 293"/>
              <a:gd name="T2" fmla="*/ 132 w 399"/>
              <a:gd name="T3" fmla="*/ 0 h 293"/>
              <a:gd name="T4" fmla="*/ 0 w 399"/>
              <a:gd name="T5" fmla="*/ 292 h 293"/>
              <a:gd name="T6" fmla="*/ 398 w 399"/>
              <a:gd name="T7" fmla="*/ 203 h 293"/>
              <a:gd name="T8" fmla="*/ 132 w 399"/>
              <a:gd name="T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293">
                <a:moveTo>
                  <a:pt x="132" y="0"/>
                </a:moveTo>
                <a:lnTo>
                  <a:pt x="132" y="0"/>
                </a:lnTo>
                <a:cubicBezTo>
                  <a:pt x="70" y="88"/>
                  <a:pt x="26" y="186"/>
                  <a:pt x="0" y="292"/>
                </a:cubicBezTo>
                <a:cubicBezTo>
                  <a:pt x="132" y="257"/>
                  <a:pt x="265" y="221"/>
                  <a:pt x="398" y="203"/>
                </a:cubicBezTo>
                <a:cubicBezTo>
                  <a:pt x="327" y="133"/>
                  <a:pt x="230" y="62"/>
                  <a:pt x="13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01">
            <a:extLst>
              <a:ext uri="{FF2B5EF4-FFF2-40B4-BE49-F238E27FC236}">
                <a16:creationId xmlns:a16="http://schemas.microsoft.com/office/drawing/2014/main" id="{317F7D4B-BF6A-154F-A160-C21897FC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74" y="5038639"/>
            <a:ext cx="2265385" cy="709490"/>
          </a:xfrm>
          <a:custGeom>
            <a:avLst/>
            <a:gdLst>
              <a:gd name="T0" fmla="*/ 2185 w 2407"/>
              <a:gd name="T1" fmla="*/ 0 h 753"/>
              <a:gd name="T2" fmla="*/ 2185 w 2407"/>
              <a:gd name="T3" fmla="*/ 0 h 753"/>
              <a:gd name="T4" fmla="*/ 990 w 2407"/>
              <a:gd name="T5" fmla="*/ 204 h 753"/>
              <a:gd name="T6" fmla="*/ 124 w 2407"/>
              <a:gd name="T7" fmla="*/ 97 h 753"/>
              <a:gd name="T8" fmla="*/ 133 w 2407"/>
              <a:gd name="T9" fmla="*/ 204 h 753"/>
              <a:gd name="T10" fmla="*/ 0 w 2407"/>
              <a:gd name="T11" fmla="*/ 655 h 753"/>
              <a:gd name="T12" fmla="*/ 230 w 2407"/>
              <a:gd name="T13" fmla="*/ 646 h 753"/>
              <a:gd name="T14" fmla="*/ 1149 w 2407"/>
              <a:gd name="T15" fmla="*/ 752 h 753"/>
              <a:gd name="T16" fmla="*/ 1557 w 2407"/>
              <a:gd name="T17" fmla="*/ 637 h 753"/>
              <a:gd name="T18" fmla="*/ 2406 w 2407"/>
              <a:gd name="T19" fmla="*/ 204 h 753"/>
              <a:gd name="T20" fmla="*/ 2185 w 2407"/>
              <a:gd name="T21" fmla="*/ 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7" h="753">
                <a:moveTo>
                  <a:pt x="2185" y="0"/>
                </a:moveTo>
                <a:lnTo>
                  <a:pt x="2185" y="0"/>
                </a:lnTo>
                <a:cubicBezTo>
                  <a:pt x="1840" y="124"/>
                  <a:pt x="1433" y="204"/>
                  <a:pt x="990" y="204"/>
                </a:cubicBezTo>
                <a:cubicBezTo>
                  <a:pt x="682" y="204"/>
                  <a:pt x="390" y="168"/>
                  <a:pt x="124" y="97"/>
                </a:cubicBezTo>
                <a:cubicBezTo>
                  <a:pt x="133" y="133"/>
                  <a:pt x="133" y="168"/>
                  <a:pt x="133" y="204"/>
                </a:cubicBezTo>
                <a:cubicBezTo>
                  <a:pt x="133" y="363"/>
                  <a:pt x="89" y="513"/>
                  <a:pt x="0" y="655"/>
                </a:cubicBezTo>
                <a:cubicBezTo>
                  <a:pt x="71" y="655"/>
                  <a:pt x="151" y="646"/>
                  <a:pt x="230" y="646"/>
                </a:cubicBezTo>
                <a:cubicBezTo>
                  <a:pt x="558" y="646"/>
                  <a:pt x="866" y="681"/>
                  <a:pt x="1149" y="752"/>
                </a:cubicBezTo>
                <a:cubicBezTo>
                  <a:pt x="1291" y="717"/>
                  <a:pt x="1424" y="681"/>
                  <a:pt x="1557" y="637"/>
                </a:cubicBezTo>
                <a:cubicBezTo>
                  <a:pt x="1884" y="531"/>
                  <a:pt x="2176" y="381"/>
                  <a:pt x="2406" y="204"/>
                </a:cubicBezTo>
                <a:cubicBezTo>
                  <a:pt x="2344" y="133"/>
                  <a:pt x="2273" y="62"/>
                  <a:pt x="218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02">
            <a:extLst>
              <a:ext uri="{FF2B5EF4-FFF2-40B4-BE49-F238E27FC236}">
                <a16:creationId xmlns:a16="http://schemas.microsoft.com/office/drawing/2014/main" id="{C1FEE5C8-D65C-BF4B-8822-074191568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018" y="4536604"/>
            <a:ext cx="2248788" cy="692891"/>
          </a:xfrm>
          <a:custGeom>
            <a:avLst/>
            <a:gdLst>
              <a:gd name="T0" fmla="*/ 584 w 2389"/>
              <a:gd name="T1" fmla="*/ 0 h 736"/>
              <a:gd name="T2" fmla="*/ 584 w 2389"/>
              <a:gd name="T3" fmla="*/ 0 h 736"/>
              <a:gd name="T4" fmla="*/ 0 w 2389"/>
              <a:gd name="T5" fmla="*/ 44 h 736"/>
              <a:gd name="T6" fmla="*/ 327 w 2389"/>
              <a:gd name="T7" fmla="*/ 628 h 736"/>
              <a:gd name="T8" fmla="*/ 1193 w 2389"/>
              <a:gd name="T9" fmla="*/ 735 h 736"/>
              <a:gd name="T10" fmla="*/ 2388 w 2389"/>
              <a:gd name="T11" fmla="*/ 531 h 736"/>
              <a:gd name="T12" fmla="*/ 584 w 2389"/>
              <a:gd name="T13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9" h="736">
                <a:moveTo>
                  <a:pt x="584" y="0"/>
                </a:moveTo>
                <a:lnTo>
                  <a:pt x="584" y="0"/>
                </a:lnTo>
                <a:cubicBezTo>
                  <a:pt x="380" y="0"/>
                  <a:pt x="186" y="18"/>
                  <a:pt x="0" y="44"/>
                </a:cubicBezTo>
                <a:cubicBezTo>
                  <a:pt x="186" y="221"/>
                  <a:pt x="300" y="416"/>
                  <a:pt x="327" y="628"/>
                </a:cubicBezTo>
                <a:cubicBezTo>
                  <a:pt x="593" y="699"/>
                  <a:pt x="885" y="735"/>
                  <a:pt x="1193" y="735"/>
                </a:cubicBezTo>
                <a:cubicBezTo>
                  <a:pt x="1636" y="735"/>
                  <a:pt x="2043" y="655"/>
                  <a:pt x="2388" y="531"/>
                </a:cubicBezTo>
                <a:cubicBezTo>
                  <a:pt x="1981" y="213"/>
                  <a:pt x="1326" y="0"/>
                  <a:pt x="58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03">
            <a:extLst>
              <a:ext uri="{FF2B5EF4-FFF2-40B4-BE49-F238E27FC236}">
                <a16:creationId xmlns:a16="http://schemas.microsoft.com/office/drawing/2014/main" id="{3917B1E7-A958-7D45-9255-3461BCBB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3006" y="4856080"/>
            <a:ext cx="709490" cy="800769"/>
          </a:xfrm>
          <a:custGeom>
            <a:avLst/>
            <a:gdLst>
              <a:gd name="T0" fmla="*/ 0 w 753"/>
              <a:gd name="T1" fmla="*/ 0 h 851"/>
              <a:gd name="T2" fmla="*/ 0 w 753"/>
              <a:gd name="T3" fmla="*/ 0 h 851"/>
              <a:gd name="T4" fmla="*/ 584 w 753"/>
              <a:gd name="T5" fmla="*/ 850 h 851"/>
              <a:gd name="T6" fmla="*/ 619 w 753"/>
              <a:gd name="T7" fmla="*/ 850 h 851"/>
              <a:gd name="T8" fmla="*/ 752 w 753"/>
              <a:gd name="T9" fmla="*/ 399 h 851"/>
              <a:gd name="T10" fmla="*/ 743 w 753"/>
              <a:gd name="T11" fmla="*/ 292 h 851"/>
              <a:gd name="T12" fmla="*/ 0 w 753"/>
              <a:gd name="T13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3" h="851">
                <a:moveTo>
                  <a:pt x="0" y="0"/>
                </a:moveTo>
                <a:lnTo>
                  <a:pt x="0" y="0"/>
                </a:lnTo>
                <a:cubicBezTo>
                  <a:pt x="18" y="328"/>
                  <a:pt x="239" y="629"/>
                  <a:pt x="584" y="850"/>
                </a:cubicBezTo>
                <a:cubicBezTo>
                  <a:pt x="593" y="850"/>
                  <a:pt x="602" y="850"/>
                  <a:pt x="619" y="850"/>
                </a:cubicBezTo>
                <a:cubicBezTo>
                  <a:pt x="708" y="708"/>
                  <a:pt x="752" y="558"/>
                  <a:pt x="752" y="399"/>
                </a:cubicBezTo>
                <a:cubicBezTo>
                  <a:pt x="752" y="363"/>
                  <a:pt x="752" y="328"/>
                  <a:pt x="743" y="292"/>
                </a:cubicBezTo>
                <a:cubicBezTo>
                  <a:pt x="469" y="230"/>
                  <a:pt x="212" y="124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04">
            <a:extLst>
              <a:ext uri="{FF2B5EF4-FFF2-40B4-BE49-F238E27FC236}">
                <a16:creationId xmlns:a16="http://schemas.microsoft.com/office/drawing/2014/main" id="{32354F12-EA23-8A47-991A-760C1ADF4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3006" y="4578095"/>
            <a:ext cx="701192" cy="551823"/>
          </a:xfrm>
          <a:custGeom>
            <a:avLst/>
            <a:gdLst>
              <a:gd name="T0" fmla="*/ 416 w 744"/>
              <a:gd name="T1" fmla="*/ 0 h 585"/>
              <a:gd name="T2" fmla="*/ 416 w 744"/>
              <a:gd name="T3" fmla="*/ 0 h 585"/>
              <a:gd name="T4" fmla="*/ 18 w 744"/>
              <a:gd name="T5" fmla="*/ 89 h 585"/>
              <a:gd name="T6" fmla="*/ 0 w 744"/>
              <a:gd name="T7" fmla="*/ 257 h 585"/>
              <a:gd name="T8" fmla="*/ 0 w 744"/>
              <a:gd name="T9" fmla="*/ 292 h 585"/>
              <a:gd name="T10" fmla="*/ 743 w 744"/>
              <a:gd name="T11" fmla="*/ 584 h 585"/>
              <a:gd name="T12" fmla="*/ 416 w 744"/>
              <a:gd name="T13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4" h="585">
                <a:moveTo>
                  <a:pt x="416" y="0"/>
                </a:moveTo>
                <a:lnTo>
                  <a:pt x="416" y="0"/>
                </a:lnTo>
                <a:cubicBezTo>
                  <a:pt x="283" y="18"/>
                  <a:pt x="150" y="54"/>
                  <a:pt x="18" y="89"/>
                </a:cubicBezTo>
                <a:cubicBezTo>
                  <a:pt x="9" y="142"/>
                  <a:pt x="0" y="204"/>
                  <a:pt x="0" y="257"/>
                </a:cubicBezTo>
                <a:cubicBezTo>
                  <a:pt x="0" y="275"/>
                  <a:pt x="0" y="284"/>
                  <a:pt x="0" y="292"/>
                </a:cubicBezTo>
                <a:cubicBezTo>
                  <a:pt x="212" y="416"/>
                  <a:pt x="469" y="522"/>
                  <a:pt x="743" y="584"/>
                </a:cubicBezTo>
                <a:cubicBezTo>
                  <a:pt x="716" y="372"/>
                  <a:pt x="602" y="177"/>
                  <a:pt x="41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05">
            <a:extLst>
              <a:ext uri="{FF2B5EF4-FFF2-40B4-BE49-F238E27FC236}">
                <a16:creationId xmlns:a16="http://schemas.microsoft.com/office/drawing/2014/main" id="{4930FEC2-4D76-D44F-8FE7-2EF8C3D5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055" y="2673677"/>
            <a:ext cx="1348445" cy="141068"/>
          </a:xfrm>
          <a:custGeom>
            <a:avLst/>
            <a:gdLst>
              <a:gd name="T0" fmla="*/ 513 w 1433"/>
              <a:gd name="T1" fmla="*/ 0 h 152"/>
              <a:gd name="T2" fmla="*/ 513 w 1433"/>
              <a:gd name="T3" fmla="*/ 0 h 152"/>
              <a:gd name="T4" fmla="*/ 17 w 1433"/>
              <a:gd name="T5" fmla="*/ 27 h 152"/>
              <a:gd name="T6" fmla="*/ 0 w 1433"/>
              <a:gd name="T7" fmla="*/ 151 h 152"/>
              <a:gd name="T8" fmla="*/ 513 w 1433"/>
              <a:gd name="T9" fmla="*/ 124 h 152"/>
              <a:gd name="T10" fmla="*/ 513 w 1433"/>
              <a:gd name="T11" fmla="*/ 124 h 152"/>
              <a:gd name="T12" fmla="*/ 805 w 1433"/>
              <a:gd name="T13" fmla="*/ 133 h 152"/>
              <a:gd name="T14" fmla="*/ 1370 w 1433"/>
              <a:gd name="T15" fmla="*/ 89 h 152"/>
              <a:gd name="T16" fmla="*/ 1432 w 1433"/>
              <a:gd name="T17" fmla="*/ 89 h 152"/>
              <a:gd name="T18" fmla="*/ 513 w 1433"/>
              <a:gd name="T1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3" h="152">
                <a:moveTo>
                  <a:pt x="513" y="0"/>
                </a:moveTo>
                <a:lnTo>
                  <a:pt x="513" y="0"/>
                </a:lnTo>
                <a:cubicBezTo>
                  <a:pt x="345" y="0"/>
                  <a:pt x="177" y="9"/>
                  <a:pt x="17" y="27"/>
                </a:cubicBezTo>
                <a:cubicBezTo>
                  <a:pt x="17" y="71"/>
                  <a:pt x="9" y="106"/>
                  <a:pt x="0" y="151"/>
                </a:cubicBezTo>
                <a:cubicBezTo>
                  <a:pt x="168" y="133"/>
                  <a:pt x="336" y="124"/>
                  <a:pt x="513" y="124"/>
                </a:cubicBezTo>
                <a:lnTo>
                  <a:pt x="513" y="124"/>
                </a:lnTo>
                <a:cubicBezTo>
                  <a:pt x="610" y="124"/>
                  <a:pt x="708" y="124"/>
                  <a:pt x="805" y="133"/>
                </a:cubicBezTo>
                <a:cubicBezTo>
                  <a:pt x="991" y="106"/>
                  <a:pt x="1177" y="89"/>
                  <a:pt x="1370" y="89"/>
                </a:cubicBezTo>
                <a:cubicBezTo>
                  <a:pt x="1388" y="89"/>
                  <a:pt x="1415" y="89"/>
                  <a:pt x="1432" y="89"/>
                </a:cubicBezTo>
                <a:cubicBezTo>
                  <a:pt x="1141" y="36"/>
                  <a:pt x="831" y="0"/>
                  <a:pt x="51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06">
            <a:extLst>
              <a:ext uri="{FF2B5EF4-FFF2-40B4-BE49-F238E27FC236}">
                <a16:creationId xmlns:a16="http://schemas.microsoft.com/office/drawing/2014/main" id="{BFA312A6-8BE5-AC46-A05F-8B7369E9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334" y="2756658"/>
            <a:ext cx="2373260" cy="1066309"/>
          </a:xfrm>
          <a:custGeom>
            <a:avLst/>
            <a:gdLst>
              <a:gd name="T0" fmla="*/ 565 w 2522"/>
              <a:gd name="T1" fmla="*/ 0 h 1133"/>
              <a:gd name="T2" fmla="*/ 565 w 2522"/>
              <a:gd name="T3" fmla="*/ 0 h 1133"/>
              <a:gd name="T4" fmla="*/ 0 w 2522"/>
              <a:gd name="T5" fmla="*/ 44 h 1133"/>
              <a:gd name="T6" fmla="*/ 1724 w 2522"/>
              <a:gd name="T7" fmla="*/ 513 h 1133"/>
              <a:gd name="T8" fmla="*/ 2326 w 2522"/>
              <a:gd name="T9" fmla="*/ 1035 h 1133"/>
              <a:gd name="T10" fmla="*/ 2344 w 2522"/>
              <a:gd name="T11" fmla="*/ 1061 h 1133"/>
              <a:gd name="T12" fmla="*/ 2521 w 2522"/>
              <a:gd name="T13" fmla="*/ 1132 h 1133"/>
              <a:gd name="T14" fmla="*/ 2220 w 2522"/>
              <a:gd name="T15" fmla="*/ 743 h 1133"/>
              <a:gd name="T16" fmla="*/ 1167 w 2522"/>
              <a:gd name="T17" fmla="*/ 141 h 1133"/>
              <a:gd name="T18" fmla="*/ 627 w 2522"/>
              <a:gd name="T19" fmla="*/ 0 h 1133"/>
              <a:gd name="T20" fmla="*/ 565 w 2522"/>
              <a:gd name="T21" fmla="*/ 0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2" h="1133">
                <a:moveTo>
                  <a:pt x="565" y="0"/>
                </a:moveTo>
                <a:lnTo>
                  <a:pt x="565" y="0"/>
                </a:lnTo>
                <a:cubicBezTo>
                  <a:pt x="372" y="0"/>
                  <a:pt x="186" y="17"/>
                  <a:pt x="0" y="44"/>
                </a:cubicBezTo>
                <a:cubicBezTo>
                  <a:pt x="672" y="79"/>
                  <a:pt x="1273" y="256"/>
                  <a:pt x="1724" y="513"/>
                </a:cubicBezTo>
                <a:cubicBezTo>
                  <a:pt x="1981" y="663"/>
                  <a:pt x="2184" y="840"/>
                  <a:pt x="2326" y="1035"/>
                </a:cubicBezTo>
                <a:cubicBezTo>
                  <a:pt x="2335" y="1044"/>
                  <a:pt x="2335" y="1053"/>
                  <a:pt x="2344" y="1061"/>
                </a:cubicBezTo>
                <a:cubicBezTo>
                  <a:pt x="2406" y="1079"/>
                  <a:pt x="2467" y="1106"/>
                  <a:pt x="2521" y="1132"/>
                </a:cubicBezTo>
                <a:cubicBezTo>
                  <a:pt x="2450" y="991"/>
                  <a:pt x="2344" y="858"/>
                  <a:pt x="2220" y="743"/>
                </a:cubicBezTo>
                <a:cubicBezTo>
                  <a:pt x="1963" y="486"/>
                  <a:pt x="1601" y="283"/>
                  <a:pt x="1167" y="141"/>
                </a:cubicBezTo>
                <a:cubicBezTo>
                  <a:pt x="999" y="79"/>
                  <a:pt x="813" y="35"/>
                  <a:pt x="627" y="0"/>
                </a:cubicBezTo>
                <a:cubicBezTo>
                  <a:pt x="610" y="0"/>
                  <a:pt x="583" y="0"/>
                  <a:pt x="565" y="0"/>
                </a:cubicBezTo>
              </a:path>
            </a:pathLst>
          </a:custGeom>
          <a:solidFill>
            <a:srgbClr val="F0F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07">
            <a:extLst>
              <a:ext uri="{FF2B5EF4-FFF2-40B4-BE49-F238E27FC236}">
                <a16:creationId xmlns:a16="http://schemas.microsoft.com/office/drawing/2014/main" id="{9AF0E62B-11AB-7740-A8C3-C7AE69AC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776" y="4096804"/>
            <a:ext cx="966731" cy="1439721"/>
          </a:xfrm>
          <a:custGeom>
            <a:avLst/>
            <a:gdLst>
              <a:gd name="T0" fmla="*/ 142 w 1028"/>
              <a:gd name="T1" fmla="*/ 0 h 1532"/>
              <a:gd name="T2" fmla="*/ 142 w 1028"/>
              <a:gd name="T3" fmla="*/ 0 h 1532"/>
              <a:gd name="T4" fmla="*/ 18 w 1028"/>
              <a:gd name="T5" fmla="*/ 9 h 1532"/>
              <a:gd name="T6" fmla="*/ 0 w 1028"/>
              <a:gd name="T7" fmla="*/ 230 h 1532"/>
              <a:gd name="T8" fmla="*/ 62 w 1028"/>
              <a:gd name="T9" fmla="*/ 593 h 1532"/>
              <a:gd name="T10" fmla="*/ 434 w 1028"/>
              <a:gd name="T11" fmla="*/ 1150 h 1532"/>
              <a:gd name="T12" fmla="*/ 983 w 1028"/>
              <a:gd name="T13" fmla="*/ 1531 h 1532"/>
              <a:gd name="T14" fmla="*/ 1027 w 1028"/>
              <a:gd name="T15" fmla="*/ 1425 h 1532"/>
              <a:gd name="T16" fmla="*/ 929 w 1028"/>
              <a:gd name="T17" fmla="*/ 1372 h 1532"/>
              <a:gd name="T18" fmla="*/ 328 w 1028"/>
              <a:gd name="T19" fmla="*/ 859 h 1532"/>
              <a:gd name="T20" fmla="*/ 169 w 1028"/>
              <a:gd name="T21" fmla="*/ 558 h 1532"/>
              <a:gd name="T22" fmla="*/ 115 w 1028"/>
              <a:gd name="T23" fmla="*/ 230 h 1532"/>
              <a:gd name="T24" fmla="*/ 142 w 1028"/>
              <a:gd name="T25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8" h="1532">
                <a:moveTo>
                  <a:pt x="142" y="0"/>
                </a:moveTo>
                <a:lnTo>
                  <a:pt x="142" y="0"/>
                </a:lnTo>
                <a:cubicBezTo>
                  <a:pt x="107" y="0"/>
                  <a:pt x="62" y="0"/>
                  <a:pt x="18" y="9"/>
                </a:cubicBezTo>
                <a:cubicBezTo>
                  <a:pt x="9" y="80"/>
                  <a:pt x="0" y="159"/>
                  <a:pt x="0" y="230"/>
                </a:cubicBezTo>
                <a:cubicBezTo>
                  <a:pt x="0" y="354"/>
                  <a:pt x="18" y="478"/>
                  <a:pt x="62" y="593"/>
                </a:cubicBezTo>
                <a:cubicBezTo>
                  <a:pt x="133" y="797"/>
                  <a:pt x="257" y="982"/>
                  <a:pt x="434" y="1150"/>
                </a:cubicBezTo>
                <a:cubicBezTo>
                  <a:pt x="585" y="1292"/>
                  <a:pt x="770" y="1425"/>
                  <a:pt x="983" y="1531"/>
                </a:cubicBezTo>
                <a:cubicBezTo>
                  <a:pt x="991" y="1496"/>
                  <a:pt x="1009" y="1460"/>
                  <a:pt x="1027" y="1425"/>
                </a:cubicBezTo>
                <a:cubicBezTo>
                  <a:pt x="991" y="1407"/>
                  <a:pt x="965" y="1389"/>
                  <a:pt x="929" y="1372"/>
                </a:cubicBezTo>
                <a:cubicBezTo>
                  <a:pt x="673" y="1221"/>
                  <a:pt x="469" y="1044"/>
                  <a:pt x="328" y="859"/>
                </a:cubicBezTo>
                <a:cubicBezTo>
                  <a:pt x="257" y="761"/>
                  <a:pt x="204" y="655"/>
                  <a:pt x="169" y="558"/>
                </a:cubicBezTo>
                <a:cubicBezTo>
                  <a:pt x="133" y="451"/>
                  <a:pt x="115" y="345"/>
                  <a:pt x="115" y="230"/>
                </a:cubicBezTo>
                <a:cubicBezTo>
                  <a:pt x="115" y="151"/>
                  <a:pt x="124" y="71"/>
                  <a:pt x="142" y="0"/>
                </a:cubicBezTo>
              </a:path>
            </a:pathLst>
          </a:custGeom>
          <a:solidFill>
            <a:srgbClr val="F3F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08">
            <a:extLst>
              <a:ext uri="{FF2B5EF4-FFF2-40B4-BE49-F238E27FC236}">
                <a16:creationId xmlns:a16="http://schemas.microsoft.com/office/drawing/2014/main" id="{3D293D22-C6C4-6D4C-98C9-86F7E446E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017" y="5436948"/>
            <a:ext cx="999921" cy="385864"/>
          </a:xfrm>
          <a:custGeom>
            <a:avLst/>
            <a:gdLst>
              <a:gd name="T0" fmla="*/ 44 w 1062"/>
              <a:gd name="T1" fmla="*/ 0 h 408"/>
              <a:gd name="T2" fmla="*/ 44 w 1062"/>
              <a:gd name="T3" fmla="*/ 0 h 408"/>
              <a:gd name="T4" fmla="*/ 0 w 1062"/>
              <a:gd name="T5" fmla="*/ 106 h 408"/>
              <a:gd name="T6" fmla="*/ 504 w 1062"/>
              <a:gd name="T7" fmla="*/ 327 h 408"/>
              <a:gd name="T8" fmla="*/ 770 w 1062"/>
              <a:gd name="T9" fmla="*/ 407 h 408"/>
              <a:gd name="T10" fmla="*/ 947 w 1062"/>
              <a:gd name="T11" fmla="*/ 380 h 408"/>
              <a:gd name="T12" fmla="*/ 1061 w 1062"/>
              <a:gd name="T13" fmla="*/ 354 h 408"/>
              <a:gd name="T14" fmla="*/ 44 w 1062"/>
              <a:gd name="T1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2" h="408">
                <a:moveTo>
                  <a:pt x="44" y="0"/>
                </a:moveTo>
                <a:lnTo>
                  <a:pt x="44" y="0"/>
                </a:lnTo>
                <a:cubicBezTo>
                  <a:pt x="26" y="35"/>
                  <a:pt x="8" y="71"/>
                  <a:pt x="0" y="106"/>
                </a:cubicBezTo>
                <a:cubicBezTo>
                  <a:pt x="150" y="194"/>
                  <a:pt x="327" y="265"/>
                  <a:pt x="504" y="327"/>
                </a:cubicBezTo>
                <a:cubicBezTo>
                  <a:pt x="593" y="354"/>
                  <a:pt x="681" y="380"/>
                  <a:pt x="770" y="407"/>
                </a:cubicBezTo>
                <a:cubicBezTo>
                  <a:pt x="823" y="398"/>
                  <a:pt x="885" y="389"/>
                  <a:pt x="947" y="380"/>
                </a:cubicBezTo>
                <a:cubicBezTo>
                  <a:pt x="982" y="371"/>
                  <a:pt x="1026" y="363"/>
                  <a:pt x="1061" y="354"/>
                </a:cubicBezTo>
                <a:cubicBezTo>
                  <a:pt x="672" y="274"/>
                  <a:pt x="327" y="150"/>
                  <a:pt x="44" y="0"/>
                </a:cubicBezTo>
              </a:path>
            </a:pathLst>
          </a:custGeom>
          <a:solidFill>
            <a:srgbClr val="F5FC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09">
            <a:extLst>
              <a:ext uri="{FF2B5EF4-FFF2-40B4-BE49-F238E27FC236}">
                <a16:creationId xmlns:a16="http://schemas.microsoft.com/office/drawing/2014/main" id="{C158FFF6-A0BA-4342-AB72-816D5886F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101" y="5793767"/>
            <a:ext cx="165962" cy="33192"/>
          </a:xfrm>
          <a:custGeom>
            <a:avLst/>
            <a:gdLst>
              <a:gd name="T0" fmla="*/ 177 w 178"/>
              <a:gd name="T1" fmla="*/ 0 h 37"/>
              <a:gd name="T2" fmla="*/ 177 w 178"/>
              <a:gd name="T3" fmla="*/ 0 h 37"/>
              <a:gd name="T4" fmla="*/ 0 w 178"/>
              <a:gd name="T5" fmla="*/ 27 h 37"/>
              <a:gd name="T6" fmla="*/ 61 w 178"/>
              <a:gd name="T7" fmla="*/ 36 h 37"/>
              <a:gd name="T8" fmla="*/ 177 w 17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7">
                <a:moveTo>
                  <a:pt x="177" y="0"/>
                </a:moveTo>
                <a:lnTo>
                  <a:pt x="177" y="0"/>
                </a:lnTo>
                <a:cubicBezTo>
                  <a:pt x="115" y="9"/>
                  <a:pt x="53" y="18"/>
                  <a:pt x="0" y="27"/>
                </a:cubicBezTo>
                <a:cubicBezTo>
                  <a:pt x="17" y="27"/>
                  <a:pt x="35" y="36"/>
                  <a:pt x="61" y="36"/>
                </a:cubicBezTo>
                <a:cubicBezTo>
                  <a:pt x="97" y="27"/>
                  <a:pt x="141" y="9"/>
                  <a:pt x="177" y="0"/>
                </a:cubicBezTo>
              </a:path>
            </a:pathLst>
          </a:custGeom>
          <a:solidFill>
            <a:srgbClr val="F4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10">
            <a:extLst>
              <a:ext uri="{FF2B5EF4-FFF2-40B4-BE49-F238E27FC236}">
                <a16:creationId xmlns:a16="http://schemas.microsoft.com/office/drawing/2014/main" id="{11042ABE-FBC4-2B4E-B125-C8F9C6A2A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481" y="3756582"/>
            <a:ext cx="298732" cy="560121"/>
          </a:xfrm>
          <a:custGeom>
            <a:avLst/>
            <a:gdLst>
              <a:gd name="T0" fmla="*/ 318 w 319"/>
              <a:gd name="T1" fmla="*/ 593 h 594"/>
              <a:gd name="T2" fmla="*/ 318 w 319"/>
              <a:gd name="T3" fmla="*/ 593 h 594"/>
              <a:gd name="T4" fmla="*/ 318 w 319"/>
              <a:gd name="T5" fmla="*/ 593 h 594"/>
              <a:gd name="T6" fmla="*/ 318 w 319"/>
              <a:gd name="T7" fmla="*/ 593 h 594"/>
              <a:gd name="T8" fmla="*/ 0 w 319"/>
              <a:gd name="T9" fmla="*/ 0 h 594"/>
              <a:gd name="T10" fmla="*/ 0 w 319"/>
              <a:gd name="T11" fmla="*/ 0 h 594"/>
              <a:gd name="T12" fmla="*/ 141 w 319"/>
              <a:gd name="T13" fmla="*/ 275 h 594"/>
              <a:gd name="T14" fmla="*/ 194 w 319"/>
              <a:gd name="T15" fmla="*/ 593 h 594"/>
              <a:gd name="T16" fmla="*/ 256 w 319"/>
              <a:gd name="T17" fmla="*/ 593 h 594"/>
              <a:gd name="T18" fmla="*/ 318 w 319"/>
              <a:gd name="T19" fmla="*/ 593 h 594"/>
              <a:gd name="T20" fmla="*/ 318 w 319"/>
              <a:gd name="T21" fmla="*/ 593 h 594"/>
              <a:gd name="T22" fmla="*/ 256 w 319"/>
              <a:gd name="T23" fmla="*/ 239 h 594"/>
              <a:gd name="T24" fmla="*/ 177 w 319"/>
              <a:gd name="T25" fmla="*/ 71 h 594"/>
              <a:gd name="T26" fmla="*/ 0 w 319"/>
              <a:gd name="T27" fmla="*/ 0 h 594"/>
              <a:gd name="T28" fmla="*/ 318 w 319"/>
              <a:gd name="T29" fmla="*/ 593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9" h="594">
                <a:moveTo>
                  <a:pt x="318" y="593"/>
                </a:moveTo>
                <a:lnTo>
                  <a:pt x="318" y="593"/>
                </a:lnTo>
                <a:lnTo>
                  <a:pt x="318" y="593"/>
                </a:lnTo>
                <a:lnTo>
                  <a:pt x="318" y="593"/>
                </a:lnTo>
                <a:lnTo>
                  <a:pt x="0" y="0"/>
                </a:lnTo>
                <a:lnTo>
                  <a:pt x="0" y="0"/>
                </a:lnTo>
                <a:cubicBezTo>
                  <a:pt x="62" y="89"/>
                  <a:pt x="106" y="186"/>
                  <a:pt x="141" y="275"/>
                </a:cubicBezTo>
                <a:cubicBezTo>
                  <a:pt x="177" y="381"/>
                  <a:pt x="194" y="487"/>
                  <a:pt x="194" y="593"/>
                </a:cubicBezTo>
                <a:cubicBezTo>
                  <a:pt x="256" y="593"/>
                  <a:pt x="256" y="593"/>
                  <a:pt x="256" y="593"/>
                </a:cubicBezTo>
                <a:cubicBezTo>
                  <a:pt x="318" y="593"/>
                  <a:pt x="318" y="593"/>
                  <a:pt x="318" y="593"/>
                </a:cubicBezTo>
                <a:lnTo>
                  <a:pt x="318" y="593"/>
                </a:lnTo>
                <a:cubicBezTo>
                  <a:pt x="318" y="469"/>
                  <a:pt x="292" y="354"/>
                  <a:pt x="256" y="239"/>
                </a:cubicBezTo>
                <a:cubicBezTo>
                  <a:pt x="230" y="177"/>
                  <a:pt x="212" y="124"/>
                  <a:pt x="177" y="71"/>
                </a:cubicBezTo>
                <a:cubicBezTo>
                  <a:pt x="123" y="45"/>
                  <a:pt x="62" y="18"/>
                  <a:pt x="0" y="0"/>
                </a:cubicBezTo>
                <a:lnTo>
                  <a:pt x="318" y="593"/>
                </a:lnTo>
              </a:path>
            </a:pathLst>
          </a:custGeom>
          <a:solidFill>
            <a:srgbClr val="F0F8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11">
            <a:extLst>
              <a:ext uri="{FF2B5EF4-FFF2-40B4-BE49-F238E27FC236}">
                <a16:creationId xmlns:a16="http://schemas.microsoft.com/office/drawing/2014/main" id="{BE8373FB-745C-A04A-B4EF-10040B5AA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9259" y="4466069"/>
            <a:ext cx="626509" cy="858856"/>
          </a:xfrm>
          <a:custGeom>
            <a:avLst/>
            <a:gdLst>
              <a:gd name="T0" fmla="*/ 663 w 664"/>
              <a:gd name="T1" fmla="*/ 0 h 912"/>
              <a:gd name="T2" fmla="*/ 663 w 664"/>
              <a:gd name="T3" fmla="*/ 0 h 912"/>
              <a:gd name="T4" fmla="*/ 496 w 664"/>
              <a:gd name="T5" fmla="*/ 194 h 912"/>
              <a:gd name="T6" fmla="*/ 159 w 664"/>
              <a:gd name="T7" fmla="*/ 672 h 912"/>
              <a:gd name="T8" fmla="*/ 0 w 664"/>
              <a:gd name="T9" fmla="*/ 814 h 912"/>
              <a:gd name="T10" fmla="*/ 71 w 664"/>
              <a:gd name="T11" fmla="*/ 911 h 912"/>
              <a:gd name="T12" fmla="*/ 442 w 664"/>
              <a:gd name="T13" fmla="*/ 531 h 912"/>
              <a:gd name="T14" fmla="*/ 619 w 664"/>
              <a:gd name="T15" fmla="*/ 203 h 912"/>
              <a:gd name="T16" fmla="*/ 663 w 664"/>
              <a:gd name="T17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4" h="912">
                <a:moveTo>
                  <a:pt x="663" y="0"/>
                </a:moveTo>
                <a:lnTo>
                  <a:pt x="663" y="0"/>
                </a:lnTo>
                <a:cubicBezTo>
                  <a:pt x="619" y="70"/>
                  <a:pt x="557" y="132"/>
                  <a:pt x="496" y="194"/>
                </a:cubicBezTo>
                <a:cubicBezTo>
                  <a:pt x="425" y="362"/>
                  <a:pt x="310" y="531"/>
                  <a:pt x="159" y="672"/>
                </a:cubicBezTo>
                <a:cubicBezTo>
                  <a:pt x="106" y="725"/>
                  <a:pt x="53" y="769"/>
                  <a:pt x="0" y="814"/>
                </a:cubicBezTo>
                <a:cubicBezTo>
                  <a:pt x="18" y="849"/>
                  <a:pt x="44" y="875"/>
                  <a:pt x="71" y="911"/>
                </a:cubicBezTo>
                <a:cubicBezTo>
                  <a:pt x="212" y="796"/>
                  <a:pt x="345" y="672"/>
                  <a:pt x="442" y="531"/>
                </a:cubicBezTo>
                <a:cubicBezTo>
                  <a:pt x="513" y="433"/>
                  <a:pt x="575" y="318"/>
                  <a:pt x="619" y="203"/>
                </a:cubicBezTo>
                <a:cubicBezTo>
                  <a:pt x="637" y="132"/>
                  <a:pt x="655" y="70"/>
                  <a:pt x="663" y="0"/>
                </a:cubicBezTo>
              </a:path>
            </a:pathLst>
          </a:custGeom>
          <a:solidFill>
            <a:srgbClr val="F3F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12">
            <a:extLst>
              <a:ext uri="{FF2B5EF4-FFF2-40B4-BE49-F238E27FC236}">
                <a16:creationId xmlns:a16="http://schemas.microsoft.com/office/drawing/2014/main" id="{16960390-EB4C-FC4F-8633-EF9CE39A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953" y="4312555"/>
            <a:ext cx="174260" cy="336072"/>
          </a:xfrm>
          <a:custGeom>
            <a:avLst/>
            <a:gdLst>
              <a:gd name="T0" fmla="*/ 185 w 186"/>
              <a:gd name="T1" fmla="*/ 0 h 355"/>
              <a:gd name="T2" fmla="*/ 185 w 186"/>
              <a:gd name="T3" fmla="*/ 0 h 355"/>
              <a:gd name="T4" fmla="*/ 123 w 186"/>
              <a:gd name="T5" fmla="*/ 0 h 355"/>
              <a:gd name="T6" fmla="*/ 61 w 186"/>
              <a:gd name="T7" fmla="*/ 0 h 355"/>
              <a:gd name="T8" fmla="*/ 8 w 186"/>
              <a:gd name="T9" fmla="*/ 328 h 355"/>
              <a:gd name="T10" fmla="*/ 0 w 186"/>
              <a:gd name="T11" fmla="*/ 354 h 355"/>
              <a:gd name="T12" fmla="*/ 167 w 186"/>
              <a:gd name="T13" fmla="*/ 160 h 355"/>
              <a:gd name="T14" fmla="*/ 185 w 186"/>
              <a:gd name="T1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" h="355">
                <a:moveTo>
                  <a:pt x="185" y="0"/>
                </a:moveTo>
                <a:lnTo>
                  <a:pt x="185" y="0"/>
                </a:lnTo>
                <a:cubicBezTo>
                  <a:pt x="123" y="0"/>
                  <a:pt x="123" y="0"/>
                  <a:pt x="12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15"/>
                  <a:pt x="44" y="221"/>
                  <a:pt x="8" y="328"/>
                </a:cubicBezTo>
                <a:cubicBezTo>
                  <a:pt x="8" y="337"/>
                  <a:pt x="0" y="345"/>
                  <a:pt x="0" y="354"/>
                </a:cubicBezTo>
                <a:cubicBezTo>
                  <a:pt x="61" y="292"/>
                  <a:pt x="123" y="230"/>
                  <a:pt x="167" y="160"/>
                </a:cubicBezTo>
                <a:cubicBezTo>
                  <a:pt x="177" y="106"/>
                  <a:pt x="185" y="53"/>
                  <a:pt x="185" y="0"/>
                </a:cubicBezTo>
              </a:path>
            </a:pathLst>
          </a:custGeom>
          <a:solidFill>
            <a:srgbClr val="F0F8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13">
            <a:extLst>
              <a:ext uri="{FF2B5EF4-FFF2-40B4-BE49-F238E27FC236}">
                <a16:creationId xmlns:a16="http://schemas.microsoft.com/office/drawing/2014/main" id="{D47A4790-0E77-3F4E-8B7E-1C56B4EC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779" y="5229495"/>
            <a:ext cx="1248865" cy="576720"/>
          </a:xfrm>
          <a:custGeom>
            <a:avLst/>
            <a:gdLst>
              <a:gd name="T0" fmla="*/ 1257 w 1329"/>
              <a:gd name="T1" fmla="*/ 0 h 611"/>
              <a:gd name="T2" fmla="*/ 1257 w 1329"/>
              <a:gd name="T3" fmla="*/ 0 h 611"/>
              <a:gd name="T4" fmla="*/ 408 w 1329"/>
              <a:gd name="T5" fmla="*/ 433 h 611"/>
              <a:gd name="T6" fmla="*/ 0 w 1329"/>
              <a:gd name="T7" fmla="*/ 548 h 611"/>
              <a:gd name="T8" fmla="*/ 231 w 1329"/>
              <a:gd name="T9" fmla="*/ 610 h 611"/>
              <a:gd name="T10" fmla="*/ 1062 w 1329"/>
              <a:gd name="T11" fmla="*/ 274 h 611"/>
              <a:gd name="T12" fmla="*/ 1328 w 1329"/>
              <a:gd name="T13" fmla="*/ 97 h 611"/>
              <a:gd name="T14" fmla="*/ 1257 w 1329"/>
              <a:gd name="T15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9" h="611">
                <a:moveTo>
                  <a:pt x="1257" y="0"/>
                </a:moveTo>
                <a:lnTo>
                  <a:pt x="1257" y="0"/>
                </a:lnTo>
                <a:cubicBezTo>
                  <a:pt x="1027" y="177"/>
                  <a:pt x="735" y="327"/>
                  <a:pt x="408" y="433"/>
                </a:cubicBezTo>
                <a:cubicBezTo>
                  <a:pt x="275" y="477"/>
                  <a:pt x="142" y="513"/>
                  <a:pt x="0" y="548"/>
                </a:cubicBezTo>
                <a:cubicBezTo>
                  <a:pt x="80" y="566"/>
                  <a:pt x="160" y="584"/>
                  <a:pt x="231" y="610"/>
                </a:cubicBezTo>
                <a:cubicBezTo>
                  <a:pt x="540" y="531"/>
                  <a:pt x="823" y="415"/>
                  <a:pt x="1062" y="274"/>
                </a:cubicBezTo>
                <a:cubicBezTo>
                  <a:pt x="1151" y="221"/>
                  <a:pt x="1239" y="159"/>
                  <a:pt x="1328" y="97"/>
                </a:cubicBezTo>
                <a:cubicBezTo>
                  <a:pt x="1301" y="61"/>
                  <a:pt x="1275" y="35"/>
                  <a:pt x="1257" y="0"/>
                </a:cubicBezTo>
              </a:path>
            </a:pathLst>
          </a:custGeom>
          <a:solidFill>
            <a:srgbClr val="F2FA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14">
            <a:extLst>
              <a:ext uri="{FF2B5EF4-FFF2-40B4-BE49-F238E27FC236}">
                <a16:creationId xmlns:a16="http://schemas.microsoft.com/office/drawing/2014/main" id="{44A0C727-56CC-DE44-989B-2022F22B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735" y="6943057"/>
            <a:ext cx="4298422" cy="2431347"/>
          </a:xfrm>
          <a:custGeom>
            <a:avLst/>
            <a:gdLst>
              <a:gd name="T0" fmla="*/ 540 w 4567"/>
              <a:gd name="T1" fmla="*/ 0 h 2585"/>
              <a:gd name="T2" fmla="*/ 540 w 4567"/>
              <a:gd name="T3" fmla="*/ 0 h 2585"/>
              <a:gd name="T4" fmla="*/ 398 w 4567"/>
              <a:gd name="T5" fmla="*/ 124 h 2585"/>
              <a:gd name="T6" fmla="*/ 53 w 4567"/>
              <a:gd name="T7" fmla="*/ 637 h 2585"/>
              <a:gd name="T8" fmla="*/ 0 w 4567"/>
              <a:gd name="T9" fmla="*/ 956 h 2585"/>
              <a:gd name="T10" fmla="*/ 53 w 4567"/>
              <a:gd name="T11" fmla="*/ 1274 h 2585"/>
              <a:gd name="T12" fmla="*/ 213 w 4567"/>
              <a:gd name="T13" fmla="*/ 1575 h 2585"/>
              <a:gd name="T14" fmla="*/ 814 w 4567"/>
              <a:gd name="T15" fmla="*/ 2097 h 2585"/>
              <a:gd name="T16" fmla="*/ 2832 w 4567"/>
              <a:gd name="T17" fmla="*/ 2584 h 2585"/>
              <a:gd name="T18" fmla="*/ 2832 w 4567"/>
              <a:gd name="T19" fmla="*/ 2584 h 2585"/>
              <a:gd name="T20" fmla="*/ 4256 w 4567"/>
              <a:gd name="T21" fmla="*/ 2363 h 2585"/>
              <a:gd name="T22" fmla="*/ 4495 w 4567"/>
              <a:gd name="T23" fmla="*/ 2274 h 2585"/>
              <a:gd name="T24" fmla="*/ 4566 w 4567"/>
              <a:gd name="T25" fmla="*/ 629 h 2585"/>
              <a:gd name="T26" fmla="*/ 3150 w 4567"/>
              <a:gd name="T27" fmla="*/ 920 h 2585"/>
              <a:gd name="T28" fmla="*/ 1106 w 4567"/>
              <a:gd name="T29" fmla="*/ 160 h 2585"/>
              <a:gd name="T30" fmla="*/ 540 w 4567"/>
              <a:gd name="T31" fmla="*/ 0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67" h="2585">
                <a:moveTo>
                  <a:pt x="540" y="0"/>
                </a:moveTo>
                <a:lnTo>
                  <a:pt x="540" y="0"/>
                </a:lnTo>
                <a:cubicBezTo>
                  <a:pt x="487" y="44"/>
                  <a:pt x="443" y="80"/>
                  <a:pt x="398" y="124"/>
                </a:cubicBezTo>
                <a:cubicBezTo>
                  <a:pt x="239" y="283"/>
                  <a:pt x="115" y="452"/>
                  <a:pt x="53" y="637"/>
                </a:cubicBezTo>
                <a:cubicBezTo>
                  <a:pt x="18" y="735"/>
                  <a:pt x="0" y="841"/>
                  <a:pt x="0" y="956"/>
                </a:cubicBezTo>
                <a:cubicBezTo>
                  <a:pt x="0" y="1062"/>
                  <a:pt x="18" y="1168"/>
                  <a:pt x="53" y="1274"/>
                </a:cubicBezTo>
                <a:cubicBezTo>
                  <a:pt x="89" y="1381"/>
                  <a:pt x="142" y="1478"/>
                  <a:pt x="213" y="1575"/>
                </a:cubicBezTo>
                <a:cubicBezTo>
                  <a:pt x="354" y="1770"/>
                  <a:pt x="558" y="1947"/>
                  <a:pt x="814" y="2097"/>
                </a:cubicBezTo>
                <a:cubicBezTo>
                  <a:pt x="1328" y="2389"/>
                  <a:pt x="2044" y="2584"/>
                  <a:pt x="2832" y="2584"/>
                </a:cubicBezTo>
                <a:lnTo>
                  <a:pt x="2832" y="2584"/>
                </a:lnTo>
                <a:cubicBezTo>
                  <a:pt x="3354" y="2584"/>
                  <a:pt x="3841" y="2504"/>
                  <a:pt x="4256" y="2363"/>
                </a:cubicBezTo>
                <a:cubicBezTo>
                  <a:pt x="4336" y="2336"/>
                  <a:pt x="4416" y="2301"/>
                  <a:pt x="4495" y="2274"/>
                </a:cubicBezTo>
                <a:cubicBezTo>
                  <a:pt x="4566" y="629"/>
                  <a:pt x="4566" y="629"/>
                  <a:pt x="4566" y="629"/>
                </a:cubicBezTo>
                <a:cubicBezTo>
                  <a:pt x="4177" y="814"/>
                  <a:pt x="3681" y="920"/>
                  <a:pt x="3150" y="920"/>
                </a:cubicBezTo>
                <a:cubicBezTo>
                  <a:pt x="2239" y="920"/>
                  <a:pt x="1460" y="611"/>
                  <a:pt x="1106" y="160"/>
                </a:cubicBezTo>
                <a:cubicBezTo>
                  <a:pt x="903" y="124"/>
                  <a:pt x="708" y="71"/>
                  <a:pt x="54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15">
            <a:extLst>
              <a:ext uri="{FF2B5EF4-FFF2-40B4-BE49-F238E27FC236}">
                <a16:creationId xmlns:a16="http://schemas.microsoft.com/office/drawing/2014/main" id="{DBEB1314-7A6D-9948-9621-3842634A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22" y="7370408"/>
            <a:ext cx="1091203" cy="1713562"/>
          </a:xfrm>
          <a:custGeom>
            <a:avLst/>
            <a:gdLst>
              <a:gd name="T0" fmla="*/ 372 w 1160"/>
              <a:gd name="T1" fmla="*/ 0 h 1823"/>
              <a:gd name="T2" fmla="*/ 372 w 1160"/>
              <a:gd name="T3" fmla="*/ 0 h 1823"/>
              <a:gd name="T4" fmla="*/ 71 w 1160"/>
              <a:gd name="T5" fmla="*/ 177 h 1823"/>
              <a:gd name="T6" fmla="*/ 0 w 1160"/>
              <a:gd name="T7" fmla="*/ 1822 h 1823"/>
              <a:gd name="T8" fmla="*/ 770 w 1160"/>
              <a:gd name="T9" fmla="*/ 1336 h 1823"/>
              <a:gd name="T10" fmla="*/ 1115 w 1160"/>
              <a:gd name="T11" fmla="*/ 822 h 1823"/>
              <a:gd name="T12" fmla="*/ 1159 w 1160"/>
              <a:gd name="T13" fmla="*/ 663 h 1823"/>
              <a:gd name="T14" fmla="*/ 372 w 1160"/>
              <a:gd name="T15" fmla="*/ 0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0" h="1823">
                <a:moveTo>
                  <a:pt x="372" y="0"/>
                </a:moveTo>
                <a:lnTo>
                  <a:pt x="372" y="0"/>
                </a:lnTo>
                <a:cubicBezTo>
                  <a:pt x="283" y="62"/>
                  <a:pt x="177" y="123"/>
                  <a:pt x="71" y="177"/>
                </a:cubicBezTo>
                <a:cubicBezTo>
                  <a:pt x="0" y="1822"/>
                  <a:pt x="0" y="1822"/>
                  <a:pt x="0" y="1822"/>
                </a:cubicBezTo>
                <a:cubicBezTo>
                  <a:pt x="310" y="1690"/>
                  <a:pt x="575" y="1521"/>
                  <a:pt x="770" y="1336"/>
                </a:cubicBezTo>
                <a:cubicBezTo>
                  <a:pt x="938" y="1176"/>
                  <a:pt x="1053" y="1008"/>
                  <a:pt x="1115" y="822"/>
                </a:cubicBezTo>
                <a:cubicBezTo>
                  <a:pt x="1133" y="769"/>
                  <a:pt x="1151" y="716"/>
                  <a:pt x="1159" y="663"/>
                </a:cubicBezTo>
                <a:cubicBezTo>
                  <a:pt x="788" y="495"/>
                  <a:pt x="513" y="265"/>
                  <a:pt x="3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16">
            <a:extLst>
              <a:ext uri="{FF2B5EF4-FFF2-40B4-BE49-F238E27FC236}">
                <a16:creationId xmlns:a16="http://schemas.microsoft.com/office/drawing/2014/main" id="{36A7559E-C300-674E-955B-27D26DF8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146" y="6411978"/>
            <a:ext cx="3290203" cy="1398231"/>
          </a:xfrm>
          <a:custGeom>
            <a:avLst/>
            <a:gdLst>
              <a:gd name="T0" fmla="*/ 2743 w 3496"/>
              <a:gd name="T1" fmla="*/ 0 h 1486"/>
              <a:gd name="T2" fmla="*/ 2743 w 3496"/>
              <a:gd name="T3" fmla="*/ 0 h 1486"/>
              <a:gd name="T4" fmla="*/ 682 w 3496"/>
              <a:gd name="T5" fmla="*/ 786 h 1486"/>
              <a:gd name="T6" fmla="*/ 0 w 3496"/>
              <a:gd name="T7" fmla="*/ 725 h 1486"/>
              <a:gd name="T8" fmla="*/ 2044 w 3496"/>
              <a:gd name="T9" fmla="*/ 1485 h 1486"/>
              <a:gd name="T10" fmla="*/ 3460 w 3496"/>
              <a:gd name="T11" fmla="*/ 1194 h 1486"/>
              <a:gd name="T12" fmla="*/ 3495 w 3496"/>
              <a:gd name="T13" fmla="*/ 248 h 1486"/>
              <a:gd name="T14" fmla="*/ 2743 w 3496"/>
              <a:gd name="T15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96" h="1486">
                <a:moveTo>
                  <a:pt x="2743" y="0"/>
                </a:moveTo>
                <a:lnTo>
                  <a:pt x="2743" y="0"/>
                </a:lnTo>
                <a:cubicBezTo>
                  <a:pt x="2389" y="460"/>
                  <a:pt x="1602" y="786"/>
                  <a:pt x="682" y="786"/>
                </a:cubicBezTo>
                <a:cubicBezTo>
                  <a:pt x="443" y="786"/>
                  <a:pt x="213" y="760"/>
                  <a:pt x="0" y="725"/>
                </a:cubicBezTo>
                <a:cubicBezTo>
                  <a:pt x="354" y="1176"/>
                  <a:pt x="1133" y="1485"/>
                  <a:pt x="2044" y="1485"/>
                </a:cubicBezTo>
                <a:cubicBezTo>
                  <a:pt x="2575" y="1485"/>
                  <a:pt x="3071" y="1379"/>
                  <a:pt x="3460" y="1194"/>
                </a:cubicBezTo>
                <a:cubicBezTo>
                  <a:pt x="3495" y="248"/>
                  <a:pt x="3495" y="248"/>
                  <a:pt x="3495" y="248"/>
                </a:cubicBezTo>
                <a:cubicBezTo>
                  <a:pt x="3274" y="150"/>
                  <a:pt x="3018" y="62"/>
                  <a:pt x="274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17">
            <a:extLst>
              <a:ext uri="{FF2B5EF4-FFF2-40B4-BE49-F238E27FC236}">
                <a16:creationId xmlns:a16="http://schemas.microsoft.com/office/drawing/2014/main" id="{E7CFFA46-AC3F-CA4D-B384-26A405E3A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06" y="6644325"/>
            <a:ext cx="282136" cy="892046"/>
          </a:xfrm>
          <a:custGeom>
            <a:avLst/>
            <a:gdLst>
              <a:gd name="T0" fmla="*/ 35 w 302"/>
              <a:gd name="T1" fmla="*/ 0 h 947"/>
              <a:gd name="T2" fmla="*/ 35 w 302"/>
              <a:gd name="T3" fmla="*/ 0 h 947"/>
              <a:gd name="T4" fmla="*/ 0 w 302"/>
              <a:gd name="T5" fmla="*/ 946 h 947"/>
              <a:gd name="T6" fmla="*/ 301 w 302"/>
              <a:gd name="T7" fmla="*/ 769 h 947"/>
              <a:gd name="T8" fmla="*/ 203 w 302"/>
              <a:gd name="T9" fmla="*/ 388 h 947"/>
              <a:gd name="T10" fmla="*/ 256 w 302"/>
              <a:gd name="T11" fmla="*/ 115 h 947"/>
              <a:gd name="T12" fmla="*/ 35 w 302"/>
              <a:gd name="T13" fmla="*/ 0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2" h="947">
                <a:moveTo>
                  <a:pt x="35" y="0"/>
                </a:moveTo>
                <a:lnTo>
                  <a:pt x="35" y="0"/>
                </a:lnTo>
                <a:cubicBezTo>
                  <a:pt x="0" y="946"/>
                  <a:pt x="0" y="946"/>
                  <a:pt x="0" y="946"/>
                </a:cubicBezTo>
                <a:cubicBezTo>
                  <a:pt x="106" y="892"/>
                  <a:pt x="212" y="831"/>
                  <a:pt x="301" y="769"/>
                </a:cubicBezTo>
                <a:cubicBezTo>
                  <a:pt x="239" y="654"/>
                  <a:pt x="203" y="521"/>
                  <a:pt x="203" y="388"/>
                </a:cubicBezTo>
                <a:cubicBezTo>
                  <a:pt x="203" y="300"/>
                  <a:pt x="221" y="203"/>
                  <a:pt x="256" y="115"/>
                </a:cubicBezTo>
                <a:cubicBezTo>
                  <a:pt x="186" y="79"/>
                  <a:pt x="115" y="35"/>
                  <a:pt x="3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18">
            <a:extLst>
              <a:ext uri="{FF2B5EF4-FFF2-40B4-BE49-F238E27FC236}">
                <a16:creationId xmlns:a16="http://schemas.microsoft.com/office/drawing/2014/main" id="{B6A8B7A9-8AC7-6B4F-9737-ECFB13DC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293" y="7034336"/>
            <a:ext cx="809065" cy="958431"/>
          </a:xfrm>
          <a:custGeom>
            <a:avLst/>
            <a:gdLst>
              <a:gd name="T0" fmla="*/ 371 w 859"/>
              <a:gd name="T1" fmla="*/ 0 h 1018"/>
              <a:gd name="T2" fmla="*/ 371 w 859"/>
              <a:gd name="T3" fmla="*/ 0 h 1018"/>
              <a:gd name="T4" fmla="*/ 0 w 859"/>
              <a:gd name="T5" fmla="*/ 354 h 1018"/>
              <a:gd name="T6" fmla="*/ 787 w 859"/>
              <a:gd name="T7" fmla="*/ 1017 h 1018"/>
              <a:gd name="T8" fmla="*/ 796 w 859"/>
              <a:gd name="T9" fmla="*/ 858 h 1018"/>
              <a:gd name="T10" fmla="*/ 858 w 859"/>
              <a:gd name="T11" fmla="*/ 858 h 1018"/>
              <a:gd name="T12" fmla="*/ 858 w 859"/>
              <a:gd name="T13" fmla="*/ 858 h 1018"/>
              <a:gd name="T14" fmla="*/ 796 w 859"/>
              <a:gd name="T15" fmla="*/ 858 h 1018"/>
              <a:gd name="T16" fmla="*/ 796 w 859"/>
              <a:gd name="T17" fmla="*/ 743 h 1018"/>
              <a:gd name="T18" fmla="*/ 486 w 859"/>
              <a:gd name="T19" fmla="*/ 283 h 1018"/>
              <a:gd name="T20" fmla="*/ 433 w 859"/>
              <a:gd name="T21" fmla="*/ 62 h 1018"/>
              <a:gd name="T22" fmla="*/ 371 w 859"/>
              <a:gd name="T23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9" h="1018">
                <a:moveTo>
                  <a:pt x="371" y="0"/>
                </a:moveTo>
                <a:lnTo>
                  <a:pt x="371" y="0"/>
                </a:lnTo>
                <a:cubicBezTo>
                  <a:pt x="283" y="132"/>
                  <a:pt x="159" y="247"/>
                  <a:pt x="0" y="354"/>
                </a:cubicBezTo>
                <a:cubicBezTo>
                  <a:pt x="141" y="619"/>
                  <a:pt x="416" y="849"/>
                  <a:pt x="787" y="1017"/>
                </a:cubicBezTo>
                <a:cubicBezTo>
                  <a:pt x="796" y="964"/>
                  <a:pt x="796" y="911"/>
                  <a:pt x="796" y="858"/>
                </a:cubicBezTo>
                <a:cubicBezTo>
                  <a:pt x="858" y="858"/>
                  <a:pt x="858" y="858"/>
                  <a:pt x="858" y="858"/>
                </a:cubicBezTo>
                <a:lnTo>
                  <a:pt x="858" y="858"/>
                </a:lnTo>
                <a:cubicBezTo>
                  <a:pt x="796" y="858"/>
                  <a:pt x="796" y="858"/>
                  <a:pt x="796" y="858"/>
                </a:cubicBezTo>
                <a:cubicBezTo>
                  <a:pt x="796" y="822"/>
                  <a:pt x="796" y="778"/>
                  <a:pt x="796" y="743"/>
                </a:cubicBezTo>
                <a:cubicBezTo>
                  <a:pt x="646" y="601"/>
                  <a:pt x="540" y="451"/>
                  <a:pt x="486" y="283"/>
                </a:cubicBezTo>
                <a:cubicBezTo>
                  <a:pt x="460" y="212"/>
                  <a:pt x="442" y="132"/>
                  <a:pt x="433" y="62"/>
                </a:cubicBezTo>
                <a:cubicBezTo>
                  <a:pt x="416" y="44"/>
                  <a:pt x="389" y="17"/>
                  <a:pt x="37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19">
            <a:extLst>
              <a:ext uri="{FF2B5EF4-FFF2-40B4-BE49-F238E27FC236}">
                <a16:creationId xmlns:a16="http://schemas.microsoft.com/office/drawing/2014/main" id="{ABDAED65-0064-E040-BA6D-8336B0AB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863" y="6752200"/>
            <a:ext cx="443950" cy="618208"/>
          </a:xfrm>
          <a:custGeom>
            <a:avLst/>
            <a:gdLst>
              <a:gd name="T0" fmla="*/ 53 w 470"/>
              <a:gd name="T1" fmla="*/ 0 h 655"/>
              <a:gd name="T2" fmla="*/ 53 w 470"/>
              <a:gd name="T3" fmla="*/ 0 h 655"/>
              <a:gd name="T4" fmla="*/ 0 w 470"/>
              <a:gd name="T5" fmla="*/ 273 h 655"/>
              <a:gd name="T6" fmla="*/ 98 w 470"/>
              <a:gd name="T7" fmla="*/ 654 h 655"/>
              <a:gd name="T8" fmla="*/ 469 w 470"/>
              <a:gd name="T9" fmla="*/ 300 h 655"/>
              <a:gd name="T10" fmla="*/ 80 w 470"/>
              <a:gd name="T11" fmla="*/ 17 h 655"/>
              <a:gd name="T12" fmla="*/ 53 w 470"/>
              <a:gd name="T13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655">
                <a:moveTo>
                  <a:pt x="53" y="0"/>
                </a:moveTo>
                <a:lnTo>
                  <a:pt x="53" y="0"/>
                </a:lnTo>
                <a:cubicBezTo>
                  <a:pt x="18" y="88"/>
                  <a:pt x="0" y="185"/>
                  <a:pt x="0" y="273"/>
                </a:cubicBezTo>
                <a:cubicBezTo>
                  <a:pt x="0" y="406"/>
                  <a:pt x="36" y="539"/>
                  <a:pt x="98" y="654"/>
                </a:cubicBezTo>
                <a:cubicBezTo>
                  <a:pt x="257" y="547"/>
                  <a:pt x="381" y="432"/>
                  <a:pt x="469" y="300"/>
                </a:cubicBezTo>
                <a:cubicBezTo>
                  <a:pt x="354" y="193"/>
                  <a:pt x="230" y="106"/>
                  <a:pt x="80" y="17"/>
                </a:cubicBezTo>
                <a:cubicBezTo>
                  <a:pt x="71" y="9"/>
                  <a:pt x="62" y="9"/>
                  <a:pt x="5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20">
            <a:extLst>
              <a:ext uri="{FF2B5EF4-FFF2-40B4-BE49-F238E27FC236}">
                <a16:creationId xmlns:a16="http://schemas.microsoft.com/office/drawing/2014/main" id="{9284F650-1C86-F34D-823F-51C8D685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919" y="6719008"/>
            <a:ext cx="535227" cy="373415"/>
          </a:xfrm>
          <a:custGeom>
            <a:avLst/>
            <a:gdLst>
              <a:gd name="T0" fmla="*/ 372 w 567"/>
              <a:gd name="T1" fmla="*/ 0 h 399"/>
              <a:gd name="T2" fmla="*/ 372 w 567"/>
              <a:gd name="T3" fmla="*/ 0 h 399"/>
              <a:gd name="T4" fmla="*/ 0 w 567"/>
              <a:gd name="T5" fmla="*/ 238 h 399"/>
              <a:gd name="T6" fmla="*/ 566 w 567"/>
              <a:gd name="T7" fmla="*/ 398 h 399"/>
              <a:gd name="T8" fmla="*/ 372 w 567"/>
              <a:gd name="T9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399">
                <a:moveTo>
                  <a:pt x="372" y="0"/>
                </a:moveTo>
                <a:lnTo>
                  <a:pt x="372" y="0"/>
                </a:lnTo>
                <a:cubicBezTo>
                  <a:pt x="230" y="71"/>
                  <a:pt x="106" y="150"/>
                  <a:pt x="0" y="238"/>
                </a:cubicBezTo>
                <a:cubicBezTo>
                  <a:pt x="168" y="309"/>
                  <a:pt x="363" y="362"/>
                  <a:pt x="566" y="398"/>
                </a:cubicBezTo>
                <a:cubicBezTo>
                  <a:pt x="460" y="274"/>
                  <a:pt x="398" y="142"/>
                  <a:pt x="3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21">
            <a:extLst>
              <a:ext uri="{FF2B5EF4-FFF2-40B4-BE49-F238E27FC236}">
                <a16:creationId xmlns:a16="http://schemas.microsoft.com/office/drawing/2014/main" id="{DB30691A-3274-8745-80F5-0995E88A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588" y="6312400"/>
            <a:ext cx="2763271" cy="842257"/>
          </a:xfrm>
          <a:custGeom>
            <a:avLst/>
            <a:gdLst>
              <a:gd name="T0" fmla="*/ 1920 w 2938"/>
              <a:gd name="T1" fmla="*/ 0 h 893"/>
              <a:gd name="T2" fmla="*/ 1920 w 2938"/>
              <a:gd name="T3" fmla="*/ 0 h 893"/>
              <a:gd name="T4" fmla="*/ 1920 w 2938"/>
              <a:gd name="T5" fmla="*/ 0 h 893"/>
              <a:gd name="T6" fmla="*/ 504 w 2938"/>
              <a:gd name="T7" fmla="*/ 221 h 893"/>
              <a:gd name="T8" fmla="*/ 0 w 2938"/>
              <a:gd name="T9" fmla="*/ 433 h 893"/>
              <a:gd name="T10" fmla="*/ 194 w 2938"/>
              <a:gd name="T11" fmla="*/ 831 h 893"/>
              <a:gd name="T12" fmla="*/ 876 w 2938"/>
              <a:gd name="T13" fmla="*/ 892 h 893"/>
              <a:gd name="T14" fmla="*/ 2937 w 2938"/>
              <a:gd name="T15" fmla="*/ 106 h 893"/>
              <a:gd name="T16" fmla="*/ 1920 w 2938"/>
              <a:gd name="T17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8" h="893">
                <a:moveTo>
                  <a:pt x="1920" y="0"/>
                </a:moveTo>
                <a:lnTo>
                  <a:pt x="1920" y="0"/>
                </a:lnTo>
                <a:lnTo>
                  <a:pt x="1920" y="0"/>
                </a:lnTo>
                <a:cubicBezTo>
                  <a:pt x="1407" y="0"/>
                  <a:pt x="920" y="79"/>
                  <a:pt x="504" y="221"/>
                </a:cubicBezTo>
                <a:cubicBezTo>
                  <a:pt x="318" y="283"/>
                  <a:pt x="150" y="354"/>
                  <a:pt x="0" y="433"/>
                </a:cubicBezTo>
                <a:cubicBezTo>
                  <a:pt x="26" y="575"/>
                  <a:pt x="88" y="707"/>
                  <a:pt x="194" y="831"/>
                </a:cubicBezTo>
                <a:cubicBezTo>
                  <a:pt x="407" y="866"/>
                  <a:pt x="637" y="892"/>
                  <a:pt x="876" y="892"/>
                </a:cubicBezTo>
                <a:cubicBezTo>
                  <a:pt x="1796" y="892"/>
                  <a:pt x="2583" y="566"/>
                  <a:pt x="2937" y="106"/>
                </a:cubicBezTo>
                <a:cubicBezTo>
                  <a:pt x="2619" y="35"/>
                  <a:pt x="2282" y="0"/>
                  <a:pt x="1920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22">
            <a:extLst>
              <a:ext uri="{FF2B5EF4-FFF2-40B4-BE49-F238E27FC236}">
                <a16:creationId xmlns:a16="http://schemas.microsoft.com/office/drawing/2014/main" id="{466209A0-F1E5-3544-BE4C-1839D2D69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859" y="6893268"/>
            <a:ext cx="4339913" cy="2589011"/>
          </a:xfrm>
          <a:custGeom>
            <a:avLst/>
            <a:gdLst>
              <a:gd name="T0" fmla="*/ 531 w 4611"/>
              <a:gd name="T1" fmla="*/ 0 h 2753"/>
              <a:gd name="T2" fmla="*/ 531 w 4611"/>
              <a:gd name="T3" fmla="*/ 0 h 2753"/>
              <a:gd name="T4" fmla="*/ 239 w 4611"/>
              <a:gd name="T5" fmla="*/ 319 h 2753"/>
              <a:gd name="T6" fmla="*/ 62 w 4611"/>
              <a:gd name="T7" fmla="*/ 646 h 2753"/>
              <a:gd name="T8" fmla="*/ 0 w 4611"/>
              <a:gd name="T9" fmla="*/ 1009 h 2753"/>
              <a:gd name="T10" fmla="*/ 62 w 4611"/>
              <a:gd name="T11" fmla="*/ 1363 h 2753"/>
              <a:gd name="T12" fmla="*/ 434 w 4611"/>
              <a:gd name="T13" fmla="*/ 1920 h 2753"/>
              <a:gd name="T14" fmla="*/ 1487 w 4611"/>
              <a:gd name="T15" fmla="*/ 2522 h 2753"/>
              <a:gd name="T16" fmla="*/ 2947 w 4611"/>
              <a:gd name="T17" fmla="*/ 2752 h 2753"/>
              <a:gd name="T18" fmla="*/ 4601 w 4611"/>
              <a:gd name="T19" fmla="*/ 2451 h 2753"/>
              <a:gd name="T20" fmla="*/ 4610 w 4611"/>
              <a:gd name="T21" fmla="*/ 2327 h 2753"/>
              <a:gd name="T22" fmla="*/ 4371 w 4611"/>
              <a:gd name="T23" fmla="*/ 2416 h 2753"/>
              <a:gd name="T24" fmla="*/ 2947 w 4611"/>
              <a:gd name="T25" fmla="*/ 2637 h 2753"/>
              <a:gd name="T26" fmla="*/ 2947 w 4611"/>
              <a:gd name="T27" fmla="*/ 2637 h 2753"/>
              <a:gd name="T28" fmla="*/ 929 w 4611"/>
              <a:gd name="T29" fmla="*/ 2150 h 2753"/>
              <a:gd name="T30" fmla="*/ 328 w 4611"/>
              <a:gd name="T31" fmla="*/ 1628 h 2753"/>
              <a:gd name="T32" fmla="*/ 168 w 4611"/>
              <a:gd name="T33" fmla="*/ 1327 h 2753"/>
              <a:gd name="T34" fmla="*/ 115 w 4611"/>
              <a:gd name="T35" fmla="*/ 1009 h 2753"/>
              <a:gd name="T36" fmla="*/ 168 w 4611"/>
              <a:gd name="T37" fmla="*/ 690 h 2753"/>
              <a:gd name="T38" fmla="*/ 513 w 4611"/>
              <a:gd name="T39" fmla="*/ 177 h 2753"/>
              <a:gd name="T40" fmla="*/ 655 w 4611"/>
              <a:gd name="T41" fmla="*/ 53 h 2753"/>
              <a:gd name="T42" fmla="*/ 531 w 4611"/>
              <a:gd name="T43" fmla="*/ 0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1" h="2753">
                <a:moveTo>
                  <a:pt x="531" y="0"/>
                </a:moveTo>
                <a:lnTo>
                  <a:pt x="531" y="0"/>
                </a:lnTo>
                <a:cubicBezTo>
                  <a:pt x="416" y="97"/>
                  <a:pt x="319" y="204"/>
                  <a:pt x="239" y="319"/>
                </a:cubicBezTo>
                <a:cubicBezTo>
                  <a:pt x="159" y="425"/>
                  <a:pt x="98" y="531"/>
                  <a:pt x="62" y="646"/>
                </a:cubicBezTo>
                <a:cubicBezTo>
                  <a:pt x="18" y="761"/>
                  <a:pt x="0" y="885"/>
                  <a:pt x="0" y="1009"/>
                </a:cubicBezTo>
                <a:cubicBezTo>
                  <a:pt x="0" y="1133"/>
                  <a:pt x="18" y="1248"/>
                  <a:pt x="62" y="1363"/>
                </a:cubicBezTo>
                <a:cubicBezTo>
                  <a:pt x="133" y="1566"/>
                  <a:pt x="257" y="1752"/>
                  <a:pt x="434" y="1920"/>
                </a:cubicBezTo>
                <a:cubicBezTo>
                  <a:pt x="699" y="2177"/>
                  <a:pt x="1062" y="2380"/>
                  <a:pt x="1487" y="2522"/>
                </a:cubicBezTo>
                <a:cubicBezTo>
                  <a:pt x="1920" y="2672"/>
                  <a:pt x="2416" y="2752"/>
                  <a:pt x="2947" y="2752"/>
                </a:cubicBezTo>
                <a:cubicBezTo>
                  <a:pt x="3557" y="2752"/>
                  <a:pt x="4132" y="2646"/>
                  <a:pt x="4601" y="2451"/>
                </a:cubicBezTo>
                <a:cubicBezTo>
                  <a:pt x="4610" y="2327"/>
                  <a:pt x="4610" y="2327"/>
                  <a:pt x="4610" y="2327"/>
                </a:cubicBezTo>
                <a:cubicBezTo>
                  <a:pt x="4531" y="2354"/>
                  <a:pt x="4451" y="2389"/>
                  <a:pt x="4371" y="2416"/>
                </a:cubicBezTo>
                <a:cubicBezTo>
                  <a:pt x="3956" y="2557"/>
                  <a:pt x="3469" y="2637"/>
                  <a:pt x="2947" y="2637"/>
                </a:cubicBezTo>
                <a:lnTo>
                  <a:pt x="2947" y="2637"/>
                </a:lnTo>
                <a:cubicBezTo>
                  <a:pt x="2159" y="2637"/>
                  <a:pt x="1443" y="2442"/>
                  <a:pt x="929" y="2150"/>
                </a:cubicBezTo>
                <a:cubicBezTo>
                  <a:pt x="673" y="2000"/>
                  <a:pt x="469" y="1823"/>
                  <a:pt x="328" y="1628"/>
                </a:cubicBezTo>
                <a:cubicBezTo>
                  <a:pt x="257" y="1531"/>
                  <a:pt x="204" y="1434"/>
                  <a:pt x="168" y="1327"/>
                </a:cubicBezTo>
                <a:cubicBezTo>
                  <a:pt x="133" y="1221"/>
                  <a:pt x="115" y="1115"/>
                  <a:pt x="115" y="1009"/>
                </a:cubicBezTo>
                <a:cubicBezTo>
                  <a:pt x="115" y="894"/>
                  <a:pt x="133" y="788"/>
                  <a:pt x="168" y="690"/>
                </a:cubicBezTo>
                <a:cubicBezTo>
                  <a:pt x="230" y="505"/>
                  <a:pt x="354" y="336"/>
                  <a:pt x="513" y="177"/>
                </a:cubicBezTo>
                <a:cubicBezTo>
                  <a:pt x="558" y="133"/>
                  <a:pt x="602" y="97"/>
                  <a:pt x="655" y="53"/>
                </a:cubicBezTo>
                <a:cubicBezTo>
                  <a:pt x="611" y="36"/>
                  <a:pt x="575" y="18"/>
                  <a:pt x="53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23">
            <a:extLst>
              <a:ext uri="{FF2B5EF4-FFF2-40B4-BE49-F238E27FC236}">
                <a16:creationId xmlns:a16="http://schemas.microsoft.com/office/drawing/2014/main" id="{4C1B9A90-8AC5-FF47-B6A1-EBADFD80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323" y="7992767"/>
            <a:ext cx="1199079" cy="1207377"/>
          </a:xfrm>
          <a:custGeom>
            <a:avLst/>
            <a:gdLst>
              <a:gd name="T0" fmla="*/ 1168 w 1275"/>
              <a:gd name="T1" fmla="*/ 0 h 1284"/>
              <a:gd name="T2" fmla="*/ 1168 w 1275"/>
              <a:gd name="T3" fmla="*/ 0 h 1284"/>
              <a:gd name="T4" fmla="*/ 1124 w 1275"/>
              <a:gd name="T5" fmla="*/ 159 h 1284"/>
              <a:gd name="T6" fmla="*/ 779 w 1275"/>
              <a:gd name="T7" fmla="*/ 673 h 1284"/>
              <a:gd name="T8" fmla="*/ 9 w 1275"/>
              <a:gd name="T9" fmla="*/ 1159 h 1284"/>
              <a:gd name="T10" fmla="*/ 0 w 1275"/>
              <a:gd name="T11" fmla="*/ 1283 h 1284"/>
              <a:gd name="T12" fmla="*/ 425 w 1275"/>
              <a:gd name="T13" fmla="*/ 1080 h 1284"/>
              <a:gd name="T14" fmla="*/ 1062 w 1275"/>
              <a:gd name="T15" fmla="*/ 531 h 1284"/>
              <a:gd name="T16" fmla="*/ 1239 w 1275"/>
              <a:gd name="T17" fmla="*/ 195 h 1284"/>
              <a:gd name="T18" fmla="*/ 1274 w 1275"/>
              <a:gd name="T19" fmla="*/ 44 h 1284"/>
              <a:gd name="T20" fmla="*/ 1168 w 1275"/>
              <a:gd name="T21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5" h="1284">
                <a:moveTo>
                  <a:pt x="1168" y="0"/>
                </a:moveTo>
                <a:lnTo>
                  <a:pt x="1168" y="0"/>
                </a:lnTo>
                <a:cubicBezTo>
                  <a:pt x="1160" y="53"/>
                  <a:pt x="1142" y="106"/>
                  <a:pt x="1124" y="159"/>
                </a:cubicBezTo>
                <a:cubicBezTo>
                  <a:pt x="1062" y="345"/>
                  <a:pt x="947" y="513"/>
                  <a:pt x="779" y="673"/>
                </a:cubicBezTo>
                <a:cubicBezTo>
                  <a:pt x="584" y="858"/>
                  <a:pt x="319" y="1027"/>
                  <a:pt x="9" y="1159"/>
                </a:cubicBezTo>
                <a:cubicBezTo>
                  <a:pt x="0" y="1283"/>
                  <a:pt x="0" y="1283"/>
                  <a:pt x="0" y="1283"/>
                </a:cubicBezTo>
                <a:cubicBezTo>
                  <a:pt x="151" y="1221"/>
                  <a:pt x="292" y="1159"/>
                  <a:pt x="425" y="1080"/>
                </a:cubicBezTo>
                <a:cubicBezTo>
                  <a:pt x="690" y="929"/>
                  <a:pt x="903" y="743"/>
                  <a:pt x="1062" y="531"/>
                </a:cubicBezTo>
                <a:cubicBezTo>
                  <a:pt x="1133" y="425"/>
                  <a:pt x="1195" y="310"/>
                  <a:pt x="1239" y="195"/>
                </a:cubicBezTo>
                <a:cubicBezTo>
                  <a:pt x="1257" y="151"/>
                  <a:pt x="1266" y="97"/>
                  <a:pt x="1274" y="44"/>
                </a:cubicBezTo>
                <a:cubicBezTo>
                  <a:pt x="1239" y="36"/>
                  <a:pt x="1204" y="18"/>
                  <a:pt x="1168" y="0"/>
                </a:cubicBezTo>
              </a:path>
            </a:pathLst>
          </a:custGeom>
          <a:solidFill>
            <a:srgbClr val="E6E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24">
            <a:extLst>
              <a:ext uri="{FF2B5EF4-FFF2-40B4-BE49-F238E27FC236}">
                <a16:creationId xmlns:a16="http://schemas.microsoft.com/office/drawing/2014/main" id="{F69AA7BE-E41D-D743-B5EC-98955BAB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859" y="6312400"/>
            <a:ext cx="717788" cy="336072"/>
          </a:xfrm>
          <a:custGeom>
            <a:avLst/>
            <a:gdLst>
              <a:gd name="T0" fmla="*/ 71 w 762"/>
              <a:gd name="T1" fmla="*/ 0 h 355"/>
              <a:gd name="T2" fmla="*/ 71 w 762"/>
              <a:gd name="T3" fmla="*/ 0 h 355"/>
              <a:gd name="T4" fmla="*/ 0 w 762"/>
              <a:gd name="T5" fmla="*/ 106 h 355"/>
              <a:gd name="T6" fmla="*/ 752 w 762"/>
              <a:gd name="T7" fmla="*/ 354 h 355"/>
              <a:gd name="T8" fmla="*/ 761 w 762"/>
              <a:gd name="T9" fmla="*/ 230 h 355"/>
              <a:gd name="T10" fmla="*/ 443 w 762"/>
              <a:gd name="T11" fmla="*/ 106 h 355"/>
              <a:gd name="T12" fmla="*/ 71 w 762"/>
              <a:gd name="T13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2" h="355">
                <a:moveTo>
                  <a:pt x="71" y="0"/>
                </a:moveTo>
                <a:lnTo>
                  <a:pt x="71" y="0"/>
                </a:lnTo>
                <a:cubicBezTo>
                  <a:pt x="44" y="35"/>
                  <a:pt x="27" y="71"/>
                  <a:pt x="0" y="106"/>
                </a:cubicBezTo>
                <a:cubicBezTo>
                  <a:pt x="275" y="168"/>
                  <a:pt x="531" y="256"/>
                  <a:pt x="752" y="354"/>
                </a:cubicBezTo>
                <a:cubicBezTo>
                  <a:pt x="761" y="230"/>
                  <a:pt x="761" y="230"/>
                  <a:pt x="761" y="230"/>
                </a:cubicBezTo>
                <a:cubicBezTo>
                  <a:pt x="655" y="186"/>
                  <a:pt x="549" y="141"/>
                  <a:pt x="443" y="106"/>
                </a:cubicBezTo>
                <a:cubicBezTo>
                  <a:pt x="319" y="71"/>
                  <a:pt x="195" y="35"/>
                  <a:pt x="71" y="0"/>
                </a:cubicBezTo>
              </a:path>
            </a:pathLst>
          </a:custGeom>
          <a:solidFill>
            <a:srgbClr val="F7FD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25">
            <a:extLst>
              <a:ext uri="{FF2B5EF4-FFF2-40B4-BE49-F238E27FC236}">
                <a16:creationId xmlns:a16="http://schemas.microsoft.com/office/drawing/2014/main" id="{CF0898A9-59BE-FA42-891F-A6D376A8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199" y="6528151"/>
            <a:ext cx="253094" cy="224049"/>
          </a:xfrm>
          <a:custGeom>
            <a:avLst/>
            <a:gdLst>
              <a:gd name="T0" fmla="*/ 9 w 267"/>
              <a:gd name="T1" fmla="*/ 0 h 240"/>
              <a:gd name="T2" fmla="*/ 9 w 267"/>
              <a:gd name="T3" fmla="*/ 0 h 240"/>
              <a:gd name="T4" fmla="*/ 0 w 267"/>
              <a:gd name="T5" fmla="*/ 124 h 240"/>
              <a:gd name="T6" fmla="*/ 221 w 267"/>
              <a:gd name="T7" fmla="*/ 239 h 240"/>
              <a:gd name="T8" fmla="*/ 266 w 267"/>
              <a:gd name="T9" fmla="*/ 132 h 240"/>
              <a:gd name="T10" fmla="*/ 9 w 267"/>
              <a:gd name="T11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" h="240">
                <a:moveTo>
                  <a:pt x="9" y="0"/>
                </a:moveTo>
                <a:lnTo>
                  <a:pt x="9" y="0"/>
                </a:lnTo>
                <a:cubicBezTo>
                  <a:pt x="0" y="124"/>
                  <a:pt x="0" y="124"/>
                  <a:pt x="0" y="124"/>
                </a:cubicBezTo>
                <a:cubicBezTo>
                  <a:pt x="80" y="159"/>
                  <a:pt x="151" y="203"/>
                  <a:pt x="221" y="239"/>
                </a:cubicBezTo>
                <a:cubicBezTo>
                  <a:pt x="230" y="203"/>
                  <a:pt x="248" y="168"/>
                  <a:pt x="266" y="132"/>
                </a:cubicBezTo>
                <a:cubicBezTo>
                  <a:pt x="186" y="88"/>
                  <a:pt x="98" y="44"/>
                  <a:pt x="9" y="0"/>
                </a:cubicBezTo>
              </a:path>
            </a:pathLst>
          </a:custGeom>
          <a:solidFill>
            <a:srgbClr val="F3F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26">
            <a:extLst>
              <a:ext uri="{FF2B5EF4-FFF2-40B4-BE49-F238E27FC236}">
                <a16:creationId xmlns:a16="http://schemas.microsoft.com/office/drawing/2014/main" id="{C159C555-357A-AF4C-B5D3-0ED95CC1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813" y="6934759"/>
            <a:ext cx="518631" cy="1099499"/>
          </a:xfrm>
          <a:custGeom>
            <a:avLst/>
            <a:gdLst>
              <a:gd name="T0" fmla="*/ 549 w 550"/>
              <a:gd name="T1" fmla="*/ 965 h 1169"/>
              <a:gd name="T2" fmla="*/ 549 w 550"/>
              <a:gd name="T3" fmla="*/ 965 h 1169"/>
              <a:gd name="T4" fmla="*/ 487 w 550"/>
              <a:gd name="T5" fmla="*/ 965 h 1169"/>
              <a:gd name="T6" fmla="*/ 425 w 550"/>
              <a:gd name="T7" fmla="*/ 965 h 1169"/>
              <a:gd name="T8" fmla="*/ 416 w 550"/>
              <a:gd name="T9" fmla="*/ 1124 h 1169"/>
              <a:gd name="T10" fmla="*/ 522 w 550"/>
              <a:gd name="T11" fmla="*/ 1168 h 1169"/>
              <a:gd name="T12" fmla="*/ 549 w 550"/>
              <a:gd name="T13" fmla="*/ 965 h 1169"/>
              <a:gd name="T14" fmla="*/ 62 w 550"/>
              <a:gd name="T15" fmla="*/ 0 h 1169"/>
              <a:gd name="T16" fmla="*/ 62 w 550"/>
              <a:gd name="T17" fmla="*/ 0 h 1169"/>
              <a:gd name="T18" fmla="*/ 0 w 550"/>
              <a:gd name="T19" fmla="*/ 107 h 1169"/>
              <a:gd name="T20" fmla="*/ 62 w 550"/>
              <a:gd name="T21" fmla="*/ 169 h 1169"/>
              <a:gd name="T22" fmla="*/ 62 w 550"/>
              <a:gd name="T23" fmla="*/ 89 h 1169"/>
              <a:gd name="T24" fmla="*/ 62 w 550"/>
              <a:gd name="T25" fmla="*/ 9 h 1169"/>
              <a:gd name="T26" fmla="*/ 62 w 550"/>
              <a:gd name="T27" fmla="*/ 0 h 1169"/>
              <a:gd name="T28" fmla="*/ 549 w 550"/>
              <a:gd name="T29" fmla="*/ 9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0" h="1169">
                <a:moveTo>
                  <a:pt x="549" y="965"/>
                </a:moveTo>
                <a:lnTo>
                  <a:pt x="549" y="965"/>
                </a:lnTo>
                <a:cubicBezTo>
                  <a:pt x="487" y="965"/>
                  <a:pt x="487" y="965"/>
                  <a:pt x="487" y="965"/>
                </a:cubicBezTo>
                <a:cubicBezTo>
                  <a:pt x="425" y="965"/>
                  <a:pt x="425" y="965"/>
                  <a:pt x="425" y="965"/>
                </a:cubicBezTo>
                <a:cubicBezTo>
                  <a:pt x="425" y="1018"/>
                  <a:pt x="425" y="1071"/>
                  <a:pt x="416" y="1124"/>
                </a:cubicBezTo>
                <a:cubicBezTo>
                  <a:pt x="452" y="1142"/>
                  <a:pt x="487" y="1160"/>
                  <a:pt x="522" y="1168"/>
                </a:cubicBezTo>
                <a:cubicBezTo>
                  <a:pt x="540" y="1106"/>
                  <a:pt x="549" y="1036"/>
                  <a:pt x="549" y="965"/>
                </a:cubicBezTo>
                <a:lnTo>
                  <a:pt x="62" y="0"/>
                </a:lnTo>
                <a:lnTo>
                  <a:pt x="62" y="0"/>
                </a:lnTo>
                <a:cubicBezTo>
                  <a:pt x="45" y="36"/>
                  <a:pt x="27" y="71"/>
                  <a:pt x="0" y="107"/>
                </a:cubicBezTo>
                <a:cubicBezTo>
                  <a:pt x="18" y="124"/>
                  <a:pt x="45" y="151"/>
                  <a:pt x="62" y="169"/>
                </a:cubicBezTo>
                <a:cubicBezTo>
                  <a:pt x="62" y="142"/>
                  <a:pt x="62" y="115"/>
                  <a:pt x="62" y="89"/>
                </a:cubicBezTo>
                <a:cubicBezTo>
                  <a:pt x="62" y="62"/>
                  <a:pt x="62" y="36"/>
                  <a:pt x="62" y="9"/>
                </a:cubicBezTo>
                <a:cubicBezTo>
                  <a:pt x="62" y="0"/>
                  <a:pt x="62" y="0"/>
                  <a:pt x="62" y="0"/>
                </a:cubicBezTo>
                <a:lnTo>
                  <a:pt x="549" y="965"/>
                </a:lnTo>
              </a:path>
            </a:pathLst>
          </a:custGeom>
          <a:solidFill>
            <a:srgbClr val="EBF1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27">
            <a:extLst>
              <a:ext uri="{FF2B5EF4-FFF2-40B4-BE49-F238E27FC236}">
                <a16:creationId xmlns:a16="http://schemas.microsoft.com/office/drawing/2014/main" id="{697E3016-4DF6-F142-A6BD-3C96125D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652" y="6652623"/>
            <a:ext cx="452248" cy="385861"/>
          </a:xfrm>
          <a:custGeom>
            <a:avLst/>
            <a:gdLst>
              <a:gd name="T0" fmla="*/ 45 w 479"/>
              <a:gd name="T1" fmla="*/ 0 h 408"/>
              <a:gd name="T2" fmla="*/ 45 w 479"/>
              <a:gd name="T3" fmla="*/ 0 h 408"/>
              <a:gd name="T4" fmla="*/ 0 w 479"/>
              <a:gd name="T5" fmla="*/ 107 h 408"/>
              <a:gd name="T6" fmla="*/ 27 w 479"/>
              <a:gd name="T7" fmla="*/ 124 h 408"/>
              <a:gd name="T8" fmla="*/ 416 w 479"/>
              <a:gd name="T9" fmla="*/ 407 h 408"/>
              <a:gd name="T10" fmla="*/ 478 w 479"/>
              <a:gd name="T11" fmla="*/ 300 h 408"/>
              <a:gd name="T12" fmla="*/ 45 w 479"/>
              <a:gd name="T1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9" h="408">
                <a:moveTo>
                  <a:pt x="45" y="0"/>
                </a:moveTo>
                <a:lnTo>
                  <a:pt x="45" y="0"/>
                </a:lnTo>
                <a:cubicBezTo>
                  <a:pt x="27" y="36"/>
                  <a:pt x="9" y="71"/>
                  <a:pt x="0" y="107"/>
                </a:cubicBezTo>
                <a:cubicBezTo>
                  <a:pt x="9" y="116"/>
                  <a:pt x="18" y="116"/>
                  <a:pt x="27" y="124"/>
                </a:cubicBezTo>
                <a:cubicBezTo>
                  <a:pt x="177" y="213"/>
                  <a:pt x="301" y="300"/>
                  <a:pt x="416" y="407"/>
                </a:cubicBezTo>
                <a:cubicBezTo>
                  <a:pt x="443" y="371"/>
                  <a:pt x="461" y="336"/>
                  <a:pt x="478" y="300"/>
                </a:cubicBezTo>
                <a:cubicBezTo>
                  <a:pt x="354" y="195"/>
                  <a:pt x="213" y="89"/>
                  <a:pt x="45" y="0"/>
                </a:cubicBezTo>
              </a:path>
            </a:pathLst>
          </a:custGeom>
          <a:solidFill>
            <a:srgbClr val="EEF4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28">
            <a:extLst>
              <a:ext uri="{FF2B5EF4-FFF2-40B4-BE49-F238E27FC236}">
                <a16:creationId xmlns:a16="http://schemas.microsoft.com/office/drawing/2014/main" id="{B7258F3C-E514-144E-810D-88F528BD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746" y="6602834"/>
            <a:ext cx="468842" cy="340223"/>
          </a:xfrm>
          <a:custGeom>
            <a:avLst/>
            <a:gdLst>
              <a:gd name="T0" fmla="*/ 478 w 497"/>
              <a:gd name="T1" fmla="*/ 0 h 362"/>
              <a:gd name="T2" fmla="*/ 478 w 497"/>
              <a:gd name="T3" fmla="*/ 0 h 362"/>
              <a:gd name="T4" fmla="*/ 345 w 497"/>
              <a:gd name="T5" fmla="*/ 70 h 362"/>
              <a:gd name="T6" fmla="*/ 0 w 497"/>
              <a:gd name="T7" fmla="*/ 308 h 362"/>
              <a:gd name="T8" fmla="*/ 124 w 497"/>
              <a:gd name="T9" fmla="*/ 361 h 362"/>
              <a:gd name="T10" fmla="*/ 496 w 497"/>
              <a:gd name="T11" fmla="*/ 123 h 362"/>
              <a:gd name="T12" fmla="*/ 478 w 497"/>
              <a:gd name="T1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7" h="362">
                <a:moveTo>
                  <a:pt x="478" y="0"/>
                </a:moveTo>
                <a:lnTo>
                  <a:pt x="478" y="0"/>
                </a:lnTo>
                <a:cubicBezTo>
                  <a:pt x="434" y="26"/>
                  <a:pt x="390" y="44"/>
                  <a:pt x="345" y="70"/>
                </a:cubicBezTo>
                <a:cubicBezTo>
                  <a:pt x="213" y="150"/>
                  <a:pt x="106" y="229"/>
                  <a:pt x="0" y="308"/>
                </a:cubicBezTo>
                <a:cubicBezTo>
                  <a:pt x="44" y="326"/>
                  <a:pt x="80" y="344"/>
                  <a:pt x="124" y="361"/>
                </a:cubicBezTo>
                <a:cubicBezTo>
                  <a:pt x="230" y="273"/>
                  <a:pt x="354" y="194"/>
                  <a:pt x="496" y="123"/>
                </a:cubicBezTo>
                <a:cubicBezTo>
                  <a:pt x="487" y="79"/>
                  <a:pt x="478" y="44"/>
                  <a:pt x="478" y="0"/>
                </a:cubicBezTo>
              </a:path>
            </a:pathLst>
          </a:custGeom>
          <a:solidFill>
            <a:srgbClr val="F3F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29">
            <a:extLst>
              <a:ext uri="{FF2B5EF4-FFF2-40B4-BE49-F238E27FC236}">
                <a16:creationId xmlns:a16="http://schemas.microsoft.com/office/drawing/2014/main" id="{67CFC9F1-A162-3B44-9A69-FC5095DB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992" y="6204525"/>
            <a:ext cx="2846253" cy="514483"/>
          </a:xfrm>
          <a:custGeom>
            <a:avLst/>
            <a:gdLst>
              <a:gd name="T0" fmla="*/ 1991 w 3027"/>
              <a:gd name="T1" fmla="*/ 0 h 549"/>
              <a:gd name="T2" fmla="*/ 1991 w 3027"/>
              <a:gd name="T3" fmla="*/ 0 h 549"/>
              <a:gd name="T4" fmla="*/ 628 w 3027"/>
              <a:gd name="T5" fmla="*/ 194 h 549"/>
              <a:gd name="T6" fmla="*/ 575 w 3027"/>
              <a:gd name="T7" fmla="*/ 194 h 549"/>
              <a:gd name="T8" fmla="*/ 0 w 3027"/>
              <a:gd name="T9" fmla="*/ 425 h 549"/>
              <a:gd name="T10" fmla="*/ 18 w 3027"/>
              <a:gd name="T11" fmla="*/ 548 h 549"/>
              <a:gd name="T12" fmla="*/ 522 w 3027"/>
              <a:gd name="T13" fmla="*/ 336 h 549"/>
              <a:gd name="T14" fmla="*/ 1938 w 3027"/>
              <a:gd name="T15" fmla="*/ 115 h 549"/>
              <a:gd name="T16" fmla="*/ 1938 w 3027"/>
              <a:gd name="T17" fmla="*/ 115 h 549"/>
              <a:gd name="T18" fmla="*/ 2955 w 3027"/>
              <a:gd name="T19" fmla="*/ 221 h 549"/>
              <a:gd name="T20" fmla="*/ 3026 w 3027"/>
              <a:gd name="T21" fmla="*/ 115 h 549"/>
              <a:gd name="T22" fmla="*/ 1991 w 3027"/>
              <a:gd name="T23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27" h="549">
                <a:moveTo>
                  <a:pt x="1991" y="0"/>
                </a:moveTo>
                <a:lnTo>
                  <a:pt x="1991" y="0"/>
                </a:lnTo>
                <a:cubicBezTo>
                  <a:pt x="1584" y="124"/>
                  <a:pt x="1124" y="194"/>
                  <a:pt x="628" y="194"/>
                </a:cubicBezTo>
                <a:cubicBezTo>
                  <a:pt x="611" y="194"/>
                  <a:pt x="593" y="194"/>
                  <a:pt x="575" y="194"/>
                </a:cubicBezTo>
                <a:cubicBezTo>
                  <a:pt x="372" y="256"/>
                  <a:pt x="177" y="336"/>
                  <a:pt x="0" y="425"/>
                </a:cubicBezTo>
                <a:cubicBezTo>
                  <a:pt x="0" y="469"/>
                  <a:pt x="9" y="504"/>
                  <a:pt x="18" y="548"/>
                </a:cubicBezTo>
                <a:cubicBezTo>
                  <a:pt x="168" y="469"/>
                  <a:pt x="336" y="398"/>
                  <a:pt x="522" y="336"/>
                </a:cubicBezTo>
                <a:cubicBezTo>
                  <a:pt x="938" y="194"/>
                  <a:pt x="1425" y="115"/>
                  <a:pt x="1938" y="115"/>
                </a:cubicBezTo>
                <a:lnTo>
                  <a:pt x="1938" y="115"/>
                </a:lnTo>
                <a:cubicBezTo>
                  <a:pt x="2300" y="115"/>
                  <a:pt x="2637" y="150"/>
                  <a:pt x="2955" y="221"/>
                </a:cubicBezTo>
                <a:cubicBezTo>
                  <a:pt x="2982" y="186"/>
                  <a:pt x="2999" y="150"/>
                  <a:pt x="3026" y="115"/>
                </a:cubicBezTo>
                <a:cubicBezTo>
                  <a:pt x="2708" y="44"/>
                  <a:pt x="2354" y="0"/>
                  <a:pt x="1991" y="0"/>
                </a:cubicBezTo>
              </a:path>
            </a:pathLst>
          </a:custGeom>
          <a:solidFill>
            <a:srgbClr val="F2FA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30">
            <a:extLst>
              <a:ext uri="{FF2B5EF4-FFF2-40B4-BE49-F238E27FC236}">
                <a16:creationId xmlns:a16="http://schemas.microsoft.com/office/drawing/2014/main" id="{A6803FE2-FD19-C849-9D5F-C7DD396C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123" y="7735525"/>
            <a:ext cx="116174" cy="107875"/>
          </a:xfrm>
          <a:custGeom>
            <a:avLst/>
            <a:gdLst>
              <a:gd name="T0" fmla="*/ 124 w 125"/>
              <a:gd name="T1" fmla="*/ 115 h 116"/>
              <a:gd name="T2" fmla="*/ 124 w 125"/>
              <a:gd name="T3" fmla="*/ 115 h 116"/>
              <a:gd name="T4" fmla="*/ 124 w 125"/>
              <a:gd name="T5" fmla="*/ 115 h 116"/>
              <a:gd name="T6" fmla="*/ 124 w 125"/>
              <a:gd name="T7" fmla="*/ 115 h 116"/>
              <a:gd name="T8" fmla="*/ 0 w 125"/>
              <a:gd name="T9" fmla="*/ 0 h 116"/>
              <a:gd name="T10" fmla="*/ 0 w 125"/>
              <a:gd name="T11" fmla="*/ 0 h 116"/>
              <a:gd name="T12" fmla="*/ 0 w 125"/>
              <a:gd name="T13" fmla="*/ 115 h 116"/>
              <a:gd name="T14" fmla="*/ 62 w 125"/>
              <a:gd name="T15" fmla="*/ 115 h 116"/>
              <a:gd name="T16" fmla="*/ 124 w 125"/>
              <a:gd name="T17" fmla="*/ 115 h 116"/>
              <a:gd name="T18" fmla="*/ 124 w 125"/>
              <a:gd name="T19" fmla="*/ 115 h 116"/>
              <a:gd name="T20" fmla="*/ 124 w 125"/>
              <a:gd name="T21" fmla="*/ 106 h 116"/>
              <a:gd name="T22" fmla="*/ 0 w 125"/>
              <a:gd name="T23" fmla="*/ 9 h 116"/>
              <a:gd name="T24" fmla="*/ 0 w 125"/>
              <a:gd name="T25" fmla="*/ 0 h 116"/>
              <a:gd name="T26" fmla="*/ 124 w 125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5" h="116">
                <a:moveTo>
                  <a:pt x="124" y="115"/>
                </a:moveTo>
                <a:lnTo>
                  <a:pt x="124" y="115"/>
                </a:lnTo>
                <a:lnTo>
                  <a:pt x="124" y="115"/>
                </a:lnTo>
                <a:lnTo>
                  <a:pt x="124" y="115"/>
                </a:lnTo>
                <a:lnTo>
                  <a:pt x="0" y="0"/>
                </a:lnTo>
                <a:lnTo>
                  <a:pt x="0" y="0"/>
                </a:lnTo>
                <a:cubicBezTo>
                  <a:pt x="0" y="35"/>
                  <a:pt x="0" y="79"/>
                  <a:pt x="0" y="115"/>
                </a:cubicBezTo>
                <a:cubicBezTo>
                  <a:pt x="62" y="115"/>
                  <a:pt x="62" y="115"/>
                  <a:pt x="62" y="115"/>
                </a:cubicBezTo>
                <a:cubicBezTo>
                  <a:pt x="124" y="115"/>
                  <a:pt x="124" y="115"/>
                  <a:pt x="124" y="115"/>
                </a:cubicBezTo>
                <a:lnTo>
                  <a:pt x="124" y="115"/>
                </a:lnTo>
                <a:cubicBezTo>
                  <a:pt x="124" y="115"/>
                  <a:pt x="124" y="115"/>
                  <a:pt x="124" y="106"/>
                </a:cubicBezTo>
                <a:cubicBezTo>
                  <a:pt x="80" y="79"/>
                  <a:pt x="35" y="44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124" y="115"/>
                </a:lnTo>
              </a:path>
            </a:pathLst>
          </a:custGeom>
          <a:solidFill>
            <a:srgbClr val="EBF1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31">
            <a:extLst>
              <a:ext uri="{FF2B5EF4-FFF2-40B4-BE49-F238E27FC236}">
                <a16:creationId xmlns:a16="http://schemas.microsoft.com/office/drawing/2014/main" id="{9DDA51D8-EE22-A64F-865F-47E7801F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036" y="6428574"/>
            <a:ext cx="2746675" cy="1846329"/>
          </a:xfrm>
          <a:custGeom>
            <a:avLst/>
            <a:gdLst>
              <a:gd name="T0" fmla="*/ 2583 w 2920"/>
              <a:gd name="T1" fmla="*/ 0 h 1964"/>
              <a:gd name="T2" fmla="*/ 2583 w 2920"/>
              <a:gd name="T3" fmla="*/ 0 h 1964"/>
              <a:gd name="T4" fmla="*/ 2008 w 2920"/>
              <a:gd name="T5" fmla="*/ 362 h 1964"/>
              <a:gd name="T6" fmla="*/ 2052 w 2920"/>
              <a:gd name="T7" fmla="*/ 618 h 1964"/>
              <a:gd name="T8" fmla="*/ 0 w 2920"/>
              <a:gd name="T9" fmla="*/ 1928 h 1964"/>
              <a:gd name="T10" fmla="*/ 522 w 2920"/>
              <a:gd name="T11" fmla="*/ 1963 h 1964"/>
              <a:gd name="T12" fmla="*/ 522 w 2920"/>
              <a:gd name="T13" fmla="*/ 1963 h 1964"/>
              <a:gd name="T14" fmla="*/ 1698 w 2920"/>
              <a:gd name="T15" fmla="*/ 1786 h 1964"/>
              <a:gd name="T16" fmla="*/ 2539 w 2920"/>
              <a:gd name="T17" fmla="*/ 1308 h 1964"/>
              <a:gd name="T18" fmla="*/ 2822 w 2920"/>
              <a:gd name="T19" fmla="*/ 884 h 1964"/>
              <a:gd name="T20" fmla="*/ 2866 w 2920"/>
              <a:gd name="T21" fmla="*/ 627 h 1964"/>
              <a:gd name="T22" fmla="*/ 2919 w 2920"/>
              <a:gd name="T23" fmla="*/ 627 h 1964"/>
              <a:gd name="T24" fmla="*/ 2919 w 2920"/>
              <a:gd name="T25" fmla="*/ 627 h 1964"/>
              <a:gd name="T26" fmla="*/ 2866 w 2920"/>
              <a:gd name="T27" fmla="*/ 627 h 1964"/>
              <a:gd name="T28" fmla="*/ 2822 w 2920"/>
              <a:gd name="T29" fmla="*/ 362 h 1964"/>
              <a:gd name="T30" fmla="*/ 2689 w 2920"/>
              <a:gd name="T31" fmla="*/ 115 h 1964"/>
              <a:gd name="T32" fmla="*/ 2583 w 2920"/>
              <a:gd name="T33" fmla="*/ 0 h 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20" h="1964">
                <a:moveTo>
                  <a:pt x="2583" y="0"/>
                </a:moveTo>
                <a:lnTo>
                  <a:pt x="2583" y="0"/>
                </a:lnTo>
                <a:cubicBezTo>
                  <a:pt x="2432" y="141"/>
                  <a:pt x="2238" y="265"/>
                  <a:pt x="2008" y="362"/>
                </a:cubicBezTo>
                <a:cubicBezTo>
                  <a:pt x="2034" y="451"/>
                  <a:pt x="2052" y="530"/>
                  <a:pt x="2052" y="618"/>
                </a:cubicBezTo>
                <a:cubicBezTo>
                  <a:pt x="2052" y="1308"/>
                  <a:pt x="1150" y="1875"/>
                  <a:pt x="0" y="1928"/>
                </a:cubicBezTo>
                <a:cubicBezTo>
                  <a:pt x="168" y="1954"/>
                  <a:pt x="345" y="1963"/>
                  <a:pt x="522" y="1963"/>
                </a:cubicBezTo>
                <a:lnTo>
                  <a:pt x="522" y="1963"/>
                </a:lnTo>
                <a:cubicBezTo>
                  <a:pt x="956" y="1963"/>
                  <a:pt x="1353" y="1901"/>
                  <a:pt x="1698" y="1786"/>
                </a:cubicBezTo>
                <a:cubicBezTo>
                  <a:pt x="2043" y="1662"/>
                  <a:pt x="2335" y="1503"/>
                  <a:pt x="2539" y="1308"/>
                </a:cubicBezTo>
                <a:cubicBezTo>
                  <a:pt x="2671" y="1176"/>
                  <a:pt x="2769" y="1034"/>
                  <a:pt x="2822" y="884"/>
                </a:cubicBezTo>
                <a:cubicBezTo>
                  <a:pt x="2848" y="804"/>
                  <a:pt x="2866" y="715"/>
                  <a:pt x="2866" y="627"/>
                </a:cubicBezTo>
                <a:cubicBezTo>
                  <a:pt x="2919" y="627"/>
                  <a:pt x="2919" y="627"/>
                  <a:pt x="2919" y="627"/>
                </a:cubicBezTo>
                <a:lnTo>
                  <a:pt x="2919" y="627"/>
                </a:lnTo>
                <a:cubicBezTo>
                  <a:pt x="2866" y="627"/>
                  <a:pt x="2866" y="627"/>
                  <a:pt x="2866" y="627"/>
                </a:cubicBezTo>
                <a:cubicBezTo>
                  <a:pt x="2866" y="538"/>
                  <a:pt x="2848" y="451"/>
                  <a:pt x="2822" y="362"/>
                </a:cubicBezTo>
                <a:cubicBezTo>
                  <a:pt x="2786" y="283"/>
                  <a:pt x="2742" y="194"/>
                  <a:pt x="2689" y="115"/>
                </a:cubicBezTo>
                <a:cubicBezTo>
                  <a:pt x="2654" y="79"/>
                  <a:pt x="2627" y="35"/>
                  <a:pt x="2583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32">
            <a:extLst>
              <a:ext uri="{FF2B5EF4-FFF2-40B4-BE49-F238E27FC236}">
                <a16:creationId xmlns:a16="http://schemas.microsoft.com/office/drawing/2014/main" id="{55510A6C-B558-3F49-B952-CAF2F071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998" y="6420276"/>
            <a:ext cx="3298498" cy="1821434"/>
          </a:xfrm>
          <a:custGeom>
            <a:avLst/>
            <a:gdLst>
              <a:gd name="T0" fmla="*/ 204 w 3504"/>
              <a:gd name="T1" fmla="*/ 0 h 1938"/>
              <a:gd name="T2" fmla="*/ 204 w 3504"/>
              <a:gd name="T3" fmla="*/ 0 h 1938"/>
              <a:gd name="T4" fmla="*/ 0 w 3504"/>
              <a:gd name="T5" fmla="*/ 26 h 1938"/>
              <a:gd name="T6" fmla="*/ 62 w 3504"/>
              <a:gd name="T7" fmla="*/ 1397 h 1938"/>
              <a:gd name="T8" fmla="*/ 310 w 3504"/>
              <a:gd name="T9" fmla="*/ 1574 h 1938"/>
              <a:gd name="T10" fmla="*/ 1451 w 3504"/>
              <a:gd name="T11" fmla="*/ 1937 h 1938"/>
              <a:gd name="T12" fmla="*/ 3503 w 3504"/>
              <a:gd name="T13" fmla="*/ 627 h 1938"/>
              <a:gd name="T14" fmla="*/ 3459 w 3504"/>
              <a:gd name="T15" fmla="*/ 371 h 1938"/>
              <a:gd name="T16" fmla="*/ 2124 w 3504"/>
              <a:gd name="T17" fmla="*/ 627 h 1938"/>
              <a:gd name="T18" fmla="*/ 204 w 3504"/>
              <a:gd name="T19" fmla="*/ 0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4" h="1938">
                <a:moveTo>
                  <a:pt x="204" y="0"/>
                </a:moveTo>
                <a:lnTo>
                  <a:pt x="204" y="0"/>
                </a:lnTo>
                <a:cubicBezTo>
                  <a:pt x="133" y="9"/>
                  <a:pt x="71" y="18"/>
                  <a:pt x="0" y="26"/>
                </a:cubicBezTo>
                <a:cubicBezTo>
                  <a:pt x="62" y="1397"/>
                  <a:pt x="62" y="1397"/>
                  <a:pt x="62" y="1397"/>
                </a:cubicBezTo>
                <a:cubicBezTo>
                  <a:pt x="133" y="1459"/>
                  <a:pt x="221" y="1521"/>
                  <a:pt x="310" y="1574"/>
                </a:cubicBezTo>
                <a:cubicBezTo>
                  <a:pt x="620" y="1751"/>
                  <a:pt x="1009" y="1884"/>
                  <a:pt x="1451" y="1937"/>
                </a:cubicBezTo>
                <a:cubicBezTo>
                  <a:pt x="2601" y="1884"/>
                  <a:pt x="3503" y="1317"/>
                  <a:pt x="3503" y="627"/>
                </a:cubicBezTo>
                <a:cubicBezTo>
                  <a:pt x="3503" y="539"/>
                  <a:pt x="3485" y="460"/>
                  <a:pt x="3459" y="371"/>
                </a:cubicBezTo>
                <a:cubicBezTo>
                  <a:pt x="3087" y="530"/>
                  <a:pt x="2618" y="627"/>
                  <a:pt x="2124" y="627"/>
                </a:cubicBezTo>
                <a:cubicBezTo>
                  <a:pt x="1310" y="627"/>
                  <a:pt x="602" y="380"/>
                  <a:pt x="20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33">
            <a:extLst>
              <a:ext uri="{FF2B5EF4-FFF2-40B4-BE49-F238E27FC236}">
                <a16:creationId xmlns:a16="http://schemas.microsoft.com/office/drawing/2014/main" id="{77760B87-95CF-134F-AB94-2B21689D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776" y="6445170"/>
            <a:ext cx="402457" cy="1290355"/>
          </a:xfrm>
          <a:custGeom>
            <a:avLst/>
            <a:gdLst>
              <a:gd name="T0" fmla="*/ 363 w 426"/>
              <a:gd name="T1" fmla="*/ 0 h 1372"/>
              <a:gd name="T2" fmla="*/ 363 w 426"/>
              <a:gd name="T3" fmla="*/ 0 h 1372"/>
              <a:gd name="T4" fmla="*/ 248 w 426"/>
              <a:gd name="T5" fmla="*/ 9 h 1372"/>
              <a:gd name="T6" fmla="*/ 45 w 426"/>
              <a:gd name="T7" fmla="*/ 345 h 1372"/>
              <a:gd name="T8" fmla="*/ 0 w 426"/>
              <a:gd name="T9" fmla="*/ 610 h 1372"/>
              <a:gd name="T10" fmla="*/ 0 w 426"/>
              <a:gd name="T11" fmla="*/ 636 h 1372"/>
              <a:gd name="T12" fmla="*/ 310 w 426"/>
              <a:gd name="T13" fmla="*/ 1123 h 1372"/>
              <a:gd name="T14" fmla="*/ 354 w 426"/>
              <a:gd name="T15" fmla="*/ 1318 h 1372"/>
              <a:gd name="T16" fmla="*/ 425 w 426"/>
              <a:gd name="T17" fmla="*/ 1371 h 1372"/>
              <a:gd name="T18" fmla="*/ 363 w 426"/>
              <a:gd name="T19" fmla="*/ 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6" h="1372">
                <a:moveTo>
                  <a:pt x="363" y="0"/>
                </a:moveTo>
                <a:lnTo>
                  <a:pt x="363" y="0"/>
                </a:lnTo>
                <a:cubicBezTo>
                  <a:pt x="328" y="0"/>
                  <a:pt x="292" y="9"/>
                  <a:pt x="248" y="9"/>
                </a:cubicBezTo>
                <a:cubicBezTo>
                  <a:pt x="160" y="115"/>
                  <a:pt x="89" y="231"/>
                  <a:pt x="45" y="345"/>
                </a:cubicBezTo>
                <a:cubicBezTo>
                  <a:pt x="18" y="434"/>
                  <a:pt x="0" y="521"/>
                  <a:pt x="0" y="610"/>
                </a:cubicBezTo>
                <a:cubicBezTo>
                  <a:pt x="0" y="619"/>
                  <a:pt x="0" y="628"/>
                  <a:pt x="0" y="636"/>
                </a:cubicBezTo>
                <a:cubicBezTo>
                  <a:pt x="142" y="787"/>
                  <a:pt x="248" y="955"/>
                  <a:pt x="310" y="1123"/>
                </a:cubicBezTo>
                <a:cubicBezTo>
                  <a:pt x="328" y="1185"/>
                  <a:pt x="345" y="1247"/>
                  <a:pt x="354" y="1318"/>
                </a:cubicBezTo>
                <a:cubicBezTo>
                  <a:pt x="381" y="1335"/>
                  <a:pt x="398" y="1353"/>
                  <a:pt x="425" y="1371"/>
                </a:cubicBezTo>
                <a:cubicBezTo>
                  <a:pt x="363" y="0"/>
                  <a:pt x="363" y="0"/>
                  <a:pt x="36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34">
            <a:extLst>
              <a:ext uri="{FF2B5EF4-FFF2-40B4-BE49-F238E27FC236}">
                <a16:creationId xmlns:a16="http://schemas.microsoft.com/office/drawing/2014/main" id="{5B37EFE4-61AD-1449-ADE6-E1AFFAD3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998" y="6287506"/>
            <a:ext cx="190857" cy="157664"/>
          </a:xfrm>
          <a:custGeom>
            <a:avLst/>
            <a:gdLst>
              <a:gd name="T0" fmla="*/ 71 w 205"/>
              <a:gd name="T1" fmla="*/ 0 h 169"/>
              <a:gd name="T2" fmla="*/ 71 w 205"/>
              <a:gd name="T3" fmla="*/ 0 h 169"/>
              <a:gd name="T4" fmla="*/ 0 w 205"/>
              <a:gd name="T5" fmla="*/ 62 h 169"/>
              <a:gd name="T6" fmla="*/ 0 w 205"/>
              <a:gd name="T7" fmla="*/ 168 h 169"/>
              <a:gd name="T8" fmla="*/ 204 w 205"/>
              <a:gd name="T9" fmla="*/ 142 h 169"/>
              <a:gd name="T10" fmla="*/ 71 w 20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169">
                <a:moveTo>
                  <a:pt x="71" y="0"/>
                </a:moveTo>
                <a:lnTo>
                  <a:pt x="71" y="0"/>
                </a:lnTo>
                <a:cubicBezTo>
                  <a:pt x="45" y="27"/>
                  <a:pt x="18" y="45"/>
                  <a:pt x="0" y="62"/>
                </a:cubicBezTo>
                <a:cubicBezTo>
                  <a:pt x="0" y="168"/>
                  <a:pt x="0" y="168"/>
                  <a:pt x="0" y="168"/>
                </a:cubicBezTo>
                <a:cubicBezTo>
                  <a:pt x="71" y="160"/>
                  <a:pt x="133" y="151"/>
                  <a:pt x="204" y="142"/>
                </a:cubicBezTo>
                <a:cubicBezTo>
                  <a:pt x="151" y="98"/>
                  <a:pt x="106" y="53"/>
                  <a:pt x="7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35">
            <a:extLst>
              <a:ext uri="{FF2B5EF4-FFF2-40B4-BE49-F238E27FC236}">
                <a16:creationId xmlns:a16="http://schemas.microsoft.com/office/drawing/2014/main" id="{4254F6E2-92A0-3C4C-A497-E1CFB86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123" y="6345593"/>
            <a:ext cx="107875" cy="107875"/>
          </a:xfrm>
          <a:custGeom>
            <a:avLst/>
            <a:gdLst>
              <a:gd name="T0" fmla="*/ 115 w 116"/>
              <a:gd name="T1" fmla="*/ 0 h 116"/>
              <a:gd name="T2" fmla="*/ 115 w 116"/>
              <a:gd name="T3" fmla="*/ 0 h 116"/>
              <a:gd name="T4" fmla="*/ 80 w 116"/>
              <a:gd name="T5" fmla="*/ 36 h 116"/>
              <a:gd name="T6" fmla="*/ 0 w 116"/>
              <a:gd name="T7" fmla="*/ 115 h 116"/>
              <a:gd name="T8" fmla="*/ 115 w 116"/>
              <a:gd name="T9" fmla="*/ 106 h 116"/>
              <a:gd name="T10" fmla="*/ 115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115" y="0"/>
                </a:moveTo>
                <a:lnTo>
                  <a:pt x="115" y="0"/>
                </a:lnTo>
                <a:cubicBezTo>
                  <a:pt x="106" y="18"/>
                  <a:pt x="89" y="27"/>
                  <a:pt x="80" y="36"/>
                </a:cubicBezTo>
                <a:cubicBezTo>
                  <a:pt x="53" y="62"/>
                  <a:pt x="27" y="89"/>
                  <a:pt x="0" y="115"/>
                </a:cubicBezTo>
                <a:cubicBezTo>
                  <a:pt x="44" y="115"/>
                  <a:pt x="80" y="106"/>
                  <a:pt x="115" y="106"/>
                </a:cubicBezTo>
                <a:cubicBezTo>
                  <a:pt x="115" y="0"/>
                  <a:pt x="115" y="0"/>
                  <a:pt x="1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36">
            <a:extLst>
              <a:ext uri="{FF2B5EF4-FFF2-40B4-BE49-F238E27FC236}">
                <a16:creationId xmlns:a16="http://schemas.microsoft.com/office/drawing/2014/main" id="{5303DE72-E1F7-8048-91C2-EFC1D7ED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594" y="5938985"/>
            <a:ext cx="1580789" cy="833959"/>
          </a:xfrm>
          <a:custGeom>
            <a:avLst/>
            <a:gdLst>
              <a:gd name="T0" fmla="*/ 26 w 1681"/>
              <a:gd name="T1" fmla="*/ 0 h 885"/>
              <a:gd name="T2" fmla="*/ 26 w 1681"/>
              <a:gd name="T3" fmla="*/ 0 h 885"/>
              <a:gd name="T4" fmla="*/ 0 w 1681"/>
              <a:gd name="T5" fmla="*/ 0 h 885"/>
              <a:gd name="T6" fmla="*/ 1105 w 1681"/>
              <a:gd name="T7" fmla="*/ 884 h 885"/>
              <a:gd name="T8" fmla="*/ 1680 w 1681"/>
              <a:gd name="T9" fmla="*/ 522 h 885"/>
              <a:gd name="T10" fmla="*/ 1290 w 1681"/>
              <a:gd name="T11" fmla="*/ 212 h 885"/>
              <a:gd name="T12" fmla="*/ 1131 w 1681"/>
              <a:gd name="T13" fmla="*/ 132 h 885"/>
              <a:gd name="T14" fmla="*/ 1025 w 1681"/>
              <a:gd name="T15" fmla="*/ 132 h 885"/>
              <a:gd name="T16" fmla="*/ 26 w 1681"/>
              <a:gd name="T17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1" h="885">
                <a:moveTo>
                  <a:pt x="26" y="0"/>
                </a:moveTo>
                <a:lnTo>
                  <a:pt x="26" y="0"/>
                </a:lnTo>
                <a:cubicBezTo>
                  <a:pt x="17" y="0"/>
                  <a:pt x="9" y="0"/>
                  <a:pt x="0" y="0"/>
                </a:cubicBezTo>
                <a:cubicBezTo>
                  <a:pt x="565" y="185"/>
                  <a:pt x="972" y="504"/>
                  <a:pt x="1105" y="884"/>
                </a:cubicBezTo>
                <a:cubicBezTo>
                  <a:pt x="1335" y="787"/>
                  <a:pt x="1529" y="663"/>
                  <a:pt x="1680" y="522"/>
                </a:cubicBezTo>
                <a:cubicBezTo>
                  <a:pt x="1583" y="407"/>
                  <a:pt x="1441" y="300"/>
                  <a:pt x="1290" y="212"/>
                </a:cubicBezTo>
                <a:cubicBezTo>
                  <a:pt x="1238" y="185"/>
                  <a:pt x="1184" y="159"/>
                  <a:pt x="1131" y="132"/>
                </a:cubicBezTo>
                <a:cubicBezTo>
                  <a:pt x="1096" y="132"/>
                  <a:pt x="1061" y="132"/>
                  <a:pt x="1025" y="132"/>
                </a:cubicBezTo>
                <a:cubicBezTo>
                  <a:pt x="671" y="132"/>
                  <a:pt x="326" y="79"/>
                  <a:pt x="2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37">
            <a:extLst>
              <a:ext uri="{FF2B5EF4-FFF2-40B4-BE49-F238E27FC236}">
                <a16:creationId xmlns:a16="http://schemas.microsoft.com/office/drawing/2014/main" id="{3A3D561A-A032-624B-869E-8E86FCD5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855" y="5938985"/>
            <a:ext cx="3062004" cy="1074604"/>
          </a:xfrm>
          <a:custGeom>
            <a:avLst/>
            <a:gdLst>
              <a:gd name="T0" fmla="*/ 2150 w 3256"/>
              <a:gd name="T1" fmla="*/ 0 h 1141"/>
              <a:gd name="T2" fmla="*/ 2150 w 3256"/>
              <a:gd name="T3" fmla="*/ 0 h 1141"/>
              <a:gd name="T4" fmla="*/ 1672 w 3256"/>
              <a:gd name="T5" fmla="*/ 17 h 1141"/>
              <a:gd name="T6" fmla="*/ 1256 w 3256"/>
              <a:gd name="T7" fmla="*/ 8 h 1141"/>
              <a:gd name="T8" fmla="*/ 0 w 3256"/>
              <a:gd name="T9" fmla="*/ 513 h 1141"/>
              <a:gd name="T10" fmla="*/ 1920 w 3256"/>
              <a:gd name="T11" fmla="*/ 1140 h 1141"/>
              <a:gd name="T12" fmla="*/ 3255 w 3256"/>
              <a:gd name="T13" fmla="*/ 884 h 1141"/>
              <a:gd name="T14" fmla="*/ 2150 w 3256"/>
              <a:gd name="T15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6" h="1141">
                <a:moveTo>
                  <a:pt x="2150" y="0"/>
                </a:moveTo>
                <a:lnTo>
                  <a:pt x="2150" y="0"/>
                </a:lnTo>
                <a:cubicBezTo>
                  <a:pt x="1990" y="17"/>
                  <a:pt x="1831" y="17"/>
                  <a:pt x="1672" y="17"/>
                </a:cubicBezTo>
                <a:cubicBezTo>
                  <a:pt x="1530" y="17"/>
                  <a:pt x="1398" y="17"/>
                  <a:pt x="1256" y="8"/>
                </a:cubicBezTo>
                <a:cubicBezTo>
                  <a:pt x="955" y="247"/>
                  <a:pt x="513" y="433"/>
                  <a:pt x="0" y="513"/>
                </a:cubicBezTo>
                <a:cubicBezTo>
                  <a:pt x="398" y="893"/>
                  <a:pt x="1106" y="1140"/>
                  <a:pt x="1920" y="1140"/>
                </a:cubicBezTo>
                <a:cubicBezTo>
                  <a:pt x="2414" y="1140"/>
                  <a:pt x="2883" y="1043"/>
                  <a:pt x="3255" y="884"/>
                </a:cubicBezTo>
                <a:cubicBezTo>
                  <a:pt x="3122" y="504"/>
                  <a:pt x="2715" y="185"/>
                  <a:pt x="215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38">
            <a:extLst>
              <a:ext uri="{FF2B5EF4-FFF2-40B4-BE49-F238E27FC236}">
                <a16:creationId xmlns:a16="http://schemas.microsoft.com/office/drawing/2014/main" id="{C731BA61-7409-D143-BF54-74F38A72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383" y="5880898"/>
            <a:ext cx="1306951" cy="543525"/>
          </a:xfrm>
          <a:custGeom>
            <a:avLst/>
            <a:gdLst>
              <a:gd name="T0" fmla="*/ 902 w 1390"/>
              <a:gd name="T1" fmla="*/ 0 h 576"/>
              <a:gd name="T2" fmla="*/ 902 w 1390"/>
              <a:gd name="T3" fmla="*/ 0 h 576"/>
              <a:gd name="T4" fmla="*/ 734 w 1390"/>
              <a:gd name="T5" fmla="*/ 53 h 576"/>
              <a:gd name="T6" fmla="*/ 0 w 1390"/>
              <a:gd name="T7" fmla="*/ 433 h 576"/>
              <a:gd name="T8" fmla="*/ 133 w 1390"/>
              <a:gd name="T9" fmla="*/ 575 h 576"/>
              <a:gd name="T10" fmla="*/ 1389 w 1390"/>
              <a:gd name="T11" fmla="*/ 70 h 576"/>
              <a:gd name="T12" fmla="*/ 902 w 1390"/>
              <a:gd name="T13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0" h="576">
                <a:moveTo>
                  <a:pt x="902" y="0"/>
                </a:moveTo>
                <a:lnTo>
                  <a:pt x="902" y="0"/>
                </a:lnTo>
                <a:cubicBezTo>
                  <a:pt x="849" y="18"/>
                  <a:pt x="788" y="35"/>
                  <a:pt x="734" y="53"/>
                </a:cubicBezTo>
                <a:cubicBezTo>
                  <a:pt x="442" y="150"/>
                  <a:pt x="195" y="283"/>
                  <a:pt x="0" y="433"/>
                </a:cubicBezTo>
                <a:cubicBezTo>
                  <a:pt x="35" y="486"/>
                  <a:pt x="80" y="531"/>
                  <a:pt x="133" y="575"/>
                </a:cubicBezTo>
                <a:cubicBezTo>
                  <a:pt x="646" y="495"/>
                  <a:pt x="1088" y="309"/>
                  <a:pt x="1389" y="70"/>
                </a:cubicBezTo>
                <a:cubicBezTo>
                  <a:pt x="1221" y="53"/>
                  <a:pt x="1062" y="35"/>
                  <a:pt x="90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39">
            <a:extLst>
              <a:ext uri="{FF2B5EF4-FFF2-40B4-BE49-F238E27FC236}">
                <a16:creationId xmlns:a16="http://schemas.microsoft.com/office/drawing/2014/main" id="{664BDACF-8BCA-264F-9B12-21CBF234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5489" y="5860152"/>
            <a:ext cx="1041412" cy="199155"/>
          </a:xfrm>
          <a:custGeom>
            <a:avLst/>
            <a:gdLst>
              <a:gd name="T0" fmla="*/ 512 w 1106"/>
              <a:gd name="T1" fmla="*/ 0 h 213"/>
              <a:gd name="T2" fmla="*/ 512 w 1106"/>
              <a:gd name="T3" fmla="*/ 0 h 213"/>
              <a:gd name="T4" fmla="*/ 0 w 1106"/>
              <a:gd name="T5" fmla="*/ 80 h 213"/>
              <a:gd name="T6" fmla="*/ 999 w 1106"/>
              <a:gd name="T7" fmla="*/ 212 h 213"/>
              <a:gd name="T8" fmla="*/ 1105 w 1106"/>
              <a:gd name="T9" fmla="*/ 212 h 213"/>
              <a:gd name="T10" fmla="*/ 512 w 1106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213">
                <a:moveTo>
                  <a:pt x="512" y="0"/>
                </a:moveTo>
                <a:lnTo>
                  <a:pt x="512" y="0"/>
                </a:lnTo>
                <a:cubicBezTo>
                  <a:pt x="344" y="36"/>
                  <a:pt x="177" y="62"/>
                  <a:pt x="0" y="80"/>
                </a:cubicBezTo>
                <a:cubicBezTo>
                  <a:pt x="300" y="159"/>
                  <a:pt x="645" y="212"/>
                  <a:pt x="999" y="212"/>
                </a:cubicBezTo>
                <a:cubicBezTo>
                  <a:pt x="1035" y="212"/>
                  <a:pt x="1070" y="212"/>
                  <a:pt x="1105" y="212"/>
                </a:cubicBezTo>
                <a:cubicBezTo>
                  <a:pt x="928" y="124"/>
                  <a:pt x="725" y="53"/>
                  <a:pt x="5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40">
            <a:extLst>
              <a:ext uri="{FF2B5EF4-FFF2-40B4-BE49-F238E27FC236}">
                <a16:creationId xmlns:a16="http://schemas.microsoft.com/office/drawing/2014/main" id="{3AEE323C-DF76-3143-AAA1-8FBB9989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999" y="5760574"/>
            <a:ext cx="443950" cy="82981"/>
          </a:xfrm>
          <a:custGeom>
            <a:avLst/>
            <a:gdLst>
              <a:gd name="T0" fmla="*/ 274 w 470"/>
              <a:gd name="T1" fmla="*/ 0 h 89"/>
              <a:gd name="T2" fmla="*/ 274 w 470"/>
              <a:gd name="T3" fmla="*/ 0 h 89"/>
              <a:gd name="T4" fmla="*/ 18 w 470"/>
              <a:gd name="T5" fmla="*/ 9 h 89"/>
              <a:gd name="T6" fmla="*/ 0 w 470"/>
              <a:gd name="T7" fmla="*/ 35 h 89"/>
              <a:gd name="T8" fmla="*/ 354 w 470"/>
              <a:gd name="T9" fmla="*/ 88 h 89"/>
              <a:gd name="T10" fmla="*/ 469 w 470"/>
              <a:gd name="T11" fmla="*/ 88 h 89"/>
              <a:gd name="T12" fmla="*/ 274 w 470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89">
                <a:moveTo>
                  <a:pt x="274" y="0"/>
                </a:moveTo>
                <a:lnTo>
                  <a:pt x="274" y="0"/>
                </a:lnTo>
                <a:cubicBezTo>
                  <a:pt x="186" y="0"/>
                  <a:pt x="106" y="0"/>
                  <a:pt x="18" y="9"/>
                </a:cubicBezTo>
                <a:cubicBezTo>
                  <a:pt x="9" y="18"/>
                  <a:pt x="9" y="26"/>
                  <a:pt x="0" y="35"/>
                </a:cubicBezTo>
                <a:cubicBezTo>
                  <a:pt x="124" y="44"/>
                  <a:pt x="239" y="62"/>
                  <a:pt x="354" y="88"/>
                </a:cubicBezTo>
                <a:cubicBezTo>
                  <a:pt x="398" y="88"/>
                  <a:pt x="434" y="88"/>
                  <a:pt x="469" y="88"/>
                </a:cubicBezTo>
                <a:cubicBezTo>
                  <a:pt x="407" y="62"/>
                  <a:pt x="336" y="26"/>
                  <a:pt x="2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41">
            <a:extLst>
              <a:ext uri="{FF2B5EF4-FFF2-40B4-BE49-F238E27FC236}">
                <a16:creationId xmlns:a16="http://schemas.microsoft.com/office/drawing/2014/main" id="{FE7750C0-B288-214B-A20F-2E3AF319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527" y="5768873"/>
            <a:ext cx="141068" cy="24894"/>
          </a:xfrm>
          <a:custGeom>
            <a:avLst/>
            <a:gdLst>
              <a:gd name="T0" fmla="*/ 150 w 151"/>
              <a:gd name="T1" fmla="*/ 0 h 27"/>
              <a:gd name="T2" fmla="*/ 150 w 151"/>
              <a:gd name="T3" fmla="*/ 0 h 27"/>
              <a:gd name="T4" fmla="*/ 0 w 151"/>
              <a:gd name="T5" fmla="*/ 17 h 27"/>
              <a:gd name="T6" fmla="*/ 132 w 151"/>
              <a:gd name="T7" fmla="*/ 26 h 27"/>
              <a:gd name="T8" fmla="*/ 150 w 151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27">
                <a:moveTo>
                  <a:pt x="150" y="0"/>
                </a:moveTo>
                <a:lnTo>
                  <a:pt x="150" y="0"/>
                </a:lnTo>
                <a:cubicBezTo>
                  <a:pt x="97" y="9"/>
                  <a:pt x="53" y="9"/>
                  <a:pt x="0" y="17"/>
                </a:cubicBezTo>
                <a:cubicBezTo>
                  <a:pt x="44" y="17"/>
                  <a:pt x="88" y="17"/>
                  <a:pt x="132" y="26"/>
                </a:cubicBezTo>
                <a:cubicBezTo>
                  <a:pt x="141" y="17"/>
                  <a:pt x="141" y="9"/>
                  <a:pt x="150" y="0"/>
                </a:cubicBezTo>
              </a:path>
            </a:pathLst>
          </a:custGeom>
          <a:solidFill>
            <a:srgbClr val="B4DE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42">
            <a:extLst>
              <a:ext uri="{FF2B5EF4-FFF2-40B4-BE49-F238E27FC236}">
                <a16:creationId xmlns:a16="http://schemas.microsoft.com/office/drawing/2014/main" id="{5CB457D2-B026-FC43-81AA-F008BB3B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508" y="5793767"/>
            <a:ext cx="373415" cy="49789"/>
          </a:xfrm>
          <a:custGeom>
            <a:avLst/>
            <a:gdLst>
              <a:gd name="T0" fmla="*/ 44 w 399"/>
              <a:gd name="T1" fmla="*/ 0 h 54"/>
              <a:gd name="T2" fmla="*/ 44 w 399"/>
              <a:gd name="T3" fmla="*/ 0 h 54"/>
              <a:gd name="T4" fmla="*/ 0 w 399"/>
              <a:gd name="T5" fmla="*/ 45 h 54"/>
              <a:gd name="T6" fmla="*/ 292 w 399"/>
              <a:gd name="T7" fmla="*/ 53 h 54"/>
              <a:gd name="T8" fmla="*/ 292 w 399"/>
              <a:gd name="T9" fmla="*/ 53 h 54"/>
              <a:gd name="T10" fmla="*/ 398 w 399"/>
              <a:gd name="T11" fmla="*/ 53 h 54"/>
              <a:gd name="T12" fmla="*/ 44 w 399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" h="54">
                <a:moveTo>
                  <a:pt x="44" y="0"/>
                </a:moveTo>
                <a:lnTo>
                  <a:pt x="44" y="0"/>
                </a:lnTo>
                <a:cubicBezTo>
                  <a:pt x="27" y="18"/>
                  <a:pt x="9" y="27"/>
                  <a:pt x="0" y="45"/>
                </a:cubicBezTo>
                <a:cubicBezTo>
                  <a:pt x="97" y="53"/>
                  <a:pt x="195" y="53"/>
                  <a:pt x="292" y="53"/>
                </a:cubicBezTo>
                <a:lnTo>
                  <a:pt x="292" y="53"/>
                </a:lnTo>
                <a:cubicBezTo>
                  <a:pt x="327" y="53"/>
                  <a:pt x="363" y="53"/>
                  <a:pt x="398" y="53"/>
                </a:cubicBezTo>
                <a:cubicBezTo>
                  <a:pt x="283" y="27"/>
                  <a:pt x="168" y="9"/>
                  <a:pt x="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43">
            <a:extLst>
              <a:ext uri="{FF2B5EF4-FFF2-40B4-BE49-F238E27FC236}">
                <a16:creationId xmlns:a16="http://schemas.microsoft.com/office/drawing/2014/main" id="{9EEB1534-BBA8-D54B-997E-C367A6CD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670" y="5785469"/>
            <a:ext cx="315328" cy="49789"/>
          </a:xfrm>
          <a:custGeom>
            <a:avLst/>
            <a:gdLst>
              <a:gd name="T0" fmla="*/ 204 w 337"/>
              <a:gd name="T1" fmla="*/ 0 h 55"/>
              <a:gd name="T2" fmla="*/ 204 w 337"/>
              <a:gd name="T3" fmla="*/ 0 h 55"/>
              <a:gd name="T4" fmla="*/ 0 w 337"/>
              <a:gd name="T5" fmla="*/ 27 h 55"/>
              <a:gd name="T6" fmla="*/ 292 w 337"/>
              <a:gd name="T7" fmla="*/ 54 h 55"/>
              <a:gd name="T8" fmla="*/ 336 w 337"/>
              <a:gd name="T9" fmla="*/ 9 h 55"/>
              <a:gd name="T10" fmla="*/ 204 w 337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" h="55">
                <a:moveTo>
                  <a:pt x="204" y="0"/>
                </a:moveTo>
                <a:lnTo>
                  <a:pt x="204" y="0"/>
                </a:lnTo>
                <a:cubicBezTo>
                  <a:pt x="133" y="9"/>
                  <a:pt x="71" y="18"/>
                  <a:pt x="0" y="27"/>
                </a:cubicBezTo>
                <a:cubicBezTo>
                  <a:pt x="97" y="45"/>
                  <a:pt x="195" y="54"/>
                  <a:pt x="292" y="54"/>
                </a:cubicBezTo>
                <a:cubicBezTo>
                  <a:pt x="301" y="36"/>
                  <a:pt x="319" y="27"/>
                  <a:pt x="336" y="9"/>
                </a:cubicBezTo>
                <a:cubicBezTo>
                  <a:pt x="292" y="0"/>
                  <a:pt x="248" y="0"/>
                  <a:pt x="20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44">
            <a:extLst>
              <a:ext uri="{FF2B5EF4-FFF2-40B4-BE49-F238E27FC236}">
                <a16:creationId xmlns:a16="http://schemas.microsoft.com/office/drawing/2014/main" id="{8ED68993-EC63-CD46-91F0-D7952E7F1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240" y="5760574"/>
            <a:ext cx="634807" cy="82981"/>
          </a:xfrm>
          <a:custGeom>
            <a:avLst/>
            <a:gdLst>
              <a:gd name="T0" fmla="*/ 80 w 674"/>
              <a:gd name="T1" fmla="*/ 0 h 89"/>
              <a:gd name="T2" fmla="*/ 80 w 674"/>
              <a:gd name="T3" fmla="*/ 0 h 89"/>
              <a:gd name="T4" fmla="*/ 71 w 674"/>
              <a:gd name="T5" fmla="*/ 0 h 89"/>
              <a:gd name="T6" fmla="*/ 0 w 674"/>
              <a:gd name="T7" fmla="*/ 0 h 89"/>
              <a:gd name="T8" fmla="*/ 195 w 674"/>
              <a:gd name="T9" fmla="*/ 88 h 89"/>
              <a:gd name="T10" fmla="*/ 673 w 674"/>
              <a:gd name="T11" fmla="*/ 44 h 89"/>
              <a:gd name="T12" fmla="*/ 80 w 674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4" h="89">
                <a:moveTo>
                  <a:pt x="80" y="0"/>
                </a:moveTo>
                <a:lnTo>
                  <a:pt x="80" y="0"/>
                </a:lnTo>
                <a:lnTo>
                  <a:pt x="71" y="0"/>
                </a:lnTo>
                <a:cubicBezTo>
                  <a:pt x="54" y="0"/>
                  <a:pt x="27" y="0"/>
                  <a:pt x="0" y="0"/>
                </a:cubicBezTo>
                <a:cubicBezTo>
                  <a:pt x="62" y="26"/>
                  <a:pt x="133" y="62"/>
                  <a:pt x="195" y="88"/>
                </a:cubicBezTo>
                <a:cubicBezTo>
                  <a:pt x="363" y="80"/>
                  <a:pt x="514" y="62"/>
                  <a:pt x="673" y="44"/>
                </a:cubicBezTo>
                <a:cubicBezTo>
                  <a:pt x="478" y="9"/>
                  <a:pt x="284" y="0"/>
                  <a:pt x="8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45">
            <a:extLst>
              <a:ext uri="{FF2B5EF4-FFF2-40B4-BE49-F238E27FC236}">
                <a16:creationId xmlns:a16="http://schemas.microsoft.com/office/drawing/2014/main" id="{DBB556F8-ABA4-644A-AAC8-068A411FC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074" y="5843556"/>
            <a:ext cx="373415" cy="91279"/>
          </a:xfrm>
          <a:custGeom>
            <a:avLst/>
            <a:gdLst>
              <a:gd name="T0" fmla="*/ 115 w 399"/>
              <a:gd name="T1" fmla="*/ 0 h 99"/>
              <a:gd name="T2" fmla="*/ 115 w 399"/>
              <a:gd name="T3" fmla="*/ 0 h 99"/>
              <a:gd name="T4" fmla="*/ 0 w 399"/>
              <a:gd name="T5" fmla="*/ 0 h 99"/>
              <a:gd name="T6" fmla="*/ 372 w 399"/>
              <a:gd name="T7" fmla="*/ 98 h 99"/>
              <a:gd name="T8" fmla="*/ 398 w 399"/>
              <a:gd name="T9" fmla="*/ 98 h 99"/>
              <a:gd name="T10" fmla="*/ 115 w 399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9" h="99">
                <a:moveTo>
                  <a:pt x="115" y="0"/>
                </a:moveTo>
                <a:lnTo>
                  <a:pt x="115" y="0"/>
                </a:lnTo>
                <a:cubicBezTo>
                  <a:pt x="80" y="0"/>
                  <a:pt x="44" y="0"/>
                  <a:pt x="0" y="0"/>
                </a:cubicBezTo>
                <a:cubicBezTo>
                  <a:pt x="133" y="27"/>
                  <a:pt x="257" y="62"/>
                  <a:pt x="372" y="98"/>
                </a:cubicBezTo>
                <a:cubicBezTo>
                  <a:pt x="381" y="98"/>
                  <a:pt x="389" y="98"/>
                  <a:pt x="398" y="98"/>
                </a:cubicBezTo>
                <a:cubicBezTo>
                  <a:pt x="301" y="62"/>
                  <a:pt x="204" y="36"/>
                  <a:pt x="115" y="0"/>
                </a:cubicBezTo>
              </a:path>
            </a:pathLst>
          </a:custGeom>
          <a:solidFill>
            <a:srgbClr val="C2E7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46">
            <a:extLst>
              <a:ext uri="{FF2B5EF4-FFF2-40B4-BE49-F238E27FC236}">
                <a16:creationId xmlns:a16="http://schemas.microsoft.com/office/drawing/2014/main" id="{BBDB4385-E1BB-9D4F-8857-30B71805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335" y="5839408"/>
            <a:ext cx="842260" cy="116174"/>
          </a:xfrm>
          <a:custGeom>
            <a:avLst/>
            <a:gdLst>
              <a:gd name="T0" fmla="*/ 124 w 895"/>
              <a:gd name="T1" fmla="*/ 0 h 124"/>
              <a:gd name="T2" fmla="*/ 124 w 895"/>
              <a:gd name="T3" fmla="*/ 0 h 124"/>
              <a:gd name="T4" fmla="*/ 0 w 895"/>
              <a:gd name="T5" fmla="*/ 114 h 124"/>
              <a:gd name="T6" fmla="*/ 416 w 895"/>
              <a:gd name="T7" fmla="*/ 123 h 124"/>
              <a:gd name="T8" fmla="*/ 894 w 895"/>
              <a:gd name="T9" fmla="*/ 106 h 124"/>
              <a:gd name="T10" fmla="*/ 522 w 895"/>
              <a:gd name="T11" fmla="*/ 8 h 124"/>
              <a:gd name="T12" fmla="*/ 416 w 895"/>
              <a:gd name="T13" fmla="*/ 8 h 124"/>
              <a:gd name="T14" fmla="*/ 416 w 895"/>
              <a:gd name="T15" fmla="*/ 8 h 124"/>
              <a:gd name="T16" fmla="*/ 124 w 895"/>
              <a:gd name="T1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5" h="124">
                <a:moveTo>
                  <a:pt x="124" y="0"/>
                </a:moveTo>
                <a:lnTo>
                  <a:pt x="124" y="0"/>
                </a:lnTo>
                <a:cubicBezTo>
                  <a:pt x="89" y="35"/>
                  <a:pt x="44" y="79"/>
                  <a:pt x="0" y="114"/>
                </a:cubicBezTo>
                <a:cubicBezTo>
                  <a:pt x="142" y="123"/>
                  <a:pt x="274" y="123"/>
                  <a:pt x="416" y="123"/>
                </a:cubicBezTo>
                <a:cubicBezTo>
                  <a:pt x="575" y="123"/>
                  <a:pt x="734" y="123"/>
                  <a:pt x="894" y="106"/>
                </a:cubicBezTo>
                <a:cubicBezTo>
                  <a:pt x="779" y="70"/>
                  <a:pt x="655" y="35"/>
                  <a:pt x="522" y="8"/>
                </a:cubicBezTo>
                <a:cubicBezTo>
                  <a:pt x="487" y="8"/>
                  <a:pt x="451" y="8"/>
                  <a:pt x="416" y="8"/>
                </a:cubicBezTo>
                <a:lnTo>
                  <a:pt x="416" y="8"/>
                </a:lnTo>
                <a:cubicBezTo>
                  <a:pt x="319" y="8"/>
                  <a:pt x="221" y="8"/>
                  <a:pt x="12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47">
            <a:extLst>
              <a:ext uri="{FF2B5EF4-FFF2-40B4-BE49-F238E27FC236}">
                <a16:creationId xmlns:a16="http://schemas.microsoft.com/office/drawing/2014/main" id="{11B0DAE8-1320-E047-A73F-98BBA7C1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938" y="5810363"/>
            <a:ext cx="576720" cy="132770"/>
          </a:xfrm>
          <a:custGeom>
            <a:avLst/>
            <a:gdLst>
              <a:gd name="T0" fmla="*/ 319 w 612"/>
              <a:gd name="T1" fmla="*/ 0 h 142"/>
              <a:gd name="T2" fmla="*/ 319 w 612"/>
              <a:gd name="T3" fmla="*/ 0 h 142"/>
              <a:gd name="T4" fmla="*/ 0 w 612"/>
              <a:gd name="T5" fmla="*/ 71 h 142"/>
              <a:gd name="T6" fmla="*/ 487 w 612"/>
              <a:gd name="T7" fmla="*/ 141 h 142"/>
              <a:gd name="T8" fmla="*/ 611 w 612"/>
              <a:gd name="T9" fmla="*/ 27 h 142"/>
              <a:gd name="T10" fmla="*/ 319 w 612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" h="142">
                <a:moveTo>
                  <a:pt x="319" y="0"/>
                </a:moveTo>
                <a:lnTo>
                  <a:pt x="319" y="0"/>
                </a:lnTo>
                <a:cubicBezTo>
                  <a:pt x="213" y="18"/>
                  <a:pt x="107" y="44"/>
                  <a:pt x="0" y="71"/>
                </a:cubicBezTo>
                <a:cubicBezTo>
                  <a:pt x="160" y="106"/>
                  <a:pt x="319" y="124"/>
                  <a:pt x="487" y="141"/>
                </a:cubicBezTo>
                <a:cubicBezTo>
                  <a:pt x="531" y="106"/>
                  <a:pt x="576" y="62"/>
                  <a:pt x="611" y="27"/>
                </a:cubicBezTo>
                <a:cubicBezTo>
                  <a:pt x="514" y="27"/>
                  <a:pt x="416" y="18"/>
                  <a:pt x="3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48">
            <a:extLst>
              <a:ext uri="{FF2B5EF4-FFF2-40B4-BE49-F238E27FC236}">
                <a16:creationId xmlns:a16="http://schemas.microsoft.com/office/drawing/2014/main" id="{28C4A661-4264-724F-8E09-98BE504F1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949" y="5802065"/>
            <a:ext cx="750978" cy="132770"/>
          </a:xfrm>
          <a:custGeom>
            <a:avLst/>
            <a:gdLst>
              <a:gd name="T0" fmla="*/ 478 w 796"/>
              <a:gd name="T1" fmla="*/ 0 h 143"/>
              <a:gd name="T2" fmla="*/ 478 w 796"/>
              <a:gd name="T3" fmla="*/ 0 h 143"/>
              <a:gd name="T4" fmla="*/ 0 w 796"/>
              <a:gd name="T5" fmla="*/ 44 h 143"/>
              <a:gd name="T6" fmla="*/ 283 w 796"/>
              <a:gd name="T7" fmla="*/ 142 h 143"/>
              <a:gd name="T8" fmla="*/ 795 w 796"/>
              <a:gd name="T9" fmla="*/ 62 h 143"/>
              <a:gd name="T10" fmla="*/ 478 w 796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143">
                <a:moveTo>
                  <a:pt x="478" y="0"/>
                </a:moveTo>
                <a:lnTo>
                  <a:pt x="478" y="0"/>
                </a:lnTo>
                <a:cubicBezTo>
                  <a:pt x="319" y="18"/>
                  <a:pt x="168" y="36"/>
                  <a:pt x="0" y="44"/>
                </a:cubicBezTo>
                <a:cubicBezTo>
                  <a:pt x="89" y="80"/>
                  <a:pt x="186" y="106"/>
                  <a:pt x="283" y="142"/>
                </a:cubicBezTo>
                <a:cubicBezTo>
                  <a:pt x="460" y="124"/>
                  <a:pt x="627" y="98"/>
                  <a:pt x="795" y="62"/>
                </a:cubicBezTo>
                <a:cubicBezTo>
                  <a:pt x="689" y="36"/>
                  <a:pt x="583" y="9"/>
                  <a:pt x="47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49">
            <a:extLst>
              <a:ext uri="{FF2B5EF4-FFF2-40B4-BE49-F238E27FC236}">
                <a16:creationId xmlns:a16="http://schemas.microsoft.com/office/drawing/2014/main" id="{77C4CA88-52E3-A44F-B132-0F35F9D62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564" y="7283279"/>
            <a:ext cx="116174" cy="207453"/>
          </a:xfrm>
          <a:custGeom>
            <a:avLst/>
            <a:gdLst>
              <a:gd name="T0" fmla="*/ 0 w 124"/>
              <a:gd name="T1" fmla="*/ 0 h 222"/>
              <a:gd name="T2" fmla="*/ 0 w 124"/>
              <a:gd name="T3" fmla="*/ 0 h 222"/>
              <a:gd name="T4" fmla="*/ 123 w 124"/>
              <a:gd name="T5" fmla="*/ 221 h 222"/>
              <a:gd name="T6" fmla="*/ 0 w 124"/>
              <a:gd name="T7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" h="222">
                <a:moveTo>
                  <a:pt x="0" y="0"/>
                </a:moveTo>
                <a:lnTo>
                  <a:pt x="0" y="0"/>
                </a:lnTo>
                <a:cubicBezTo>
                  <a:pt x="26" y="71"/>
                  <a:pt x="70" y="151"/>
                  <a:pt x="123" y="221"/>
                </a:cubicBezTo>
                <a:cubicBezTo>
                  <a:pt x="88" y="141"/>
                  <a:pt x="53" y="71"/>
                  <a:pt x="0" y="0"/>
                </a:cubicBezTo>
              </a:path>
            </a:pathLst>
          </a:custGeom>
          <a:solidFill>
            <a:srgbClr val="B9E3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50">
            <a:extLst>
              <a:ext uri="{FF2B5EF4-FFF2-40B4-BE49-F238E27FC236}">
                <a16:creationId xmlns:a16="http://schemas.microsoft.com/office/drawing/2014/main" id="{6FD5B8E7-DF78-1F46-A2BE-416035927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776" y="7042634"/>
            <a:ext cx="336072" cy="643102"/>
          </a:xfrm>
          <a:custGeom>
            <a:avLst/>
            <a:gdLst>
              <a:gd name="T0" fmla="*/ 0 w 355"/>
              <a:gd name="T1" fmla="*/ 0 h 683"/>
              <a:gd name="T2" fmla="*/ 0 w 355"/>
              <a:gd name="T3" fmla="*/ 0 h 683"/>
              <a:gd name="T4" fmla="*/ 45 w 355"/>
              <a:gd name="T5" fmla="*/ 231 h 683"/>
              <a:gd name="T6" fmla="*/ 54 w 355"/>
              <a:gd name="T7" fmla="*/ 257 h 683"/>
              <a:gd name="T8" fmla="*/ 177 w 355"/>
              <a:gd name="T9" fmla="*/ 478 h 683"/>
              <a:gd name="T10" fmla="*/ 177 w 355"/>
              <a:gd name="T11" fmla="*/ 478 h 683"/>
              <a:gd name="T12" fmla="*/ 354 w 355"/>
              <a:gd name="T13" fmla="*/ 682 h 683"/>
              <a:gd name="T14" fmla="*/ 310 w 355"/>
              <a:gd name="T15" fmla="*/ 487 h 683"/>
              <a:gd name="T16" fmla="*/ 0 w 355"/>
              <a:gd name="T17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5" h="683">
                <a:moveTo>
                  <a:pt x="0" y="0"/>
                </a:moveTo>
                <a:lnTo>
                  <a:pt x="0" y="0"/>
                </a:lnTo>
                <a:cubicBezTo>
                  <a:pt x="9" y="80"/>
                  <a:pt x="18" y="160"/>
                  <a:pt x="45" y="231"/>
                </a:cubicBezTo>
                <a:cubicBezTo>
                  <a:pt x="45" y="239"/>
                  <a:pt x="54" y="248"/>
                  <a:pt x="54" y="257"/>
                </a:cubicBezTo>
                <a:cubicBezTo>
                  <a:pt x="107" y="328"/>
                  <a:pt x="142" y="398"/>
                  <a:pt x="177" y="478"/>
                </a:cubicBezTo>
                <a:lnTo>
                  <a:pt x="177" y="478"/>
                </a:lnTo>
                <a:cubicBezTo>
                  <a:pt x="231" y="549"/>
                  <a:pt x="283" y="611"/>
                  <a:pt x="354" y="682"/>
                </a:cubicBezTo>
                <a:cubicBezTo>
                  <a:pt x="345" y="611"/>
                  <a:pt x="328" y="549"/>
                  <a:pt x="310" y="487"/>
                </a:cubicBezTo>
                <a:cubicBezTo>
                  <a:pt x="248" y="319"/>
                  <a:pt x="142" y="151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51">
            <a:extLst>
              <a:ext uri="{FF2B5EF4-FFF2-40B4-BE49-F238E27FC236}">
                <a16:creationId xmlns:a16="http://schemas.microsoft.com/office/drawing/2014/main" id="{0C556C49-6F68-5849-8657-C24EE3BC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1383" y="6345593"/>
            <a:ext cx="373415" cy="676295"/>
          </a:xfrm>
          <a:custGeom>
            <a:avLst/>
            <a:gdLst>
              <a:gd name="T0" fmla="*/ 88 w 399"/>
              <a:gd name="T1" fmla="*/ 0 h 717"/>
              <a:gd name="T2" fmla="*/ 88 w 399"/>
              <a:gd name="T3" fmla="*/ 0 h 717"/>
              <a:gd name="T4" fmla="*/ 0 w 399"/>
              <a:gd name="T5" fmla="*/ 89 h 717"/>
              <a:gd name="T6" fmla="*/ 106 w 399"/>
              <a:gd name="T7" fmla="*/ 204 h 717"/>
              <a:gd name="T8" fmla="*/ 239 w 399"/>
              <a:gd name="T9" fmla="*/ 451 h 717"/>
              <a:gd name="T10" fmla="*/ 283 w 399"/>
              <a:gd name="T11" fmla="*/ 716 h 717"/>
              <a:gd name="T12" fmla="*/ 336 w 399"/>
              <a:gd name="T13" fmla="*/ 716 h 717"/>
              <a:gd name="T14" fmla="*/ 398 w 399"/>
              <a:gd name="T15" fmla="*/ 716 h 717"/>
              <a:gd name="T16" fmla="*/ 398 w 399"/>
              <a:gd name="T17" fmla="*/ 716 h 717"/>
              <a:gd name="T18" fmla="*/ 345 w 399"/>
              <a:gd name="T19" fmla="*/ 416 h 717"/>
              <a:gd name="T20" fmla="*/ 88 w 399"/>
              <a:gd name="T21" fmla="*/ 0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717">
                <a:moveTo>
                  <a:pt x="88" y="0"/>
                </a:moveTo>
                <a:lnTo>
                  <a:pt x="88" y="0"/>
                </a:lnTo>
                <a:cubicBezTo>
                  <a:pt x="62" y="27"/>
                  <a:pt x="35" y="62"/>
                  <a:pt x="0" y="89"/>
                </a:cubicBezTo>
                <a:cubicBezTo>
                  <a:pt x="44" y="124"/>
                  <a:pt x="71" y="168"/>
                  <a:pt x="106" y="204"/>
                </a:cubicBezTo>
                <a:cubicBezTo>
                  <a:pt x="159" y="283"/>
                  <a:pt x="203" y="372"/>
                  <a:pt x="239" y="451"/>
                </a:cubicBezTo>
                <a:cubicBezTo>
                  <a:pt x="265" y="540"/>
                  <a:pt x="283" y="627"/>
                  <a:pt x="283" y="716"/>
                </a:cubicBezTo>
                <a:cubicBezTo>
                  <a:pt x="336" y="716"/>
                  <a:pt x="336" y="716"/>
                  <a:pt x="336" y="716"/>
                </a:cubicBezTo>
                <a:cubicBezTo>
                  <a:pt x="398" y="716"/>
                  <a:pt x="398" y="716"/>
                  <a:pt x="398" y="716"/>
                </a:cubicBezTo>
                <a:lnTo>
                  <a:pt x="398" y="716"/>
                </a:lnTo>
                <a:cubicBezTo>
                  <a:pt x="398" y="610"/>
                  <a:pt x="380" y="513"/>
                  <a:pt x="345" y="416"/>
                </a:cubicBezTo>
                <a:cubicBezTo>
                  <a:pt x="292" y="266"/>
                  <a:pt x="203" y="124"/>
                  <a:pt x="8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52">
            <a:extLst>
              <a:ext uri="{FF2B5EF4-FFF2-40B4-BE49-F238E27FC236}">
                <a16:creationId xmlns:a16="http://schemas.microsoft.com/office/drawing/2014/main" id="{4194F310-4D49-C749-BE3A-FA8DCFA4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753" y="6046861"/>
            <a:ext cx="601612" cy="385861"/>
          </a:xfrm>
          <a:custGeom>
            <a:avLst/>
            <a:gdLst>
              <a:gd name="T0" fmla="*/ 230 w 638"/>
              <a:gd name="T1" fmla="*/ 0 h 408"/>
              <a:gd name="T2" fmla="*/ 230 w 638"/>
              <a:gd name="T3" fmla="*/ 0 h 408"/>
              <a:gd name="T4" fmla="*/ 0 w 638"/>
              <a:gd name="T5" fmla="*/ 17 h 408"/>
              <a:gd name="T6" fmla="*/ 159 w 638"/>
              <a:gd name="T7" fmla="*/ 97 h 408"/>
              <a:gd name="T8" fmla="*/ 549 w 638"/>
              <a:gd name="T9" fmla="*/ 407 h 408"/>
              <a:gd name="T10" fmla="*/ 637 w 638"/>
              <a:gd name="T11" fmla="*/ 318 h 408"/>
              <a:gd name="T12" fmla="*/ 584 w 638"/>
              <a:gd name="T13" fmla="*/ 265 h 408"/>
              <a:gd name="T14" fmla="*/ 230 w 638"/>
              <a:gd name="T1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8" h="408">
                <a:moveTo>
                  <a:pt x="230" y="0"/>
                </a:moveTo>
                <a:lnTo>
                  <a:pt x="230" y="0"/>
                </a:lnTo>
                <a:cubicBezTo>
                  <a:pt x="151" y="8"/>
                  <a:pt x="80" y="8"/>
                  <a:pt x="0" y="17"/>
                </a:cubicBezTo>
                <a:cubicBezTo>
                  <a:pt x="53" y="44"/>
                  <a:pt x="107" y="70"/>
                  <a:pt x="159" y="97"/>
                </a:cubicBezTo>
                <a:cubicBezTo>
                  <a:pt x="310" y="185"/>
                  <a:pt x="452" y="292"/>
                  <a:pt x="549" y="407"/>
                </a:cubicBezTo>
                <a:cubicBezTo>
                  <a:pt x="584" y="380"/>
                  <a:pt x="611" y="345"/>
                  <a:pt x="637" y="318"/>
                </a:cubicBezTo>
                <a:cubicBezTo>
                  <a:pt x="620" y="301"/>
                  <a:pt x="602" y="283"/>
                  <a:pt x="584" y="265"/>
                </a:cubicBezTo>
                <a:cubicBezTo>
                  <a:pt x="478" y="168"/>
                  <a:pt x="363" y="79"/>
                  <a:pt x="230" y="0"/>
                </a:cubicBezTo>
              </a:path>
            </a:pathLst>
          </a:custGeom>
          <a:solidFill>
            <a:srgbClr val="F7FD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53">
            <a:extLst>
              <a:ext uri="{FF2B5EF4-FFF2-40B4-BE49-F238E27FC236}">
                <a16:creationId xmlns:a16="http://schemas.microsoft.com/office/drawing/2014/main" id="{66C72753-D902-B844-B51A-9898D12CA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779" y="5802065"/>
            <a:ext cx="775872" cy="257241"/>
          </a:xfrm>
          <a:custGeom>
            <a:avLst/>
            <a:gdLst>
              <a:gd name="T0" fmla="*/ 231 w 824"/>
              <a:gd name="T1" fmla="*/ 0 h 275"/>
              <a:gd name="T2" fmla="*/ 231 w 824"/>
              <a:gd name="T3" fmla="*/ 0 h 275"/>
              <a:gd name="T4" fmla="*/ 0 w 824"/>
              <a:gd name="T5" fmla="*/ 62 h 275"/>
              <a:gd name="T6" fmla="*/ 593 w 824"/>
              <a:gd name="T7" fmla="*/ 274 h 275"/>
              <a:gd name="T8" fmla="*/ 823 w 824"/>
              <a:gd name="T9" fmla="*/ 257 h 275"/>
              <a:gd name="T10" fmla="*/ 292 w 824"/>
              <a:gd name="T11" fmla="*/ 27 h 275"/>
              <a:gd name="T12" fmla="*/ 231 w 824"/>
              <a:gd name="T13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275">
                <a:moveTo>
                  <a:pt x="231" y="0"/>
                </a:moveTo>
                <a:lnTo>
                  <a:pt x="231" y="0"/>
                </a:lnTo>
                <a:cubicBezTo>
                  <a:pt x="160" y="27"/>
                  <a:pt x="80" y="44"/>
                  <a:pt x="0" y="62"/>
                </a:cubicBezTo>
                <a:cubicBezTo>
                  <a:pt x="213" y="115"/>
                  <a:pt x="416" y="186"/>
                  <a:pt x="593" y="274"/>
                </a:cubicBezTo>
                <a:cubicBezTo>
                  <a:pt x="673" y="265"/>
                  <a:pt x="744" y="265"/>
                  <a:pt x="823" y="257"/>
                </a:cubicBezTo>
                <a:cubicBezTo>
                  <a:pt x="664" y="168"/>
                  <a:pt x="487" y="88"/>
                  <a:pt x="292" y="27"/>
                </a:cubicBezTo>
                <a:cubicBezTo>
                  <a:pt x="275" y="18"/>
                  <a:pt x="257" y="9"/>
                  <a:pt x="231" y="0"/>
                </a:cubicBezTo>
              </a:path>
            </a:pathLst>
          </a:custGeom>
          <a:solidFill>
            <a:srgbClr val="F2FA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54">
            <a:extLst>
              <a:ext uri="{FF2B5EF4-FFF2-40B4-BE49-F238E27FC236}">
                <a16:creationId xmlns:a16="http://schemas.microsoft.com/office/drawing/2014/main" id="{A7E3E5EE-ADD6-204E-B3A8-DCAFDEE1B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900" y="6453468"/>
            <a:ext cx="344370" cy="589166"/>
          </a:xfrm>
          <a:custGeom>
            <a:avLst/>
            <a:gdLst>
              <a:gd name="T0" fmla="*/ 363 w 364"/>
              <a:gd name="T1" fmla="*/ 0 h 628"/>
              <a:gd name="T2" fmla="*/ 363 w 364"/>
              <a:gd name="T3" fmla="*/ 0 h 628"/>
              <a:gd name="T4" fmla="*/ 204 w 364"/>
              <a:gd name="T5" fmla="*/ 9 h 628"/>
              <a:gd name="T6" fmla="*/ 195 w 364"/>
              <a:gd name="T7" fmla="*/ 18 h 628"/>
              <a:gd name="T8" fmla="*/ 98 w 364"/>
              <a:gd name="T9" fmla="*/ 186 h 628"/>
              <a:gd name="T10" fmla="*/ 0 w 364"/>
              <a:gd name="T11" fmla="*/ 512 h 628"/>
              <a:gd name="T12" fmla="*/ 0 w 364"/>
              <a:gd name="T13" fmla="*/ 521 h 628"/>
              <a:gd name="T14" fmla="*/ 45 w 364"/>
              <a:gd name="T15" fmla="*/ 557 h 628"/>
              <a:gd name="T16" fmla="*/ 115 w 364"/>
              <a:gd name="T17" fmla="*/ 627 h 628"/>
              <a:gd name="T18" fmla="*/ 115 w 364"/>
              <a:gd name="T19" fmla="*/ 601 h 628"/>
              <a:gd name="T20" fmla="*/ 160 w 364"/>
              <a:gd name="T21" fmla="*/ 336 h 628"/>
              <a:gd name="T22" fmla="*/ 363 w 364"/>
              <a:gd name="T23" fmla="*/ 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" h="628">
                <a:moveTo>
                  <a:pt x="363" y="0"/>
                </a:moveTo>
                <a:lnTo>
                  <a:pt x="363" y="0"/>
                </a:lnTo>
                <a:cubicBezTo>
                  <a:pt x="310" y="9"/>
                  <a:pt x="257" y="9"/>
                  <a:pt x="204" y="9"/>
                </a:cubicBezTo>
                <a:cubicBezTo>
                  <a:pt x="204" y="9"/>
                  <a:pt x="204" y="18"/>
                  <a:pt x="195" y="18"/>
                </a:cubicBezTo>
                <a:cubicBezTo>
                  <a:pt x="160" y="71"/>
                  <a:pt x="124" y="124"/>
                  <a:pt x="98" y="186"/>
                </a:cubicBezTo>
                <a:cubicBezTo>
                  <a:pt x="89" y="301"/>
                  <a:pt x="53" y="407"/>
                  <a:pt x="0" y="512"/>
                </a:cubicBezTo>
                <a:cubicBezTo>
                  <a:pt x="0" y="512"/>
                  <a:pt x="0" y="512"/>
                  <a:pt x="0" y="521"/>
                </a:cubicBezTo>
                <a:cubicBezTo>
                  <a:pt x="18" y="530"/>
                  <a:pt x="36" y="548"/>
                  <a:pt x="45" y="557"/>
                </a:cubicBezTo>
                <a:cubicBezTo>
                  <a:pt x="71" y="583"/>
                  <a:pt x="98" y="610"/>
                  <a:pt x="115" y="627"/>
                </a:cubicBezTo>
                <a:cubicBezTo>
                  <a:pt x="115" y="619"/>
                  <a:pt x="115" y="610"/>
                  <a:pt x="115" y="601"/>
                </a:cubicBezTo>
                <a:cubicBezTo>
                  <a:pt x="115" y="512"/>
                  <a:pt x="133" y="425"/>
                  <a:pt x="160" y="336"/>
                </a:cubicBezTo>
                <a:cubicBezTo>
                  <a:pt x="204" y="222"/>
                  <a:pt x="275" y="106"/>
                  <a:pt x="363" y="0"/>
                </a:cubicBezTo>
              </a:path>
            </a:pathLst>
          </a:custGeom>
          <a:solidFill>
            <a:srgbClr val="EBF1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55">
            <a:extLst>
              <a:ext uri="{FF2B5EF4-FFF2-40B4-BE49-F238E27FC236}">
                <a16:creationId xmlns:a16="http://schemas.microsoft.com/office/drawing/2014/main" id="{0A57120B-EF4D-404A-B98C-59A8A730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421" y="6196227"/>
            <a:ext cx="165962" cy="149366"/>
          </a:xfrm>
          <a:custGeom>
            <a:avLst/>
            <a:gdLst>
              <a:gd name="T0" fmla="*/ 106 w 178"/>
              <a:gd name="T1" fmla="*/ 0 h 160"/>
              <a:gd name="T2" fmla="*/ 106 w 178"/>
              <a:gd name="T3" fmla="*/ 0 h 160"/>
              <a:gd name="T4" fmla="*/ 0 w 178"/>
              <a:gd name="T5" fmla="*/ 106 h 160"/>
              <a:gd name="T6" fmla="*/ 106 w 178"/>
              <a:gd name="T7" fmla="*/ 106 h 160"/>
              <a:gd name="T8" fmla="*/ 106 w 178"/>
              <a:gd name="T9" fmla="*/ 159 h 160"/>
              <a:gd name="T10" fmla="*/ 177 w 178"/>
              <a:gd name="T11" fmla="*/ 97 h 160"/>
              <a:gd name="T12" fmla="*/ 106 w 17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60">
                <a:moveTo>
                  <a:pt x="106" y="0"/>
                </a:moveTo>
                <a:lnTo>
                  <a:pt x="106" y="0"/>
                </a:lnTo>
                <a:cubicBezTo>
                  <a:pt x="71" y="35"/>
                  <a:pt x="35" y="71"/>
                  <a:pt x="0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59"/>
                  <a:pt x="106" y="159"/>
                  <a:pt x="106" y="159"/>
                </a:cubicBezTo>
                <a:cubicBezTo>
                  <a:pt x="124" y="142"/>
                  <a:pt x="151" y="124"/>
                  <a:pt x="177" y="97"/>
                </a:cubicBezTo>
                <a:cubicBezTo>
                  <a:pt x="151" y="71"/>
                  <a:pt x="133" y="35"/>
                  <a:pt x="106" y="0"/>
                </a:cubicBezTo>
              </a:path>
            </a:pathLst>
          </a:custGeom>
          <a:solidFill>
            <a:srgbClr val="EEF5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56">
            <a:extLst>
              <a:ext uri="{FF2B5EF4-FFF2-40B4-BE49-F238E27FC236}">
                <a16:creationId xmlns:a16="http://schemas.microsoft.com/office/drawing/2014/main" id="{B9414922-DF2B-3340-BA27-871D3F38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57" y="6295804"/>
            <a:ext cx="257241" cy="165962"/>
          </a:xfrm>
          <a:custGeom>
            <a:avLst/>
            <a:gdLst>
              <a:gd name="T0" fmla="*/ 274 w 275"/>
              <a:gd name="T1" fmla="*/ 0 h 178"/>
              <a:gd name="T2" fmla="*/ 274 w 275"/>
              <a:gd name="T3" fmla="*/ 0 h 178"/>
              <a:gd name="T4" fmla="*/ 168 w 275"/>
              <a:gd name="T5" fmla="*/ 0 h 178"/>
              <a:gd name="T6" fmla="*/ 0 w 275"/>
              <a:gd name="T7" fmla="*/ 177 h 178"/>
              <a:gd name="T8" fmla="*/ 159 w 275"/>
              <a:gd name="T9" fmla="*/ 168 h 178"/>
              <a:gd name="T10" fmla="*/ 239 w 275"/>
              <a:gd name="T11" fmla="*/ 89 h 178"/>
              <a:gd name="T12" fmla="*/ 274 w 275"/>
              <a:gd name="T13" fmla="*/ 53 h 178"/>
              <a:gd name="T14" fmla="*/ 274 w 275"/>
              <a:gd name="T15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178">
                <a:moveTo>
                  <a:pt x="274" y="0"/>
                </a:moveTo>
                <a:lnTo>
                  <a:pt x="274" y="0"/>
                </a:lnTo>
                <a:cubicBezTo>
                  <a:pt x="168" y="0"/>
                  <a:pt x="168" y="0"/>
                  <a:pt x="168" y="0"/>
                </a:cubicBezTo>
                <a:cubicBezTo>
                  <a:pt x="106" y="53"/>
                  <a:pt x="53" y="115"/>
                  <a:pt x="0" y="177"/>
                </a:cubicBezTo>
                <a:cubicBezTo>
                  <a:pt x="53" y="177"/>
                  <a:pt x="106" y="177"/>
                  <a:pt x="159" y="168"/>
                </a:cubicBezTo>
                <a:cubicBezTo>
                  <a:pt x="186" y="142"/>
                  <a:pt x="212" y="115"/>
                  <a:pt x="239" y="89"/>
                </a:cubicBezTo>
                <a:cubicBezTo>
                  <a:pt x="248" y="80"/>
                  <a:pt x="265" y="71"/>
                  <a:pt x="274" y="53"/>
                </a:cubicBezTo>
                <a:cubicBezTo>
                  <a:pt x="274" y="0"/>
                  <a:pt x="274" y="0"/>
                  <a:pt x="274" y="0"/>
                </a:cubicBezTo>
              </a:path>
            </a:pathLst>
          </a:custGeom>
          <a:solidFill>
            <a:srgbClr val="EDF4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57">
            <a:extLst>
              <a:ext uri="{FF2B5EF4-FFF2-40B4-BE49-F238E27FC236}">
                <a16:creationId xmlns:a16="http://schemas.microsoft.com/office/drawing/2014/main" id="{3809B62D-417C-544C-8774-F2AE49C4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900" y="6627729"/>
            <a:ext cx="91279" cy="307030"/>
          </a:xfrm>
          <a:custGeom>
            <a:avLst/>
            <a:gdLst>
              <a:gd name="T0" fmla="*/ 98 w 99"/>
              <a:gd name="T1" fmla="*/ 0 h 327"/>
              <a:gd name="T2" fmla="*/ 98 w 99"/>
              <a:gd name="T3" fmla="*/ 0 h 327"/>
              <a:gd name="T4" fmla="*/ 53 w 99"/>
              <a:gd name="T5" fmla="*/ 115 h 327"/>
              <a:gd name="T6" fmla="*/ 0 w 99"/>
              <a:gd name="T7" fmla="*/ 326 h 327"/>
              <a:gd name="T8" fmla="*/ 98 w 99"/>
              <a:gd name="T9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27">
                <a:moveTo>
                  <a:pt x="98" y="0"/>
                </a:moveTo>
                <a:lnTo>
                  <a:pt x="98" y="0"/>
                </a:lnTo>
                <a:cubicBezTo>
                  <a:pt x="80" y="36"/>
                  <a:pt x="62" y="71"/>
                  <a:pt x="53" y="115"/>
                </a:cubicBezTo>
                <a:cubicBezTo>
                  <a:pt x="27" y="186"/>
                  <a:pt x="9" y="256"/>
                  <a:pt x="0" y="326"/>
                </a:cubicBezTo>
                <a:cubicBezTo>
                  <a:pt x="53" y="221"/>
                  <a:pt x="89" y="115"/>
                  <a:pt x="98" y="0"/>
                </a:cubicBezTo>
              </a:path>
            </a:pathLst>
          </a:custGeom>
          <a:solidFill>
            <a:srgbClr val="EEF4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58">
            <a:extLst>
              <a:ext uri="{FF2B5EF4-FFF2-40B4-BE49-F238E27FC236}">
                <a16:creationId xmlns:a16="http://schemas.microsoft.com/office/drawing/2014/main" id="{A7742692-CE4C-274C-998B-78D26122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998" y="5831110"/>
            <a:ext cx="916940" cy="456396"/>
          </a:xfrm>
          <a:custGeom>
            <a:avLst/>
            <a:gdLst>
              <a:gd name="T0" fmla="*/ 743 w 974"/>
              <a:gd name="T1" fmla="*/ 0 h 487"/>
              <a:gd name="T2" fmla="*/ 743 w 974"/>
              <a:gd name="T3" fmla="*/ 0 h 487"/>
              <a:gd name="T4" fmla="*/ 248 w 974"/>
              <a:gd name="T5" fmla="*/ 221 h 487"/>
              <a:gd name="T6" fmla="*/ 0 w 974"/>
              <a:gd name="T7" fmla="*/ 389 h 487"/>
              <a:gd name="T8" fmla="*/ 71 w 974"/>
              <a:gd name="T9" fmla="*/ 486 h 487"/>
              <a:gd name="T10" fmla="*/ 805 w 974"/>
              <a:gd name="T11" fmla="*/ 106 h 487"/>
              <a:gd name="T12" fmla="*/ 973 w 974"/>
              <a:gd name="T13" fmla="*/ 53 h 487"/>
              <a:gd name="T14" fmla="*/ 743 w 974"/>
              <a:gd name="T15" fmla="*/ 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487">
                <a:moveTo>
                  <a:pt x="743" y="0"/>
                </a:moveTo>
                <a:lnTo>
                  <a:pt x="743" y="0"/>
                </a:lnTo>
                <a:cubicBezTo>
                  <a:pt x="566" y="61"/>
                  <a:pt x="398" y="141"/>
                  <a:pt x="248" y="221"/>
                </a:cubicBezTo>
                <a:cubicBezTo>
                  <a:pt x="159" y="274"/>
                  <a:pt x="80" y="336"/>
                  <a:pt x="0" y="389"/>
                </a:cubicBezTo>
                <a:cubicBezTo>
                  <a:pt x="27" y="424"/>
                  <a:pt x="45" y="460"/>
                  <a:pt x="71" y="486"/>
                </a:cubicBezTo>
                <a:cubicBezTo>
                  <a:pt x="266" y="336"/>
                  <a:pt x="513" y="203"/>
                  <a:pt x="805" y="106"/>
                </a:cubicBezTo>
                <a:cubicBezTo>
                  <a:pt x="859" y="88"/>
                  <a:pt x="920" y="71"/>
                  <a:pt x="973" y="53"/>
                </a:cubicBezTo>
                <a:cubicBezTo>
                  <a:pt x="894" y="35"/>
                  <a:pt x="814" y="26"/>
                  <a:pt x="743" y="0"/>
                </a:cubicBezTo>
              </a:path>
            </a:pathLst>
          </a:custGeom>
          <a:solidFill>
            <a:srgbClr val="F4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59">
            <a:extLst>
              <a:ext uri="{FF2B5EF4-FFF2-40B4-BE49-F238E27FC236}">
                <a16:creationId xmlns:a16="http://schemas.microsoft.com/office/drawing/2014/main" id="{7C891DB7-93DB-3349-BFF9-A5847ECB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572" y="7017740"/>
            <a:ext cx="3406376" cy="1365038"/>
          </a:xfrm>
          <a:custGeom>
            <a:avLst/>
            <a:gdLst>
              <a:gd name="T0" fmla="*/ 3618 w 3619"/>
              <a:gd name="T1" fmla="*/ 0 h 1452"/>
              <a:gd name="T2" fmla="*/ 3618 w 3619"/>
              <a:gd name="T3" fmla="*/ 0 h 1452"/>
              <a:gd name="T4" fmla="*/ 3556 w 3619"/>
              <a:gd name="T5" fmla="*/ 0 h 1452"/>
              <a:gd name="T6" fmla="*/ 3503 w 3619"/>
              <a:gd name="T7" fmla="*/ 0 h 1452"/>
              <a:gd name="T8" fmla="*/ 3459 w 3619"/>
              <a:gd name="T9" fmla="*/ 257 h 1452"/>
              <a:gd name="T10" fmla="*/ 3176 w 3619"/>
              <a:gd name="T11" fmla="*/ 681 h 1452"/>
              <a:gd name="T12" fmla="*/ 2335 w 3619"/>
              <a:gd name="T13" fmla="*/ 1159 h 1452"/>
              <a:gd name="T14" fmla="*/ 1159 w 3619"/>
              <a:gd name="T15" fmla="*/ 1336 h 1452"/>
              <a:gd name="T16" fmla="*/ 1159 w 3619"/>
              <a:gd name="T17" fmla="*/ 1336 h 1452"/>
              <a:gd name="T18" fmla="*/ 637 w 3619"/>
              <a:gd name="T19" fmla="*/ 1301 h 1452"/>
              <a:gd name="T20" fmla="*/ 434 w 3619"/>
              <a:gd name="T21" fmla="*/ 1309 h 1452"/>
              <a:gd name="T22" fmla="*/ 0 w 3619"/>
              <a:gd name="T23" fmla="*/ 1283 h 1452"/>
              <a:gd name="T24" fmla="*/ 1159 w 3619"/>
              <a:gd name="T25" fmla="*/ 1451 h 1452"/>
              <a:gd name="T26" fmla="*/ 2884 w 3619"/>
              <a:gd name="T27" fmla="*/ 1035 h 1452"/>
              <a:gd name="T28" fmla="*/ 3423 w 3619"/>
              <a:gd name="T29" fmla="*/ 575 h 1452"/>
              <a:gd name="T30" fmla="*/ 3565 w 3619"/>
              <a:gd name="T31" fmla="*/ 301 h 1452"/>
              <a:gd name="T32" fmla="*/ 3618 w 3619"/>
              <a:gd name="T33" fmla="*/ 0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19" h="1452">
                <a:moveTo>
                  <a:pt x="3618" y="0"/>
                </a:moveTo>
                <a:lnTo>
                  <a:pt x="3618" y="0"/>
                </a:lnTo>
                <a:cubicBezTo>
                  <a:pt x="3556" y="0"/>
                  <a:pt x="3556" y="0"/>
                  <a:pt x="3556" y="0"/>
                </a:cubicBezTo>
                <a:cubicBezTo>
                  <a:pt x="3503" y="0"/>
                  <a:pt x="3503" y="0"/>
                  <a:pt x="3503" y="0"/>
                </a:cubicBezTo>
                <a:cubicBezTo>
                  <a:pt x="3503" y="88"/>
                  <a:pt x="3485" y="177"/>
                  <a:pt x="3459" y="257"/>
                </a:cubicBezTo>
                <a:cubicBezTo>
                  <a:pt x="3406" y="407"/>
                  <a:pt x="3308" y="549"/>
                  <a:pt x="3176" y="681"/>
                </a:cubicBezTo>
                <a:cubicBezTo>
                  <a:pt x="2972" y="876"/>
                  <a:pt x="2680" y="1035"/>
                  <a:pt x="2335" y="1159"/>
                </a:cubicBezTo>
                <a:cubicBezTo>
                  <a:pt x="1990" y="1274"/>
                  <a:pt x="1593" y="1336"/>
                  <a:pt x="1159" y="1336"/>
                </a:cubicBezTo>
                <a:lnTo>
                  <a:pt x="1159" y="1336"/>
                </a:lnTo>
                <a:cubicBezTo>
                  <a:pt x="982" y="1336"/>
                  <a:pt x="805" y="1327"/>
                  <a:pt x="637" y="1301"/>
                </a:cubicBezTo>
                <a:cubicBezTo>
                  <a:pt x="566" y="1309"/>
                  <a:pt x="505" y="1309"/>
                  <a:pt x="434" y="1309"/>
                </a:cubicBezTo>
                <a:cubicBezTo>
                  <a:pt x="283" y="1309"/>
                  <a:pt x="142" y="1301"/>
                  <a:pt x="0" y="1283"/>
                </a:cubicBezTo>
                <a:cubicBezTo>
                  <a:pt x="345" y="1389"/>
                  <a:pt x="743" y="1451"/>
                  <a:pt x="1159" y="1451"/>
                </a:cubicBezTo>
                <a:cubicBezTo>
                  <a:pt x="1831" y="1451"/>
                  <a:pt x="2441" y="1301"/>
                  <a:pt x="2884" y="1035"/>
                </a:cubicBezTo>
                <a:cubicBezTo>
                  <a:pt x="3114" y="911"/>
                  <a:pt x="3291" y="752"/>
                  <a:pt x="3423" y="575"/>
                </a:cubicBezTo>
                <a:cubicBezTo>
                  <a:pt x="3485" y="487"/>
                  <a:pt x="3530" y="398"/>
                  <a:pt x="3565" y="301"/>
                </a:cubicBezTo>
                <a:cubicBezTo>
                  <a:pt x="3600" y="203"/>
                  <a:pt x="3618" y="106"/>
                  <a:pt x="361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60">
            <a:extLst>
              <a:ext uri="{FF2B5EF4-FFF2-40B4-BE49-F238E27FC236}">
                <a16:creationId xmlns:a16="http://schemas.microsoft.com/office/drawing/2014/main" id="{CAD6822A-F623-234D-8932-CD5CD136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085" y="7735525"/>
            <a:ext cx="1306951" cy="514483"/>
          </a:xfrm>
          <a:custGeom>
            <a:avLst/>
            <a:gdLst>
              <a:gd name="T0" fmla="*/ 0 w 1390"/>
              <a:gd name="T1" fmla="*/ 0 h 549"/>
              <a:gd name="T2" fmla="*/ 0 w 1390"/>
              <a:gd name="T3" fmla="*/ 0 h 549"/>
              <a:gd name="T4" fmla="*/ 9 w 1390"/>
              <a:gd name="T5" fmla="*/ 159 h 549"/>
              <a:gd name="T6" fmla="*/ 699 w 1390"/>
              <a:gd name="T7" fmla="*/ 504 h 549"/>
              <a:gd name="T8" fmla="*/ 752 w 1390"/>
              <a:gd name="T9" fmla="*/ 522 h 549"/>
              <a:gd name="T10" fmla="*/ 1186 w 1390"/>
              <a:gd name="T11" fmla="*/ 548 h 549"/>
              <a:gd name="T12" fmla="*/ 1389 w 1390"/>
              <a:gd name="T13" fmla="*/ 540 h 549"/>
              <a:gd name="T14" fmla="*/ 248 w 1390"/>
              <a:gd name="T15" fmla="*/ 177 h 549"/>
              <a:gd name="T16" fmla="*/ 0 w 1390"/>
              <a:gd name="T17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0" h="549">
                <a:moveTo>
                  <a:pt x="0" y="0"/>
                </a:moveTo>
                <a:lnTo>
                  <a:pt x="0" y="0"/>
                </a:lnTo>
                <a:cubicBezTo>
                  <a:pt x="9" y="159"/>
                  <a:pt x="9" y="159"/>
                  <a:pt x="9" y="159"/>
                </a:cubicBezTo>
                <a:cubicBezTo>
                  <a:pt x="204" y="301"/>
                  <a:pt x="434" y="416"/>
                  <a:pt x="699" y="504"/>
                </a:cubicBezTo>
                <a:cubicBezTo>
                  <a:pt x="717" y="513"/>
                  <a:pt x="735" y="513"/>
                  <a:pt x="752" y="522"/>
                </a:cubicBezTo>
                <a:cubicBezTo>
                  <a:pt x="894" y="540"/>
                  <a:pt x="1035" y="548"/>
                  <a:pt x="1186" y="548"/>
                </a:cubicBezTo>
                <a:cubicBezTo>
                  <a:pt x="1257" y="548"/>
                  <a:pt x="1318" y="548"/>
                  <a:pt x="1389" y="540"/>
                </a:cubicBezTo>
                <a:cubicBezTo>
                  <a:pt x="947" y="487"/>
                  <a:pt x="558" y="354"/>
                  <a:pt x="248" y="177"/>
                </a:cubicBezTo>
                <a:cubicBezTo>
                  <a:pt x="159" y="124"/>
                  <a:pt x="71" y="62"/>
                  <a:pt x="0" y="0"/>
                </a:cubicBezTo>
              </a:path>
            </a:pathLst>
          </a:custGeom>
          <a:solidFill>
            <a:srgbClr val="F0F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61">
            <a:extLst>
              <a:ext uri="{FF2B5EF4-FFF2-40B4-BE49-F238E27FC236}">
                <a16:creationId xmlns:a16="http://schemas.microsoft.com/office/drawing/2014/main" id="{8E12714D-7C04-E34A-BAE4-2B95547F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700" y="7685737"/>
            <a:ext cx="74683" cy="199155"/>
          </a:xfrm>
          <a:custGeom>
            <a:avLst/>
            <a:gdLst>
              <a:gd name="T0" fmla="*/ 0 w 81"/>
              <a:gd name="T1" fmla="*/ 0 h 213"/>
              <a:gd name="T2" fmla="*/ 0 w 81"/>
              <a:gd name="T3" fmla="*/ 0 h 213"/>
              <a:gd name="T4" fmla="*/ 18 w 81"/>
              <a:gd name="T5" fmla="*/ 159 h 213"/>
              <a:gd name="T6" fmla="*/ 80 w 81"/>
              <a:gd name="T7" fmla="*/ 212 h 213"/>
              <a:gd name="T8" fmla="*/ 71 w 81"/>
              <a:gd name="T9" fmla="*/ 53 h 213"/>
              <a:gd name="T10" fmla="*/ 0 w 81"/>
              <a:gd name="T11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13">
                <a:moveTo>
                  <a:pt x="0" y="0"/>
                </a:moveTo>
                <a:lnTo>
                  <a:pt x="0" y="0"/>
                </a:lnTo>
                <a:cubicBezTo>
                  <a:pt x="9" y="53"/>
                  <a:pt x="18" y="106"/>
                  <a:pt x="18" y="159"/>
                </a:cubicBezTo>
                <a:cubicBezTo>
                  <a:pt x="36" y="177"/>
                  <a:pt x="54" y="194"/>
                  <a:pt x="80" y="212"/>
                </a:cubicBezTo>
                <a:cubicBezTo>
                  <a:pt x="71" y="53"/>
                  <a:pt x="71" y="53"/>
                  <a:pt x="71" y="53"/>
                </a:cubicBezTo>
                <a:cubicBezTo>
                  <a:pt x="44" y="35"/>
                  <a:pt x="27" y="17"/>
                  <a:pt x="0" y="0"/>
                </a:cubicBezTo>
              </a:path>
            </a:pathLst>
          </a:custGeom>
          <a:solidFill>
            <a:srgbClr val="EBF1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62">
            <a:extLst>
              <a:ext uri="{FF2B5EF4-FFF2-40B4-BE49-F238E27FC236}">
                <a16:creationId xmlns:a16="http://schemas.microsoft.com/office/drawing/2014/main" id="{59FF3E20-FAF2-6542-98DD-3FAD1566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595" y="5669295"/>
            <a:ext cx="240645" cy="99577"/>
          </a:xfrm>
          <a:custGeom>
            <a:avLst/>
            <a:gdLst>
              <a:gd name="T0" fmla="*/ 88 w 257"/>
              <a:gd name="T1" fmla="*/ 0 h 107"/>
              <a:gd name="T2" fmla="*/ 88 w 257"/>
              <a:gd name="T3" fmla="*/ 0 h 107"/>
              <a:gd name="T4" fmla="*/ 0 w 257"/>
              <a:gd name="T5" fmla="*/ 106 h 107"/>
              <a:gd name="T6" fmla="*/ 256 w 257"/>
              <a:gd name="T7" fmla="*/ 97 h 107"/>
              <a:gd name="T8" fmla="*/ 88 w 257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" h="107">
                <a:moveTo>
                  <a:pt x="88" y="0"/>
                </a:moveTo>
                <a:lnTo>
                  <a:pt x="88" y="0"/>
                </a:lnTo>
                <a:cubicBezTo>
                  <a:pt x="62" y="35"/>
                  <a:pt x="35" y="70"/>
                  <a:pt x="0" y="106"/>
                </a:cubicBezTo>
                <a:cubicBezTo>
                  <a:pt x="88" y="97"/>
                  <a:pt x="168" y="97"/>
                  <a:pt x="256" y="97"/>
                </a:cubicBezTo>
                <a:cubicBezTo>
                  <a:pt x="194" y="62"/>
                  <a:pt x="142" y="26"/>
                  <a:pt x="88" y="0"/>
                </a:cubicBezTo>
              </a:path>
            </a:pathLst>
          </a:custGeom>
          <a:solidFill>
            <a:srgbClr val="EFF5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63">
            <a:extLst>
              <a:ext uri="{FF2B5EF4-FFF2-40B4-BE49-F238E27FC236}">
                <a16:creationId xmlns:a16="http://schemas.microsoft.com/office/drawing/2014/main" id="{DADD52CA-18AC-744A-AA83-DF94AC4C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938" y="5652699"/>
            <a:ext cx="717788" cy="132770"/>
          </a:xfrm>
          <a:custGeom>
            <a:avLst/>
            <a:gdLst>
              <a:gd name="T0" fmla="*/ 735 w 762"/>
              <a:gd name="T1" fmla="*/ 0 h 142"/>
              <a:gd name="T2" fmla="*/ 735 w 762"/>
              <a:gd name="T3" fmla="*/ 0 h 142"/>
              <a:gd name="T4" fmla="*/ 0 w 762"/>
              <a:gd name="T5" fmla="*/ 124 h 142"/>
              <a:gd name="T6" fmla="*/ 89 w 762"/>
              <a:gd name="T7" fmla="*/ 133 h 142"/>
              <a:gd name="T8" fmla="*/ 275 w 762"/>
              <a:gd name="T9" fmla="*/ 133 h 142"/>
              <a:gd name="T10" fmla="*/ 523 w 762"/>
              <a:gd name="T11" fmla="*/ 141 h 142"/>
              <a:gd name="T12" fmla="*/ 673 w 762"/>
              <a:gd name="T13" fmla="*/ 124 h 142"/>
              <a:gd name="T14" fmla="*/ 761 w 762"/>
              <a:gd name="T15" fmla="*/ 18 h 142"/>
              <a:gd name="T16" fmla="*/ 735 w 762"/>
              <a:gd name="T17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2" h="142">
                <a:moveTo>
                  <a:pt x="735" y="0"/>
                </a:moveTo>
                <a:lnTo>
                  <a:pt x="735" y="0"/>
                </a:lnTo>
                <a:cubicBezTo>
                  <a:pt x="478" y="18"/>
                  <a:pt x="230" y="62"/>
                  <a:pt x="0" y="124"/>
                </a:cubicBezTo>
                <a:cubicBezTo>
                  <a:pt x="27" y="124"/>
                  <a:pt x="62" y="133"/>
                  <a:pt x="89" y="133"/>
                </a:cubicBezTo>
                <a:cubicBezTo>
                  <a:pt x="151" y="133"/>
                  <a:pt x="213" y="133"/>
                  <a:pt x="275" y="133"/>
                </a:cubicBezTo>
                <a:cubicBezTo>
                  <a:pt x="363" y="133"/>
                  <a:pt x="443" y="133"/>
                  <a:pt x="523" y="141"/>
                </a:cubicBezTo>
                <a:cubicBezTo>
                  <a:pt x="576" y="133"/>
                  <a:pt x="620" y="133"/>
                  <a:pt x="673" y="124"/>
                </a:cubicBezTo>
                <a:cubicBezTo>
                  <a:pt x="708" y="88"/>
                  <a:pt x="735" y="53"/>
                  <a:pt x="761" y="18"/>
                </a:cubicBezTo>
                <a:cubicBezTo>
                  <a:pt x="753" y="9"/>
                  <a:pt x="744" y="9"/>
                  <a:pt x="735" y="0"/>
                </a:cubicBezTo>
              </a:path>
            </a:pathLst>
          </a:custGeom>
          <a:solidFill>
            <a:srgbClr val="EEF5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64">
            <a:extLst>
              <a:ext uri="{FF2B5EF4-FFF2-40B4-BE49-F238E27FC236}">
                <a16:creationId xmlns:a16="http://schemas.microsoft.com/office/drawing/2014/main" id="{DDD07DEF-CD48-B34B-9DB4-A499026B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919" y="5781321"/>
            <a:ext cx="410758" cy="33192"/>
          </a:xfrm>
          <a:custGeom>
            <a:avLst/>
            <a:gdLst>
              <a:gd name="T0" fmla="*/ 186 w 435"/>
              <a:gd name="T1" fmla="*/ 0 h 36"/>
              <a:gd name="T2" fmla="*/ 186 w 435"/>
              <a:gd name="T3" fmla="*/ 0 h 36"/>
              <a:gd name="T4" fmla="*/ 0 w 435"/>
              <a:gd name="T5" fmla="*/ 0 h 36"/>
              <a:gd name="T6" fmla="*/ 230 w 435"/>
              <a:gd name="T7" fmla="*/ 35 h 36"/>
              <a:gd name="T8" fmla="*/ 434 w 435"/>
              <a:gd name="T9" fmla="*/ 8 h 36"/>
              <a:gd name="T10" fmla="*/ 186 w 435"/>
              <a:gd name="T1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5" h="36">
                <a:moveTo>
                  <a:pt x="186" y="0"/>
                </a:moveTo>
                <a:lnTo>
                  <a:pt x="186" y="0"/>
                </a:lnTo>
                <a:cubicBezTo>
                  <a:pt x="124" y="0"/>
                  <a:pt x="62" y="0"/>
                  <a:pt x="0" y="0"/>
                </a:cubicBezTo>
                <a:cubicBezTo>
                  <a:pt x="71" y="17"/>
                  <a:pt x="150" y="26"/>
                  <a:pt x="230" y="35"/>
                </a:cubicBezTo>
                <a:cubicBezTo>
                  <a:pt x="301" y="26"/>
                  <a:pt x="363" y="17"/>
                  <a:pt x="434" y="8"/>
                </a:cubicBezTo>
                <a:cubicBezTo>
                  <a:pt x="354" y="0"/>
                  <a:pt x="274" y="0"/>
                  <a:pt x="186" y="0"/>
                </a:cubicBezTo>
              </a:path>
            </a:pathLst>
          </a:custGeom>
          <a:solidFill>
            <a:srgbClr val="EEF5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65">
            <a:extLst>
              <a:ext uri="{FF2B5EF4-FFF2-40B4-BE49-F238E27FC236}">
                <a16:creationId xmlns:a16="http://schemas.microsoft.com/office/drawing/2014/main" id="{6136E5B1-FE97-454D-AF87-C596A416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576" y="5644401"/>
            <a:ext cx="1091203" cy="157664"/>
          </a:xfrm>
          <a:custGeom>
            <a:avLst/>
            <a:gdLst>
              <a:gd name="T0" fmla="*/ 239 w 1159"/>
              <a:gd name="T1" fmla="*/ 0 h 169"/>
              <a:gd name="T2" fmla="*/ 239 w 1159"/>
              <a:gd name="T3" fmla="*/ 0 h 169"/>
              <a:gd name="T4" fmla="*/ 9 w 1159"/>
              <a:gd name="T5" fmla="*/ 9 h 169"/>
              <a:gd name="T6" fmla="*/ 0 w 1159"/>
              <a:gd name="T7" fmla="*/ 27 h 169"/>
              <a:gd name="T8" fmla="*/ 168 w 1159"/>
              <a:gd name="T9" fmla="*/ 124 h 169"/>
              <a:gd name="T10" fmla="*/ 239 w 1159"/>
              <a:gd name="T11" fmla="*/ 124 h 169"/>
              <a:gd name="T12" fmla="*/ 248 w 1159"/>
              <a:gd name="T13" fmla="*/ 124 h 169"/>
              <a:gd name="T14" fmla="*/ 841 w 1159"/>
              <a:gd name="T15" fmla="*/ 168 h 169"/>
              <a:gd name="T16" fmla="*/ 1158 w 1159"/>
              <a:gd name="T17" fmla="*/ 106 h 169"/>
              <a:gd name="T18" fmla="*/ 239 w 1159"/>
              <a:gd name="T1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9" h="169">
                <a:moveTo>
                  <a:pt x="239" y="0"/>
                </a:moveTo>
                <a:lnTo>
                  <a:pt x="239" y="0"/>
                </a:lnTo>
                <a:cubicBezTo>
                  <a:pt x="160" y="0"/>
                  <a:pt x="80" y="9"/>
                  <a:pt x="9" y="9"/>
                </a:cubicBezTo>
                <a:cubicBezTo>
                  <a:pt x="0" y="18"/>
                  <a:pt x="0" y="18"/>
                  <a:pt x="0" y="27"/>
                </a:cubicBezTo>
                <a:cubicBezTo>
                  <a:pt x="54" y="53"/>
                  <a:pt x="106" y="89"/>
                  <a:pt x="168" y="124"/>
                </a:cubicBezTo>
                <a:cubicBezTo>
                  <a:pt x="195" y="124"/>
                  <a:pt x="222" y="124"/>
                  <a:pt x="239" y="124"/>
                </a:cubicBezTo>
                <a:lnTo>
                  <a:pt x="248" y="124"/>
                </a:lnTo>
                <a:cubicBezTo>
                  <a:pt x="452" y="124"/>
                  <a:pt x="646" y="133"/>
                  <a:pt x="841" y="168"/>
                </a:cubicBezTo>
                <a:cubicBezTo>
                  <a:pt x="946" y="150"/>
                  <a:pt x="1052" y="133"/>
                  <a:pt x="1158" y="106"/>
                </a:cubicBezTo>
                <a:cubicBezTo>
                  <a:pt x="875" y="35"/>
                  <a:pt x="567" y="0"/>
                  <a:pt x="239" y="0"/>
                </a:cubicBezTo>
              </a:path>
            </a:pathLst>
          </a:custGeom>
          <a:solidFill>
            <a:srgbClr val="EDF5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66">
            <a:extLst>
              <a:ext uri="{FF2B5EF4-FFF2-40B4-BE49-F238E27FC236}">
                <a16:creationId xmlns:a16="http://schemas.microsoft.com/office/drawing/2014/main" id="{FD020F4D-2BD8-7B46-8621-4DA4B707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682" y="5652699"/>
            <a:ext cx="33192" cy="16596"/>
          </a:xfrm>
          <a:custGeom>
            <a:avLst/>
            <a:gdLst>
              <a:gd name="T0" fmla="*/ 35 w 36"/>
              <a:gd name="T1" fmla="*/ 0 h 19"/>
              <a:gd name="T2" fmla="*/ 35 w 36"/>
              <a:gd name="T3" fmla="*/ 0 h 19"/>
              <a:gd name="T4" fmla="*/ 0 w 36"/>
              <a:gd name="T5" fmla="*/ 0 h 19"/>
              <a:gd name="T6" fmla="*/ 26 w 36"/>
              <a:gd name="T7" fmla="*/ 18 h 19"/>
              <a:gd name="T8" fmla="*/ 35 w 36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9">
                <a:moveTo>
                  <a:pt x="35" y="0"/>
                </a:moveTo>
                <a:lnTo>
                  <a:pt x="35" y="0"/>
                </a:lnTo>
                <a:cubicBezTo>
                  <a:pt x="18" y="0"/>
                  <a:pt x="9" y="0"/>
                  <a:pt x="0" y="0"/>
                </a:cubicBezTo>
                <a:cubicBezTo>
                  <a:pt x="9" y="9"/>
                  <a:pt x="18" y="9"/>
                  <a:pt x="26" y="18"/>
                </a:cubicBezTo>
                <a:cubicBezTo>
                  <a:pt x="26" y="9"/>
                  <a:pt x="26" y="9"/>
                  <a:pt x="35" y="0"/>
                </a:cubicBezTo>
              </a:path>
            </a:pathLst>
          </a:custGeom>
          <a:solidFill>
            <a:srgbClr val="EEF5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67">
            <a:extLst>
              <a:ext uri="{FF2B5EF4-FFF2-40B4-BE49-F238E27FC236}">
                <a16:creationId xmlns:a16="http://schemas.microsoft.com/office/drawing/2014/main" id="{42666B98-E467-FE49-B6CC-241BBC2D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047" y="5743978"/>
            <a:ext cx="514483" cy="116174"/>
          </a:xfrm>
          <a:custGeom>
            <a:avLst/>
            <a:gdLst>
              <a:gd name="T0" fmla="*/ 317 w 549"/>
              <a:gd name="T1" fmla="*/ 0 h 125"/>
              <a:gd name="T2" fmla="*/ 317 w 549"/>
              <a:gd name="T3" fmla="*/ 0 h 125"/>
              <a:gd name="T4" fmla="*/ 0 w 549"/>
              <a:gd name="T5" fmla="*/ 62 h 125"/>
              <a:gd name="T6" fmla="*/ 317 w 549"/>
              <a:gd name="T7" fmla="*/ 124 h 125"/>
              <a:gd name="T8" fmla="*/ 548 w 549"/>
              <a:gd name="T9" fmla="*/ 62 h 125"/>
              <a:gd name="T10" fmla="*/ 317 w 549"/>
              <a:gd name="T11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125">
                <a:moveTo>
                  <a:pt x="317" y="0"/>
                </a:moveTo>
                <a:lnTo>
                  <a:pt x="317" y="0"/>
                </a:lnTo>
                <a:cubicBezTo>
                  <a:pt x="211" y="27"/>
                  <a:pt x="105" y="44"/>
                  <a:pt x="0" y="62"/>
                </a:cubicBezTo>
                <a:cubicBezTo>
                  <a:pt x="105" y="71"/>
                  <a:pt x="211" y="98"/>
                  <a:pt x="317" y="124"/>
                </a:cubicBezTo>
                <a:cubicBezTo>
                  <a:pt x="397" y="106"/>
                  <a:pt x="477" y="89"/>
                  <a:pt x="548" y="62"/>
                </a:cubicBezTo>
                <a:cubicBezTo>
                  <a:pt x="477" y="36"/>
                  <a:pt x="397" y="18"/>
                  <a:pt x="317" y="0"/>
                </a:cubicBezTo>
              </a:path>
            </a:pathLst>
          </a:custGeom>
          <a:solidFill>
            <a:srgbClr val="FC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68">
            <a:extLst>
              <a:ext uri="{FF2B5EF4-FFF2-40B4-BE49-F238E27FC236}">
                <a16:creationId xmlns:a16="http://schemas.microsoft.com/office/drawing/2014/main" id="{6F8F8A77-8180-8543-8C87-24899FD3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063" y="5768873"/>
            <a:ext cx="190857" cy="24894"/>
          </a:xfrm>
          <a:custGeom>
            <a:avLst/>
            <a:gdLst>
              <a:gd name="T0" fmla="*/ 114 w 204"/>
              <a:gd name="T1" fmla="*/ 0 h 27"/>
              <a:gd name="T2" fmla="*/ 114 w 204"/>
              <a:gd name="T3" fmla="*/ 0 h 27"/>
              <a:gd name="T4" fmla="*/ 0 w 204"/>
              <a:gd name="T5" fmla="*/ 26 h 27"/>
              <a:gd name="T6" fmla="*/ 203 w 204"/>
              <a:gd name="T7" fmla="*/ 9 h 27"/>
              <a:gd name="T8" fmla="*/ 114 w 204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7">
                <a:moveTo>
                  <a:pt x="114" y="0"/>
                </a:moveTo>
                <a:lnTo>
                  <a:pt x="114" y="0"/>
                </a:lnTo>
                <a:cubicBezTo>
                  <a:pt x="79" y="9"/>
                  <a:pt x="35" y="17"/>
                  <a:pt x="0" y="26"/>
                </a:cubicBezTo>
                <a:cubicBezTo>
                  <a:pt x="70" y="17"/>
                  <a:pt x="132" y="17"/>
                  <a:pt x="203" y="9"/>
                </a:cubicBezTo>
                <a:cubicBezTo>
                  <a:pt x="176" y="9"/>
                  <a:pt x="141" y="0"/>
                  <a:pt x="114" y="0"/>
                </a:cubicBezTo>
              </a:path>
            </a:pathLst>
          </a:custGeom>
          <a:solidFill>
            <a:srgbClr val="FD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69">
            <a:extLst>
              <a:ext uri="{FF2B5EF4-FFF2-40B4-BE49-F238E27FC236}">
                <a16:creationId xmlns:a16="http://schemas.microsoft.com/office/drawing/2014/main" id="{5CA6655E-55C4-3249-B31B-BD68509A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187" y="5781321"/>
            <a:ext cx="518633" cy="99577"/>
          </a:xfrm>
          <a:custGeom>
            <a:avLst/>
            <a:gdLst>
              <a:gd name="T0" fmla="*/ 319 w 550"/>
              <a:gd name="T1" fmla="*/ 0 h 107"/>
              <a:gd name="T2" fmla="*/ 319 w 550"/>
              <a:gd name="T3" fmla="*/ 0 h 107"/>
              <a:gd name="T4" fmla="*/ 116 w 550"/>
              <a:gd name="T5" fmla="*/ 17 h 107"/>
              <a:gd name="T6" fmla="*/ 0 w 550"/>
              <a:gd name="T7" fmla="*/ 53 h 107"/>
              <a:gd name="T8" fmla="*/ 230 w 550"/>
              <a:gd name="T9" fmla="*/ 106 h 107"/>
              <a:gd name="T10" fmla="*/ 549 w 550"/>
              <a:gd name="T11" fmla="*/ 35 h 107"/>
              <a:gd name="T12" fmla="*/ 319 w 550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0" h="107">
                <a:moveTo>
                  <a:pt x="319" y="0"/>
                </a:moveTo>
                <a:lnTo>
                  <a:pt x="319" y="0"/>
                </a:lnTo>
                <a:cubicBezTo>
                  <a:pt x="248" y="8"/>
                  <a:pt x="186" y="8"/>
                  <a:pt x="116" y="17"/>
                </a:cubicBezTo>
                <a:cubicBezTo>
                  <a:pt x="80" y="26"/>
                  <a:pt x="36" y="44"/>
                  <a:pt x="0" y="53"/>
                </a:cubicBezTo>
                <a:cubicBezTo>
                  <a:pt x="71" y="79"/>
                  <a:pt x="151" y="88"/>
                  <a:pt x="230" y="106"/>
                </a:cubicBezTo>
                <a:cubicBezTo>
                  <a:pt x="337" y="79"/>
                  <a:pt x="443" y="53"/>
                  <a:pt x="549" y="35"/>
                </a:cubicBezTo>
                <a:cubicBezTo>
                  <a:pt x="469" y="26"/>
                  <a:pt x="390" y="17"/>
                  <a:pt x="319" y="0"/>
                </a:cubicBezTo>
              </a:path>
            </a:pathLst>
          </a:custGeom>
          <a:solidFill>
            <a:srgbClr val="FD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70">
            <a:extLst>
              <a:ext uri="{FF2B5EF4-FFF2-40B4-BE49-F238E27FC236}">
                <a16:creationId xmlns:a16="http://schemas.microsoft.com/office/drawing/2014/main" id="{EE01D03D-6389-D84E-9CDF-D08A17C6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900" y="7092423"/>
            <a:ext cx="344370" cy="643102"/>
          </a:xfrm>
          <a:custGeom>
            <a:avLst/>
            <a:gdLst>
              <a:gd name="T0" fmla="*/ 0 w 364"/>
              <a:gd name="T1" fmla="*/ 0 h 682"/>
              <a:gd name="T2" fmla="*/ 0 w 364"/>
              <a:gd name="T3" fmla="*/ 0 h 682"/>
              <a:gd name="T4" fmla="*/ 53 w 364"/>
              <a:gd name="T5" fmla="*/ 221 h 682"/>
              <a:gd name="T6" fmla="*/ 363 w 364"/>
              <a:gd name="T7" fmla="*/ 681 h 682"/>
              <a:gd name="T8" fmla="*/ 310 w 364"/>
              <a:gd name="T9" fmla="*/ 477 h 682"/>
              <a:gd name="T10" fmla="*/ 292 w 364"/>
              <a:gd name="T11" fmla="*/ 424 h 682"/>
              <a:gd name="T12" fmla="*/ 169 w 364"/>
              <a:gd name="T13" fmla="*/ 203 h 682"/>
              <a:gd name="T14" fmla="*/ 151 w 364"/>
              <a:gd name="T15" fmla="*/ 177 h 682"/>
              <a:gd name="T16" fmla="*/ 0 w 364"/>
              <a:gd name="T17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682">
                <a:moveTo>
                  <a:pt x="0" y="0"/>
                </a:moveTo>
                <a:lnTo>
                  <a:pt x="0" y="0"/>
                </a:lnTo>
                <a:cubicBezTo>
                  <a:pt x="9" y="70"/>
                  <a:pt x="27" y="150"/>
                  <a:pt x="53" y="221"/>
                </a:cubicBezTo>
                <a:cubicBezTo>
                  <a:pt x="107" y="389"/>
                  <a:pt x="213" y="539"/>
                  <a:pt x="363" y="681"/>
                </a:cubicBezTo>
                <a:cubicBezTo>
                  <a:pt x="354" y="610"/>
                  <a:pt x="336" y="539"/>
                  <a:pt x="310" y="477"/>
                </a:cubicBezTo>
                <a:cubicBezTo>
                  <a:pt x="301" y="460"/>
                  <a:pt x="301" y="442"/>
                  <a:pt x="292" y="424"/>
                </a:cubicBezTo>
                <a:cubicBezTo>
                  <a:pt x="239" y="354"/>
                  <a:pt x="195" y="274"/>
                  <a:pt x="169" y="203"/>
                </a:cubicBezTo>
                <a:cubicBezTo>
                  <a:pt x="160" y="194"/>
                  <a:pt x="160" y="185"/>
                  <a:pt x="151" y="177"/>
                </a:cubicBezTo>
                <a:cubicBezTo>
                  <a:pt x="107" y="115"/>
                  <a:pt x="53" y="53"/>
                  <a:pt x="0" y="0"/>
                </a:cubicBezTo>
              </a:path>
            </a:pathLst>
          </a:custGeom>
          <a:solidFill>
            <a:srgbClr val="F4FA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71">
            <a:extLst>
              <a:ext uri="{FF2B5EF4-FFF2-40B4-BE49-F238E27FC236}">
                <a16:creationId xmlns:a16="http://schemas.microsoft.com/office/drawing/2014/main" id="{08867F33-6E33-834A-AB27-B48E8FF2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900" y="6943057"/>
            <a:ext cx="460544" cy="892046"/>
          </a:xfrm>
          <a:custGeom>
            <a:avLst/>
            <a:gdLst>
              <a:gd name="T0" fmla="*/ 292 w 488"/>
              <a:gd name="T1" fmla="*/ 584 h 948"/>
              <a:gd name="T2" fmla="*/ 292 w 488"/>
              <a:gd name="T3" fmla="*/ 584 h 948"/>
              <a:gd name="T4" fmla="*/ 310 w 488"/>
              <a:gd name="T5" fmla="*/ 637 h 948"/>
              <a:gd name="T6" fmla="*/ 363 w 488"/>
              <a:gd name="T7" fmla="*/ 841 h 948"/>
              <a:gd name="T8" fmla="*/ 363 w 488"/>
              <a:gd name="T9" fmla="*/ 850 h 948"/>
              <a:gd name="T10" fmla="*/ 487 w 488"/>
              <a:gd name="T11" fmla="*/ 947 h 948"/>
              <a:gd name="T12" fmla="*/ 469 w 488"/>
              <a:gd name="T13" fmla="*/ 788 h 948"/>
              <a:gd name="T14" fmla="*/ 292 w 488"/>
              <a:gd name="T15" fmla="*/ 584 h 948"/>
              <a:gd name="T16" fmla="*/ 292 w 488"/>
              <a:gd name="T17" fmla="*/ 584 h 948"/>
              <a:gd name="T18" fmla="*/ 0 w 488"/>
              <a:gd name="T19" fmla="*/ 0 h 948"/>
              <a:gd name="T20" fmla="*/ 0 w 488"/>
              <a:gd name="T21" fmla="*/ 0 h 948"/>
              <a:gd name="T22" fmla="*/ 0 w 488"/>
              <a:gd name="T23" fmla="*/ 80 h 948"/>
              <a:gd name="T24" fmla="*/ 0 w 488"/>
              <a:gd name="T25" fmla="*/ 160 h 948"/>
              <a:gd name="T26" fmla="*/ 151 w 488"/>
              <a:gd name="T27" fmla="*/ 337 h 948"/>
              <a:gd name="T28" fmla="*/ 169 w 488"/>
              <a:gd name="T29" fmla="*/ 363 h 948"/>
              <a:gd name="T30" fmla="*/ 160 w 488"/>
              <a:gd name="T31" fmla="*/ 337 h 948"/>
              <a:gd name="T32" fmla="*/ 115 w 488"/>
              <a:gd name="T33" fmla="*/ 106 h 948"/>
              <a:gd name="T34" fmla="*/ 45 w 488"/>
              <a:gd name="T35" fmla="*/ 36 h 948"/>
              <a:gd name="T36" fmla="*/ 0 w 488"/>
              <a:gd name="T37" fmla="*/ 0 h 948"/>
              <a:gd name="T38" fmla="*/ 292 w 488"/>
              <a:gd name="T39" fmla="*/ 584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8" h="948">
                <a:moveTo>
                  <a:pt x="292" y="584"/>
                </a:moveTo>
                <a:lnTo>
                  <a:pt x="292" y="584"/>
                </a:lnTo>
                <a:cubicBezTo>
                  <a:pt x="301" y="602"/>
                  <a:pt x="301" y="620"/>
                  <a:pt x="310" y="637"/>
                </a:cubicBezTo>
                <a:cubicBezTo>
                  <a:pt x="336" y="699"/>
                  <a:pt x="354" y="770"/>
                  <a:pt x="363" y="841"/>
                </a:cubicBezTo>
                <a:cubicBezTo>
                  <a:pt x="363" y="841"/>
                  <a:pt x="363" y="841"/>
                  <a:pt x="363" y="850"/>
                </a:cubicBezTo>
                <a:cubicBezTo>
                  <a:pt x="398" y="885"/>
                  <a:pt x="443" y="920"/>
                  <a:pt x="487" y="947"/>
                </a:cubicBezTo>
                <a:cubicBezTo>
                  <a:pt x="487" y="894"/>
                  <a:pt x="478" y="841"/>
                  <a:pt x="469" y="788"/>
                </a:cubicBezTo>
                <a:cubicBezTo>
                  <a:pt x="398" y="717"/>
                  <a:pt x="346" y="655"/>
                  <a:pt x="292" y="584"/>
                </a:cubicBezTo>
                <a:lnTo>
                  <a:pt x="292" y="584"/>
                </a:lnTo>
                <a:lnTo>
                  <a:pt x="0" y="0"/>
                </a:lnTo>
                <a:lnTo>
                  <a:pt x="0" y="0"/>
                </a:lnTo>
                <a:cubicBezTo>
                  <a:pt x="0" y="27"/>
                  <a:pt x="0" y="53"/>
                  <a:pt x="0" y="80"/>
                </a:cubicBezTo>
                <a:cubicBezTo>
                  <a:pt x="0" y="106"/>
                  <a:pt x="0" y="133"/>
                  <a:pt x="0" y="160"/>
                </a:cubicBezTo>
                <a:cubicBezTo>
                  <a:pt x="53" y="213"/>
                  <a:pt x="107" y="275"/>
                  <a:pt x="151" y="337"/>
                </a:cubicBezTo>
                <a:cubicBezTo>
                  <a:pt x="160" y="345"/>
                  <a:pt x="160" y="354"/>
                  <a:pt x="169" y="363"/>
                </a:cubicBezTo>
                <a:cubicBezTo>
                  <a:pt x="169" y="354"/>
                  <a:pt x="160" y="345"/>
                  <a:pt x="160" y="337"/>
                </a:cubicBezTo>
                <a:cubicBezTo>
                  <a:pt x="133" y="266"/>
                  <a:pt x="124" y="186"/>
                  <a:pt x="115" y="106"/>
                </a:cubicBezTo>
                <a:cubicBezTo>
                  <a:pt x="98" y="89"/>
                  <a:pt x="71" y="62"/>
                  <a:pt x="45" y="36"/>
                </a:cubicBezTo>
                <a:cubicBezTo>
                  <a:pt x="36" y="27"/>
                  <a:pt x="18" y="9"/>
                  <a:pt x="0" y="0"/>
                </a:cubicBezTo>
                <a:lnTo>
                  <a:pt x="292" y="584"/>
                </a:lnTo>
              </a:path>
            </a:pathLst>
          </a:custGeom>
          <a:solidFill>
            <a:srgbClr val="FBFC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72">
            <a:extLst>
              <a:ext uri="{FF2B5EF4-FFF2-40B4-BE49-F238E27FC236}">
                <a16:creationId xmlns:a16="http://schemas.microsoft.com/office/drawing/2014/main" id="{AF730687-E83D-704D-8D6E-434A0D9DE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464" y="3213054"/>
            <a:ext cx="3057856" cy="2622204"/>
          </a:xfrm>
          <a:custGeom>
            <a:avLst/>
            <a:gdLst>
              <a:gd name="T0" fmla="*/ 2831 w 3248"/>
              <a:gd name="T1" fmla="*/ 0 h 2789"/>
              <a:gd name="T2" fmla="*/ 2831 w 3248"/>
              <a:gd name="T3" fmla="*/ 0 h 2789"/>
              <a:gd name="T4" fmla="*/ 2831 w 3248"/>
              <a:gd name="T5" fmla="*/ 0 h 2789"/>
              <a:gd name="T6" fmla="*/ 1407 w 3248"/>
              <a:gd name="T7" fmla="*/ 221 h 2789"/>
              <a:gd name="T8" fmla="*/ 398 w 3248"/>
              <a:gd name="T9" fmla="*/ 797 h 2789"/>
              <a:gd name="T10" fmla="*/ 53 w 3248"/>
              <a:gd name="T11" fmla="*/ 1310 h 2789"/>
              <a:gd name="T12" fmla="*/ 0 w 3248"/>
              <a:gd name="T13" fmla="*/ 1628 h 2789"/>
              <a:gd name="T14" fmla="*/ 53 w 3248"/>
              <a:gd name="T15" fmla="*/ 1947 h 2789"/>
              <a:gd name="T16" fmla="*/ 212 w 3248"/>
              <a:gd name="T17" fmla="*/ 2248 h 2789"/>
              <a:gd name="T18" fmla="*/ 814 w 3248"/>
              <a:gd name="T19" fmla="*/ 2770 h 2789"/>
              <a:gd name="T20" fmla="*/ 840 w 3248"/>
              <a:gd name="T21" fmla="*/ 2788 h 2789"/>
              <a:gd name="T22" fmla="*/ 1407 w 3248"/>
              <a:gd name="T23" fmla="*/ 2000 h 2789"/>
              <a:gd name="T24" fmla="*/ 1097 w 3248"/>
              <a:gd name="T25" fmla="*/ 1328 h 2789"/>
              <a:gd name="T26" fmla="*/ 3247 w 3248"/>
              <a:gd name="T27" fmla="*/ 18 h 2789"/>
              <a:gd name="T28" fmla="*/ 2831 w 3248"/>
              <a:gd name="T29" fmla="*/ 0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48" h="2789">
                <a:moveTo>
                  <a:pt x="2831" y="0"/>
                </a:moveTo>
                <a:lnTo>
                  <a:pt x="2831" y="0"/>
                </a:lnTo>
                <a:lnTo>
                  <a:pt x="2831" y="0"/>
                </a:lnTo>
                <a:cubicBezTo>
                  <a:pt x="2309" y="0"/>
                  <a:pt x="1831" y="80"/>
                  <a:pt x="1407" y="221"/>
                </a:cubicBezTo>
                <a:cubicBezTo>
                  <a:pt x="991" y="363"/>
                  <a:pt x="646" y="558"/>
                  <a:pt x="398" y="797"/>
                </a:cubicBezTo>
                <a:cubicBezTo>
                  <a:pt x="239" y="956"/>
                  <a:pt x="115" y="1124"/>
                  <a:pt x="53" y="1310"/>
                </a:cubicBezTo>
                <a:cubicBezTo>
                  <a:pt x="18" y="1407"/>
                  <a:pt x="0" y="1513"/>
                  <a:pt x="0" y="1628"/>
                </a:cubicBezTo>
                <a:cubicBezTo>
                  <a:pt x="0" y="1735"/>
                  <a:pt x="18" y="1841"/>
                  <a:pt x="53" y="1947"/>
                </a:cubicBezTo>
                <a:cubicBezTo>
                  <a:pt x="88" y="2053"/>
                  <a:pt x="141" y="2150"/>
                  <a:pt x="212" y="2248"/>
                </a:cubicBezTo>
                <a:cubicBezTo>
                  <a:pt x="354" y="2442"/>
                  <a:pt x="557" y="2619"/>
                  <a:pt x="814" y="2770"/>
                </a:cubicBezTo>
                <a:cubicBezTo>
                  <a:pt x="823" y="2770"/>
                  <a:pt x="832" y="2779"/>
                  <a:pt x="840" y="2788"/>
                </a:cubicBezTo>
                <a:cubicBezTo>
                  <a:pt x="876" y="2487"/>
                  <a:pt x="1088" y="2212"/>
                  <a:pt x="1407" y="2000"/>
                </a:cubicBezTo>
                <a:cubicBezTo>
                  <a:pt x="1212" y="1805"/>
                  <a:pt x="1097" y="1575"/>
                  <a:pt x="1097" y="1328"/>
                </a:cubicBezTo>
                <a:cubicBezTo>
                  <a:pt x="1097" y="629"/>
                  <a:pt x="2053" y="44"/>
                  <a:pt x="3247" y="18"/>
                </a:cubicBezTo>
                <a:cubicBezTo>
                  <a:pt x="3114" y="9"/>
                  <a:pt x="2973" y="0"/>
                  <a:pt x="2831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73">
            <a:extLst>
              <a:ext uri="{FF2B5EF4-FFF2-40B4-BE49-F238E27FC236}">
                <a16:creationId xmlns:a16="http://schemas.microsoft.com/office/drawing/2014/main" id="{DE6CD834-59F0-4F4C-B9DB-3B529C85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686" y="4428729"/>
            <a:ext cx="651403" cy="1008219"/>
          </a:xfrm>
          <a:custGeom>
            <a:avLst/>
            <a:gdLst>
              <a:gd name="T0" fmla="*/ 567 w 692"/>
              <a:gd name="T1" fmla="*/ 0 h 1072"/>
              <a:gd name="T2" fmla="*/ 567 w 692"/>
              <a:gd name="T3" fmla="*/ 0 h 1072"/>
              <a:gd name="T4" fmla="*/ 567 w 692"/>
              <a:gd name="T5" fmla="*/ 36 h 1072"/>
              <a:gd name="T6" fmla="*/ 0 w 692"/>
              <a:gd name="T7" fmla="*/ 911 h 1072"/>
              <a:gd name="T8" fmla="*/ 106 w 692"/>
              <a:gd name="T9" fmla="*/ 1027 h 1072"/>
              <a:gd name="T10" fmla="*/ 319 w 692"/>
              <a:gd name="T11" fmla="*/ 1071 h 1072"/>
              <a:gd name="T12" fmla="*/ 576 w 692"/>
              <a:gd name="T13" fmla="*/ 655 h 1072"/>
              <a:gd name="T14" fmla="*/ 629 w 692"/>
              <a:gd name="T15" fmla="*/ 336 h 1072"/>
              <a:gd name="T16" fmla="*/ 691 w 692"/>
              <a:gd name="T17" fmla="*/ 336 h 1072"/>
              <a:gd name="T18" fmla="*/ 691 w 692"/>
              <a:gd name="T19" fmla="*/ 336 h 1072"/>
              <a:gd name="T20" fmla="*/ 629 w 692"/>
              <a:gd name="T21" fmla="*/ 336 h 1072"/>
              <a:gd name="T22" fmla="*/ 576 w 692"/>
              <a:gd name="T23" fmla="*/ 18 h 1072"/>
              <a:gd name="T24" fmla="*/ 567 w 692"/>
              <a:gd name="T2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2" h="1072">
                <a:moveTo>
                  <a:pt x="567" y="0"/>
                </a:moveTo>
                <a:lnTo>
                  <a:pt x="567" y="0"/>
                </a:lnTo>
                <a:cubicBezTo>
                  <a:pt x="567" y="18"/>
                  <a:pt x="567" y="27"/>
                  <a:pt x="567" y="36"/>
                </a:cubicBezTo>
                <a:cubicBezTo>
                  <a:pt x="567" y="372"/>
                  <a:pt x="354" y="681"/>
                  <a:pt x="0" y="911"/>
                </a:cubicBezTo>
                <a:cubicBezTo>
                  <a:pt x="36" y="947"/>
                  <a:pt x="71" y="991"/>
                  <a:pt x="106" y="1027"/>
                </a:cubicBezTo>
                <a:cubicBezTo>
                  <a:pt x="177" y="1035"/>
                  <a:pt x="248" y="1053"/>
                  <a:pt x="319" y="1071"/>
                </a:cubicBezTo>
                <a:cubicBezTo>
                  <a:pt x="434" y="938"/>
                  <a:pt x="522" y="805"/>
                  <a:pt x="576" y="655"/>
                </a:cubicBezTo>
                <a:cubicBezTo>
                  <a:pt x="611" y="549"/>
                  <a:pt x="629" y="443"/>
                  <a:pt x="629" y="336"/>
                </a:cubicBezTo>
                <a:cubicBezTo>
                  <a:pt x="691" y="336"/>
                  <a:pt x="691" y="336"/>
                  <a:pt x="691" y="336"/>
                </a:cubicBezTo>
                <a:lnTo>
                  <a:pt x="691" y="336"/>
                </a:lnTo>
                <a:cubicBezTo>
                  <a:pt x="629" y="336"/>
                  <a:pt x="629" y="336"/>
                  <a:pt x="629" y="336"/>
                </a:cubicBezTo>
                <a:cubicBezTo>
                  <a:pt x="629" y="221"/>
                  <a:pt x="611" y="115"/>
                  <a:pt x="576" y="18"/>
                </a:cubicBezTo>
                <a:cubicBezTo>
                  <a:pt x="576" y="9"/>
                  <a:pt x="576" y="9"/>
                  <a:pt x="56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74">
            <a:extLst>
              <a:ext uri="{FF2B5EF4-FFF2-40B4-BE49-F238E27FC236}">
                <a16:creationId xmlns:a16="http://schemas.microsoft.com/office/drawing/2014/main" id="{91F4D581-7EE7-984C-896E-A76DCE86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263" y="5395458"/>
            <a:ext cx="203305" cy="149366"/>
          </a:xfrm>
          <a:custGeom>
            <a:avLst/>
            <a:gdLst>
              <a:gd name="T0" fmla="*/ 0 w 214"/>
              <a:gd name="T1" fmla="*/ 0 h 160"/>
              <a:gd name="T2" fmla="*/ 0 w 214"/>
              <a:gd name="T3" fmla="*/ 0 h 160"/>
              <a:gd name="T4" fmla="*/ 107 w 214"/>
              <a:gd name="T5" fmla="*/ 159 h 160"/>
              <a:gd name="T6" fmla="*/ 124 w 214"/>
              <a:gd name="T7" fmla="*/ 141 h 160"/>
              <a:gd name="T8" fmla="*/ 213 w 214"/>
              <a:gd name="T9" fmla="*/ 44 h 160"/>
              <a:gd name="T10" fmla="*/ 0 w 214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" h="160">
                <a:moveTo>
                  <a:pt x="0" y="0"/>
                </a:moveTo>
                <a:lnTo>
                  <a:pt x="0" y="0"/>
                </a:lnTo>
                <a:cubicBezTo>
                  <a:pt x="36" y="53"/>
                  <a:pt x="71" y="106"/>
                  <a:pt x="107" y="159"/>
                </a:cubicBezTo>
                <a:cubicBezTo>
                  <a:pt x="107" y="150"/>
                  <a:pt x="116" y="141"/>
                  <a:pt x="124" y="141"/>
                </a:cubicBezTo>
                <a:cubicBezTo>
                  <a:pt x="151" y="106"/>
                  <a:pt x="186" y="79"/>
                  <a:pt x="213" y="44"/>
                </a:cubicBezTo>
                <a:cubicBezTo>
                  <a:pt x="142" y="26"/>
                  <a:pt x="71" y="8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75">
            <a:extLst>
              <a:ext uri="{FF2B5EF4-FFF2-40B4-BE49-F238E27FC236}">
                <a16:creationId xmlns:a16="http://schemas.microsoft.com/office/drawing/2014/main" id="{B2E1EE19-54AC-5949-9A43-7FD5B390C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935" y="5096725"/>
            <a:ext cx="1941758" cy="1149290"/>
          </a:xfrm>
          <a:custGeom>
            <a:avLst/>
            <a:gdLst>
              <a:gd name="T0" fmla="*/ 567 w 2063"/>
              <a:gd name="T1" fmla="*/ 0 h 1222"/>
              <a:gd name="T2" fmla="*/ 567 w 2063"/>
              <a:gd name="T3" fmla="*/ 0 h 1222"/>
              <a:gd name="T4" fmla="*/ 0 w 2063"/>
              <a:gd name="T5" fmla="*/ 788 h 1222"/>
              <a:gd name="T6" fmla="*/ 1443 w 2063"/>
              <a:gd name="T7" fmla="*/ 1221 h 1222"/>
              <a:gd name="T8" fmla="*/ 2062 w 2063"/>
              <a:gd name="T9" fmla="*/ 619 h 1222"/>
              <a:gd name="T10" fmla="*/ 567 w 2063"/>
              <a:gd name="T11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3" h="1222">
                <a:moveTo>
                  <a:pt x="567" y="0"/>
                </a:moveTo>
                <a:lnTo>
                  <a:pt x="567" y="0"/>
                </a:lnTo>
                <a:cubicBezTo>
                  <a:pt x="248" y="212"/>
                  <a:pt x="36" y="487"/>
                  <a:pt x="0" y="788"/>
                </a:cubicBezTo>
                <a:cubicBezTo>
                  <a:pt x="390" y="1000"/>
                  <a:pt x="885" y="1159"/>
                  <a:pt x="1443" y="1221"/>
                </a:cubicBezTo>
                <a:cubicBezTo>
                  <a:pt x="1549" y="991"/>
                  <a:pt x="1770" y="779"/>
                  <a:pt x="2062" y="619"/>
                </a:cubicBezTo>
                <a:cubicBezTo>
                  <a:pt x="1425" y="540"/>
                  <a:pt x="894" y="310"/>
                  <a:pt x="567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76">
            <a:extLst>
              <a:ext uri="{FF2B5EF4-FFF2-40B4-BE49-F238E27FC236}">
                <a16:creationId xmlns:a16="http://schemas.microsoft.com/office/drawing/2014/main" id="{8616F834-7ADA-B742-811C-53A666C7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214" y="5287582"/>
            <a:ext cx="224049" cy="112026"/>
          </a:xfrm>
          <a:custGeom>
            <a:avLst/>
            <a:gdLst>
              <a:gd name="T0" fmla="*/ 132 w 239"/>
              <a:gd name="T1" fmla="*/ 0 h 117"/>
              <a:gd name="T2" fmla="*/ 132 w 239"/>
              <a:gd name="T3" fmla="*/ 0 h 117"/>
              <a:gd name="T4" fmla="*/ 0 w 239"/>
              <a:gd name="T5" fmla="*/ 80 h 117"/>
              <a:gd name="T6" fmla="*/ 238 w 239"/>
              <a:gd name="T7" fmla="*/ 116 h 117"/>
              <a:gd name="T8" fmla="*/ 132 w 239"/>
              <a:gd name="T9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117">
                <a:moveTo>
                  <a:pt x="132" y="0"/>
                </a:moveTo>
                <a:lnTo>
                  <a:pt x="132" y="0"/>
                </a:lnTo>
                <a:cubicBezTo>
                  <a:pt x="88" y="27"/>
                  <a:pt x="44" y="54"/>
                  <a:pt x="0" y="80"/>
                </a:cubicBezTo>
                <a:cubicBezTo>
                  <a:pt x="79" y="89"/>
                  <a:pt x="159" y="98"/>
                  <a:pt x="238" y="116"/>
                </a:cubicBezTo>
                <a:cubicBezTo>
                  <a:pt x="203" y="80"/>
                  <a:pt x="168" y="36"/>
                  <a:pt x="13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77">
            <a:extLst>
              <a:ext uri="{FF2B5EF4-FFF2-40B4-BE49-F238E27FC236}">
                <a16:creationId xmlns:a16="http://schemas.microsoft.com/office/drawing/2014/main" id="{BD1768CA-B30D-9742-B1BD-CEA17115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675" y="5519929"/>
            <a:ext cx="2340068" cy="759279"/>
          </a:xfrm>
          <a:custGeom>
            <a:avLst/>
            <a:gdLst>
              <a:gd name="T0" fmla="*/ 2238 w 2487"/>
              <a:gd name="T1" fmla="*/ 0 h 806"/>
              <a:gd name="T2" fmla="*/ 2238 w 2487"/>
              <a:gd name="T3" fmla="*/ 0 h 806"/>
              <a:gd name="T4" fmla="*/ 1070 w 2487"/>
              <a:gd name="T5" fmla="*/ 195 h 806"/>
              <a:gd name="T6" fmla="*/ 619 w 2487"/>
              <a:gd name="T7" fmla="*/ 168 h 806"/>
              <a:gd name="T8" fmla="*/ 0 w 2487"/>
              <a:gd name="T9" fmla="*/ 770 h 806"/>
              <a:gd name="T10" fmla="*/ 548 w 2487"/>
              <a:gd name="T11" fmla="*/ 805 h 806"/>
              <a:gd name="T12" fmla="*/ 548 w 2487"/>
              <a:gd name="T13" fmla="*/ 805 h 806"/>
              <a:gd name="T14" fmla="*/ 1973 w 2487"/>
              <a:gd name="T15" fmla="*/ 584 h 806"/>
              <a:gd name="T16" fmla="*/ 2486 w 2487"/>
              <a:gd name="T17" fmla="*/ 354 h 806"/>
              <a:gd name="T18" fmla="*/ 2238 w 2487"/>
              <a:gd name="T19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7" h="806">
                <a:moveTo>
                  <a:pt x="2238" y="0"/>
                </a:moveTo>
                <a:lnTo>
                  <a:pt x="2238" y="0"/>
                </a:lnTo>
                <a:cubicBezTo>
                  <a:pt x="1893" y="124"/>
                  <a:pt x="1495" y="195"/>
                  <a:pt x="1070" y="195"/>
                </a:cubicBezTo>
                <a:cubicBezTo>
                  <a:pt x="920" y="195"/>
                  <a:pt x="769" y="186"/>
                  <a:pt x="619" y="168"/>
                </a:cubicBezTo>
                <a:cubicBezTo>
                  <a:pt x="327" y="328"/>
                  <a:pt x="106" y="540"/>
                  <a:pt x="0" y="770"/>
                </a:cubicBezTo>
                <a:cubicBezTo>
                  <a:pt x="177" y="788"/>
                  <a:pt x="362" y="805"/>
                  <a:pt x="548" y="805"/>
                </a:cubicBezTo>
                <a:lnTo>
                  <a:pt x="548" y="805"/>
                </a:lnTo>
                <a:cubicBezTo>
                  <a:pt x="1061" y="805"/>
                  <a:pt x="1548" y="717"/>
                  <a:pt x="1973" y="584"/>
                </a:cubicBezTo>
                <a:cubicBezTo>
                  <a:pt x="2159" y="522"/>
                  <a:pt x="2327" y="443"/>
                  <a:pt x="2486" y="354"/>
                </a:cubicBezTo>
                <a:cubicBezTo>
                  <a:pt x="2380" y="248"/>
                  <a:pt x="2291" y="133"/>
                  <a:pt x="2238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78">
            <a:extLst>
              <a:ext uri="{FF2B5EF4-FFF2-40B4-BE49-F238E27FC236}">
                <a16:creationId xmlns:a16="http://schemas.microsoft.com/office/drawing/2014/main" id="{0D49042C-4153-1946-AEEF-9054E1E5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248" y="5362265"/>
            <a:ext cx="684593" cy="493739"/>
          </a:xfrm>
          <a:custGeom>
            <a:avLst/>
            <a:gdLst>
              <a:gd name="T0" fmla="*/ 381 w 727"/>
              <a:gd name="T1" fmla="*/ 0 h 523"/>
              <a:gd name="T2" fmla="*/ 381 w 727"/>
              <a:gd name="T3" fmla="*/ 0 h 523"/>
              <a:gd name="T4" fmla="*/ 0 w 727"/>
              <a:gd name="T5" fmla="*/ 168 h 523"/>
              <a:gd name="T6" fmla="*/ 248 w 727"/>
              <a:gd name="T7" fmla="*/ 522 h 523"/>
              <a:gd name="T8" fmla="*/ 726 w 727"/>
              <a:gd name="T9" fmla="*/ 195 h 523"/>
              <a:gd name="T10" fmla="*/ 619 w 727"/>
              <a:gd name="T11" fmla="*/ 36 h 523"/>
              <a:gd name="T12" fmla="*/ 381 w 727"/>
              <a:gd name="T13" fmla="*/ 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523">
                <a:moveTo>
                  <a:pt x="381" y="0"/>
                </a:moveTo>
                <a:lnTo>
                  <a:pt x="381" y="0"/>
                </a:lnTo>
                <a:cubicBezTo>
                  <a:pt x="266" y="62"/>
                  <a:pt x="142" y="124"/>
                  <a:pt x="0" y="168"/>
                </a:cubicBezTo>
                <a:cubicBezTo>
                  <a:pt x="53" y="301"/>
                  <a:pt x="142" y="416"/>
                  <a:pt x="248" y="522"/>
                </a:cubicBezTo>
                <a:cubicBezTo>
                  <a:pt x="434" y="425"/>
                  <a:pt x="593" y="319"/>
                  <a:pt x="726" y="195"/>
                </a:cubicBezTo>
                <a:cubicBezTo>
                  <a:pt x="690" y="142"/>
                  <a:pt x="655" y="89"/>
                  <a:pt x="619" y="36"/>
                </a:cubicBezTo>
                <a:cubicBezTo>
                  <a:pt x="540" y="18"/>
                  <a:pt x="460" y="9"/>
                  <a:pt x="381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279">
            <a:extLst>
              <a:ext uri="{FF2B5EF4-FFF2-40B4-BE49-F238E27FC236}">
                <a16:creationId xmlns:a16="http://schemas.microsoft.com/office/drawing/2014/main" id="{6A3B95AB-4F71-4549-BAF2-8B9CE8D3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580" y="3229650"/>
            <a:ext cx="4120012" cy="1867075"/>
          </a:xfrm>
          <a:custGeom>
            <a:avLst/>
            <a:gdLst>
              <a:gd name="T0" fmla="*/ 2150 w 4381"/>
              <a:gd name="T1" fmla="*/ 0 h 1983"/>
              <a:gd name="T2" fmla="*/ 2150 w 4381"/>
              <a:gd name="T3" fmla="*/ 0 h 1983"/>
              <a:gd name="T4" fmla="*/ 0 w 4381"/>
              <a:gd name="T5" fmla="*/ 1310 h 1983"/>
              <a:gd name="T6" fmla="*/ 310 w 4381"/>
              <a:gd name="T7" fmla="*/ 1982 h 1983"/>
              <a:gd name="T8" fmla="*/ 2000 w 4381"/>
              <a:gd name="T9" fmla="*/ 1540 h 1983"/>
              <a:gd name="T10" fmla="*/ 3415 w 4381"/>
              <a:gd name="T11" fmla="*/ 1831 h 1983"/>
              <a:gd name="T12" fmla="*/ 4380 w 4381"/>
              <a:gd name="T13" fmla="*/ 1026 h 1983"/>
              <a:gd name="T14" fmla="*/ 4353 w 4381"/>
              <a:gd name="T15" fmla="*/ 991 h 1983"/>
              <a:gd name="T16" fmla="*/ 4282 w 4381"/>
              <a:gd name="T17" fmla="*/ 903 h 1983"/>
              <a:gd name="T18" fmla="*/ 3486 w 4381"/>
              <a:gd name="T19" fmla="*/ 726 h 1983"/>
              <a:gd name="T20" fmla="*/ 2557 w 4381"/>
              <a:gd name="T21" fmla="*/ 195 h 1983"/>
              <a:gd name="T22" fmla="*/ 2407 w 4381"/>
              <a:gd name="T23" fmla="*/ 26 h 1983"/>
              <a:gd name="T24" fmla="*/ 2150 w 4381"/>
              <a:gd name="T25" fmla="*/ 0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1" h="1983">
                <a:moveTo>
                  <a:pt x="2150" y="0"/>
                </a:moveTo>
                <a:lnTo>
                  <a:pt x="2150" y="0"/>
                </a:lnTo>
                <a:cubicBezTo>
                  <a:pt x="956" y="26"/>
                  <a:pt x="0" y="611"/>
                  <a:pt x="0" y="1310"/>
                </a:cubicBezTo>
                <a:cubicBezTo>
                  <a:pt x="0" y="1557"/>
                  <a:pt x="115" y="1787"/>
                  <a:pt x="310" y="1982"/>
                </a:cubicBezTo>
                <a:cubicBezTo>
                  <a:pt x="725" y="1708"/>
                  <a:pt x="1327" y="1540"/>
                  <a:pt x="2000" y="1540"/>
                </a:cubicBezTo>
                <a:cubicBezTo>
                  <a:pt x="2531" y="1540"/>
                  <a:pt x="3026" y="1646"/>
                  <a:pt x="3415" y="1831"/>
                </a:cubicBezTo>
                <a:cubicBezTo>
                  <a:pt x="3548" y="1495"/>
                  <a:pt x="3893" y="1203"/>
                  <a:pt x="4380" y="1026"/>
                </a:cubicBezTo>
                <a:cubicBezTo>
                  <a:pt x="4371" y="1009"/>
                  <a:pt x="4362" y="1000"/>
                  <a:pt x="4353" y="991"/>
                </a:cubicBezTo>
                <a:cubicBezTo>
                  <a:pt x="4327" y="955"/>
                  <a:pt x="4309" y="929"/>
                  <a:pt x="4282" y="903"/>
                </a:cubicBezTo>
                <a:cubicBezTo>
                  <a:pt x="3999" y="867"/>
                  <a:pt x="3734" y="814"/>
                  <a:pt x="3486" y="726"/>
                </a:cubicBezTo>
                <a:cubicBezTo>
                  <a:pt x="3106" y="602"/>
                  <a:pt x="2787" y="416"/>
                  <a:pt x="2557" y="195"/>
                </a:cubicBezTo>
                <a:cubicBezTo>
                  <a:pt x="2504" y="142"/>
                  <a:pt x="2451" y="88"/>
                  <a:pt x="2407" y="26"/>
                </a:cubicBezTo>
                <a:cubicBezTo>
                  <a:pt x="2318" y="18"/>
                  <a:pt x="2238" y="9"/>
                  <a:pt x="215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280">
            <a:extLst>
              <a:ext uri="{FF2B5EF4-FFF2-40B4-BE49-F238E27FC236}">
                <a16:creationId xmlns:a16="http://schemas.microsoft.com/office/drawing/2014/main" id="{AEE1C740-BC38-C04F-92E6-CB57A21A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949" y="4196382"/>
            <a:ext cx="1024816" cy="1091201"/>
          </a:xfrm>
          <a:custGeom>
            <a:avLst/>
            <a:gdLst>
              <a:gd name="T0" fmla="*/ 965 w 1090"/>
              <a:gd name="T1" fmla="*/ 0 h 1160"/>
              <a:gd name="T2" fmla="*/ 965 w 1090"/>
              <a:gd name="T3" fmla="*/ 0 h 1160"/>
              <a:gd name="T4" fmla="*/ 0 w 1090"/>
              <a:gd name="T5" fmla="*/ 805 h 1160"/>
              <a:gd name="T6" fmla="*/ 522 w 1090"/>
              <a:gd name="T7" fmla="*/ 1159 h 1160"/>
              <a:gd name="T8" fmla="*/ 1089 w 1090"/>
              <a:gd name="T9" fmla="*/ 284 h 1160"/>
              <a:gd name="T10" fmla="*/ 1089 w 1090"/>
              <a:gd name="T11" fmla="*/ 248 h 1160"/>
              <a:gd name="T12" fmla="*/ 965 w 1090"/>
              <a:gd name="T13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0" h="1160">
                <a:moveTo>
                  <a:pt x="965" y="0"/>
                </a:moveTo>
                <a:lnTo>
                  <a:pt x="965" y="0"/>
                </a:lnTo>
                <a:cubicBezTo>
                  <a:pt x="478" y="177"/>
                  <a:pt x="133" y="469"/>
                  <a:pt x="0" y="805"/>
                </a:cubicBezTo>
                <a:cubicBezTo>
                  <a:pt x="204" y="903"/>
                  <a:pt x="390" y="1027"/>
                  <a:pt x="522" y="1159"/>
                </a:cubicBezTo>
                <a:cubicBezTo>
                  <a:pt x="876" y="929"/>
                  <a:pt x="1089" y="620"/>
                  <a:pt x="1089" y="284"/>
                </a:cubicBezTo>
                <a:cubicBezTo>
                  <a:pt x="1089" y="275"/>
                  <a:pt x="1089" y="266"/>
                  <a:pt x="1089" y="248"/>
                </a:cubicBezTo>
                <a:cubicBezTo>
                  <a:pt x="1062" y="160"/>
                  <a:pt x="1018" y="80"/>
                  <a:pt x="965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81">
            <a:extLst>
              <a:ext uri="{FF2B5EF4-FFF2-40B4-BE49-F238E27FC236}">
                <a16:creationId xmlns:a16="http://schemas.microsoft.com/office/drawing/2014/main" id="{916B71F5-143D-C04C-A907-FAABCA8C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014" y="4681820"/>
            <a:ext cx="2920936" cy="999924"/>
          </a:xfrm>
          <a:custGeom>
            <a:avLst/>
            <a:gdLst>
              <a:gd name="T0" fmla="*/ 1690 w 3106"/>
              <a:gd name="T1" fmla="*/ 0 h 1062"/>
              <a:gd name="T2" fmla="*/ 1690 w 3106"/>
              <a:gd name="T3" fmla="*/ 0 h 1062"/>
              <a:gd name="T4" fmla="*/ 0 w 3106"/>
              <a:gd name="T5" fmla="*/ 442 h 1062"/>
              <a:gd name="T6" fmla="*/ 1495 w 3106"/>
              <a:gd name="T7" fmla="*/ 1061 h 1062"/>
              <a:gd name="T8" fmla="*/ 3052 w 3106"/>
              <a:gd name="T9" fmla="*/ 699 h 1062"/>
              <a:gd name="T10" fmla="*/ 3061 w 3106"/>
              <a:gd name="T11" fmla="*/ 699 h 1062"/>
              <a:gd name="T12" fmla="*/ 3052 w 3106"/>
              <a:gd name="T13" fmla="*/ 584 h 1062"/>
              <a:gd name="T14" fmla="*/ 3105 w 3106"/>
              <a:gd name="T15" fmla="*/ 291 h 1062"/>
              <a:gd name="T16" fmla="*/ 1690 w 3106"/>
              <a:gd name="T17" fmla="*/ 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6" h="1062">
                <a:moveTo>
                  <a:pt x="1690" y="0"/>
                </a:moveTo>
                <a:lnTo>
                  <a:pt x="1690" y="0"/>
                </a:lnTo>
                <a:cubicBezTo>
                  <a:pt x="1017" y="0"/>
                  <a:pt x="415" y="168"/>
                  <a:pt x="0" y="442"/>
                </a:cubicBezTo>
                <a:cubicBezTo>
                  <a:pt x="327" y="752"/>
                  <a:pt x="858" y="982"/>
                  <a:pt x="1495" y="1061"/>
                </a:cubicBezTo>
                <a:cubicBezTo>
                  <a:pt x="1902" y="840"/>
                  <a:pt x="2451" y="699"/>
                  <a:pt x="3052" y="699"/>
                </a:cubicBezTo>
                <a:cubicBezTo>
                  <a:pt x="3052" y="699"/>
                  <a:pt x="3052" y="699"/>
                  <a:pt x="3061" y="699"/>
                </a:cubicBezTo>
                <a:cubicBezTo>
                  <a:pt x="3052" y="663"/>
                  <a:pt x="3052" y="619"/>
                  <a:pt x="3052" y="584"/>
                </a:cubicBezTo>
                <a:cubicBezTo>
                  <a:pt x="3052" y="486"/>
                  <a:pt x="3070" y="389"/>
                  <a:pt x="3105" y="291"/>
                </a:cubicBezTo>
                <a:cubicBezTo>
                  <a:pt x="2716" y="106"/>
                  <a:pt x="2221" y="0"/>
                  <a:pt x="1690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282">
            <a:extLst>
              <a:ext uri="{FF2B5EF4-FFF2-40B4-BE49-F238E27FC236}">
                <a16:creationId xmlns:a16="http://schemas.microsoft.com/office/drawing/2014/main" id="{24889590-11DF-404E-9F0E-FB3AE0828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161" y="4955658"/>
            <a:ext cx="543525" cy="410758"/>
          </a:xfrm>
          <a:custGeom>
            <a:avLst/>
            <a:gdLst>
              <a:gd name="T0" fmla="*/ 53 w 576"/>
              <a:gd name="T1" fmla="*/ 0 h 435"/>
              <a:gd name="T2" fmla="*/ 53 w 576"/>
              <a:gd name="T3" fmla="*/ 0 h 435"/>
              <a:gd name="T4" fmla="*/ 0 w 576"/>
              <a:gd name="T5" fmla="*/ 293 h 435"/>
              <a:gd name="T6" fmla="*/ 9 w 576"/>
              <a:gd name="T7" fmla="*/ 408 h 435"/>
              <a:gd name="T8" fmla="*/ 443 w 576"/>
              <a:gd name="T9" fmla="*/ 434 h 435"/>
              <a:gd name="T10" fmla="*/ 575 w 576"/>
              <a:gd name="T11" fmla="*/ 354 h 435"/>
              <a:gd name="T12" fmla="*/ 53 w 576"/>
              <a:gd name="T13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" h="435">
                <a:moveTo>
                  <a:pt x="53" y="0"/>
                </a:moveTo>
                <a:lnTo>
                  <a:pt x="53" y="0"/>
                </a:lnTo>
                <a:cubicBezTo>
                  <a:pt x="18" y="98"/>
                  <a:pt x="0" y="195"/>
                  <a:pt x="0" y="293"/>
                </a:cubicBezTo>
                <a:cubicBezTo>
                  <a:pt x="0" y="328"/>
                  <a:pt x="0" y="372"/>
                  <a:pt x="9" y="408"/>
                </a:cubicBezTo>
                <a:cubicBezTo>
                  <a:pt x="160" y="408"/>
                  <a:pt x="301" y="416"/>
                  <a:pt x="443" y="434"/>
                </a:cubicBezTo>
                <a:cubicBezTo>
                  <a:pt x="487" y="408"/>
                  <a:pt x="531" y="381"/>
                  <a:pt x="575" y="354"/>
                </a:cubicBezTo>
                <a:cubicBezTo>
                  <a:pt x="443" y="222"/>
                  <a:pt x="257" y="98"/>
                  <a:pt x="5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283">
            <a:extLst>
              <a:ext uri="{FF2B5EF4-FFF2-40B4-BE49-F238E27FC236}">
                <a16:creationId xmlns:a16="http://schemas.microsoft.com/office/drawing/2014/main" id="{C5F619AC-761B-0D47-8BF9-055028A7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43" y="5337371"/>
            <a:ext cx="1522705" cy="365117"/>
          </a:xfrm>
          <a:custGeom>
            <a:avLst/>
            <a:gdLst>
              <a:gd name="T0" fmla="*/ 1557 w 1620"/>
              <a:gd name="T1" fmla="*/ 0 h 390"/>
              <a:gd name="T2" fmla="*/ 1557 w 1620"/>
              <a:gd name="T3" fmla="*/ 0 h 390"/>
              <a:gd name="T4" fmla="*/ 0 w 1620"/>
              <a:gd name="T5" fmla="*/ 362 h 390"/>
              <a:gd name="T6" fmla="*/ 451 w 1620"/>
              <a:gd name="T7" fmla="*/ 389 h 390"/>
              <a:gd name="T8" fmla="*/ 1619 w 1620"/>
              <a:gd name="T9" fmla="*/ 194 h 390"/>
              <a:gd name="T10" fmla="*/ 1566 w 1620"/>
              <a:gd name="T11" fmla="*/ 0 h 390"/>
              <a:gd name="T12" fmla="*/ 1557 w 1620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0" h="390">
                <a:moveTo>
                  <a:pt x="1557" y="0"/>
                </a:moveTo>
                <a:lnTo>
                  <a:pt x="1557" y="0"/>
                </a:lnTo>
                <a:cubicBezTo>
                  <a:pt x="956" y="0"/>
                  <a:pt x="407" y="141"/>
                  <a:pt x="0" y="362"/>
                </a:cubicBezTo>
                <a:cubicBezTo>
                  <a:pt x="150" y="380"/>
                  <a:pt x="301" y="389"/>
                  <a:pt x="451" y="389"/>
                </a:cubicBezTo>
                <a:cubicBezTo>
                  <a:pt x="876" y="389"/>
                  <a:pt x="1274" y="318"/>
                  <a:pt x="1619" y="194"/>
                </a:cubicBezTo>
                <a:cubicBezTo>
                  <a:pt x="1593" y="132"/>
                  <a:pt x="1575" y="70"/>
                  <a:pt x="1566" y="0"/>
                </a:cubicBezTo>
                <a:cubicBezTo>
                  <a:pt x="1557" y="0"/>
                  <a:pt x="1557" y="0"/>
                  <a:pt x="155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84">
            <a:extLst>
              <a:ext uri="{FF2B5EF4-FFF2-40B4-BE49-F238E27FC236}">
                <a16:creationId xmlns:a16="http://schemas.microsoft.com/office/drawing/2014/main" id="{E8F5D71A-0CD0-4644-9220-A5E5D7636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459" y="5337371"/>
            <a:ext cx="410755" cy="182558"/>
          </a:xfrm>
          <a:custGeom>
            <a:avLst/>
            <a:gdLst>
              <a:gd name="T0" fmla="*/ 0 w 435"/>
              <a:gd name="T1" fmla="*/ 0 h 195"/>
              <a:gd name="T2" fmla="*/ 0 w 435"/>
              <a:gd name="T3" fmla="*/ 0 h 195"/>
              <a:gd name="T4" fmla="*/ 53 w 435"/>
              <a:gd name="T5" fmla="*/ 194 h 195"/>
              <a:gd name="T6" fmla="*/ 434 w 435"/>
              <a:gd name="T7" fmla="*/ 26 h 195"/>
              <a:gd name="T8" fmla="*/ 0 w 435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195">
                <a:moveTo>
                  <a:pt x="0" y="0"/>
                </a:moveTo>
                <a:lnTo>
                  <a:pt x="0" y="0"/>
                </a:lnTo>
                <a:cubicBezTo>
                  <a:pt x="9" y="70"/>
                  <a:pt x="27" y="132"/>
                  <a:pt x="53" y="194"/>
                </a:cubicBezTo>
                <a:cubicBezTo>
                  <a:pt x="195" y="150"/>
                  <a:pt x="319" y="88"/>
                  <a:pt x="434" y="26"/>
                </a:cubicBezTo>
                <a:cubicBezTo>
                  <a:pt x="292" y="8"/>
                  <a:pt x="151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285">
            <a:extLst>
              <a:ext uri="{FF2B5EF4-FFF2-40B4-BE49-F238E27FC236}">
                <a16:creationId xmlns:a16="http://schemas.microsoft.com/office/drawing/2014/main" id="{0BF333C4-5387-0442-BCF0-8AC887F6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290" y="3105178"/>
            <a:ext cx="3389780" cy="2854551"/>
          </a:xfrm>
          <a:custGeom>
            <a:avLst/>
            <a:gdLst>
              <a:gd name="T0" fmla="*/ 2955 w 3602"/>
              <a:gd name="T1" fmla="*/ 0 h 3036"/>
              <a:gd name="T2" fmla="*/ 2955 w 3602"/>
              <a:gd name="T3" fmla="*/ 0 h 3036"/>
              <a:gd name="T4" fmla="*/ 876 w 3602"/>
              <a:gd name="T5" fmla="*/ 496 h 3036"/>
              <a:gd name="T6" fmla="*/ 239 w 3602"/>
              <a:gd name="T7" fmla="*/ 1053 h 3036"/>
              <a:gd name="T8" fmla="*/ 62 w 3602"/>
              <a:gd name="T9" fmla="*/ 1381 h 3036"/>
              <a:gd name="T10" fmla="*/ 0 w 3602"/>
              <a:gd name="T11" fmla="*/ 1743 h 3036"/>
              <a:gd name="T12" fmla="*/ 62 w 3602"/>
              <a:gd name="T13" fmla="*/ 2097 h 3036"/>
              <a:gd name="T14" fmla="*/ 442 w 3602"/>
              <a:gd name="T15" fmla="*/ 2655 h 3036"/>
              <a:gd name="T16" fmla="*/ 964 w 3602"/>
              <a:gd name="T17" fmla="*/ 3035 h 3036"/>
              <a:gd name="T18" fmla="*/ 964 w 3602"/>
              <a:gd name="T19" fmla="*/ 2982 h 3036"/>
              <a:gd name="T20" fmla="*/ 964 w 3602"/>
              <a:gd name="T21" fmla="*/ 2903 h 3036"/>
              <a:gd name="T22" fmla="*/ 938 w 3602"/>
              <a:gd name="T23" fmla="*/ 2885 h 3036"/>
              <a:gd name="T24" fmla="*/ 336 w 3602"/>
              <a:gd name="T25" fmla="*/ 2363 h 3036"/>
              <a:gd name="T26" fmla="*/ 177 w 3602"/>
              <a:gd name="T27" fmla="*/ 2062 h 3036"/>
              <a:gd name="T28" fmla="*/ 124 w 3602"/>
              <a:gd name="T29" fmla="*/ 1743 h 3036"/>
              <a:gd name="T30" fmla="*/ 177 w 3602"/>
              <a:gd name="T31" fmla="*/ 1425 h 3036"/>
              <a:gd name="T32" fmla="*/ 522 w 3602"/>
              <a:gd name="T33" fmla="*/ 912 h 3036"/>
              <a:gd name="T34" fmla="*/ 1531 w 3602"/>
              <a:gd name="T35" fmla="*/ 336 h 3036"/>
              <a:gd name="T36" fmla="*/ 2955 w 3602"/>
              <a:gd name="T37" fmla="*/ 115 h 3036"/>
              <a:gd name="T38" fmla="*/ 2955 w 3602"/>
              <a:gd name="T39" fmla="*/ 115 h 3036"/>
              <a:gd name="T40" fmla="*/ 3371 w 3602"/>
              <a:gd name="T41" fmla="*/ 133 h 3036"/>
              <a:gd name="T42" fmla="*/ 3477 w 3602"/>
              <a:gd name="T43" fmla="*/ 133 h 3036"/>
              <a:gd name="T44" fmla="*/ 3601 w 3602"/>
              <a:gd name="T45" fmla="*/ 133 h 3036"/>
              <a:gd name="T46" fmla="*/ 3539 w 3602"/>
              <a:gd name="T47" fmla="*/ 27 h 3036"/>
              <a:gd name="T48" fmla="*/ 2955 w 3602"/>
              <a:gd name="T49" fmla="*/ 0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2" h="3036">
                <a:moveTo>
                  <a:pt x="2955" y="0"/>
                </a:moveTo>
                <a:lnTo>
                  <a:pt x="2955" y="0"/>
                </a:lnTo>
                <a:cubicBezTo>
                  <a:pt x="2150" y="0"/>
                  <a:pt x="1416" y="186"/>
                  <a:pt x="876" y="496"/>
                </a:cubicBezTo>
                <a:cubicBezTo>
                  <a:pt x="610" y="655"/>
                  <a:pt x="398" y="841"/>
                  <a:pt x="239" y="1053"/>
                </a:cubicBezTo>
                <a:cubicBezTo>
                  <a:pt x="168" y="1159"/>
                  <a:pt x="106" y="1266"/>
                  <a:pt x="62" y="1381"/>
                </a:cubicBezTo>
                <a:cubicBezTo>
                  <a:pt x="26" y="1496"/>
                  <a:pt x="0" y="1620"/>
                  <a:pt x="0" y="1743"/>
                </a:cubicBezTo>
                <a:cubicBezTo>
                  <a:pt x="0" y="1867"/>
                  <a:pt x="26" y="1982"/>
                  <a:pt x="62" y="2097"/>
                </a:cubicBezTo>
                <a:cubicBezTo>
                  <a:pt x="133" y="2301"/>
                  <a:pt x="265" y="2487"/>
                  <a:pt x="442" y="2655"/>
                </a:cubicBezTo>
                <a:cubicBezTo>
                  <a:pt x="584" y="2796"/>
                  <a:pt x="761" y="2920"/>
                  <a:pt x="964" y="3035"/>
                </a:cubicBezTo>
                <a:cubicBezTo>
                  <a:pt x="964" y="3017"/>
                  <a:pt x="964" y="3000"/>
                  <a:pt x="964" y="2982"/>
                </a:cubicBezTo>
                <a:cubicBezTo>
                  <a:pt x="964" y="2955"/>
                  <a:pt x="964" y="2929"/>
                  <a:pt x="964" y="2903"/>
                </a:cubicBezTo>
                <a:cubicBezTo>
                  <a:pt x="956" y="2894"/>
                  <a:pt x="947" y="2885"/>
                  <a:pt x="938" y="2885"/>
                </a:cubicBezTo>
                <a:cubicBezTo>
                  <a:pt x="681" y="2734"/>
                  <a:pt x="478" y="2557"/>
                  <a:pt x="336" y="2363"/>
                </a:cubicBezTo>
                <a:cubicBezTo>
                  <a:pt x="265" y="2265"/>
                  <a:pt x="212" y="2168"/>
                  <a:pt x="177" y="2062"/>
                </a:cubicBezTo>
                <a:cubicBezTo>
                  <a:pt x="142" y="1956"/>
                  <a:pt x="124" y="1850"/>
                  <a:pt x="124" y="1743"/>
                </a:cubicBezTo>
                <a:cubicBezTo>
                  <a:pt x="124" y="1628"/>
                  <a:pt x="142" y="1522"/>
                  <a:pt x="177" y="1425"/>
                </a:cubicBezTo>
                <a:cubicBezTo>
                  <a:pt x="239" y="1239"/>
                  <a:pt x="363" y="1071"/>
                  <a:pt x="522" y="912"/>
                </a:cubicBezTo>
                <a:cubicBezTo>
                  <a:pt x="770" y="673"/>
                  <a:pt x="1115" y="478"/>
                  <a:pt x="1531" y="336"/>
                </a:cubicBezTo>
                <a:cubicBezTo>
                  <a:pt x="1955" y="195"/>
                  <a:pt x="2433" y="115"/>
                  <a:pt x="2955" y="115"/>
                </a:cubicBezTo>
                <a:lnTo>
                  <a:pt x="2955" y="115"/>
                </a:lnTo>
                <a:cubicBezTo>
                  <a:pt x="3097" y="115"/>
                  <a:pt x="3238" y="124"/>
                  <a:pt x="3371" y="133"/>
                </a:cubicBezTo>
                <a:cubicBezTo>
                  <a:pt x="3406" y="133"/>
                  <a:pt x="3442" y="133"/>
                  <a:pt x="3477" y="133"/>
                </a:cubicBezTo>
                <a:cubicBezTo>
                  <a:pt x="3521" y="133"/>
                  <a:pt x="3557" y="133"/>
                  <a:pt x="3601" y="133"/>
                </a:cubicBezTo>
                <a:cubicBezTo>
                  <a:pt x="3583" y="98"/>
                  <a:pt x="3557" y="62"/>
                  <a:pt x="3539" y="27"/>
                </a:cubicBezTo>
                <a:cubicBezTo>
                  <a:pt x="3344" y="9"/>
                  <a:pt x="3150" y="0"/>
                  <a:pt x="295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286">
            <a:extLst>
              <a:ext uri="{FF2B5EF4-FFF2-40B4-BE49-F238E27FC236}">
                <a16:creationId xmlns:a16="http://schemas.microsoft.com/office/drawing/2014/main" id="{AF7E17C6-ADF2-D74B-A92E-7DE3365D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418" y="4748205"/>
            <a:ext cx="402460" cy="726086"/>
          </a:xfrm>
          <a:custGeom>
            <a:avLst/>
            <a:gdLst>
              <a:gd name="T0" fmla="*/ 425 w 426"/>
              <a:gd name="T1" fmla="*/ 0 h 771"/>
              <a:gd name="T2" fmla="*/ 425 w 426"/>
              <a:gd name="T3" fmla="*/ 0 h 771"/>
              <a:gd name="T4" fmla="*/ 372 w 426"/>
              <a:gd name="T5" fmla="*/ 0 h 771"/>
              <a:gd name="T6" fmla="*/ 310 w 426"/>
              <a:gd name="T7" fmla="*/ 0 h 771"/>
              <a:gd name="T8" fmla="*/ 257 w 426"/>
              <a:gd name="T9" fmla="*/ 319 h 771"/>
              <a:gd name="T10" fmla="*/ 0 w 426"/>
              <a:gd name="T11" fmla="*/ 735 h 771"/>
              <a:gd name="T12" fmla="*/ 124 w 426"/>
              <a:gd name="T13" fmla="*/ 770 h 771"/>
              <a:gd name="T14" fmla="*/ 195 w 426"/>
              <a:gd name="T15" fmla="*/ 691 h 771"/>
              <a:gd name="T16" fmla="*/ 363 w 426"/>
              <a:gd name="T17" fmla="*/ 354 h 771"/>
              <a:gd name="T18" fmla="*/ 425 w 426"/>
              <a:gd name="T19" fmla="*/ 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6" h="771">
                <a:moveTo>
                  <a:pt x="425" y="0"/>
                </a:moveTo>
                <a:lnTo>
                  <a:pt x="425" y="0"/>
                </a:lnTo>
                <a:cubicBezTo>
                  <a:pt x="372" y="0"/>
                  <a:pt x="372" y="0"/>
                  <a:pt x="372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107"/>
                  <a:pt x="292" y="213"/>
                  <a:pt x="257" y="319"/>
                </a:cubicBezTo>
                <a:cubicBezTo>
                  <a:pt x="203" y="469"/>
                  <a:pt x="115" y="602"/>
                  <a:pt x="0" y="735"/>
                </a:cubicBezTo>
                <a:cubicBezTo>
                  <a:pt x="44" y="744"/>
                  <a:pt x="88" y="761"/>
                  <a:pt x="124" y="770"/>
                </a:cubicBezTo>
                <a:cubicBezTo>
                  <a:pt x="150" y="744"/>
                  <a:pt x="168" y="717"/>
                  <a:pt x="195" y="691"/>
                </a:cubicBezTo>
                <a:cubicBezTo>
                  <a:pt x="265" y="584"/>
                  <a:pt x="327" y="469"/>
                  <a:pt x="363" y="354"/>
                </a:cubicBezTo>
                <a:cubicBezTo>
                  <a:pt x="407" y="239"/>
                  <a:pt x="425" y="124"/>
                  <a:pt x="425" y="0"/>
                </a:cubicBezTo>
              </a:path>
            </a:pathLst>
          </a:custGeom>
          <a:solidFill>
            <a:srgbClr val="F3F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287">
            <a:extLst>
              <a:ext uri="{FF2B5EF4-FFF2-40B4-BE49-F238E27FC236}">
                <a16:creationId xmlns:a16="http://schemas.microsoft.com/office/drawing/2014/main" id="{2E40503E-D363-C74D-9916-8EB331AB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840" y="5436948"/>
            <a:ext cx="215751" cy="215751"/>
          </a:xfrm>
          <a:custGeom>
            <a:avLst/>
            <a:gdLst>
              <a:gd name="T0" fmla="*/ 106 w 231"/>
              <a:gd name="T1" fmla="*/ 0 h 231"/>
              <a:gd name="T2" fmla="*/ 106 w 231"/>
              <a:gd name="T3" fmla="*/ 0 h 231"/>
              <a:gd name="T4" fmla="*/ 17 w 231"/>
              <a:gd name="T5" fmla="*/ 97 h 231"/>
              <a:gd name="T6" fmla="*/ 0 w 231"/>
              <a:gd name="T7" fmla="*/ 115 h 231"/>
              <a:gd name="T8" fmla="*/ 44 w 231"/>
              <a:gd name="T9" fmla="*/ 230 h 231"/>
              <a:gd name="T10" fmla="*/ 230 w 231"/>
              <a:gd name="T11" fmla="*/ 35 h 231"/>
              <a:gd name="T12" fmla="*/ 106 w 231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" h="231">
                <a:moveTo>
                  <a:pt x="106" y="0"/>
                </a:moveTo>
                <a:lnTo>
                  <a:pt x="106" y="0"/>
                </a:lnTo>
                <a:cubicBezTo>
                  <a:pt x="79" y="35"/>
                  <a:pt x="44" y="62"/>
                  <a:pt x="17" y="97"/>
                </a:cubicBezTo>
                <a:cubicBezTo>
                  <a:pt x="9" y="97"/>
                  <a:pt x="0" y="106"/>
                  <a:pt x="0" y="115"/>
                </a:cubicBezTo>
                <a:cubicBezTo>
                  <a:pt x="17" y="150"/>
                  <a:pt x="35" y="186"/>
                  <a:pt x="44" y="230"/>
                </a:cubicBezTo>
                <a:cubicBezTo>
                  <a:pt x="115" y="168"/>
                  <a:pt x="177" y="106"/>
                  <a:pt x="230" y="35"/>
                </a:cubicBezTo>
                <a:cubicBezTo>
                  <a:pt x="194" y="26"/>
                  <a:pt x="150" y="9"/>
                  <a:pt x="106" y="0"/>
                </a:cubicBezTo>
              </a:path>
            </a:pathLst>
          </a:custGeom>
          <a:solidFill>
            <a:srgbClr val="F5FC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288">
            <a:extLst>
              <a:ext uri="{FF2B5EF4-FFF2-40B4-BE49-F238E27FC236}">
                <a16:creationId xmlns:a16="http://schemas.microsoft.com/office/drawing/2014/main" id="{AC47AF24-7CD8-1E45-ABA8-B3E58532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935" y="5839408"/>
            <a:ext cx="1356740" cy="514483"/>
          </a:xfrm>
          <a:custGeom>
            <a:avLst/>
            <a:gdLst>
              <a:gd name="T0" fmla="*/ 0 w 1444"/>
              <a:gd name="T1" fmla="*/ 0 h 549"/>
              <a:gd name="T2" fmla="*/ 0 w 1444"/>
              <a:gd name="T3" fmla="*/ 0 h 549"/>
              <a:gd name="T4" fmla="*/ 0 w 1444"/>
              <a:gd name="T5" fmla="*/ 79 h 549"/>
              <a:gd name="T6" fmla="*/ 0 w 1444"/>
              <a:gd name="T7" fmla="*/ 132 h 549"/>
              <a:gd name="T8" fmla="*/ 531 w 1444"/>
              <a:gd name="T9" fmla="*/ 353 h 549"/>
              <a:gd name="T10" fmla="*/ 1398 w 1444"/>
              <a:gd name="T11" fmla="*/ 548 h 549"/>
              <a:gd name="T12" fmla="*/ 1443 w 1444"/>
              <a:gd name="T13" fmla="*/ 433 h 549"/>
              <a:gd name="T14" fmla="*/ 0 w 1444"/>
              <a:gd name="T15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4" h="549">
                <a:moveTo>
                  <a:pt x="0" y="0"/>
                </a:moveTo>
                <a:lnTo>
                  <a:pt x="0" y="0"/>
                </a:lnTo>
                <a:cubicBezTo>
                  <a:pt x="0" y="26"/>
                  <a:pt x="0" y="52"/>
                  <a:pt x="0" y="79"/>
                </a:cubicBezTo>
                <a:cubicBezTo>
                  <a:pt x="0" y="97"/>
                  <a:pt x="0" y="114"/>
                  <a:pt x="0" y="132"/>
                </a:cubicBezTo>
                <a:cubicBezTo>
                  <a:pt x="160" y="212"/>
                  <a:pt x="346" y="291"/>
                  <a:pt x="531" y="353"/>
                </a:cubicBezTo>
                <a:cubicBezTo>
                  <a:pt x="797" y="442"/>
                  <a:pt x="1089" y="513"/>
                  <a:pt x="1398" y="548"/>
                </a:cubicBezTo>
                <a:cubicBezTo>
                  <a:pt x="1407" y="513"/>
                  <a:pt x="1425" y="468"/>
                  <a:pt x="1443" y="433"/>
                </a:cubicBezTo>
                <a:cubicBezTo>
                  <a:pt x="885" y="371"/>
                  <a:pt x="390" y="212"/>
                  <a:pt x="0" y="0"/>
                </a:cubicBezTo>
              </a:path>
            </a:pathLst>
          </a:custGeom>
          <a:solidFill>
            <a:srgbClr val="F3F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289">
            <a:extLst>
              <a:ext uri="{FF2B5EF4-FFF2-40B4-BE49-F238E27FC236}">
                <a16:creationId xmlns:a16="http://schemas.microsoft.com/office/drawing/2014/main" id="{52AA2961-E957-204F-94EA-78876E77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184" y="5851854"/>
            <a:ext cx="2472838" cy="535230"/>
          </a:xfrm>
          <a:custGeom>
            <a:avLst/>
            <a:gdLst>
              <a:gd name="T0" fmla="*/ 2531 w 2629"/>
              <a:gd name="T1" fmla="*/ 0 h 567"/>
              <a:gd name="T2" fmla="*/ 2531 w 2629"/>
              <a:gd name="T3" fmla="*/ 0 h 567"/>
              <a:gd name="T4" fmla="*/ 2018 w 2629"/>
              <a:gd name="T5" fmla="*/ 230 h 567"/>
              <a:gd name="T6" fmla="*/ 593 w 2629"/>
              <a:gd name="T7" fmla="*/ 451 h 567"/>
              <a:gd name="T8" fmla="*/ 593 w 2629"/>
              <a:gd name="T9" fmla="*/ 451 h 567"/>
              <a:gd name="T10" fmla="*/ 45 w 2629"/>
              <a:gd name="T11" fmla="*/ 416 h 567"/>
              <a:gd name="T12" fmla="*/ 0 w 2629"/>
              <a:gd name="T13" fmla="*/ 531 h 567"/>
              <a:gd name="T14" fmla="*/ 540 w 2629"/>
              <a:gd name="T15" fmla="*/ 566 h 567"/>
              <a:gd name="T16" fmla="*/ 1903 w 2629"/>
              <a:gd name="T17" fmla="*/ 372 h 567"/>
              <a:gd name="T18" fmla="*/ 1956 w 2629"/>
              <a:gd name="T19" fmla="*/ 372 h 567"/>
              <a:gd name="T20" fmla="*/ 2628 w 2629"/>
              <a:gd name="T21" fmla="*/ 89 h 567"/>
              <a:gd name="T22" fmla="*/ 2531 w 2629"/>
              <a:gd name="T23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9" h="567">
                <a:moveTo>
                  <a:pt x="2531" y="0"/>
                </a:moveTo>
                <a:lnTo>
                  <a:pt x="2531" y="0"/>
                </a:lnTo>
                <a:cubicBezTo>
                  <a:pt x="2372" y="89"/>
                  <a:pt x="2204" y="168"/>
                  <a:pt x="2018" y="230"/>
                </a:cubicBezTo>
                <a:cubicBezTo>
                  <a:pt x="1593" y="363"/>
                  <a:pt x="1106" y="451"/>
                  <a:pt x="593" y="451"/>
                </a:cubicBezTo>
                <a:lnTo>
                  <a:pt x="593" y="451"/>
                </a:lnTo>
                <a:cubicBezTo>
                  <a:pt x="407" y="451"/>
                  <a:pt x="222" y="434"/>
                  <a:pt x="45" y="416"/>
                </a:cubicBezTo>
                <a:cubicBezTo>
                  <a:pt x="27" y="451"/>
                  <a:pt x="9" y="496"/>
                  <a:pt x="0" y="531"/>
                </a:cubicBezTo>
                <a:cubicBezTo>
                  <a:pt x="177" y="549"/>
                  <a:pt x="354" y="566"/>
                  <a:pt x="540" y="566"/>
                </a:cubicBezTo>
                <a:cubicBezTo>
                  <a:pt x="947" y="443"/>
                  <a:pt x="1416" y="372"/>
                  <a:pt x="1903" y="372"/>
                </a:cubicBezTo>
                <a:cubicBezTo>
                  <a:pt x="1921" y="372"/>
                  <a:pt x="1938" y="372"/>
                  <a:pt x="1956" y="372"/>
                </a:cubicBezTo>
                <a:cubicBezTo>
                  <a:pt x="2204" y="292"/>
                  <a:pt x="2425" y="195"/>
                  <a:pt x="2628" y="89"/>
                </a:cubicBezTo>
                <a:cubicBezTo>
                  <a:pt x="2593" y="62"/>
                  <a:pt x="2566" y="35"/>
                  <a:pt x="2531" y="0"/>
                </a:cubicBezTo>
              </a:path>
            </a:pathLst>
          </a:custGeom>
          <a:solidFill>
            <a:srgbClr val="F2FA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290">
            <a:extLst>
              <a:ext uri="{FF2B5EF4-FFF2-40B4-BE49-F238E27FC236}">
                <a16:creationId xmlns:a16="http://schemas.microsoft.com/office/drawing/2014/main" id="{C885A3BB-1414-DA48-89F0-993F65B4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595" y="5544824"/>
            <a:ext cx="493736" cy="394162"/>
          </a:xfrm>
          <a:custGeom>
            <a:avLst/>
            <a:gdLst>
              <a:gd name="T0" fmla="*/ 478 w 523"/>
              <a:gd name="T1" fmla="*/ 0 h 417"/>
              <a:gd name="T2" fmla="*/ 478 w 523"/>
              <a:gd name="T3" fmla="*/ 0 h 417"/>
              <a:gd name="T4" fmla="*/ 0 w 523"/>
              <a:gd name="T5" fmla="*/ 327 h 417"/>
              <a:gd name="T6" fmla="*/ 97 w 523"/>
              <a:gd name="T7" fmla="*/ 416 h 417"/>
              <a:gd name="T8" fmla="*/ 133 w 523"/>
              <a:gd name="T9" fmla="*/ 389 h 417"/>
              <a:gd name="T10" fmla="*/ 522 w 523"/>
              <a:gd name="T11" fmla="*/ 115 h 417"/>
              <a:gd name="T12" fmla="*/ 478 w 523"/>
              <a:gd name="T13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3" h="417">
                <a:moveTo>
                  <a:pt x="478" y="0"/>
                </a:moveTo>
                <a:lnTo>
                  <a:pt x="478" y="0"/>
                </a:lnTo>
                <a:cubicBezTo>
                  <a:pt x="345" y="124"/>
                  <a:pt x="186" y="230"/>
                  <a:pt x="0" y="327"/>
                </a:cubicBezTo>
                <a:cubicBezTo>
                  <a:pt x="35" y="362"/>
                  <a:pt x="62" y="389"/>
                  <a:pt x="97" y="416"/>
                </a:cubicBezTo>
                <a:cubicBezTo>
                  <a:pt x="106" y="407"/>
                  <a:pt x="124" y="398"/>
                  <a:pt x="133" y="389"/>
                </a:cubicBezTo>
                <a:cubicBezTo>
                  <a:pt x="283" y="310"/>
                  <a:pt x="416" y="212"/>
                  <a:pt x="522" y="115"/>
                </a:cubicBezTo>
                <a:cubicBezTo>
                  <a:pt x="513" y="71"/>
                  <a:pt x="495" y="35"/>
                  <a:pt x="478" y="0"/>
                </a:cubicBezTo>
              </a:path>
            </a:pathLst>
          </a:custGeom>
          <a:solidFill>
            <a:srgbClr val="F1FA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291">
            <a:extLst>
              <a:ext uri="{FF2B5EF4-FFF2-40B4-BE49-F238E27FC236}">
                <a16:creationId xmlns:a16="http://schemas.microsoft.com/office/drawing/2014/main" id="{ECEB4C88-53A6-C348-A101-250BD177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369" y="6204525"/>
            <a:ext cx="1331848" cy="182558"/>
          </a:xfrm>
          <a:custGeom>
            <a:avLst/>
            <a:gdLst>
              <a:gd name="T0" fmla="*/ 1363 w 1417"/>
              <a:gd name="T1" fmla="*/ 0 h 195"/>
              <a:gd name="T2" fmla="*/ 1363 w 1417"/>
              <a:gd name="T3" fmla="*/ 0 h 195"/>
              <a:gd name="T4" fmla="*/ 0 w 1417"/>
              <a:gd name="T5" fmla="*/ 194 h 195"/>
              <a:gd name="T6" fmla="*/ 53 w 1417"/>
              <a:gd name="T7" fmla="*/ 194 h 195"/>
              <a:gd name="T8" fmla="*/ 1416 w 1417"/>
              <a:gd name="T9" fmla="*/ 0 h 195"/>
              <a:gd name="T10" fmla="*/ 1363 w 1417"/>
              <a:gd name="T11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7" h="195">
                <a:moveTo>
                  <a:pt x="1363" y="0"/>
                </a:moveTo>
                <a:lnTo>
                  <a:pt x="1363" y="0"/>
                </a:lnTo>
                <a:cubicBezTo>
                  <a:pt x="876" y="0"/>
                  <a:pt x="407" y="71"/>
                  <a:pt x="0" y="194"/>
                </a:cubicBezTo>
                <a:cubicBezTo>
                  <a:pt x="18" y="194"/>
                  <a:pt x="36" y="194"/>
                  <a:pt x="53" y="194"/>
                </a:cubicBezTo>
                <a:cubicBezTo>
                  <a:pt x="549" y="194"/>
                  <a:pt x="1009" y="124"/>
                  <a:pt x="1416" y="0"/>
                </a:cubicBezTo>
                <a:cubicBezTo>
                  <a:pt x="1398" y="0"/>
                  <a:pt x="1381" y="0"/>
                  <a:pt x="1363" y="0"/>
                </a:cubicBezTo>
              </a:path>
            </a:pathLst>
          </a:custGeom>
          <a:solidFill>
            <a:srgbClr val="FC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292">
            <a:extLst>
              <a:ext uri="{FF2B5EF4-FFF2-40B4-BE49-F238E27FC236}">
                <a16:creationId xmlns:a16="http://schemas.microsoft.com/office/drawing/2014/main" id="{641FFF5F-6A7F-9D42-B041-33E2FE7EF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486" y="4088506"/>
            <a:ext cx="82981" cy="82981"/>
          </a:xfrm>
          <a:custGeom>
            <a:avLst/>
            <a:gdLst>
              <a:gd name="T0" fmla="*/ 0 w 90"/>
              <a:gd name="T1" fmla="*/ 0 h 90"/>
              <a:gd name="T2" fmla="*/ 0 w 90"/>
              <a:gd name="T3" fmla="*/ 0 h 90"/>
              <a:gd name="T4" fmla="*/ 36 w 90"/>
              <a:gd name="T5" fmla="*/ 89 h 90"/>
              <a:gd name="T6" fmla="*/ 89 w 90"/>
              <a:gd name="T7" fmla="*/ 71 h 90"/>
              <a:gd name="T8" fmla="*/ 36 w 90"/>
              <a:gd name="T9" fmla="*/ 9 h 90"/>
              <a:gd name="T10" fmla="*/ 0 w 90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0">
                <a:moveTo>
                  <a:pt x="0" y="0"/>
                </a:moveTo>
                <a:lnTo>
                  <a:pt x="0" y="0"/>
                </a:lnTo>
                <a:cubicBezTo>
                  <a:pt x="9" y="27"/>
                  <a:pt x="27" y="62"/>
                  <a:pt x="36" y="89"/>
                </a:cubicBezTo>
                <a:cubicBezTo>
                  <a:pt x="53" y="80"/>
                  <a:pt x="71" y="80"/>
                  <a:pt x="89" y="71"/>
                </a:cubicBezTo>
                <a:cubicBezTo>
                  <a:pt x="71" y="44"/>
                  <a:pt x="53" y="27"/>
                  <a:pt x="36" y="9"/>
                </a:cubicBezTo>
                <a:cubicBezTo>
                  <a:pt x="27" y="0"/>
                  <a:pt x="9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293">
            <a:extLst>
              <a:ext uri="{FF2B5EF4-FFF2-40B4-BE49-F238E27FC236}">
                <a16:creationId xmlns:a16="http://schemas.microsoft.com/office/drawing/2014/main" id="{D3AFDAC2-6F71-1B4A-97F4-768B2F3BB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678" y="4154891"/>
            <a:ext cx="224049" cy="593314"/>
          </a:xfrm>
          <a:custGeom>
            <a:avLst/>
            <a:gdLst>
              <a:gd name="T0" fmla="*/ 239 w 240"/>
              <a:gd name="T1" fmla="*/ 628 h 629"/>
              <a:gd name="T2" fmla="*/ 239 w 240"/>
              <a:gd name="T3" fmla="*/ 628 h 629"/>
              <a:gd name="T4" fmla="*/ 239 w 240"/>
              <a:gd name="T5" fmla="*/ 628 h 629"/>
              <a:gd name="T6" fmla="*/ 239 w 240"/>
              <a:gd name="T7" fmla="*/ 628 h 629"/>
              <a:gd name="T8" fmla="*/ 53 w 240"/>
              <a:gd name="T9" fmla="*/ 0 h 629"/>
              <a:gd name="T10" fmla="*/ 53 w 240"/>
              <a:gd name="T11" fmla="*/ 0 h 629"/>
              <a:gd name="T12" fmla="*/ 0 w 240"/>
              <a:gd name="T13" fmla="*/ 18 h 629"/>
              <a:gd name="T14" fmla="*/ 62 w 240"/>
              <a:gd name="T15" fmla="*/ 292 h 629"/>
              <a:gd name="T16" fmla="*/ 71 w 240"/>
              <a:gd name="T17" fmla="*/ 310 h 629"/>
              <a:gd name="T18" fmla="*/ 124 w 240"/>
              <a:gd name="T19" fmla="*/ 628 h 629"/>
              <a:gd name="T20" fmla="*/ 186 w 240"/>
              <a:gd name="T21" fmla="*/ 628 h 629"/>
              <a:gd name="T22" fmla="*/ 239 w 240"/>
              <a:gd name="T23" fmla="*/ 628 h 629"/>
              <a:gd name="T24" fmla="*/ 239 w 240"/>
              <a:gd name="T25" fmla="*/ 628 h 629"/>
              <a:gd name="T26" fmla="*/ 177 w 240"/>
              <a:gd name="T27" fmla="*/ 266 h 629"/>
              <a:gd name="T28" fmla="*/ 53 w 240"/>
              <a:gd name="T29" fmla="*/ 0 h 629"/>
              <a:gd name="T30" fmla="*/ 239 w 240"/>
              <a:gd name="T31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0" h="629">
                <a:moveTo>
                  <a:pt x="239" y="628"/>
                </a:moveTo>
                <a:lnTo>
                  <a:pt x="239" y="628"/>
                </a:lnTo>
                <a:lnTo>
                  <a:pt x="239" y="628"/>
                </a:lnTo>
                <a:lnTo>
                  <a:pt x="239" y="628"/>
                </a:lnTo>
                <a:lnTo>
                  <a:pt x="53" y="0"/>
                </a:lnTo>
                <a:lnTo>
                  <a:pt x="53" y="0"/>
                </a:lnTo>
                <a:cubicBezTo>
                  <a:pt x="35" y="9"/>
                  <a:pt x="17" y="9"/>
                  <a:pt x="0" y="18"/>
                </a:cubicBezTo>
                <a:cubicBezTo>
                  <a:pt x="35" y="106"/>
                  <a:pt x="62" y="195"/>
                  <a:pt x="62" y="292"/>
                </a:cubicBezTo>
                <a:cubicBezTo>
                  <a:pt x="71" y="301"/>
                  <a:pt x="71" y="301"/>
                  <a:pt x="71" y="310"/>
                </a:cubicBezTo>
                <a:cubicBezTo>
                  <a:pt x="106" y="407"/>
                  <a:pt x="124" y="513"/>
                  <a:pt x="124" y="628"/>
                </a:cubicBezTo>
                <a:cubicBezTo>
                  <a:pt x="186" y="628"/>
                  <a:pt x="186" y="628"/>
                  <a:pt x="186" y="628"/>
                </a:cubicBezTo>
                <a:cubicBezTo>
                  <a:pt x="239" y="628"/>
                  <a:pt x="239" y="628"/>
                  <a:pt x="239" y="628"/>
                </a:cubicBezTo>
                <a:lnTo>
                  <a:pt x="239" y="628"/>
                </a:lnTo>
                <a:cubicBezTo>
                  <a:pt x="239" y="505"/>
                  <a:pt x="221" y="381"/>
                  <a:pt x="177" y="266"/>
                </a:cubicBezTo>
                <a:cubicBezTo>
                  <a:pt x="150" y="177"/>
                  <a:pt x="106" y="89"/>
                  <a:pt x="53" y="0"/>
                </a:cubicBezTo>
                <a:lnTo>
                  <a:pt x="239" y="628"/>
                </a:lnTo>
              </a:path>
            </a:pathLst>
          </a:custGeom>
          <a:solidFill>
            <a:srgbClr val="F3F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294">
            <a:extLst>
              <a:ext uri="{FF2B5EF4-FFF2-40B4-BE49-F238E27FC236}">
                <a16:creationId xmlns:a16="http://schemas.microsoft.com/office/drawing/2014/main" id="{2A5F48E9-43CA-EC4A-9FAD-6AC62E79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169" y="3229650"/>
            <a:ext cx="2157509" cy="966731"/>
          </a:xfrm>
          <a:custGeom>
            <a:avLst/>
            <a:gdLst>
              <a:gd name="T0" fmla="*/ 2132 w 2293"/>
              <a:gd name="T1" fmla="*/ 903 h 1027"/>
              <a:gd name="T2" fmla="*/ 2132 w 2293"/>
              <a:gd name="T3" fmla="*/ 903 h 1027"/>
              <a:gd name="T4" fmla="*/ 2203 w 2293"/>
              <a:gd name="T5" fmla="*/ 991 h 1027"/>
              <a:gd name="T6" fmla="*/ 2230 w 2293"/>
              <a:gd name="T7" fmla="*/ 1026 h 1027"/>
              <a:gd name="T8" fmla="*/ 2292 w 2293"/>
              <a:gd name="T9" fmla="*/ 1000 h 1027"/>
              <a:gd name="T10" fmla="*/ 2256 w 2293"/>
              <a:gd name="T11" fmla="*/ 911 h 1027"/>
              <a:gd name="T12" fmla="*/ 2132 w 2293"/>
              <a:gd name="T13" fmla="*/ 903 h 1027"/>
              <a:gd name="T14" fmla="*/ 106 w 2293"/>
              <a:gd name="T15" fmla="*/ 0 h 1027"/>
              <a:gd name="T16" fmla="*/ 106 w 2293"/>
              <a:gd name="T17" fmla="*/ 0 h 1027"/>
              <a:gd name="T18" fmla="*/ 0 w 2293"/>
              <a:gd name="T19" fmla="*/ 0 h 1027"/>
              <a:gd name="T20" fmla="*/ 257 w 2293"/>
              <a:gd name="T21" fmla="*/ 26 h 1027"/>
              <a:gd name="T22" fmla="*/ 230 w 2293"/>
              <a:gd name="T23" fmla="*/ 0 h 1027"/>
              <a:gd name="T24" fmla="*/ 106 w 2293"/>
              <a:gd name="T25" fmla="*/ 0 h 1027"/>
              <a:gd name="T26" fmla="*/ 2132 w 2293"/>
              <a:gd name="T27" fmla="*/ 903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3" h="1027">
                <a:moveTo>
                  <a:pt x="2132" y="903"/>
                </a:moveTo>
                <a:lnTo>
                  <a:pt x="2132" y="903"/>
                </a:lnTo>
                <a:cubicBezTo>
                  <a:pt x="2159" y="929"/>
                  <a:pt x="2177" y="955"/>
                  <a:pt x="2203" y="991"/>
                </a:cubicBezTo>
                <a:cubicBezTo>
                  <a:pt x="2212" y="1000"/>
                  <a:pt x="2221" y="1009"/>
                  <a:pt x="2230" y="1026"/>
                </a:cubicBezTo>
                <a:cubicBezTo>
                  <a:pt x="2247" y="1017"/>
                  <a:pt x="2274" y="1009"/>
                  <a:pt x="2292" y="1000"/>
                </a:cubicBezTo>
                <a:cubicBezTo>
                  <a:pt x="2283" y="973"/>
                  <a:pt x="2265" y="938"/>
                  <a:pt x="2256" y="911"/>
                </a:cubicBezTo>
                <a:cubicBezTo>
                  <a:pt x="2212" y="911"/>
                  <a:pt x="2177" y="903"/>
                  <a:pt x="2132" y="903"/>
                </a:cubicBezTo>
                <a:lnTo>
                  <a:pt x="106" y="0"/>
                </a:lnTo>
                <a:lnTo>
                  <a:pt x="106" y="0"/>
                </a:lnTo>
                <a:cubicBezTo>
                  <a:pt x="71" y="0"/>
                  <a:pt x="35" y="0"/>
                  <a:pt x="0" y="0"/>
                </a:cubicBezTo>
                <a:cubicBezTo>
                  <a:pt x="88" y="9"/>
                  <a:pt x="168" y="18"/>
                  <a:pt x="257" y="26"/>
                </a:cubicBezTo>
                <a:cubicBezTo>
                  <a:pt x="248" y="18"/>
                  <a:pt x="239" y="9"/>
                  <a:pt x="230" y="0"/>
                </a:cubicBezTo>
                <a:cubicBezTo>
                  <a:pt x="186" y="0"/>
                  <a:pt x="150" y="0"/>
                  <a:pt x="106" y="0"/>
                </a:cubicBezTo>
                <a:lnTo>
                  <a:pt x="2132" y="903"/>
                </a:lnTo>
              </a:path>
            </a:pathLst>
          </a:custGeom>
          <a:solidFill>
            <a:srgbClr val="F0F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295">
            <a:extLst>
              <a:ext uri="{FF2B5EF4-FFF2-40B4-BE49-F238E27FC236}">
                <a16:creationId xmlns:a16="http://schemas.microsoft.com/office/drawing/2014/main" id="{96E412F1-49FB-7B4E-9E1F-78198C2C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591" y="4171487"/>
            <a:ext cx="116174" cy="257241"/>
          </a:xfrm>
          <a:custGeom>
            <a:avLst/>
            <a:gdLst>
              <a:gd name="T0" fmla="*/ 62 w 125"/>
              <a:gd name="T1" fmla="*/ 0 h 275"/>
              <a:gd name="T2" fmla="*/ 62 w 125"/>
              <a:gd name="T3" fmla="*/ 0 h 275"/>
              <a:gd name="T4" fmla="*/ 0 w 125"/>
              <a:gd name="T5" fmla="*/ 26 h 275"/>
              <a:gd name="T6" fmla="*/ 124 w 125"/>
              <a:gd name="T7" fmla="*/ 274 h 275"/>
              <a:gd name="T8" fmla="*/ 62 w 125"/>
              <a:gd name="T9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275">
                <a:moveTo>
                  <a:pt x="62" y="0"/>
                </a:moveTo>
                <a:lnTo>
                  <a:pt x="62" y="0"/>
                </a:lnTo>
                <a:cubicBezTo>
                  <a:pt x="44" y="9"/>
                  <a:pt x="17" y="17"/>
                  <a:pt x="0" y="26"/>
                </a:cubicBezTo>
                <a:cubicBezTo>
                  <a:pt x="53" y="106"/>
                  <a:pt x="97" y="186"/>
                  <a:pt x="124" y="274"/>
                </a:cubicBezTo>
                <a:cubicBezTo>
                  <a:pt x="124" y="177"/>
                  <a:pt x="97" y="88"/>
                  <a:pt x="62" y="0"/>
                </a:cubicBezTo>
              </a:path>
            </a:pathLst>
          </a:custGeom>
          <a:solidFill>
            <a:srgbClr val="EEF5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296">
            <a:extLst>
              <a:ext uri="{FF2B5EF4-FFF2-40B4-BE49-F238E27FC236}">
                <a16:creationId xmlns:a16="http://schemas.microsoft.com/office/drawing/2014/main" id="{DA51B53D-1D95-F047-8EBF-A458BBE65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089" y="1316936"/>
            <a:ext cx="4721626" cy="2680290"/>
          </a:xfrm>
          <a:custGeom>
            <a:avLst/>
            <a:gdLst>
              <a:gd name="T0" fmla="*/ 2477 w 5018"/>
              <a:gd name="T1" fmla="*/ 0 h 2850"/>
              <a:gd name="T2" fmla="*/ 2477 w 5018"/>
              <a:gd name="T3" fmla="*/ 0 h 2850"/>
              <a:gd name="T4" fmla="*/ 2477 w 5018"/>
              <a:gd name="T5" fmla="*/ 0 h 2850"/>
              <a:gd name="T6" fmla="*/ 1230 w 5018"/>
              <a:gd name="T7" fmla="*/ 195 h 2850"/>
              <a:gd name="T8" fmla="*/ 345 w 5018"/>
              <a:gd name="T9" fmla="*/ 699 h 2850"/>
              <a:gd name="T10" fmla="*/ 44 w 5018"/>
              <a:gd name="T11" fmla="*/ 1141 h 2850"/>
              <a:gd name="T12" fmla="*/ 0 w 5018"/>
              <a:gd name="T13" fmla="*/ 1424 h 2850"/>
              <a:gd name="T14" fmla="*/ 44 w 5018"/>
              <a:gd name="T15" fmla="*/ 1699 h 2850"/>
              <a:gd name="T16" fmla="*/ 177 w 5018"/>
              <a:gd name="T17" fmla="*/ 1955 h 2850"/>
              <a:gd name="T18" fmla="*/ 902 w 5018"/>
              <a:gd name="T19" fmla="*/ 2123 h 2850"/>
              <a:gd name="T20" fmla="*/ 1380 w 5018"/>
              <a:gd name="T21" fmla="*/ 2327 h 2850"/>
              <a:gd name="T22" fmla="*/ 1893 w 5018"/>
              <a:gd name="T23" fmla="*/ 2672 h 2850"/>
              <a:gd name="T24" fmla="*/ 1955 w 5018"/>
              <a:gd name="T25" fmla="*/ 2725 h 2850"/>
              <a:gd name="T26" fmla="*/ 2052 w 5018"/>
              <a:gd name="T27" fmla="*/ 2823 h 2850"/>
              <a:gd name="T28" fmla="*/ 2477 w 5018"/>
              <a:gd name="T29" fmla="*/ 2849 h 2850"/>
              <a:gd name="T30" fmla="*/ 2477 w 5018"/>
              <a:gd name="T31" fmla="*/ 2849 h 2850"/>
              <a:gd name="T32" fmla="*/ 2680 w 5018"/>
              <a:gd name="T33" fmla="*/ 2840 h 2850"/>
              <a:gd name="T34" fmla="*/ 2689 w 5018"/>
              <a:gd name="T35" fmla="*/ 2831 h 2850"/>
              <a:gd name="T36" fmla="*/ 2866 w 5018"/>
              <a:gd name="T37" fmla="*/ 2495 h 2850"/>
              <a:gd name="T38" fmla="*/ 3504 w 5018"/>
              <a:gd name="T39" fmla="*/ 1947 h 2850"/>
              <a:gd name="T40" fmla="*/ 4955 w 5018"/>
              <a:gd name="T41" fmla="*/ 1486 h 2850"/>
              <a:gd name="T42" fmla="*/ 4963 w 5018"/>
              <a:gd name="T43" fmla="*/ 1424 h 2850"/>
              <a:gd name="T44" fmla="*/ 5017 w 5018"/>
              <a:gd name="T45" fmla="*/ 1424 h 2850"/>
              <a:gd name="T46" fmla="*/ 5017 w 5018"/>
              <a:gd name="T47" fmla="*/ 1424 h 2850"/>
              <a:gd name="T48" fmla="*/ 4963 w 5018"/>
              <a:gd name="T49" fmla="*/ 1424 h 2850"/>
              <a:gd name="T50" fmla="*/ 4910 w 5018"/>
              <a:gd name="T51" fmla="*/ 1141 h 2850"/>
              <a:gd name="T52" fmla="*/ 4769 w 5018"/>
              <a:gd name="T53" fmla="*/ 885 h 2850"/>
              <a:gd name="T54" fmla="*/ 4247 w 5018"/>
              <a:gd name="T55" fmla="*/ 425 h 2850"/>
              <a:gd name="T56" fmla="*/ 2477 w 5018"/>
              <a:gd name="T57" fmla="*/ 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18" h="2850">
                <a:moveTo>
                  <a:pt x="2477" y="0"/>
                </a:moveTo>
                <a:lnTo>
                  <a:pt x="2477" y="0"/>
                </a:lnTo>
                <a:lnTo>
                  <a:pt x="2477" y="0"/>
                </a:lnTo>
                <a:cubicBezTo>
                  <a:pt x="2026" y="0"/>
                  <a:pt x="1601" y="71"/>
                  <a:pt x="1230" y="195"/>
                </a:cubicBezTo>
                <a:cubicBezTo>
                  <a:pt x="867" y="318"/>
                  <a:pt x="557" y="495"/>
                  <a:pt x="345" y="699"/>
                </a:cubicBezTo>
                <a:cubicBezTo>
                  <a:pt x="203" y="832"/>
                  <a:pt x="97" y="982"/>
                  <a:pt x="44" y="1141"/>
                </a:cubicBezTo>
                <a:cubicBezTo>
                  <a:pt x="17" y="1239"/>
                  <a:pt x="0" y="1327"/>
                  <a:pt x="0" y="1424"/>
                </a:cubicBezTo>
                <a:cubicBezTo>
                  <a:pt x="0" y="1522"/>
                  <a:pt x="17" y="1610"/>
                  <a:pt x="44" y="1699"/>
                </a:cubicBezTo>
                <a:cubicBezTo>
                  <a:pt x="79" y="1787"/>
                  <a:pt x="123" y="1876"/>
                  <a:pt x="177" y="1955"/>
                </a:cubicBezTo>
                <a:cubicBezTo>
                  <a:pt x="433" y="1991"/>
                  <a:pt x="672" y="2053"/>
                  <a:pt x="902" y="2123"/>
                </a:cubicBezTo>
                <a:cubicBezTo>
                  <a:pt x="1070" y="2185"/>
                  <a:pt x="1230" y="2247"/>
                  <a:pt x="1380" y="2327"/>
                </a:cubicBezTo>
                <a:cubicBezTo>
                  <a:pt x="1584" y="2424"/>
                  <a:pt x="1761" y="2539"/>
                  <a:pt x="1893" y="2672"/>
                </a:cubicBezTo>
                <a:cubicBezTo>
                  <a:pt x="1920" y="2690"/>
                  <a:pt x="1937" y="2708"/>
                  <a:pt x="1955" y="2725"/>
                </a:cubicBezTo>
                <a:cubicBezTo>
                  <a:pt x="1990" y="2761"/>
                  <a:pt x="2017" y="2787"/>
                  <a:pt x="2052" y="2823"/>
                </a:cubicBezTo>
                <a:cubicBezTo>
                  <a:pt x="2185" y="2840"/>
                  <a:pt x="2336" y="2849"/>
                  <a:pt x="2477" y="2849"/>
                </a:cubicBezTo>
                <a:lnTo>
                  <a:pt x="2477" y="2849"/>
                </a:lnTo>
                <a:cubicBezTo>
                  <a:pt x="2548" y="2849"/>
                  <a:pt x="2619" y="2840"/>
                  <a:pt x="2680" y="2840"/>
                </a:cubicBezTo>
                <a:cubicBezTo>
                  <a:pt x="2680" y="2840"/>
                  <a:pt x="2680" y="2831"/>
                  <a:pt x="2689" y="2831"/>
                </a:cubicBezTo>
                <a:cubicBezTo>
                  <a:pt x="2725" y="2716"/>
                  <a:pt x="2787" y="2601"/>
                  <a:pt x="2866" y="2495"/>
                </a:cubicBezTo>
                <a:cubicBezTo>
                  <a:pt x="3017" y="2292"/>
                  <a:pt x="3229" y="2106"/>
                  <a:pt x="3504" y="1947"/>
                </a:cubicBezTo>
                <a:cubicBezTo>
                  <a:pt x="3893" y="1717"/>
                  <a:pt x="4397" y="1548"/>
                  <a:pt x="4955" y="1486"/>
                </a:cubicBezTo>
                <a:cubicBezTo>
                  <a:pt x="4963" y="1460"/>
                  <a:pt x="4963" y="1442"/>
                  <a:pt x="4963" y="1424"/>
                </a:cubicBezTo>
                <a:cubicBezTo>
                  <a:pt x="5017" y="1424"/>
                  <a:pt x="5017" y="1424"/>
                  <a:pt x="5017" y="1424"/>
                </a:cubicBezTo>
                <a:lnTo>
                  <a:pt x="5017" y="1424"/>
                </a:lnTo>
                <a:cubicBezTo>
                  <a:pt x="4963" y="1424"/>
                  <a:pt x="4963" y="1424"/>
                  <a:pt x="4963" y="1424"/>
                </a:cubicBezTo>
                <a:cubicBezTo>
                  <a:pt x="4963" y="1327"/>
                  <a:pt x="4946" y="1239"/>
                  <a:pt x="4910" y="1141"/>
                </a:cubicBezTo>
                <a:cubicBezTo>
                  <a:pt x="4884" y="1053"/>
                  <a:pt x="4831" y="964"/>
                  <a:pt x="4769" y="885"/>
                </a:cubicBezTo>
                <a:cubicBezTo>
                  <a:pt x="4654" y="717"/>
                  <a:pt x="4468" y="557"/>
                  <a:pt x="4247" y="425"/>
                </a:cubicBezTo>
                <a:cubicBezTo>
                  <a:pt x="3795" y="168"/>
                  <a:pt x="3167" y="0"/>
                  <a:pt x="2477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297">
            <a:extLst>
              <a:ext uri="{FF2B5EF4-FFF2-40B4-BE49-F238E27FC236}">
                <a16:creationId xmlns:a16="http://schemas.microsoft.com/office/drawing/2014/main" id="{08AB626E-C5D7-5640-9229-CB2204F2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37" y="2823043"/>
            <a:ext cx="1999845" cy="1157588"/>
          </a:xfrm>
          <a:custGeom>
            <a:avLst/>
            <a:gdLst>
              <a:gd name="T0" fmla="*/ 2124 w 2125"/>
              <a:gd name="T1" fmla="*/ 0 h 1231"/>
              <a:gd name="T2" fmla="*/ 2124 w 2125"/>
              <a:gd name="T3" fmla="*/ 0 h 1231"/>
              <a:gd name="T4" fmla="*/ 1345 w 2125"/>
              <a:gd name="T5" fmla="*/ 177 h 1231"/>
              <a:gd name="T6" fmla="*/ 328 w 2125"/>
              <a:gd name="T7" fmla="*/ 753 h 1231"/>
              <a:gd name="T8" fmla="*/ 0 w 2125"/>
              <a:gd name="T9" fmla="*/ 1230 h 1231"/>
              <a:gd name="T10" fmla="*/ 912 w 2125"/>
              <a:gd name="T11" fmla="*/ 1053 h 1231"/>
              <a:gd name="T12" fmla="*/ 1513 w 2125"/>
              <a:gd name="T13" fmla="*/ 770 h 1231"/>
              <a:gd name="T14" fmla="*/ 1973 w 2125"/>
              <a:gd name="T15" fmla="*/ 346 h 1231"/>
              <a:gd name="T16" fmla="*/ 2097 w 2125"/>
              <a:gd name="T17" fmla="*/ 98 h 1231"/>
              <a:gd name="T18" fmla="*/ 2124 w 2125"/>
              <a:gd name="T19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5" h="1231">
                <a:moveTo>
                  <a:pt x="2124" y="0"/>
                </a:moveTo>
                <a:lnTo>
                  <a:pt x="2124" y="0"/>
                </a:lnTo>
                <a:cubicBezTo>
                  <a:pt x="1850" y="36"/>
                  <a:pt x="1584" y="98"/>
                  <a:pt x="1345" y="177"/>
                </a:cubicBezTo>
                <a:cubicBezTo>
                  <a:pt x="920" y="319"/>
                  <a:pt x="576" y="522"/>
                  <a:pt x="328" y="753"/>
                </a:cubicBezTo>
                <a:cubicBezTo>
                  <a:pt x="177" y="903"/>
                  <a:pt x="62" y="1062"/>
                  <a:pt x="0" y="1230"/>
                </a:cubicBezTo>
                <a:cubicBezTo>
                  <a:pt x="328" y="1204"/>
                  <a:pt x="637" y="1142"/>
                  <a:pt x="912" y="1053"/>
                </a:cubicBezTo>
                <a:cubicBezTo>
                  <a:pt x="1142" y="974"/>
                  <a:pt x="1345" y="876"/>
                  <a:pt x="1513" y="770"/>
                </a:cubicBezTo>
                <a:cubicBezTo>
                  <a:pt x="1620" y="611"/>
                  <a:pt x="1779" y="470"/>
                  <a:pt x="1973" y="346"/>
                </a:cubicBezTo>
                <a:cubicBezTo>
                  <a:pt x="2027" y="266"/>
                  <a:pt x="2071" y="186"/>
                  <a:pt x="2097" y="98"/>
                </a:cubicBezTo>
                <a:cubicBezTo>
                  <a:pt x="2106" y="71"/>
                  <a:pt x="2124" y="36"/>
                  <a:pt x="212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298">
            <a:extLst>
              <a:ext uri="{FF2B5EF4-FFF2-40B4-BE49-F238E27FC236}">
                <a16:creationId xmlns:a16="http://schemas.microsoft.com/office/drawing/2014/main" id="{1277ED7D-484D-AE47-894C-8FC9C424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312" y="3146669"/>
            <a:ext cx="435652" cy="398309"/>
          </a:xfrm>
          <a:custGeom>
            <a:avLst/>
            <a:gdLst>
              <a:gd name="T0" fmla="*/ 460 w 461"/>
              <a:gd name="T1" fmla="*/ 0 h 425"/>
              <a:gd name="T2" fmla="*/ 460 w 461"/>
              <a:gd name="T3" fmla="*/ 0 h 425"/>
              <a:gd name="T4" fmla="*/ 0 w 461"/>
              <a:gd name="T5" fmla="*/ 424 h 425"/>
              <a:gd name="T6" fmla="*/ 283 w 461"/>
              <a:gd name="T7" fmla="*/ 203 h 425"/>
              <a:gd name="T8" fmla="*/ 460 w 461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1" h="425">
                <a:moveTo>
                  <a:pt x="460" y="0"/>
                </a:moveTo>
                <a:lnTo>
                  <a:pt x="460" y="0"/>
                </a:lnTo>
                <a:cubicBezTo>
                  <a:pt x="266" y="124"/>
                  <a:pt x="107" y="265"/>
                  <a:pt x="0" y="424"/>
                </a:cubicBezTo>
                <a:cubicBezTo>
                  <a:pt x="107" y="353"/>
                  <a:pt x="204" y="283"/>
                  <a:pt x="283" y="203"/>
                </a:cubicBezTo>
                <a:cubicBezTo>
                  <a:pt x="354" y="141"/>
                  <a:pt x="407" y="70"/>
                  <a:pt x="46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299">
            <a:extLst>
              <a:ext uri="{FF2B5EF4-FFF2-40B4-BE49-F238E27FC236}">
                <a16:creationId xmlns:a16="http://schemas.microsoft.com/office/drawing/2014/main" id="{4D2A4BB4-CB3D-1F42-9F14-EC414FA0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65" y="2715167"/>
            <a:ext cx="2140913" cy="1273762"/>
          </a:xfrm>
          <a:custGeom>
            <a:avLst/>
            <a:gdLst>
              <a:gd name="T0" fmla="*/ 2275 w 2276"/>
              <a:gd name="T1" fmla="*/ 0 h 1355"/>
              <a:gd name="T2" fmla="*/ 2275 w 2276"/>
              <a:gd name="T3" fmla="*/ 0 h 1355"/>
              <a:gd name="T4" fmla="*/ 824 w 2276"/>
              <a:gd name="T5" fmla="*/ 461 h 1355"/>
              <a:gd name="T6" fmla="*/ 186 w 2276"/>
              <a:gd name="T7" fmla="*/ 1009 h 1355"/>
              <a:gd name="T8" fmla="*/ 9 w 2276"/>
              <a:gd name="T9" fmla="*/ 1345 h 1355"/>
              <a:gd name="T10" fmla="*/ 0 w 2276"/>
              <a:gd name="T11" fmla="*/ 1354 h 1355"/>
              <a:gd name="T12" fmla="*/ 133 w 2276"/>
              <a:gd name="T13" fmla="*/ 1345 h 1355"/>
              <a:gd name="T14" fmla="*/ 461 w 2276"/>
              <a:gd name="T15" fmla="*/ 868 h 1355"/>
              <a:gd name="T16" fmla="*/ 1478 w 2276"/>
              <a:gd name="T17" fmla="*/ 292 h 1355"/>
              <a:gd name="T18" fmla="*/ 2257 w 2276"/>
              <a:gd name="T19" fmla="*/ 115 h 1355"/>
              <a:gd name="T20" fmla="*/ 2275 w 2276"/>
              <a:gd name="T2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6" h="1355">
                <a:moveTo>
                  <a:pt x="2275" y="0"/>
                </a:moveTo>
                <a:lnTo>
                  <a:pt x="2275" y="0"/>
                </a:lnTo>
                <a:cubicBezTo>
                  <a:pt x="1717" y="62"/>
                  <a:pt x="1213" y="231"/>
                  <a:pt x="824" y="461"/>
                </a:cubicBezTo>
                <a:cubicBezTo>
                  <a:pt x="549" y="620"/>
                  <a:pt x="337" y="806"/>
                  <a:pt x="186" y="1009"/>
                </a:cubicBezTo>
                <a:cubicBezTo>
                  <a:pt x="107" y="1115"/>
                  <a:pt x="45" y="1230"/>
                  <a:pt x="9" y="1345"/>
                </a:cubicBezTo>
                <a:cubicBezTo>
                  <a:pt x="0" y="1345"/>
                  <a:pt x="0" y="1354"/>
                  <a:pt x="0" y="1354"/>
                </a:cubicBezTo>
                <a:cubicBezTo>
                  <a:pt x="45" y="1354"/>
                  <a:pt x="89" y="1345"/>
                  <a:pt x="133" y="1345"/>
                </a:cubicBezTo>
                <a:cubicBezTo>
                  <a:pt x="195" y="1177"/>
                  <a:pt x="310" y="1018"/>
                  <a:pt x="461" y="868"/>
                </a:cubicBezTo>
                <a:cubicBezTo>
                  <a:pt x="709" y="637"/>
                  <a:pt x="1053" y="434"/>
                  <a:pt x="1478" y="292"/>
                </a:cubicBezTo>
                <a:cubicBezTo>
                  <a:pt x="1717" y="213"/>
                  <a:pt x="1983" y="151"/>
                  <a:pt x="2257" y="115"/>
                </a:cubicBezTo>
                <a:cubicBezTo>
                  <a:pt x="2266" y="80"/>
                  <a:pt x="2275" y="36"/>
                  <a:pt x="227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00">
            <a:extLst>
              <a:ext uri="{FF2B5EF4-FFF2-40B4-BE49-F238E27FC236}">
                <a16:creationId xmlns:a16="http://schemas.microsoft.com/office/drawing/2014/main" id="{26B529E8-29DA-594C-963D-92299A55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595" y="3507638"/>
            <a:ext cx="485438" cy="323626"/>
          </a:xfrm>
          <a:custGeom>
            <a:avLst/>
            <a:gdLst>
              <a:gd name="T0" fmla="*/ 0 w 514"/>
              <a:gd name="T1" fmla="*/ 0 h 346"/>
              <a:gd name="T2" fmla="*/ 0 w 514"/>
              <a:gd name="T3" fmla="*/ 0 h 346"/>
              <a:gd name="T4" fmla="*/ 513 w 514"/>
              <a:gd name="T5" fmla="*/ 345 h 346"/>
              <a:gd name="T6" fmla="*/ 0 w 514"/>
              <a:gd name="T7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346">
                <a:moveTo>
                  <a:pt x="0" y="0"/>
                </a:moveTo>
                <a:lnTo>
                  <a:pt x="0" y="0"/>
                </a:lnTo>
                <a:cubicBezTo>
                  <a:pt x="194" y="97"/>
                  <a:pt x="371" y="212"/>
                  <a:pt x="513" y="345"/>
                </a:cubicBezTo>
                <a:cubicBezTo>
                  <a:pt x="381" y="212"/>
                  <a:pt x="204" y="97"/>
                  <a:pt x="0" y="0"/>
                </a:cubicBezTo>
              </a:path>
            </a:pathLst>
          </a:custGeom>
          <a:solidFill>
            <a:srgbClr val="CAEB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01">
            <a:extLst>
              <a:ext uri="{FF2B5EF4-FFF2-40B4-BE49-F238E27FC236}">
                <a16:creationId xmlns:a16="http://schemas.microsoft.com/office/drawing/2014/main" id="{29A4ACA9-B962-DF49-BC0C-FF6ED8C8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927" y="3279439"/>
            <a:ext cx="1472914" cy="676297"/>
          </a:xfrm>
          <a:custGeom>
            <a:avLst/>
            <a:gdLst>
              <a:gd name="T0" fmla="*/ 0 w 1567"/>
              <a:gd name="T1" fmla="*/ 0 h 718"/>
              <a:gd name="T2" fmla="*/ 0 w 1567"/>
              <a:gd name="T3" fmla="*/ 0 h 718"/>
              <a:gd name="T4" fmla="*/ 416 w 1567"/>
              <a:gd name="T5" fmla="*/ 327 h 718"/>
              <a:gd name="T6" fmla="*/ 1566 w 1567"/>
              <a:gd name="T7" fmla="*/ 717 h 718"/>
              <a:gd name="T8" fmla="*/ 1168 w 1567"/>
              <a:gd name="T9" fmla="*/ 416 h 718"/>
              <a:gd name="T10" fmla="*/ 0 w 1567"/>
              <a:gd name="T11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7" h="718">
                <a:moveTo>
                  <a:pt x="0" y="0"/>
                </a:moveTo>
                <a:lnTo>
                  <a:pt x="0" y="0"/>
                </a:lnTo>
                <a:cubicBezTo>
                  <a:pt x="115" y="124"/>
                  <a:pt x="256" y="230"/>
                  <a:pt x="416" y="327"/>
                </a:cubicBezTo>
                <a:cubicBezTo>
                  <a:pt x="734" y="513"/>
                  <a:pt x="1123" y="646"/>
                  <a:pt x="1566" y="717"/>
                </a:cubicBezTo>
                <a:cubicBezTo>
                  <a:pt x="1459" y="602"/>
                  <a:pt x="1318" y="504"/>
                  <a:pt x="1168" y="416"/>
                </a:cubicBezTo>
                <a:cubicBezTo>
                  <a:pt x="849" y="230"/>
                  <a:pt x="442" y="89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02">
            <a:extLst>
              <a:ext uri="{FF2B5EF4-FFF2-40B4-BE49-F238E27FC236}">
                <a16:creationId xmlns:a16="http://schemas.microsoft.com/office/drawing/2014/main" id="{9793F21F-C13D-DD4C-91FD-358D0D75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051" y="3154967"/>
            <a:ext cx="1763348" cy="817365"/>
          </a:xfrm>
          <a:custGeom>
            <a:avLst/>
            <a:gdLst>
              <a:gd name="T0" fmla="*/ 1716 w 1876"/>
              <a:gd name="T1" fmla="*/ 717 h 869"/>
              <a:gd name="T2" fmla="*/ 1716 w 1876"/>
              <a:gd name="T3" fmla="*/ 717 h 869"/>
              <a:gd name="T4" fmla="*/ 1849 w 1876"/>
              <a:gd name="T5" fmla="*/ 868 h 869"/>
              <a:gd name="T6" fmla="*/ 1875 w 1876"/>
              <a:gd name="T7" fmla="*/ 868 h 869"/>
              <a:gd name="T8" fmla="*/ 1778 w 1876"/>
              <a:gd name="T9" fmla="*/ 770 h 869"/>
              <a:gd name="T10" fmla="*/ 1716 w 1876"/>
              <a:gd name="T11" fmla="*/ 717 h 869"/>
              <a:gd name="T12" fmla="*/ 0 w 1876"/>
              <a:gd name="T13" fmla="*/ 0 h 869"/>
              <a:gd name="T14" fmla="*/ 0 w 1876"/>
              <a:gd name="T15" fmla="*/ 0 h 869"/>
              <a:gd name="T16" fmla="*/ 8 w 1876"/>
              <a:gd name="T17" fmla="*/ 9 h 869"/>
              <a:gd name="T18" fmla="*/ 70 w 1876"/>
              <a:gd name="T19" fmla="*/ 89 h 869"/>
              <a:gd name="T20" fmla="*/ 1203 w 1876"/>
              <a:gd name="T21" fmla="*/ 372 h 869"/>
              <a:gd name="T22" fmla="*/ 725 w 1876"/>
              <a:gd name="T23" fmla="*/ 168 h 869"/>
              <a:gd name="T24" fmla="*/ 0 w 1876"/>
              <a:gd name="T25" fmla="*/ 0 h 869"/>
              <a:gd name="T26" fmla="*/ 1716 w 1876"/>
              <a:gd name="T27" fmla="*/ 717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76" h="869">
                <a:moveTo>
                  <a:pt x="1716" y="717"/>
                </a:moveTo>
                <a:lnTo>
                  <a:pt x="1716" y="717"/>
                </a:lnTo>
                <a:cubicBezTo>
                  <a:pt x="1769" y="761"/>
                  <a:pt x="1813" y="814"/>
                  <a:pt x="1849" y="868"/>
                </a:cubicBezTo>
                <a:cubicBezTo>
                  <a:pt x="1858" y="868"/>
                  <a:pt x="1867" y="868"/>
                  <a:pt x="1875" y="868"/>
                </a:cubicBezTo>
                <a:cubicBezTo>
                  <a:pt x="1840" y="832"/>
                  <a:pt x="1813" y="806"/>
                  <a:pt x="1778" y="770"/>
                </a:cubicBezTo>
                <a:cubicBezTo>
                  <a:pt x="1760" y="753"/>
                  <a:pt x="1743" y="735"/>
                  <a:pt x="1716" y="717"/>
                </a:cubicBezTo>
                <a:lnTo>
                  <a:pt x="0" y="0"/>
                </a:lnTo>
                <a:lnTo>
                  <a:pt x="0" y="0"/>
                </a:lnTo>
                <a:lnTo>
                  <a:pt x="8" y="9"/>
                </a:lnTo>
                <a:cubicBezTo>
                  <a:pt x="26" y="36"/>
                  <a:pt x="44" y="62"/>
                  <a:pt x="70" y="89"/>
                </a:cubicBezTo>
                <a:cubicBezTo>
                  <a:pt x="495" y="124"/>
                  <a:pt x="884" y="222"/>
                  <a:pt x="1203" y="372"/>
                </a:cubicBezTo>
                <a:cubicBezTo>
                  <a:pt x="1053" y="292"/>
                  <a:pt x="893" y="230"/>
                  <a:pt x="725" y="168"/>
                </a:cubicBezTo>
                <a:cubicBezTo>
                  <a:pt x="495" y="98"/>
                  <a:pt x="256" y="36"/>
                  <a:pt x="0" y="0"/>
                </a:cubicBezTo>
                <a:lnTo>
                  <a:pt x="1716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03">
            <a:extLst>
              <a:ext uri="{FF2B5EF4-FFF2-40B4-BE49-F238E27FC236}">
                <a16:creationId xmlns:a16="http://schemas.microsoft.com/office/drawing/2014/main" id="{34E4B6BB-8B8B-6A4C-BB93-064CE800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436" y="3237948"/>
            <a:ext cx="1676219" cy="734384"/>
          </a:xfrm>
          <a:custGeom>
            <a:avLst/>
            <a:gdLst>
              <a:gd name="T0" fmla="*/ 0 w 1780"/>
              <a:gd name="T1" fmla="*/ 0 h 780"/>
              <a:gd name="T2" fmla="*/ 0 w 1780"/>
              <a:gd name="T3" fmla="*/ 0 h 780"/>
              <a:gd name="T4" fmla="*/ 45 w 1780"/>
              <a:gd name="T5" fmla="*/ 44 h 780"/>
              <a:gd name="T6" fmla="*/ 1213 w 1780"/>
              <a:gd name="T7" fmla="*/ 460 h 780"/>
              <a:gd name="T8" fmla="*/ 1611 w 1780"/>
              <a:gd name="T9" fmla="*/ 761 h 780"/>
              <a:gd name="T10" fmla="*/ 1779 w 1780"/>
              <a:gd name="T11" fmla="*/ 779 h 780"/>
              <a:gd name="T12" fmla="*/ 1646 w 1780"/>
              <a:gd name="T13" fmla="*/ 628 h 780"/>
              <a:gd name="T14" fmla="*/ 1133 w 1780"/>
              <a:gd name="T15" fmla="*/ 283 h 780"/>
              <a:gd name="T16" fmla="*/ 0 w 1780"/>
              <a:gd name="T17" fmla="*/ 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0" h="780">
                <a:moveTo>
                  <a:pt x="0" y="0"/>
                </a:moveTo>
                <a:lnTo>
                  <a:pt x="0" y="0"/>
                </a:lnTo>
                <a:cubicBezTo>
                  <a:pt x="18" y="17"/>
                  <a:pt x="27" y="35"/>
                  <a:pt x="45" y="44"/>
                </a:cubicBezTo>
                <a:cubicBezTo>
                  <a:pt x="487" y="133"/>
                  <a:pt x="894" y="274"/>
                  <a:pt x="1213" y="460"/>
                </a:cubicBezTo>
                <a:cubicBezTo>
                  <a:pt x="1363" y="548"/>
                  <a:pt x="1504" y="646"/>
                  <a:pt x="1611" y="761"/>
                </a:cubicBezTo>
                <a:cubicBezTo>
                  <a:pt x="1673" y="761"/>
                  <a:pt x="1726" y="770"/>
                  <a:pt x="1779" y="779"/>
                </a:cubicBezTo>
                <a:cubicBezTo>
                  <a:pt x="1743" y="725"/>
                  <a:pt x="1699" y="672"/>
                  <a:pt x="1646" y="628"/>
                </a:cubicBezTo>
                <a:cubicBezTo>
                  <a:pt x="1504" y="495"/>
                  <a:pt x="1327" y="380"/>
                  <a:pt x="1133" y="283"/>
                </a:cubicBezTo>
                <a:cubicBezTo>
                  <a:pt x="814" y="133"/>
                  <a:pt x="425" y="35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04">
            <a:extLst>
              <a:ext uri="{FF2B5EF4-FFF2-40B4-BE49-F238E27FC236}">
                <a16:creationId xmlns:a16="http://schemas.microsoft.com/office/drawing/2014/main" id="{3C874120-4C59-4944-ABC5-01D3D434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765" y="1209061"/>
            <a:ext cx="4895886" cy="1950056"/>
          </a:xfrm>
          <a:custGeom>
            <a:avLst/>
            <a:gdLst>
              <a:gd name="T0" fmla="*/ 5202 w 5203"/>
              <a:gd name="T1" fmla="*/ 1539 h 2071"/>
              <a:gd name="T2" fmla="*/ 5202 w 5203"/>
              <a:gd name="T3" fmla="*/ 1539 h 2071"/>
              <a:gd name="T4" fmla="*/ 5141 w 5203"/>
              <a:gd name="T5" fmla="*/ 1539 h 2071"/>
              <a:gd name="T6" fmla="*/ 5087 w 5203"/>
              <a:gd name="T7" fmla="*/ 1539 h 2071"/>
              <a:gd name="T8" fmla="*/ 5079 w 5203"/>
              <a:gd name="T9" fmla="*/ 1601 h 2071"/>
              <a:gd name="T10" fmla="*/ 5202 w 5203"/>
              <a:gd name="T11" fmla="*/ 1584 h 2071"/>
              <a:gd name="T12" fmla="*/ 5202 w 5203"/>
              <a:gd name="T13" fmla="*/ 1539 h 2071"/>
              <a:gd name="T14" fmla="*/ 2601 w 5203"/>
              <a:gd name="T15" fmla="*/ 0 h 2071"/>
              <a:gd name="T16" fmla="*/ 2601 w 5203"/>
              <a:gd name="T17" fmla="*/ 0 h 2071"/>
              <a:gd name="T18" fmla="*/ 778 w 5203"/>
              <a:gd name="T19" fmla="*/ 442 h 2071"/>
              <a:gd name="T20" fmla="*/ 212 w 5203"/>
              <a:gd name="T21" fmla="*/ 929 h 2071"/>
              <a:gd name="T22" fmla="*/ 62 w 5203"/>
              <a:gd name="T23" fmla="*/ 1221 h 2071"/>
              <a:gd name="T24" fmla="*/ 0 w 5203"/>
              <a:gd name="T25" fmla="*/ 1539 h 2071"/>
              <a:gd name="T26" fmla="*/ 62 w 5203"/>
              <a:gd name="T27" fmla="*/ 1858 h 2071"/>
              <a:gd name="T28" fmla="*/ 150 w 5203"/>
              <a:gd name="T29" fmla="*/ 2044 h 2071"/>
              <a:gd name="T30" fmla="*/ 301 w 5203"/>
              <a:gd name="T31" fmla="*/ 2070 h 2071"/>
              <a:gd name="T32" fmla="*/ 168 w 5203"/>
              <a:gd name="T33" fmla="*/ 1814 h 2071"/>
              <a:gd name="T34" fmla="*/ 124 w 5203"/>
              <a:gd name="T35" fmla="*/ 1539 h 2071"/>
              <a:gd name="T36" fmla="*/ 168 w 5203"/>
              <a:gd name="T37" fmla="*/ 1256 h 2071"/>
              <a:gd name="T38" fmla="*/ 469 w 5203"/>
              <a:gd name="T39" fmla="*/ 814 h 2071"/>
              <a:gd name="T40" fmla="*/ 1354 w 5203"/>
              <a:gd name="T41" fmla="*/ 310 h 2071"/>
              <a:gd name="T42" fmla="*/ 2601 w 5203"/>
              <a:gd name="T43" fmla="*/ 115 h 2071"/>
              <a:gd name="T44" fmla="*/ 2601 w 5203"/>
              <a:gd name="T45" fmla="*/ 115 h 2071"/>
              <a:gd name="T46" fmla="*/ 4371 w 5203"/>
              <a:gd name="T47" fmla="*/ 540 h 2071"/>
              <a:gd name="T48" fmla="*/ 4893 w 5203"/>
              <a:gd name="T49" fmla="*/ 1000 h 2071"/>
              <a:gd name="T50" fmla="*/ 5034 w 5203"/>
              <a:gd name="T51" fmla="*/ 1256 h 2071"/>
              <a:gd name="T52" fmla="*/ 5087 w 5203"/>
              <a:gd name="T53" fmla="*/ 1539 h 2071"/>
              <a:gd name="T54" fmla="*/ 5141 w 5203"/>
              <a:gd name="T55" fmla="*/ 1539 h 2071"/>
              <a:gd name="T56" fmla="*/ 5202 w 5203"/>
              <a:gd name="T57" fmla="*/ 1539 h 2071"/>
              <a:gd name="T58" fmla="*/ 5202 w 5203"/>
              <a:gd name="T59" fmla="*/ 1539 h 2071"/>
              <a:gd name="T60" fmla="*/ 5149 w 5203"/>
              <a:gd name="T61" fmla="*/ 1221 h 2071"/>
              <a:gd name="T62" fmla="*/ 4813 w 5203"/>
              <a:gd name="T63" fmla="*/ 725 h 2071"/>
              <a:gd name="T64" fmla="*/ 3884 w 5203"/>
              <a:gd name="T65" fmla="*/ 195 h 2071"/>
              <a:gd name="T66" fmla="*/ 2601 w 5203"/>
              <a:gd name="T67" fmla="*/ 0 h 2071"/>
              <a:gd name="T68" fmla="*/ 5202 w 5203"/>
              <a:gd name="T69" fmla="*/ 1539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03" h="2071">
                <a:moveTo>
                  <a:pt x="5202" y="1539"/>
                </a:moveTo>
                <a:lnTo>
                  <a:pt x="5202" y="1539"/>
                </a:lnTo>
                <a:cubicBezTo>
                  <a:pt x="5141" y="1539"/>
                  <a:pt x="5141" y="1539"/>
                  <a:pt x="5141" y="1539"/>
                </a:cubicBezTo>
                <a:cubicBezTo>
                  <a:pt x="5087" y="1539"/>
                  <a:pt x="5087" y="1539"/>
                  <a:pt x="5087" y="1539"/>
                </a:cubicBezTo>
                <a:cubicBezTo>
                  <a:pt x="5087" y="1557"/>
                  <a:pt x="5087" y="1575"/>
                  <a:pt x="5079" y="1601"/>
                </a:cubicBezTo>
                <a:cubicBezTo>
                  <a:pt x="5123" y="1593"/>
                  <a:pt x="5158" y="1584"/>
                  <a:pt x="5202" y="1584"/>
                </a:cubicBezTo>
                <a:cubicBezTo>
                  <a:pt x="5202" y="1566"/>
                  <a:pt x="5202" y="1557"/>
                  <a:pt x="5202" y="1539"/>
                </a:cubicBezTo>
                <a:lnTo>
                  <a:pt x="2601" y="0"/>
                </a:lnTo>
                <a:lnTo>
                  <a:pt x="2601" y="0"/>
                </a:lnTo>
                <a:cubicBezTo>
                  <a:pt x="1893" y="0"/>
                  <a:pt x="1247" y="168"/>
                  <a:pt x="778" y="442"/>
                </a:cubicBezTo>
                <a:cubicBezTo>
                  <a:pt x="540" y="575"/>
                  <a:pt x="345" y="743"/>
                  <a:pt x="212" y="929"/>
                </a:cubicBezTo>
                <a:cubicBezTo>
                  <a:pt x="150" y="1018"/>
                  <a:pt x="97" y="1115"/>
                  <a:pt x="62" y="1221"/>
                </a:cubicBezTo>
                <a:cubicBezTo>
                  <a:pt x="17" y="1327"/>
                  <a:pt x="0" y="1433"/>
                  <a:pt x="0" y="1539"/>
                </a:cubicBezTo>
                <a:cubicBezTo>
                  <a:pt x="0" y="1646"/>
                  <a:pt x="17" y="1752"/>
                  <a:pt x="62" y="1858"/>
                </a:cubicBezTo>
                <a:cubicBezTo>
                  <a:pt x="79" y="1920"/>
                  <a:pt x="115" y="1982"/>
                  <a:pt x="150" y="2044"/>
                </a:cubicBezTo>
                <a:cubicBezTo>
                  <a:pt x="194" y="2053"/>
                  <a:pt x="247" y="2062"/>
                  <a:pt x="301" y="2070"/>
                </a:cubicBezTo>
                <a:cubicBezTo>
                  <a:pt x="247" y="1991"/>
                  <a:pt x="203" y="1902"/>
                  <a:pt x="168" y="1814"/>
                </a:cubicBezTo>
                <a:cubicBezTo>
                  <a:pt x="141" y="1725"/>
                  <a:pt x="124" y="1637"/>
                  <a:pt x="124" y="1539"/>
                </a:cubicBezTo>
                <a:cubicBezTo>
                  <a:pt x="124" y="1442"/>
                  <a:pt x="141" y="1354"/>
                  <a:pt x="168" y="1256"/>
                </a:cubicBezTo>
                <a:cubicBezTo>
                  <a:pt x="221" y="1097"/>
                  <a:pt x="327" y="947"/>
                  <a:pt x="469" y="814"/>
                </a:cubicBezTo>
                <a:cubicBezTo>
                  <a:pt x="681" y="610"/>
                  <a:pt x="991" y="433"/>
                  <a:pt x="1354" y="310"/>
                </a:cubicBezTo>
                <a:cubicBezTo>
                  <a:pt x="1725" y="186"/>
                  <a:pt x="2150" y="115"/>
                  <a:pt x="2601" y="115"/>
                </a:cubicBezTo>
                <a:lnTo>
                  <a:pt x="2601" y="115"/>
                </a:lnTo>
                <a:cubicBezTo>
                  <a:pt x="3291" y="115"/>
                  <a:pt x="3919" y="283"/>
                  <a:pt x="4371" y="540"/>
                </a:cubicBezTo>
                <a:cubicBezTo>
                  <a:pt x="4592" y="672"/>
                  <a:pt x="4778" y="832"/>
                  <a:pt x="4893" y="1000"/>
                </a:cubicBezTo>
                <a:cubicBezTo>
                  <a:pt x="4955" y="1079"/>
                  <a:pt x="5008" y="1168"/>
                  <a:pt x="5034" y="1256"/>
                </a:cubicBezTo>
                <a:cubicBezTo>
                  <a:pt x="5070" y="1354"/>
                  <a:pt x="5087" y="1442"/>
                  <a:pt x="5087" y="1539"/>
                </a:cubicBezTo>
                <a:cubicBezTo>
                  <a:pt x="5141" y="1539"/>
                  <a:pt x="5141" y="1539"/>
                  <a:pt x="5141" y="1539"/>
                </a:cubicBezTo>
                <a:cubicBezTo>
                  <a:pt x="5202" y="1539"/>
                  <a:pt x="5202" y="1539"/>
                  <a:pt x="5202" y="1539"/>
                </a:cubicBezTo>
                <a:lnTo>
                  <a:pt x="5202" y="1539"/>
                </a:lnTo>
                <a:cubicBezTo>
                  <a:pt x="5202" y="1433"/>
                  <a:pt x="5185" y="1327"/>
                  <a:pt x="5149" y="1221"/>
                </a:cubicBezTo>
                <a:cubicBezTo>
                  <a:pt x="5087" y="1044"/>
                  <a:pt x="4972" y="876"/>
                  <a:pt x="4813" y="725"/>
                </a:cubicBezTo>
                <a:cubicBezTo>
                  <a:pt x="4583" y="504"/>
                  <a:pt x="4265" y="327"/>
                  <a:pt x="3884" y="195"/>
                </a:cubicBezTo>
                <a:cubicBezTo>
                  <a:pt x="3504" y="71"/>
                  <a:pt x="3070" y="0"/>
                  <a:pt x="2601" y="0"/>
                </a:cubicBezTo>
                <a:lnTo>
                  <a:pt x="5202" y="15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05">
            <a:extLst>
              <a:ext uri="{FF2B5EF4-FFF2-40B4-BE49-F238E27FC236}">
                <a16:creationId xmlns:a16="http://schemas.microsoft.com/office/drawing/2014/main" id="{869315B3-6DF6-0442-BDA8-EA260331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14" y="2814744"/>
            <a:ext cx="261392" cy="336075"/>
          </a:xfrm>
          <a:custGeom>
            <a:avLst/>
            <a:gdLst>
              <a:gd name="T0" fmla="*/ 275 w 276"/>
              <a:gd name="T1" fmla="*/ 0 h 355"/>
              <a:gd name="T2" fmla="*/ 275 w 276"/>
              <a:gd name="T3" fmla="*/ 0 h 355"/>
              <a:gd name="T4" fmla="*/ 151 w 276"/>
              <a:gd name="T5" fmla="*/ 8 h 355"/>
              <a:gd name="T6" fmla="*/ 124 w 276"/>
              <a:gd name="T7" fmla="*/ 106 h 355"/>
              <a:gd name="T8" fmla="*/ 0 w 276"/>
              <a:gd name="T9" fmla="*/ 354 h 355"/>
              <a:gd name="T10" fmla="*/ 195 w 276"/>
              <a:gd name="T11" fmla="*/ 239 h 355"/>
              <a:gd name="T12" fmla="*/ 239 w 276"/>
              <a:gd name="T13" fmla="*/ 150 h 355"/>
              <a:gd name="T14" fmla="*/ 275 w 276"/>
              <a:gd name="T1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" h="355"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195" y="8"/>
                  <a:pt x="151" y="8"/>
                </a:cubicBezTo>
                <a:cubicBezTo>
                  <a:pt x="151" y="44"/>
                  <a:pt x="133" y="79"/>
                  <a:pt x="124" y="106"/>
                </a:cubicBezTo>
                <a:cubicBezTo>
                  <a:pt x="98" y="194"/>
                  <a:pt x="54" y="274"/>
                  <a:pt x="0" y="354"/>
                </a:cubicBezTo>
                <a:cubicBezTo>
                  <a:pt x="62" y="309"/>
                  <a:pt x="133" y="274"/>
                  <a:pt x="195" y="239"/>
                </a:cubicBezTo>
                <a:cubicBezTo>
                  <a:pt x="213" y="212"/>
                  <a:pt x="231" y="177"/>
                  <a:pt x="239" y="150"/>
                </a:cubicBezTo>
                <a:cubicBezTo>
                  <a:pt x="257" y="97"/>
                  <a:pt x="266" y="44"/>
                  <a:pt x="275" y="0"/>
                </a:cubicBezTo>
              </a:path>
            </a:pathLst>
          </a:custGeom>
          <a:solidFill>
            <a:srgbClr val="F0F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06">
            <a:extLst>
              <a:ext uri="{FF2B5EF4-FFF2-40B4-BE49-F238E27FC236}">
                <a16:creationId xmlns:a16="http://schemas.microsoft.com/office/drawing/2014/main" id="{2DDC3BCA-B07C-2D4B-8DF1-FCCBFF3D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033" y="3038794"/>
            <a:ext cx="709490" cy="692894"/>
          </a:xfrm>
          <a:custGeom>
            <a:avLst/>
            <a:gdLst>
              <a:gd name="T0" fmla="*/ 752 w 753"/>
              <a:gd name="T1" fmla="*/ 0 h 735"/>
              <a:gd name="T2" fmla="*/ 752 w 753"/>
              <a:gd name="T3" fmla="*/ 0 h 735"/>
              <a:gd name="T4" fmla="*/ 557 w 753"/>
              <a:gd name="T5" fmla="*/ 115 h 735"/>
              <a:gd name="T6" fmla="*/ 380 w 753"/>
              <a:gd name="T7" fmla="*/ 318 h 735"/>
              <a:gd name="T8" fmla="*/ 97 w 753"/>
              <a:gd name="T9" fmla="*/ 539 h 735"/>
              <a:gd name="T10" fmla="*/ 0 w 753"/>
              <a:gd name="T11" fmla="*/ 734 h 735"/>
              <a:gd name="T12" fmla="*/ 80 w 753"/>
              <a:gd name="T13" fmla="*/ 690 h 735"/>
              <a:gd name="T14" fmla="*/ 637 w 753"/>
              <a:gd name="T15" fmla="*/ 203 h 735"/>
              <a:gd name="T16" fmla="*/ 752 w 753"/>
              <a:gd name="T17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3" h="735">
                <a:moveTo>
                  <a:pt x="752" y="0"/>
                </a:moveTo>
                <a:lnTo>
                  <a:pt x="752" y="0"/>
                </a:lnTo>
                <a:cubicBezTo>
                  <a:pt x="690" y="35"/>
                  <a:pt x="619" y="70"/>
                  <a:pt x="557" y="115"/>
                </a:cubicBezTo>
                <a:cubicBezTo>
                  <a:pt x="504" y="185"/>
                  <a:pt x="451" y="256"/>
                  <a:pt x="380" y="318"/>
                </a:cubicBezTo>
                <a:cubicBezTo>
                  <a:pt x="301" y="398"/>
                  <a:pt x="204" y="468"/>
                  <a:pt x="97" y="539"/>
                </a:cubicBezTo>
                <a:cubicBezTo>
                  <a:pt x="62" y="601"/>
                  <a:pt x="27" y="663"/>
                  <a:pt x="0" y="734"/>
                </a:cubicBezTo>
                <a:cubicBezTo>
                  <a:pt x="27" y="716"/>
                  <a:pt x="53" y="707"/>
                  <a:pt x="80" y="690"/>
                </a:cubicBezTo>
                <a:cubicBezTo>
                  <a:pt x="310" y="548"/>
                  <a:pt x="504" y="389"/>
                  <a:pt x="637" y="203"/>
                </a:cubicBezTo>
                <a:cubicBezTo>
                  <a:pt x="681" y="141"/>
                  <a:pt x="726" y="70"/>
                  <a:pt x="752" y="0"/>
                </a:cubicBezTo>
              </a:path>
            </a:pathLst>
          </a:custGeom>
          <a:solidFill>
            <a:srgbClr val="EDF4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07">
            <a:extLst>
              <a:ext uri="{FF2B5EF4-FFF2-40B4-BE49-F238E27FC236}">
                <a16:creationId xmlns:a16="http://schemas.microsoft.com/office/drawing/2014/main" id="{15A75016-82B3-2648-8EB9-6A04E25F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546" y="3988929"/>
            <a:ext cx="667999" cy="107875"/>
          </a:xfrm>
          <a:custGeom>
            <a:avLst/>
            <a:gdLst>
              <a:gd name="T0" fmla="*/ 549 w 709"/>
              <a:gd name="T1" fmla="*/ 0 h 116"/>
              <a:gd name="T2" fmla="*/ 549 w 709"/>
              <a:gd name="T3" fmla="*/ 0 h 116"/>
              <a:gd name="T4" fmla="*/ 27 w 709"/>
              <a:gd name="T5" fmla="*/ 35 h 116"/>
              <a:gd name="T6" fmla="*/ 0 w 709"/>
              <a:gd name="T7" fmla="*/ 115 h 116"/>
              <a:gd name="T8" fmla="*/ 708 w 709"/>
              <a:gd name="T9" fmla="*/ 9 h 116"/>
              <a:gd name="T10" fmla="*/ 549 w 709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9" h="116">
                <a:moveTo>
                  <a:pt x="549" y="0"/>
                </a:moveTo>
                <a:lnTo>
                  <a:pt x="549" y="0"/>
                </a:lnTo>
                <a:cubicBezTo>
                  <a:pt x="372" y="0"/>
                  <a:pt x="195" y="18"/>
                  <a:pt x="27" y="35"/>
                </a:cubicBezTo>
                <a:cubicBezTo>
                  <a:pt x="18" y="62"/>
                  <a:pt x="9" y="89"/>
                  <a:pt x="0" y="115"/>
                </a:cubicBezTo>
                <a:cubicBezTo>
                  <a:pt x="248" y="98"/>
                  <a:pt x="487" y="62"/>
                  <a:pt x="708" y="9"/>
                </a:cubicBezTo>
                <a:cubicBezTo>
                  <a:pt x="655" y="0"/>
                  <a:pt x="602" y="0"/>
                  <a:pt x="549" y="0"/>
                </a:cubicBezTo>
              </a:path>
            </a:pathLst>
          </a:custGeom>
          <a:solidFill>
            <a:srgbClr val="EEF5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08">
            <a:extLst>
              <a:ext uri="{FF2B5EF4-FFF2-40B4-BE49-F238E27FC236}">
                <a16:creationId xmlns:a16="http://schemas.microsoft.com/office/drawing/2014/main" id="{E884D82E-411C-2347-B161-2D512516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882" y="2698571"/>
            <a:ext cx="132770" cy="124472"/>
          </a:xfrm>
          <a:custGeom>
            <a:avLst/>
            <a:gdLst>
              <a:gd name="T0" fmla="*/ 141 w 142"/>
              <a:gd name="T1" fmla="*/ 0 h 133"/>
              <a:gd name="T2" fmla="*/ 141 w 142"/>
              <a:gd name="T3" fmla="*/ 0 h 133"/>
              <a:gd name="T4" fmla="*/ 18 w 142"/>
              <a:gd name="T5" fmla="*/ 17 h 133"/>
              <a:gd name="T6" fmla="*/ 0 w 142"/>
              <a:gd name="T7" fmla="*/ 132 h 133"/>
              <a:gd name="T8" fmla="*/ 124 w 142"/>
              <a:gd name="T9" fmla="*/ 124 h 133"/>
              <a:gd name="T10" fmla="*/ 141 w 142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33">
                <a:moveTo>
                  <a:pt x="141" y="0"/>
                </a:moveTo>
                <a:lnTo>
                  <a:pt x="141" y="0"/>
                </a:lnTo>
                <a:cubicBezTo>
                  <a:pt x="97" y="0"/>
                  <a:pt x="62" y="9"/>
                  <a:pt x="18" y="17"/>
                </a:cubicBezTo>
                <a:cubicBezTo>
                  <a:pt x="18" y="53"/>
                  <a:pt x="9" y="97"/>
                  <a:pt x="0" y="132"/>
                </a:cubicBezTo>
                <a:cubicBezTo>
                  <a:pt x="44" y="132"/>
                  <a:pt x="88" y="124"/>
                  <a:pt x="124" y="124"/>
                </a:cubicBezTo>
                <a:cubicBezTo>
                  <a:pt x="133" y="79"/>
                  <a:pt x="141" y="44"/>
                  <a:pt x="14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09">
            <a:extLst>
              <a:ext uri="{FF2B5EF4-FFF2-40B4-BE49-F238E27FC236}">
                <a16:creationId xmlns:a16="http://schemas.microsoft.com/office/drawing/2014/main" id="{4F121D06-720F-5E42-94D2-647137EF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965" y="3254544"/>
            <a:ext cx="1763348" cy="825664"/>
          </a:xfrm>
          <a:custGeom>
            <a:avLst/>
            <a:gdLst>
              <a:gd name="T0" fmla="*/ 0 w 1876"/>
              <a:gd name="T1" fmla="*/ 0 h 878"/>
              <a:gd name="T2" fmla="*/ 0 w 1876"/>
              <a:gd name="T3" fmla="*/ 0 h 878"/>
              <a:gd name="T4" fmla="*/ 150 w 1876"/>
              <a:gd name="T5" fmla="*/ 169 h 878"/>
              <a:gd name="T6" fmla="*/ 1079 w 1876"/>
              <a:gd name="T7" fmla="*/ 700 h 878"/>
              <a:gd name="T8" fmla="*/ 1875 w 1876"/>
              <a:gd name="T9" fmla="*/ 877 h 878"/>
              <a:gd name="T10" fmla="*/ 1743 w 1876"/>
              <a:gd name="T11" fmla="*/ 744 h 878"/>
              <a:gd name="T12" fmla="*/ 593 w 1876"/>
              <a:gd name="T13" fmla="*/ 354 h 878"/>
              <a:gd name="T14" fmla="*/ 177 w 1876"/>
              <a:gd name="T15" fmla="*/ 27 h 878"/>
              <a:gd name="T16" fmla="*/ 0 w 1876"/>
              <a:gd name="T17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6" h="878">
                <a:moveTo>
                  <a:pt x="0" y="0"/>
                </a:moveTo>
                <a:lnTo>
                  <a:pt x="0" y="0"/>
                </a:lnTo>
                <a:cubicBezTo>
                  <a:pt x="44" y="62"/>
                  <a:pt x="97" y="116"/>
                  <a:pt x="150" y="169"/>
                </a:cubicBezTo>
                <a:cubicBezTo>
                  <a:pt x="380" y="390"/>
                  <a:pt x="699" y="576"/>
                  <a:pt x="1079" y="700"/>
                </a:cubicBezTo>
                <a:cubicBezTo>
                  <a:pt x="1327" y="788"/>
                  <a:pt x="1592" y="841"/>
                  <a:pt x="1875" y="877"/>
                </a:cubicBezTo>
                <a:cubicBezTo>
                  <a:pt x="1840" y="832"/>
                  <a:pt x="1796" y="779"/>
                  <a:pt x="1743" y="744"/>
                </a:cubicBezTo>
                <a:cubicBezTo>
                  <a:pt x="1300" y="673"/>
                  <a:pt x="911" y="540"/>
                  <a:pt x="593" y="354"/>
                </a:cubicBezTo>
                <a:cubicBezTo>
                  <a:pt x="433" y="257"/>
                  <a:pt x="292" y="151"/>
                  <a:pt x="177" y="27"/>
                </a:cubicBezTo>
                <a:cubicBezTo>
                  <a:pt x="115" y="18"/>
                  <a:pt x="53" y="10"/>
                  <a:pt x="0" y="0"/>
                </a:cubicBezTo>
              </a:path>
            </a:pathLst>
          </a:custGeom>
          <a:solidFill>
            <a:srgbClr val="F7FD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12">
            <a:extLst>
              <a:ext uri="{FF2B5EF4-FFF2-40B4-BE49-F238E27FC236}">
                <a16:creationId xmlns:a16="http://schemas.microsoft.com/office/drawing/2014/main" id="{B6356B01-5865-EE4B-B013-F6B63A9B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399" y="3972332"/>
            <a:ext cx="593316" cy="132770"/>
          </a:xfrm>
          <a:custGeom>
            <a:avLst/>
            <a:gdLst>
              <a:gd name="T0" fmla="*/ 0 w 629"/>
              <a:gd name="T1" fmla="*/ 0 h 142"/>
              <a:gd name="T2" fmla="*/ 0 w 629"/>
              <a:gd name="T3" fmla="*/ 0 h 142"/>
              <a:gd name="T4" fmla="*/ 98 w 629"/>
              <a:gd name="T5" fmla="*/ 132 h 142"/>
              <a:gd name="T6" fmla="*/ 328 w 629"/>
              <a:gd name="T7" fmla="*/ 141 h 142"/>
              <a:gd name="T8" fmla="*/ 611 w 629"/>
              <a:gd name="T9" fmla="*/ 79 h 142"/>
              <a:gd name="T10" fmla="*/ 628 w 629"/>
              <a:gd name="T11" fmla="*/ 17 h 142"/>
              <a:gd name="T12" fmla="*/ 425 w 629"/>
              <a:gd name="T13" fmla="*/ 26 h 142"/>
              <a:gd name="T14" fmla="*/ 425 w 629"/>
              <a:gd name="T15" fmla="*/ 26 h 142"/>
              <a:gd name="T16" fmla="*/ 0 w 629"/>
              <a:gd name="T17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9" h="142">
                <a:moveTo>
                  <a:pt x="0" y="0"/>
                </a:moveTo>
                <a:lnTo>
                  <a:pt x="0" y="0"/>
                </a:lnTo>
                <a:cubicBezTo>
                  <a:pt x="36" y="44"/>
                  <a:pt x="71" y="88"/>
                  <a:pt x="98" y="132"/>
                </a:cubicBezTo>
                <a:cubicBezTo>
                  <a:pt x="177" y="132"/>
                  <a:pt x="257" y="141"/>
                  <a:pt x="328" y="141"/>
                </a:cubicBezTo>
                <a:cubicBezTo>
                  <a:pt x="425" y="115"/>
                  <a:pt x="513" y="97"/>
                  <a:pt x="611" y="79"/>
                </a:cubicBezTo>
                <a:cubicBezTo>
                  <a:pt x="620" y="52"/>
                  <a:pt x="620" y="35"/>
                  <a:pt x="628" y="17"/>
                </a:cubicBezTo>
                <a:cubicBezTo>
                  <a:pt x="567" y="17"/>
                  <a:pt x="496" y="26"/>
                  <a:pt x="425" y="26"/>
                </a:cubicBezTo>
                <a:lnTo>
                  <a:pt x="425" y="26"/>
                </a:lnTo>
                <a:cubicBezTo>
                  <a:pt x="284" y="26"/>
                  <a:pt x="133" y="17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13">
            <a:extLst>
              <a:ext uri="{FF2B5EF4-FFF2-40B4-BE49-F238E27FC236}">
                <a16:creationId xmlns:a16="http://schemas.microsoft.com/office/drawing/2014/main" id="{E6917317-D074-6B4A-8726-A609BE60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429" y="4047016"/>
            <a:ext cx="265540" cy="58087"/>
          </a:xfrm>
          <a:custGeom>
            <a:avLst/>
            <a:gdLst>
              <a:gd name="T0" fmla="*/ 283 w 284"/>
              <a:gd name="T1" fmla="*/ 0 h 63"/>
              <a:gd name="T2" fmla="*/ 283 w 284"/>
              <a:gd name="T3" fmla="*/ 0 h 63"/>
              <a:gd name="T4" fmla="*/ 0 w 284"/>
              <a:gd name="T5" fmla="*/ 62 h 63"/>
              <a:gd name="T6" fmla="*/ 97 w 284"/>
              <a:gd name="T7" fmla="*/ 62 h 63"/>
              <a:gd name="T8" fmla="*/ 265 w 284"/>
              <a:gd name="T9" fmla="*/ 62 h 63"/>
              <a:gd name="T10" fmla="*/ 283 w 284"/>
              <a:gd name="T1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" h="63">
                <a:moveTo>
                  <a:pt x="283" y="0"/>
                </a:moveTo>
                <a:lnTo>
                  <a:pt x="283" y="0"/>
                </a:lnTo>
                <a:cubicBezTo>
                  <a:pt x="185" y="18"/>
                  <a:pt x="97" y="36"/>
                  <a:pt x="0" y="62"/>
                </a:cubicBezTo>
                <a:cubicBezTo>
                  <a:pt x="35" y="62"/>
                  <a:pt x="71" y="62"/>
                  <a:pt x="97" y="62"/>
                </a:cubicBezTo>
                <a:cubicBezTo>
                  <a:pt x="159" y="62"/>
                  <a:pt x="212" y="62"/>
                  <a:pt x="265" y="62"/>
                </a:cubicBezTo>
                <a:cubicBezTo>
                  <a:pt x="274" y="36"/>
                  <a:pt x="274" y="18"/>
                  <a:pt x="283" y="0"/>
                </a:cubicBezTo>
              </a:path>
            </a:pathLst>
          </a:custGeom>
          <a:solidFill>
            <a:srgbClr val="F3F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14">
            <a:extLst>
              <a:ext uri="{FF2B5EF4-FFF2-40B4-BE49-F238E27FC236}">
                <a16:creationId xmlns:a16="http://schemas.microsoft.com/office/drawing/2014/main" id="{C850815E-C0E3-AF4E-B318-2D635D5F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591" y="3549129"/>
            <a:ext cx="1439721" cy="477140"/>
          </a:xfrm>
          <a:custGeom>
            <a:avLst/>
            <a:gdLst>
              <a:gd name="T0" fmla="*/ 1530 w 1531"/>
              <a:gd name="T1" fmla="*/ 0 h 505"/>
              <a:gd name="T2" fmla="*/ 1530 w 1531"/>
              <a:gd name="T3" fmla="*/ 0 h 505"/>
              <a:gd name="T4" fmla="*/ 929 w 1531"/>
              <a:gd name="T5" fmla="*/ 283 h 505"/>
              <a:gd name="T6" fmla="*/ 17 w 1531"/>
              <a:gd name="T7" fmla="*/ 460 h 505"/>
              <a:gd name="T8" fmla="*/ 0 w 1531"/>
              <a:gd name="T9" fmla="*/ 496 h 505"/>
              <a:gd name="T10" fmla="*/ 0 w 1531"/>
              <a:gd name="T11" fmla="*/ 504 h 505"/>
              <a:gd name="T12" fmla="*/ 522 w 1531"/>
              <a:gd name="T13" fmla="*/ 469 h 505"/>
              <a:gd name="T14" fmla="*/ 681 w 1531"/>
              <a:gd name="T15" fmla="*/ 478 h 505"/>
              <a:gd name="T16" fmla="*/ 1433 w 1531"/>
              <a:gd name="T17" fmla="*/ 195 h 505"/>
              <a:gd name="T18" fmla="*/ 1530 w 1531"/>
              <a:gd name="T1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1" h="505">
                <a:moveTo>
                  <a:pt x="1530" y="0"/>
                </a:moveTo>
                <a:lnTo>
                  <a:pt x="1530" y="0"/>
                </a:lnTo>
                <a:cubicBezTo>
                  <a:pt x="1362" y="106"/>
                  <a:pt x="1159" y="204"/>
                  <a:pt x="929" y="283"/>
                </a:cubicBezTo>
                <a:cubicBezTo>
                  <a:pt x="654" y="372"/>
                  <a:pt x="345" y="434"/>
                  <a:pt x="17" y="460"/>
                </a:cubicBezTo>
                <a:cubicBezTo>
                  <a:pt x="8" y="469"/>
                  <a:pt x="8" y="487"/>
                  <a:pt x="0" y="496"/>
                </a:cubicBezTo>
                <a:cubicBezTo>
                  <a:pt x="0" y="504"/>
                  <a:pt x="0" y="504"/>
                  <a:pt x="0" y="504"/>
                </a:cubicBezTo>
                <a:cubicBezTo>
                  <a:pt x="168" y="487"/>
                  <a:pt x="345" y="469"/>
                  <a:pt x="522" y="469"/>
                </a:cubicBezTo>
                <a:cubicBezTo>
                  <a:pt x="575" y="469"/>
                  <a:pt x="628" y="469"/>
                  <a:pt x="681" y="478"/>
                </a:cubicBezTo>
                <a:cubicBezTo>
                  <a:pt x="955" y="407"/>
                  <a:pt x="1212" y="310"/>
                  <a:pt x="1433" y="195"/>
                </a:cubicBezTo>
                <a:cubicBezTo>
                  <a:pt x="1460" y="124"/>
                  <a:pt x="1495" y="62"/>
                  <a:pt x="1530" y="0"/>
                </a:cubicBezTo>
              </a:path>
            </a:pathLst>
          </a:custGeom>
          <a:solidFill>
            <a:srgbClr val="F0F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15">
            <a:extLst>
              <a:ext uri="{FF2B5EF4-FFF2-40B4-BE49-F238E27FC236}">
                <a16:creationId xmlns:a16="http://schemas.microsoft.com/office/drawing/2014/main" id="{24CFBFDE-7BC8-AB4B-B3F9-82CFF8B8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969" y="3980631"/>
            <a:ext cx="141068" cy="66385"/>
          </a:xfrm>
          <a:custGeom>
            <a:avLst/>
            <a:gdLst>
              <a:gd name="T0" fmla="*/ 150 w 151"/>
              <a:gd name="T1" fmla="*/ 0 h 72"/>
              <a:gd name="T2" fmla="*/ 150 w 151"/>
              <a:gd name="T3" fmla="*/ 0 h 72"/>
              <a:gd name="T4" fmla="*/ 17 w 151"/>
              <a:gd name="T5" fmla="*/ 9 h 72"/>
              <a:gd name="T6" fmla="*/ 0 w 151"/>
              <a:gd name="T7" fmla="*/ 71 h 72"/>
              <a:gd name="T8" fmla="*/ 133 w 151"/>
              <a:gd name="T9" fmla="*/ 44 h 72"/>
              <a:gd name="T10" fmla="*/ 133 w 151"/>
              <a:gd name="T11" fmla="*/ 36 h 72"/>
              <a:gd name="T12" fmla="*/ 150 w 151"/>
              <a:gd name="T1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72">
                <a:moveTo>
                  <a:pt x="150" y="0"/>
                </a:moveTo>
                <a:lnTo>
                  <a:pt x="150" y="0"/>
                </a:lnTo>
                <a:cubicBezTo>
                  <a:pt x="106" y="0"/>
                  <a:pt x="62" y="9"/>
                  <a:pt x="17" y="9"/>
                </a:cubicBezTo>
                <a:cubicBezTo>
                  <a:pt x="9" y="27"/>
                  <a:pt x="9" y="44"/>
                  <a:pt x="0" y="71"/>
                </a:cubicBezTo>
                <a:cubicBezTo>
                  <a:pt x="44" y="62"/>
                  <a:pt x="88" y="54"/>
                  <a:pt x="133" y="44"/>
                </a:cubicBezTo>
                <a:cubicBezTo>
                  <a:pt x="133" y="44"/>
                  <a:pt x="133" y="44"/>
                  <a:pt x="133" y="36"/>
                </a:cubicBezTo>
                <a:cubicBezTo>
                  <a:pt x="141" y="27"/>
                  <a:pt x="141" y="9"/>
                  <a:pt x="15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16">
            <a:extLst>
              <a:ext uri="{FF2B5EF4-FFF2-40B4-BE49-F238E27FC236}">
                <a16:creationId xmlns:a16="http://schemas.microsoft.com/office/drawing/2014/main" id="{F19DAFFD-E610-EF40-9290-B6F9E5E6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373" y="4022121"/>
            <a:ext cx="141068" cy="82981"/>
          </a:xfrm>
          <a:custGeom>
            <a:avLst/>
            <a:gdLst>
              <a:gd name="T0" fmla="*/ 151 w 152"/>
              <a:gd name="T1" fmla="*/ 0 h 90"/>
              <a:gd name="T2" fmla="*/ 151 w 152"/>
              <a:gd name="T3" fmla="*/ 0 h 90"/>
              <a:gd name="T4" fmla="*/ 18 w 152"/>
              <a:gd name="T5" fmla="*/ 27 h 90"/>
              <a:gd name="T6" fmla="*/ 0 w 152"/>
              <a:gd name="T7" fmla="*/ 89 h 90"/>
              <a:gd name="T8" fmla="*/ 124 w 152"/>
              <a:gd name="T9" fmla="*/ 80 h 90"/>
              <a:gd name="T10" fmla="*/ 151 w 152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" h="90">
                <a:moveTo>
                  <a:pt x="151" y="0"/>
                </a:moveTo>
                <a:lnTo>
                  <a:pt x="151" y="0"/>
                </a:lnTo>
                <a:cubicBezTo>
                  <a:pt x="106" y="10"/>
                  <a:pt x="62" y="18"/>
                  <a:pt x="18" y="27"/>
                </a:cubicBezTo>
                <a:cubicBezTo>
                  <a:pt x="9" y="45"/>
                  <a:pt x="9" y="63"/>
                  <a:pt x="0" y="89"/>
                </a:cubicBezTo>
                <a:cubicBezTo>
                  <a:pt x="44" y="80"/>
                  <a:pt x="89" y="80"/>
                  <a:pt x="124" y="80"/>
                </a:cubicBezTo>
                <a:cubicBezTo>
                  <a:pt x="133" y="54"/>
                  <a:pt x="142" y="27"/>
                  <a:pt x="151" y="0"/>
                </a:cubicBezTo>
              </a:path>
            </a:pathLst>
          </a:custGeom>
          <a:solidFill>
            <a:srgbClr val="FDFE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17">
            <a:extLst>
              <a:ext uri="{FF2B5EF4-FFF2-40B4-BE49-F238E27FC236}">
                <a16:creationId xmlns:a16="http://schemas.microsoft.com/office/drawing/2014/main" id="{E5652A0B-257D-A241-AD44-CA07C366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505" y="3972332"/>
            <a:ext cx="116174" cy="124472"/>
          </a:xfrm>
          <a:custGeom>
            <a:avLst/>
            <a:gdLst>
              <a:gd name="T0" fmla="*/ 0 w 125"/>
              <a:gd name="T1" fmla="*/ 0 h 133"/>
              <a:gd name="T2" fmla="*/ 0 w 125"/>
              <a:gd name="T3" fmla="*/ 0 h 133"/>
              <a:gd name="T4" fmla="*/ 88 w 125"/>
              <a:gd name="T5" fmla="*/ 123 h 133"/>
              <a:gd name="T6" fmla="*/ 124 w 125"/>
              <a:gd name="T7" fmla="*/ 132 h 133"/>
              <a:gd name="T8" fmla="*/ 26 w 125"/>
              <a:gd name="T9" fmla="*/ 0 h 133"/>
              <a:gd name="T10" fmla="*/ 0 w 125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" h="133">
                <a:moveTo>
                  <a:pt x="0" y="0"/>
                </a:moveTo>
                <a:lnTo>
                  <a:pt x="0" y="0"/>
                </a:lnTo>
                <a:cubicBezTo>
                  <a:pt x="35" y="44"/>
                  <a:pt x="62" y="79"/>
                  <a:pt x="88" y="123"/>
                </a:cubicBezTo>
                <a:cubicBezTo>
                  <a:pt x="97" y="123"/>
                  <a:pt x="115" y="123"/>
                  <a:pt x="124" y="132"/>
                </a:cubicBezTo>
                <a:cubicBezTo>
                  <a:pt x="97" y="88"/>
                  <a:pt x="62" y="44"/>
                  <a:pt x="26" y="0"/>
                </a:cubicBezTo>
                <a:cubicBezTo>
                  <a:pt x="18" y="0"/>
                  <a:pt x="9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18">
            <a:extLst>
              <a:ext uri="{FF2B5EF4-FFF2-40B4-BE49-F238E27FC236}">
                <a16:creationId xmlns:a16="http://schemas.microsoft.com/office/drawing/2014/main" id="{36187057-61D1-C645-AABC-1DC0EEC7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840" y="3955736"/>
            <a:ext cx="240645" cy="132770"/>
          </a:xfrm>
          <a:custGeom>
            <a:avLst/>
            <a:gdLst>
              <a:gd name="T0" fmla="*/ 0 w 257"/>
              <a:gd name="T1" fmla="*/ 0 h 142"/>
              <a:gd name="T2" fmla="*/ 0 w 257"/>
              <a:gd name="T3" fmla="*/ 0 h 142"/>
              <a:gd name="T4" fmla="*/ 132 w 257"/>
              <a:gd name="T5" fmla="*/ 133 h 142"/>
              <a:gd name="T6" fmla="*/ 256 w 257"/>
              <a:gd name="T7" fmla="*/ 141 h 142"/>
              <a:gd name="T8" fmla="*/ 168 w 257"/>
              <a:gd name="T9" fmla="*/ 18 h 142"/>
              <a:gd name="T10" fmla="*/ 0 w 257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" h="142">
                <a:moveTo>
                  <a:pt x="0" y="0"/>
                </a:moveTo>
                <a:lnTo>
                  <a:pt x="0" y="0"/>
                </a:lnTo>
                <a:cubicBezTo>
                  <a:pt x="53" y="35"/>
                  <a:pt x="97" y="88"/>
                  <a:pt x="132" y="133"/>
                </a:cubicBezTo>
                <a:cubicBezTo>
                  <a:pt x="177" y="133"/>
                  <a:pt x="212" y="141"/>
                  <a:pt x="256" y="141"/>
                </a:cubicBezTo>
                <a:cubicBezTo>
                  <a:pt x="230" y="97"/>
                  <a:pt x="203" y="62"/>
                  <a:pt x="168" y="18"/>
                </a:cubicBezTo>
                <a:cubicBezTo>
                  <a:pt x="115" y="9"/>
                  <a:pt x="62" y="0"/>
                  <a:pt x="0" y="0"/>
                </a:cubicBezTo>
              </a:path>
            </a:pathLst>
          </a:custGeom>
          <a:solidFill>
            <a:srgbClr val="FCFD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42">
            <a:extLst>
              <a:ext uri="{FF2B5EF4-FFF2-40B4-BE49-F238E27FC236}">
                <a16:creationId xmlns:a16="http://schemas.microsoft.com/office/drawing/2014/main" id="{328A463A-06AC-6245-83B9-7EA5FD46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19" y="7125615"/>
            <a:ext cx="966729" cy="502035"/>
          </a:xfrm>
          <a:custGeom>
            <a:avLst/>
            <a:gdLst>
              <a:gd name="T0" fmla="*/ 991 w 1027"/>
              <a:gd name="T1" fmla="*/ 531 h 532"/>
              <a:gd name="T2" fmla="*/ 991 w 1027"/>
              <a:gd name="T3" fmla="*/ 531 h 532"/>
              <a:gd name="T4" fmla="*/ 35 w 1027"/>
              <a:gd name="T5" fmla="*/ 531 h 532"/>
              <a:gd name="T6" fmla="*/ 0 w 1027"/>
              <a:gd name="T7" fmla="*/ 496 h 532"/>
              <a:gd name="T8" fmla="*/ 0 w 1027"/>
              <a:gd name="T9" fmla="*/ 35 h 532"/>
              <a:gd name="T10" fmla="*/ 35 w 1027"/>
              <a:gd name="T11" fmla="*/ 0 h 532"/>
              <a:gd name="T12" fmla="*/ 991 w 1027"/>
              <a:gd name="T13" fmla="*/ 0 h 532"/>
              <a:gd name="T14" fmla="*/ 1026 w 1027"/>
              <a:gd name="T15" fmla="*/ 35 h 532"/>
              <a:gd name="T16" fmla="*/ 1026 w 1027"/>
              <a:gd name="T17" fmla="*/ 496 h 532"/>
              <a:gd name="T18" fmla="*/ 991 w 1027"/>
              <a:gd name="T19" fmla="*/ 531 h 532"/>
              <a:gd name="T20" fmla="*/ 44 w 1027"/>
              <a:gd name="T21" fmla="*/ 486 h 532"/>
              <a:gd name="T22" fmla="*/ 44 w 1027"/>
              <a:gd name="T23" fmla="*/ 486 h 532"/>
              <a:gd name="T24" fmla="*/ 973 w 1027"/>
              <a:gd name="T25" fmla="*/ 486 h 532"/>
              <a:gd name="T26" fmla="*/ 973 w 1027"/>
              <a:gd name="T27" fmla="*/ 44 h 532"/>
              <a:gd name="T28" fmla="*/ 44 w 1027"/>
              <a:gd name="T29" fmla="*/ 44 h 532"/>
              <a:gd name="T30" fmla="*/ 44 w 1027"/>
              <a:gd name="T31" fmla="*/ 486 h 532"/>
              <a:gd name="T32" fmla="*/ 991 w 1027"/>
              <a:gd name="T33" fmla="*/ 44 h 532"/>
              <a:gd name="T34" fmla="*/ 991 w 1027"/>
              <a:gd name="T35" fmla="*/ 4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7" h="532">
                <a:moveTo>
                  <a:pt x="991" y="531"/>
                </a:moveTo>
                <a:lnTo>
                  <a:pt x="991" y="531"/>
                </a:lnTo>
                <a:cubicBezTo>
                  <a:pt x="35" y="531"/>
                  <a:pt x="35" y="531"/>
                  <a:pt x="35" y="531"/>
                </a:cubicBezTo>
                <a:cubicBezTo>
                  <a:pt x="18" y="531"/>
                  <a:pt x="0" y="522"/>
                  <a:pt x="0" y="49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991" y="0"/>
                  <a:pt x="991" y="0"/>
                  <a:pt x="991" y="0"/>
                </a:cubicBezTo>
                <a:cubicBezTo>
                  <a:pt x="1009" y="0"/>
                  <a:pt x="1026" y="18"/>
                  <a:pt x="1026" y="35"/>
                </a:cubicBezTo>
                <a:cubicBezTo>
                  <a:pt x="1026" y="496"/>
                  <a:pt x="1026" y="496"/>
                  <a:pt x="1026" y="496"/>
                </a:cubicBezTo>
                <a:cubicBezTo>
                  <a:pt x="1026" y="522"/>
                  <a:pt x="1009" y="531"/>
                  <a:pt x="991" y="531"/>
                </a:cubicBezTo>
                <a:close/>
                <a:moveTo>
                  <a:pt x="44" y="486"/>
                </a:moveTo>
                <a:lnTo>
                  <a:pt x="44" y="486"/>
                </a:lnTo>
                <a:cubicBezTo>
                  <a:pt x="973" y="486"/>
                  <a:pt x="973" y="486"/>
                  <a:pt x="973" y="486"/>
                </a:cubicBezTo>
                <a:cubicBezTo>
                  <a:pt x="973" y="44"/>
                  <a:pt x="973" y="44"/>
                  <a:pt x="973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86"/>
                </a:lnTo>
                <a:close/>
                <a:moveTo>
                  <a:pt x="991" y="44"/>
                </a:moveTo>
                <a:lnTo>
                  <a:pt x="991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43">
            <a:extLst>
              <a:ext uri="{FF2B5EF4-FFF2-40B4-BE49-F238E27FC236}">
                <a16:creationId xmlns:a16="http://schemas.microsoft.com/office/drawing/2014/main" id="{A307A6A3-B8D1-5845-AAFF-29390038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832" y="7274981"/>
            <a:ext cx="199155" cy="203302"/>
          </a:xfrm>
          <a:custGeom>
            <a:avLst/>
            <a:gdLst>
              <a:gd name="T0" fmla="*/ 106 w 213"/>
              <a:gd name="T1" fmla="*/ 44 h 214"/>
              <a:gd name="T2" fmla="*/ 106 w 213"/>
              <a:gd name="T3" fmla="*/ 44 h 214"/>
              <a:gd name="T4" fmla="*/ 168 w 213"/>
              <a:gd name="T5" fmla="*/ 106 h 214"/>
              <a:gd name="T6" fmla="*/ 106 w 213"/>
              <a:gd name="T7" fmla="*/ 168 h 214"/>
              <a:gd name="T8" fmla="*/ 44 w 213"/>
              <a:gd name="T9" fmla="*/ 106 h 214"/>
              <a:gd name="T10" fmla="*/ 106 w 213"/>
              <a:gd name="T11" fmla="*/ 44 h 214"/>
              <a:gd name="T12" fmla="*/ 106 w 213"/>
              <a:gd name="T13" fmla="*/ 0 h 214"/>
              <a:gd name="T14" fmla="*/ 106 w 213"/>
              <a:gd name="T15" fmla="*/ 0 h 214"/>
              <a:gd name="T16" fmla="*/ 0 w 213"/>
              <a:gd name="T17" fmla="*/ 106 h 214"/>
              <a:gd name="T18" fmla="*/ 106 w 213"/>
              <a:gd name="T19" fmla="*/ 213 h 214"/>
              <a:gd name="T20" fmla="*/ 212 w 213"/>
              <a:gd name="T21" fmla="*/ 106 h 214"/>
              <a:gd name="T22" fmla="*/ 106 w 213"/>
              <a:gd name="T23" fmla="*/ 0 h 214"/>
              <a:gd name="T24" fmla="*/ 106 w 213"/>
              <a:gd name="T25" fmla="*/ 4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14">
                <a:moveTo>
                  <a:pt x="106" y="44"/>
                </a:moveTo>
                <a:lnTo>
                  <a:pt x="106" y="44"/>
                </a:lnTo>
                <a:cubicBezTo>
                  <a:pt x="142" y="44"/>
                  <a:pt x="168" y="71"/>
                  <a:pt x="168" y="106"/>
                </a:cubicBezTo>
                <a:cubicBezTo>
                  <a:pt x="168" y="142"/>
                  <a:pt x="142" y="168"/>
                  <a:pt x="106" y="168"/>
                </a:cubicBezTo>
                <a:cubicBezTo>
                  <a:pt x="71" y="168"/>
                  <a:pt x="44" y="142"/>
                  <a:pt x="44" y="106"/>
                </a:cubicBezTo>
                <a:cubicBezTo>
                  <a:pt x="44" y="71"/>
                  <a:pt x="71" y="44"/>
                  <a:pt x="106" y="44"/>
                </a:cubicBezTo>
                <a:lnTo>
                  <a:pt x="106" y="0"/>
                </a:lnTo>
                <a:lnTo>
                  <a:pt x="106" y="0"/>
                </a:lnTo>
                <a:cubicBezTo>
                  <a:pt x="44" y="0"/>
                  <a:pt x="0" y="44"/>
                  <a:pt x="0" y="106"/>
                </a:cubicBezTo>
                <a:cubicBezTo>
                  <a:pt x="0" y="168"/>
                  <a:pt x="44" y="213"/>
                  <a:pt x="106" y="213"/>
                </a:cubicBezTo>
                <a:cubicBezTo>
                  <a:pt x="159" y="213"/>
                  <a:pt x="212" y="168"/>
                  <a:pt x="212" y="106"/>
                </a:cubicBezTo>
                <a:cubicBezTo>
                  <a:pt x="212" y="44"/>
                  <a:pt x="159" y="0"/>
                  <a:pt x="106" y="0"/>
                </a:cubicBezTo>
                <a:lnTo>
                  <a:pt x="106" y="4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44">
            <a:extLst>
              <a:ext uri="{FF2B5EF4-FFF2-40B4-BE49-F238E27FC236}">
                <a16:creationId xmlns:a16="http://schemas.microsoft.com/office/drawing/2014/main" id="{7262BA0C-D6B9-B146-855F-59D5B6D3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06" y="7183702"/>
            <a:ext cx="842257" cy="385861"/>
          </a:xfrm>
          <a:custGeom>
            <a:avLst/>
            <a:gdLst>
              <a:gd name="T0" fmla="*/ 796 w 895"/>
              <a:gd name="T1" fmla="*/ 53 h 408"/>
              <a:gd name="T2" fmla="*/ 796 w 895"/>
              <a:gd name="T3" fmla="*/ 53 h 408"/>
              <a:gd name="T4" fmla="*/ 841 w 895"/>
              <a:gd name="T5" fmla="*/ 97 h 408"/>
              <a:gd name="T6" fmla="*/ 841 w 895"/>
              <a:gd name="T7" fmla="*/ 310 h 408"/>
              <a:gd name="T8" fmla="*/ 796 w 895"/>
              <a:gd name="T9" fmla="*/ 363 h 408"/>
              <a:gd name="T10" fmla="*/ 97 w 895"/>
              <a:gd name="T11" fmla="*/ 363 h 408"/>
              <a:gd name="T12" fmla="*/ 53 w 895"/>
              <a:gd name="T13" fmla="*/ 310 h 408"/>
              <a:gd name="T14" fmla="*/ 53 w 895"/>
              <a:gd name="T15" fmla="*/ 97 h 408"/>
              <a:gd name="T16" fmla="*/ 97 w 895"/>
              <a:gd name="T17" fmla="*/ 53 h 408"/>
              <a:gd name="T18" fmla="*/ 796 w 895"/>
              <a:gd name="T19" fmla="*/ 53 h 408"/>
              <a:gd name="T20" fmla="*/ 796 w 895"/>
              <a:gd name="T21" fmla="*/ 0 h 408"/>
              <a:gd name="T22" fmla="*/ 796 w 895"/>
              <a:gd name="T23" fmla="*/ 0 h 408"/>
              <a:gd name="T24" fmla="*/ 97 w 895"/>
              <a:gd name="T25" fmla="*/ 0 h 408"/>
              <a:gd name="T26" fmla="*/ 53 w 895"/>
              <a:gd name="T27" fmla="*/ 53 h 408"/>
              <a:gd name="T28" fmla="*/ 0 w 895"/>
              <a:gd name="T29" fmla="*/ 97 h 408"/>
              <a:gd name="T30" fmla="*/ 0 w 895"/>
              <a:gd name="T31" fmla="*/ 310 h 408"/>
              <a:gd name="T32" fmla="*/ 53 w 895"/>
              <a:gd name="T33" fmla="*/ 363 h 408"/>
              <a:gd name="T34" fmla="*/ 97 w 895"/>
              <a:gd name="T35" fmla="*/ 407 h 408"/>
              <a:gd name="T36" fmla="*/ 796 w 895"/>
              <a:gd name="T37" fmla="*/ 407 h 408"/>
              <a:gd name="T38" fmla="*/ 841 w 895"/>
              <a:gd name="T39" fmla="*/ 363 h 408"/>
              <a:gd name="T40" fmla="*/ 894 w 895"/>
              <a:gd name="T41" fmla="*/ 310 h 408"/>
              <a:gd name="T42" fmla="*/ 894 w 895"/>
              <a:gd name="T43" fmla="*/ 97 h 408"/>
              <a:gd name="T44" fmla="*/ 841 w 895"/>
              <a:gd name="T45" fmla="*/ 53 h 408"/>
              <a:gd name="T46" fmla="*/ 796 w 895"/>
              <a:gd name="T47" fmla="*/ 0 h 408"/>
              <a:gd name="T48" fmla="*/ 796 w 895"/>
              <a:gd name="T49" fmla="*/ 5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95" h="408">
                <a:moveTo>
                  <a:pt x="796" y="53"/>
                </a:moveTo>
                <a:lnTo>
                  <a:pt x="796" y="53"/>
                </a:lnTo>
                <a:cubicBezTo>
                  <a:pt x="796" y="80"/>
                  <a:pt x="814" y="97"/>
                  <a:pt x="841" y="97"/>
                </a:cubicBezTo>
                <a:cubicBezTo>
                  <a:pt x="841" y="310"/>
                  <a:pt x="841" y="310"/>
                  <a:pt x="841" y="310"/>
                </a:cubicBezTo>
                <a:cubicBezTo>
                  <a:pt x="814" y="310"/>
                  <a:pt x="796" y="336"/>
                  <a:pt x="796" y="363"/>
                </a:cubicBezTo>
                <a:cubicBezTo>
                  <a:pt x="97" y="363"/>
                  <a:pt x="97" y="363"/>
                  <a:pt x="97" y="363"/>
                </a:cubicBezTo>
                <a:cubicBezTo>
                  <a:pt x="97" y="336"/>
                  <a:pt x="80" y="310"/>
                  <a:pt x="53" y="310"/>
                </a:cubicBezTo>
                <a:cubicBezTo>
                  <a:pt x="53" y="97"/>
                  <a:pt x="53" y="97"/>
                  <a:pt x="53" y="97"/>
                </a:cubicBezTo>
                <a:cubicBezTo>
                  <a:pt x="80" y="97"/>
                  <a:pt x="97" y="80"/>
                  <a:pt x="97" y="53"/>
                </a:cubicBezTo>
                <a:cubicBezTo>
                  <a:pt x="796" y="53"/>
                  <a:pt x="796" y="53"/>
                  <a:pt x="796" y="53"/>
                </a:cubicBezTo>
                <a:lnTo>
                  <a:pt x="796" y="0"/>
                </a:lnTo>
                <a:lnTo>
                  <a:pt x="796" y="0"/>
                </a:lnTo>
                <a:cubicBezTo>
                  <a:pt x="97" y="0"/>
                  <a:pt x="97" y="0"/>
                  <a:pt x="97" y="0"/>
                </a:cubicBezTo>
                <a:cubicBezTo>
                  <a:pt x="71" y="0"/>
                  <a:pt x="53" y="26"/>
                  <a:pt x="53" y="53"/>
                </a:cubicBezTo>
                <a:cubicBezTo>
                  <a:pt x="27" y="53"/>
                  <a:pt x="0" y="71"/>
                  <a:pt x="0" y="97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36"/>
                  <a:pt x="27" y="363"/>
                  <a:pt x="53" y="363"/>
                </a:cubicBezTo>
                <a:cubicBezTo>
                  <a:pt x="53" y="389"/>
                  <a:pt x="71" y="407"/>
                  <a:pt x="97" y="407"/>
                </a:cubicBezTo>
                <a:cubicBezTo>
                  <a:pt x="796" y="407"/>
                  <a:pt x="796" y="407"/>
                  <a:pt x="796" y="407"/>
                </a:cubicBezTo>
                <a:cubicBezTo>
                  <a:pt x="823" y="407"/>
                  <a:pt x="841" y="389"/>
                  <a:pt x="841" y="363"/>
                </a:cubicBezTo>
                <a:cubicBezTo>
                  <a:pt x="867" y="363"/>
                  <a:pt x="894" y="336"/>
                  <a:pt x="894" y="310"/>
                </a:cubicBezTo>
                <a:cubicBezTo>
                  <a:pt x="894" y="97"/>
                  <a:pt x="894" y="97"/>
                  <a:pt x="894" y="97"/>
                </a:cubicBezTo>
                <a:cubicBezTo>
                  <a:pt x="894" y="71"/>
                  <a:pt x="867" y="53"/>
                  <a:pt x="841" y="53"/>
                </a:cubicBezTo>
                <a:cubicBezTo>
                  <a:pt x="841" y="26"/>
                  <a:pt x="823" y="0"/>
                  <a:pt x="796" y="0"/>
                </a:cubicBezTo>
                <a:lnTo>
                  <a:pt x="796" y="5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45">
            <a:extLst>
              <a:ext uri="{FF2B5EF4-FFF2-40B4-BE49-F238E27FC236}">
                <a16:creationId xmlns:a16="http://schemas.microsoft.com/office/drawing/2014/main" id="{1F52660D-3D65-144A-849D-13E85178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418" y="1773333"/>
            <a:ext cx="966731" cy="734382"/>
          </a:xfrm>
          <a:custGeom>
            <a:avLst/>
            <a:gdLst>
              <a:gd name="T0" fmla="*/ 955 w 1027"/>
              <a:gd name="T1" fmla="*/ 778 h 779"/>
              <a:gd name="T2" fmla="*/ 955 w 1027"/>
              <a:gd name="T3" fmla="*/ 778 h 779"/>
              <a:gd name="T4" fmla="*/ 71 w 1027"/>
              <a:gd name="T5" fmla="*/ 778 h 779"/>
              <a:gd name="T6" fmla="*/ 0 w 1027"/>
              <a:gd name="T7" fmla="*/ 708 h 779"/>
              <a:gd name="T8" fmla="*/ 0 w 1027"/>
              <a:gd name="T9" fmla="*/ 70 h 779"/>
              <a:gd name="T10" fmla="*/ 71 w 1027"/>
              <a:gd name="T11" fmla="*/ 0 h 779"/>
              <a:gd name="T12" fmla="*/ 955 w 1027"/>
              <a:gd name="T13" fmla="*/ 0 h 779"/>
              <a:gd name="T14" fmla="*/ 1026 w 1027"/>
              <a:gd name="T15" fmla="*/ 70 h 779"/>
              <a:gd name="T16" fmla="*/ 1026 w 1027"/>
              <a:gd name="T17" fmla="*/ 708 h 779"/>
              <a:gd name="T18" fmla="*/ 955 w 1027"/>
              <a:gd name="T19" fmla="*/ 778 h 779"/>
              <a:gd name="T20" fmla="*/ 71 w 1027"/>
              <a:gd name="T21" fmla="*/ 44 h 779"/>
              <a:gd name="T22" fmla="*/ 71 w 1027"/>
              <a:gd name="T23" fmla="*/ 44 h 779"/>
              <a:gd name="T24" fmla="*/ 53 w 1027"/>
              <a:gd name="T25" fmla="*/ 70 h 779"/>
              <a:gd name="T26" fmla="*/ 53 w 1027"/>
              <a:gd name="T27" fmla="*/ 708 h 779"/>
              <a:gd name="T28" fmla="*/ 71 w 1027"/>
              <a:gd name="T29" fmla="*/ 725 h 779"/>
              <a:gd name="T30" fmla="*/ 955 w 1027"/>
              <a:gd name="T31" fmla="*/ 725 h 779"/>
              <a:gd name="T32" fmla="*/ 982 w 1027"/>
              <a:gd name="T33" fmla="*/ 708 h 779"/>
              <a:gd name="T34" fmla="*/ 982 w 1027"/>
              <a:gd name="T35" fmla="*/ 70 h 779"/>
              <a:gd name="T36" fmla="*/ 955 w 1027"/>
              <a:gd name="T37" fmla="*/ 44 h 779"/>
              <a:gd name="T38" fmla="*/ 71 w 1027"/>
              <a:gd name="T39" fmla="*/ 44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7" h="779">
                <a:moveTo>
                  <a:pt x="955" y="778"/>
                </a:moveTo>
                <a:lnTo>
                  <a:pt x="955" y="778"/>
                </a:lnTo>
                <a:cubicBezTo>
                  <a:pt x="71" y="778"/>
                  <a:pt x="71" y="778"/>
                  <a:pt x="71" y="778"/>
                </a:cubicBezTo>
                <a:cubicBezTo>
                  <a:pt x="35" y="778"/>
                  <a:pt x="0" y="743"/>
                  <a:pt x="0" y="70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6"/>
                  <a:pt x="35" y="0"/>
                  <a:pt x="71" y="0"/>
                </a:cubicBezTo>
                <a:cubicBezTo>
                  <a:pt x="955" y="0"/>
                  <a:pt x="955" y="0"/>
                  <a:pt x="955" y="0"/>
                </a:cubicBezTo>
                <a:cubicBezTo>
                  <a:pt x="1000" y="0"/>
                  <a:pt x="1026" y="26"/>
                  <a:pt x="1026" y="70"/>
                </a:cubicBezTo>
                <a:cubicBezTo>
                  <a:pt x="1026" y="708"/>
                  <a:pt x="1026" y="708"/>
                  <a:pt x="1026" y="708"/>
                </a:cubicBezTo>
                <a:cubicBezTo>
                  <a:pt x="1026" y="743"/>
                  <a:pt x="1000" y="778"/>
                  <a:pt x="955" y="778"/>
                </a:cubicBezTo>
                <a:close/>
                <a:moveTo>
                  <a:pt x="71" y="44"/>
                </a:moveTo>
                <a:lnTo>
                  <a:pt x="71" y="44"/>
                </a:lnTo>
                <a:cubicBezTo>
                  <a:pt x="62" y="44"/>
                  <a:pt x="53" y="53"/>
                  <a:pt x="53" y="70"/>
                </a:cubicBezTo>
                <a:cubicBezTo>
                  <a:pt x="53" y="708"/>
                  <a:pt x="53" y="708"/>
                  <a:pt x="53" y="708"/>
                </a:cubicBezTo>
                <a:cubicBezTo>
                  <a:pt x="53" y="716"/>
                  <a:pt x="62" y="725"/>
                  <a:pt x="71" y="725"/>
                </a:cubicBezTo>
                <a:cubicBezTo>
                  <a:pt x="955" y="725"/>
                  <a:pt x="955" y="725"/>
                  <a:pt x="955" y="725"/>
                </a:cubicBezTo>
                <a:cubicBezTo>
                  <a:pt x="973" y="725"/>
                  <a:pt x="982" y="716"/>
                  <a:pt x="982" y="708"/>
                </a:cubicBezTo>
                <a:cubicBezTo>
                  <a:pt x="982" y="70"/>
                  <a:pt x="982" y="70"/>
                  <a:pt x="982" y="70"/>
                </a:cubicBezTo>
                <a:cubicBezTo>
                  <a:pt x="982" y="53"/>
                  <a:pt x="973" y="44"/>
                  <a:pt x="955" y="44"/>
                </a:cubicBezTo>
                <a:lnTo>
                  <a:pt x="71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46">
            <a:extLst>
              <a:ext uri="{FF2B5EF4-FFF2-40B4-BE49-F238E27FC236}">
                <a16:creationId xmlns:a16="http://schemas.microsoft.com/office/drawing/2014/main" id="{FCEEA90D-730E-AB41-A3AF-EB6B25D1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418" y="1881208"/>
            <a:ext cx="966731" cy="49789"/>
          </a:xfrm>
          <a:custGeom>
            <a:avLst/>
            <a:gdLst>
              <a:gd name="T0" fmla="*/ 1000 w 1027"/>
              <a:gd name="T1" fmla="*/ 53 h 54"/>
              <a:gd name="T2" fmla="*/ 1000 w 1027"/>
              <a:gd name="T3" fmla="*/ 53 h 54"/>
              <a:gd name="T4" fmla="*/ 26 w 1027"/>
              <a:gd name="T5" fmla="*/ 53 h 54"/>
              <a:gd name="T6" fmla="*/ 0 w 1027"/>
              <a:gd name="T7" fmla="*/ 26 h 54"/>
              <a:gd name="T8" fmla="*/ 26 w 1027"/>
              <a:gd name="T9" fmla="*/ 0 h 54"/>
              <a:gd name="T10" fmla="*/ 1000 w 1027"/>
              <a:gd name="T11" fmla="*/ 0 h 54"/>
              <a:gd name="T12" fmla="*/ 1026 w 1027"/>
              <a:gd name="T13" fmla="*/ 26 h 54"/>
              <a:gd name="T14" fmla="*/ 1000 w 1027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54">
                <a:moveTo>
                  <a:pt x="1000" y="53"/>
                </a:moveTo>
                <a:lnTo>
                  <a:pt x="1000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1000" y="0"/>
                  <a:pt x="1000" y="0"/>
                  <a:pt x="1000" y="0"/>
                </a:cubicBezTo>
                <a:cubicBezTo>
                  <a:pt x="1017" y="0"/>
                  <a:pt x="1026" y="17"/>
                  <a:pt x="1026" y="26"/>
                </a:cubicBezTo>
                <a:cubicBezTo>
                  <a:pt x="1026" y="44"/>
                  <a:pt x="1017" y="53"/>
                  <a:pt x="1000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47">
            <a:extLst>
              <a:ext uri="{FF2B5EF4-FFF2-40B4-BE49-F238E27FC236}">
                <a16:creationId xmlns:a16="http://schemas.microsoft.com/office/drawing/2014/main" id="{F5D36BFE-E6C0-3341-96CE-4FB329C5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418" y="2001529"/>
            <a:ext cx="966731" cy="41491"/>
          </a:xfrm>
          <a:custGeom>
            <a:avLst/>
            <a:gdLst>
              <a:gd name="T0" fmla="*/ 1000 w 1027"/>
              <a:gd name="T1" fmla="*/ 44 h 45"/>
              <a:gd name="T2" fmla="*/ 1000 w 1027"/>
              <a:gd name="T3" fmla="*/ 44 h 45"/>
              <a:gd name="T4" fmla="*/ 26 w 1027"/>
              <a:gd name="T5" fmla="*/ 44 h 45"/>
              <a:gd name="T6" fmla="*/ 0 w 1027"/>
              <a:gd name="T7" fmla="*/ 26 h 45"/>
              <a:gd name="T8" fmla="*/ 26 w 1027"/>
              <a:gd name="T9" fmla="*/ 0 h 45"/>
              <a:gd name="T10" fmla="*/ 1000 w 1027"/>
              <a:gd name="T11" fmla="*/ 0 h 45"/>
              <a:gd name="T12" fmla="*/ 1026 w 1027"/>
              <a:gd name="T13" fmla="*/ 26 h 45"/>
              <a:gd name="T14" fmla="*/ 1000 w 102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45">
                <a:moveTo>
                  <a:pt x="1000" y="44"/>
                </a:moveTo>
                <a:lnTo>
                  <a:pt x="1000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1000" y="0"/>
                  <a:pt x="1000" y="0"/>
                  <a:pt x="1000" y="0"/>
                </a:cubicBezTo>
                <a:cubicBezTo>
                  <a:pt x="1017" y="0"/>
                  <a:pt x="1026" y="8"/>
                  <a:pt x="1026" y="26"/>
                </a:cubicBezTo>
                <a:cubicBezTo>
                  <a:pt x="1026" y="35"/>
                  <a:pt x="1017" y="44"/>
                  <a:pt x="1000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48">
            <a:extLst>
              <a:ext uri="{FF2B5EF4-FFF2-40B4-BE49-F238E27FC236}">
                <a16:creationId xmlns:a16="http://schemas.microsoft.com/office/drawing/2014/main" id="{0CEC2EE7-DB12-9142-A7BA-FC499FC9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074" y="2233877"/>
            <a:ext cx="215751" cy="157664"/>
          </a:xfrm>
          <a:custGeom>
            <a:avLst/>
            <a:gdLst>
              <a:gd name="T0" fmla="*/ 213 w 231"/>
              <a:gd name="T1" fmla="*/ 168 h 169"/>
              <a:gd name="T2" fmla="*/ 213 w 231"/>
              <a:gd name="T3" fmla="*/ 168 h 169"/>
              <a:gd name="T4" fmla="*/ 27 w 231"/>
              <a:gd name="T5" fmla="*/ 168 h 169"/>
              <a:gd name="T6" fmla="*/ 0 w 231"/>
              <a:gd name="T7" fmla="*/ 142 h 169"/>
              <a:gd name="T8" fmla="*/ 0 w 231"/>
              <a:gd name="T9" fmla="*/ 27 h 169"/>
              <a:gd name="T10" fmla="*/ 27 w 231"/>
              <a:gd name="T11" fmla="*/ 0 h 169"/>
              <a:gd name="T12" fmla="*/ 213 w 231"/>
              <a:gd name="T13" fmla="*/ 0 h 169"/>
              <a:gd name="T14" fmla="*/ 230 w 231"/>
              <a:gd name="T15" fmla="*/ 27 h 169"/>
              <a:gd name="T16" fmla="*/ 230 w 231"/>
              <a:gd name="T17" fmla="*/ 142 h 169"/>
              <a:gd name="T18" fmla="*/ 213 w 231"/>
              <a:gd name="T19" fmla="*/ 168 h 169"/>
              <a:gd name="T20" fmla="*/ 53 w 231"/>
              <a:gd name="T21" fmla="*/ 124 h 169"/>
              <a:gd name="T22" fmla="*/ 53 w 231"/>
              <a:gd name="T23" fmla="*/ 124 h 169"/>
              <a:gd name="T24" fmla="*/ 186 w 231"/>
              <a:gd name="T25" fmla="*/ 124 h 169"/>
              <a:gd name="T26" fmla="*/ 186 w 231"/>
              <a:gd name="T27" fmla="*/ 45 h 169"/>
              <a:gd name="T28" fmla="*/ 53 w 231"/>
              <a:gd name="T29" fmla="*/ 45 h 169"/>
              <a:gd name="T30" fmla="*/ 53 w 231"/>
              <a:gd name="T31" fmla="*/ 12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169">
                <a:moveTo>
                  <a:pt x="213" y="168"/>
                </a:moveTo>
                <a:lnTo>
                  <a:pt x="213" y="168"/>
                </a:lnTo>
                <a:cubicBezTo>
                  <a:pt x="27" y="168"/>
                  <a:pt x="27" y="168"/>
                  <a:pt x="27" y="168"/>
                </a:cubicBezTo>
                <a:cubicBezTo>
                  <a:pt x="9" y="168"/>
                  <a:pt x="0" y="160"/>
                  <a:pt x="0" y="14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22" y="0"/>
                  <a:pt x="230" y="9"/>
                  <a:pt x="230" y="27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30" y="160"/>
                  <a:pt x="222" y="168"/>
                  <a:pt x="213" y="168"/>
                </a:cubicBezTo>
                <a:close/>
                <a:moveTo>
                  <a:pt x="53" y="124"/>
                </a:moveTo>
                <a:lnTo>
                  <a:pt x="53" y="124"/>
                </a:lnTo>
                <a:cubicBezTo>
                  <a:pt x="186" y="124"/>
                  <a:pt x="186" y="124"/>
                  <a:pt x="186" y="124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53" y="45"/>
                  <a:pt x="53" y="45"/>
                  <a:pt x="53" y="45"/>
                </a:cubicBezTo>
                <a:lnTo>
                  <a:pt x="53" y="1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49">
            <a:extLst>
              <a:ext uri="{FF2B5EF4-FFF2-40B4-BE49-F238E27FC236}">
                <a16:creationId xmlns:a16="http://schemas.microsoft.com/office/drawing/2014/main" id="{B8FD9786-5C63-5848-A403-6BFAB372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591" y="2233877"/>
            <a:ext cx="165962" cy="41491"/>
          </a:xfrm>
          <a:custGeom>
            <a:avLst/>
            <a:gdLst>
              <a:gd name="T0" fmla="*/ 150 w 178"/>
              <a:gd name="T1" fmla="*/ 45 h 46"/>
              <a:gd name="T2" fmla="*/ 150 w 178"/>
              <a:gd name="T3" fmla="*/ 45 h 46"/>
              <a:gd name="T4" fmla="*/ 26 w 178"/>
              <a:gd name="T5" fmla="*/ 45 h 46"/>
              <a:gd name="T6" fmla="*/ 0 w 178"/>
              <a:gd name="T7" fmla="*/ 27 h 46"/>
              <a:gd name="T8" fmla="*/ 26 w 178"/>
              <a:gd name="T9" fmla="*/ 0 h 46"/>
              <a:gd name="T10" fmla="*/ 150 w 178"/>
              <a:gd name="T11" fmla="*/ 0 h 46"/>
              <a:gd name="T12" fmla="*/ 177 w 178"/>
              <a:gd name="T13" fmla="*/ 27 h 46"/>
              <a:gd name="T14" fmla="*/ 150 w 17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" h="46">
                <a:moveTo>
                  <a:pt x="150" y="45"/>
                </a:moveTo>
                <a:lnTo>
                  <a:pt x="150" y="45"/>
                </a:lnTo>
                <a:cubicBezTo>
                  <a:pt x="26" y="45"/>
                  <a:pt x="26" y="45"/>
                  <a:pt x="26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9" y="0"/>
                  <a:pt x="177" y="9"/>
                  <a:pt x="177" y="27"/>
                </a:cubicBezTo>
                <a:cubicBezTo>
                  <a:pt x="177" y="36"/>
                  <a:pt x="159" y="45"/>
                  <a:pt x="150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50">
            <a:extLst>
              <a:ext uri="{FF2B5EF4-FFF2-40B4-BE49-F238E27FC236}">
                <a16:creationId xmlns:a16="http://schemas.microsoft.com/office/drawing/2014/main" id="{6FB1D131-D0BD-FF49-828A-BAC59EC8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591" y="2350050"/>
            <a:ext cx="273838" cy="41491"/>
          </a:xfrm>
          <a:custGeom>
            <a:avLst/>
            <a:gdLst>
              <a:gd name="T0" fmla="*/ 274 w 293"/>
              <a:gd name="T1" fmla="*/ 44 h 45"/>
              <a:gd name="T2" fmla="*/ 274 w 293"/>
              <a:gd name="T3" fmla="*/ 44 h 45"/>
              <a:gd name="T4" fmla="*/ 26 w 293"/>
              <a:gd name="T5" fmla="*/ 44 h 45"/>
              <a:gd name="T6" fmla="*/ 0 w 293"/>
              <a:gd name="T7" fmla="*/ 18 h 45"/>
              <a:gd name="T8" fmla="*/ 26 w 293"/>
              <a:gd name="T9" fmla="*/ 0 h 45"/>
              <a:gd name="T10" fmla="*/ 274 w 293"/>
              <a:gd name="T11" fmla="*/ 0 h 45"/>
              <a:gd name="T12" fmla="*/ 292 w 293"/>
              <a:gd name="T13" fmla="*/ 18 h 45"/>
              <a:gd name="T14" fmla="*/ 274 w 293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45">
                <a:moveTo>
                  <a:pt x="274" y="44"/>
                </a:moveTo>
                <a:lnTo>
                  <a:pt x="274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6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3" y="0"/>
                  <a:pt x="292" y="9"/>
                  <a:pt x="292" y="18"/>
                </a:cubicBezTo>
                <a:cubicBezTo>
                  <a:pt x="292" y="36"/>
                  <a:pt x="283" y="44"/>
                  <a:pt x="274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51">
            <a:extLst>
              <a:ext uri="{FF2B5EF4-FFF2-40B4-BE49-F238E27FC236}">
                <a16:creationId xmlns:a16="http://schemas.microsoft.com/office/drawing/2014/main" id="{813EC483-5512-B844-884C-3B0C006D4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59" y="3499340"/>
            <a:ext cx="1190780" cy="734382"/>
          </a:xfrm>
          <a:custGeom>
            <a:avLst/>
            <a:gdLst>
              <a:gd name="T0" fmla="*/ 1230 w 1265"/>
              <a:gd name="T1" fmla="*/ 779 h 780"/>
              <a:gd name="T2" fmla="*/ 1230 w 1265"/>
              <a:gd name="T3" fmla="*/ 779 h 780"/>
              <a:gd name="T4" fmla="*/ 35 w 1265"/>
              <a:gd name="T5" fmla="*/ 779 h 780"/>
              <a:gd name="T6" fmla="*/ 0 w 1265"/>
              <a:gd name="T7" fmla="*/ 743 h 780"/>
              <a:gd name="T8" fmla="*/ 0 w 1265"/>
              <a:gd name="T9" fmla="*/ 36 h 780"/>
              <a:gd name="T10" fmla="*/ 35 w 1265"/>
              <a:gd name="T11" fmla="*/ 0 h 780"/>
              <a:gd name="T12" fmla="*/ 1230 w 1265"/>
              <a:gd name="T13" fmla="*/ 0 h 780"/>
              <a:gd name="T14" fmla="*/ 1264 w 1265"/>
              <a:gd name="T15" fmla="*/ 36 h 780"/>
              <a:gd name="T16" fmla="*/ 1264 w 1265"/>
              <a:gd name="T17" fmla="*/ 743 h 780"/>
              <a:gd name="T18" fmla="*/ 1230 w 1265"/>
              <a:gd name="T19" fmla="*/ 779 h 780"/>
              <a:gd name="T20" fmla="*/ 44 w 1265"/>
              <a:gd name="T21" fmla="*/ 734 h 780"/>
              <a:gd name="T22" fmla="*/ 44 w 1265"/>
              <a:gd name="T23" fmla="*/ 734 h 780"/>
              <a:gd name="T24" fmla="*/ 1221 w 1265"/>
              <a:gd name="T25" fmla="*/ 734 h 780"/>
              <a:gd name="T26" fmla="*/ 1221 w 1265"/>
              <a:gd name="T27" fmla="*/ 53 h 780"/>
              <a:gd name="T28" fmla="*/ 44 w 1265"/>
              <a:gd name="T29" fmla="*/ 53 h 780"/>
              <a:gd name="T30" fmla="*/ 44 w 1265"/>
              <a:gd name="T31" fmla="*/ 734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5" h="780">
                <a:moveTo>
                  <a:pt x="1230" y="779"/>
                </a:moveTo>
                <a:lnTo>
                  <a:pt x="1230" y="779"/>
                </a:lnTo>
                <a:cubicBezTo>
                  <a:pt x="35" y="779"/>
                  <a:pt x="35" y="779"/>
                  <a:pt x="35" y="779"/>
                </a:cubicBezTo>
                <a:cubicBezTo>
                  <a:pt x="18" y="779"/>
                  <a:pt x="0" y="761"/>
                  <a:pt x="0" y="74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1230" y="0"/>
                  <a:pt x="1230" y="0"/>
                  <a:pt x="1230" y="0"/>
                </a:cubicBezTo>
                <a:cubicBezTo>
                  <a:pt x="1247" y="0"/>
                  <a:pt x="1264" y="18"/>
                  <a:pt x="1264" y="36"/>
                </a:cubicBezTo>
                <a:cubicBezTo>
                  <a:pt x="1264" y="743"/>
                  <a:pt x="1264" y="743"/>
                  <a:pt x="1264" y="743"/>
                </a:cubicBezTo>
                <a:cubicBezTo>
                  <a:pt x="1264" y="761"/>
                  <a:pt x="1247" y="779"/>
                  <a:pt x="1230" y="779"/>
                </a:cubicBezTo>
                <a:close/>
                <a:moveTo>
                  <a:pt x="44" y="734"/>
                </a:moveTo>
                <a:lnTo>
                  <a:pt x="44" y="734"/>
                </a:lnTo>
                <a:cubicBezTo>
                  <a:pt x="1221" y="734"/>
                  <a:pt x="1221" y="734"/>
                  <a:pt x="1221" y="734"/>
                </a:cubicBezTo>
                <a:cubicBezTo>
                  <a:pt x="1221" y="53"/>
                  <a:pt x="1221" y="53"/>
                  <a:pt x="1221" y="53"/>
                </a:cubicBezTo>
                <a:cubicBezTo>
                  <a:pt x="44" y="53"/>
                  <a:pt x="44" y="53"/>
                  <a:pt x="44" y="53"/>
                </a:cubicBezTo>
                <a:lnTo>
                  <a:pt x="44" y="7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52">
            <a:extLst>
              <a:ext uri="{FF2B5EF4-FFF2-40B4-BE49-F238E27FC236}">
                <a16:creationId xmlns:a16="http://schemas.microsoft.com/office/drawing/2014/main" id="{5C29CCC6-B258-4D4D-AD52-417E6CBEA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633" y="3615514"/>
            <a:ext cx="502037" cy="41491"/>
          </a:xfrm>
          <a:custGeom>
            <a:avLst/>
            <a:gdLst>
              <a:gd name="T0" fmla="*/ 513 w 532"/>
              <a:gd name="T1" fmla="*/ 44 h 45"/>
              <a:gd name="T2" fmla="*/ 513 w 532"/>
              <a:gd name="T3" fmla="*/ 44 h 45"/>
              <a:gd name="T4" fmla="*/ 18 w 532"/>
              <a:gd name="T5" fmla="*/ 44 h 45"/>
              <a:gd name="T6" fmla="*/ 0 w 532"/>
              <a:gd name="T7" fmla="*/ 27 h 45"/>
              <a:gd name="T8" fmla="*/ 18 w 532"/>
              <a:gd name="T9" fmla="*/ 0 h 45"/>
              <a:gd name="T10" fmla="*/ 513 w 532"/>
              <a:gd name="T11" fmla="*/ 0 h 45"/>
              <a:gd name="T12" fmla="*/ 531 w 532"/>
              <a:gd name="T13" fmla="*/ 27 h 45"/>
              <a:gd name="T14" fmla="*/ 513 w 532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2" h="45">
                <a:moveTo>
                  <a:pt x="513" y="44"/>
                </a:moveTo>
                <a:lnTo>
                  <a:pt x="513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2" y="0"/>
                  <a:pt x="531" y="9"/>
                  <a:pt x="531" y="27"/>
                </a:cubicBezTo>
                <a:cubicBezTo>
                  <a:pt x="531" y="35"/>
                  <a:pt x="522" y="44"/>
                  <a:pt x="513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53">
            <a:extLst>
              <a:ext uri="{FF2B5EF4-FFF2-40B4-BE49-F238E27FC236}">
                <a16:creationId xmlns:a16="http://schemas.microsoft.com/office/drawing/2014/main" id="{18F65DAC-7286-CC48-BE8A-BC8909456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633" y="3731687"/>
            <a:ext cx="385864" cy="41491"/>
          </a:xfrm>
          <a:custGeom>
            <a:avLst/>
            <a:gdLst>
              <a:gd name="T0" fmla="*/ 389 w 408"/>
              <a:gd name="T1" fmla="*/ 44 h 45"/>
              <a:gd name="T2" fmla="*/ 389 w 408"/>
              <a:gd name="T3" fmla="*/ 44 h 45"/>
              <a:gd name="T4" fmla="*/ 18 w 408"/>
              <a:gd name="T5" fmla="*/ 44 h 45"/>
              <a:gd name="T6" fmla="*/ 0 w 408"/>
              <a:gd name="T7" fmla="*/ 18 h 45"/>
              <a:gd name="T8" fmla="*/ 18 w 408"/>
              <a:gd name="T9" fmla="*/ 0 h 45"/>
              <a:gd name="T10" fmla="*/ 389 w 408"/>
              <a:gd name="T11" fmla="*/ 0 h 45"/>
              <a:gd name="T12" fmla="*/ 407 w 408"/>
              <a:gd name="T13" fmla="*/ 18 h 45"/>
              <a:gd name="T14" fmla="*/ 389 w 40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" h="45">
                <a:moveTo>
                  <a:pt x="389" y="44"/>
                </a:moveTo>
                <a:lnTo>
                  <a:pt x="38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98" y="0"/>
                  <a:pt x="407" y="9"/>
                  <a:pt x="407" y="18"/>
                </a:cubicBezTo>
                <a:cubicBezTo>
                  <a:pt x="407" y="35"/>
                  <a:pt x="398" y="44"/>
                  <a:pt x="389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54">
            <a:extLst>
              <a:ext uri="{FF2B5EF4-FFF2-40B4-BE49-F238E27FC236}">
                <a16:creationId xmlns:a16="http://schemas.microsoft.com/office/drawing/2014/main" id="{5F40DD06-0314-D04B-82A5-CCED75E70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575" y="4071910"/>
            <a:ext cx="49789" cy="41491"/>
          </a:xfrm>
          <a:custGeom>
            <a:avLst/>
            <a:gdLst>
              <a:gd name="T0" fmla="*/ 27 w 54"/>
              <a:gd name="T1" fmla="*/ 44 h 45"/>
              <a:gd name="T2" fmla="*/ 27 w 54"/>
              <a:gd name="T3" fmla="*/ 44 h 45"/>
              <a:gd name="T4" fmla="*/ 27 w 54"/>
              <a:gd name="T5" fmla="*/ 44 h 45"/>
              <a:gd name="T6" fmla="*/ 0 w 54"/>
              <a:gd name="T7" fmla="*/ 26 h 45"/>
              <a:gd name="T8" fmla="*/ 27 w 54"/>
              <a:gd name="T9" fmla="*/ 0 h 45"/>
              <a:gd name="T10" fmla="*/ 27 w 54"/>
              <a:gd name="T11" fmla="*/ 0 h 45"/>
              <a:gd name="T12" fmla="*/ 53 w 54"/>
              <a:gd name="T13" fmla="*/ 26 h 45"/>
              <a:gd name="T14" fmla="*/ 27 w 5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45">
                <a:moveTo>
                  <a:pt x="27" y="44"/>
                </a:moveTo>
                <a:lnTo>
                  <a:pt x="27" y="44"/>
                </a:lnTo>
                <a:lnTo>
                  <a:pt x="27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3" y="9"/>
                  <a:pt x="53" y="26"/>
                </a:cubicBezTo>
                <a:cubicBezTo>
                  <a:pt x="53" y="35"/>
                  <a:pt x="36" y="44"/>
                  <a:pt x="27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55">
            <a:extLst>
              <a:ext uri="{FF2B5EF4-FFF2-40B4-BE49-F238E27FC236}">
                <a16:creationId xmlns:a16="http://schemas.microsoft.com/office/drawing/2014/main" id="{D03E24BF-A9E7-F140-99AF-438A282AF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738" y="4071910"/>
            <a:ext cx="253091" cy="41491"/>
          </a:xfrm>
          <a:custGeom>
            <a:avLst/>
            <a:gdLst>
              <a:gd name="T0" fmla="*/ 248 w 267"/>
              <a:gd name="T1" fmla="*/ 44 h 45"/>
              <a:gd name="T2" fmla="*/ 248 w 267"/>
              <a:gd name="T3" fmla="*/ 44 h 45"/>
              <a:gd name="T4" fmla="*/ 248 w 267"/>
              <a:gd name="T5" fmla="*/ 44 h 45"/>
              <a:gd name="T6" fmla="*/ 221 w 267"/>
              <a:gd name="T7" fmla="*/ 26 h 45"/>
              <a:gd name="T8" fmla="*/ 248 w 267"/>
              <a:gd name="T9" fmla="*/ 0 h 45"/>
              <a:gd name="T10" fmla="*/ 248 w 267"/>
              <a:gd name="T11" fmla="*/ 0 h 45"/>
              <a:gd name="T12" fmla="*/ 266 w 267"/>
              <a:gd name="T13" fmla="*/ 26 h 45"/>
              <a:gd name="T14" fmla="*/ 248 w 267"/>
              <a:gd name="T15" fmla="*/ 44 h 45"/>
              <a:gd name="T16" fmla="*/ 177 w 267"/>
              <a:gd name="T17" fmla="*/ 44 h 45"/>
              <a:gd name="T18" fmla="*/ 177 w 267"/>
              <a:gd name="T19" fmla="*/ 44 h 45"/>
              <a:gd name="T20" fmla="*/ 168 w 267"/>
              <a:gd name="T21" fmla="*/ 44 h 45"/>
              <a:gd name="T22" fmla="*/ 151 w 267"/>
              <a:gd name="T23" fmla="*/ 26 h 45"/>
              <a:gd name="T24" fmla="*/ 168 w 267"/>
              <a:gd name="T25" fmla="*/ 0 h 45"/>
              <a:gd name="T26" fmla="*/ 177 w 267"/>
              <a:gd name="T27" fmla="*/ 0 h 45"/>
              <a:gd name="T28" fmla="*/ 195 w 267"/>
              <a:gd name="T29" fmla="*/ 26 h 45"/>
              <a:gd name="T30" fmla="*/ 177 w 267"/>
              <a:gd name="T31" fmla="*/ 44 h 45"/>
              <a:gd name="T32" fmla="*/ 98 w 267"/>
              <a:gd name="T33" fmla="*/ 44 h 45"/>
              <a:gd name="T34" fmla="*/ 98 w 267"/>
              <a:gd name="T35" fmla="*/ 44 h 45"/>
              <a:gd name="T36" fmla="*/ 98 w 267"/>
              <a:gd name="T37" fmla="*/ 44 h 45"/>
              <a:gd name="T38" fmla="*/ 71 w 267"/>
              <a:gd name="T39" fmla="*/ 26 h 45"/>
              <a:gd name="T40" fmla="*/ 98 w 267"/>
              <a:gd name="T41" fmla="*/ 0 h 45"/>
              <a:gd name="T42" fmla="*/ 98 w 267"/>
              <a:gd name="T43" fmla="*/ 0 h 45"/>
              <a:gd name="T44" fmla="*/ 124 w 267"/>
              <a:gd name="T45" fmla="*/ 26 h 45"/>
              <a:gd name="T46" fmla="*/ 98 w 267"/>
              <a:gd name="T47" fmla="*/ 44 h 45"/>
              <a:gd name="T48" fmla="*/ 27 w 267"/>
              <a:gd name="T49" fmla="*/ 44 h 45"/>
              <a:gd name="T50" fmla="*/ 27 w 267"/>
              <a:gd name="T51" fmla="*/ 44 h 45"/>
              <a:gd name="T52" fmla="*/ 27 w 267"/>
              <a:gd name="T53" fmla="*/ 44 h 45"/>
              <a:gd name="T54" fmla="*/ 0 w 267"/>
              <a:gd name="T55" fmla="*/ 26 h 45"/>
              <a:gd name="T56" fmla="*/ 27 w 267"/>
              <a:gd name="T57" fmla="*/ 0 h 45"/>
              <a:gd name="T58" fmla="*/ 27 w 267"/>
              <a:gd name="T59" fmla="*/ 0 h 45"/>
              <a:gd name="T60" fmla="*/ 53 w 267"/>
              <a:gd name="T61" fmla="*/ 26 h 45"/>
              <a:gd name="T62" fmla="*/ 27 w 267"/>
              <a:gd name="T63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7" h="45">
                <a:moveTo>
                  <a:pt x="248" y="44"/>
                </a:moveTo>
                <a:lnTo>
                  <a:pt x="248" y="44"/>
                </a:lnTo>
                <a:lnTo>
                  <a:pt x="248" y="44"/>
                </a:lnTo>
                <a:cubicBezTo>
                  <a:pt x="230" y="44"/>
                  <a:pt x="221" y="35"/>
                  <a:pt x="221" y="26"/>
                </a:cubicBezTo>
                <a:cubicBezTo>
                  <a:pt x="221" y="9"/>
                  <a:pt x="230" y="0"/>
                  <a:pt x="248" y="0"/>
                </a:cubicBezTo>
                <a:lnTo>
                  <a:pt x="248" y="0"/>
                </a:lnTo>
                <a:cubicBezTo>
                  <a:pt x="257" y="0"/>
                  <a:pt x="266" y="9"/>
                  <a:pt x="266" y="26"/>
                </a:cubicBezTo>
                <a:cubicBezTo>
                  <a:pt x="266" y="35"/>
                  <a:pt x="257" y="44"/>
                  <a:pt x="248" y="44"/>
                </a:cubicBezTo>
                <a:close/>
                <a:moveTo>
                  <a:pt x="177" y="44"/>
                </a:moveTo>
                <a:lnTo>
                  <a:pt x="177" y="44"/>
                </a:lnTo>
                <a:cubicBezTo>
                  <a:pt x="168" y="44"/>
                  <a:pt x="168" y="44"/>
                  <a:pt x="168" y="44"/>
                </a:cubicBezTo>
                <a:cubicBezTo>
                  <a:pt x="160" y="44"/>
                  <a:pt x="151" y="35"/>
                  <a:pt x="151" y="26"/>
                </a:cubicBezTo>
                <a:cubicBezTo>
                  <a:pt x="151" y="9"/>
                  <a:pt x="160" y="0"/>
                  <a:pt x="16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6" y="0"/>
                  <a:pt x="195" y="9"/>
                  <a:pt x="195" y="26"/>
                </a:cubicBezTo>
                <a:cubicBezTo>
                  <a:pt x="195" y="35"/>
                  <a:pt x="186" y="44"/>
                  <a:pt x="177" y="44"/>
                </a:cubicBezTo>
                <a:close/>
                <a:moveTo>
                  <a:pt x="98" y="44"/>
                </a:moveTo>
                <a:lnTo>
                  <a:pt x="98" y="44"/>
                </a:lnTo>
                <a:lnTo>
                  <a:pt x="98" y="44"/>
                </a:lnTo>
                <a:cubicBezTo>
                  <a:pt x="89" y="44"/>
                  <a:pt x="71" y="35"/>
                  <a:pt x="71" y="26"/>
                </a:cubicBezTo>
                <a:cubicBezTo>
                  <a:pt x="71" y="9"/>
                  <a:pt x="89" y="0"/>
                  <a:pt x="98" y="0"/>
                </a:cubicBezTo>
                <a:lnTo>
                  <a:pt x="98" y="0"/>
                </a:lnTo>
                <a:cubicBezTo>
                  <a:pt x="115" y="0"/>
                  <a:pt x="124" y="9"/>
                  <a:pt x="124" y="26"/>
                </a:cubicBezTo>
                <a:cubicBezTo>
                  <a:pt x="124" y="35"/>
                  <a:pt x="115" y="44"/>
                  <a:pt x="98" y="44"/>
                </a:cubicBezTo>
                <a:close/>
                <a:moveTo>
                  <a:pt x="27" y="44"/>
                </a:moveTo>
                <a:lnTo>
                  <a:pt x="27" y="44"/>
                </a:lnTo>
                <a:lnTo>
                  <a:pt x="27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53" y="9"/>
                  <a:pt x="53" y="26"/>
                </a:cubicBezTo>
                <a:cubicBezTo>
                  <a:pt x="53" y="35"/>
                  <a:pt x="44" y="44"/>
                  <a:pt x="27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56">
            <a:extLst>
              <a:ext uri="{FF2B5EF4-FFF2-40B4-BE49-F238E27FC236}">
                <a16:creationId xmlns:a16="http://schemas.microsoft.com/office/drawing/2014/main" id="{E51F50B2-EE6D-CB4F-9FD6-69B6CBC7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353" y="4071910"/>
            <a:ext cx="49789" cy="41491"/>
          </a:xfrm>
          <a:custGeom>
            <a:avLst/>
            <a:gdLst>
              <a:gd name="T0" fmla="*/ 27 w 55"/>
              <a:gd name="T1" fmla="*/ 44 h 45"/>
              <a:gd name="T2" fmla="*/ 27 w 55"/>
              <a:gd name="T3" fmla="*/ 44 h 45"/>
              <a:gd name="T4" fmla="*/ 27 w 55"/>
              <a:gd name="T5" fmla="*/ 44 h 45"/>
              <a:gd name="T6" fmla="*/ 0 w 55"/>
              <a:gd name="T7" fmla="*/ 26 h 45"/>
              <a:gd name="T8" fmla="*/ 27 w 55"/>
              <a:gd name="T9" fmla="*/ 0 h 45"/>
              <a:gd name="T10" fmla="*/ 27 w 55"/>
              <a:gd name="T11" fmla="*/ 0 h 45"/>
              <a:gd name="T12" fmla="*/ 54 w 55"/>
              <a:gd name="T13" fmla="*/ 26 h 45"/>
              <a:gd name="T14" fmla="*/ 27 w 5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5">
                <a:moveTo>
                  <a:pt x="27" y="44"/>
                </a:moveTo>
                <a:lnTo>
                  <a:pt x="27" y="44"/>
                </a:lnTo>
                <a:lnTo>
                  <a:pt x="27" y="44"/>
                </a:ln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6"/>
                </a:cubicBezTo>
                <a:cubicBezTo>
                  <a:pt x="54" y="35"/>
                  <a:pt x="36" y="44"/>
                  <a:pt x="27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57">
            <a:extLst>
              <a:ext uri="{FF2B5EF4-FFF2-40B4-BE49-F238E27FC236}">
                <a16:creationId xmlns:a16="http://schemas.microsoft.com/office/drawing/2014/main" id="{B9CEC47B-2529-6A48-BEAE-425981F6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055" y="3955736"/>
            <a:ext cx="398309" cy="41491"/>
          </a:xfrm>
          <a:custGeom>
            <a:avLst/>
            <a:gdLst>
              <a:gd name="T0" fmla="*/ 398 w 425"/>
              <a:gd name="T1" fmla="*/ 44 h 45"/>
              <a:gd name="T2" fmla="*/ 398 w 425"/>
              <a:gd name="T3" fmla="*/ 44 h 45"/>
              <a:gd name="T4" fmla="*/ 26 w 425"/>
              <a:gd name="T5" fmla="*/ 44 h 45"/>
              <a:gd name="T6" fmla="*/ 0 w 425"/>
              <a:gd name="T7" fmla="*/ 26 h 45"/>
              <a:gd name="T8" fmla="*/ 26 w 425"/>
              <a:gd name="T9" fmla="*/ 0 h 45"/>
              <a:gd name="T10" fmla="*/ 398 w 425"/>
              <a:gd name="T11" fmla="*/ 0 h 45"/>
              <a:gd name="T12" fmla="*/ 424 w 425"/>
              <a:gd name="T13" fmla="*/ 26 h 45"/>
              <a:gd name="T14" fmla="*/ 398 w 42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" h="45">
                <a:moveTo>
                  <a:pt x="398" y="44"/>
                </a:moveTo>
                <a:lnTo>
                  <a:pt x="398" y="44"/>
                </a:ln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07" y="0"/>
                  <a:pt x="424" y="9"/>
                  <a:pt x="424" y="26"/>
                </a:cubicBezTo>
                <a:cubicBezTo>
                  <a:pt x="424" y="35"/>
                  <a:pt x="407" y="44"/>
                  <a:pt x="398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58">
            <a:extLst>
              <a:ext uri="{FF2B5EF4-FFF2-40B4-BE49-F238E27FC236}">
                <a16:creationId xmlns:a16="http://schemas.microsoft.com/office/drawing/2014/main" id="{23B3D4F0-82BA-6748-AE10-B91A178C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633" y="3955736"/>
            <a:ext cx="215751" cy="157664"/>
          </a:xfrm>
          <a:custGeom>
            <a:avLst/>
            <a:gdLst>
              <a:gd name="T0" fmla="*/ 204 w 231"/>
              <a:gd name="T1" fmla="*/ 168 h 169"/>
              <a:gd name="T2" fmla="*/ 204 w 231"/>
              <a:gd name="T3" fmla="*/ 168 h 169"/>
              <a:gd name="T4" fmla="*/ 18 w 231"/>
              <a:gd name="T5" fmla="*/ 168 h 169"/>
              <a:gd name="T6" fmla="*/ 0 w 231"/>
              <a:gd name="T7" fmla="*/ 141 h 169"/>
              <a:gd name="T8" fmla="*/ 0 w 231"/>
              <a:gd name="T9" fmla="*/ 26 h 169"/>
              <a:gd name="T10" fmla="*/ 18 w 231"/>
              <a:gd name="T11" fmla="*/ 0 h 169"/>
              <a:gd name="T12" fmla="*/ 204 w 231"/>
              <a:gd name="T13" fmla="*/ 0 h 169"/>
              <a:gd name="T14" fmla="*/ 230 w 231"/>
              <a:gd name="T15" fmla="*/ 26 h 169"/>
              <a:gd name="T16" fmla="*/ 230 w 231"/>
              <a:gd name="T17" fmla="*/ 141 h 169"/>
              <a:gd name="T18" fmla="*/ 204 w 231"/>
              <a:gd name="T19" fmla="*/ 168 h 169"/>
              <a:gd name="T20" fmla="*/ 44 w 231"/>
              <a:gd name="T21" fmla="*/ 124 h 169"/>
              <a:gd name="T22" fmla="*/ 44 w 231"/>
              <a:gd name="T23" fmla="*/ 124 h 169"/>
              <a:gd name="T24" fmla="*/ 177 w 231"/>
              <a:gd name="T25" fmla="*/ 124 h 169"/>
              <a:gd name="T26" fmla="*/ 177 w 231"/>
              <a:gd name="T27" fmla="*/ 44 h 169"/>
              <a:gd name="T28" fmla="*/ 44 w 231"/>
              <a:gd name="T29" fmla="*/ 44 h 169"/>
              <a:gd name="T30" fmla="*/ 44 w 231"/>
              <a:gd name="T31" fmla="*/ 12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169">
                <a:moveTo>
                  <a:pt x="204" y="168"/>
                </a:moveTo>
                <a:lnTo>
                  <a:pt x="204" y="168"/>
                </a:lnTo>
                <a:cubicBezTo>
                  <a:pt x="18" y="168"/>
                  <a:pt x="18" y="168"/>
                  <a:pt x="18" y="168"/>
                </a:cubicBezTo>
                <a:cubicBezTo>
                  <a:pt x="9" y="168"/>
                  <a:pt x="0" y="159"/>
                  <a:pt x="0" y="14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21" y="0"/>
                  <a:pt x="230" y="9"/>
                  <a:pt x="230" y="26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30" y="159"/>
                  <a:pt x="221" y="168"/>
                  <a:pt x="204" y="168"/>
                </a:cubicBezTo>
                <a:close/>
                <a:moveTo>
                  <a:pt x="44" y="124"/>
                </a:moveTo>
                <a:lnTo>
                  <a:pt x="44" y="124"/>
                </a:lnTo>
                <a:cubicBezTo>
                  <a:pt x="177" y="124"/>
                  <a:pt x="177" y="124"/>
                  <a:pt x="177" y="12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59">
            <a:extLst>
              <a:ext uri="{FF2B5EF4-FFF2-40B4-BE49-F238E27FC236}">
                <a16:creationId xmlns:a16="http://schemas.microsoft.com/office/drawing/2014/main" id="{525E0FB3-06C7-AA4F-A255-13A09769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402" y="3615514"/>
            <a:ext cx="165962" cy="41491"/>
          </a:xfrm>
          <a:custGeom>
            <a:avLst/>
            <a:gdLst>
              <a:gd name="T0" fmla="*/ 151 w 178"/>
              <a:gd name="T1" fmla="*/ 44 h 45"/>
              <a:gd name="T2" fmla="*/ 151 w 178"/>
              <a:gd name="T3" fmla="*/ 44 h 45"/>
              <a:gd name="T4" fmla="*/ 27 w 178"/>
              <a:gd name="T5" fmla="*/ 44 h 45"/>
              <a:gd name="T6" fmla="*/ 0 w 178"/>
              <a:gd name="T7" fmla="*/ 27 h 45"/>
              <a:gd name="T8" fmla="*/ 27 w 178"/>
              <a:gd name="T9" fmla="*/ 0 h 45"/>
              <a:gd name="T10" fmla="*/ 151 w 178"/>
              <a:gd name="T11" fmla="*/ 0 h 45"/>
              <a:gd name="T12" fmla="*/ 177 w 178"/>
              <a:gd name="T13" fmla="*/ 27 h 45"/>
              <a:gd name="T14" fmla="*/ 151 w 17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" h="45">
                <a:moveTo>
                  <a:pt x="151" y="44"/>
                </a:moveTo>
                <a:lnTo>
                  <a:pt x="151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0" y="0"/>
                  <a:pt x="177" y="9"/>
                  <a:pt x="177" y="27"/>
                </a:cubicBezTo>
                <a:cubicBezTo>
                  <a:pt x="177" y="35"/>
                  <a:pt x="160" y="44"/>
                  <a:pt x="151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60">
            <a:extLst>
              <a:ext uri="{FF2B5EF4-FFF2-40B4-BE49-F238E27FC236}">
                <a16:creationId xmlns:a16="http://schemas.microsoft.com/office/drawing/2014/main" id="{C43A6A33-D936-364D-AC18-B34C54A2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041" y="4096804"/>
            <a:ext cx="734384" cy="734382"/>
          </a:xfrm>
          <a:custGeom>
            <a:avLst/>
            <a:gdLst>
              <a:gd name="T0" fmla="*/ 389 w 779"/>
              <a:gd name="T1" fmla="*/ 779 h 780"/>
              <a:gd name="T2" fmla="*/ 389 w 779"/>
              <a:gd name="T3" fmla="*/ 779 h 780"/>
              <a:gd name="T4" fmla="*/ 115 w 779"/>
              <a:gd name="T5" fmla="*/ 664 h 780"/>
              <a:gd name="T6" fmla="*/ 0 w 779"/>
              <a:gd name="T7" fmla="*/ 390 h 780"/>
              <a:gd name="T8" fmla="*/ 115 w 779"/>
              <a:gd name="T9" fmla="*/ 115 h 780"/>
              <a:gd name="T10" fmla="*/ 389 w 779"/>
              <a:gd name="T11" fmla="*/ 0 h 780"/>
              <a:gd name="T12" fmla="*/ 664 w 779"/>
              <a:gd name="T13" fmla="*/ 115 h 780"/>
              <a:gd name="T14" fmla="*/ 778 w 779"/>
              <a:gd name="T15" fmla="*/ 390 h 780"/>
              <a:gd name="T16" fmla="*/ 664 w 779"/>
              <a:gd name="T17" fmla="*/ 664 h 780"/>
              <a:gd name="T18" fmla="*/ 389 w 779"/>
              <a:gd name="T19" fmla="*/ 779 h 780"/>
              <a:gd name="T20" fmla="*/ 389 w 779"/>
              <a:gd name="T21" fmla="*/ 53 h 780"/>
              <a:gd name="T22" fmla="*/ 389 w 779"/>
              <a:gd name="T23" fmla="*/ 53 h 780"/>
              <a:gd name="T24" fmla="*/ 44 w 779"/>
              <a:gd name="T25" fmla="*/ 390 h 780"/>
              <a:gd name="T26" fmla="*/ 389 w 779"/>
              <a:gd name="T27" fmla="*/ 735 h 780"/>
              <a:gd name="T28" fmla="*/ 734 w 779"/>
              <a:gd name="T29" fmla="*/ 390 h 780"/>
              <a:gd name="T30" fmla="*/ 389 w 779"/>
              <a:gd name="T31" fmla="*/ 5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9" h="780">
                <a:moveTo>
                  <a:pt x="389" y="779"/>
                </a:moveTo>
                <a:lnTo>
                  <a:pt x="389" y="779"/>
                </a:lnTo>
                <a:cubicBezTo>
                  <a:pt x="283" y="779"/>
                  <a:pt x="186" y="744"/>
                  <a:pt x="115" y="664"/>
                </a:cubicBezTo>
                <a:cubicBezTo>
                  <a:pt x="44" y="593"/>
                  <a:pt x="0" y="496"/>
                  <a:pt x="0" y="390"/>
                </a:cubicBezTo>
                <a:cubicBezTo>
                  <a:pt x="0" y="292"/>
                  <a:pt x="44" y="195"/>
                  <a:pt x="115" y="115"/>
                </a:cubicBezTo>
                <a:cubicBezTo>
                  <a:pt x="186" y="45"/>
                  <a:pt x="283" y="0"/>
                  <a:pt x="389" y="0"/>
                </a:cubicBezTo>
                <a:cubicBezTo>
                  <a:pt x="495" y="0"/>
                  <a:pt x="593" y="45"/>
                  <a:pt x="664" y="115"/>
                </a:cubicBezTo>
                <a:cubicBezTo>
                  <a:pt x="734" y="195"/>
                  <a:pt x="778" y="292"/>
                  <a:pt x="778" y="390"/>
                </a:cubicBezTo>
                <a:cubicBezTo>
                  <a:pt x="778" y="496"/>
                  <a:pt x="734" y="593"/>
                  <a:pt x="664" y="664"/>
                </a:cubicBezTo>
                <a:cubicBezTo>
                  <a:pt x="593" y="744"/>
                  <a:pt x="495" y="779"/>
                  <a:pt x="389" y="779"/>
                </a:cubicBezTo>
                <a:close/>
                <a:moveTo>
                  <a:pt x="389" y="53"/>
                </a:moveTo>
                <a:lnTo>
                  <a:pt x="389" y="53"/>
                </a:lnTo>
                <a:cubicBezTo>
                  <a:pt x="203" y="53"/>
                  <a:pt x="44" y="204"/>
                  <a:pt x="44" y="390"/>
                </a:cubicBezTo>
                <a:cubicBezTo>
                  <a:pt x="44" y="584"/>
                  <a:pt x="203" y="735"/>
                  <a:pt x="389" y="735"/>
                </a:cubicBezTo>
                <a:cubicBezTo>
                  <a:pt x="575" y="735"/>
                  <a:pt x="734" y="584"/>
                  <a:pt x="734" y="390"/>
                </a:cubicBezTo>
                <a:cubicBezTo>
                  <a:pt x="734" y="204"/>
                  <a:pt x="575" y="53"/>
                  <a:pt x="389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61">
            <a:extLst>
              <a:ext uri="{FF2B5EF4-FFF2-40B4-BE49-F238E27FC236}">
                <a16:creationId xmlns:a16="http://schemas.microsoft.com/office/drawing/2014/main" id="{A358549A-27E8-F644-916D-A0CF3939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022" y="4188083"/>
            <a:ext cx="568422" cy="560121"/>
          </a:xfrm>
          <a:custGeom>
            <a:avLst/>
            <a:gdLst>
              <a:gd name="T0" fmla="*/ 301 w 603"/>
              <a:gd name="T1" fmla="*/ 593 h 594"/>
              <a:gd name="T2" fmla="*/ 301 w 603"/>
              <a:gd name="T3" fmla="*/ 593 h 594"/>
              <a:gd name="T4" fmla="*/ 0 w 603"/>
              <a:gd name="T5" fmla="*/ 293 h 594"/>
              <a:gd name="T6" fmla="*/ 301 w 603"/>
              <a:gd name="T7" fmla="*/ 0 h 594"/>
              <a:gd name="T8" fmla="*/ 602 w 603"/>
              <a:gd name="T9" fmla="*/ 293 h 594"/>
              <a:gd name="T10" fmla="*/ 301 w 603"/>
              <a:gd name="T11" fmla="*/ 593 h 594"/>
              <a:gd name="T12" fmla="*/ 301 w 603"/>
              <a:gd name="T13" fmla="*/ 45 h 594"/>
              <a:gd name="T14" fmla="*/ 301 w 603"/>
              <a:gd name="T15" fmla="*/ 45 h 594"/>
              <a:gd name="T16" fmla="*/ 53 w 603"/>
              <a:gd name="T17" fmla="*/ 293 h 594"/>
              <a:gd name="T18" fmla="*/ 301 w 603"/>
              <a:gd name="T19" fmla="*/ 549 h 594"/>
              <a:gd name="T20" fmla="*/ 549 w 603"/>
              <a:gd name="T21" fmla="*/ 293 h 594"/>
              <a:gd name="T22" fmla="*/ 301 w 603"/>
              <a:gd name="T23" fmla="*/ 45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3" h="594">
                <a:moveTo>
                  <a:pt x="301" y="593"/>
                </a:moveTo>
                <a:lnTo>
                  <a:pt x="301" y="593"/>
                </a:lnTo>
                <a:cubicBezTo>
                  <a:pt x="133" y="593"/>
                  <a:pt x="0" y="461"/>
                  <a:pt x="0" y="293"/>
                </a:cubicBezTo>
                <a:cubicBezTo>
                  <a:pt x="0" y="133"/>
                  <a:pt x="133" y="0"/>
                  <a:pt x="301" y="0"/>
                </a:cubicBezTo>
                <a:cubicBezTo>
                  <a:pt x="469" y="0"/>
                  <a:pt x="602" y="133"/>
                  <a:pt x="602" y="293"/>
                </a:cubicBezTo>
                <a:cubicBezTo>
                  <a:pt x="602" y="461"/>
                  <a:pt x="469" y="593"/>
                  <a:pt x="301" y="593"/>
                </a:cubicBezTo>
                <a:close/>
                <a:moveTo>
                  <a:pt x="301" y="45"/>
                </a:moveTo>
                <a:lnTo>
                  <a:pt x="301" y="45"/>
                </a:lnTo>
                <a:cubicBezTo>
                  <a:pt x="160" y="45"/>
                  <a:pt x="53" y="160"/>
                  <a:pt x="53" y="293"/>
                </a:cubicBezTo>
                <a:cubicBezTo>
                  <a:pt x="53" y="434"/>
                  <a:pt x="160" y="549"/>
                  <a:pt x="301" y="549"/>
                </a:cubicBezTo>
                <a:cubicBezTo>
                  <a:pt x="443" y="549"/>
                  <a:pt x="549" y="434"/>
                  <a:pt x="549" y="293"/>
                </a:cubicBezTo>
                <a:cubicBezTo>
                  <a:pt x="549" y="160"/>
                  <a:pt x="443" y="45"/>
                  <a:pt x="301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62">
            <a:extLst>
              <a:ext uri="{FF2B5EF4-FFF2-40B4-BE49-F238E27FC236}">
                <a16:creationId xmlns:a16="http://schemas.microsoft.com/office/drawing/2014/main" id="{A8A8FC10-868E-0743-B92E-B095ACF7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177" y="4320853"/>
            <a:ext cx="165962" cy="273838"/>
          </a:xfrm>
          <a:custGeom>
            <a:avLst/>
            <a:gdLst>
              <a:gd name="T0" fmla="*/ 79 w 178"/>
              <a:gd name="T1" fmla="*/ 292 h 293"/>
              <a:gd name="T2" fmla="*/ 79 w 178"/>
              <a:gd name="T3" fmla="*/ 292 h 293"/>
              <a:gd name="T4" fmla="*/ 9 w 178"/>
              <a:gd name="T5" fmla="*/ 283 h 293"/>
              <a:gd name="T6" fmla="*/ 0 w 178"/>
              <a:gd name="T7" fmla="*/ 257 h 293"/>
              <a:gd name="T8" fmla="*/ 26 w 178"/>
              <a:gd name="T9" fmla="*/ 248 h 293"/>
              <a:gd name="T10" fmla="*/ 124 w 178"/>
              <a:gd name="T11" fmla="*/ 248 h 293"/>
              <a:gd name="T12" fmla="*/ 141 w 178"/>
              <a:gd name="T13" fmla="*/ 212 h 293"/>
              <a:gd name="T14" fmla="*/ 79 w 178"/>
              <a:gd name="T15" fmla="*/ 168 h 293"/>
              <a:gd name="T16" fmla="*/ 26 w 178"/>
              <a:gd name="T17" fmla="*/ 142 h 293"/>
              <a:gd name="T18" fmla="*/ 0 w 178"/>
              <a:gd name="T19" fmla="*/ 89 h 293"/>
              <a:gd name="T20" fmla="*/ 35 w 178"/>
              <a:gd name="T21" fmla="*/ 27 h 293"/>
              <a:gd name="T22" fmla="*/ 168 w 178"/>
              <a:gd name="T23" fmla="*/ 18 h 293"/>
              <a:gd name="T24" fmla="*/ 177 w 178"/>
              <a:gd name="T25" fmla="*/ 44 h 293"/>
              <a:gd name="T26" fmla="*/ 150 w 178"/>
              <a:gd name="T27" fmla="*/ 53 h 293"/>
              <a:gd name="T28" fmla="*/ 53 w 178"/>
              <a:gd name="T29" fmla="*/ 53 h 293"/>
              <a:gd name="T30" fmla="*/ 35 w 178"/>
              <a:gd name="T31" fmla="*/ 89 h 293"/>
              <a:gd name="T32" fmla="*/ 97 w 178"/>
              <a:gd name="T33" fmla="*/ 133 h 293"/>
              <a:gd name="T34" fmla="*/ 150 w 178"/>
              <a:gd name="T35" fmla="*/ 168 h 293"/>
              <a:gd name="T36" fmla="*/ 177 w 178"/>
              <a:gd name="T37" fmla="*/ 212 h 293"/>
              <a:gd name="T38" fmla="*/ 141 w 178"/>
              <a:gd name="T39" fmla="*/ 274 h 293"/>
              <a:gd name="T40" fmla="*/ 79 w 178"/>
              <a:gd name="T41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8" h="293">
                <a:moveTo>
                  <a:pt x="79" y="292"/>
                </a:moveTo>
                <a:lnTo>
                  <a:pt x="79" y="292"/>
                </a:lnTo>
                <a:cubicBezTo>
                  <a:pt x="62" y="292"/>
                  <a:pt x="35" y="292"/>
                  <a:pt x="9" y="283"/>
                </a:cubicBezTo>
                <a:cubicBezTo>
                  <a:pt x="0" y="274"/>
                  <a:pt x="0" y="266"/>
                  <a:pt x="0" y="257"/>
                </a:cubicBezTo>
                <a:cubicBezTo>
                  <a:pt x="9" y="248"/>
                  <a:pt x="17" y="239"/>
                  <a:pt x="26" y="248"/>
                </a:cubicBezTo>
                <a:cubicBezTo>
                  <a:pt x="62" y="266"/>
                  <a:pt x="97" y="266"/>
                  <a:pt x="124" y="248"/>
                </a:cubicBezTo>
                <a:cubicBezTo>
                  <a:pt x="132" y="239"/>
                  <a:pt x="141" y="230"/>
                  <a:pt x="141" y="212"/>
                </a:cubicBezTo>
                <a:cubicBezTo>
                  <a:pt x="141" y="195"/>
                  <a:pt x="106" y="177"/>
                  <a:pt x="79" y="168"/>
                </a:cubicBezTo>
                <a:cubicBezTo>
                  <a:pt x="62" y="159"/>
                  <a:pt x="44" y="151"/>
                  <a:pt x="26" y="142"/>
                </a:cubicBezTo>
                <a:cubicBezTo>
                  <a:pt x="9" y="124"/>
                  <a:pt x="0" y="106"/>
                  <a:pt x="0" y="89"/>
                </a:cubicBezTo>
                <a:cubicBezTo>
                  <a:pt x="0" y="62"/>
                  <a:pt x="9" y="35"/>
                  <a:pt x="35" y="27"/>
                </a:cubicBezTo>
                <a:cubicBezTo>
                  <a:pt x="71" y="0"/>
                  <a:pt x="115" y="0"/>
                  <a:pt x="168" y="18"/>
                </a:cubicBezTo>
                <a:cubicBezTo>
                  <a:pt x="177" y="27"/>
                  <a:pt x="177" y="35"/>
                  <a:pt x="177" y="44"/>
                </a:cubicBezTo>
                <a:cubicBezTo>
                  <a:pt x="168" y="53"/>
                  <a:pt x="159" y="62"/>
                  <a:pt x="150" y="53"/>
                </a:cubicBezTo>
                <a:cubicBezTo>
                  <a:pt x="115" y="44"/>
                  <a:pt x="79" y="44"/>
                  <a:pt x="53" y="53"/>
                </a:cubicBezTo>
                <a:cubicBezTo>
                  <a:pt x="44" y="62"/>
                  <a:pt x="35" y="71"/>
                  <a:pt x="35" y="89"/>
                </a:cubicBezTo>
                <a:cubicBezTo>
                  <a:pt x="35" y="106"/>
                  <a:pt x="71" y="124"/>
                  <a:pt x="97" y="133"/>
                </a:cubicBezTo>
                <a:cubicBezTo>
                  <a:pt x="115" y="142"/>
                  <a:pt x="132" y="151"/>
                  <a:pt x="150" y="168"/>
                </a:cubicBezTo>
                <a:cubicBezTo>
                  <a:pt x="168" y="177"/>
                  <a:pt x="177" y="195"/>
                  <a:pt x="177" y="212"/>
                </a:cubicBezTo>
                <a:cubicBezTo>
                  <a:pt x="177" y="239"/>
                  <a:pt x="168" y="266"/>
                  <a:pt x="141" y="274"/>
                </a:cubicBezTo>
                <a:cubicBezTo>
                  <a:pt x="124" y="292"/>
                  <a:pt x="106" y="292"/>
                  <a:pt x="79" y="29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63">
            <a:extLst>
              <a:ext uri="{FF2B5EF4-FFF2-40B4-BE49-F238E27FC236}">
                <a16:creationId xmlns:a16="http://schemas.microsoft.com/office/drawing/2014/main" id="{3AA3BF5F-74CF-3346-8EB5-9E8860226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1" y="4262766"/>
            <a:ext cx="33192" cy="58087"/>
          </a:xfrm>
          <a:custGeom>
            <a:avLst/>
            <a:gdLst>
              <a:gd name="T0" fmla="*/ 17 w 36"/>
              <a:gd name="T1" fmla="*/ 62 h 63"/>
              <a:gd name="T2" fmla="*/ 17 w 36"/>
              <a:gd name="T3" fmla="*/ 62 h 63"/>
              <a:gd name="T4" fmla="*/ 0 w 36"/>
              <a:gd name="T5" fmla="*/ 44 h 63"/>
              <a:gd name="T6" fmla="*/ 0 w 36"/>
              <a:gd name="T7" fmla="*/ 18 h 63"/>
              <a:gd name="T8" fmla="*/ 17 w 36"/>
              <a:gd name="T9" fmla="*/ 0 h 63"/>
              <a:gd name="T10" fmla="*/ 35 w 36"/>
              <a:gd name="T11" fmla="*/ 18 h 63"/>
              <a:gd name="T12" fmla="*/ 35 w 36"/>
              <a:gd name="T13" fmla="*/ 44 h 63"/>
              <a:gd name="T14" fmla="*/ 17 w 36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3">
                <a:moveTo>
                  <a:pt x="17" y="62"/>
                </a:moveTo>
                <a:lnTo>
                  <a:pt x="17" y="62"/>
                </a:lnTo>
                <a:cubicBezTo>
                  <a:pt x="8" y="62"/>
                  <a:pt x="0" y="53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3"/>
                  <a:pt x="26" y="62"/>
                  <a:pt x="17" y="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64">
            <a:extLst>
              <a:ext uri="{FF2B5EF4-FFF2-40B4-BE49-F238E27FC236}">
                <a16:creationId xmlns:a16="http://schemas.microsoft.com/office/drawing/2014/main" id="{62AA5208-B347-A545-BC2C-1EB5A1B7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1" y="4607137"/>
            <a:ext cx="33192" cy="58087"/>
          </a:xfrm>
          <a:custGeom>
            <a:avLst/>
            <a:gdLst>
              <a:gd name="T0" fmla="*/ 17 w 36"/>
              <a:gd name="T1" fmla="*/ 62 h 63"/>
              <a:gd name="T2" fmla="*/ 17 w 36"/>
              <a:gd name="T3" fmla="*/ 62 h 63"/>
              <a:gd name="T4" fmla="*/ 0 w 36"/>
              <a:gd name="T5" fmla="*/ 44 h 63"/>
              <a:gd name="T6" fmla="*/ 0 w 36"/>
              <a:gd name="T7" fmla="*/ 18 h 63"/>
              <a:gd name="T8" fmla="*/ 17 w 36"/>
              <a:gd name="T9" fmla="*/ 0 h 63"/>
              <a:gd name="T10" fmla="*/ 35 w 36"/>
              <a:gd name="T11" fmla="*/ 18 h 63"/>
              <a:gd name="T12" fmla="*/ 35 w 36"/>
              <a:gd name="T13" fmla="*/ 44 h 63"/>
              <a:gd name="T14" fmla="*/ 17 w 36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3">
                <a:moveTo>
                  <a:pt x="17" y="62"/>
                </a:moveTo>
                <a:lnTo>
                  <a:pt x="17" y="62"/>
                </a:lnTo>
                <a:cubicBezTo>
                  <a:pt x="8" y="62"/>
                  <a:pt x="0" y="53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3"/>
                  <a:pt x="26" y="62"/>
                  <a:pt x="17" y="6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65">
            <a:extLst>
              <a:ext uri="{FF2B5EF4-FFF2-40B4-BE49-F238E27FC236}">
                <a16:creationId xmlns:a16="http://schemas.microsoft.com/office/drawing/2014/main" id="{C5150B10-C04F-7A44-B83B-473569B9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297" y="6246015"/>
            <a:ext cx="543528" cy="659699"/>
          </a:xfrm>
          <a:custGeom>
            <a:avLst/>
            <a:gdLst>
              <a:gd name="T0" fmla="*/ 283 w 576"/>
              <a:gd name="T1" fmla="*/ 698 h 699"/>
              <a:gd name="T2" fmla="*/ 283 w 576"/>
              <a:gd name="T3" fmla="*/ 698 h 699"/>
              <a:gd name="T4" fmla="*/ 0 w 576"/>
              <a:gd name="T5" fmla="*/ 407 h 699"/>
              <a:gd name="T6" fmla="*/ 36 w 576"/>
              <a:gd name="T7" fmla="*/ 221 h 699"/>
              <a:gd name="T8" fmla="*/ 133 w 576"/>
              <a:gd name="T9" fmla="*/ 35 h 699"/>
              <a:gd name="T10" fmla="*/ 151 w 576"/>
              <a:gd name="T11" fmla="*/ 9 h 699"/>
              <a:gd name="T12" fmla="*/ 177 w 576"/>
              <a:gd name="T13" fmla="*/ 9 h 699"/>
              <a:gd name="T14" fmla="*/ 186 w 576"/>
              <a:gd name="T15" fmla="*/ 44 h 699"/>
              <a:gd name="T16" fmla="*/ 168 w 576"/>
              <a:gd name="T17" fmla="*/ 62 h 699"/>
              <a:gd name="T18" fmla="*/ 71 w 576"/>
              <a:gd name="T19" fmla="*/ 239 h 699"/>
              <a:gd name="T20" fmla="*/ 36 w 576"/>
              <a:gd name="T21" fmla="*/ 407 h 699"/>
              <a:gd name="T22" fmla="*/ 283 w 576"/>
              <a:gd name="T23" fmla="*/ 654 h 699"/>
              <a:gd name="T24" fmla="*/ 531 w 576"/>
              <a:gd name="T25" fmla="*/ 407 h 699"/>
              <a:gd name="T26" fmla="*/ 496 w 576"/>
              <a:gd name="T27" fmla="*/ 239 h 699"/>
              <a:gd name="T28" fmla="*/ 407 w 576"/>
              <a:gd name="T29" fmla="*/ 62 h 699"/>
              <a:gd name="T30" fmla="*/ 389 w 576"/>
              <a:gd name="T31" fmla="*/ 44 h 699"/>
              <a:gd name="T32" fmla="*/ 389 w 576"/>
              <a:gd name="T33" fmla="*/ 9 h 699"/>
              <a:gd name="T34" fmla="*/ 416 w 576"/>
              <a:gd name="T35" fmla="*/ 9 h 699"/>
              <a:gd name="T36" fmla="*/ 442 w 576"/>
              <a:gd name="T37" fmla="*/ 35 h 699"/>
              <a:gd name="T38" fmla="*/ 540 w 576"/>
              <a:gd name="T39" fmla="*/ 221 h 699"/>
              <a:gd name="T40" fmla="*/ 575 w 576"/>
              <a:gd name="T41" fmla="*/ 407 h 699"/>
              <a:gd name="T42" fmla="*/ 283 w 576"/>
              <a:gd name="T43" fmla="*/ 698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6" h="699">
                <a:moveTo>
                  <a:pt x="283" y="698"/>
                </a:moveTo>
                <a:lnTo>
                  <a:pt x="283" y="698"/>
                </a:lnTo>
                <a:cubicBezTo>
                  <a:pt x="124" y="698"/>
                  <a:pt x="0" y="566"/>
                  <a:pt x="0" y="407"/>
                </a:cubicBezTo>
                <a:cubicBezTo>
                  <a:pt x="0" y="363"/>
                  <a:pt x="9" y="292"/>
                  <a:pt x="36" y="221"/>
                </a:cubicBezTo>
                <a:cubicBezTo>
                  <a:pt x="62" y="150"/>
                  <a:pt x="89" y="89"/>
                  <a:pt x="133" y="35"/>
                </a:cubicBezTo>
                <a:cubicBezTo>
                  <a:pt x="133" y="27"/>
                  <a:pt x="142" y="18"/>
                  <a:pt x="151" y="9"/>
                </a:cubicBezTo>
                <a:cubicBezTo>
                  <a:pt x="159" y="0"/>
                  <a:pt x="168" y="0"/>
                  <a:pt x="177" y="9"/>
                </a:cubicBezTo>
                <a:cubicBezTo>
                  <a:pt x="186" y="18"/>
                  <a:pt x="195" y="35"/>
                  <a:pt x="186" y="44"/>
                </a:cubicBezTo>
                <a:cubicBezTo>
                  <a:pt x="177" y="44"/>
                  <a:pt x="168" y="53"/>
                  <a:pt x="168" y="62"/>
                </a:cubicBezTo>
                <a:cubicBezTo>
                  <a:pt x="133" y="106"/>
                  <a:pt x="97" y="168"/>
                  <a:pt x="71" y="239"/>
                </a:cubicBezTo>
                <a:cubicBezTo>
                  <a:pt x="53" y="301"/>
                  <a:pt x="36" y="363"/>
                  <a:pt x="36" y="407"/>
                </a:cubicBezTo>
                <a:cubicBezTo>
                  <a:pt x="36" y="549"/>
                  <a:pt x="151" y="654"/>
                  <a:pt x="283" y="654"/>
                </a:cubicBezTo>
                <a:cubicBezTo>
                  <a:pt x="425" y="654"/>
                  <a:pt x="531" y="549"/>
                  <a:pt x="531" y="407"/>
                </a:cubicBezTo>
                <a:cubicBezTo>
                  <a:pt x="531" y="363"/>
                  <a:pt x="522" y="301"/>
                  <a:pt x="496" y="239"/>
                </a:cubicBezTo>
                <a:cubicBezTo>
                  <a:pt x="469" y="168"/>
                  <a:pt x="442" y="106"/>
                  <a:pt x="407" y="62"/>
                </a:cubicBezTo>
                <a:cubicBezTo>
                  <a:pt x="398" y="53"/>
                  <a:pt x="389" y="44"/>
                  <a:pt x="389" y="44"/>
                </a:cubicBezTo>
                <a:cubicBezTo>
                  <a:pt x="380" y="35"/>
                  <a:pt x="380" y="18"/>
                  <a:pt x="389" y="9"/>
                </a:cubicBezTo>
                <a:cubicBezTo>
                  <a:pt x="398" y="0"/>
                  <a:pt x="407" y="0"/>
                  <a:pt x="416" y="9"/>
                </a:cubicBezTo>
                <a:cubicBezTo>
                  <a:pt x="425" y="18"/>
                  <a:pt x="434" y="27"/>
                  <a:pt x="442" y="35"/>
                </a:cubicBezTo>
                <a:cubicBezTo>
                  <a:pt x="478" y="89"/>
                  <a:pt x="513" y="150"/>
                  <a:pt x="540" y="221"/>
                </a:cubicBezTo>
                <a:cubicBezTo>
                  <a:pt x="557" y="292"/>
                  <a:pt x="575" y="363"/>
                  <a:pt x="575" y="407"/>
                </a:cubicBezTo>
                <a:cubicBezTo>
                  <a:pt x="575" y="566"/>
                  <a:pt x="442" y="698"/>
                  <a:pt x="283" y="69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66">
            <a:extLst>
              <a:ext uri="{FF2B5EF4-FFF2-40B4-BE49-F238E27FC236}">
                <a16:creationId xmlns:a16="http://schemas.microsoft.com/office/drawing/2014/main" id="{97ADE0B9-BDD2-904C-9292-31587B77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74" y="6021966"/>
            <a:ext cx="336075" cy="165962"/>
          </a:xfrm>
          <a:custGeom>
            <a:avLst/>
            <a:gdLst>
              <a:gd name="T0" fmla="*/ 283 w 355"/>
              <a:gd name="T1" fmla="*/ 177 h 178"/>
              <a:gd name="T2" fmla="*/ 283 w 355"/>
              <a:gd name="T3" fmla="*/ 177 h 178"/>
              <a:gd name="T4" fmla="*/ 274 w 355"/>
              <a:gd name="T5" fmla="*/ 177 h 178"/>
              <a:gd name="T6" fmla="*/ 266 w 355"/>
              <a:gd name="T7" fmla="*/ 151 h 178"/>
              <a:gd name="T8" fmla="*/ 310 w 355"/>
              <a:gd name="T9" fmla="*/ 62 h 178"/>
              <a:gd name="T10" fmla="*/ 310 w 355"/>
              <a:gd name="T11" fmla="*/ 53 h 178"/>
              <a:gd name="T12" fmla="*/ 301 w 355"/>
              <a:gd name="T13" fmla="*/ 44 h 178"/>
              <a:gd name="T14" fmla="*/ 62 w 355"/>
              <a:gd name="T15" fmla="*/ 44 h 178"/>
              <a:gd name="T16" fmla="*/ 53 w 355"/>
              <a:gd name="T17" fmla="*/ 53 h 178"/>
              <a:gd name="T18" fmla="*/ 53 w 355"/>
              <a:gd name="T19" fmla="*/ 62 h 178"/>
              <a:gd name="T20" fmla="*/ 89 w 355"/>
              <a:gd name="T21" fmla="*/ 151 h 178"/>
              <a:gd name="T22" fmla="*/ 80 w 355"/>
              <a:gd name="T23" fmla="*/ 177 h 178"/>
              <a:gd name="T24" fmla="*/ 53 w 355"/>
              <a:gd name="T25" fmla="*/ 168 h 178"/>
              <a:gd name="T26" fmla="*/ 9 w 355"/>
              <a:gd name="T27" fmla="*/ 80 h 178"/>
              <a:gd name="T28" fmla="*/ 9 w 355"/>
              <a:gd name="T29" fmla="*/ 27 h 178"/>
              <a:gd name="T30" fmla="*/ 62 w 355"/>
              <a:gd name="T31" fmla="*/ 0 h 178"/>
              <a:gd name="T32" fmla="*/ 301 w 355"/>
              <a:gd name="T33" fmla="*/ 0 h 178"/>
              <a:gd name="T34" fmla="*/ 345 w 355"/>
              <a:gd name="T35" fmla="*/ 27 h 178"/>
              <a:gd name="T36" fmla="*/ 345 w 355"/>
              <a:gd name="T37" fmla="*/ 80 h 178"/>
              <a:gd name="T38" fmla="*/ 310 w 355"/>
              <a:gd name="T39" fmla="*/ 168 h 178"/>
              <a:gd name="T40" fmla="*/ 283 w 355"/>
              <a:gd name="T41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5" h="178">
                <a:moveTo>
                  <a:pt x="283" y="177"/>
                </a:moveTo>
                <a:lnTo>
                  <a:pt x="283" y="177"/>
                </a:lnTo>
                <a:cubicBezTo>
                  <a:pt x="283" y="177"/>
                  <a:pt x="283" y="177"/>
                  <a:pt x="274" y="177"/>
                </a:cubicBezTo>
                <a:cubicBezTo>
                  <a:pt x="266" y="168"/>
                  <a:pt x="266" y="159"/>
                  <a:pt x="266" y="151"/>
                </a:cubicBezTo>
                <a:cubicBezTo>
                  <a:pt x="310" y="62"/>
                  <a:pt x="310" y="62"/>
                  <a:pt x="310" y="62"/>
                </a:cubicBezTo>
                <a:cubicBezTo>
                  <a:pt x="310" y="53"/>
                  <a:pt x="310" y="53"/>
                  <a:pt x="310" y="53"/>
                </a:cubicBezTo>
                <a:lnTo>
                  <a:pt x="301" y="44"/>
                </a:lnTo>
                <a:cubicBezTo>
                  <a:pt x="62" y="44"/>
                  <a:pt x="62" y="44"/>
                  <a:pt x="62" y="44"/>
                </a:cubicBezTo>
                <a:cubicBezTo>
                  <a:pt x="53" y="44"/>
                  <a:pt x="53" y="53"/>
                  <a:pt x="53" y="53"/>
                </a:cubicBezTo>
                <a:cubicBezTo>
                  <a:pt x="53" y="53"/>
                  <a:pt x="45" y="53"/>
                  <a:pt x="53" y="62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7" y="159"/>
                  <a:pt x="89" y="168"/>
                  <a:pt x="80" y="177"/>
                </a:cubicBezTo>
                <a:cubicBezTo>
                  <a:pt x="71" y="177"/>
                  <a:pt x="53" y="177"/>
                  <a:pt x="53" y="168"/>
                </a:cubicBezTo>
                <a:cubicBezTo>
                  <a:pt x="9" y="80"/>
                  <a:pt x="9" y="80"/>
                  <a:pt x="9" y="80"/>
                </a:cubicBezTo>
                <a:cubicBezTo>
                  <a:pt x="0" y="62"/>
                  <a:pt x="0" y="44"/>
                  <a:pt x="9" y="27"/>
                </a:cubicBezTo>
                <a:cubicBezTo>
                  <a:pt x="27" y="9"/>
                  <a:pt x="45" y="0"/>
                  <a:pt x="62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19" y="0"/>
                  <a:pt x="336" y="9"/>
                  <a:pt x="345" y="27"/>
                </a:cubicBezTo>
                <a:cubicBezTo>
                  <a:pt x="354" y="44"/>
                  <a:pt x="354" y="62"/>
                  <a:pt x="345" y="80"/>
                </a:cubicBezTo>
                <a:cubicBezTo>
                  <a:pt x="310" y="168"/>
                  <a:pt x="310" y="168"/>
                  <a:pt x="310" y="168"/>
                </a:cubicBezTo>
                <a:cubicBezTo>
                  <a:pt x="301" y="177"/>
                  <a:pt x="292" y="177"/>
                  <a:pt x="283" y="17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67">
            <a:extLst>
              <a:ext uri="{FF2B5EF4-FFF2-40B4-BE49-F238E27FC236}">
                <a16:creationId xmlns:a16="http://schemas.microsoft.com/office/drawing/2014/main" id="{616E8A26-3E9E-C941-82EA-6016357B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409" y="6212823"/>
            <a:ext cx="207453" cy="41491"/>
          </a:xfrm>
          <a:custGeom>
            <a:avLst/>
            <a:gdLst>
              <a:gd name="T0" fmla="*/ 195 w 222"/>
              <a:gd name="T1" fmla="*/ 44 h 45"/>
              <a:gd name="T2" fmla="*/ 195 w 222"/>
              <a:gd name="T3" fmla="*/ 44 h 45"/>
              <a:gd name="T4" fmla="*/ 18 w 222"/>
              <a:gd name="T5" fmla="*/ 44 h 45"/>
              <a:gd name="T6" fmla="*/ 0 w 222"/>
              <a:gd name="T7" fmla="*/ 17 h 45"/>
              <a:gd name="T8" fmla="*/ 18 w 222"/>
              <a:gd name="T9" fmla="*/ 0 h 45"/>
              <a:gd name="T10" fmla="*/ 195 w 222"/>
              <a:gd name="T11" fmla="*/ 0 h 45"/>
              <a:gd name="T12" fmla="*/ 221 w 222"/>
              <a:gd name="T13" fmla="*/ 17 h 45"/>
              <a:gd name="T14" fmla="*/ 195 w 222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45">
                <a:moveTo>
                  <a:pt x="195" y="44"/>
                </a:moveTo>
                <a:lnTo>
                  <a:pt x="195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2" y="0"/>
                  <a:pt x="221" y="8"/>
                  <a:pt x="221" y="17"/>
                </a:cubicBezTo>
                <a:cubicBezTo>
                  <a:pt x="221" y="35"/>
                  <a:pt x="212" y="44"/>
                  <a:pt x="195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68">
            <a:extLst>
              <a:ext uri="{FF2B5EF4-FFF2-40B4-BE49-F238E27FC236}">
                <a16:creationId xmlns:a16="http://schemas.microsoft.com/office/drawing/2014/main" id="{6EAF93A0-E2D9-F148-83CC-5EB41B1D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602" y="6461766"/>
            <a:ext cx="132770" cy="224049"/>
          </a:xfrm>
          <a:custGeom>
            <a:avLst/>
            <a:gdLst>
              <a:gd name="T0" fmla="*/ 70 w 142"/>
              <a:gd name="T1" fmla="*/ 239 h 240"/>
              <a:gd name="T2" fmla="*/ 70 w 142"/>
              <a:gd name="T3" fmla="*/ 239 h 240"/>
              <a:gd name="T4" fmla="*/ 8 w 142"/>
              <a:gd name="T5" fmla="*/ 230 h 240"/>
              <a:gd name="T6" fmla="*/ 0 w 142"/>
              <a:gd name="T7" fmla="*/ 203 h 240"/>
              <a:gd name="T8" fmla="*/ 26 w 142"/>
              <a:gd name="T9" fmla="*/ 203 h 240"/>
              <a:gd name="T10" fmla="*/ 97 w 142"/>
              <a:gd name="T11" fmla="*/ 203 h 240"/>
              <a:gd name="T12" fmla="*/ 114 w 142"/>
              <a:gd name="T13" fmla="*/ 177 h 240"/>
              <a:gd name="T14" fmla="*/ 61 w 142"/>
              <a:gd name="T15" fmla="*/ 133 h 240"/>
              <a:gd name="T16" fmla="*/ 26 w 142"/>
              <a:gd name="T17" fmla="*/ 115 h 240"/>
              <a:gd name="T18" fmla="*/ 0 w 142"/>
              <a:gd name="T19" fmla="*/ 71 h 240"/>
              <a:gd name="T20" fmla="*/ 26 w 142"/>
              <a:gd name="T21" fmla="*/ 18 h 240"/>
              <a:gd name="T22" fmla="*/ 132 w 142"/>
              <a:gd name="T23" fmla="*/ 18 h 240"/>
              <a:gd name="T24" fmla="*/ 141 w 142"/>
              <a:gd name="T25" fmla="*/ 36 h 240"/>
              <a:gd name="T26" fmla="*/ 123 w 142"/>
              <a:gd name="T27" fmla="*/ 44 h 240"/>
              <a:gd name="T28" fmla="*/ 44 w 142"/>
              <a:gd name="T29" fmla="*/ 44 h 240"/>
              <a:gd name="T30" fmla="*/ 35 w 142"/>
              <a:gd name="T31" fmla="*/ 71 h 240"/>
              <a:gd name="T32" fmla="*/ 79 w 142"/>
              <a:gd name="T33" fmla="*/ 106 h 240"/>
              <a:gd name="T34" fmla="*/ 123 w 142"/>
              <a:gd name="T35" fmla="*/ 133 h 240"/>
              <a:gd name="T36" fmla="*/ 141 w 142"/>
              <a:gd name="T37" fmla="*/ 177 h 240"/>
              <a:gd name="T38" fmla="*/ 114 w 142"/>
              <a:gd name="T39" fmla="*/ 221 h 240"/>
              <a:gd name="T40" fmla="*/ 70 w 142"/>
              <a:gd name="T41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240">
                <a:moveTo>
                  <a:pt x="70" y="239"/>
                </a:moveTo>
                <a:lnTo>
                  <a:pt x="70" y="239"/>
                </a:lnTo>
                <a:cubicBezTo>
                  <a:pt x="52" y="239"/>
                  <a:pt x="26" y="230"/>
                  <a:pt x="8" y="230"/>
                </a:cubicBezTo>
                <a:cubicBezTo>
                  <a:pt x="0" y="221"/>
                  <a:pt x="0" y="213"/>
                  <a:pt x="0" y="203"/>
                </a:cubicBezTo>
                <a:cubicBezTo>
                  <a:pt x="8" y="203"/>
                  <a:pt x="17" y="195"/>
                  <a:pt x="26" y="203"/>
                </a:cubicBezTo>
                <a:cubicBezTo>
                  <a:pt x="52" y="213"/>
                  <a:pt x="79" y="213"/>
                  <a:pt x="97" y="203"/>
                </a:cubicBezTo>
                <a:cubicBezTo>
                  <a:pt x="106" y="195"/>
                  <a:pt x="114" y="186"/>
                  <a:pt x="114" y="177"/>
                </a:cubicBezTo>
                <a:cubicBezTo>
                  <a:pt x="114" y="159"/>
                  <a:pt x="88" y="151"/>
                  <a:pt x="61" y="133"/>
                </a:cubicBezTo>
                <a:cubicBezTo>
                  <a:pt x="52" y="133"/>
                  <a:pt x="35" y="124"/>
                  <a:pt x="26" y="115"/>
                </a:cubicBezTo>
                <a:cubicBezTo>
                  <a:pt x="8" y="97"/>
                  <a:pt x="0" y="89"/>
                  <a:pt x="0" y="71"/>
                </a:cubicBezTo>
                <a:cubicBezTo>
                  <a:pt x="0" y="53"/>
                  <a:pt x="8" y="36"/>
                  <a:pt x="26" y="18"/>
                </a:cubicBezTo>
                <a:cubicBezTo>
                  <a:pt x="52" y="0"/>
                  <a:pt x="97" y="0"/>
                  <a:pt x="132" y="18"/>
                </a:cubicBezTo>
                <a:cubicBezTo>
                  <a:pt x="141" y="18"/>
                  <a:pt x="141" y="27"/>
                  <a:pt x="141" y="36"/>
                </a:cubicBezTo>
                <a:cubicBezTo>
                  <a:pt x="141" y="44"/>
                  <a:pt x="132" y="44"/>
                  <a:pt x="123" y="44"/>
                </a:cubicBezTo>
                <a:cubicBezTo>
                  <a:pt x="97" y="36"/>
                  <a:pt x="61" y="36"/>
                  <a:pt x="44" y="44"/>
                </a:cubicBezTo>
                <a:cubicBezTo>
                  <a:pt x="35" y="53"/>
                  <a:pt x="35" y="62"/>
                  <a:pt x="35" y="71"/>
                </a:cubicBezTo>
                <a:cubicBezTo>
                  <a:pt x="35" y="89"/>
                  <a:pt x="52" y="97"/>
                  <a:pt x="79" y="106"/>
                </a:cubicBezTo>
                <a:cubicBezTo>
                  <a:pt x="97" y="115"/>
                  <a:pt x="106" y="124"/>
                  <a:pt x="123" y="133"/>
                </a:cubicBezTo>
                <a:cubicBezTo>
                  <a:pt x="132" y="142"/>
                  <a:pt x="141" y="159"/>
                  <a:pt x="141" y="177"/>
                </a:cubicBezTo>
                <a:cubicBezTo>
                  <a:pt x="141" y="195"/>
                  <a:pt x="132" y="213"/>
                  <a:pt x="114" y="221"/>
                </a:cubicBezTo>
                <a:cubicBezTo>
                  <a:pt x="106" y="230"/>
                  <a:pt x="88" y="239"/>
                  <a:pt x="70" y="2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69">
            <a:extLst>
              <a:ext uri="{FF2B5EF4-FFF2-40B4-BE49-F238E27FC236}">
                <a16:creationId xmlns:a16="http://schemas.microsoft.com/office/drawing/2014/main" id="{4F39B3C4-4C80-D643-85B7-CC08CB932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689" y="6411978"/>
            <a:ext cx="24894" cy="49789"/>
          </a:xfrm>
          <a:custGeom>
            <a:avLst/>
            <a:gdLst>
              <a:gd name="T0" fmla="*/ 9 w 28"/>
              <a:gd name="T1" fmla="*/ 53 h 54"/>
              <a:gd name="T2" fmla="*/ 9 w 28"/>
              <a:gd name="T3" fmla="*/ 53 h 54"/>
              <a:gd name="T4" fmla="*/ 0 w 28"/>
              <a:gd name="T5" fmla="*/ 44 h 54"/>
              <a:gd name="T6" fmla="*/ 0 w 28"/>
              <a:gd name="T7" fmla="*/ 18 h 54"/>
              <a:gd name="T8" fmla="*/ 9 w 28"/>
              <a:gd name="T9" fmla="*/ 0 h 54"/>
              <a:gd name="T10" fmla="*/ 27 w 28"/>
              <a:gd name="T11" fmla="*/ 18 h 54"/>
              <a:gd name="T12" fmla="*/ 27 w 28"/>
              <a:gd name="T13" fmla="*/ 44 h 54"/>
              <a:gd name="T14" fmla="*/ 9 w 28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4">
                <a:moveTo>
                  <a:pt x="9" y="53"/>
                </a:moveTo>
                <a:lnTo>
                  <a:pt x="9" y="53"/>
                </a:lnTo>
                <a:cubicBezTo>
                  <a:pt x="0" y="53"/>
                  <a:pt x="0" y="44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18" y="53"/>
                  <a:pt x="9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70">
            <a:extLst>
              <a:ext uri="{FF2B5EF4-FFF2-40B4-BE49-F238E27FC236}">
                <a16:creationId xmlns:a16="http://schemas.microsoft.com/office/drawing/2014/main" id="{BC96B4F0-9BE3-1043-BDF8-90AC6F90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689" y="6694113"/>
            <a:ext cx="24894" cy="41491"/>
          </a:xfrm>
          <a:custGeom>
            <a:avLst/>
            <a:gdLst>
              <a:gd name="T0" fmla="*/ 9 w 28"/>
              <a:gd name="T1" fmla="*/ 44 h 45"/>
              <a:gd name="T2" fmla="*/ 9 w 28"/>
              <a:gd name="T3" fmla="*/ 44 h 45"/>
              <a:gd name="T4" fmla="*/ 0 w 28"/>
              <a:gd name="T5" fmla="*/ 35 h 45"/>
              <a:gd name="T6" fmla="*/ 0 w 28"/>
              <a:gd name="T7" fmla="*/ 9 h 45"/>
              <a:gd name="T8" fmla="*/ 9 w 28"/>
              <a:gd name="T9" fmla="*/ 0 h 45"/>
              <a:gd name="T10" fmla="*/ 27 w 28"/>
              <a:gd name="T11" fmla="*/ 9 h 45"/>
              <a:gd name="T12" fmla="*/ 27 w 28"/>
              <a:gd name="T13" fmla="*/ 35 h 45"/>
              <a:gd name="T14" fmla="*/ 9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9" y="44"/>
                </a:moveTo>
                <a:lnTo>
                  <a:pt x="9" y="44"/>
                </a:lnTo>
                <a:cubicBezTo>
                  <a:pt x="0" y="44"/>
                  <a:pt x="0" y="44"/>
                  <a:pt x="0" y="3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44"/>
                  <a:pt x="18" y="44"/>
                  <a:pt x="9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CuadroTexto 738">
            <a:extLst>
              <a:ext uri="{FF2B5EF4-FFF2-40B4-BE49-F238E27FC236}">
                <a16:creationId xmlns:a16="http://schemas.microsoft.com/office/drawing/2014/main" id="{621A25AC-F4F8-6045-A9B6-E4B0046C8B98}"/>
              </a:ext>
            </a:extLst>
          </p:cNvPr>
          <p:cNvSpPr txBox="1"/>
          <p:nvPr/>
        </p:nvSpPr>
        <p:spPr>
          <a:xfrm>
            <a:off x="16145760" y="7675266"/>
            <a:ext cx="64475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740" name="CuadroTexto 739">
            <a:extLst>
              <a:ext uri="{FF2B5EF4-FFF2-40B4-BE49-F238E27FC236}">
                <a16:creationId xmlns:a16="http://schemas.microsoft.com/office/drawing/2014/main" id="{7687D344-4C71-0D40-933E-FF92D9020F59}"/>
              </a:ext>
            </a:extLst>
          </p:cNvPr>
          <p:cNvSpPr txBox="1"/>
          <p:nvPr/>
        </p:nvSpPr>
        <p:spPr>
          <a:xfrm>
            <a:off x="16140504" y="8828191"/>
            <a:ext cx="6667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 behind them. </a:t>
            </a:r>
            <a:r>
              <a:rPr lang="en-US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SlickText</a:t>
            </a: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allows you to quickly and easily spread the word to your best customers with a simple text message. </a:t>
            </a:r>
          </a:p>
        </p:txBody>
      </p:sp>
      <p:grpSp>
        <p:nvGrpSpPr>
          <p:cNvPr id="741" name="Group 38">
            <a:extLst>
              <a:ext uri="{FF2B5EF4-FFF2-40B4-BE49-F238E27FC236}">
                <a16:creationId xmlns:a16="http://schemas.microsoft.com/office/drawing/2014/main" id="{81340670-25E5-FE47-87CD-1DCE7A7AE62C}"/>
              </a:ext>
            </a:extLst>
          </p:cNvPr>
          <p:cNvGrpSpPr/>
          <p:nvPr/>
        </p:nvGrpSpPr>
        <p:grpSpPr>
          <a:xfrm>
            <a:off x="9378127" y="4374256"/>
            <a:ext cx="2382675" cy="828103"/>
            <a:chOff x="6164441" y="11104223"/>
            <a:chExt cx="2382675" cy="828103"/>
          </a:xfrm>
        </p:grpSpPr>
        <p:sp>
          <p:nvSpPr>
            <p:cNvPr id="742" name="CuadroTexto 395">
              <a:extLst>
                <a:ext uri="{FF2B5EF4-FFF2-40B4-BE49-F238E27FC236}">
                  <a16:creationId xmlns:a16="http://schemas.microsoft.com/office/drawing/2014/main" id="{75146D0E-8773-594F-81B7-98720BE04E2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743" name="Rectangle 40">
              <a:extLst>
                <a:ext uri="{FF2B5EF4-FFF2-40B4-BE49-F238E27FC236}">
                  <a16:creationId xmlns:a16="http://schemas.microsoft.com/office/drawing/2014/main" id="{E4915A22-45E5-3E46-A203-6E2AD374D7FA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4" name="Group 38">
            <a:extLst>
              <a:ext uri="{FF2B5EF4-FFF2-40B4-BE49-F238E27FC236}">
                <a16:creationId xmlns:a16="http://schemas.microsoft.com/office/drawing/2014/main" id="{885806B9-3119-ED47-B095-4D41DF7F878B}"/>
              </a:ext>
            </a:extLst>
          </p:cNvPr>
          <p:cNvGrpSpPr/>
          <p:nvPr/>
        </p:nvGrpSpPr>
        <p:grpSpPr>
          <a:xfrm>
            <a:off x="9375494" y="7005099"/>
            <a:ext cx="2382675" cy="828103"/>
            <a:chOff x="6164441" y="11104223"/>
            <a:chExt cx="2382675" cy="828103"/>
          </a:xfrm>
        </p:grpSpPr>
        <p:sp>
          <p:nvSpPr>
            <p:cNvPr id="745" name="CuadroTexto 395">
              <a:extLst>
                <a:ext uri="{FF2B5EF4-FFF2-40B4-BE49-F238E27FC236}">
                  <a16:creationId xmlns:a16="http://schemas.microsoft.com/office/drawing/2014/main" id="{D1DA9CB0-6E7B-C24B-9F2B-03C0D8FA834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746" name="Rectangle 40">
              <a:extLst>
                <a:ext uri="{FF2B5EF4-FFF2-40B4-BE49-F238E27FC236}">
                  <a16:creationId xmlns:a16="http://schemas.microsoft.com/office/drawing/2014/main" id="{DFED1294-BECC-B54D-BE51-84F335EEC4A6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7" name="Group 38">
            <a:extLst>
              <a:ext uri="{FF2B5EF4-FFF2-40B4-BE49-F238E27FC236}">
                <a16:creationId xmlns:a16="http://schemas.microsoft.com/office/drawing/2014/main" id="{AA86D029-79E7-5E41-BAAF-0EA7CB7C824E}"/>
              </a:ext>
            </a:extLst>
          </p:cNvPr>
          <p:cNvGrpSpPr/>
          <p:nvPr/>
        </p:nvGrpSpPr>
        <p:grpSpPr>
          <a:xfrm>
            <a:off x="4889073" y="7804499"/>
            <a:ext cx="2382675" cy="828103"/>
            <a:chOff x="6164441" y="11104223"/>
            <a:chExt cx="2382675" cy="828103"/>
          </a:xfrm>
        </p:grpSpPr>
        <p:sp>
          <p:nvSpPr>
            <p:cNvPr id="748" name="CuadroTexto 395">
              <a:extLst>
                <a:ext uri="{FF2B5EF4-FFF2-40B4-BE49-F238E27FC236}">
                  <a16:creationId xmlns:a16="http://schemas.microsoft.com/office/drawing/2014/main" id="{717BF5A5-71BA-124C-8018-EE7B484B576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749" name="Rectangle 40">
              <a:extLst>
                <a:ext uri="{FF2B5EF4-FFF2-40B4-BE49-F238E27FC236}">
                  <a16:creationId xmlns:a16="http://schemas.microsoft.com/office/drawing/2014/main" id="{4B459209-C4C1-DF49-8C28-65E73EEF02D2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0" name="Group 38">
            <a:extLst>
              <a:ext uri="{FF2B5EF4-FFF2-40B4-BE49-F238E27FC236}">
                <a16:creationId xmlns:a16="http://schemas.microsoft.com/office/drawing/2014/main" id="{23EE8DAF-156B-F54A-9ECA-B05505708906}"/>
              </a:ext>
            </a:extLst>
          </p:cNvPr>
          <p:cNvGrpSpPr/>
          <p:nvPr/>
        </p:nvGrpSpPr>
        <p:grpSpPr>
          <a:xfrm>
            <a:off x="3606181" y="4896009"/>
            <a:ext cx="2382675" cy="828103"/>
            <a:chOff x="6164441" y="11104223"/>
            <a:chExt cx="2382675" cy="828103"/>
          </a:xfrm>
        </p:grpSpPr>
        <p:sp>
          <p:nvSpPr>
            <p:cNvPr id="751" name="CuadroTexto 395">
              <a:extLst>
                <a:ext uri="{FF2B5EF4-FFF2-40B4-BE49-F238E27FC236}">
                  <a16:creationId xmlns:a16="http://schemas.microsoft.com/office/drawing/2014/main" id="{B9434E32-9EEB-6641-9B30-8A624FEE196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752" name="Rectangle 40">
              <a:extLst>
                <a:ext uri="{FF2B5EF4-FFF2-40B4-BE49-F238E27FC236}">
                  <a16:creationId xmlns:a16="http://schemas.microsoft.com/office/drawing/2014/main" id="{AAE05D1D-970C-1044-8A1F-0A0DC4C54987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3" name="Group 38">
            <a:extLst>
              <a:ext uri="{FF2B5EF4-FFF2-40B4-BE49-F238E27FC236}">
                <a16:creationId xmlns:a16="http://schemas.microsoft.com/office/drawing/2014/main" id="{70337581-1FD7-0F4D-B92B-E5C004FDB06C}"/>
              </a:ext>
            </a:extLst>
          </p:cNvPr>
          <p:cNvGrpSpPr/>
          <p:nvPr/>
        </p:nvGrpSpPr>
        <p:grpSpPr>
          <a:xfrm>
            <a:off x="6456227" y="2589649"/>
            <a:ext cx="2382675" cy="828103"/>
            <a:chOff x="6164441" y="11104223"/>
            <a:chExt cx="2382675" cy="828103"/>
          </a:xfrm>
        </p:grpSpPr>
        <p:sp>
          <p:nvSpPr>
            <p:cNvPr id="754" name="CuadroTexto 395">
              <a:extLst>
                <a:ext uri="{FF2B5EF4-FFF2-40B4-BE49-F238E27FC236}">
                  <a16:creationId xmlns:a16="http://schemas.microsoft.com/office/drawing/2014/main" id="{22131C97-1BEC-BA4D-BC98-28283C38C9A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755" name="Rectangle 40">
              <a:extLst>
                <a:ext uri="{FF2B5EF4-FFF2-40B4-BE49-F238E27FC236}">
                  <a16:creationId xmlns:a16="http://schemas.microsoft.com/office/drawing/2014/main" id="{6DDE6CBC-F540-E041-AC64-AE5DBF1E076D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1">
            <a:extLst>
              <a:ext uri="{FF2B5EF4-FFF2-40B4-BE49-F238E27FC236}">
                <a16:creationId xmlns:a16="http://schemas.microsoft.com/office/drawing/2014/main" id="{A412F904-B6EE-F149-B88B-6A049F4D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9537" y="3216939"/>
            <a:ext cx="1780273" cy="9286048"/>
          </a:xfrm>
          <a:custGeom>
            <a:avLst/>
            <a:gdLst>
              <a:gd name="T0" fmla="*/ 1752 w 1753"/>
              <a:gd name="T1" fmla="*/ 9152 h 9153"/>
              <a:gd name="T2" fmla="*/ 0 w 1753"/>
              <a:gd name="T3" fmla="*/ 9152 h 9153"/>
              <a:gd name="T4" fmla="*/ 765 w 1753"/>
              <a:gd name="T5" fmla="*/ 0 h 9153"/>
              <a:gd name="T6" fmla="*/ 1102 w 1753"/>
              <a:gd name="T7" fmla="*/ 0 h 9153"/>
              <a:gd name="T8" fmla="*/ 1752 w 1753"/>
              <a:gd name="T9" fmla="*/ 9152 h 9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3" h="9153">
                <a:moveTo>
                  <a:pt x="1752" y="9152"/>
                </a:moveTo>
                <a:lnTo>
                  <a:pt x="0" y="9152"/>
                </a:lnTo>
                <a:lnTo>
                  <a:pt x="765" y="0"/>
                </a:lnTo>
                <a:lnTo>
                  <a:pt x="1102" y="0"/>
                </a:lnTo>
                <a:lnTo>
                  <a:pt x="1752" y="915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80" name="Freeform 2">
            <a:extLst>
              <a:ext uri="{FF2B5EF4-FFF2-40B4-BE49-F238E27FC236}">
                <a16:creationId xmlns:a16="http://schemas.microsoft.com/office/drawing/2014/main" id="{F54CEE85-ECF4-5E45-A8F8-0446E703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747" y="5475829"/>
            <a:ext cx="1377699" cy="2701721"/>
          </a:xfrm>
          <a:custGeom>
            <a:avLst/>
            <a:gdLst>
              <a:gd name="T0" fmla="*/ 1357 w 1358"/>
              <a:gd name="T1" fmla="*/ 2458 h 2665"/>
              <a:gd name="T2" fmla="*/ 880 w 1358"/>
              <a:gd name="T3" fmla="*/ 2664 h 2665"/>
              <a:gd name="T4" fmla="*/ 0 w 1358"/>
              <a:gd name="T5" fmla="*/ 41 h 2665"/>
              <a:gd name="T6" fmla="*/ 91 w 1358"/>
              <a:gd name="T7" fmla="*/ 0 h 2665"/>
              <a:gd name="T8" fmla="*/ 1357 w 1358"/>
              <a:gd name="T9" fmla="*/ 2458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2665">
                <a:moveTo>
                  <a:pt x="1357" y="2458"/>
                </a:moveTo>
                <a:lnTo>
                  <a:pt x="880" y="2664"/>
                </a:lnTo>
                <a:lnTo>
                  <a:pt x="0" y="41"/>
                </a:lnTo>
                <a:lnTo>
                  <a:pt x="91" y="0"/>
                </a:lnTo>
                <a:lnTo>
                  <a:pt x="1357" y="245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3">
            <a:extLst>
              <a:ext uri="{FF2B5EF4-FFF2-40B4-BE49-F238E27FC236}">
                <a16:creationId xmlns:a16="http://schemas.microsoft.com/office/drawing/2014/main" id="{DF8BF260-F1C8-D84A-A22E-5A880B42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159" y="8665112"/>
            <a:ext cx="1377699" cy="2701721"/>
          </a:xfrm>
          <a:custGeom>
            <a:avLst/>
            <a:gdLst>
              <a:gd name="T0" fmla="*/ 1357 w 1358"/>
              <a:gd name="T1" fmla="*/ 2459 h 2665"/>
              <a:gd name="T2" fmla="*/ 871 w 1358"/>
              <a:gd name="T3" fmla="*/ 2664 h 2665"/>
              <a:gd name="T4" fmla="*/ 0 w 1358"/>
              <a:gd name="T5" fmla="*/ 41 h 2665"/>
              <a:gd name="T6" fmla="*/ 90 w 1358"/>
              <a:gd name="T7" fmla="*/ 0 h 2665"/>
              <a:gd name="T8" fmla="*/ 1357 w 1358"/>
              <a:gd name="T9" fmla="*/ 2459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2665">
                <a:moveTo>
                  <a:pt x="1357" y="2459"/>
                </a:moveTo>
                <a:lnTo>
                  <a:pt x="871" y="2664"/>
                </a:lnTo>
                <a:lnTo>
                  <a:pt x="0" y="41"/>
                </a:lnTo>
                <a:lnTo>
                  <a:pt x="90" y="0"/>
                </a:lnTo>
                <a:lnTo>
                  <a:pt x="1357" y="24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4">
            <a:extLst>
              <a:ext uri="{FF2B5EF4-FFF2-40B4-BE49-F238E27FC236}">
                <a16:creationId xmlns:a16="http://schemas.microsoft.com/office/drawing/2014/main" id="{D916EE22-471E-9640-8F13-B78B8385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618" y="5475829"/>
            <a:ext cx="1377699" cy="2701721"/>
          </a:xfrm>
          <a:custGeom>
            <a:avLst/>
            <a:gdLst>
              <a:gd name="T0" fmla="*/ 0 w 1358"/>
              <a:gd name="T1" fmla="*/ 2458 h 2665"/>
              <a:gd name="T2" fmla="*/ 486 w 1358"/>
              <a:gd name="T3" fmla="*/ 2664 h 2665"/>
              <a:gd name="T4" fmla="*/ 1357 w 1358"/>
              <a:gd name="T5" fmla="*/ 41 h 2665"/>
              <a:gd name="T6" fmla="*/ 1267 w 1358"/>
              <a:gd name="T7" fmla="*/ 0 h 2665"/>
              <a:gd name="T8" fmla="*/ 0 w 1358"/>
              <a:gd name="T9" fmla="*/ 2458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2665">
                <a:moveTo>
                  <a:pt x="0" y="2458"/>
                </a:moveTo>
                <a:lnTo>
                  <a:pt x="486" y="2664"/>
                </a:lnTo>
                <a:lnTo>
                  <a:pt x="1357" y="41"/>
                </a:lnTo>
                <a:lnTo>
                  <a:pt x="1267" y="0"/>
                </a:lnTo>
                <a:lnTo>
                  <a:pt x="0" y="245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C5EC0137-F5C3-2247-9F11-C6CF660A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206" y="8665112"/>
            <a:ext cx="1377699" cy="2701721"/>
          </a:xfrm>
          <a:custGeom>
            <a:avLst/>
            <a:gdLst>
              <a:gd name="T0" fmla="*/ 0 w 1358"/>
              <a:gd name="T1" fmla="*/ 2459 h 2665"/>
              <a:gd name="T2" fmla="*/ 485 w 1358"/>
              <a:gd name="T3" fmla="*/ 2664 h 2665"/>
              <a:gd name="T4" fmla="*/ 1357 w 1358"/>
              <a:gd name="T5" fmla="*/ 41 h 2665"/>
              <a:gd name="T6" fmla="*/ 1266 w 1358"/>
              <a:gd name="T7" fmla="*/ 0 h 2665"/>
              <a:gd name="T8" fmla="*/ 0 w 1358"/>
              <a:gd name="T9" fmla="*/ 2459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2665">
                <a:moveTo>
                  <a:pt x="0" y="2459"/>
                </a:moveTo>
                <a:lnTo>
                  <a:pt x="485" y="2664"/>
                </a:lnTo>
                <a:lnTo>
                  <a:pt x="1357" y="41"/>
                </a:lnTo>
                <a:lnTo>
                  <a:pt x="1266" y="0"/>
                </a:lnTo>
                <a:lnTo>
                  <a:pt x="0" y="24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43">
            <a:extLst>
              <a:ext uri="{FF2B5EF4-FFF2-40B4-BE49-F238E27FC236}">
                <a16:creationId xmlns:a16="http://schemas.microsoft.com/office/drawing/2014/main" id="{C14BA0B3-01BA-C349-9DE2-77EAFD5FD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747" y="1213013"/>
            <a:ext cx="2513853" cy="2504907"/>
          </a:xfrm>
          <a:custGeom>
            <a:avLst/>
            <a:gdLst>
              <a:gd name="T0" fmla="*/ 2476 w 2477"/>
              <a:gd name="T1" fmla="*/ 1233 h 2468"/>
              <a:gd name="T2" fmla="*/ 2476 w 2477"/>
              <a:gd name="T3" fmla="*/ 1233 h 2468"/>
              <a:gd name="T4" fmla="*/ 1242 w 2477"/>
              <a:gd name="T5" fmla="*/ 2467 h 2468"/>
              <a:gd name="T6" fmla="*/ 0 w 2477"/>
              <a:gd name="T7" fmla="*/ 1233 h 2468"/>
              <a:gd name="T8" fmla="*/ 1242 w 2477"/>
              <a:gd name="T9" fmla="*/ 0 h 2468"/>
              <a:gd name="T10" fmla="*/ 2476 w 2477"/>
              <a:gd name="T11" fmla="*/ 1233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7" h="2468">
                <a:moveTo>
                  <a:pt x="2476" y="1233"/>
                </a:moveTo>
                <a:lnTo>
                  <a:pt x="2476" y="1233"/>
                </a:lnTo>
                <a:cubicBezTo>
                  <a:pt x="2476" y="1916"/>
                  <a:pt x="1925" y="2467"/>
                  <a:pt x="1242" y="2467"/>
                </a:cubicBezTo>
                <a:cubicBezTo>
                  <a:pt x="551" y="2467"/>
                  <a:pt x="0" y="1916"/>
                  <a:pt x="0" y="1233"/>
                </a:cubicBezTo>
                <a:cubicBezTo>
                  <a:pt x="0" y="551"/>
                  <a:pt x="551" y="0"/>
                  <a:pt x="1242" y="0"/>
                </a:cubicBezTo>
                <a:cubicBezTo>
                  <a:pt x="1925" y="0"/>
                  <a:pt x="2476" y="551"/>
                  <a:pt x="2476" y="12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44">
            <a:extLst>
              <a:ext uri="{FF2B5EF4-FFF2-40B4-BE49-F238E27FC236}">
                <a16:creationId xmlns:a16="http://schemas.microsoft.com/office/drawing/2014/main" id="{3EF444B1-8804-044E-90E2-EFF0629D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8258" y="4375460"/>
            <a:ext cx="2509379" cy="2500433"/>
          </a:xfrm>
          <a:custGeom>
            <a:avLst/>
            <a:gdLst>
              <a:gd name="T0" fmla="*/ 2475 w 2476"/>
              <a:gd name="T1" fmla="*/ 1233 h 2467"/>
              <a:gd name="T2" fmla="*/ 2475 w 2476"/>
              <a:gd name="T3" fmla="*/ 1233 h 2467"/>
              <a:gd name="T4" fmla="*/ 1241 w 2476"/>
              <a:gd name="T5" fmla="*/ 2466 h 2467"/>
              <a:gd name="T6" fmla="*/ 0 w 2476"/>
              <a:gd name="T7" fmla="*/ 1233 h 2467"/>
              <a:gd name="T8" fmla="*/ 1241 w 2476"/>
              <a:gd name="T9" fmla="*/ 0 h 2467"/>
              <a:gd name="T10" fmla="*/ 2475 w 2476"/>
              <a:gd name="T11" fmla="*/ 1233 h 2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6" h="2467">
                <a:moveTo>
                  <a:pt x="2475" y="1233"/>
                </a:moveTo>
                <a:lnTo>
                  <a:pt x="2475" y="1233"/>
                </a:lnTo>
                <a:cubicBezTo>
                  <a:pt x="2475" y="1916"/>
                  <a:pt x="1924" y="2466"/>
                  <a:pt x="1241" y="2466"/>
                </a:cubicBezTo>
                <a:cubicBezTo>
                  <a:pt x="559" y="2466"/>
                  <a:pt x="0" y="1916"/>
                  <a:pt x="0" y="1233"/>
                </a:cubicBezTo>
                <a:cubicBezTo>
                  <a:pt x="0" y="551"/>
                  <a:pt x="559" y="0"/>
                  <a:pt x="1241" y="0"/>
                </a:cubicBezTo>
                <a:cubicBezTo>
                  <a:pt x="1924" y="0"/>
                  <a:pt x="2475" y="551"/>
                  <a:pt x="2475" y="12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45">
            <a:extLst>
              <a:ext uri="{FF2B5EF4-FFF2-40B4-BE49-F238E27FC236}">
                <a16:creationId xmlns:a16="http://schemas.microsoft.com/office/drawing/2014/main" id="{B649EC59-6742-8343-B542-DEC3F36B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366" y="7502119"/>
            <a:ext cx="2509382" cy="2509382"/>
          </a:xfrm>
          <a:custGeom>
            <a:avLst/>
            <a:gdLst>
              <a:gd name="T0" fmla="*/ 2474 w 2475"/>
              <a:gd name="T1" fmla="*/ 1241 h 2476"/>
              <a:gd name="T2" fmla="*/ 2474 w 2475"/>
              <a:gd name="T3" fmla="*/ 1241 h 2476"/>
              <a:gd name="T4" fmla="*/ 1241 w 2475"/>
              <a:gd name="T5" fmla="*/ 2475 h 2476"/>
              <a:gd name="T6" fmla="*/ 0 w 2475"/>
              <a:gd name="T7" fmla="*/ 1241 h 2476"/>
              <a:gd name="T8" fmla="*/ 1241 w 2475"/>
              <a:gd name="T9" fmla="*/ 0 h 2476"/>
              <a:gd name="T10" fmla="*/ 2474 w 2475"/>
              <a:gd name="T11" fmla="*/ 1241 h 2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5" h="2476">
                <a:moveTo>
                  <a:pt x="2474" y="1241"/>
                </a:moveTo>
                <a:lnTo>
                  <a:pt x="2474" y="1241"/>
                </a:lnTo>
                <a:cubicBezTo>
                  <a:pt x="2474" y="1924"/>
                  <a:pt x="1923" y="2475"/>
                  <a:pt x="1241" y="2475"/>
                </a:cubicBezTo>
                <a:cubicBezTo>
                  <a:pt x="559" y="2475"/>
                  <a:pt x="0" y="1924"/>
                  <a:pt x="0" y="1241"/>
                </a:cubicBezTo>
                <a:cubicBezTo>
                  <a:pt x="0" y="559"/>
                  <a:pt x="559" y="0"/>
                  <a:pt x="1241" y="0"/>
                </a:cubicBezTo>
                <a:cubicBezTo>
                  <a:pt x="1923" y="0"/>
                  <a:pt x="2474" y="559"/>
                  <a:pt x="2474" y="12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46">
            <a:extLst>
              <a:ext uri="{FF2B5EF4-FFF2-40B4-BE49-F238E27FC236}">
                <a16:creationId xmlns:a16="http://schemas.microsoft.com/office/drawing/2014/main" id="{91B125F5-B119-4A40-A1A0-78F28ECEB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263" y="7443971"/>
            <a:ext cx="2509382" cy="2513853"/>
          </a:xfrm>
          <a:custGeom>
            <a:avLst/>
            <a:gdLst>
              <a:gd name="T0" fmla="*/ 2475 w 2476"/>
              <a:gd name="T1" fmla="*/ 1242 h 2477"/>
              <a:gd name="T2" fmla="*/ 2475 w 2476"/>
              <a:gd name="T3" fmla="*/ 1242 h 2477"/>
              <a:gd name="T4" fmla="*/ 1233 w 2476"/>
              <a:gd name="T5" fmla="*/ 0 h 2477"/>
              <a:gd name="T6" fmla="*/ 0 w 2476"/>
              <a:gd name="T7" fmla="*/ 1242 h 2477"/>
              <a:gd name="T8" fmla="*/ 1233 w 2476"/>
              <a:gd name="T9" fmla="*/ 2476 h 2477"/>
              <a:gd name="T10" fmla="*/ 2475 w 2476"/>
              <a:gd name="T11" fmla="*/ 1242 h 2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6" h="2477">
                <a:moveTo>
                  <a:pt x="2475" y="1242"/>
                </a:moveTo>
                <a:lnTo>
                  <a:pt x="2475" y="1242"/>
                </a:lnTo>
                <a:cubicBezTo>
                  <a:pt x="2475" y="559"/>
                  <a:pt x="1916" y="0"/>
                  <a:pt x="1233" y="0"/>
                </a:cubicBezTo>
                <a:cubicBezTo>
                  <a:pt x="551" y="0"/>
                  <a:pt x="0" y="559"/>
                  <a:pt x="0" y="1242"/>
                </a:cubicBezTo>
                <a:cubicBezTo>
                  <a:pt x="0" y="1924"/>
                  <a:pt x="551" y="2476"/>
                  <a:pt x="1233" y="2476"/>
                </a:cubicBezTo>
                <a:cubicBezTo>
                  <a:pt x="1916" y="2476"/>
                  <a:pt x="2475" y="1924"/>
                  <a:pt x="2475" y="12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47">
            <a:extLst>
              <a:ext uri="{FF2B5EF4-FFF2-40B4-BE49-F238E27FC236}">
                <a16:creationId xmlns:a16="http://schemas.microsoft.com/office/drawing/2014/main" id="{B3DF169C-097B-594A-9198-34590540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5899" y="4317309"/>
            <a:ext cx="2509382" cy="2513853"/>
          </a:xfrm>
          <a:custGeom>
            <a:avLst/>
            <a:gdLst>
              <a:gd name="T0" fmla="*/ 2475 w 2476"/>
              <a:gd name="T1" fmla="*/ 1234 h 2477"/>
              <a:gd name="T2" fmla="*/ 2475 w 2476"/>
              <a:gd name="T3" fmla="*/ 1234 h 2477"/>
              <a:gd name="T4" fmla="*/ 1233 w 2476"/>
              <a:gd name="T5" fmla="*/ 0 h 2477"/>
              <a:gd name="T6" fmla="*/ 0 w 2476"/>
              <a:gd name="T7" fmla="*/ 1234 h 2477"/>
              <a:gd name="T8" fmla="*/ 1233 w 2476"/>
              <a:gd name="T9" fmla="*/ 2476 h 2477"/>
              <a:gd name="T10" fmla="*/ 2475 w 2476"/>
              <a:gd name="T11" fmla="*/ 1234 h 2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6" h="2477">
                <a:moveTo>
                  <a:pt x="2475" y="1234"/>
                </a:moveTo>
                <a:lnTo>
                  <a:pt x="2475" y="1234"/>
                </a:lnTo>
                <a:cubicBezTo>
                  <a:pt x="2475" y="551"/>
                  <a:pt x="1916" y="0"/>
                  <a:pt x="1233" y="0"/>
                </a:cubicBezTo>
                <a:cubicBezTo>
                  <a:pt x="551" y="0"/>
                  <a:pt x="0" y="551"/>
                  <a:pt x="0" y="1234"/>
                </a:cubicBezTo>
                <a:cubicBezTo>
                  <a:pt x="0" y="1916"/>
                  <a:pt x="551" y="2476"/>
                  <a:pt x="1233" y="2476"/>
                </a:cubicBezTo>
                <a:cubicBezTo>
                  <a:pt x="1916" y="2476"/>
                  <a:pt x="2475" y="1916"/>
                  <a:pt x="2475" y="12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48">
            <a:extLst>
              <a:ext uri="{FF2B5EF4-FFF2-40B4-BE49-F238E27FC236}">
                <a16:creationId xmlns:a16="http://schemas.microsoft.com/office/drawing/2014/main" id="{35801DF8-0717-084B-A80A-281116D0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421" y="2138935"/>
            <a:ext cx="791731" cy="653065"/>
          </a:xfrm>
          <a:custGeom>
            <a:avLst/>
            <a:gdLst>
              <a:gd name="T0" fmla="*/ 600 w 782"/>
              <a:gd name="T1" fmla="*/ 641 h 642"/>
              <a:gd name="T2" fmla="*/ 543 w 782"/>
              <a:gd name="T3" fmla="*/ 592 h 642"/>
              <a:gd name="T4" fmla="*/ 526 w 782"/>
              <a:gd name="T5" fmla="*/ 518 h 642"/>
              <a:gd name="T6" fmla="*/ 411 w 782"/>
              <a:gd name="T7" fmla="*/ 518 h 642"/>
              <a:gd name="T8" fmla="*/ 312 w 782"/>
              <a:gd name="T9" fmla="*/ 575 h 642"/>
              <a:gd name="T10" fmla="*/ 189 w 782"/>
              <a:gd name="T11" fmla="*/ 592 h 642"/>
              <a:gd name="T12" fmla="*/ 131 w 782"/>
              <a:gd name="T13" fmla="*/ 436 h 642"/>
              <a:gd name="T14" fmla="*/ 33 w 782"/>
              <a:gd name="T15" fmla="*/ 378 h 642"/>
              <a:gd name="T16" fmla="*/ 0 w 782"/>
              <a:gd name="T17" fmla="*/ 329 h 642"/>
              <a:gd name="T18" fmla="*/ 33 w 782"/>
              <a:gd name="T19" fmla="*/ 214 h 642"/>
              <a:gd name="T20" fmla="*/ 131 w 782"/>
              <a:gd name="T21" fmla="*/ 107 h 642"/>
              <a:gd name="T22" fmla="*/ 90 w 782"/>
              <a:gd name="T23" fmla="*/ 16 h 642"/>
              <a:gd name="T24" fmla="*/ 238 w 782"/>
              <a:gd name="T25" fmla="*/ 33 h 642"/>
              <a:gd name="T26" fmla="*/ 411 w 782"/>
              <a:gd name="T27" fmla="*/ 33 h 642"/>
              <a:gd name="T28" fmla="*/ 781 w 782"/>
              <a:gd name="T29" fmla="*/ 288 h 642"/>
              <a:gd name="T30" fmla="*/ 723 w 782"/>
              <a:gd name="T31" fmla="*/ 427 h 642"/>
              <a:gd name="T32" fmla="*/ 674 w 782"/>
              <a:gd name="T33" fmla="*/ 551 h 642"/>
              <a:gd name="T34" fmla="*/ 600 w 782"/>
              <a:gd name="T35" fmla="*/ 641 h 642"/>
              <a:gd name="T36" fmla="*/ 584 w 782"/>
              <a:gd name="T37" fmla="*/ 584 h 642"/>
              <a:gd name="T38" fmla="*/ 625 w 782"/>
              <a:gd name="T39" fmla="*/ 575 h 642"/>
              <a:gd name="T40" fmla="*/ 641 w 782"/>
              <a:gd name="T41" fmla="*/ 493 h 642"/>
              <a:gd name="T42" fmla="*/ 707 w 782"/>
              <a:gd name="T43" fmla="*/ 386 h 642"/>
              <a:gd name="T44" fmla="*/ 649 w 782"/>
              <a:gd name="T45" fmla="*/ 140 h 642"/>
              <a:gd name="T46" fmla="*/ 370 w 782"/>
              <a:gd name="T47" fmla="*/ 82 h 642"/>
              <a:gd name="T48" fmla="*/ 222 w 782"/>
              <a:gd name="T49" fmla="*/ 74 h 642"/>
              <a:gd name="T50" fmla="*/ 181 w 782"/>
              <a:gd name="T51" fmla="*/ 98 h 642"/>
              <a:gd name="T52" fmla="*/ 173 w 782"/>
              <a:gd name="T53" fmla="*/ 131 h 642"/>
              <a:gd name="T54" fmla="*/ 41 w 782"/>
              <a:gd name="T55" fmla="*/ 255 h 642"/>
              <a:gd name="T56" fmla="*/ 41 w 782"/>
              <a:gd name="T57" fmla="*/ 329 h 642"/>
              <a:gd name="T58" fmla="*/ 49 w 782"/>
              <a:gd name="T59" fmla="*/ 337 h 642"/>
              <a:gd name="T60" fmla="*/ 148 w 782"/>
              <a:gd name="T61" fmla="*/ 394 h 642"/>
              <a:gd name="T62" fmla="*/ 230 w 782"/>
              <a:gd name="T63" fmla="*/ 584 h 642"/>
              <a:gd name="T64" fmla="*/ 271 w 782"/>
              <a:gd name="T65" fmla="*/ 575 h 642"/>
              <a:gd name="T66" fmla="*/ 279 w 782"/>
              <a:gd name="T67" fmla="*/ 469 h 642"/>
              <a:gd name="T68" fmla="*/ 411 w 782"/>
              <a:gd name="T69" fmla="*/ 477 h 642"/>
              <a:gd name="T70" fmla="*/ 543 w 782"/>
              <a:gd name="T71" fmla="*/ 477 h 642"/>
              <a:gd name="T72" fmla="*/ 576 w 782"/>
              <a:gd name="T73" fmla="*/ 52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2" h="642">
                <a:moveTo>
                  <a:pt x="600" y="641"/>
                </a:moveTo>
                <a:lnTo>
                  <a:pt x="600" y="641"/>
                </a:lnTo>
                <a:cubicBezTo>
                  <a:pt x="576" y="641"/>
                  <a:pt x="551" y="616"/>
                  <a:pt x="543" y="592"/>
                </a:cubicBezTo>
                <a:lnTo>
                  <a:pt x="543" y="592"/>
                </a:lnTo>
                <a:cubicBezTo>
                  <a:pt x="534" y="534"/>
                  <a:pt x="534" y="534"/>
                  <a:pt x="534" y="534"/>
                </a:cubicBezTo>
                <a:cubicBezTo>
                  <a:pt x="534" y="526"/>
                  <a:pt x="526" y="518"/>
                  <a:pt x="526" y="518"/>
                </a:cubicBezTo>
                <a:cubicBezTo>
                  <a:pt x="526" y="510"/>
                  <a:pt x="526" y="510"/>
                  <a:pt x="526" y="510"/>
                </a:cubicBezTo>
                <a:cubicBezTo>
                  <a:pt x="485" y="518"/>
                  <a:pt x="452" y="518"/>
                  <a:pt x="411" y="518"/>
                </a:cubicBezTo>
                <a:cubicBezTo>
                  <a:pt x="378" y="518"/>
                  <a:pt x="345" y="518"/>
                  <a:pt x="312" y="510"/>
                </a:cubicBezTo>
                <a:cubicBezTo>
                  <a:pt x="312" y="575"/>
                  <a:pt x="312" y="575"/>
                  <a:pt x="312" y="575"/>
                </a:cubicBezTo>
                <a:cubicBezTo>
                  <a:pt x="312" y="608"/>
                  <a:pt x="288" y="641"/>
                  <a:pt x="255" y="641"/>
                </a:cubicBezTo>
                <a:cubicBezTo>
                  <a:pt x="222" y="641"/>
                  <a:pt x="197" y="616"/>
                  <a:pt x="189" y="592"/>
                </a:cubicBezTo>
                <a:cubicBezTo>
                  <a:pt x="156" y="444"/>
                  <a:pt x="156" y="444"/>
                  <a:pt x="156" y="444"/>
                </a:cubicBezTo>
                <a:cubicBezTo>
                  <a:pt x="156" y="444"/>
                  <a:pt x="140" y="436"/>
                  <a:pt x="131" y="436"/>
                </a:cubicBezTo>
                <a:cubicBezTo>
                  <a:pt x="115" y="427"/>
                  <a:pt x="98" y="419"/>
                  <a:pt x="82" y="411"/>
                </a:cubicBezTo>
                <a:cubicBezTo>
                  <a:pt x="65" y="394"/>
                  <a:pt x="49" y="386"/>
                  <a:pt x="33" y="378"/>
                </a:cubicBezTo>
                <a:lnTo>
                  <a:pt x="24" y="370"/>
                </a:lnTo>
                <a:cubicBezTo>
                  <a:pt x="8" y="361"/>
                  <a:pt x="0" y="345"/>
                  <a:pt x="0" y="329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38"/>
                  <a:pt x="16" y="214"/>
                  <a:pt x="33" y="214"/>
                </a:cubicBezTo>
                <a:cubicBezTo>
                  <a:pt x="49" y="214"/>
                  <a:pt x="57" y="205"/>
                  <a:pt x="74" y="181"/>
                </a:cubicBezTo>
                <a:cubicBezTo>
                  <a:pt x="90" y="156"/>
                  <a:pt x="107" y="131"/>
                  <a:pt x="131" y="107"/>
                </a:cubicBezTo>
                <a:cubicBezTo>
                  <a:pt x="90" y="57"/>
                  <a:pt x="90" y="57"/>
                  <a:pt x="90" y="57"/>
                </a:cubicBezTo>
                <a:cubicBezTo>
                  <a:pt x="82" y="49"/>
                  <a:pt x="82" y="33"/>
                  <a:pt x="90" y="16"/>
                </a:cubicBezTo>
                <a:cubicBezTo>
                  <a:pt x="98" y="8"/>
                  <a:pt x="107" y="0"/>
                  <a:pt x="123" y="0"/>
                </a:cubicBezTo>
                <a:cubicBezTo>
                  <a:pt x="164" y="8"/>
                  <a:pt x="222" y="24"/>
                  <a:pt x="238" y="33"/>
                </a:cubicBezTo>
                <a:cubicBezTo>
                  <a:pt x="263" y="41"/>
                  <a:pt x="329" y="41"/>
                  <a:pt x="370" y="41"/>
                </a:cubicBezTo>
                <a:cubicBezTo>
                  <a:pt x="386" y="41"/>
                  <a:pt x="403" y="33"/>
                  <a:pt x="411" y="33"/>
                </a:cubicBezTo>
                <a:cubicBezTo>
                  <a:pt x="510" y="33"/>
                  <a:pt x="600" y="65"/>
                  <a:pt x="674" y="107"/>
                </a:cubicBezTo>
                <a:cubicBezTo>
                  <a:pt x="748" y="156"/>
                  <a:pt x="781" y="222"/>
                  <a:pt x="781" y="288"/>
                </a:cubicBezTo>
                <a:cubicBezTo>
                  <a:pt x="781" y="329"/>
                  <a:pt x="773" y="370"/>
                  <a:pt x="740" y="411"/>
                </a:cubicBezTo>
                <a:cubicBezTo>
                  <a:pt x="740" y="411"/>
                  <a:pt x="732" y="419"/>
                  <a:pt x="723" y="427"/>
                </a:cubicBezTo>
                <a:cubicBezTo>
                  <a:pt x="707" y="452"/>
                  <a:pt x="691" y="477"/>
                  <a:pt x="682" y="510"/>
                </a:cubicBezTo>
                <a:cubicBezTo>
                  <a:pt x="674" y="518"/>
                  <a:pt x="674" y="534"/>
                  <a:pt x="674" y="551"/>
                </a:cubicBezTo>
                <a:cubicBezTo>
                  <a:pt x="674" y="551"/>
                  <a:pt x="674" y="559"/>
                  <a:pt x="666" y="575"/>
                </a:cubicBezTo>
                <a:cubicBezTo>
                  <a:pt x="666" y="608"/>
                  <a:pt x="641" y="641"/>
                  <a:pt x="600" y="641"/>
                </a:cubicBezTo>
                <a:close/>
                <a:moveTo>
                  <a:pt x="584" y="584"/>
                </a:moveTo>
                <a:lnTo>
                  <a:pt x="584" y="584"/>
                </a:lnTo>
                <a:cubicBezTo>
                  <a:pt x="584" y="592"/>
                  <a:pt x="592" y="600"/>
                  <a:pt x="600" y="600"/>
                </a:cubicBezTo>
                <a:cubicBezTo>
                  <a:pt x="617" y="600"/>
                  <a:pt x="625" y="584"/>
                  <a:pt x="625" y="575"/>
                </a:cubicBezTo>
                <a:cubicBezTo>
                  <a:pt x="625" y="559"/>
                  <a:pt x="633" y="551"/>
                  <a:pt x="633" y="543"/>
                </a:cubicBezTo>
                <a:cubicBezTo>
                  <a:pt x="633" y="526"/>
                  <a:pt x="641" y="510"/>
                  <a:pt x="641" y="493"/>
                </a:cubicBezTo>
                <a:cubicBezTo>
                  <a:pt x="658" y="452"/>
                  <a:pt x="674" y="427"/>
                  <a:pt x="691" y="403"/>
                </a:cubicBezTo>
                <a:cubicBezTo>
                  <a:pt x="699" y="394"/>
                  <a:pt x="707" y="386"/>
                  <a:pt x="707" y="386"/>
                </a:cubicBezTo>
                <a:cubicBezTo>
                  <a:pt x="732" y="353"/>
                  <a:pt x="740" y="320"/>
                  <a:pt x="740" y="288"/>
                </a:cubicBezTo>
                <a:cubicBezTo>
                  <a:pt x="740" y="238"/>
                  <a:pt x="707" y="181"/>
                  <a:pt x="649" y="140"/>
                </a:cubicBezTo>
                <a:cubicBezTo>
                  <a:pt x="584" y="98"/>
                  <a:pt x="502" y="82"/>
                  <a:pt x="411" y="82"/>
                </a:cubicBezTo>
                <a:cubicBezTo>
                  <a:pt x="403" y="82"/>
                  <a:pt x="386" y="82"/>
                  <a:pt x="370" y="82"/>
                </a:cubicBezTo>
                <a:lnTo>
                  <a:pt x="370" y="82"/>
                </a:lnTo>
                <a:cubicBezTo>
                  <a:pt x="362" y="82"/>
                  <a:pt x="263" y="82"/>
                  <a:pt x="222" y="74"/>
                </a:cubicBezTo>
                <a:cubicBezTo>
                  <a:pt x="214" y="65"/>
                  <a:pt x="164" y="49"/>
                  <a:pt x="140" y="49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81" y="107"/>
                  <a:pt x="189" y="107"/>
                  <a:pt x="181" y="115"/>
                </a:cubicBezTo>
                <a:cubicBezTo>
                  <a:pt x="181" y="123"/>
                  <a:pt x="181" y="123"/>
                  <a:pt x="173" y="131"/>
                </a:cubicBezTo>
                <a:cubicBezTo>
                  <a:pt x="140" y="156"/>
                  <a:pt x="123" y="181"/>
                  <a:pt x="107" y="205"/>
                </a:cubicBezTo>
                <a:cubicBezTo>
                  <a:pt x="90" y="230"/>
                  <a:pt x="74" y="255"/>
                  <a:pt x="41" y="255"/>
                </a:cubicBezTo>
                <a:lnTo>
                  <a:pt x="41" y="255"/>
                </a:lnTo>
                <a:cubicBezTo>
                  <a:pt x="41" y="329"/>
                  <a:pt x="41" y="329"/>
                  <a:pt x="41" y="329"/>
                </a:cubicBezTo>
                <a:cubicBezTo>
                  <a:pt x="41" y="329"/>
                  <a:pt x="41" y="329"/>
                  <a:pt x="41" y="337"/>
                </a:cubicBezTo>
                <a:lnTo>
                  <a:pt x="49" y="337"/>
                </a:lnTo>
                <a:cubicBezTo>
                  <a:pt x="74" y="345"/>
                  <a:pt x="90" y="353"/>
                  <a:pt x="115" y="378"/>
                </a:cubicBezTo>
                <a:cubicBezTo>
                  <a:pt x="123" y="386"/>
                  <a:pt x="131" y="386"/>
                  <a:pt x="148" y="394"/>
                </a:cubicBezTo>
                <a:cubicBezTo>
                  <a:pt x="164" y="403"/>
                  <a:pt x="197" y="411"/>
                  <a:pt x="197" y="436"/>
                </a:cubicBezTo>
                <a:cubicBezTo>
                  <a:pt x="230" y="584"/>
                  <a:pt x="230" y="584"/>
                  <a:pt x="230" y="584"/>
                </a:cubicBezTo>
                <a:cubicBezTo>
                  <a:pt x="238" y="592"/>
                  <a:pt x="247" y="600"/>
                  <a:pt x="255" y="600"/>
                </a:cubicBezTo>
                <a:cubicBezTo>
                  <a:pt x="263" y="600"/>
                  <a:pt x="271" y="592"/>
                  <a:pt x="271" y="575"/>
                </a:cubicBezTo>
                <a:cubicBezTo>
                  <a:pt x="271" y="485"/>
                  <a:pt x="271" y="485"/>
                  <a:pt x="271" y="485"/>
                </a:cubicBezTo>
                <a:cubicBezTo>
                  <a:pt x="271" y="477"/>
                  <a:pt x="279" y="477"/>
                  <a:pt x="279" y="469"/>
                </a:cubicBezTo>
                <a:cubicBezTo>
                  <a:pt x="288" y="469"/>
                  <a:pt x="296" y="469"/>
                  <a:pt x="304" y="469"/>
                </a:cubicBezTo>
                <a:cubicBezTo>
                  <a:pt x="337" y="477"/>
                  <a:pt x="378" y="477"/>
                  <a:pt x="411" y="477"/>
                </a:cubicBezTo>
                <a:cubicBezTo>
                  <a:pt x="452" y="477"/>
                  <a:pt x="493" y="477"/>
                  <a:pt x="526" y="469"/>
                </a:cubicBezTo>
                <a:cubicBezTo>
                  <a:pt x="534" y="469"/>
                  <a:pt x="543" y="469"/>
                  <a:pt x="543" y="477"/>
                </a:cubicBezTo>
                <a:cubicBezTo>
                  <a:pt x="559" y="485"/>
                  <a:pt x="559" y="485"/>
                  <a:pt x="559" y="485"/>
                </a:cubicBezTo>
                <a:cubicBezTo>
                  <a:pt x="567" y="501"/>
                  <a:pt x="576" y="510"/>
                  <a:pt x="576" y="526"/>
                </a:cubicBezTo>
                <a:lnTo>
                  <a:pt x="584" y="5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34" name="Freeform 349">
            <a:extLst>
              <a:ext uri="{FF2B5EF4-FFF2-40B4-BE49-F238E27FC236}">
                <a16:creationId xmlns:a16="http://schemas.microsoft.com/office/drawing/2014/main" id="{60E27C44-8101-F740-A4EB-7BFE29A8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001" y="2250760"/>
            <a:ext cx="183396" cy="125245"/>
          </a:xfrm>
          <a:custGeom>
            <a:avLst/>
            <a:gdLst>
              <a:gd name="T0" fmla="*/ 17 w 182"/>
              <a:gd name="T1" fmla="*/ 123 h 124"/>
              <a:gd name="T2" fmla="*/ 17 w 182"/>
              <a:gd name="T3" fmla="*/ 123 h 124"/>
              <a:gd name="T4" fmla="*/ 0 w 182"/>
              <a:gd name="T5" fmla="*/ 115 h 124"/>
              <a:gd name="T6" fmla="*/ 9 w 182"/>
              <a:gd name="T7" fmla="*/ 98 h 124"/>
              <a:gd name="T8" fmla="*/ 9 w 182"/>
              <a:gd name="T9" fmla="*/ 98 h 124"/>
              <a:gd name="T10" fmla="*/ 58 w 182"/>
              <a:gd name="T11" fmla="*/ 74 h 124"/>
              <a:gd name="T12" fmla="*/ 50 w 182"/>
              <a:gd name="T13" fmla="*/ 66 h 124"/>
              <a:gd name="T14" fmla="*/ 42 w 182"/>
              <a:gd name="T15" fmla="*/ 24 h 124"/>
              <a:gd name="T16" fmla="*/ 83 w 182"/>
              <a:gd name="T17" fmla="*/ 0 h 124"/>
              <a:gd name="T18" fmla="*/ 116 w 182"/>
              <a:gd name="T19" fmla="*/ 24 h 124"/>
              <a:gd name="T20" fmla="*/ 116 w 182"/>
              <a:gd name="T21" fmla="*/ 57 h 124"/>
              <a:gd name="T22" fmla="*/ 157 w 182"/>
              <a:gd name="T23" fmla="*/ 49 h 124"/>
              <a:gd name="T24" fmla="*/ 173 w 182"/>
              <a:gd name="T25" fmla="*/ 66 h 124"/>
              <a:gd name="T26" fmla="*/ 165 w 182"/>
              <a:gd name="T27" fmla="*/ 82 h 124"/>
              <a:gd name="T28" fmla="*/ 116 w 182"/>
              <a:gd name="T29" fmla="*/ 82 h 124"/>
              <a:gd name="T30" fmla="*/ 99 w 182"/>
              <a:gd name="T31" fmla="*/ 82 h 124"/>
              <a:gd name="T32" fmla="*/ 58 w 182"/>
              <a:gd name="T33" fmla="*/ 107 h 124"/>
              <a:gd name="T34" fmla="*/ 17 w 182"/>
              <a:gd name="T35" fmla="*/ 123 h 124"/>
              <a:gd name="T36" fmla="*/ 83 w 182"/>
              <a:gd name="T37" fmla="*/ 24 h 124"/>
              <a:gd name="T38" fmla="*/ 83 w 182"/>
              <a:gd name="T39" fmla="*/ 24 h 124"/>
              <a:gd name="T40" fmla="*/ 75 w 182"/>
              <a:gd name="T41" fmla="*/ 24 h 124"/>
              <a:gd name="T42" fmla="*/ 66 w 182"/>
              <a:gd name="T43" fmla="*/ 33 h 124"/>
              <a:gd name="T44" fmla="*/ 66 w 182"/>
              <a:gd name="T45" fmla="*/ 49 h 124"/>
              <a:gd name="T46" fmla="*/ 83 w 182"/>
              <a:gd name="T47" fmla="*/ 57 h 124"/>
              <a:gd name="T48" fmla="*/ 91 w 182"/>
              <a:gd name="T49" fmla="*/ 49 h 124"/>
              <a:gd name="T50" fmla="*/ 91 w 182"/>
              <a:gd name="T51" fmla="*/ 33 h 124"/>
              <a:gd name="T52" fmla="*/ 83 w 182"/>
              <a:gd name="T53" fmla="*/ 24 h 124"/>
              <a:gd name="T54" fmla="*/ 91 w 182"/>
              <a:gd name="T55" fmla="*/ 33 h 124"/>
              <a:gd name="T56" fmla="*/ 91 w 182"/>
              <a:gd name="T57" fmla="*/ 3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2" h="124">
                <a:moveTo>
                  <a:pt x="17" y="123"/>
                </a:moveTo>
                <a:lnTo>
                  <a:pt x="17" y="123"/>
                </a:lnTo>
                <a:cubicBezTo>
                  <a:pt x="9" y="123"/>
                  <a:pt x="0" y="115"/>
                  <a:pt x="0" y="115"/>
                </a:cubicBezTo>
                <a:cubicBezTo>
                  <a:pt x="0" y="107"/>
                  <a:pt x="0" y="98"/>
                  <a:pt x="9" y="98"/>
                </a:cubicBezTo>
                <a:lnTo>
                  <a:pt x="9" y="98"/>
                </a:lnTo>
                <a:cubicBezTo>
                  <a:pt x="25" y="90"/>
                  <a:pt x="42" y="82"/>
                  <a:pt x="58" y="74"/>
                </a:cubicBezTo>
                <a:cubicBezTo>
                  <a:pt x="58" y="74"/>
                  <a:pt x="50" y="74"/>
                  <a:pt x="50" y="66"/>
                </a:cubicBezTo>
                <a:cubicBezTo>
                  <a:pt x="42" y="57"/>
                  <a:pt x="33" y="49"/>
                  <a:pt x="42" y="24"/>
                </a:cubicBezTo>
                <a:cubicBezTo>
                  <a:pt x="50" y="8"/>
                  <a:pt x="66" y="0"/>
                  <a:pt x="83" y="0"/>
                </a:cubicBezTo>
                <a:cubicBezTo>
                  <a:pt x="99" y="0"/>
                  <a:pt x="116" y="16"/>
                  <a:pt x="116" y="24"/>
                </a:cubicBezTo>
                <a:cubicBezTo>
                  <a:pt x="124" y="33"/>
                  <a:pt x="124" y="49"/>
                  <a:pt x="116" y="57"/>
                </a:cubicBezTo>
                <a:cubicBezTo>
                  <a:pt x="132" y="57"/>
                  <a:pt x="149" y="57"/>
                  <a:pt x="157" y="49"/>
                </a:cubicBezTo>
                <a:cubicBezTo>
                  <a:pt x="165" y="49"/>
                  <a:pt x="173" y="57"/>
                  <a:pt x="173" y="66"/>
                </a:cubicBezTo>
                <a:cubicBezTo>
                  <a:pt x="181" y="74"/>
                  <a:pt x="173" y="74"/>
                  <a:pt x="165" y="82"/>
                </a:cubicBezTo>
                <a:cubicBezTo>
                  <a:pt x="165" y="82"/>
                  <a:pt x="140" y="82"/>
                  <a:pt x="116" y="82"/>
                </a:cubicBezTo>
                <a:cubicBezTo>
                  <a:pt x="108" y="82"/>
                  <a:pt x="99" y="82"/>
                  <a:pt x="99" y="82"/>
                </a:cubicBezTo>
                <a:cubicBezTo>
                  <a:pt x="83" y="90"/>
                  <a:pt x="75" y="98"/>
                  <a:pt x="58" y="107"/>
                </a:cubicBezTo>
                <a:cubicBezTo>
                  <a:pt x="33" y="115"/>
                  <a:pt x="17" y="123"/>
                  <a:pt x="17" y="123"/>
                </a:cubicBezTo>
                <a:close/>
                <a:moveTo>
                  <a:pt x="83" y="24"/>
                </a:moveTo>
                <a:lnTo>
                  <a:pt x="83" y="24"/>
                </a:lnTo>
                <a:cubicBezTo>
                  <a:pt x="83" y="24"/>
                  <a:pt x="83" y="24"/>
                  <a:pt x="75" y="24"/>
                </a:cubicBezTo>
                <a:cubicBezTo>
                  <a:pt x="75" y="33"/>
                  <a:pt x="75" y="33"/>
                  <a:pt x="66" y="33"/>
                </a:cubicBezTo>
                <a:cubicBezTo>
                  <a:pt x="66" y="41"/>
                  <a:pt x="66" y="49"/>
                  <a:pt x="66" y="49"/>
                </a:cubicBezTo>
                <a:cubicBezTo>
                  <a:pt x="75" y="49"/>
                  <a:pt x="75" y="57"/>
                  <a:pt x="83" y="57"/>
                </a:cubicBezTo>
                <a:cubicBezTo>
                  <a:pt x="91" y="57"/>
                  <a:pt x="91" y="49"/>
                  <a:pt x="91" y="49"/>
                </a:cubicBezTo>
                <a:cubicBezTo>
                  <a:pt x="91" y="41"/>
                  <a:pt x="91" y="41"/>
                  <a:pt x="91" y="33"/>
                </a:cubicBezTo>
                <a:lnTo>
                  <a:pt x="83" y="24"/>
                </a:lnTo>
                <a:close/>
                <a:moveTo>
                  <a:pt x="91" y="33"/>
                </a:moveTo>
                <a:lnTo>
                  <a:pt x="9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35" name="Freeform 350">
            <a:extLst>
              <a:ext uri="{FF2B5EF4-FFF2-40B4-BE49-F238E27FC236}">
                <a16:creationId xmlns:a16="http://schemas.microsoft.com/office/drawing/2014/main" id="{74FC7A2B-CD4D-A64C-87EB-4C76C780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979" y="2349167"/>
            <a:ext cx="49202" cy="44730"/>
          </a:xfrm>
          <a:custGeom>
            <a:avLst/>
            <a:gdLst>
              <a:gd name="T0" fmla="*/ 0 w 50"/>
              <a:gd name="T1" fmla="*/ 25 h 42"/>
              <a:gd name="T2" fmla="*/ 0 w 50"/>
              <a:gd name="T3" fmla="*/ 25 h 42"/>
              <a:gd name="T4" fmla="*/ 25 w 50"/>
              <a:gd name="T5" fmla="*/ 0 h 42"/>
              <a:gd name="T6" fmla="*/ 49 w 50"/>
              <a:gd name="T7" fmla="*/ 25 h 42"/>
              <a:gd name="T8" fmla="*/ 25 w 50"/>
              <a:gd name="T9" fmla="*/ 41 h 42"/>
              <a:gd name="T10" fmla="*/ 0 w 50"/>
              <a:gd name="T11" fmla="*/ 2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2">
                <a:moveTo>
                  <a:pt x="0" y="25"/>
                </a:moveTo>
                <a:lnTo>
                  <a:pt x="0" y="25"/>
                </a:lnTo>
                <a:cubicBezTo>
                  <a:pt x="0" y="9"/>
                  <a:pt x="8" y="0"/>
                  <a:pt x="25" y="0"/>
                </a:cubicBezTo>
                <a:cubicBezTo>
                  <a:pt x="33" y="0"/>
                  <a:pt x="49" y="9"/>
                  <a:pt x="49" y="25"/>
                </a:cubicBezTo>
                <a:cubicBezTo>
                  <a:pt x="49" y="33"/>
                  <a:pt x="33" y="41"/>
                  <a:pt x="25" y="41"/>
                </a:cubicBezTo>
                <a:cubicBezTo>
                  <a:pt x="8" y="41"/>
                  <a:pt x="0" y="33"/>
                  <a:pt x="0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36" name="Freeform 351">
            <a:extLst>
              <a:ext uri="{FF2B5EF4-FFF2-40B4-BE49-F238E27FC236}">
                <a16:creationId xmlns:a16="http://schemas.microsoft.com/office/drawing/2014/main" id="{1D5F9F0E-50DF-4F4C-B218-93DC8E8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1265" y="2264181"/>
            <a:ext cx="201289" cy="58148"/>
          </a:xfrm>
          <a:custGeom>
            <a:avLst/>
            <a:gdLst>
              <a:gd name="T0" fmla="*/ 173 w 199"/>
              <a:gd name="T1" fmla="*/ 58 h 59"/>
              <a:gd name="T2" fmla="*/ 173 w 199"/>
              <a:gd name="T3" fmla="*/ 58 h 59"/>
              <a:gd name="T4" fmla="*/ 165 w 199"/>
              <a:gd name="T5" fmla="*/ 58 h 59"/>
              <a:gd name="T6" fmla="*/ 91 w 199"/>
              <a:gd name="T7" fmla="*/ 41 h 59"/>
              <a:gd name="T8" fmla="*/ 25 w 199"/>
              <a:gd name="T9" fmla="*/ 41 h 59"/>
              <a:gd name="T10" fmla="*/ 0 w 199"/>
              <a:gd name="T11" fmla="*/ 25 h 59"/>
              <a:gd name="T12" fmla="*/ 17 w 199"/>
              <a:gd name="T13" fmla="*/ 0 h 59"/>
              <a:gd name="T14" fmla="*/ 91 w 199"/>
              <a:gd name="T15" fmla="*/ 0 h 59"/>
              <a:gd name="T16" fmla="*/ 181 w 199"/>
              <a:gd name="T17" fmla="*/ 17 h 59"/>
              <a:gd name="T18" fmla="*/ 190 w 199"/>
              <a:gd name="T19" fmla="*/ 41 h 59"/>
              <a:gd name="T20" fmla="*/ 173 w 199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59">
                <a:moveTo>
                  <a:pt x="173" y="58"/>
                </a:moveTo>
                <a:lnTo>
                  <a:pt x="173" y="58"/>
                </a:lnTo>
                <a:lnTo>
                  <a:pt x="165" y="58"/>
                </a:lnTo>
                <a:cubicBezTo>
                  <a:pt x="140" y="50"/>
                  <a:pt x="116" y="41"/>
                  <a:pt x="91" y="41"/>
                </a:cubicBezTo>
                <a:cubicBezTo>
                  <a:pt x="74" y="41"/>
                  <a:pt x="41" y="41"/>
                  <a:pt x="25" y="41"/>
                </a:cubicBezTo>
                <a:cubicBezTo>
                  <a:pt x="9" y="41"/>
                  <a:pt x="0" y="41"/>
                  <a:pt x="0" y="25"/>
                </a:cubicBezTo>
                <a:cubicBezTo>
                  <a:pt x="0" y="17"/>
                  <a:pt x="9" y="0"/>
                  <a:pt x="17" y="0"/>
                </a:cubicBezTo>
                <a:cubicBezTo>
                  <a:pt x="33" y="0"/>
                  <a:pt x="74" y="0"/>
                  <a:pt x="91" y="0"/>
                </a:cubicBezTo>
                <a:cubicBezTo>
                  <a:pt x="124" y="0"/>
                  <a:pt x="149" y="8"/>
                  <a:pt x="181" y="17"/>
                </a:cubicBezTo>
                <a:cubicBezTo>
                  <a:pt x="190" y="17"/>
                  <a:pt x="198" y="33"/>
                  <a:pt x="190" y="41"/>
                </a:cubicBezTo>
                <a:cubicBezTo>
                  <a:pt x="190" y="50"/>
                  <a:pt x="181" y="58"/>
                  <a:pt x="173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37" name="Freeform 352">
            <a:extLst>
              <a:ext uri="{FF2B5EF4-FFF2-40B4-BE49-F238E27FC236}">
                <a16:creationId xmlns:a16="http://schemas.microsoft.com/office/drawing/2014/main" id="{B0A6CAA9-B0DB-DE4E-8603-5C9F713B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3294" y="8302796"/>
            <a:ext cx="693321" cy="800674"/>
          </a:xfrm>
          <a:custGeom>
            <a:avLst/>
            <a:gdLst>
              <a:gd name="T0" fmla="*/ 337 w 684"/>
              <a:gd name="T1" fmla="*/ 790 h 791"/>
              <a:gd name="T2" fmla="*/ 337 w 684"/>
              <a:gd name="T3" fmla="*/ 790 h 791"/>
              <a:gd name="T4" fmla="*/ 329 w 684"/>
              <a:gd name="T5" fmla="*/ 781 h 791"/>
              <a:gd name="T6" fmla="*/ 140 w 684"/>
              <a:gd name="T7" fmla="*/ 633 h 791"/>
              <a:gd name="T8" fmla="*/ 0 w 684"/>
              <a:gd name="T9" fmla="*/ 173 h 791"/>
              <a:gd name="T10" fmla="*/ 17 w 684"/>
              <a:gd name="T11" fmla="*/ 124 h 791"/>
              <a:gd name="T12" fmla="*/ 58 w 684"/>
              <a:gd name="T13" fmla="*/ 99 h 791"/>
              <a:gd name="T14" fmla="*/ 304 w 684"/>
              <a:gd name="T15" fmla="*/ 17 h 791"/>
              <a:gd name="T16" fmla="*/ 378 w 684"/>
              <a:gd name="T17" fmla="*/ 17 h 791"/>
              <a:gd name="T18" fmla="*/ 625 w 684"/>
              <a:gd name="T19" fmla="*/ 99 h 791"/>
              <a:gd name="T20" fmla="*/ 666 w 684"/>
              <a:gd name="T21" fmla="*/ 124 h 791"/>
              <a:gd name="T22" fmla="*/ 683 w 684"/>
              <a:gd name="T23" fmla="*/ 165 h 791"/>
              <a:gd name="T24" fmla="*/ 543 w 684"/>
              <a:gd name="T25" fmla="*/ 633 h 791"/>
              <a:gd name="T26" fmla="*/ 345 w 684"/>
              <a:gd name="T27" fmla="*/ 781 h 791"/>
              <a:gd name="T28" fmla="*/ 337 w 684"/>
              <a:gd name="T29" fmla="*/ 790 h 791"/>
              <a:gd name="T30" fmla="*/ 329 w 684"/>
              <a:gd name="T31" fmla="*/ 749 h 791"/>
              <a:gd name="T32" fmla="*/ 329 w 684"/>
              <a:gd name="T33" fmla="*/ 749 h 791"/>
              <a:gd name="T34" fmla="*/ 337 w 684"/>
              <a:gd name="T35" fmla="*/ 41 h 791"/>
              <a:gd name="T36" fmla="*/ 337 w 684"/>
              <a:gd name="T37" fmla="*/ 41 h 791"/>
              <a:gd name="T38" fmla="*/ 329 w 684"/>
              <a:gd name="T39" fmla="*/ 50 h 791"/>
              <a:gd name="T40" fmla="*/ 66 w 684"/>
              <a:gd name="T41" fmla="*/ 140 h 791"/>
              <a:gd name="T42" fmla="*/ 49 w 684"/>
              <a:gd name="T43" fmla="*/ 148 h 791"/>
              <a:gd name="T44" fmla="*/ 41 w 684"/>
              <a:gd name="T45" fmla="*/ 165 h 791"/>
              <a:gd name="T46" fmla="*/ 173 w 684"/>
              <a:gd name="T47" fmla="*/ 609 h 791"/>
              <a:gd name="T48" fmla="*/ 337 w 684"/>
              <a:gd name="T49" fmla="*/ 740 h 791"/>
              <a:gd name="T50" fmla="*/ 502 w 684"/>
              <a:gd name="T51" fmla="*/ 609 h 791"/>
              <a:gd name="T52" fmla="*/ 642 w 684"/>
              <a:gd name="T53" fmla="*/ 165 h 791"/>
              <a:gd name="T54" fmla="*/ 633 w 684"/>
              <a:gd name="T55" fmla="*/ 148 h 791"/>
              <a:gd name="T56" fmla="*/ 617 w 684"/>
              <a:gd name="T57" fmla="*/ 140 h 791"/>
              <a:gd name="T58" fmla="*/ 354 w 684"/>
              <a:gd name="T59" fmla="*/ 50 h 791"/>
              <a:gd name="T60" fmla="*/ 337 w 684"/>
              <a:gd name="T61" fmla="*/ 4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4" h="791">
                <a:moveTo>
                  <a:pt x="337" y="790"/>
                </a:moveTo>
                <a:lnTo>
                  <a:pt x="337" y="790"/>
                </a:lnTo>
                <a:cubicBezTo>
                  <a:pt x="337" y="790"/>
                  <a:pt x="337" y="781"/>
                  <a:pt x="329" y="781"/>
                </a:cubicBezTo>
                <a:cubicBezTo>
                  <a:pt x="329" y="781"/>
                  <a:pt x="197" y="724"/>
                  <a:pt x="140" y="633"/>
                </a:cubicBezTo>
                <a:cubicBezTo>
                  <a:pt x="41" y="494"/>
                  <a:pt x="8" y="263"/>
                  <a:pt x="0" y="173"/>
                </a:cubicBezTo>
                <a:cubicBezTo>
                  <a:pt x="0" y="148"/>
                  <a:pt x="8" y="132"/>
                  <a:pt x="17" y="124"/>
                </a:cubicBezTo>
                <a:cubicBezTo>
                  <a:pt x="25" y="107"/>
                  <a:pt x="41" y="99"/>
                  <a:pt x="58" y="99"/>
                </a:cubicBezTo>
                <a:cubicBezTo>
                  <a:pt x="181" y="91"/>
                  <a:pt x="263" y="41"/>
                  <a:pt x="304" y="17"/>
                </a:cubicBezTo>
                <a:cubicBezTo>
                  <a:pt x="329" y="0"/>
                  <a:pt x="354" y="0"/>
                  <a:pt x="378" y="17"/>
                </a:cubicBezTo>
                <a:cubicBezTo>
                  <a:pt x="411" y="41"/>
                  <a:pt x="493" y="91"/>
                  <a:pt x="625" y="99"/>
                </a:cubicBezTo>
                <a:cubicBezTo>
                  <a:pt x="642" y="99"/>
                  <a:pt x="650" y="107"/>
                  <a:pt x="666" y="124"/>
                </a:cubicBezTo>
                <a:cubicBezTo>
                  <a:pt x="674" y="132"/>
                  <a:pt x="683" y="148"/>
                  <a:pt x="683" y="165"/>
                </a:cubicBezTo>
                <a:cubicBezTo>
                  <a:pt x="666" y="263"/>
                  <a:pt x="642" y="494"/>
                  <a:pt x="543" y="633"/>
                </a:cubicBezTo>
                <a:cubicBezTo>
                  <a:pt x="485" y="724"/>
                  <a:pt x="354" y="781"/>
                  <a:pt x="345" y="781"/>
                </a:cubicBezTo>
                <a:cubicBezTo>
                  <a:pt x="345" y="781"/>
                  <a:pt x="345" y="790"/>
                  <a:pt x="337" y="790"/>
                </a:cubicBezTo>
                <a:close/>
                <a:moveTo>
                  <a:pt x="329" y="749"/>
                </a:moveTo>
                <a:lnTo>
                  <a:pt x="329" y="749"/>
                </a:lnTo>
                <a:close/>
                <a:moveTo>
                  <a:pt x="337" y="41"/>
                </a:moveTo>
                <a:lnTo>
                  <a:pt x="337" y="41"/>
                </a:lnTo>
                <a:lnTo>
                  <a:pt x="329" y="50"/>
                </a:lnTo>
                <a:cubicBezTo>
                  <a:pt x="288" y="82"/>
                  <a:pt x="197" y="132"/>
                  <a:pt x="66" y="140"/>
                </a:cubicBezTo>
                <a:cubicBezTo>
                  <a:pt x="58" y="140"/>
                  <a:pt x="49" y="148"/>
                  <a:pt x="49" y="148"/>
                </a:cubicBezTo>
                <a:cubicBezTo>
                  <a:pt x="41" y="156"/>
                  <a:pt x="41" y="156"/>
                  <a:pt x="41" y="165"/>
                </a:cubicBezTo>
                <a:cubicBezTo>
                  <a:pt x="49" y="255"/>
                  <a:pt x="82" y="477"/>
                  <a:pt x="173" y="609"/>
                </a:cubicBezTo>
                <a:cubicBezTo>
                  <a:pt x="222" y="675"/>
                  <a:pt x="312" y="724"/>
                  <a:pt x="337" y="740"/>
                </a:cubicBezTo>
                <a:cubicBezTo>
                  <a:pt x="370" y="724"/>
                  <a:pt x="461" y="675"/>
                  <a:pt x="502" y="609"/>
                </a:cubicBezTo>
                <a:cubicBezTo>
                  <a:pt x="600" y="477"/>
                  <a:pt x="625" y="255"/>
                  <a:pt x="642" y="165"/>
                </a:cubicBezTo>
                <a:cubicBezTo>
                  <a:pt x="642" y="156"/>
                  <a:pt x="633" y="148"/>
                  <a:pt x="633" y="148"/>
                </a:cubicBezTo>
                <a:cubicBezTo>
                  <a:pt x="625" y="140"/>
                  <a:pt x="625" y="140"/>
                  <a:pt x="617" y="140"/>
                </a:cubicBezTo>
                <a:cubicBezTo>
                  <a:pt x="485" y="132"/>
                  <a:pt x="395" y="82"/>
                  <a:pt x="354" y="50"/>
                </a:cubicBezTo>
                <a:cubicBezTo>
                  <a:pt x="345" y="50"/>
                  <a:pt x="345" y="41"/>
                  <a:pt x="337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38" name="Freeform 353">
            <a:extLst>
              <a:ext uri="{FF2B5EF4-FFF2-40B4-BE49-F238E27FC236}">
                <a16:creationId xmlns:a16="http://schemas.microsoft.com/office/drawing/2014/main" id="{AB30421E-153B-334E-B4CD-D94ED1BE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2472" y="8678532"/>
            <a:ext cx="259437" cy="192340"/>
          </a:xfrm>
          <a:custGeom>
            <a:avLst/>
            <a:gdLst>
              <a:gd name="T0" fmla="*/ 222 w 256"/>
              <a:gd name="T1" fmla="*/ 189 h 190"/>
              <a:gd name="T2" fmla="*/ 222 w 256"/>
              <a:gd name="T3" fmla="*/ 189 h 190"/>
              <a:gd name="T4" fmla="*/ 33 w 256"/>
              <a:gd name="T5" fmla="*/ 189 h 190"/>
              <a:gd name="T6" fmla="*/ 0 w 256"/>
              <a:gd name="T7" fmla="*/ 156 h 190"/>
              <a:gd name="T8" fmla="*/ 0 w 256"/>
              <a:gd name="T9" fmla="*/ 33 h 190"/>
              <a:gd name="T10" fmla="*/ 33 w 256"/>
              <a:gd name="T11" fmla="*/ 0 h 190"/>
              <a:gd name="T12" fmla="*/ 222 w 256"/>
              <a:gd name="T13" fmla="*/ 0 h 190"/>
              <a:gd name="T14" fmla="*/ 255 w 256"/>
              <a:gd name="T15" fmla="*/ 33 h 190"/>
              <a:gd name="T16" fmla="*/ 255 w 256"/>
              <a:gd name="T17" fmla="*/ 156 h 190"/>
              <a:gd name="T18" fmla="*/ 222 w 256"/>
              <a:gd name="T19" fmla="*/ 189 h 190"/>
              <a:gd name="T20" fmla="*/ 41 w 256"/>
              <a:gd name="T21" fmla="*/ 148 h 190"/>
              <a:gd name="T22" fmla="*/ 41 w 256"/>
              <a:gd name="T23" fmla="*/ 148 h 190"/>
              <a:gd name="T24" fmla="*/ 214 w 256"/>
              <a:gd name="T25" fmla="*/ 148 h 190"/>
              <a:gd name="T26" fmla="*/ 214 w 256"/>
              <a:gd name="T27" fmla="*/ 41 h 190"/>
              <a:gd name="T28" fmla="*/ 41 w 256"/>
              <a:gd name="T29" fmla="*/ 41 h 190"/>
              <a:gd name="T30" fmla="*/ 41 w 256"/>
              <a:gd name="T31" fmla="*/ 14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190">
                <a:moveTo>
                  <a:pt x="222" y="189"/>
                </a:moveTo>
                <a:lnTo>
                  <a:pt x="222" y="189"/>
                </a:lnTo>
                <a:cubicBezTo>
                  <a:pt x="33" y="189"/>
                  <a:pt x="33" y="189"/>
                  <a:pt x="33" y="189"/>
                </a:cubicBezTo>
                <a:cubicBezTo>
                  <a:pt x="16" y="189"/>
                  <a:pt x="0" y="173"/>
                  <a:pt x="0" y="15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8" y="0"/>
                  <a:pt x="255" y="17"/>
                  <a:pt x="255" y="33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5" y="173"/>
                  <a:pt x="238" y="189"/>
                  <a:pt x="222" y="189"/>
                </a:cubicBezTo>
                <a:close/>
                <a:moveTo>
                  <a:pt x="41" y="148"/>
                </a:moveTo>
                <a:lnTo>
                  <a:pt x="41" y="148"/>
                </a:lnTo>
                <a:cubicBezTo>
                  <a:pt x="214" y="148"/>
                  <a:pt x="214" y="148"/>
                  <a:pt x="214" y="148"/>
                </a:cubicBezTo>
                <a:cubicBezTo>
                  <a:pt x="214" y="41"/>
                  <a:pt x="214" y="41"/>
                  <a:pt x="214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1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39" name="Freeform 354">
            <a:extLst>
              <a:ext uri="{FF2B5EF4-FFF2-40B4-BE49-F238E27FC236}">
                <a16:creationId xmlns:a16="http://schemas.microsoft.com/office/drawing/2014/main" id="{009F24D8-50D6-9C42-8211-FF312C11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892" y="8535395"/>
            <a:ext cx="219178" cy="183394"/>
          </a:xfrm>
          <a:custGeom>
            <a:avLst/>
            <a:gdLst>
              <a:gd name="T0" fmla="*/ 198 w 215"/>
              <a:gd name="T1" fmla="*/ 181 h 182"/>
              <a:gd name="T2" fmla="*/ 198 w 215"/>
              <a:gd name="T3" fmla="*/ 181 h 182"/>
              <a:gd name="T4" fmla="*/ 173 w 215"/>
              <a:gd name="T5" fmla="*/ 165 h 182"/>
              <a:gd name="T6" fmla="*/ 173 w 215"/>
              <a:gd name="T7" fmla="*/ 107 h 182"/>
              <a:gd name="T8" fmla="*/ 107 w 215"/>
              <a:gd name="T9" fmla="*/ 41 h 182"/>
              <a:gd name="T10" fmla="*/ 41 w 215"/>
              <a:gd name="T11" fmla="*/ 107 h 182"/>
              <a:gd name="T12" fmla="*/ 41 w 215"/>
              <a:gd name="T13" fmla="*/ 165 h 182"/>
              <a:gd name="T14" fmla="*/ 25 w 215"/>
              <a:gd name="T15" fmla="*/ 181 h 182"/>
              <a:gd name="T16" fmla="*/ 25 w 215"/>
              <a:gd name="T17" fmla="*/ 181 h 182"/>
              <a:gd name="T18" fmla="*/ 0 w 215"/>
              <a:gd name="T19" fmla="*/ 165 h 182"/>
              <a:gd name="T20" fmla="*/ 0 w 215"/>
              <a:gd name="T21" fmla="*/ 107 h 182"/>
              <a:gd name="T22" fmla="*/ 107 w 215"/>
              <a:gd name="T23" fmla="*/ 0 h 182"/>
              <a:gd name="T24" fmla="*/ 214 w 215"/>
              <a:gd name="T25" fmla="*/ 107 h 182"/>
              <a:gd name="T26" fmla="*/ 214 w 215"/>
              <a:gd name="T27" fmla="*/ 165 h 182"/>
              <a:gd name="T28" fmla="*/ 198 w 215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82">
                <a:moveTo>
                  <a:pt x="198" y="181"/>
                </a:moveTo>
                <a:lnTo>
                  <a:pt x="198" y="181"/>
                </a:lnTo>
                <a:cubicBezTo>
                  <a:pt x="189" y="181"/>
                  <a:pt x="173" y="173"/>
                  <a:pt x="173" y="165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74"/>
                  <a:pt x="148" y="41"/>
                  <a:pt x="107" y="41"/>
                </a:cubicBezTo>
                <a:cubicBezTo>
                  <a:pt x="74" y="41"/>
                  <a:pt x="41" y="74"/>
                  <a:pt x="41" y="107"/>
                </a:cubicBezTo>
                <a:cubicBezTo>
                  <a:pt x="41" y="165"/>
                  <a:pt x="41" y="165"/>
                  <a:pt x="41" y="165"/>
                </a:cubicBezTo>
                <a:cubicBezTo>
                  <a:pt x="41" y="173"/>
                  <a:pt x="33" y="181"/>
                  <a:pt x="25" y="181"/>
                </a:cubicBezTo>
                <a:lnTo>
                  <a:pt x="25" y="181"/>
                </a:lnTo>
                <a:cubicBezTo>
                  <a:pt x="8" y="181"/>
                  <a:pt x="0" y="173"/>
                  <a:pt x="0" y="165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0"/>
                  <a:pt x="50" y="0"/>
                  <a:pt x="107" y="0"/>
                </a:cubicBezTo>
                <a:cubicBezTo>
                  <a:pt x="173" y="0"/>
                  <a:pt x="214" y="50"/>
                  <a:pt x="214" y="107"/>
                </a:cubicBezTo>
                <a:cubicBezTo>
                  <a:pt x="214" y="165"/>
                  <a:pt x="214" y="165"/>
                  <a:pt x="214" y="165"/>
                </a:cubicBezTo>
                <a:cubicBezTo>
                  <a:pt x="214" y="173"/>
                  <a:pt x="206" y="181"/>
                  <a:pt x="198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0" name="Freeform 355">
            <a:extLst>
              <a:ext uri="{FF2B5EF4-FFF2-40B4-BE49-F238E27FC236}">
                <a16:creationId xmlns:a16="http://schemas.microsoft.com/office/drawing/2014/main" id="{E046356C-2C70-5847-A985-5E96AEC5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630" y="5958919"/>
            <a:ext cx="925920" cy="58148"/>
          </a:xfrm>
          <a:custGeom>
            <a:avLst/>
            <a:gdLst>
              <a:gd name="T0" fmla="*/ 880 w 914"/>
              <a:gd name="T1" fmla="*/ 58 h 59"/>
              <a:gd name="T2" fmla="*/ 880 w 914"/>
              <a:gd name="T3" fmla="*/ 58 h 59"/>
              <a:gd name="T4" fmla="*/ 25 w 914"/>
              <a:gd name="T5" fmla="*/ 58 h 59"/>
              <a:gd name="T6" fmla="*/ 0 w 914"/>
              <a:gd name="T7" fmla="*/ 33 h 59"/>
              <a:gd name="T8" fmla="*/ 25 w 914"/>
              <a:gd name="T9" fmla="*/ 0 h 59"/>
              <a:gd name="T10" fmla="*/ 880 w 914"/>
              <a:gd name="T11" fmla="*/ 0 h 59"/>
              <a:gd name="T12" fmla="*/ 913 w 914"/>
              <a:gd name="T13" fmla="*/ 33 h 59"/>
              <a:gd name="T14" fmla="*/ 880 w 914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9">
                <a:moveTo>
                  <a:pt x="880" y="58"/>
                </a:moveTo>
                <a:lnTo>
                  <a:pt x="880" y="58"/>
                </a:lnTo>
                <a:cubicBezTo>
                  <a:pt x="25" y="58"/>
                  <a:pt x="25" y="58"/>
                  <a:pt x="25" y="58"/>
                </a:cubicBezTo>
                <a:cubicBezTo>
                  <a:pt x="8" y="58"/>
                  <a:pt x="0" y="49"/>
                  <a:pt x="0" y="33"/>
                </a:cubicBezTo>
                <a:cubicBezTo>
                  <a:pt x="0" y="17"/>
                  <a:pt x="8" y="0"/>
                  <a:pt x="25" y="0"/>
                </a:cubicBezTo>
                <a:cubicBezTo>
                  <a:pt x="880" y="0"/>
                  <a:pt x="880" y="0"/>
                  <a:pt x="880" y="0"/>
                </a:cubicBezTo>
                <a:cubicBezTo>
                  <a:pt x="897" y="0"/>
                  <a:pt x="913" y="17"/>
                  <a:pt x="913" y="33"/>
                </a:cubicBezTo>
                <a:cubicBezTo>
                  <a:pt x="913" y="49"/>
                  <a:pt x="897" y="58"/>
                  <a:pt x="880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1" name="Freeform 356">
            <a:extLst>
              <a:ext uri="{FF2B5EF4-FFF2-40B4-BE49-F238E27FC236}">
                <a16:creationId xmlns:a16="http://schemas.microsoft.com/office/drawing/2014/main" id="{88F80CA2-E7D3-EB4D-B757-76CBC47A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0509" y="5851566"/>
            <a:ext cx="720162" cy="58148"/>
          </a:xfrm>
          <a:custGeom>
            <a:avLst/>
            <a:gdLst>
              <a:gd name="T0" fmla="*/ 674 w 708"/>
              <a:gd name="T1" fmla="*/ 58 h 59"/>
              <a:gd name="T2" fmla="*/ 674 w 708"/>
              <a:gd name="T3" fmla="*/ 58 h 59"/>
              <a:gd name="T4" fmla="*/ 33 w 708"/>
              <a:gd name="T5" fmla="*/ 58 h 59"/>
              <a:gd name="T6" fmla="*/ 0 w 708"/>
              <a:gd name="T7" fmla="*/ 33 h 59"/>
              <a:gd name="T8" fmla="*/ 33 w 708"/>
              <a:gd name="T9" fmla="*/ 0 h 59"/>
              <a:gd name="T10" fmla="*/ 674 w 708"/>
              <a:gd name="T11" fmla="*/ 0 h 59"/>
              <a:gd name="T12" fmla="*/ 707 w 708"/>
              <a:gd name="T13" fmla="*/ 33 h 59"/>
              <a:gd name="T14" fmla="*/ 674 w 708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8" h="59">
                <a:moveTo>
                  <a:pt x="674" y="58"/>
                </a:moveTo>
                <a:lnTo>
                  <a:pt x="674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91" y="0"/>
                  <a:pt x="707" y="17"/>
                  <a:pt x="707" y="33"/>
                </a:cubicBezTo>
                <a:cubicBezTo>
                  <a:pt x="707" y="50"/>
                  <a:pt x="691" y="58"/>
                  <a:pt x="674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2" name="Freeform 357">
            <a:extLst>
              <a:ext uri="{FF2B5EF4-FFF2-40B4-BE49-F238E27FC236}">
                <a16:creationId xmlns:a16="http://schemas.microsoft.com/office/drawing/2014/main" id="{8C729483-5E8D-9C46-B254-3DD509D6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0509" y="5310325"/>
            <a:ext cx="720162" cy="58151"/>
          </a:xfrm>
          <a:custGeom>
            <a:avLst/>
            <a:gdLst>
              <a:gd name="T0" fmla="*/ 674 w 708"/>
              <a:gd name="T1" fmla="*/ 57 h 58"/>
              <a:gd name="T2" fmla="*/ 674 w 708"/>
              <a:gd name="T3" fmla="*/ 57 h 58"/>
              <a:gd name="T4" fmla="*/ 33 w 708"/>
              <a:gd name="T5" fmla="*/ 57 h 58"/>
              <a:gd name="T6" fmla="*/ 0 w 708"/>
              <a:gd name="T7" fmla="*/ 24 h 58"/>
              <a:gd name="T8" fmla="*/ 33 w 708"/>
              <a:gd name="T9" fmla="*/ 0 h 58"/>
              <a:gd name="T10" fmla="*/ 674 w 708"/>
              <a:gd name="T11" fmla="*/ 0 h 58"/>
              <a:gd name="T12" fmla="*/ 707 w 708"/>
              <a:gd name="T13" fmla="*/ 24 h 58"/>
              <a:gd name="T14" fmla="*/ 674 w 708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8" h="58">
                <a:moveTo>
                  <a:pt x="674" y="57"/>
                </a:moveTo>
                <a:lnTo>
                  <a:pt x="674" y="57"/>
                </a:lnTo>
                <a:cubicBezTo>
                  <a:pt x="33" y="57"/>
                  <a:pt x="33" y="57"/>
                  <a:pt x="33" y="57"/>
                </a:cubicBezTo>
                <a:cubicBezTo>
                  <a:pt x="16" y="57"/>
                  <a:pt x="0" y="41"/>
                  <a:pt x="0" y="24"/>
                </a:cubicBezTo>
                <a:cubicBezTo>
                  <a:pt x="0" y="8"/>
                  <a:pt x="16" y="0"/>
                  <a:pt x="33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91" y="0"/>
                  <a:pt x="707" y="8"/>
                  <a:pt x="707" y="24"/>
                </a:cubicBezTo>
                <a:cubicBezTo>
                  <a:pt x="707" y="41"/>
                  <a:pt x="691" y="57"/>
                  <a:pt x="674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3" name="Freeform 358">
            <a:extLst>
              <a:ext uri="{FF2B5EF4-FFF2-40B4-BE49-F238E27FC236}">
                <a16:creationId xmlns:a16="http://schemas.microsoft.com/office/drawing/2014/main" id="{69DB46AB-AE68-D743-995E-B31816DF2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862" y="5417678"/>
            <a:ext cx="67097" cy="384682"/>
          </a:xfrm>
          <a:custGeom>
            <a:avLst/>
            <a:gdLst>
              <a:gd name="T0" fmla="*/ 33 w 67"/>
              <a:gd name="T1" fmla="*/ 378 h 379"/>
              <a:gd name="T2" fmla="*/ 33 w 67"/>
              <a:gd name="T3" fmla="*/ 378 h 379"/>
              <a:gd name="T4" fmla="*/ 33 w 67"/>
              <a:gd name="T5" fmla="*/ 378 h 379"/>
              <a:gd name="T6" fmla="*/ 0 w 67"/>
              <a:gd name="T7" fmla="*/ 353 h 379"/>
              <a:gd name="T8" fmla="*/ 0 w 67"/>
              <a:gd name="T9" fmla="*/ 24 h 379"/>
              <a:gd name="T10" fmla="*/ 33 w 67"/>
              <a:gd name="T11" fmla="*/ 0 h 379"/>
              <a:gd name="T12" fmla="*/ 33 w 67"/>
              <a:gd name="T13" fmla="*/ 0 h 379"/>
              <a:gd name="T14" fmla="*/ 66 w 67"/>
              <a:gd name="T15" fmla="*/ 24 h 379"/>
              <a:gd name="T16" fmla="*/ 57 w 67"/>
              <a:gd name="T17" fmla="*/ 353 h 379"/>
              <a:gd name="T18" fmla="*/ 33 w 67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379">
                <a:moveTo>
                  <a:pt x="33" y="378"/>
                </a:moveTo>
                <a:lnTo>
                  <a:pt x="33" y="378"/>
                </a:lnTo>
                <a:lnTo>
                  <a:pt x="33" y="378"/>
                </a:lnTo>
                <a:cubicBezTo>
                  <a:pt x="16" y="378"/>
                  <a:pt x="0" y="370"/>
                  <a:pt x="0" y="35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3" y="0"/>
                </a:cubicBezTo>
                <a:lnTo>
                  <a:pt x="33" y="0"/>
                </a:lnTo>
                <a:cubicBezTo>
                  <a:pt x="49" y="0"/>
                  <a:pt x="66" y="8"/>
                  <a:pt x="66" y="24"/>
                </a:cubicBezTo>
                <a:cubicBezTo>
                  <a:pt x="57" y="353"/>
                  <a:pt x="57" y="353"/>
                  <a:pt x="57" y="353"/>
                </a:cubicBezTo>
                <a:cubicBezTo>
                  <a:pt x="57" y="370"/>
                  <a:pt x="49" y="378"/>
                  <a:pt x="33" y="3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4" name="Freeform 359">
            <a:extLst>
              <a:ext uri="{FF2B5EF4-FFF2-40B4-BE49-F238E27FC236}">
                <a16:creationId xmlns:a16="http://schemas.microsoft.com/office/drawing/2014/main" id="{1CE8853B-3482-674A-A7A4-6E503644E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7043" y="5417678"/>
            <a:ext cx="67094" cy="384682"/>
          </a:xfrm>
          <a:custGeom>
            <a:avLst/>
            <a:gdLst>
              <a:gd name="T0" fmla="*/ 32 w 66"/>
              <a:gd name="T1" fmla="*/ 378 h 379"/>
              <a:gd name="T2" fmla="*/ 32 w 66"/>
              <a:gd name="T3" fmla="*/ 378 h 379"/>
              <a:gd name="T4" fmla="*/ 32 w 66"/>
              <a:gd name="T5" fmla="*/ 378 h 379"/>
              <a:gd name="T6" fmla="*/ 0 w 66"/>
              <a:gd name="T7" fmla="*/ 353 h 379"/>
              <a:gd name="T8" fmla="*/ 0 w 66"/>
              <a:gd name="T9" fmla="*/ 24 h 379"/>
              <a:gd name="T10" fmla="*/ 32 w 66"/>
              <a:gd name="T11" fmla="*/ 0 h 379"/>
              <a:gd name="T12" fmla="*/ 32 w 66"/>
              <a:gd name="T13" fmla="*/ 0 h 379"/>
              <a:gd name="T14" fmla="*/ 65 w 66"/>
              <a:gd name="T15" fmla="*/ 24 h 379"/>
              <a:gd name="T16" fmla="*/ 65 w 66"/>
              <a:gd name="T17" fmla="*/ 353 h 379"/>
              <a:gd name="T18" fmla="*/ 32 w 66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379">
                <a:moveTo>
                  <a:pt x="32" y="378"/>
                </a:moveTo>
                <a:lnTo>
                  <a:pt x="32" y="378"/>
                </a:lnTo>
                <a:lnTo>
                  <a:pt x="32" y="378"/>
                </a:lnTo>
                <a:cubicBezTo>
                  <a:pt x="16" y="378"/>
                  <a:pt x="0" y="370"/>
                  <a:pt x="0" y="35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2" y="0"/>
                </a:cubicBezTo>
                <a:lnTo>
                  <a:pt x="32" y="0"/>
                </a:lnTo>
                <a:cubicBezTo>
                  <a:pt x="49" y="0"/>
                  <a:pt x="65" y="8"/>
                  <a:pt x="65" y="24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65" y="370"/>
                  <a:pt x="49" y="378"/>
                  <a:pt x="32" y="3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5" name="Freeform 360">
            <a:extLst>
              <a:ext uri="{FF2B5EF4-FFF2-40B4-BE49-F238E27FC236}">
                <a16:creationId xmlns:a16="http://schemas.microsoft.com/office/drawing/2014/main" id="{E815372F-E24B-4B4E-9006-6A1FE7B9C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0695" y="5417678"/>
            <a:ext cx="58148" cy="384682"/>
          </a:xfrm>
          <a:custGeom>
            <a:avLst/>
            <a:gdLst>
              <a:gd name="T0" fmla="*/ 24 w 58"/>
              <a:gd name="T1" fmla="*/ 378 h 379"/>
              <a:gd name="T2" fmla="*/ 24 w 58"/>
              <a:gd name="T3" fmla="*/ 378 h 379"/>
              <a:gd name="T4" fmla="*/ 24 w 58"/>
              <a:gd name="T5" fmla="*/ 378 h 379"/>
              <a:gd name="T6" fmla="*/ 0 w 58"/>
              <a:gd name="T7" fmla="*/ 353 h 379"/>
              <a:gd name="T8" fmla="*/ 0 w 58"/>
              <a:gd name="T9" fmla="*/ 24 h 379"/>
              <a:gd name="T10" fmla="*/ 24 w 58"/>
              <a:gd name="T11" fmla="*/ 0 h 379"/>
              <a:gd name="T12" fmla="*/ 24 w 58"/>
              <a:gd name="T13" fmla="*/ 0 h 379"/>
              <a:gd name="T14" fmla="*/ 57 w 58"/>
              <a:gd name="T15" fmla="*/ 24 h 379"/>
              <a:gd name="T16" fmla="*/ 57 w 58"/>
              <a:gd name="T17" fmla="*/ 353 h 379"/>
              <a:gd name="T18" fmla="*/ 24 w 58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379">
                <a:moveTo>
                  <a:pt x="24" y="378"/>
                </a:moveTo>
                <a:lnTo>
                  <a:pt x="24" y="378"/>
                </a:lnTo>
                <a:lnTo>
                  <a:pt x="24" y="378"/>
                </a:lnTo>
                <a:cubicBezTo>
                  <a:pt x="8" y="378"/>
                  <a:pt x="0" y="370"/>
                  <a:pt x="0" y="35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41" y="0"/>
                  <a:pt x="57" y="8"/>
                  <a:pt x="57" y="24"/>
                </a:cubicBezTo>
                <a:cubicBezTo>
                  <a:pt x="57" y="353"/>
                  <a:pt x="57" y="353"/>
                  <a:pt x="57" y="353"/>
                </a:cubicBezTo>
                <a:cubicBezTo>
                  <a:pt x="57" y="370"/>
                  <a:pt x="41" y="378"/>
                  <a:pt x="24" y="3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6" name="Freeform 361">
            <a:extLst>
              <a:ext uri="{FF2B5EF4-FFF2-40B4-BE49-F238E27FC236}">
                <a16:creationId xmlns:a16="http://schemas.microsoft.com/office/drawing/2014/main" id="{46069FCD-D796-AD4F-B8B1-4E77DAB9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156" y="5117986"/>
            <a:ext cx="934869" cy="192340"/>
          </a:xfrm>
          <a:custGeom>
            <a:avLst/>
            <a:gdLst>
              <a:gd name="T0" fmla="*/ 33 w 922"/>
              <a:gd name="T1" fmla="*/ 189 h 190"/>
              <a:gd name="T2" fmla="*/ 33 w 922"/>
              <a:gd name="T3" fmla="*/ 189 h 190"/>
              <a:gd name="T4" fmla="*/ 0 w 922"/>
              <a:gd name="T5" fmla="*/ 172 h 190"/>
              <a:gd name="T6" fmla="*/ 25 w 922"/>
              <a:gd name="T7" fmla="*/ 131 h 190"/>
              <a:gd name="T8" fmla="*/ 452 w 922"/>
              <a:gd name="T9" fmla="*/ 0 h 190"/>
              <a:gd name="T10" fmla="*/ 469 w 922"/>
              <a:gd name="T11" fmla="*/ 0 h 190"/>
              <a:gd name="T12" fmla="*/ 897 w 922"/>
              <a:gd name="T13" fmla="*/ 131 h 190"/>
              <a:gd name="T14" fmla="*/ 921 w 922"/>
              <a:gd name="T15" fmla="*/ 164 h 190"/>
              <a:gd name="T16" fmla="*/ 880 w 922"/>
              <a:gd name="T17" fmla="*/ 189 h 190"/>
              <a:gd name="T18" fmla="*/ 460 w 922"/>
              <a:gd name="T19" fmla="*/ 66 h 190"/>
              <a:gd name="T20" fmla="*/ 41 w 922"/>
              <a:gd name="T21" fmla="*/ 189 h 190"/>
              <a:gd name="T22" fmla="*/ 33 w 922"/>
              <a:gd name="T2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2" h="190">
                <a:moveTo>
                  <a:pt x="33" y="189"/>
                </a:moveTo>
                <a:lnTo>
                  <a:pt x="33" y="189"/>
                </a:lnTo>
                <a:cubicBezTo>
                  <a:pt x="16" y="189"/>
                  <a:pt x="8" y="181"/>
                  <a:pt x="0" y="172"/>
                </a:cubicBezTo>
                <a:cubicBezTo>
                  <a:pt x="0" y="156"/>
                  <a:pt x="8" y="139"/>
                  <a:pt x="25" y="131"/>
                </a:cubicBezTo>
                <a:cubicBezTo>
                  <a:pt x="452" y="0"/>
                  <a:pt x="452" y="0"/>
                  <a:pt x="452" y="0"/>
                </a:cubicBezTo>
                <a:cubicBezTo>
                  <a:pt x="460" y="0"/>
                  <a:pt x="469" y="0"/>
                  <a:pt x="469" y="0"/>
                </a:cubicBezTo>
                <a:cubicBezTo>
                  <a:pt x="897" y="131"/>
                  <a:pt x="897" y="131"/>
                  <a:pt x="897" y="131"/>
                </a:cubicBezTo>
                <a:cubicBezTo>
                  <a:pt x="913" y="131"/>
                  <a:pt x="921" y="148"/>
                  <a:pt x="921" y="164"/>
                </a:cubicBezTo>
                <a:cubicBezTo>
                  <a:pt x="913" y="181"/>
                  <a:pt x="897" y="189"/>
                  <a:pt x="880" y="189"/>
                </a:cubicBezTo>
                <a:cubicBezTo>
                  <a:pt x="460" y="66"/>
                  <a:pt x="460" y="66"/>
                  <a:pt x="460" y="66"/>
                </a:cubicBezTo>
                <a:cubicBezTo>
                  <a:pt x="41" y="189"/>
                  <a:pt x="41" y="189"/>
                  <a:pt x="41" y="189"/>
                </a:cubicBezTo>
                <a:lnTo>
                  <a:pt x="33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7" name="Freeform 362">
            <a:extLst>
              <a:ext uri="{FF2B5EF4-FFF2-40B4-BE49-F238E27FC236}">
                <a16:creationId xmlns:a16="http://schemas.microsoft.com/office/drawing/2014/main" id="{19F0953F-5C97-BB46-998F-140BB4C4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932" y="5386369"/>
            <a:ext cx="916976" cy="702267"/>
          </a:xfrm>
          <a:custGeom>
            <a:avLst/>
            <a:gdLst>
              <a:gd name="T0" fmla="*/ 839 w 906"/>
              <a:gd name="T1" fmla="*/ 691 h 692"/>
              <a:gd name="T2" fmla="*/ 839 w 906"/>
              <a:gd name="T3" fmla="*/ 691 h 692"/>
              <a:gd name="T4" fmla="*/ 58 w 906"/>
              <a:gd name="T5" fmla="*/ 691 h 692"/>
              <a:gd name="T6" fmla="*/ 0 w 906"/>
              <a:gd name="T7" fmla="*/ 625 h 692"/>
              <a:gd name="T8" fmla="*/ 0 w 906"/>
              <a:gd name="T9" fmla="*/ 66 h 692"/>
              <a:gd name="T10" fmla="*/ 58 w 906"/>
              <a:gd name="T11" fmla="*/ 0 h 692"/>
              <a:gd name="T12" fmla="*/ 839 w 906"/>
              <a:gd name="T13" fmla="*/ 0 h 692"/>
              <a:gd name="T14" fmla="*/ 905 w 906"/>
              <a:gd name="T15" fmla="*/ 66 h 692"/>
              <a:gd name="T16" fmla="*/ 905 w 906"/>
              <a:gd name="T17" fmla="*/ 625 h 692"/>
              <a:gd name="T18" fmla="*/ 839 w 906"/>
              <a:gd name="T19" fmla="*/ 691 h 692"/>
              <a:gd name="T20" fmla="*/ 58 w 906"/>
              <a:gd name="T21" fmla="*/ 49 h 692"/>
              <a:gd name="T22" fmla="*/ 58 w 906"/>
              <a:gd name="T23" fmla="*/ 49 h 692"/>
              <a:gd name="T24" fmla="*/ 41 w 906"/>
              <a:gd name="T25" fmla="*/ 66 h 692"/>
              <a:gd name="T26" fmla="*/ 41 w 906"/>
              <a:gd name="T27" fmla="*/ 625 h 692"/>
              <a:gd name="T28" fmla="*/ 58 w 906"/>
              <a:gd name="T29" fmla="*/ 649 h 692"/>
              <a:gd name="T30" fmla="*/ 839 w 906"/>
              <a:gd name="T31" fmla="*/ 649 h 692"/>
              <a:gd name="T32" fmla="*/ 863 w 906"/>
              <a:gd name="T33" fmla="*/ 625 h 692"/>
              <a:gd name="T34" fmla="*/ 863 w 906"/>
              <a:gd name="T35" fmla="*/ 66 h 692"/>
              <a:gd name="T36" fmla="*/ 839 w 906"/>
              <a:gd name="T37" fmla="*/ 49 h 692"/>
              <a:gd name="T38" fmla="*/ 58 w 906"/>
              <a:gd name="T39" fmla="*/ 49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6" h="692">
                <a:moveTo>
                  <a:pt x="839" y="691"/>
                </a:moveTo>
                <a:lnTo>
                  <a:pt x="839" y="691"/>
                </a:lnTo>
                <a:cubicBezTo>
                  <a:pt x="58" y="691"/>
                  <a:pt x="58" y="691"/>
                  <a:pt x="58" y="691"/>
                </a:cubicBezTo>
                <a:cubicBezTo>
                  <a:pt x="25" y="691"/>
                  <a:pt x="0" y="658"/>
                  <a:pt x="0" y="625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25" y="0"/>
                  <a:pt x="58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72" y="0"/>
                  <a:pt x="905" y="33"/>
                  <a:pt x="905" y="66"/>
                </a:cubicBezTo>
                <a:cubicBezTo>
                  <a:pt x="905" y="625"/>
                  <a:pt x="905" y="625"/>
                  <a:pt x="905" y="625"/>
                </a:cubicBezTo>
                <a:cubicBezTo>
                  <a:pt x="905" y="658"/>
                  <a:pt x="872" y="691"/>
                  <a:pt x="839" y="691"/>
                </a:cubicBezTo>
                <a:close/>
                <a:moveTo>
                  <a:pt x="58" y="49"/>
                </a:moveTo>
                <a:lnTo>
                  <a:pt x="58" y="49"/>
                </a:lnTo>
                <a:cubicBezTo>
                  <a:pt x="49" y="49"/>
                  <a:pt x="41" y="57"/>
                  <a:pt x="41" y="66"/>
                </a:cubicBezTo>
                <a:cubicBezTo>
                  <a:pt x="41" y="625"/>
                  <a:pt x="41" y="625"/>
                  <a:pt x="41" y="625"/>
                </a:cubicBezTo>
                <a:cubicBezTo>
                  <a:pt x="41" y="641"/>
                  <a:pt x="49" y="649"/>
                  <a:pt x="58" y="649"/>
                </a:cubicBezTo>
                <a:cubicBezTo>
                  <a:pt x="839" y="649"/>
                  <a:pt x="839" y="649"/>
                  <a:pt x="839" y="649"/>
                </a:cubicBezTo>
                <a:cubicBezTo>
                  <a:pt x="855" y="649"/>
                  <a:pt x="863" y="641"/>
                  <a:pt x="863" y="625"/>
                </a:cubicBezTo>
                <a:cubicBezTo>
                  <a:pt x="863" y="66"/>
                  <a:pt x="863" y="66"/>
                  <a:pt x="863" y="66"/>
                </a:cubicBezTo>
                <a:cubicBezTo>
                  <a:pt x="863" y="57"/>
                  <a:pt x="855" y="49"/>
                  <a:pt x="839" y="49"/>
                </a:cubicBezTo>
                <a:lnTo>
                  <a:pt x="58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8" name="Freeform 363">
            <a:extLst>
              <a:ext uri="{FF2B5EF4-FFF2-40B4-BE49-F238E27FC236}">
                <a16:creationId xmlns:a16="http://schemas.microsoft.com/office/drawing/2014/main" id="{55A21F92-48FC-D149-8B2A-D72CC56F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321" y="5829199"/>
            <a:ext cx="201289" cy="152084"/>
          </a:xfrm>
          <a:custGeom>
            <a:avLst/>
            <a:gdLst>
              <a:gd name="T0" fmla="*/ 181 w 198"/>
              <a:gd name="T1" fmla="*/ 148 h 149"/>
              <a:gd name="T2" fmla="*/ 181 w 198"/>
              <a:gd name="T3" fmla="*/ 148 h 149"/>
              <a:gd name="T4" fmla="*/ 17 w 198"/>
              <a:gd name="T5" fmla="*/ 148 h 149"/>
              <a:gd name="T6" fmla="*/ 0 w 198"/>
              <a:gd name="T7" fmla="*/ 123 h 149"/>
              <a:gd name="T8" fmla="*/ 0 w 198"/>
              <a:gd name="T9" fmla="*/ 16 h 149"/>
              <a:gd name="T10" fmla="*/ 17 w 198"/>
              <a:gd name="T11" fmla="*/ 0 h 149"/>
              <a:gd name="T12" fmla="*/ 181 w 198"/>
              <a:gd name="T13" fmla="*/ 0 h 149"/>
              <a:gd name="T14" fmla="*/ 197 w 198"/>
              <a:gd name="T15" fmla="*/ 16 h 149"/>
              <a:gd name="T16" fmla="*/ 197 w 198"/>
              <a:gd name="T17" fmla="*/ 123 h 149"/>
              <a:gd name="T18" fmla="*/ 181 w 198"/>
              <a:gd name="T19" fmla="*/ 148 h 149"/>
              <a:gd name="T20" fmla="*/ 41 w 198"/>
              <a:gd name="T21" fmla="*/ 107 h 149"/>
              <a:gd name="T22" fmla="*/ 41 w 198"/>
              <a:gd name="T23" fmla="*/ 107 h 149"/>
              <a:gd name="T24" fmla="*/ 156 w 198"/>
              <a:gd name="T25" fmla="*/ 107 h 149"/>
              <a:gd name="T26" fmla="*/ 156 w 198"/>
              <a:gd name="T27" fmla="*/ 41 h 149"/>
              <a:gd name="T28" fmla="*/ 41 w 198"/>
              <a:gd name="T29" fmla="*/ 41 h 149"/>
              <a:gd name="T30" fmla="*/ 41 w 198"/>
              <a:gd name="T31" fmla="*/ 10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49">
                <a:moveTo>
                  <a:pt x="181" y="148"/>
                </a:moveTo>
                <a:lnTo>
                  <a:pt x="181" y="148"/>
                </a:lnTo>
                <a:cubicBezTo>
                  <a:pt x="17" y="148"/>
                  <a:pt x="17" y="148"/>
                  <a:pt x="17" y="148"/>
                </a:cubicBezTo>
                <a:cubicBezTo>
                  <a:pt x="8" y="148"/>
                  <a:pt x="0" y="139"/>
                  <a:pt x="0" y="1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9" y="0"/>
                  <a:pt x="197" y="8"/>
                  <a:pt x="197" y="16"/>
                </a:cubicBezTo>
                <a:cubicBezTo>
                  <a:pt x="197" y="123"/>
                  <a:pt x="197" y="123"/>
                  <a:pt x="197" y="123"/>
                </a:cubicBezTo>
                <a:cubicBezTo>
                  <a:pt x="197" y="139"/>
                  <a:pt x="189" y="148"/>
                  <a:pt x="181" y="148"/>
                </a:cubicBezTo>
                <a:close/>
                <a:moveTo>
                  <a:pt x="41" y="107"/>
                </a:moveTo>
                <a:lnTo>
                  <a:pt x="41" y="107"/>
                </a:lnTo>
                <a:cubicBezTo>
                  <a:pt x="156" y="107"/>
                  <a:pt x="156" y="107"/>
                  <a:pt x="156" y="107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49" name="Freeform 364">
            <a:extLst>
              <a:ext uri="{FF2B5EF4-FFF2-40B4-BE49-F238E27FC236}">
                <a16:creationId xmlns:a16="http://schemas.microsoft.com/office/drawing/2014/main" id="{8753D68B-9DE3-F246-B0C7-F1F7409D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286" y="5167188"/>
            <a:ext cx="720162" cy="210235"/>
          </a:xfrm>
          <a:custGeom>
            <a:avLst/>
            <a:gdLst>
              <a:gd name="T0" fmla="*/ 25 w 708"/>
              <a:gd name="T1" fmla="*/ 205 h 206"/>
              <a:gd name="T2" fmla="*/ 25 w 708"/>
              <a:gd name="T3" fmla="*/ 205 h 206"/>
              <a:gd name="T4" fmla="*/ 0 w 708"/>
              <a:gd name="T5" fmla="*/ 189 h 206"/>
              <a:gd name="T6" fmla="*/ 16 w 708"/>
              <a:gd name="T7" fmla="*/ 164 h 206"/>
              <a:gd name="T8" fmla="*/ 625 w 708"/>
              <a:gd name="T9" fmla="*/ 0 h 206"/>
              <a:gd name="T10" fmla="*/ 666 w 708"/>
              <a:gd name="T11" fmla="*/ 25 h 206"/>
              <a:gd name="T12" fmla="*/ 707 w 708"/>
              <a:gd name="T13" fmla="*/ 181 h 206"/>
              <a:gd name="T14" fmla="*/ 691 w 708"/>
              <a:gd name="T15" fmla="*/ 205 h 206"/>
              <a:gd name="T16" fmla="*/ 666 w 708"/>
              <a:gd name="T17" fmla="*/ 189 h 206"/>
              <a:gd name="T18" fmla="*/ 625 w 708"/>
              <a:gd name="T19" fmla="*/ 49 h 206"/>
              <a:gd name="T20" fmla="*/ 25 w 708"/>
              <a:gd name="T21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8" h="206">
                <a:moveTo>
                  <a:pt x="25" y="205"/>
                </a:moveTo>
                <a:lnTo>
                  <a:pt x="25" y="205"/>
                </a:lnTo>
                <a:cubicBezTo>
                  <a:pt x="16" y="205"/>
                  <a:pt x="8" y="205"/>
                  <a:pt x="0" y="189"/>
                </a:cubicBezTo>
                <a:cubicBezTo>
                  <a:pt x="0" y="181"/>
                  <a:pt x="8" y="173"/>
                  <a:pt x="16" y="164"/>
                </a:cubicBezTo>
                <a:cubicBezTo>
                  <a:pt x="625" y="0"/>
                  <a:pt x="625" y="0"/>
                  <a:pt x="625" y="0"/>
                </a:cubicBezTo>
                <a:cubicBezTo>
                  <a:pt x="641" y="0"/>
                  <a:pt x="658" y="8"/>
                  <a:pt x="666" y="25"/>
                </a:cubicBezTo>
                <a:cubicBezTo>
                  <a:pt x="707" y="181"/>
                  <a:pt x="707" y="181"/>
                  <a:pt x="707" y="181"/>
                </a:cubicBezTo>
                <a:cubicBezTo>
                  <a:pt x="707" y="189"/>
                  <a:pt x="707" y="205"/>
                  <a:pt x="691" y="205"/>
                </a:cubicBezTo>
                <a:cubicBezTo>
                  <a:pt x="682" y="205"/>
                  <a:pt x="666" y="197"/>
                  <a:pt x="666" y="18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25" y="205"/>
                  <a:pt x="25" y="205"/>
                  <a:pt x="25" y="2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0" name="Freeform 365">
            <a:extLst>
              <a:ext uri="{FF2B5EF4-FFF2-40B4-BE49-F238E27FC236}">
                <a16:creationId xmlns:a16="http://schemas.microsoft.com/office/drawing/2014/main" id="{DD35984D-2ACE-C84D-A169-D223FC36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507" y="5270069"/>
            <a:ext cx="344426" cy="107353"/>
          </a:xfrm>
          <a:custGeom>
            <a:avLst/>
            <a:gdLst>
              <a:gd name="T0" fmla="*/ 24 w 338"/>
              <a:gd name="T1" fmla="*/ 106 h 107"/>
              <a:gd name="T2" fmla="*/ 24 w 338"/>
              <a:gd name="T3" fmla="*/ 106 h 107"/>
              <a:gd name="T4" fmla="*/ 0 w 338"/>
              <a:gd name="T5" fmla="*/ 90 h 107"/>
              <a:gd name="T6" fmla="*/ 16 w 338"/>
              <a:gd name="T7" fmla="*/ 65 h 107"/>
              <a:gd name="T8" fmla="*/ 255 w 338"/>
              <a:gd name="T9" fmla="*/ 8 h 107"/>
              <a:gd name="T10" fmla="*/ 271 w 338"/>
              <a:gd name="T11" fmla="*/ 8 h 107"/>
              <a:gd name="T12" fmla="*/ 279 w 338"/>
              <a:gd name="T13" fmla="*/ 16 h 107"/>
              <a:gd name="T14" fmla="*/ 304 w 338"/>
              <a:gd name="T15" fmla="*/ 33 h 107"/>
              <a:gd name="T16" fmla="*/ 329 w 338"/>
              <a:gd name="T17" fmla="*/ 49 h 107"/>
              <a:gd name="T18" fmla="*/ 337 w 338"/>
              <a:gd name="T19" fmla="*/ 82 h 107"/>
              <a:gd name="T20" fmla="*/ 320 w 338"/>
              <a:gd name="T21" fmla="*/ 106 h 107"/>
              <a:gd name="T22" fmla="*/ 296 w 338"/>
              <a:gd name="T23" fmla="*/ 90 h 107"/>
              <a:gd name="T24" fmla="*/ 296 w 338"/>
              <a:gd name="T25" fmla="*/ 74 h 107"/>
              <a:gd name="T26" fmla="*/ 247 w 338"/>
              <a:gd name="T27" fmla="*/ 49 h 107"/>
              <a:gd name="T28" fmla="*/ 24 w 338"/>
              <a:gd name="T29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107">
                <a:moveTo>
                  <a:pt x="24" y="106"/>
                </a:moveTo>
                <a:lnTo>
                  <a:pt x="24" y="106"/>
                </a:lnTo>
                <a:cubicBezTo>
                  <a:pt x="16" y="106"/>
                  <a:pt x="8" y="106"/>
                  <a:pt x="0" y="90"/>
                </a:cubicBezTo>
                <a:cubicBezTo>
                  <a:pt x="0" y="82"/>
                  <a:pt x="8" y="74"/>
                  <a:pt x="16" y="65"/>
                </a:cubicBezTo>
                <a:cubicBezTo>
                  <a:pt x="255" y="8"/>
                  <a:pt x="255" y="8"/>
                  <a:pt x="255" y="8"/>
                </a:cubicBezTo>
                <a:cubicBezTo>
                  <a:pt x="263" y="0"/>
                  <a:pt x="263" y="0"/>
                  <a:pt x="271" y="8"/>
                </a:cubicBezTo>
                <a:lnTo>
                  <a:pt x="279" y="16"/>
                </a:lnTo>
                <a:cubicBezTo>
                  <a:pt x="279" y="33"/>
                  <a:pt x="296" y="33"/>
                  <a:pt x="304" y="33"/>
                </a:cubicBezTo>
                <a:cubicBezTo>
                  <a:pt x="312" y="33"/>
                  <a:pt x="329" y="33"/>
                  <a:pt x="329" y="49"/>
                </a:cubicBezTo>
                <a:cubicBezTo>
                  <a:pt x="337" y="82"/>
                  <a:pt x="337" y="82"/>
                  <a:pt x="337" y="82"/>
                </a:cubicBezTo>
                <a:cubicBezTo>
                  <a:pt x="337" y="90"/>
                  <a:pt x="337" y="106"/>
                  <a:pt x="320" y="106"/>
                </a:cubicBezTo>
                <a:cubicBezTo>
                  <a:pt x="312" y="106"/>
                  <a:pt x="296" y="98"/>
                  <a:pt x="296" y="90"/>
                </a:cubicBezTo>
                <a:cubicBezTo>
                  <a:pt x="296" y="74"/>
                  <a:pt x="296" y="74"/>
                  <a:pt x="296" y="74"/>
                </a:cubicBezTo>
                <a:cubicBezTo>
                  <a:pt x="271" y="74"/>
                  <a:pt x="255" y="65"/>
                  <a:pt x="247" y="49"/>
                </a:cubicBezTo>
                <a:cubicBezTo>
                  <a:pt x="24" y="106"/>
                  <a:pt x="24" y="106"/>
                  <a:pt x="24" y="1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1" name="Freeform 366">
            <a:extLst>
              <a:ext uri="{FF2B5EF4-FFF2-40B4-BE49-F238E27FC236}">
                <a16:creationId xmlns:a16="http://schemas.microsoft.com/office/drawing/2014/main" id="{3D8FF8AE-C819-DC4A-9568-1D6167BE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232" y="5395315"/>
            <a:ext cx="4474" cy="44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2" name="Freeform 367">
            <a:extLst>
              <a:ext uri="{FF2B5EF4-FFF2-40B4-BE49-F238E27FC236}">
                <a16:creationId xmlns:a16="http://schemas.microsoft.com/office/drawing/2014/main" id="{CF732A83-E766-354A-88CF-B45A8A2C8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232" y="5395315"/>
            <a:ext cx="4474" cy="44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3" name="Freeform 368">
            <a:extLst>
              <a:ext uri="{FF2B5EF4-FFF2-40B4-BE49-F238E27FC236}">
                <a16:creationId xmlns:a16="http://schemas.microsoft.com/office/drawing/2014/main" id="{8AF401CC-4431-004A-B55F-A24EB5F6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297" y="5395315"/>
            <a:ext cx="4474" cy="44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4" name="Freeform 369">
            <a:extLst>
              <a:ext uri="{FF2B5EF4-FFF2-40B4-BE49-F238E27FC236}">
                <a16:creationId xmlns:a16="http://schemas.microsoft.com/office/drawing/2014/main" id="{A9923541-03F3-7246-B7BD-6FEC5C19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297" y="5395315"/>
            <a:ext cx="4474" cy="447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5" name="Freeform 370">
            <a:extLst>
              <a:ext uri="{FF2B5EF4-FFF2-40B4-BE49-F238E27FC236}">
                <a16:creationId xmlns:a16="http://schemas.microsoft.com/office/drawing/2014/main" id="{0A64921B-4FF4-A247-8AE9-EB98A9F5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078" y="8696424"/>
            <a:ext cx="474143" cy="174447"/>
          </a:xfrm>
          <a:custGeom>
            <a:avLst/>
            <a:gdLst>
              <a:gd name="T0" fmla="*/ 230 w 469"/>
              <a:gd name="T1" fmla="*/ 172 h 173"/>
              <a:gd name="T2" fmla="*/ 230 w 469"/>
              <a:gd name="T3" fmla="*/ 172 h 173"/>
              <a:gd name="T4" fmla="*/ 82 w 469"/>
              <a:gd name="T5" fmla="*/ 156 h 173"/>
              <a:gd name="T6" fmla="*/ 24 w 469"/>
              <a:gd name="T7" fmla="*/ 139 h 173"/>
              <a:gd name="T8" fmla="*/ 0 w 469"/>
              <a:gd name="T9" fmla="*/ 107 h 173"/>
              <a:gd name="T10" fmla="*/ 0 w 469"/>
              <a:gd name="T11" fmla="*/ 16 h 173"/>
              <a:gd name="T12" fmla="*/ 16 w 469"/>
              <a:gd name="T13" fmla="*/ 0 h 173"/>
              <a:gd name="T14" fmla="*/ 16 w 469"/>
              <a:gd name="T15" fmla="*/ 0 h 173"/>
              <a:gd name="T16" fmla="*/ 41 w 469"/>
              <a:gd name="T17" fmla="*/ 16 h 173"/>
              <a:gd name="T18" fmla="*/ 98 w 469"/>
              <a:gd name="T19" fmla="*/ 33 h 173"/>
              <a:gd name="T20" fmla="*/ 222 w 469"/>
              <a:gd name="T21" fmla="*/ 41 h 173"/>
              <a:gd name="T22" fmla="*/ 246 w 469"/>
              <a:gd name="T23" fmla="*/ 41 h 173"/>
              <a:gd name="T24" fmla="*/ 370 w 469"/>
              <a:gd name="T25" fmla="*/ 33 h 173"/>
              <a:gd name="T26" fmla="*/ 427 w 469"/>
              <a:gd name="T27" fmla="*/ 16 h 173"/>
              <a:gd name="T28" fmla="*/ 444 w 469"/>
              <a:gd name="T29" fmla="*/ 0 h 173"/>
              <a:gd name="T30" fmla="*/ 444 w 469"/>
              <a:gd name="T31" fmla="*/ 0 h 173"/>
              <a:gd name="T32" fmla="*/ 468 w 469"/>
              <a:gd name="T33" fmla="*/ 16 h 173"/>
              <a:gd name="T34" fmla="*/ 468 w 469"/>
              <a:gd name="T35" fmla="*/ 16 h 173"/>
              <a:gd name="T36" fmla="*/ 468 w 469"/>
              <a:gd name="T37" fmla="*/ 16 h 173"/>
              <a:gd name="T38" fmla="*/ 468 w 469"/>
              <a:gd name="T39" fmla="*/ 16 h 173"/>
              <a:gd name="T40" fmla="*/ 468 w 469"/>
              <a:gd name="T41" fmla="*/ 107 h 173"/>
              <a:gd name="T42" fmla="*/ 386 w 469"/>
              <a:gd name="T43" fmla="*/ 156 h 173"/>
              <a:gd name="T44" fmla="*/ 230 w 469"/>
              <a:gd name="T45" fmla="*/ 172 h 173"/>
              <a:gd name="T46" fmla="*/ 41 w 469"/>
              <a:gd name="T47" fmla="*/ 98 h 173"/>
              <a:gd name="T48" fmla="*/ 41 w 469"/>
              <a:gd name="T49" fmla="*/ 98 h 173"/>
              <a:gd name="T50" fmla="*/ 98 w 469"/>
              <a:gd name="T51" fmla="*/ 123 h 173"/>
              <a:gd name="T52" fmla="*/ 230 w 469"/>
              <a:gd name="T53" fmla="*/ 131 h 173"/>
              <a:gd name="T54" fmla="*/ 370 w 469"/>
              <a:gd name="T55" fmla="*/ 123 h 173"/>
              <a:gd name="T56" fmla="*/ 427 w 469"/>
              <a:gd name="T57" fmla="*/ 98 h 173"/>
              <a:gd name="T58" fmla="*/ 427 w 469"/>
              <a:gd name="T59" fmla="*/ 57 h 173"/>
              <a:gd name="T60" fmla="*/ 394 w 469"/>
              <a:gd name="T61" fmla="*/ 65 h 173"/>
              <a:gd name="T62" fmla="*/ 246 w 469"/>
              <a:gd name="T63" fmla="*/ 82 h 173"/>
              <a:gd name="T64" fmla="*/ 213 w 469"/>
              <a:gd name="T65" fmla="*/ 82 h 173"/>
              <a:gd name="T66" fmla="*/ 74 w 469"/>
              <a:gd name="T67" fmla="*/ 65 h 173"/>
              <a:gd name="T68" fmla="*/ 41 w 469"/>
              <a:gd name="T69" fmla="*/ 57 h 173"/>
              <a:gd name="T70" fmla="*/ 41 w 469"/>
              <a:gd name="T71" fmla="*/ 98 h 173"/>
              <a:gd name="T72" fmla="*/ 427 w 469"/>
              <a:gd name="T73" fmla="*/ 107 h 173"/>
              <a:gd name="T74" fmla="*/ 427 w 469"/>
              <a:gd name="T75" fmla="*/ 107 h 173"/>
              <a:gd name="T76" fmla="*/ 41 w 469"/>
              <a:gd name="T77" fmla="*/ 16 h 173"/>
              <a:gd name="T78" fmla="*/ 41 w 469"/>
              <a:gd name="T79" fmla="*/ 1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73">
                <a:moveTo>
                  <a:pt x="230" y="172"/>
                </a:moveTo>
                <a:lnTo>
                  <a:pt x="230" y="172"/>
                </a:lnTo>
                <a:cubicBezTo>
                  <a:pt x="172" y="172"/>
                  <a:pt x="123" y="164"/>
                  <a:pt x="82" y="156"/>
                </a:cubicBezTo>
                <a:cubicBezTo>
                  <a:pt x="57" y="156"/>
                  <a:pt x="41" y="148"/>
                  <a:pt x="24" y="139"/>
                </a:cubicBezTo>
                <a:cubicBezTo>
                  <a:pt x="8" y="131"/>
                  <a:pt x="0" y="123"/>
                  <a:pt x="0" y="10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1" y="8"/>
                  <a:pt x="41" y="16"/>
                </a:cubicBezTo>
                <a:cubicBezTo>
                  <a:pt x="41" y="16"/>
                  <a:pt x="57" y="24"/>
                  <a:pt x="98" y="33"/>
                </a:cubicBezTo>
                <a:cubicBezTo>
                  <a:pt x="131" y="41"/>
                  <a:pt x="172" y="41"/>
                  <a:pt x="222" y="41"/>
                </a:cubicBezTo>
                <a:cubicBezTo>
                  <a:pt x="230" y="41"/>
                  <a:pt x="238" y="41"/>
                  <a:pt x="246" y="41"/>
                </a:cubicBezTo>
                <a:cubicBezTo>
                  <a:pt x="296" y="41"/>
                  <a:pt x="337" y="41"/>
                  <a:pt x="370" y="33"/>
                </a:cubicBezTo>
                <a:cubicBezTo>
                  <a:pt x="411" y="24"/>
                  <a:pt x="419" y="16"/>
                  <a:pt x="427" y="16"/>
                </a:cubicBezTo>
                <a:cubicBezTo>
                  <a:pt x="427" y="8"/>
                  <a:pt x="435" y="0"/>
                  <a:pt x="444" y="0"/>
                </a:cubicBezTo>
                <a:lnTo>
                  <a:pt x="444" y="0"/>
                </a:lnTo>
                <a:cubicBezTo>
                  <a:pt x="460" y="0"/>
                  <a:pt x="468" y="8"/>
                  <a:pt x="468" y="16"/>
                </a:cubicBezTo>
                <a:lnTo>
                  <a:pt x="468" y="16"/>
                </a:lnTo>
                <a:lnTo>
                  <a:pt x="468" y="16"/>
                </a:lnTo>
                <a:lnTo>
                  <a:pt x="468" y="16"/>
                </a:lnTo>
                <a:cubicBezTo>
                  <a:pt x="468" y="107"/>
                  <a:pt x="468" y="107"/>
                  <a:pt x="468" y="107"/>
                </a:cubicBezTo>
                <a:cubicBezTo>
                  <a:pt x="468" y="139"/>
                  <a:pt x="419" y="148"/>
                  <a:pt x="386" y="156"/>
                </a:cubicBezTo>
                <a:cubicBezTo>
                  <a:pt x="345" y="164"/>
                  <a:pt x="288" y="172"/>
                  <a:pt x="230" y="172"/>
                </a:cubicBezTo>
                <a:close/>
                <a:moveTo>
                  <a:pt x="41" y="98"/>
                </a:moveTo>
                <a:lnTo>
                  <a:pt x="41" y="98"/>
                </a:lnTo>
                <a:cubicBezTo>
                  <a:pt x="49" y="107"/>
                  <a:pt x="57" y="115"/>
                  <a:pt x="98" y="123"/>
                </a:cubicBezTo>
                <a:cubicBezTo>
                  <a:pt x="139" y="123"/>
                  <a:pt x="180" y="131"/>
                  <a:pt x="230" y="131"/>
                </a:cubicBezTo>
                <a:cubicBezTo>
                  <a:pt x="279" y="131"/>
                  <a:pt x="329" y="123"/>
                  <a:pt x="370" y="123"/>
                </a:cubicBezTo>
                <a:cubicBezTo>
                  <a:pt x="403" y="115"/>
                  <a:pt x="419" y="107"/>
                  <a:pt x="427" y="98"/>
                </a:cubicBezTo>
                <a:cubicBezTo>
                  <a:pt x="427" y="57"/>
                  <a:pt x="427" y="57"/>
                  <a:pt x="427" y="57"/>
                </a:cubicBezTo>
                <a:cubicBezTo>
                  <a:pt x="419" y="65"/>
                  <a:pt x="403" y="65"/>
                  <a:pt x="394" y="65"/>
                </a:cubicBezTo>
                <a:cubicBezTo>
                  <a:pt x="353" y="74"/>
                  <a:pt x="304" y="82"/>
                  <a:pt x="246" y="82"/>
                </a:cubicBezTo>
                <a:cubicBezTo>
                  <a:pt x="238" y="82"/>
                  <a:pt x="230" y="82"/>
                  <a:pt x="213" y="82"/>
                </a:cubicBezTo>
                <a:cubicBezTo>
                  <a:pt x="164" y="82"/>
                  <a:pt x="115" y="74"/>
                  <a:pt x="74" y="65"/>
                </a:cubicBezTo>
                <a:cubicBezTo>
                  <a:pt x="65" y="65"/>
                  <a:pt x="49" y="65"/>
                  <a:pt x="41" y="57"/>
                </a:cubicBezTo>
                <a:lnTo>
                  <a:pt x="41" y="98"/>
                </a:lnTo>
                <a:close/>
                <a:moveTo>
                  <a:pt x="427" y="107"/>
                </a:moveTo>
                <a:lnTo>
                  <a:pt x="427" y="107"/>
                </a:lnTo>
                <a:close/>
                <a:moveTo>
                  <a:pt x="41" y="16"/>
                </a:moveTo>
                <a:lnTo>
                  <a:pt x="41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6" name="Freeform 371">
            <a:extLst>
              <a:ext uri="{FF2B5EF4-FFF2-40B4-BE49-F238E27FC236}">
                <a16:creationId xmlns:a16="http://schemas.microsoft.com/office/drawing/2014/main" id="{FE31BFCD-8F14-8340-A422-FA21F887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078" y="8785885"/>
            <a:ext cx="474143" cy="174447"/>
          </a:xfrm>
          <a:custGeom>
            <a:avLst/>
            <a:gdLst>
              <a:gd name="T0" fmla="*/ 230 w 469"/>
              <a:gd name="T1" fmla="*/ 173 h 174"/>
              <a:gd name="T2" fmla="*/ 230 w 469"/>
              <a:gd name="T3" fmla="*/ 173 h 174"/>
              <a:gd name="T4" fmla="*/ 82 w 469"/>
              <a:gd name="T5" fmla="*/ 156 h 174"/>
              <a:gd name="T6" fmla="*/ 24 w 469"/>
              <a:gd name="T7" fmla="*/ 140 h 174"/>
              <a:gd name="T8" fmla="*/ 0 w 469"/>
              <a:gd name="T9" fmla="*/ 107 h 174"/>
              <a:gd name="T10" fmla="*/ 0 w 469"/>
              <a:gd name="T11" fmla="*/ 17 h 174"/>
              <a:gd name="T12" fmla="*/ 16 w 469"/>
              <a:gd name="T13" fmla="*/ 0 h 174"/>
              <a:gd name="T14" fmla="*/ 16 w 469"/>
              <a:gd name="T15" fmla="*/ 0 h 174"/>
              <a:gd name="T16" fmla="*/ 41 w 469"/>
              <a:gd name="T17" fmla="*/ 8 h 174"/>
              <a:gd name="T18" fmla="*/ 98 w 469"/>
              <a:gd name="T19" fmla="*/ 33 h 174"/>
              <a:gd name="T20" fmla="*/ 222 w 469"/>
              <a:gd name="T21" fmla="*/ 41 h 174"/>
              <a:gd name="T22" fmla="*/ 246 w 469"/>
              <a:gd name="T23" fmla="*/ 41 h 174"/>
              <a:gd name="T24" fmla="*/ 370 w 469"/>
              <a:gd name="T25" fmla="*/ 33 h 174"/>
              <a:gd name="T26" fmla="*/ 427 w 469"/>
              <a:gd name="T27" fmla="*/ 8 h 174"/>
              <a:gd name="T28" fmla="*/ 444 w 469"/>
              <a:gd name="T29" fmla="*/ 0 h 174"/>
              <a:gd name="T30" fmla="*/ 444 w 469"/>
              <a:gd name="T31" fmla="*/ 0 h 174"/>
              <a:gd name="T32" fmla="*/ 468 w 469"/>
              <a:gd name="T33" fmla="*/ 17 h 174"/>
              <a:gd name="T34" fmla="*/ 468 w 469"/>
              <a:gd name="T35" fmla="*/ 17 h 174"/>
              <a:gd name="T36" fmla="*/ 468 w 469"/>
              <a:gd name="T37" fmla="*/ 17 h 174"/>
              <a:gd name="T38" fmla="*/ 468 w 469"/>
              <a:gd name="T39" fmla="*/ 17 h 174"/>
              <a:gd name="T40" fmla="*/ 468 w 469"/>
              <a:gd name="T41" fmla="*/ 107 h 174"/>
              <a:gd name="T42" fmla="*/ 386 w 469"/>
              <a:gd name="T43" fmla="*/ 156 h 174"/>
              <a:gd name="T44" fmla="*/ 230 w 469"/>
              <a:gd name="T45" fmla="*/ 173 h 174"/>
              <a:gd name="T46" fmla="*/ 41 w 469"/>
              <a:gd name="T47" fmla="*/ 99 h 174"/>
              <a:gd name="T48" fmla="*/ 41 w 469"/>
              <a:gd name="T49" fmla="*/ 99 h 174"/>
              <a:gd name="T50" fmla="*/ 98 w 469"/>
              <a:gd name="T51" fmla="*/ 115 h 174"/>
              <a:gd name="T52" fmla="*/ 230 w 469"/>
              <a:gd name="T53" fmla="*/ 132 h 174"/>
              <a:gd name="T54" fmla="*/ 370 w 469"/>
              <a:gd name="T55" fmla="*/ 115 h 174"/>
              <a:gd name="T56" fmla="*/ 427 w 469"/>
              <a:gd name="T57" fmla="*/ 99 h 174"/>
              <a:gd name="T58" fmla="*/ 427 w 469"/>
              <a:gd name="T59" fmla="*/ 58 h 174"/>
              <a:gd name="T60" fmla="*/ 394 w 469"/>
              <a:gd name="T61" fmla="*/ 66 h 174"/>
              <a:gd name="T62" fmla="*/ 246 w 469"/>
              <a:gd name="T63" fmla="*/ 82 h 174"/>
              <a:gd name="T64" fmla="*/ 213 w 469"/>
              <a:gd name="T65" fmla="*/ 82 h 174"/>
              <a:gd name="T66" fmla="*/ 74 w 469"/>
              <a:gd name="T67" fmla="*/ 66 h 174"/>
              <a:gd name="T68" fmla="*/ 41 w 469"/>
              <a:gd name="T69" fmla="*/ 58 h 174"/>
              <a:gd name="T70" fmla="*/ 41 w 469"/>
              <a:gd name="T71" fmla="*/ 99 h 174"/>
              <a:gd name="T72" fmla="*/ 427 w 469"/>
              <a:gd name="T73" fmla="*/ 107 h 174"/>
              <a:gd name="T74" fmla="*/ 427 w 469"/>
              <a:gd name="T75" fmla="*/ 107 h 174"/>
              <a:gd name="T76" fmla="*/ 41 w 469"/>
              <a:gd name="T77" fmla="*/ 17 h 174"/>
              <a:gd name="T78" fmla="*/ 41 w 469"/>
              <a:gd name="T79" fmla="*/ 1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74">
                <a:moveTo>
                  <a:pt x="230" y="173"/>
                </a:moveTo>
                <a:lnTo>
                  <a:pt x="230" y="173"/>
                </a:lnTo>
                <a:cubicBezTo>
                  <a:pt x="172" y="173"/>
                  <a:pt x="123" y="165"/>
                  <a:pt x="82" y="156"/>
                </a:cubicBezTo>
                <a:cubicBezTo>
                  <a:pt x="57" y="156"/>
                  <a:pt x="41" y="148"/>
                  <a:pt x="24" y="140"/>
                </a:cubicBezTo>
                <a:cubicBezTo>
                  <a:pt x="8" y="132"/>
                  <a:pt x="0" y="123"/>
                  <a:pt x="0" y="10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1" y="0"/>
                  <a:pt x="41" y="8"/>
                </a:cubicBezTo>
                <a:cubicBezTo>
                  <a:pt x="41" y="17"/>
                  <a:pt x="57" y="25"/>
                  <a:pt x="98" y="33"/>
                </a:cubicBezTo>
                <a:cubicBezTo>
                  <a:pt x="131" y="33"/>
                  <a:pt x="172" y="41"/>
                  <a:pt x="222" y="41"/>
                </a:cubicBezTo>
                <a:cubicBezTo>
                  <a:pt x="230" y="41"/>
                  <a:pt x="238" y="41"/>
                  <a:pt x="246" y="41"/>
                </a:cubicBezTo>
                <a:cubicBezTo>
                  <a:pt x="296" y="41"/>
                  <a:pt x="337" y="33"/>
                  <a:pt x="370" y="33"/>
                </a:cubicBezTo>
                <a:cubicBezTo>
                  <a:pt x="411" y="25"/>
                  <a:pt x="419" y="17"/>
                  <a:pt x="427" y="8"/>
                </a:cubicBezTo>
                <a:cubicBezTo>
                  <a:pt x="427" y="0"/>
                  <a:pt x="435" y="0"/>
                  <a:pt x="444" y="0"/>
                </a:cubicBezTo>
                <a:lnTo>
                  <a:pt x="444" y="0"/>
                </a:lnTo>
                <a:cubicBezTo>
                  <a:pt x="460" y="0"/>
                  <a:pt x="468" y="8"/>
                  <a:pt x="468" y="17"/>
                </a:cubicBezTo>
                <a:lnTo>
                  <a:pt x="468" y="17"/>
                </a:lnTo>
                <a:lnTo>
                  <a:pt x="468" y="17"/>
                </a:lnTo>
                <a:lnTo>
                  <a:pt x="468" y="17"/>
                </a:lnTo>
                <a:cubicBezTo>
                  <a:pt x="468" y="107"/>
                  <a:pt x="468" y="107"/>
                  <a:pt x="468" y="107"/>
                </a:cubicBezTo>
                <a:cubicBezTo>
                  <a:pt x="468" y="140"/>
                  <a:pt x="419" y="148"/>
                  <a:pt x="386" y="156"/>
                </a:cubicBezTo>
                <a:cubicBezTo>
                  <a:pt x="345" y="165"/>
                  <a:pt x="288" y="173"/>
                  <a:pt x="230" y="173"/>
                </a:cubicBezTo>
                <a:close/>
                <a:moveTo>
                  <a:pt x="41" y="99"/>
                </a:moveTo>
                <a:lnTo>
                  <a:pt x="41" y="99"/>
                </a:lnTo>
                <a:cubicBezTo>
                  <a:pt x="49" y="107"/>
                  <a:pt x="57" y="115"/>
                  <a:pt x="98" y="115"/>
                </a:cubicBezTo>
                <a:cubicBezTo>
                  <a:pt x="139" y="123"/>
                  <a:pt x="180" y="132"/>
                  <a:pt x="230" y="132"/>
                </a:cubicBezTo>
                <a:cubicBezTo>
                  <a:pt x="279" y="132"/>
                  <a:pt x="329" y="123"/>
                  <a:pt x="370" y="115"/>
                </a:cubicBezTo>
                <a:cubicBezTo>
                  <a:pt x="403" y="115"/>
                  <a:pt x="419" y="107"/>
                  <a:pt x="427" y="99"/>
                </a:cubicBezTo>
                <a:cubicBezTo>
                  <a:pt x="427" y="58"/>
                  <a:pt x="427" y="58"/>
                  <a:pt x="427" y="58"/>
                </a:cubicBezTo>
                <a:cubicBezTo>
                  <a:pt x="419" y="66"/>
                  <a:pt x="403" y="66"/>
                  <a:pt x="394" y="66"/>
                </a:cubicBezTo>
                <a:cubicBezTo>
                  <a:pt x="353" y="74"/>
                  <a:pt x="304" y="82"/>
                  <a:pt x="246" y="82"/>
                </a:cubicBezTo>
                <a:cubicBezTo>
                  <a:pt x="238" y="82"/>
                  <a:pt x="230" y="82"/>
                  <a:pt x="213" y="82"/>
                </a:cubicBezTo>
                <a:cubicBezTo>
                  <a:pt x="164" y="82"/>
                  <a:pt x="115" y="74"/>
                  <a:pt x="74" y="66"/>
                </a:cubicBezTo>
                <a:cubicBezTo>
                  <a:pt x="65" y="66"/>
                  <a:pt x="49" y="66"/>
                  <a:pt x="41" y="58"/>
                </a:cubicBezTo>
                <a:lnTo>
                  <a:pt x="41" y="99"/>
                </a:lnTo>
                <a:close/>
                <a:moveTo>
                  <a:pt x="427" y="107"/>
                </a:moveTo>
                <a:lnTo>
                  <a:pt x="427" y="107"/>
                </a:lnTo>
                <a:close/>
                <a:moveTo>
                  <a:pt x="41" y="17"/>
                </a:moveTo>
                <a:lnTo>
                  <a:pt x="4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7" name="Freeform 372">
            <a:extLst>
              <a:ext uri="{FF2B5EF4-FFF2-40B4-BE49-F238E27FC236}">
                <a16:creationId xmlns:a16="http://schemas.microsoft.com/office/drawing/2014/main" id="{F646A89E-A03F-B742-9AA9-17BA5816B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078" y="8870872"/>
            <a:ext cx="474143" cy="174450"/>
          </a:xfrm>
          <a:custGeom>
            <a:avLst/>
            <a:gdLst>
              <a:gd name="T0" fmla="*/ 230 w 469"/>
              <a:gd name="T1" fmla="*/ 173 h 174"/>
              <a:gd name="T2" fmla="*/ 230 w 469"/>
              <a:gd name="T3" fmla="*/ 173 h 174"/>
              <a:gd name="T4" fmla="*/ 82 w 469"/>
              <a:gd name="T5" fmla="*/ 165 h 174"/>
              <a:gd name="T6" fmla="*/ 24 w 469"/>
              <a:gd name="T7" fmla="*/ 148 h 174"/>
              <a:gd name="T8" fmla="*/ 0 w 469"/>
              <a:gd name="T9" fmla="*/ 116 h 174"/>
              <a:gd name="T10" fmla="*/ 0 w 469"/>
              <a:gd name="T11" fmla="*/ 25 h 174"/>
              <a:gd name="T12" fmla="*/ 16 w 469"/>
              <a:gd name="T13" fmla="*/ 0 h 174"/>
              <a:gd name="T14" fmla="*/ 16 w 469"/>
              <a:gd name="T15" fmla="*/ 0 h 174"/>
              <a:gd name="T16" fmla="*/ 41 w 469"/>
              <a:gd name="T17" fmla="*/ 17 h 174"/>
              <a:gd name="T18" fmla="*/ 98 w 469"/>
              <a:gd name="T19" fmla="*/ 33 h 174"/>
              <a:gd name="T20" fmla="*/ 222 w 469"/>
              <a:gd name="T21" fmla="*/ 50 h 174"/>
              <a:gd name="T22" fmla="*/ 246 w 469"/>
              <a:gd name="T23" fmla="*/ 50 h 174"/>
              <a:gd name="T24" fmla="*/ 370 w 469"/>
              <a:gd name="T25" fmla="*/ 33 h 174"/>
              <a:gd name="T26" fmla="*/ 427 w 469"/>
              <a:gd name="T27" fmla="*/ 17 h 174"/>
              <a:gd name="T28" fmla="*/ 444 w 469"/>
              <a:gd name="T29" fmla="*/ 0 h 174"/>
              <a:gd name="T30" fmla="*/ 444 w 469"/>
              <a:gd name="T31" fmla="*/ 0 h 174"/>
              <a:gd name="T32" fmla="*/ 468 w 469"/>
              <a:gd name="T33" fmla="*/ 25 h 174"/>
              <a:gd name="T34" fmla="*/ 468 w 469"/>
              <a:gd name="T35" fmla="*/ 25 h 174"/>
              <a:gd name="T36" fmla="*/ 468 w 469"/>
              <a:gd name="T37" fmla="*/ 25 h 174"/>
              <a:gd name="T38" fmla="*/ 468 w 469"/>
              <a:gd name="T39" fmla="*/ 25 h 174"/>
              <a:gd name="T40" fmla="*/ 468 w 469"/>
              <a:gd name="T41" fmla="*/ 116 h 174"/>
              <a:gd name="T42" fmla="*/ 386 w 469"/>
              <a:gd name="T43" fmla="*/ 165 h 174"/>
              <a:gd name="T44" fmla="*/ 230 w 469"/>
              <a:gd name="T45" fmla="*/ 173 h 174"/>
              <a:gd name="T46" fmla="*/ 41 w 469"/>
              <a:gd name="T47" fmla="*/ 107 h 174"/>
              <a:gd name="T48" fmla="*/ 41 w 469"/>
              <a:gd name="T49" fmla="*/ 107 h 174"/>
              <a:gd name="T50" fmla="*/ 98 w 469"/>
              <a:gd name="T51" fmla="*/ 124 h 174"/>
              <a:gd name="T52" fmla="*/ 230 w 469"/>
              <a:gd name="T53" fmla="*/ 132 h 174"/>
              <a:gd name="T54" fmla="*/ 370 w 469"/>
              <a:gd name="T55" fmla="*/ 124 h 174"/>
              <a:gd name="T56" fmla="*/ 427 w 469"/>
              <a:gd name="T57" fmla="*/ 107 h 174"/>
              <a:gd name="T58" fmla="*/ 427 w 469"/>
              <a:gd name="T59" fmla="*/ 66 h 174"/>
              <a:gd name="T60" fmla="*/ 394 w 469"/>
              <a:gd name="T61" fmla="*/ 74 h 174"/>
              <a:gd name="T62" fmla="*/ 246 w 469"/>
              <a:gd name="T63" fmla="*/ 91 h 174"/>
              <a:gd name="T64" fmla="*/ 213 w 469"/>
              <a:gd name="T65" fmla="*/ 91 h 174"/>
              <a:gd name="T66" fmla="*/ 74 w 469"/>
              <a:gd name="T67" fmla="*/ 74 h 174"/>
              <a:gd name="T68" fmla="*/ 41 w 469"/>
              <a:gd name="T69" fmla="*/ 66 h 174"/>
              <a:gd name="T70" fmla="*/ 41 w 469"/>
              <a:gd name="T71" fmla="*/ 107 h 174"/>
              <a:gd name="T72" fmla="*/ 427 w 469"/>
              <a:gd name="T73" fmla="*/ 116 h 174"/>
              <a:gd name="T74" fmla="*/ 427 w 469"/>
              <a:gd name="T75" fmla="*/ 116 h 174"/>
              <a:gd name="T76" fmla="*/ 41 w 469"/>
              <a:gd name="T77" fmla="*/ 25 h 174"/>
              <a:gd name="T78" fmla="*/ 41 w 469"/>
              <a:gd name="T79" fmla="*/ 2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74">
                <a:moveTo>
                  <a:pt x="230" y="173"/>
                </a:moveTo>
                <a:lnTo>
                  <a:pt x="230" y="173"/>
                </a:lnTo>
                <a:cubicBezTo>
                  <a:pt x="172" y="173"/>
                  <a:pt x="123" y="173"/>
                  <a:pt x="82" y="165"/>
                </a:cubicBezTo>
                <a:cubicBezTo>
                  <a:pt x="57" y="157"/>
                  <a:pt x="41" y="157"/>
                  <a:pt x="24" y="148"/>
                </a:cubicBezTo>
                <a:cubicBezTo>
                  <a:pt x="8" y="140"/>
                  <a:pt x="0" y="124"/>
                  <a:pt x="0" y="11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1" y="8"/>
                  <a:pt x="41" y="17"/>
                </a:cubicBezTo>
                <a:cubicBezTo>
                  <a:pt x="41" y="25"/>
                  <a:pt x="57" y="25"/>
                  <a:pt x="98" y="33"/>
                </a:cubicBezTo>
                <a:cubicBezTo>
                  <a:pt x="131" y="41"/>
                  <a:pt x="172" y="50"/>
                  <a:pt x="222" y="50"/>
                </a:cubicBezTo>
                <a:cubicBezTo>
                  <a:pt x="230" y="50"/>
                  <a:pt x="238" y="50"/>
                  <a:pt x="246" y="50"/>
                </a:cubicBezTo>
                <a:cubicBezTo>
                  <a:pt x="296" y="50"/>
                  <a:pt x="337" y="41"/>
                  <a:pt x="370" y="33"/>
                </a:cubicBezTo>
                <a:cubicBezTo>
                  <a:pt x="411" y="25"/>
                  <a:pt x="419" y="25"/>
                  <a:pt x="427" y="17"/>
                </a:cubicBezTo>
                <a:cubicBezTo>
                  <a:pt x="427" y="8"/>
                  <a:pt x="435" y="0"/>
                  <a:pt x="444" y="0"/>
                </a:cubicBezTo>
                <a:lnTo>
                  <a:pt x="444" y="0"/>
                </a:lnTo>
                <a:cubicBezTo>
                  <a:pt x="460" y="0"/>
                  <a:pt x="468" y="8"/>
                  <a:pt x="468" y="25"/>
                </a:cubicBezTo>
                <a:lnTo>
                  <a:pt x="468" y="25"/>
                </a:lnTo>
                <a:lnTo>
                  <a:pt x="468" y="25"/>
                </a:lnTo>
                <a:lnTo>
                  <a:pt x="468" y="25"/>
                </a:lnTo>
                <a:cubicBezTo>
                  <a:pt x="468" y="116"/>
                  <a:pt x="468" y="116"/>
                  <a:pt x="468" y="116"/>
                </a:cubicBezTo>
                <a:cubicBezTo>
                  <a:pt x="468" y="140"/>
                  <a:pt x="419" y="157"/>
                  <a:pt x="386" y="165"/>
                </a:cubicBezTo>
                <a:cubicBezTo>
                  <a:pt x="345" y="173"/>
                  <a:pt x="288" y="173"/>
                  <a:pt x="230" y="173"/>
                </a:cubicBezTo>
                <a:close/>
                <a:moveTo>
                  <a:pt x="41" y="107"/>
                </a:moveTo>
                <a:lnTo>
                  <a:pt x="41" y="107"/>
                </a:lnTo>
                <a:cubicBezTo>
                  <a:pt x="49" y="107"/>
                  <a:pt x="57" y="116"/>
                  <a:pt x="98" y="124"/>
                </a:cubicBezTo>
                <a:cubicBezTo>
                  <a:pt x="139" y="132"/>
                  <a:pt x="180" y="132"/>
                  <a:pt x="230" y="132"/>
                </a:cubicBezTo>
                <a:cubicBezTo>
                  <a:pt x="279" y="132"/>
                  <a:pt x="329" y="132"/>
                  <a:pt x="370" y="124"/>
                </a:cubicBezTo>
                <a:cubicBezTo>
                  <a:pt x="403" y="116"/>
                  <a:pt x="419" y="107"/>
                  <a:pt x="427" y="107"/>
                </a:cubicBezTo>
                <a:cubicBezTo>
                  <a:pt x="427" y="66"/>
                  <a:pt x="427" y="66"/>
                  <a:pt x="427" y="66"/>
                </a:cubicBezTo>
                <a:cubicBezTo>
                  <a:pt x="419" y="66"/>
                  <a:pt x="403" y="74"/>
                  <a:pt x="394" y="74"/>
                </a:cubicBezTo>
                <a:cubicBezTo>
                  <a:pt x="353" y="83"/>
                  <a:pt x="304" y="91"/>
                  <a:pt x="246" y="91"/>
                </a:cubicBezTo>
                <a:cubicBezTo>
                  <a:pt x="238" y="91"/>
                  <a:pt x="230" y="91"/>
                  <a:pt x="213" y="91"/>
                </a:cubicBezTo>
                <a:cubicBezTo>
                  <a:pt x="164" y="91"/>
                  <a:pt x="115" y="83"/>
                  <a:pt x="74" y="74"/>
                </a:cubicBezTo>
                <a:cubicBezTo>
                  <a:pt x="65" y="74"/>
                  <a:pt x="49" y="66"/>
                  <a:pt x="41" y="66"/>
                </a:cubicBezTo>
                <a:lnTo>
                  <a:pt x="41" y="107"/>
                </a:lnTo>
                <a:close/>
                <a:moveTo>
                  <a:pt x="427" y="116"/>
                </a:moveTo>
                <a:lnTo>
                  <a:pt x="427" y="116"/>
                </a:lnTo>
                <a:close/>
                <a:moveTo>
                  <a:pt x="41" y="25"/>
                </a:moveTo>
                <a:lnTo>
                  <a:pt x="4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8" name="Freeform 373">
            <a:extLst>
              <a:ext uri="{FF2B5EF4-FFF2-40B4-BE49-F238E27FC236}">
                <a16:creationId xmlns:a16="http://schemas.microsoft.com/office/drawing/2014/main" id="{F92F2A12-80FD-2C42-BEB3-B994EE6C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078" y="8602489"/>
            <a:ext cx="474143" cy="174450"/>
          </a:xfrm>
          <a:custGeom>
            <a:avLst/>
            <a:gdLst>
              <a:gd name="T0" fmla="*/ 230 w 469"/>
              <a:gd name="T1" fmla="*/ 173 h 174"/>
              <a:gd name="T2" fmla="*/ 230 w 469"/>
              <a:gd name="T3" fmla="*/ 173 h 174"/>
              <a:gd name="T4" fmla="*/ 82 w 469"/>
              <a:gd name="T5" fmla="*/ 165 h 174"/>
              <a:gd name="T6" fmla="*/ 24 w 469"/>
              <a:gd name="T7" fmla="*/ 148 h 174"/>
              <a:gd name="T8" fmla="*/ 0 w 469"/>
              <a:gd name="T9" fmla="*/ 107 h 174"/>
              <a:gd name="T10" fmla="*/ 0 w 469"/>
              <a:gd name="T11" fmla="*/ 25 h 174"/>
              <a:gd name="T12" fmla="*/ 16 w 469"/>
              <a:gd name="T13" fmla="*/ 0 h 174"/>
              <a:gd name="T14" fmla="*/ 16 w 469"/>
              <a:gd name="T15" fmla="*/ 0 h 174"/>
              <a:gd name="T16" fmla="*/ 41 w 469"/>
              <a:gd name="T17" fmla="*/ 16 h 174"/>
              <a:gd name="T18" fmla="*/ 98 w 469"/>
              <a:gd name="T19" fmla="*/ 33 h 174"/>
              <a:gd name="T20" fmla="*/ 222 w 469"/>
              <a:gd name="T21" fmla="*/ 41 h 174"/>
              <a:gd name="T22" fmla="*/ 246 w 469"/>
              <a:gd name="T23" fmla="*/ 41 h 174"/>
              <a:gd name="T24" fmla="*/ 370 w 469"/>
              <a:gd name="T25" fmla="*/ 33 h 174"/>
              <a:gd name="T26" fmla="*/ 427 w 469"/>
              <a:gd name="T27" fmla="*/ 16 h 174"/>
              <a:gd name="T28" fmla="*/ 444 w 469"/>
              <a:gd name="T29" fmla="*/ 0 h 174"/>
              <a:gd name="T30" fmla="*/ 444 w 469"/>
              <a:gd name="T31" fmla="*/ 0 h 174"/>
              <a:gd name="T32" fmla="*/ 468 w 469"/>
              <a:gd name="T33" fmla="*/ 25 h 174"/>
              <a:gd name="T34" fmla="*/ 468 w 469"/>
              <a:gd name="T35" fmla="*/ 25 h 174"/>
              <a:gd name="T36" fmla="*/ 468 w 469"/>
              <a:gd name="T37" fmla="*/ 25 h 174"/>
              <a:gd name="T38" fmla="*/ 468 w 469"/>
              <a:gd name="T39" fmla="*/ 25 h 174"/>
              <a:gd name="T40" fmla="*/ 468 w 469"/>
              <a:gd name="T41" fmla="*/ 107 h 174"/>
              <a:gd name="T42" fmla="*/ 386 w 469"/>
              <a:gd name="T43" fmla="*/ 165 h 174"/>
              <a:gd name="T44" fmla="*/ 230 w 469"/>
              <a:gd name="T45" fmla="*/ 173 h 174"/>
              <a:gd name="T46" fmla="*/ 41 w 469"/>
              <a:gd name="T47" fmla="*/ 107 h 174"/>
              <a:gd name="T48" fmla="*/ 41 w 469"/>
              <a:gd name="T49" fmla="*/ 107 h 174"/>
              <a:gd name="T50" fmla="*/ 98 w 469"/>
              <a:gd name="T51" fmla="*/ 124 h 174"/>
              <a:gd name="T52" fmla="*/ 230 w 469"/>
              <a:gd name="T53" fmla="*/ 132 h 174"/>
              <a:gd name="T54" fmla="*/ 370 w 469"/>
              <a:gd name="T55" fmla="*/ 124 h 174"/>
              <a:gd name="T56" fmla="*/ 427 w 469"/>
              <a:gd name="T57" fmla="*/ 107 h 174"/>
              <a:gd name="T58" fmla="*/ 427 w 469"/>
              <a:gd name="T59" fmla="*/ 66 h 174"/>
              <a:gd name="T60" fmla="*/ 394 w 469"/>
              <a:gd name="T61" fmla="*/ 74 h 174"/>
              <a:gd name="T62" fmla="*/ 246 w 469"/>
              <a:gd name="T63" fmla="*/ 83 h 174"/>
              <a:gd name="T64" fmla="*/ 213 w 469"/>
              <a:gd name="T65" fmla="*/ 83 h 174"/>
              <a:gd name="T66" fmla="*/ 74 w 469"/>
              <a:gd name="T67" fmla="*/ 74 h 174"/>
              <a:gd name="T68" fmla="*/ 41 w 469"/>
              <a:gd name="T69" fmla="*/ 66 h 174"/>
              <a:gd name="T70" fmla="*/ 41 w 469"/>
              <a:gd name="T71" fmla="*/ 107 h 174"/>
              <a:gd name="T72" fmla="*/ 427 w 469"/>
              <a:gd name="T73" fmla="*/ 107 h 174"/>
              <a:gd name="T74" fmla="*/ 427 w 469"/>
              <a:gd name="T75" fmla="*/ 107 h 174"/>
              <a:gd name="T76" fmla="*/ 41 w 469"/>
              <a:gd name="T77" fmla="*/ 25 h 174"/>
              <a:gd name="T78" fmla="*/ 41 w 469"/>
              <a:gd name="T79" fmla="*/ 2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74">
                <a:moveTo>
                  <a:pt x="230" y="173"/>
                </a:moveTo>
                <a:lnTo>
                  <a:pt x="230" y="173"/>
                </a:lnTo>
                <a:cubicBezTo>
                  <a:pt x="172" y="173"/>
                  <a:pt x="123" y="173"/>
                  <a:pt x="82" y="165"/>
                </a:cubicBezTo>
                <a:cubicBezTo>
                  <a:pt x="57" y="156"/>
                  <a:pt x="41" y="148"/>
                  <a:pt x="24" y="148"/>
                </a:cubicBezTo>
                <a:cubicBezTo>
                  <a:pt x="8" y="140"/>
                  <a:pt x="0" y="124"/>
                  <a:pt x="0" y="10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1" y="8"/>
                  <a:pt x="41" y="16"/>
                </a:cubicBezTo>
                <a:cubicBezTo>
                  <a:pt x="41" y="16"/>
                  <a:pt x="57" y="25"/>
                  <a:pt x="98" y="33"/>
                </a:cubicBezTo>
                <a:cubicBezTo>
                  <a:pt x="131" y="41"/>
                  <a:pt x="172" y="41"/>
                  <a:pt x="222" y="41"/>
                </a:cubicBezTo>
                <a:cubicBezTo>
                  <a:pt x="230" y="41"/>
                  <a:pt x="238" y="41"/>
                  <a:pt x="246" y="41"/>
                </a:cubicBezTo>
                <a:cubicBezTo>
                  <a:pt x="296" y="41"/>
                  <a:pt x="337" y="41"/>
                  <a:pt x="370" y="33"/>
                </a:cubicBezTo>
                <a:cubicBezTo>
                  <a:pt x="411" y="25"/>
                  <a:pt x="419" y="16"/>
                  <a:pt x="427" y="16"/>
                </a:cubicBezTo>
                <a:cubicBezTo>
                  <a:pt x="427" y="8"/>
                  <a:pt x="435" y="0"/>
                  <a:pt x="444" y="0"/>
                </a:cubicBezTo>
                <a:lnTo>
                  <a:pt x="444" y="0"/>
                </a:lnTo>
                <a:cubicBezTo>
                  <a:pt x="460" y="0"/>
                  <a:pt x="468" y="8"/>
                  <a:pt x="468" y="25"/>
                </a:cubicBezTo>
                <a:lnTo>
                  <a:pt x="468" y="25"/>
                </a:lnTo>
                <a:lnTo>
                  <a:pt x="468" y="25"/>
                </a:lnTo>
                <a:lnTo>
                  <a:pt x="468" y="25"/>
                </a:lnTo>
                <a:cubicBezTo>
                  <a:pt x="468" y="107"/>
                  <a:pt x="468" y="107"/>
                  <a:pt x="468" y="107"/>
                </a:cubicBezTo>
                <a:cubicBezTo>
                  <a:pt x="468" y="140"/>
                  <a:pt x="419" y="156"/>
                  <a:pt x="386" y="165"/>
                </a:cubicBezTo>
                <a:cubicBezTo>
                  <a:pt x="345" y="173"/>
                  <a:pt x="288" y="173"/>
                  <a:pt x="230" y="173"/>
                </a:cubicBezTo>
                <a:close/>
                <a:moveTo>
                  <a:pt x="41" y="107"/>
                </a:moveTo>
                <a:lnTo>
                  <a:pt x="41" y="107"/>
                </a:lnTo>
                <a:cubicBezTo>
                  <a:pt x="49" y="107"/>
                  <a:pt x="57" y="115"/>
                  <a:pt x="98" y="124"/>
                </a:cubicBezTo>
                <a:cubicBezTo>
                  <a:pt x="139" y="132"/>
                  <a:pt x="180" y="132"/>
                  <a:pt x="230" y="132"/>
                </a:cubicBezTo>
                <a:cubicBezTo>
                  <a:pt x="279" y="132"/>
                  <a:pt x="329" y="132"/>
                  <a:pt x="370" y="124"/>
                </a:cubicBezTo>
                <a:cubicBezTo>
                  <a:pt x="403" y="115"/>
                  <a:pt x="419" y="107"/>
                  <a:pt x="427" y="107"/>
                </a:cubicBezTo>
                <a:cubicBezTo>
                  <a:pt x="427" y="66"/>
                  <a:pt x="427" y="66"/>
                  <a:pt x="427" y="66"/>
                </a:cubicBezTo>
                <a:cubicBezTo>
                  <a:pt x="419" y="66"/>
                  <a:pt x="403" y="66"/>
                  <a:pt x="394" y="74"/>
                </a:cubicBezTo>
                <a:cubicBezTo>
                  <a:pt x="353" y="83"/>
                  <a:pt x="304" y="83"/>
                  <a:pt x="246" y="83"/>
                </a:cubicBezTo>
                <a:cubicBezTo>
                  <a:pt x="238" y="83"/>
                  <a:pt x="230" y="83"/>
                  <a:pt x="213" y="83"/>
                </a:cubicBezTo>
                <a:cubicBezTo>
                  <a:pt x="164" y="83"/>
                  <a:pt x="115" y="83"/>
                  <a:pt x="74" y="74"/>
                </a:cubicBezTo>
                <a:cubicBezTo>
                  <a:pt x="65" y="66"/>
                  <a:pt x="49" y="66"/>
                  <a:pt x="41" y="66"/>
                </a:cubicBezTo>
                <a:lnTo>
                  <a:pt x="41" y="107"/>
                </a:lnTo>
                <a:close/>
                <a:moveTo>
                  <a:pt x="427" y="107"/>
                </a:moveTo>
                <a:lnTo>
                  <a:pt x="427" y="107"/>
                </a:lnTo>
                <a:close/>
                <a:moveTo>
                  <a:pt x="41" y="25"/>
                </a:moveTo>
                <a:lnTo>
                  <a:pt x="4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59" name="Freeform 374">
            <a:extLst>
              <a:ext uri="{FF2B5EF4-FFF2-40B4-BE49-F238E27FC236}">
                <a16:creationId xmlns:a16="http://schemas.microsoft.com/office/drawing/2014/main" id="{1D76DC42-8AAC-8F40-9EA5-16C4C6F4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078" y="8472772"/>
            <a:ext cx="474143" cy="134191"/>
          </a:xfrm>
          <a:custGeom>
            <a:avLst/>
            <a:gdLst>
              <a:gd name="T0" fmla="*/ 230 w 469"/>
              <a:gd name="T1" fmla="*/ 131 h 132"/>
              <a:gd name="T2" fmla="*/ 230 w 469"/>
              <a:gd name="T3" fmla="*/ 131 h 132"/>
              <a:gd name="T4" fmla="*/ 213 w 469"/>
              <a:gd name="T5" fmla="*/ 131 h 132"/>
              <a:gd name="T6" fmla="*/ 74 w 469"/>
              <a:gd name="T7" fmla="*/ 115 h 132"/>
              <a:gd name="T8" fmla="*/ 0 w 469"/>
              <a:gd name="T9" fmla="*/ 65 h 132"/>
              <a:gd name="T10" fmla="*/ 82 w 469"/>
              <a:gd name="T11" fmla="*/ 16 h 132"/>
              <a:gd name="T12" fmla="*/ 230 w 469"/>
              <a:gd name="T13" fmla="*/ 0 h 132"/>
              <a:gd name="T14" fmla="*/ 386 w 469"/>
              <a:gd name="T15" fmla="*/ 16 h 132"/>
              <a:gd name="T16" fmla="*/ 435 w 469"/>
              <a:gd name="T17" fmla="*/ 24 h 132"/>
              <a:gd name="T18" fmla="*/ 468 w 469"/>
              <a:gd name="T19" fmla="*/ 65 h 132"/>
              <a:gd name="T20" fmla="*/ 394 w 469"/>
              <a:gd name="T21" fmla="*/ 115 h 132"/>
              <a:gd name="T22" fmla="*/ 246 w 469"/>
              <a:gd name="T23" fmla="*/ 131 h 132"/>
              <a:gd name="T24" fmla="*/ 230 w 469"/>
              <a:gd name="T25" fmla="*/ 131 h 132"/>
              <a:gd name="T26" fmla="*/ 49 w 469"/>
              <a:gd name="T27" fmla="*/ 65 h 132"/>
              <a:gd name="T28" fmla="*/ 49 w 469"/>
              <a:gd name="T29" fmla="*/ 65 h 132"/>
              <a:gd name="T30" fmla="*/ 98 w 469"/>
              <a:gd name="T31" fmla="*/ 74 h 132"/>
              <a:gd name="T32" fmla="*/ 222 w 469"/>
              <a:gd name="T33" fmla="*/ 90 h 132"/>
              <a:gd name="T34" fmla="*/ 246 w 469"/>
              <a:gd name="T35" fmla="*/ 90 h 132"/>
              <a:gd name="T36" fmla="*/ 370 w 469"/>
              <a:gd name="T37" fmla="*/ 74 h 132"/>
              <a:gd name="T38" fmla="*/ 419 w 469"/>
              <a:gd name="T39" fmla="*/ 65 h 132"/>
              <a:gd name="T40" fmla="*/ 370 w 469"/>
              <a:gd name="T41" fmla="*/ 49 h 132"/>
              <a:gd name="T42" fmla="*/ 230 w 469"/>
              <a:gd name="T43" fmla="*/ 41 h 132"/>
              <a:gd name="T44" fmla="*/ 98 w 469"/>
              <a:gd name="T45" fmla="*/ 49 h 132"/>
              <a:gd name="T46" fmla="*/ 49 w 469"/>
              <a:gd name="T47" fmla="*/ 65 h 132"/>
              <a:gd name="T48" fmla="*/ 427 w 469"/>
              <a:gd name="T49" fmla="*/ 74 h 132"/>
              <a:gd name="T50" fmla="*/ 427 w 469"/>
              <a:gd name="T51" fmla="*/ 7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9" h="132">
                <a:moveTo>
                  <a:pt x="230" y="131"/>
                </a:moveTo>
                <a:lnTo>
                  <a:pt x="230" y="131"/>
                </a:lnTo>
                <a:cubicBezTo>
                  <a:pt x="230" y="131"/>
                  <a:pt x="222" y="131"/>
                  <a:pt x="213" y="131"/>
                </a:cubicBezTo>
                <a:cubicBezTo>
                  <a:pt x="164" y="131"/>
                  <a:pt x="115" y="123"/>
                  <a:pt x="74" y="115"/>
                </a:cubicBezTo>
                <a:cubicBezTo>
                  <a:pt x="41" y="106"/>
                  <a:pt x="0" y="98"/>
                  <a:pt x="0" y="65"/>
                </a:cubicBezTo>
                <a:cubicBezTo>
                  <a:pt x="0" y="32"/>
                  <a:pt x="41" y="16"/>
                  <a:pt x="82" y="16"/>
                </a:cubicBezTo>
                <a:cubicBezTo>
                  <a:pt x="123" y="0"/>
                  <a:pt x="172" y="0"/>
                  <a:pt x="230" y="0"/>
                </a:cubicBezTo>
                <a:cubicBezTo>
                  <a:pt x="296" y="0"/>
                  <a:pt x="345" y="0"/>
                  <a:pt x="386" y="16"/>
                </a:cubicBezTo>
                <a:cubicBezTo>
                  <a:pt x="411" y="16"/>
                  <a:pt x="427" y="24"/>
                  <a:pt x="435" y="24"/>
                </a:cubicBezTo>
                <a:cubicBezTo>
                  <a:pt x="460" y="41"/>
                  <a:pt x="468" y="49"/>
                  <a:pt x="468" y="65"/>
                </a:cubicBezTo>
                <a:cubicBezTo>
                  <a:pt x="468" y="98"/>
                  <a:pt x="427" y="106"/>
                  <a:pt x="394" y="115"/>
                </a:cubicBezTo>
                <a:cubicBezTo>
                  <a:pt x="353" y="123"/>
                  <a:pt x="304" y="131"/>
                  <a:pt x="246" y="131"/>
                </a:cubicBezTo>
                <a:cubicBezTo>
                  <a:pt x="246" y="131"/>
                  <a:pt x="238" y="131"/>
                  <a:pt x="230" y="131"/>
                </a:cubicBezTo>
                <a:close/>
                <a:moveTo>
                  <a:pt x="49" y="65"/>
                </a:moveTo>
                <a:lnTo>
                  <a:pt x="49" y="65"/>
                </a:lnTo>
                <a:cubicBezTo>
                  <a:pt x="57" y="65"/>
                  <a:pt x="74" y="74"/>
                  <a:pt x="98" y="74"/>
                </a:cubicBezTo>
                <a:cubicBezTo>
                  <a:pt x="131" y="82"/>
                  <a:pt x="172" y="90"/>
                  <a:pt x="222" y="90"/>
                </a:cubicBezTo>
                <a:cubicBezTo>
                  <a:pt x="230" y="90"/>
                  <a:pt x="238" y="90"/>
                  <a:pt x="246" y="90"/>
                </a:cubicBezTo>
                <a:cubicBezTo>
                  <a:pt x="296" y="90"/>
                  <a:pt x="337" y="82"/>
                  <a:pt x="370" y="74"/>
                </a:cubicBezTo>
                <a:cubicBezTo>
                  <a:pt x="394" y="74"/>
                  <a:pt x="411" y="65"/>
                  <a:pt x="419" y="65"/>
                </a:cubicBezTo>
                <a:cubicBezTo>
                  <a:pt x="411" y="57"/>
                  <a:pt x="394" y="57"/>
                  <a:pt x="370" y="49"/>
                </a:cubicBezTo>
                <a:cubicBezTo>
                  <a:pt x="329" y="41"/>
                  <a:pt x="279" y="41"/>
                  <a:pt x="230" y="41"/>
                </a:cubicBezTo>
                <a:cubicBezTo>
                  <a:pt x="180" y="41"/>
                  <a:pt x="139" y="41"/>
                  <a:pt x="98" y="49"/>
                </a:cubicBezTo>
                <a:cubicBezTo>
                  <a:pt x="74" y="57"/>
                  <a:pt x="57" y="57"/>
                  <a:pt x="49" y="65"/>
                </a:cubicBezTo>
                <a:close/>
                <a:moveTo>
                  <a:pt x="427" y="74"/>
                </a:moveTo>
                <a:lnTo>
                  <a:pt x="427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60" name="Freeform 375">
            <a:extLst>
              <a:ext uri="{FF2B5EF4-FFF2-40B4-BE49-F238E27FC236}">
                <a16:creationId xmlns:a16="http://schemas.microsoft.com/office/drawing/2014/main" id="{F3EFA9D4-CFE2-9346-903F-7BD34786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6078" y="8513028"/>
            <a:ext cx="474143" cy="174450"/>
          </a:xfrm>
          <a:custGeom>
            <a:avLst/>
            <a:gdLst>
              <a:gd name="T0" fmla="*/ 230 w 469"/>
              <a:gd name="T1" fmla="*/ 173 h 174"/>
              <a:gd name="T2" fmla="*/ 230 w 469"/>
              <a:gd name="T3" fmla="*/ 173 h 174"/>
              <a:gd name="T4" fmla="*/ 82 w 469"/>
              <a:gd name="T5" fmla="*/ 164 h 174"/>
              <a:gd name="T6" fmla="*/ 24 w 469"/>
              <a:gd name="T7" fmla="*/ 148 h 174"/>
              <a:gd name="T8" fmla="*/ 0 w 469"/>
              <a:gd name="T9" fmla="*/ 115 h 174"/>
              <a:gd name="T10" fmla="*/ 0 w 469"/>
              <a:gd name="T11" fmla="*/ 24 h 174"/>
              <a:gd name="T12" fmla="*/ 16 w 469"/>
              <a:gd name="T13" fmla="*/ 0 h 174"/>
              <a:gd name="T14" fmla="*/ 16 w 469"/>
              <a:gd name="T15" fmla="*/ 0 h 174"/>
              <a:gd name="T16" fmla="*/ 41 w 469"/>
              <a:gd name="T17" fmla="*/ 16 h 174"/>
              <a:gd name="T18" fmla="*/ 98 w 469"/>
              <a:gd name="T19" fmla="*/ 33 h 174"/>
              <a:gd name="T20" fmla="*/ 222 w 469"/>
              <a:gd name="T21" fmla="*/ 49 h 174"/>
              <a:gd name="T22" fmla="*/ 246 w 469"/>
              <a:gd name="T23" fmla="*/ 49 h 174"/>
              <a:gd name="T24" fmla="*/ 370 w 469"/>
              <a:gd name="T25" fmla="*/ 33 h 174"/>
              <a:gd name="T26" fmla="*/ 427 w 469"/>
              <a:gd name="T27" fmla="*/ 16 h 174"/>
              <a:gd name="T28" fmla="*/ 444 w 469"/>
              <a:gd name="T29" fmla="*/ 0 h 174"/>
              <a:gd name="T30" fmla="*/ 444 w 469"/>
              <a:gd name="T31" fmla="*/ 0 h 174"/>
              <a:gd name="T32" fmla="*/ 468 w 469"/>
              <a:gd name="T33" fmla="*/ 24 h 174"/>
              <a:gd name="T34" fmla="*/ 468 w 469"/>
              <a:gd name="T35" fmla="*/ 24 h 174"/>
              <a:gd name="T36" fmla="*/ 468 w 469"/>
              <a:gd name="T37" fmla="*/ 24 h 174"/>
              <a:gd name="T38" fmla="*/ 468 w 469"/>
              <a:gd name="T39" fmla="*/ 24 h 174"/>
              <a:gd name="T40" fmla="*/ 468 w 469"/>
              <a:gd name="T41" fmla="*/ 115 h 174"/>
              <a:gd name="T42" fmla="*/ 386 w 469"/>
              <a:gd name="T43" fmla="*/ 164 h 174"/>
              <a:gd name="T44" fmla="*/ 230 w 469"/>
              <a:gd name="T45" fmla="*/ 173 h 174"/>
              <a:gd name="T46" fmla="*/ 41 w 469"/>
              <a:gd name="T47" fmla="*/ 106 h 174"/>
              <a:gd name="T48" fmla="*/ 41 w 469"/>
              <a:gd name="T49" fmla="*/ 106 h 174"/>
              <a:gd name="T50" fmla="*/ 98 w 469"/>
              <a:gd name="T51" fmla="*/ 123 h 174"/>
              <a:gd name="T52" fmla="*/ 230 w 469"/>
              <a:gd name="T53" fmla="*/ 131 h 174"/>
              <a:gd name="T54" fmla="*/ 370 w 469"/>
              <a:gd name="T55" fmla="*/ 123 h 174"/>
              <a:gd name="T56" fmla="*/ 427 w 469"/>
              <a:gd name="T57" fmla="*/ 106 h 174"/>
              <a:gd name="T58" fmla="*/ 427 w 469"/>
              <a:gd name="T59" fmla="*/ 65 h 174"/>
              <a:gd name="T60" fmla="*/ 394 w 469"/>
              <a:gd name="T61" fmla="*/ 74 h 174"/>
              <a:gd name="T62" fmla="*/ 246 w 469"/>
              <a:gd name="T63" fmla="*/ 90 h 174"/>
              <a:gd name="T64" fmla="*/ 213 w 469"/>
              <a:gd name="T65" fmla="*/ 90 h 174"/>
              <a:gd name="T66" fmla="*/ 74 w 469"/>
              <a:gd name="T67" fmla="*/ 74 h 174"/>
              <a:gd name="T68" fmla="*/ 41 w 469"/>
              <a:gd name="T69" fmla="*/ 65 h 174"/>
              <a:gd name="T70" fmla="*/ 41 w 469"/>
              <a:gd name="T71" fmla="*/ 106 h 174"/>
              <a:gd name="T72" fmla="*/ 427 w 469"/>
              <a:gd name="T73" fmla="*/ 115 h 174"/>
              <a:gd name="T74" fmla="*/ 427 w 469"/>
              <a:gd name="T75" fmla="*/ 115 h 174"/>
              <a:gd name="T76" fmla="*/ 41 w 469"/>
              <a:gd name="T77" fmla="*/ 24 h 174"/>
              <a:gd name="T78" fmla="*/ 41 w 469"/>
              <a:gd name="T79" fmla="*/ 2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74">
                <a:moveTo>
                  <a:pt x="230" y="173"/>
                </a:moveTo>
                <a:lnTo>
                  <a:pt x="230" y="173"/>
                </a:lnTo>
                <a:cubicBezTo>
                  <a:pt x="172" y="173"/>
                  <a:pt x="123" y="173"/>
                  <a:pt x="82" y="164"/>
                </a:cubicBezTo>
                <a:cubicBezTo>
                  <a:pt x="57" y="156"/>
                  <a:pt x="41" y="156"/>
                  <a:pt x="24" y="148"/>
                </a:cubicBezTo>
                <a:cubicBezTo>
                  <a:pt x="8" y="140"/>
                  <a:pt x="0" y="123"/>
                  <a:pt x="0" y="11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1" y="8"/>
                  <a:pt x="41" y="16"/>
                </a:cubicBezTo>
                <a:cubicBezTo>
                  <a:pt x="41" y="24"/>
                  <a:pt x="57" y="24"/>
                  <a:pt x="98" y="33"/>
                </a:cubicBezTo>
                <a:cubicBezTo>
                  <a:pt x="131" y="41"/>
                  <a:pt x="172" y="49"/>
                  <a:pt x="222" y="49"/>
                </a:cubicBezTo>
                <a:cubicBezTo>
                  <a:pt x="230" y="49"/>
                  <a:pt x="238" y="49"/>
                  <a:pt x="246" y="49"/>
                </a:cubicBezTo>
                <a:cubicBezTo>
                  <a:pt x="296" y="49"/>
                  <a:pt x="337" y="41"/>
                  <a:pt x="370" y="33"/>
                </a:cubicBezTo>
                <a:cubicBezTo>
                  <a:pt x="411" y="24"/>
                  <a:pt x="419" y="24"/>
                  <a:pt x="427" y="16"/>
                </a:cubicBezTo>
                <a:cubicBezTo>
                  <a:pt x="427" y="8"/>
                  <a:pt x="435" y="0"/>
                  <a:pt x="444" y="0"/>
                </a:cubicBezTo>
                <a:lnTo>
                  <a:pt x="444" y="0"/>
                </a:lnTo>
                <a:cubicBezTo>
                  <a:pt x="460" y="0"/>
                  <a:pt x="468" y="8"/>
                  <a:pt x="468" y="24"/>
                </a:cubicBezTo>
                <a:lnTo>
                  <a:pt x="468" y="24"/>
                </a:lnTo>
                <a:lnTo>
                  <a:pt x="468" y="24"/>
                </a:lnTo>
                <a:lnTo>
                  <a:pt x="468" y="24"/>
                </a:lnTo>
                <a:cubicBezTo>
                  <a:pt x="468" y="115"/>
                  <a:pt x="468" y="115"/>
                  <a:pt x="468" y="115"/>
                </a:cubicBezTo>
                <a:cubicBezTo>
                  <a:pt x="468" y="140"/>
                  <a:pt x="419" y="156"/>
                  <a:pt x="386" y="164"/>
                </a:cubicBezTo>
                <a:cubicBezTo>
                  <a:pt x="345" y="173"/>
                  <a:pt x="288" y="173"/>
                  <a:pt x="230" y="173"/>
                </a:cubicBezTo>
                <a:close/>
                <a:moveTo>
                  <a:pt x="41" y="106"/>
                </a:moveTo>
                <a:lnTo>
                  <a:pt x="41" y="106"/>
                </a:lnTo>
                <a:cubicBezTo>
                  <a:pt x="49" y="106"/>
                  <a:pt x="57" y="115"/>
                  <a:pt x="98" y="123"/>
                </a:cubicBezTo>
                <a:cubicBezTo>
                  <a:pt x="139" y="131"/>
                  <a:pt x="180" y="131"/>
                  <a:pt x="230" y="131"/>
                </a:cubicBezTo>
                <a:cubicBezTo>
                  <a:pt x="279" y="131"/>
                  <a:pt x="329" y="131"/>
                  <a:pt x="370" y="123"/>
                </a:cubicBezTo>
                <a:cubicBezTo>
                  <a:pt x="403" y="115"/>
                  <a:pt x="419" y="106"/>
                  <a:pt x="427" y="106"/>
                </a:cubicBezTo>
                <a:cubicBezTo>
                  <a:pt x="427" y="65"/>
                  <a:pt x="427" y="65"/>
                  <a:pt x="427" y="65"/>
                </a:cubicBezTo>
                <a:cubicBezTo>
                  <a:pt x="419" y="65"/>
                  <a:pt x="403" y="74"/>
                  <a:pt x="394" y="74"/>
                </a:cubicBezTo>
                <a:cubicBezTo>
                  <a:pt x="353" y="82"/>
                  <a:pt x="304" y="90"/>
                  <a:pt x="246" y="90"/>
                </a:cubicBezTo>
                <a:cubicBezTo>
                  <a:pt x="238" y="90"/>
                  <a:pt x="230" y="90"/>
                  <a:pt x="213" y="90"/>
                </a:cubicBezTo>
                <a:cubicBezTo>
                  <a:pt x="164" y="90"/>
                  <a:pt x="115" y="82"/>
                  <a:pt x="74" y="74"/>
                </a:cubicBezTo>
                <a:cubicBezTo>
                  <a:pt x="65" y="74"/>
                  <a:pt x="49" y="65"/>
                  <a:pt x="41" y="65"/>
                </a:cubicBezTo>
                <a:lnTo>
                  <a:pt x="41" y="106"/>
                </a:lnTo>
                <a:close/>
                <a:moveTo>
                  <a:pt x="427" y="115"/>
                </a:moveTo>
                <a:lnTo>
                  <a:pt x="427" y="115"/>
                </a:lnTo>
                <a:close/>
                <a:moveTo>
                  <a:pt x="41" y="24"/>
                </a:move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61" name="Freeform 376">
            <a:extLst>
              <a:ext uri="{FF2B5EF4-FFF2-40B4-BE49-F238E27FC236}">
                <a16:creationId xmlns:a16="http://schemas.microsoft.com/office/drawing/2014/main" id="{DEAF511F-B09B-924E-9CC8-2FD520B0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5892" y="8870872"/>
            <a:ext cx="474143" cy="174450"/>
          </a:xfrm>
          <a:custGeom>
            <a:avLst/>
            <a:gdLst>
              <a:gd name="T0" fmla="*/ 238 w 469"/>
              <a:gd name="T1" fmla="*/ 173 h 174"/>
              <a:gd name="T2" fmla="*/ 238 w 469"/>
              <a:gd name="T3" fmla="*/ 173 h 174"/>
              <a:gd name="T4" fmla="*/ 82 w 469"/>
              <a:gd name="T5" fmla="*/ 165 h 174"/>
              <a:gd name="T6" fmla="*/ 33 w 469"/>
              <a:gd name="T7" fmla="*/ 148 h 174"/>
              <a:gd name="T8" fmla="*/ 0 w 469"/>
              <a:gd name="T9" fmla="*/ 107 h 174"/>
              <a:gd name="T10" fmla="*/ 0 w 469"/>
              <a:gd name="T11" fmla="*/ 25 h 174"/>
              <a:gd name="T12" fmla="*/ 24 w 469"/>
              <a:gd name="T13" fmla="*/ 0 h 174"/>
              <a:gd name="T14" fmla="*/ 24 w 469"/>
              <a:gd name="T15" fmla="*/ 0 h 174"/>
              <a:gd name="T16" fmla="*/ 41 w 469"/>
              <a:gd name="T17" fmla="*/ 17 h 174"/>
              <a:gd name="T18" fmla="*/ 98 w 469"/>
              <a:gd name="T19" fmla="*/ 33 h 174"/>
              <a:gd name="T20" fmla="*/ 222 w 469"/>
              <a:gd name="T21" fmla="*/ 50 h 174"/>
              <a:gd name="T22" fmla="*/ 255 w 469"/>
              <a:gd name="T23" fmla="*/ 50 h 174"/>
              <a:gd name="T24" fmla="*/ 377 w 469"/>
              <a:gd name="T25" fmla="*/ 33 h 174"/>
              <a:gd name="T26" fmla="*/ 426 w 469"/>
              <a:gd name="T27" fmla="*/ 17 h 174"/>
              <a:gd name="T28" fmla="*/ 451 w 469"/>
              <a:gd name="T29" fmla="*/ 0 h 174"/>
              <a:gd name="T30" fmla="*/ 451 w 469"/>
              <a:gd name="T31" fmla="*/ 0 h 174"/>
              <a:gd name="T32" fmla="*/ 468 w 469"/>
              <a:gd name="T33" fmla="*/ 25 h 174"/>
              <a:gd name="T34" fmla="*/ 468 w 469"/>
              <a:gd name="T35" fmla="*/ 25 h 174"/>
              <a:gd name="T36" fmla="*/ 468 w 469"/>
              <a:gd name="T37" fmla="*/ 25 h 174"/>
              <a:gd name="T38" fmla="*/ 468 w 469"/>
              <a:gd name="T39" fmla="*/ 25 h 174"/>
              <a:gd name="T40" fmla="*/ 468 w 469"/>
              <a:gd name="T41" fmla="*/ 107 h 174"/>
              <a:gd name="T42" fmla="*/ 393 w 469"/>
              <a:gd name="T43" fmla="*/ 165 h 174"/>
              <a:gd name="T44" fmla="*/ 238 w 469"/>
              <a:gd name="T45" fmla="*/ 173 h 174"/>
              <a:gd name="T46" fmla="*/ 41 w 469"/>
              <a:gd name="T47" fmla="*/ 107 h 174"/>
              <a:gd name="T48" fmla="*/ 41 w 469"/>
              <a:gd name="T49" fmla="*/ 107 h 174"/>
              <a:gd name="T50" fmla="*/ 107 w 469"/>
              <a:gd name="T51" fmla="*/ 124 h 174"/>
              <a:gd name="T52" fmla="*/ 238 w 469"/>
              <a:gd name="T53" fmla="*/ 132 h 174"/>
              <a:gd name="T54" fmla="*/ 369 w 469"/>
              <a:gd name="T55" fmla="*/ 124 h 174"/>
              <a:gd name="T56" fmla="*/ 426 w 469"/>
              <a:gd name="T57" fmla="*/ 107 h 174"/>
              <a:gd name="T58" fmla="*/ 426 w 469"/>
              <a:gd name="T59" fmla="*/ 66 h 174"/>
              <a:gd name="T60" fmla="*/ 393 w 469"/>
              <a:gd name="T61" fmla="*/ 74 h 174"/>
              <a:gd name="T62" fmla="*/ 255 w 469"/>
              <a:gd name="T63" fmla="*/ 91 h 174"/>
              <a:gd name="T64" fmla="*/ 222 w 469"/>
              <a:gd name="T65" fmla="*/ 91 h 174"/>
              <a:gd name="T66" fmla="*/ 74 w 469"/>
              <a:gd name="T67" fmla="*/ 74 h 174"/>
              <a:gd name="T68" fmla="*/ 41 w 469"/>
              <a:gd name="T69" fmla="*/ 66 h 174"/>
              <a:gd name="T70" fmla="*/ 41 w 469"/>
              <a:gd name="T71" fmla="*/ 107 h 174"/>
              <a:gd name="T72" fmla="*/ 426 w 469"/>
              <a:gd name="T73" fmla="*/ 107 h 174"/>
              <a:gd name="T74" fmla="*/ 426 w 469"/>
              <a:gd name="T75" fmla="*/ 107 h 174"/>
              <a:gd name="T76" fmla="*/ 41 w 469"/>
              <a:gd name="T77" fmla="*/ 25 h 174"/>
              <a:gd name="T78" fmla="*/ 41 w 469"/>
              <a:gd name="T79" fmla="*/ 2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74">
                <a:moveTo>
                  <a:pt x="238" y="173"/>
                </a:moveTo>
                <a:lnTo>
                  <a:pt x="238" y="173"/>
                </a:lnTo>
                <a:cubicBezTo>
                  <a:pt x="181" y="173"/>
                  <a:pt x="123" y="173"/>
                  <a:pt x="82" y="165"/>
                </a:cubicBezTo>
                <a:cubicBezTo>
                  <a:pt x="57" y="157"/>
                  <a:pt x="41" y="157"/>
                  <a:pt x="33" y="148"/>
                </a:cubicBezTo>
                <a:cubicBezTo>
                  <a:pt x="8" y="140"/>
                  <a:pt x="0" y="124"/>
                  <a:pt x="0" y="10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3" y="0"/>
                  <a:pt x="41" y="8"/>
                  <a:pt x="41" y="17"/>
                </a:cubicBezTo>
                <a:cubicBezTo>
                  <a:pt x="49" y="17"/>
                  <a:pt x="57" y="25"/>
                  <a:pt x="98" y="33"/>
                </a:cubicBezTo>
                <a:cubicBezTo>
                  <a:pt x="131" y="41"/>
                  <a:pt x="172" y="41"/>
                  <a:pt x="222" y="50"/>
                </a:cubicBezTo>
                <a:cubicBezTo>
                  <a:pt x="230" y="50"/>
                  <a:pt x="238" y="50"/>
                  <a:pt x="255" y="50"/>
                </a:cubicBezTo>
                <a:cubicBezTo>
                  <a:pt x="296" y="41"/>
                  <a:pt x="344" y="41"/>
                  <a:pt x="377" y="33"/>
                </a:cubicBezTo>
                <a:cubicBezTo>
                  <a:pt x="410" y="25"/>
                  <a:pt x="426" y="17"/>
                  <a:pt x="426" y="17"/>
                </a:cubicBezTo>
                <a:cubicBezTo>
                  <a:pt x="435" y="8"/>
                  <a:pt x="443" y="0"/>
                  <a:pt x="451" y="0"/>
                </a:cubicBezTo>
                <a:lnTo>
                  <a:pt x="451" y="0"/>
                </a:lnTo>
                <a:cubicBezTo>
                  <a:pt x="459" y="0"/>
                  <a:pt x="468" y="8"/>
                  <a:pt x="468" y="25"/>
                </a:cubicBezTo>
                <a:lnTo>
                  <a:pt x="468" y="25"/>
                </a:lnTo>
                <a:lnTo>
                  <a:pt x="468" y="25"/>
                </a:lnTo>
                <a:lnTo>
                  <a:pt x="468" y="25"/>
                </a:lnTo>
                <a:cubicBezTo>
                  <a:pt x="468" y="107"/>
                  <a:pt x="468" y="107"/>
                  <a:pt x="468" y="107"/>
                </a:cubicBezTo>
                <a:cubicBezTo>
                  <a:pt x="468" y="140"/>
                  <a:pt x="426" y="157"/>
                  <a:pt x="393" y="165"/>
                </a:cubicBezTo>
                <a:cubicBezTo>
                  <a:pt x="352" y="173"/>
                  <a:pt x="296" y="173"/>
                  <a:pt x="238" y="173"/>
                </a:cubicBezTo>
                <a:close/>
                <a:moveTo>
                  <a:pt x="41" y="107"/>
                </a:moveTo>
                <a:lnTo>
                  <a:pt x="41" y="107"/>
                </a:lnTo>
                <a:cubicBezTo>
                  <a:pt x="49" y="107"/>
                  <a:pt x="65" y="116"/>
                  <a:pt x="107" y="124"/>
                </a:cubicBezTo>
                <a:cubicBezTo>
                  <a:pt x="140" y="132"/>
                  <a:pt x="189" y="132"/>
                  <a:pt x="238" y="132"/>
                </a:cubicBezTo>
                <a:cubicBezTo>
                  <a:pt x="288" y="132"/>
                  <a:pt x="336" y="132"/>
                  <a:pt x="369" y="124"/>
                </a:cubicBezTo>
                <a:cubicBezTo>
                  <a:pt x="410" y="116"/>
                  <a:pt x="426" y="107"/>
                  <a:pt x="426" y="107"/>
                </a:cubicBezTo>
                <a:cubicBezTo>
                  <a:pt x="426" y="66"/>
                  <a:pt x="426" y="66"/>
                  <a:pt x="426" y="66"/>
                </a:cubicBezTo>
                <a:cubicBezTo>
                  <a:pt x="418" y="66"/>
                  <a:pt x="410" y="74"/>
                  <a:pt x="393" y="74"/>
                </a:cubicBezTo>
                <a:cubicBezTo>
                  <a:pt x="361" y="83"/>
                  <a:pt x="303" y="91"/>
                  <a:pt x="255" y="91"/>
                </a:cubicBezTo>
                <a:cubicBezTo>
                  <a:pt x="238" y="91"/>
                  <a:pt x="230" y="91"/>
                  <a:pt x="222" y="91"/>
                </a:cubicBezTo>
                <a:cubicBezTo>
                  <a:pt x="164" y="91"/>
                  <a:pt x="115" y="83"/>
                  <a:pt x="74" y="74"/>
                </a:cubicBezTo>
                <a:cubicBezTo>
                  <a:pt x="65" y="74"/>
                  <a:pt x="57" y="66"/>
                  <a:pt x="41" y="66"/>
                </a:cubicBezTo>
                <a:lnTo>
                  <a:pt x="41" y="107"/>
                </a:lnTo>
                <a:close/>
                <a:moveTo>
                  <a:pt x="426" y="107"/>
                </a:moveTo>
                <a:lnTo>
                  <a:pt x="426" y="107"/>
                </a:lnTo>
                <a:close/>
                <a:moveTo>
                  <a:pt x="41" y="25"/>
                </a:moveTo>
                <a:lnTo>
                  <a:pt x="4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62" name="Freeform 377">
            <a:extLst>
              <a:ext uri="{FF2B5EF4-FFF2-40B4-BE49-F238E27FC236}">
                <a16:creationId xmlns:a16="http://schemas.microsoft.com/office/drawing/2014/main" id="{6226275A-11E5-864D-9B20-BFD2C9A0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5892" y="8781411"/>
            <a:ext cx="474143" cy="183396"/>
          </a:xfrm>
          <a:custGeom>
            <a:avLst/>
            <a:gdLst>
              <a:gd name="T0" fmla="*/ 238 w 469"/>
              <a:gd name="T1" fmla="*/ 181 h 182"/>
              <a:gd name="T2" fmla="*/ 238 w 469"/>
              <a:gd name="T3" fmla="*/ 181 h 182"/>
              <a:gd name="T4" fmla="*/ 82 w 469"/>
              <a:gd name="T5" fmla="*/ 164 h 182"/>
              <a:gd name="T6" fmla="*/ 33 w 469"/>
              <a:gd name="T7" fmla="*/ 148 h 182"/>
              <a:gd name="T8" fmla="*/ 0 w 469"/>
              <a:gd name="T9" fmla="*/ 115 h 182"/>
              <a:gd name="T10" fmla="*/ 0 w 469"/>
              <a:gd name="T11" fmla="*/ 25 h 182"/>
              <a:gd name="T12" fmla="*/ 24 w 469"/>
              <a:gd name="T13" fmla="*/ 0 h 182"/>
              <a:gd name="T14" fmla="*/ 24 w 469"/>
              <a:gd name="T15" fmla="*/ 0 h 182"/>
              <a:gd name="T16" fmla="*/ 41 w 469"/>
              <a:gd name="T17" fmla="*/ 16 h 182"/>
              <a:gd name="T18" fmla="*/ 98 w 469"/>
              <a:gd name="T19" fmla="*/ 33 h 182"/>
              <a:gd name="T20" fmla="*/ 222 w 469"/>
              <a:gd name="T21" fmla="*/ 49 h 182"/>
              <a:gd name="T22" fmla="*/ 255 w 469"/>
              <a:gd name="T23" fmla="*/ 49 h 182"/>
              <a:gd name="T24" fmla="*/ 377 w 469"/>
              <a:gd name="T25" fmla="*/ 33 h 182"/>
              <a:gd name="T26" fmla="*/ 426 w 469"/>
              <a:gd name="T27" fmla="*/ 16 h 182"/>
              <a:gd name="T28" fmla="*/ 451 w 469"/>
              <a:gd name="T29" fmla="*/ 0 h 182"/>
              <a:gd name="T30" fmla="*/ 451 w 469"/>
              <a:gd name="T31" fmla="*/ 0 h 182"/>
              <a:gd name="T32" fmla="*/ 468 w 469"/>
              <a:gd name="T33" fmla="*/ 25 h 182"/>
              <a:gd name="T34" fmla="*/ 468 w 469"/>
              <a:gd name="T35" fmla="*/ 25 h 182"/>
              <a:gd name="T36" fmla="*/ 468 w 469"/>
              <a:gd name="T37" fmla="*/ 25 h 182"/>
              <a:gd name="T38" fmla="*/ 468 w 469"/>
              <a:gd name="T39" fmla="*/ 25 h 182"/>
              <a:gd name="T40" fmla="*/ 468 w 469"/>
              <a:gd name="T41" fmla="*/ 115 h 182"/>
              <a:gd name="T42" fmla="*/ 393 w 469"/>
              <a:gd name="T43" fmla="*/ 164 h 182"/>
              <a:gd name="T44" fmla="*/ 238 w 469"/>
              <a:gd name="T45" fmla="*/ 181 h 182"/>
              <a:gd name="T46" fmla="*/ 41 w 469"/>
              <a:gd name="T47" fmla="*/ 107 h 182"/>
              <a:gd name="T48" fmla="*/ 41 w 469"/>
              <a:gd name="T49" fmla="*/ 107 h 182"/>
              <a:gd name="T50" fmla="*/ 107 w 469"/>
              <a:gd name="T51" fmla="*/ 123 h 182"/>
              <a:gd name="T52" fmla="*/ 238 w 469"/>
              <a:gd name="T53" fmla="*/ 140 h 182"/>
              <a:gd name="T54" fmla="*/ 369 w 469"/>
              <a:gd name="T55" fmla="*/ 123 h 182"/>
              <a:gd name="T56" fmla="*/ 426 w 469"/>
              <a:gd name="T57" fmla="*/ 107 h 182"/>
              <a:gd name="T58" fmla="*/ 426 w 469"/>
              <a:gd name="T59" fmla="*/ 66 h 182"/>
              <a:gd name="T60" fmla="*/ 393 w 469"/>
              <a:gd name="T61" fmla="*/ 74 h 182"/>
              <a:gd name="T62" fmla="*/ 255 w 469"/>
              <a:gd name="T63" fmla="*/ 90 h 182"/>
              <a:gd name="T64" fmla="*/ 222 w 469"/>
              <a:gd name="T65" fmla="*/ 90 h 182"/>
              <a:gd name="T66" fmla="*/ 74 w 469"/>
              <a:gd name="T67" fmla="*/ 74 h 182"/>
              <a:gd name="T68" fmla="*/ 41 w 469"/>
              <a:gd name="T69" fmla="*/ 66 h 182"/>
              <a:gd name="T70" fmla="*/ 41 w 469"/>
              <a:gd name="T71" fmla="*/ 107 h 182"/>
              <a:gd name="T72" fmla="*/ 426 w 469"/>
              <a:gd name="T73" fmla="*/ 115 h 182"/>
              <a:gd name="T74" fmla="*/ 426 w 469"/>
              <a:gd name="T75" fmla="*/ 115 h 182"/>
              <a:gd name="T76" fmla="*/ 41 w 469"/>
              <a:gd name="T77" fmla="*/ 25 h 182"/>
              <a:gd name="T78" fmla="*/ 41 w 469"/>
              <a:gd name="T79" fmla="*/ 2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82">
                <a:moveTo>
                  <a:pt x="238" y="181"/>
                </a:moveTo>
                <a:lnTo>
                  <a:pt x="238" y="181"/>
                </a:lnTo>
                <a:cubicBezTo>
                  <a:pt x="181" y="181"/>
                  <a:pt x="123" y="173"/>
                  <a:pt x="82" y="164"/>
                </a:cubicBezTo>
                <a:cubicBezTo>
                  <a:pt x="57" y="156"/>
                  <a:pt x="41" y="156"/>
                  <a:pt x="33" y="148"/>
                </a:cubicBezTo>
                <a:cubicBezTo>
                  <a:pt x="8" y="140"/>
                  <a:pt x="0" y="123"/>
                  <a:pt x="0" y="11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8" y="0"/>
                  <a:pt x="24" y="0"/>
                </a:cubicBezTo>
                <a:lnTo>
                  <a:pt x="24" y="0"/>
                </a:lnTo>
                <a:cubicBezTo>
                  <a:pt x="33" y="0"/>
                  <a:pt x="41" y="8"/>
                  <a:pt x="41" y="16"/>
                </a:cubicBezTo>
                <a:cubicBezTo>
                  <a:pt x="49" y="25"/>
                  <a:pt x="57" y="33"/>
                  <a:pt x="98" y="33"/>
                </a:cubicBezTo>
                <a:cubicBezTo>
                  <a:pt x="131" y="41"/>
                  <a:pt x="172" y="49"/>
                  <a:pt x="222" y="49"/>
                </a:cubicBezTo>
                <a:cubicBezTo>
                  <a:pt x="230" y="49"/>
                  <a:pt x="238" y="49"/>
                  <a:pt x="255" y="49"/>
                </a:cubicBezTo>
                <a:cubicBezTo>
                  <a:pt x="296" y="49"/>
                  <a:pt x="344" y="41"/>
                  <a:pt x="377" y="33"/>
                </a:cubicBezTo>
                <a:cubicBezTo>
                  <a:pt x="410" y="33"/>
                  <a:pt x="426" y="25"/>
                  <a:pt x="426" y="16"/>
                </a:cubicBezTo>
                <a:cubicBezTo>
                  <a:pt x="435" y="8"/>
                  <a:pt x="443" y="0"/>
                  <a:pt x="451" y="0"/>
                </a:cubicBezTo>
                <a:lnTo>
                  <a:pt x="451" y="0"/>
                </a:lnTo>
                <a:cubicBezTo>
                  <a:pt x="459" y="0"/>
                  <a:pt x="468" y="16"/>
                  <a:pt x="468" y="25"/>
                </a:cubicBezTo>
                <a:lnTo>
                  <a:pt x="468" y="25"/>
                </a:lnTo>
                <a:lnTo>
                  <a:pt x="468" y="25"/>
                </a:lnTo>
                <a:lnTo>
                  <a:pt x="468" y="25"/>
                </a:lnTo>
                <a:cubicBezTo>
                  <a:pt x="468" y="115"/>
                  <a:pt x="468" y="115"/>
                  <a:pt x="468" y="115"/>
                </a:cubicBezTo>
                <a:cubicBezTo>
                  <a:pt x="468" y="148"/>
                  <a:pt x="426" y="156"/>
                  <a:pt x="393" y="164"/>
                </a:cubicBezTo>
                <a:cubicBezTo>
                  <a:pt x="352" y="173"/>
                  <a:pt x="296" y="181"/>
                  <a:pt x="238" y="181"/>
                </a:cubicBezTo>
                <a:close/>
                <a:moveTo>
                  <a:pt x="41" y="107"/>
                </a:moveTo>
                <a:lnTo>
                  <a:pt x="41" y="107"/>
                </a:lnTo>
                <a:cubicBezTo>
                  <a:pt x="49" y="115"/>
                  <a:pt x="65" y="115"/>
                  <a:pt x="107" y="123"/>
                </a:cubicBezTo>
                <a:cubicBezTo>
                  <a:pt x="140" y="131"/>
                  <a:pt x="189" y="140"/>
                  <a:pt x="238" y="140"/>
                </a:cubicBezTo>
                <a:cubicBezTo>
                  <a:pt x="288" y="140"/>
                  <a:pt x="336" y="131"/>
                  <a:pt x="369" y="123"/>
                </a:cubicBezTo>
                <a:cubicBezTo>
                  <a:pt x="410" y="115"/>
                  <a:pt x="426" y="115"/>
                  <a:pt x="426" y="107"/>
                </a:cubicBezTo>
                <a:cubicBezTo>
                  <a:pt x="426" y="66"/>
                  <a:pt x="426" y="66"/>
                  <a:pt x="426" y="66"/>
                </a:cubicBezTo>
                <a:cubicBezTo>
                  <a:pt x="418" y="74"/>
                  <a:pt x="410" y="74"/>
                  <a:pt x="393" y="74"/>
                </a:cubicBezTo>
                <a:cubicBezTo>
                  <a:pt x="361" y="82"/>
                  <a:pt x="303" y="90"/>
                  <a:pt x="255" y="90"/>
                </a:cubicBezTo>
                <a:cubicBezTo>
                  <a:pt x="238" y="90"/>
                  <a:pt x="230" y="90"/>
                  <a:pt x="222" y="90"/>
                </a:cubicBezTo>
                <a:cubicBezTo>
                  <a:pt x="164" y="90"/>
                  <a:pt x="115" y="82"/>
                  <a:pt x="74" y="74"/>
                </a:cubicBezTo>
                <a:cubicBezTo>
                  <a:pt x="65" y="74"/>
                  <a:pt x="57" y="74"/>
                  <a:pt x="41" y="66"/>
                </a:cubicBezTo>
                <a:lnTo>
                  <a:pt x="41" y="107"/>
                </a:lnTo>
                <a:close/>
                <a:moveTo>
                  <a:pt x="426" y="115"/>
                </a:moveTo>
                <a:lnTo>
                  <a:pt x="426" y="115"/>
                </a:lnTo>
                <a:close/>
                <a:moveTo>
                  <a:pt x="41" y="25"/>
                </a:moveTo>
                <a:lnTo>
                  <a:pt x="41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63" name="Freeform 378">
            <a:extLst>
              <a:ext uri="{FF2B5EF4-FFF2-40B4-BE49-F238E27FC236}">
                <a16:creationId xmlns:a16="http://schemas.microsoft.com/office/drawing/2014/main" id="{A7AC53CC-33AE-5946-AD82-6B06A166E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5892" y="8647219"/>
            <a:ext cx="474143" cy="134191"/>
          </a:xfrm>
          <a:custGeom>
            <a:avLst/>
            <a:gdLst>
              <a:gd name="T0" fmla="*/ 238 w 469"/>
              <a:gd name="T1" fmla="*/ 132 h 133"/>
              <a:gd name="T2" fmla="*/ 238 w 469"/>
              <a:gd name="T3" fmla="*/ 132 h 133"/>
              <a:gd name="T4" fmla="*/ 222 w 469"/>
              <a:gd name="T5" fmla="*/ 132 h 133"/>
              <a:gd name="T6" fmla="*/ 74 w 469"/>
              <a:gd name="T7" fmla="*/ 115 h 133"/>
              <a:gd name="T8" fmla="*/ 0 w 469"/>
              <a:gd name="T9" fmla="*/ 66 h 133"/>
              <a:gd name="T10" fmla="*/ 82 w 469"/>
              <a:gd name="T11" fmla="*/ 17 h 133"/>
              <a:gd name="T12" fmla="*/ 238 w 469"/>
              <a:gd name="T13" fmla="*/ 0 h 133"/>
              <a:gd name="T14" fmla="*/ 393 w 469"/>
              <a:gd name="T15" fmla="*/ 17 h 133"/>
              <a:gd name="T16" fmla="*/ 443 w 469"/>
              <a:gd name="T17" fmla="*/ 33 h 133"/>
              <a:gd name="T18" fmla="*/ 468 w 469"/>
              <a:gd name="T19" fmla="*/ 66 h 133"/>
              <a:gd name="T20" fmla="*/ 393 w 469"/>
              <a:gd name="T21" fmla="*/ 115 h 133"/>
              <a:gd name="T22" fmla="*/ 255 w 469"/>
              <a:gd name="T23" fmla="*/ 132 h 133"/>
              <a:gd name="T24" fmla="*/ 238 w 469"/>
              <a:gd name="T25" fmla="*/ 132 h 133"/>
              <a:gd name="T26" fmla="*/ 49 w 469"/>
              <a:gd name="T27" fmla="*/ 66 h 133"/>
              <a:gd name="T28" fmla="*/ 49 w 469"/>
              <a:gd name="T29" fmla="*/ 66 h 133"/>
              <a:gd name="T30" fmla="*/ 98 w 469"/>
              <a:gd name="T31" fmla="*/ 83 h 133"/>
              <a:gd name="T32" fmla="*/ 222 w 469"/>
              <a:gd name="T33" fmla="*/ 91 h 133"/>
              <a:gd name="T34" fmla="*/ 255 w 469"/>
              <a:gd name="T35" fmla="*/ 91 h 133"/>
              <a:gd name="T36" fmla="*/ 377 w 469"/>
              <a:gd name="T37" fmla="*/ 83 h 133"/>
              <a:gd name="T38" fmla="*/ 418 w 469"/>
              <a:gd name="T39" fmla="*/ 66 h 133"/>
              <a:gd name="T40" fmla="*/ 369 w 469"/>
              <a:gd name="T41" fmla="*/ 58 h 133"/>
              <a:gd name="T42" fmla="*/ 238 w 469"/>
              <a:gd name="T43" fmla="*/ 42 h 133"/>
              <a:gd name="T44" fmla="*/ 107 w 469"/>
              <a:gd name="T45" fmla="*/ 58 h 133"/>
              <a:gd name="T46" fmla="*/ 49 w 469"/>
              <a:gd name="T47" fmla="*/ 66 h 133"/>
              <a:gd name="T48" fmla="*/ 426 w 469"/>
              <a:gd name="T49" fmla="*/ 74 h 133"/>
              <a:gd name="T50" fmla="*/ 426 w 469"/>
              <a:gd name="T51" fmla="*/ 7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9" h="133">
                <a:moveTo>
                  <a:pt x="238" y="132"/>
                </a:moveTo>
                <a:lnTo>
                  <a:pt x="238" y="132"/>
                </a:lnTo>
                <a:cubicBezTo>
                  <a:pt x="230" y="132"/>
                  <a:pt x="230" y="132"/>
                  <a:pt x="222" y="132"/>
                </a:cubicBezTo>
                <a:cubicBezTo>
                  <a:pt x="164" y="132"/>
                  <a:pt x="115" y="124"/>
                  <a:pt x="74" y="115"/>
                </a:cubicBezTo>
                <a:cubicBezTo>
                  <a:pt x="41" y="115"/>
                  <a:pt x="0" y="99"/>
                  <a:pt x="0" y="66"/>
                </a:cubicBezTo>
                <a:cubicBezTo>
                  <a:pt x="0" y="33"/>
                  <a:pt x="49" y="25"/>
                  <a:pt x="82" y="17"/>
                </a:cubicBezTo>
                <a:cubicBezTo>
                  <a:pt x="123" y="9"/>
                  <a:pt x="181" y="0"/>
                  <a:pt x="238" y="0"/>
                </a:cubicBezTo>
                <a:cubicBezTo>
                  <a:pt x="296" y="0"/>
                  <a:pt x="352" y="9"/>
                  <a:pt x="393" y="17"/>
                </a:cubicBezTo>
                <a:cubicBezTo>
                  <a:pt x="410" y="25"/>
                  <a:pt x="426" y="25"/>
                  <a:pt x="443" y="33"/>
                </a:cubicBezTo>
                <a:cubicBezTo>
                  <a:pt x="459" y="42"/>
                  <a:pt x="468" y="50"/>
                  <a:pt x="468" y="66"/>
                </a:cubicBezTo>
                <a:cubicBezTo>
                  <a:pt x="468" y="99"/>
                  <a:pt x="426" y="115"/>
                  <a:pt x="393" y="115"/>
                </a:cubicBezTo>
                <a:cubicBezTo>
                  <a:pt x="361" y="124"/>
                  <a:pt x="303" y="132"/>
                  <a:pt x="255" y="132"/>
                </a:cubicBezTo>
                <a:cubicBezTo>
                  <a:pt x="247" y="132"/>
                  <a:pt x="238" y="132"/>
                  <a:pt x="238" y="132"/>
                </a:cubicBezTo>
                <a:close/>
                <a:moveTo>
                  <a:pt x="49" y="66"/>
                </a:moveTo>
                <a:lnTo>
                  <a:pt x="49" y="66"/>
                </a:lnTo>
                <a:cubicBezTo>
                  <a:pt x="57" y="74"/>
                  <a:pt x="74" y="74"/>
                  <a:pt x="98" y="83"/>
                </a:cubicBezTo>
                <a:cubicBezTo>
                  <a:pt x="131" y="91"/>
                  <a:pt x="172" y="91"/>
                  <a:pt x="222" y="91"/>
                </a:cubicBezTo>
                <a:cubicBezTo>
                  <a:pt x="230" y="91"/>
                  <a:pt x="238" y="91"/>
                  <a:pt x="255" y="91"/>
                </a:cubicBezTo>
                <a:cubicBezTo>
                  <a:pt x="296" y="91"/>
                  <a:pt x="344" y="91"/>
                  <a:pt x="377" y="83"/>
                </a:cubicBezTo>
                <a:cubicBezTo>
                  <a:pt x="402" y="74"/>
                  <a:pt x="410" y="74"/>
                  <a:pt x="418" y="66"/>
                </a:cubicBezTo>
                <a:cubicBezTo>
                  <a:pt x="410" y="66"/>
                  <a:pt x="393" y="58"/>
                  <a:pt x="369" y="58"/>
                </a:cubicBezTo>
                <a:cubicBezTo>
                  <a:pt x="336" y="50"/>
                  <a:pt x="288" y="42"/>
                  <a:pt x="238" y="42"/>
                </a:cubicBezTo>
                <a:cubicBezTo>
                  <a:pt x="189" y="42"/>
                  <a:pt x="140" y="50"/>
                  <a:pt x="107" y="58"/>
                </a:cubicBezTo>
                <a:cubicBezTo>
                  <a:pt x="74" y="58"/>
                  <a:pt x="65" y="66"/>
                  <a:pt x="49" y="66"/>
                </a:cubicBezTo>
                <a:close/>
                <a:moveTo>
                  <a:pt x="426" y="74"/>
                </a:moveTo>
                <a:lnTo>
                  <a:pt x="426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564" name="Freeform 379">
            <a:extLst>
              <a:ext uri="{FF2B5EF4-FFF2-40B4-BE49-F238E27FC236}">
                <a16:creationId xmlns:a16="http://schemas.microsoft.com/office/drawing/2014/main" id="{F6F75676-0607-AA40-B7B0-07685E30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5892" y="8696424"/>
            <a:ext cx="474143" cy="174447"/>
          </a:xfrm>
          <a:custGeom>
            <a:avLst/>
            <a:gdLst>
              <a:gd name="T0" fmla="*/ 238 w 469"/>
              <a:gd name="T1" fmla="*/ 172 h 173"/>
              <a:gd name="T2" fmla="*/ 238 w 469"/>
              <a:gd name="T3" fmla="*/ 172 h 173"/>
              <a:gd name="T4" fmla="*/ 82 w 469"/>
              <a:gd name="T5" fmla="*/ 156 h 173"/>
              <a:gd name="T6" fmla="*/ 33 w 469"/>
              <a:gd name="T7" fmla="*/ 139 h 173"/>
              <a:gd name="T8" fmla="*/ 0 w 469"/>
              <a:gd name="T9" fmla="*/ 107 h 173"/>
              <a:gd name="T10" fmla="*/ 0 w 469"/>
              <a:gd name="T11" fmla="*/ 16 h 173"/>
              <a:gd name="T12" fmla="*/ 24 w 469"/>
              <a:gd name="T13" fmla="*/ 0 h 173"/>
              <a:gd name="T14" fmla="*/ 24 w 469"/>
              <a:gd name="T15" fmla="*/ 0 h 173"/>
              <a:gd name="T16" fmla="*/ 41 w 469"/>
              <a:gd name="T17" fmla="*/ 16 h 173"/>
              <a:gd name="T18" fmla="*/ 98 w 469"/>
              <a:gd name="T19" fmla="*/ 33 h 173"/>
              <a:gd name="T20" fmla="*/ 222 w 469"/>
              <a:gd name="T21" fmla="*/ 41 h 173"/>
              <a:gd name="T22" fmla="*/ 255 w 469"/>
              <a:gd name="T23" fmla="*/ 41 h 173"/>
              <a:gd name="T24" fmla="*/ 377 w 469"/>
              <a:gd name="T25" fmla="*/ 33 h 173"/>
              <a:gd name="T26" fmla="*/ 426 w 469"/>
              <a:gd name="T27" fmla="*/ 16 h 173"/>
              <a:gd name="T28" fmla="*/ 451 w 469"/>
              <a:gd name="T29" fmla="*/ 0 h 173"/>
              <a:gd name="T30" fmla="*/ 451 w 469"/>
              <a:gd name="T31" fmla="*/ 0 h 173"/>
              <a:gd name="T32" fmla="*/ 468 w 469"/>
              <a:gd name="T33" fmla="*/ 16 h 173"/>
              <a:gd name="T34" fmla="*/ 468 w 469"/>
              <a:gd name="T35" fmla="*/ 16 h 173"/>
              <a:gd name="T36" fmla="*/ 468 w 469"/>
              <a:gd name="T37" fmla="*/ 16 h 173"/>
              <a:gd name="T38" fmla="*/ 468 w 469"/>
              <a:gd name="T39" fmla="*/ 16 h 173"/>
              <a:gd name="T40" fmla="*/ 468 w 469"/>
              <a:gd name="T41" fmla="*/ 107 h 173"/>
              <a:gd name="T42" fmla="*/ 393 w 469"/>
              <a:gd name="T43" fmla="*/ 156 h 173"/>
              <a:gd name="T44" fmla="*/ 238 w 469"/>
              <a:gd name="T45" fmla="*/ 172 h 173"/>
              <a:gd name="T46" fmla="*/ 41 w 469"/>
              <a:gd name="T47" fmla="*/ 98 h 173"/>
              <a:gd name="T48" fmla="*/ 41 w 469"/>
              <a:gd name="T49" fmla="*/ 98 h 173"/>
              <a:gd name="T50" fmla="*/ 107 w 469"/>
              <a:gd name="T51" fmla="*/ 123 h 173"/>
              <a:gd name="T52" fmla="*/ 238 w 469"/>
              <a:gd name="T53" fmla="*/ 131 h 173"/>
              <a:gd name="T54" fmla="*/ 369 w 469"/>
              <a:gd name="T55" fmla="*/ 123 h 173"/>
              <a:gd name="T56" fmla="*/ 426 w 469"/>
              <a:gd name="T57" fmla="*/ 98 h 173"/>
              <a:gd name="T58" fmla="*/ 426 w 469"/>
              <a:gd name="T59" fmla="*/ 57 h 173"/>
              <a:gd name="T60" fmla="*/ 393 w 469"/>
              <a:gd name="T61" fmla="*/ 65 h 173"/>
              <a:gd name="T62" fmla="*/ 255 w 469"/>
              <a:gd name="T63" fmla="*/ 82 h 173"/>
              <a:gd name="T64" fmla="*/ 222 w 469"/>
              <a:gd name="T65" fmla="*/ 82 h 173"/>
              <a:gd name="T66" fmla="*/ 74 w 469"/>
              <a:gd name="T67" fmla="*/ 65 h 173"/>
              <a:gd name="T68" fmla="*/ 41 w 469"/>
              <a:gd name="T69" fmla="*/ 57 h 173"/>
              <a:gd name="T70" fmla="*/ 41 w 469"/>
              <a:gd name="T71" fmla="*/ 98 h 173"/>
              <a:gd name="T72" fmla="*/ 426 w 469"/>
              <a:gd name="T73" fmla="*/ 107 h 173"/>
              <a:gd name="T74" fmla="*/ 426 w 469"/>
              <a:gd name="T75" fmla="*/ 107 h 173"/>
              <a:gd name="T76" fmla="*/ 41 w 469"/>
              <a:gd name="T77" fmla="*/ 16 h 173"/>
              <a:gd name="T78" fmla="*/ 41 w 469"/>
              <a:gd name="T79" fmla="*/ 1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173">
                <a:moveTo>
                  <a:pt x="238" y="172"/>
                </a:moveTo>
                <a:lnTo>
                  <a:pt x="238" y="172"/>
                </a:lnTo>
                <a:cubicBezTo>
                  <a:pt x="181" y="172"/>
                  <a:pt x="123" y="164"/>
                  <a:pt x="82" y="156"/>
                </a:cubicBezTo>
                <a:cubicBezTo>
                  <a:pt x="57" y="156"/>
                  <a:pt x="41" y="148"/>
                  <a:pt x="33" y="139"/>
                </a:cubicBezTo>
                <a:cubicBezTo>
                  <a:pt x="8" y="131"/>
                  <a:pt x="0" y="123"/>
                  <a:pt x="0" y="10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3" y="0"/>
                  <a:pt x="41" y="8"/>
                  <a:pt x="41" y="16"/>
                </a:cubicBezTo>
                <a:cubicBezTo>
                  <a:pt x="49" y="16"/>
                  <a:pt x="57" y="24"/>
                  <a:pt x="98" y="33"/>
                </a:cubicBezTo>
                <a:cubicBezTo>
                  <a:pt x="131" y="41"/>
                  <a:pt x="172" y="41"/>
                  <a:pt x="222" y="41"/>
                </a:cubicBezTo>
                <a:cubicBezTo>
                  <a:pt x="230" y="41"/>
                  <a:pt x="238" y="41"/>
                  <a:pt x="255" y="41"/>
                </a:cubicBezTo>
                <a:cubicBezTo>
                  <a:pt x="296" y="41"/>
                  <a:pt x="344" y="41"/>
                  <a:pt x="377" y="33"/>
                </a:cubicBezTo>
                <a:cubicBezTo>
                  <a:pt x="410" y="24"/>
                  <a:pt x="426" y="16"/>
                  <a:pt x="426" y="16"/>
                </a:cubicBezTo>
                <a:cubicBezTo>
                  <a:pt x="435" y="8"/>
                  <a:pt x="443" y="0"/>
                  <a:pt x="451" y="0"/>
                </a:cubicBezTo>
                <a:lnTo>
                  <a:pt x="451" y="0"/>
                </a:lnTo>
                <a:cubicBezTo>
                  <a:pt x="459" y="0"/>
                  <a:pt x="468" y="8"/>
                  <a:pt x="468" y="16"/>
                </a:cubicBezTo>
                <a:lnTo>
                  <a:pt x="468" y="16"/>
                </a:lnTo>
                <a:lnTo>
                  <a:pt x="468" y="16"/>
                </a:lnTo>
                <a:lnTo>
                  <a:pt x="468" y="16"/>
                </a:lnTo>
                <a:cubicBezTo>
                  <a:pt x="468" y="107"/>
                  <a:pt x="468" y="107"/>
                  <a:pt x="468" y="107"/>
                </a:cubicBezTo>
                <a:cubicBezTo>
                  <a:pt x="468" y="139"/>
                  <a:pt x="426" y="148"/>
                  <a:pt x="393" y="156"/>
                </a:cubicBezTo>
                <a:cubicBezTo>
                  <a:pt x="352" y="164"/>
                  <a:pt x="296" y="172"/>
                  <a:pt x="238" y="172"/>
                </a:cubicBezTo>
                <a:close/>
                <a:moveTo>
                  <a:pt x="41" y="98"/>
                </a:moveTo>
                <a:lnTo>
                  <a:pt x="41" y="98"/>
                </a:lnTo>
                <a:cubicBezTo>
                  <a:pt x="49" y="107"/>
                  <a:pt x="65" y="115"/>
                  <a:pt x="107" y="123"/>
                </a:cubicBezTo>
                <a:cubicBezTo>
                  <a:pt x="140" y="123"/>
                  <a:pt x="189" y="131"/>
                  <a:pt x="238" y="131"/>
                </a:cubicBezTo>
                <a:cubicBezTo>
                  <a:pt x="288" y="131"/>
                  <a:pt x="336" y="123"/>
                  <a:pt x="369" y="123"/>
                </a:cubicBezTo>
                <a:cubicBezTo>
                  <a:pt x="410" y="115"/>
                  <a:pt x="426" y="107"/>
                  <a:pt x="426" y="98"/>
                </a:cubicBezTo>
                <a:cubicBezTo>
                  <a:pt x="426" y="57"/>
                  <a:pt x="426" y="57"/>
                  <a:pt x="426" y="57"/>
                </a:cubicBezTo>
                <a:cubicBezTo>
                  <a:pt x="418" y="65"/>
                  <a:pt x="410" y="65"/>
                  <a:pt x="393" y="65"/>
                </a:cubicBezTo>
                <a:cubicBezTo>
                  <a:pt x="361" y="74"/>
                  <a:pt x="303" y="82"/>
                  <a:pt x="255" y="82"/>
                </a:cubicBezTo>
                <a:cubicBezTo>
                  <a:pt x="238" y="82"/>
                  <a:pt x="230" y="82"/>
                  <a:pt x="222" y="82"/>
                </a:cubicBezTo>
                <a:cubicBezTo>
                  <a:pt x="164" y="82"/>
                  <a:pt x="115" y="74"/>
                  <a:pt x="74" y="65"/>
                </a:cubicBezTo>
                <a:cubicBezTo>
                  <a:pt x="65" y="65"/>
                  <a:pt x="57" y="65"/>
                  <a:pt x="41" y="57"/>
                </a:cubicBezTo>
                <a:lnTo>
                  <a:pt x="41" y="98"/>
                </a:lnTo>
                <a:close/>
                <a:moveTo>
                  <a:pt x="426" y="107"/>
                </a:moveTo>
                <a:lnTo>
                  <a:pt x="426" y="107"/>
                </a:lnTo>
                <a:close/>
                <a:moveTo>
                  <a:pt x="41" y="16"/>
                </a:moveTo>
                <a:lnTo>
                  <a:pt x="41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65D7229-4EDE-5D4E-9B0E-0AACDBBDAC7A}"/>
              </a:ext>
            </a:extLst>
          </p:cNvPr>
          <p:cNvGrpSpPr/>
          <p:nvPr/>
        </p:nvGrpSpPr>
        <p:grpSpPr>
          <a:xfrm>
            <a:off x="1552505" y="1552942"/>
            <a:ext cx="6630204" cy="4842362"/>
            <a:chOff x="2232443" y="4856798"/>
            <a:chExt cx="6630204" cy="4842362"/>
          </a:xfrm>
        </p:grpSpPr>
        <p:sp>
          <p:nvSpPr>
            <p:cNvPr id="59" name="CuadroTexto 598">
              <a:extLst>
                <a:ext uri="{FF2B5EF4-FFF2-40B4-BE49-F238E27FC236}">
                  <a16:creationId xmlns:a16="http://schemas.microsoft.com/office/drawing/2014/main" id="{C39D60BA-0537-C342-817C-20E4E936AB23}"/>
                </a:ext>
              </a:extLst>
            </p:cNvPr>
            <p:cNvSpPr txBox="1"/>
            <p:nvPr/>
          </p:nvSpPr>
          <p:spPr>
            <a:xfrm>
              <a:off x="2232443" y="4856798"/>
              <a:ext cx="66302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60" name="CuadroTexto 599">
              <a:extLst>
                <a:ext uri="{FF2B5EF4-FFF2-40B4-BE49-F238E27FC236}">
                  <a16:creationId xmlns:a16="http://schemas.microsoft.com/office/drawing/2014/main" id="{D7274357-D306-5743-9DC8-6F8F2BF8981C}"/>
                </a:ext>
              </a:extLst>
            </p:cNvPr>
            <p:cNvSpPr txBox="1"/>
            <p:nvPr/>
          </p:nvSpPr>
          <p:spPr>
            <a:xfrm>
              <a:off x="2236244" y="6282840"/>
              <a:ext cx="639194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1789202F-0753-0A43-BE36-88507B50F437}"/>
              </a:ext>
            </a:extLst>
          </p:cNvPr>
          <p:cNvSpPr txBox="1"/>
          <p:nvPr/>
        </p:nvSpPr>
        <p:spPr>
          <a:xfrm flipH="1">
            <a:off x="17655277" y="1012095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939E26-86E6-9649-BEB2-0A1791D07859}"/>
              </a:ext>
            </a:extLst>
          </p:cNvPr>
          <p:cNvSpPr/>
          <p:nvPr/>
        </p:nvSpPr>
        <p:spPr>
          <a:xfrm flipH="1">
            <a:off x="17655275" y="1076728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F25A1B7D-D46B-264C-887A-2CBEF34A7BFA}"/>
              </a:ext>
            </a:extLst>
          </p:cNvPr>
          <p:cNvSpPr txBox="1"/>
          <p:nvPr/>
        </p:nvSpPr>
        <p:spPr>
          <a:xfrm>
            <a:off x="9418114" y="79404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EF947F4-28D6-3949-A68C-BDF39044A96F}"/>
              </a:ext>
            </a:extLst>
          </p:cNvPr>
          <p:cNvSpPr/>
          <p:nvPr/>
        </p:nvSpPr>
        <p:spPr>
          <a:xfrm>
            <a:off x="7604648" y="8586799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ADB1BD85-E7AB-EE47-96CB-88A6CA35A6F8}"/>
              </a:ext>
            </a:extLst>
          </p:cNvPr>
          <p:cNvSpPr txBox="1"/>
          <p:nvPr/>
        </p:nvSpPr>
        <p:spPr>
          <a:xfrm>
            <a:off x="10215285" y="47048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ED7212-16F7-E248-9E5B-BD7CA9C46789}"/>
              </a:ext>
            </a:extLst>
          </p:cNvPr>
          <p:cNvSpPr/>
          <p:nvPr/>
        </p:nvSpPr>
        <p:spPr>
          <a:xfrm>
            <a:off x="8401819" y="5351229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59D445AC-CBC9-7846-94C9-5C393439D3FB}"/>
              </a:ext>
            </a:extLst>
          </p:cNvPr>
          <p:cNvSpPr txBox="1"/>
          <p:nvPr/>
        </p:nvSpPr>
        <p:spPr>
          <a:xfrm flipH="1">
            <a:off x="19202723" y="48221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887699-8EE1-B545-8539-B522FC7C4AB2}"/>
              </a:ext>
            </a:extLst>
          </p:cNvPr>
          <p:cNvSpPr/>
          <p:nvPr/>
        </p:nvSpPr>
        <p:spPr>
          <a:xfrm flipH="1">
            <a:off x="19202721" y="546845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5CBADD5C-B2B5-D841-A28D-CC8D81E1E70C}"/>
              </a:ext>
            </a:extLst>
          </p:cNvPr>
          <p:cNvSpPr txBox="1"/>
          <p:nvPr/>
        </p:nvSpPr>
        <p:spPr>
          <a:xfrm flipH="1">
            <a:off x="17350477" y="170378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1B759D-D7C9-2D42-8C2F-2FB3D3B894F8}"/>
              </a:ext>
            </a:extLst>
          </p:cNvPr>
          <p:cNvSpPr/>
          <p:nvPr/>
        </p:nvSpPr>
        <p:spPr>
          <a:xfrm flipH="1">
            <a:off x="17350475" y="2350117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adroTexto 606">
            <a:extLst>
              <a:ext uri="{FF2B5EF4-FFF2-40B4-BE49-F238E27FC236}">
                <a16:creationId xmlns:a16="http://schemas.microsoft.com/office/drawing/2014/main" id="{B937453E-B9F8-AF4C-A04B-5148293CFFC8}"/>
              </a:ext>
            </a:extLst>
          </p:cNvPr>
          <p:cNvSpPr txBox="1"/>
          <p:nvPr/>
        </p:nvSpPr>
        <p:spPr>
          <a:xfrm>
            <a:off x="8298981" y="837084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608" name="CuadroTexto 607">
            <a:extLst>
              <a:ext uri="{FF2B5EF4-FFF2-40B4-BE49-F238E27FC236}">
                <a16:creationId xmlns:a16="http://schemas.microsoft.com/office/drawing/2014/main" id="{074C87E0-9865-FB46-BF8B-862087153215}"/>
              </a:ext>
            </a:extLst>
          </p:cNvPr>
          <p:cNvSpPr txBox="1"/>
          <p:nvPr/>
        </p:nvSpPr>
        <p:spPr>
          <a:xfrm>
            <a:off x="2451398" y="235250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4" name="Line 1">
            <a:extLst>
              <a:ext uri="{FF2B5EF4-FFF2-40B4-BE49-F238E27FC236}">
                <a16:creationId xmlns:a16="http://schemas.microsoft.com/office/drawing/2014/main" id="{31301F18-BF74-B544-A7AF-56B5E44C6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4810" y="4780542"/>
            <a:ext cx="4398" cy="7795136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539" name="Freeform 424">
            <a:extLst>
              <a:ext uri="{FF2B5EF4-FFF2-40B4-BE49-F238E27FC236}">
                <a16:creationId xmlns:a16="http://schemas.microsoft.com/office/drawing/2014/main" id="{6E0B7D94-54BE-8849-89CE-1EE00EC5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359" y="8691306"/>
            <a:ext cx="2406285" cy="2406288"/>
          </a:xfrm>
          <a:custGeom>
            <a:avLst/>
            <a:gdLst>
              <a:gd name="T0" fmla="*/ 0 w 2413"/>
              <a:gd name="T1" fmla="*/ 1617 h 2413"/>
              <a:gd name="T2" fmla="*/ 0 w 2413"/>
              <a:gd name="T3" fmla="*/ 1617 h 2413"/>
              <a:gd name="T4" fmla="*/ 0 w 2413"/>
              <a:gd name="T5" fmla="*/ 2412 h 2413"/>
              <a:gd name="T6" fmla="*/ 795 w 2413"/>
              <a:gd name="T7" fmla="*/ 2412 h 2413"/>
              <a:gd name="T8" fmla="*/ 2412 w 2413"/>
              <a:gd name="T9" fmla="*/ 804 h 2413"/>
              <a:gd name="T10" fmla="*/ 2412 w 2413"/>
              <a:gd name="T11" fmla="*/ 0 h 2413"/>
              <a:gd name="T12" fmla="*/ 1617 w 2413"/>
              <a:gd name="T13" fmla="*/ 0 h 2413"/>
              <a:gd name="T14" fmla="*/ 0 w 2413"/>
              <a:gd name="T15" fmla="*/ 1617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3" h="2413">
                <a:moveTo>
                  <a:pt x="0" y="1617"/>
                </a:moveTo>
                <a:lnTo>
                  <a:pt x="0" y="1617"/>
                </a:lnTo>
                <a:cubicBezTo>
                  <a:pt x="0" y="2412"/>
                  <a:pt x="0" y="2412"/>
                  <a:pt x="0" y="2412"/>
                </a:cubicBezTo>
                <a:cubicBezTo>
                  <a:pt x="795" y="2412"/>
                  <a:pt x="795" y="2412"/>
                  <a:pt x="795" y="2412"/>
                </a:cubicBezTo>
                <a:cubicBezTo>
                  <a:pt x="1690" y="2412"/>
                  <a:pt x="2412" y="1689"/>
                  <a:pt x="2412" y="804"/>
                </a:cubicBezTo>
                <a:cubicBezTo>
                  <a:pt x="2412" y="0"/>
                  <a:pt x="2412" y="0"/>
                  <a:pt x="2412" y="0"/>
                </a:cubicBezTo>
                <a:cubicBezTo>
                  <a:pt x="1617" y="0"/>
                  <a:pt x="1617" y="0"/>
                  <a:pt x="1617" y="0"/>
                </a:cubicBezTo>
                <a:cubicBezTo>
                  <a:pt x="723" y="0"/>
                  <a:pt x="0" y="732"/>
                  <a:pt x="0" y="16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25">
            <a:extLst>
              <a:ext uri="{FF2B5EF4-FFF2-40B4-BE49-F238E27FC236}">
                <a16:creationId xmlns:a16="http://schemas.microsoft.com/office/drawing/2014/main" id="{6B15DAA1-BE1C-2A44-AA41-A40F6910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373" y="8691306"/>
            <a:ext cx="2406285" cy="2406288"/>
          </a:xfrm>
          <a:custGeom>
            <a:avLst/>
            <a:gdLst>
              <a:gd name="T0" fmla="*/ 2412 w 2413"/>
              <a:gd name="T1" fmla="*/ 1617 h 2413"/>
              <a:gd name="T2" fmla="*/ 2412 w 2413"/>
              <a:gd name="T3" fmla="*/ 1617 h 2413"/>
              <a:gd name="T4" fmla="*/ 2412 w 2413"/>
              <a:gd name="T5" fmla="*/ 2412 h 2413"/>
              <a:gd name="T6" fmla="*/ 1617 w 2413"/>
              <a:gd name="T7" fmla="*/ 2412 h 2413"/>
              <a:gd name="T8" fmla="*/ 0 w 2413"/>
              <a:gd name="T9" fmla="*/ 804 h 2413"/>
              <a:gd name="T10" fmla="*/ 0 w 2413"/>
              <a:gd name="T11" fmla="*/ 0 h 2413"/>
              <a:gd name="T12" fmla="*/ 795 w 2413"/>
              <a:gd name="T13" fmla="*/ 0 h 2413"/>
              <a:gd name="T14" fmla="*/ 2412 w 2413"/>
              <a:gd name="T15" fmla="*/ 1617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3" h="2413">
                <a:moveTo>
                  <a:pt x="2412" y="1617"/>
                </a:moveTo>
                <a:lnTo>
                  <a:pt x="2412" y="1617"/>
                </a:lnTo>
                <a:cubicBezTo>
                  <a:pt x="2412" y="2412"/>
                  <a:pt x="2412" y="2412"/>
                  <a:pt x="2412" y="2412"/>
                </a:cubicBezTo>
                <a:cubicBezTo>
                  <a:pt x="1617" y="2412"/>
                  <a:pt x="1617" y="2412"/>
                  <a:pt x="1617" y="2412"/>
                </a:cubicBezTo>
                <a:cubicBezTo>
                  <a:pt x="722" y="2412"/>
                  <a:pt x="0" y="1689"/>
                  <a:pt x="0" y="804"/>
                </a:cubicBezTo>
                <a:cubicBezTo>
                  <a:pt x="0" y="0"/>
                  <a:pt x="0" y="0"/>
                  <a:pt x="0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1689" y="0"/>
                  <a:pt x="2412" y="732"/>
                  <a:pt x="2412" y="16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26">
            <a:extLst>
              <a:ext uri="{FF2B5EF4-FFF2-40B4-BE49-F238E27FC236}">
                <a16:creationId xmlns:a16="http://schemas.microsoft.com/office/drawing/2014/main" id="{1FFADFF2-4FAB-C040-9E94-1A131E71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0362" y="6403795"/>
            <a:ext cx="2164338" cy="2164338"/>
          </a:xfrm>
          <a:custGeom>
            <a:avLst/>
            <a:gdLst>
              <a:gd name="T0" fmla="*/ 0 w 2169"/>
              <a:gd name="T1" fmla="*/ 1453 h 2168"/>
              <a:gd name="T2" fmla="*/ 0 w 2169"/>
              <a:gd name="T3" fmla="*/ 1453 h 2168"/>
              <a:gd name="T4" fmla="*/ 0 w 2169"/>
              <a:gd name="T5" fmla="*/ 2167 h 2168"/>
              <a:gd name="T6" fmla="*/ 714 w 2169"/>
              <a:gd name="T7" fmla="*/ 2167 h 2168"/>
              <a:gd name="T8" fmla="*/ 2168 w 2169"/>
              <a:gd name="T9" fmla="*/ 723 h 2168"/>
              <a:gd name="T10" fmla="*/ 2168 w 2169"/>
              <a:gd name="T11" fmla="*/ 0 h 2168"/>
              <a:gd name="T12" fmla="*/ 1455 w 2169"/>
              <a:gd name="T13" fmla="*/ 0 h 2168"/>
              <a:gd name="T14" fmla="*/ 0 w 2169"/>
              <a:gd name="T15" fmla="*/ 1453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9" h="2168">
                <a:moveTo>
                  <a:pt x="0" y="1453"/>
                </a:moveTo>
                <a:lnTo>
                  <a:pt x="0" y="1453"/>
                </a:lnTo>
                <a:cubicBezTo>
                  <a:pt x="0" y="2167"/>
                  <a:pt x="0" y="2167"/>
                  <a:pt x="0" y="2167"/>
                </a:cubicBezTo>
                <a:cubicBezTo>
                  <a:pt x="714" y="2167"/>
                  <a:pt x="714" y="2167"/>
                  <a:pt x="714" y="2167"/>
                </a:cubicBezTo>
                <a:cubicBezTo>
                  <a:pt x="1518" y="2167"/>
                  <a:pt x="2168" y="1517"/>
                  <a:pt x="2168" y="723"/>
                </a:cubicBezTo>
                <a:cubicBezTo>
                  <a:pt x="2168" y="0"/>
                  <a:pt x="2168" y="0"/>
                  <a:pt x="2168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650" y="0"/>
                  <a:pt x="0" y="650"/>
                  <a:pt x="0" y="14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27">
            <a:extLst>
              <a:ext uri="{FF2B5EF4-FFF2-40B4-BE49-F238E27FC236}">
                <a16:creationId xmlns:a16="http://schemas.microsoft.com/office/drawing/2014/main" id="{1211B2D4-2BDB-0A4D-88FF-171FFD17E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115" y="6403795"/>
            <a:ext cx="2164338" cy="2164338"/>
          </a:xfrm>
          <a:custGeom>
            <a:avLst/>
            <a:gdLst>
              <a:gd name="T0" fmla="*/ 2168 w 2169"/>
              <a:gd name="T1" fmla="*/ 1453 h 2168"/>
              <a:gd name="T2" fmla="*/ 2168 w 2169"/>
              <a:gd name="T3" fmla="*/ 1453 h 2168"/>
              <a:gd name="T4" fmla="*/ 2168 w 2169"/>
              <a:gd name="T5" fmla="*/ 2167 h 2168"/>
              <a:gd name="T6" fmla="*/ 1445 w 2169"/>
              <a:gd name="T7" fmla="*/ 2167 h 2168"/>
              <a:gd name="T8" fmla="*/ 0 w 2169"/>
              <a:gd name="T9" fmla="*/ 723 h 2168"/>
              <a:gd name="T10" fmla="*/ 0 w 2169"/>
              <a:gd name="T11" fmla="*/ 0 h 2168"/>
              <a:gd name="T12" fmla="*/ 713 w 2169"/>
              <a:gd name="T13" fmla="*/ 0 h 2168"/>
              <a:gd name="T14" fmla="*/ 2168 w 2169"/>
              <a:gd name="T15" fmla="*/ 1453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9" h="2168">
                <a:moveTo>
                  <a:pt x="2168" y="1453"/>
                </a:moveTo>
                <a:lnTo>
                  <a:pt x="2168" y="1453"/>
                </a:lnTo>
                <a:cubicBezTo>
                  <a:pt x="2168" y="2167"/>
                  <a:pt x="2168" y="2167"/>
                  <a:pt x="2168" y="2167"/>
                </a:cubicBezTo>
                <a:cubicBezTo>
                  <a:pt x="1445" y="2167"/>
                  <a:pt x="1445" y="2167"/>
                  <a:pt x="1445" y="2167"/>
                </a:cubicBezTo>
                <a:cubicBezTo>
                  <a:pt x="650" y="2167"/>
                  <a:pt x="0" y="1517"/>
                  <a:pt x="0" y="723"/>
                </a:cubicBezTo>
                <a:cubicBezTo>
                  <a:pt x="0" y="0"/>
                  <a:pt x="0" y="0"/>
                  <a:pt x="0" y="0"/>
                </a:cubicBezTo>
                <a:cubicBezTo>
                  <a:pt x="713" y="0"/>
                  <a:pt x="713" y="0"/>
                  <a:pt x="713" y="0"/>
                </a:cubicBezTo>
                <a:cubicBezTo>
                  <a:pt x="1518" y="0"/>
                  <a:pt x="2168" y="650"/>
                  <a:pt x="2168" y="14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28">
            <a:extLst>
              <a:ext uri="{FF2B5EF4-FFF2-40B4-BE49-F238E27FC236}">
                <a16:creationId xmlns:a16="http://schemas.microsoft.com/office/drawing/2014/main" id="{67BB8578-B8D7-5A46-A3D1-CC500A2E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5170" y="4472608"/>
            <a:ext cx="1777221" cy="1786019"/>
          </a:xfrm>
          <a:custGeom>
            <a:avLst/>
            <a:gdLst>
              <a:gd name="T0" fmla="*/ 0 w 1781"/>
              <a:gd name="T1" fmla="*/ 1202 h 1790"/>
              <a:gd name="T2" fmla="*/ 0 w 1781"/>
              <a:gd name="T3" fmla="*/ 1202 h 1790"/>
              <a:gd name="T4" fmla="*/ 0 w 1781"/>
              <a:gd name="T5" fmla="*/ 1789 h 1790"/>
              <a:gd name="T6" fmla="*/ 587 w 1781"/>
              <a:gd name="T7" fmla="*/ 1789 h 1790"/>
              <a:gd name="T8" fmla="*/ 1780 w 1781"/>
              <a:gd name="T9" fmla="*/ 588 h 1790"/>
              <a:gd name="T10" fmla="*/ 1780 w 1781"/>
              <a:gd name="T11" fmla="*/ 0 h 1790"/>
              <a:gd name="T12" fmla="*/ 1192 w 1781"/>
              <a:gd name="T13" fmla="*/ 0 h 1790"/>
              <a:gd name="T14" fmla="*/ 0 w 1781"/>
              <a:gd name="T15" fmla="*/ 1202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1" h="1790">
                <a:moveTo>
                  <a:pt x="0" y="1202"/>
                </a:moveTo>
                <a:lnTo>
                  <a:pt x="0" y="1202"/>
                </a:lnTo>
                <a:cubicBezTo>
                  <a:pt x="0" y="1789"/>
                  <a:pt x="0" y="1789"/>
                  <a:pt x="0" y="1789"/>
                </a:cubicBezTo>
                <a:cubicBezTo>
                  <a:pt x="587" y="1789"/>
                  <a:pt x="587" y="1789"/>
                  <a:pt x="587" y="1789"/>
                </a:cubicBezTo>
                <a:cubicBezTo>
                  <a:pt x="1247" y="1789"/>
                  <a:pt x="1780" y="1247"/>
                  <a:pt x="1780" y="588"/>
                </a:cubicBezTo>
                <a:cubicBezTo>
                  <a:pt x="1780" y="0"/>
                  <a:pt x="1780" y="0"/>
                  <a:pt x="1780" y="0"/>
                </a:cubicBezTo>
                <a:cubicBezTo>
                  <a:pt x="1192" y="0"/>
                  <a:pt x="1192" y="0"/>
                  <a:pt x="1192" y="0"/>
                </a:cubicBezTo>
                <a:cubicBezTo>
                  <a:pt x="533" y="0"/>
                  <a:pt x="0" y="533"/>
                  <a:pt x="0" y="1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45" name="Freeform 429">
            <a:extLst>
              <a:ext uri="{FF2B5EF4-FFF2-40B4-BE49-F238E27FC236}">
                <a16:creationId xmlns:a16="http://schemas.microsoft.com/office/drawing/2014/main" id="{AE0363CE-E071-FD4D-9621-1285FB34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627" y="4472608"/>
            <a:ext cx="1786019" cy="1786019"/>
          </a:xfrm>
          <a:custGeom>
            <a:avLst/>
            <a:gdLst>
              <a:gd name="T0" fmla="*/ 1789 w 1790"/>
              <a:gd name="T1" fmla="*/ 1202 h 1790"/>
              <a:gd name="T2" fmla="*/ 1789 w 1790"/>
              <a:gd name="T3" fmla="*/ 1202 h 1790"/>
              <a:gd name="T4" fmla="*/ 1789 w 1790"/>
              <a:gd name="T5" fmla="*/ 1789 h 1790"/>
              <a:gd name="T6" fmla="*/ 1202 w 1790"/>
              <a:gd name="T7" fmla="*/ 1789 h 1790"/>
              <a:gd name="T8" fmla="*/ 0 w 1790"/>
              <a:gd name="T9" fmla="*/ 588 h 1790"/>
              <a:gd name="T10" fmla="*/ 0 w 1790"/>
              <a:gd name="T11" fmla="*/ 0 h 1790"/>
              <a:gd name="T12" fmla="*/ 588 w 1790"/>
              <a:gd name="T13" fmla="*/ 0 h 1790"/>
              <a:gd name="T14" fmla="*/ 1789 w 1790"/>
              <a:gd name="T15" fmla="*/ 1202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0" h="1790">
                <a:moveTo>
                  <a:pt x="1789" y="1202"/>
                </a:moveTo>
                <a:lnTo>
                  <a:pt x="1789" y="1202"/>
                </a:lnTo>
                <a:cubicBezTo>
                  <a:pt x="1789" y="1789"/>
                  <a:pt x="1789" y="1789"/>
                  <a:pt x="1789" y="1789"/>
                </a:cubicBezTo>
                <a:cubicBezTo>
                  <a:pt x="1202" y="1789"/>
                  <a:pt x="1202" y="1789"/>
                  <a:pt x="1202" y="1789"/>
                </a:cubicBezTo>
                <a:cubicBezTo>
                  <a:pt x="533" y="1789"/>
                  <a:pt x="0" y="1247"/>
                  <a:pt x="0" y="588"/>
                </a:cubicBezTo>
                <a:cubicBezTo>
                  <a:pt x="0" y="0"/>
                  <a:pt x="0" y="0"/>
                  <a:pt x="0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1247" y="0"/>
                  <a:pt x="1789" y="533"/>
                  <a:pt x="1789" y="12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0">
            <a:extLst>
              <a:ext uri="{FF2B5EF4-FFF2-40B4-BE49-F238E27FC236}">
                <a16:creationId xmlns:a16="http://schemas.microsoft.com/office/drawing/2014/main" id="{8045FF61-2E4E-A543-BCDD-F911869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306" y="11418724"/>
            <a:ext cx="2811002" cy="426710"/>
          </a:xfrm>
          <a:custGeom>
            <a:avLst/>
            <a:gdLst>
              <a:gd name="T0" fmla="*/ 2719 w 2820"/>
              <a:gd name="T1" fmla="*/ 425 h 426"/>
              <a:gd name="T2" fmla="*/ 2719 w 2820"/>
              <a:gd name="T3" fmla="*/ 425 h 426"/>
              <a:gd name="T4" fmla="*/ 100 w 2820"/>
              <a:gd name="T5" fmla="*/ 425 h 426"/>
              <a:gd name="T6" fmla="*/ 0 w 2820"/>
              <a:gd name="T7" fmla="*/ 326 h 426"/>
              <a:gd name="T8" fmla="*/ 0 w 2820"/>
              <a:gd name="T9" fmla="*/ 100 h 426"/>
              <a:gd name="T10" fmla="*/ 100 w 2820"/>
              <a:gd name="T11" fmla="*/ 0 h 426"/>
              <a:gd name="T12" fmla="*/ 2719 w 2820"/>
              <a:gd name="T13" fmla="*/ 0 h 426"/>
              <a:gd name="T14" fmla="*/ 2819 w 2820"/>
              <a:gd name="T15" fmla="*/ 100 h 426"/>
              <a:gd name="T16" fmla="*/ 2819 w 2820"/>
              <a:gd name="T17" fmla="*/ 326 h 426"/>
              <a:gd name="T18" fmla="*/ 2719 w 2820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0" h="426">
                <a:moveTo>
                  <a:pt x="2719" y="425"/>
                </a:moveTo>
                <a:lnTo>
                  <a:pt x="2719" y="425"/>
                </a:lnTo>
                <a:cubicBezTo>
                  <a:pt x="100" y="425"/>
                  <a:pt x="100" y="425"/>
                  <a:pt x="100" y="425"/>
                </a:cubicBezTo>
                <a:cubicBezTo>
                  <a:pt x="46" y="425"/>
                  <a:pt x="0" y="380"/>
                  <a:pt x="0" y="32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6" y="0"/>
                  <a:pt x="100" y="0"/>
                </a:cubicBezTo>
                <a:cubicBezTo>
                  <a:pt x="2719" y="0"/>
                  <a:pt x="2719" y="0"/>
                  <a:pt x="2719" y="0"/>
                </a:cubicBezTo>
                <a:cubicBezTo>
                  <a:pt x="2773" y="0"/>
                  <a:pt x="2819" y="45"/>
                  <a:pt x="2819" y="100"/>
                </a:cubicBezTo>
                <a:cubicBezTo>
                  <a:pt x="2819" y="326"/>
                  <a:pt x="2819" y="326"/>
                  <a:pt x="2819" y="326"/>
                </a:cubicBezTo>
                <a:cubicBezTo>
                  <a:pt x="2819" y="380"/>
                  <a:pt x="2773" y="425"/>
                  <a:pt x="2719" y="42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1">
            <a:extLst>
              <a:ext uri="{FF2B5EF4-FFF2-40B4-BE49-F238E27FC236}">
                <a16:creationId xmlns:a16="http://schemas.microsoft.com/office/drawing/2014/main" id="{9B790D47-3C86-6E4E-AFE1-8651B6FB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678" y="11845435"/>
            <a:ext cx="2525061" cy="1460488"/>
          </a:xfrm>
          <a:custGeom>
            <a:avLst/>
            <a:gdLst>
              <a:gd name="T0" fmla="*/ 2222 w 2530"/>
              <a:gd name="T1" fmla="*/ 1464 h 1465"/>
              <a:gd name="T2" fmla="*/ 2222 w 2530"/>
              <a:gd name="T3" fmla="*/ 1464 h 1465"/>
              <a:gd name="T4" fmla="*/ 307 w 2530"/>
              <a:gd name="T5" fmla="*/ 1464 h 1465"/>
              <a:gd name="T6" fmla="*/ 181 w 2530"/>
              <a:gd name="T7" fmla="*/ 1346 h 1465"/>
              <a:gd name="T8" fmla="*/ 0 w 2530"/>
              <a:gd name="T9" fmla="*/ 0 h 1465"/>
              <a:gd name="T10" fmla="*/ 2529 w 2530"/>
              <a:gd name="T11" fmla="*/ 0 h 1465"/>
              <a:gd name="T12" fmla="*/ 2348 w 2530"/>
              <a:gd name="T13" fmla="*/ 1346 h 1465"/>
              <a:gd name="T14" fmla="*/ 2222 w 2530"/>
              <a:gd name="T15" fmla="*/ 1464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0" h="1465">
                <a:moveTo>
                  <a:pt x="2222" y="1464"/>
                </a:moveTo>
                <a:lnTo>
                  <a:pt x="2222" y="1464"/>
                </a:lnTo>
                <a:cubicBezTo>
                  <a:pt x="307" y="1464"/>
                  <a:pt x="307" y="1464"/>
                  <a:pt x="307" y="1464"/>
                </a:cubicBezTo>
                <a:cubicBezTo>
                  <a:pt x="244" y="1464"/>
                  <a:pt x="190" y="1409"/>
                  <a:pt x="181" y="1346"/>
                </a:cubicBezTo>
                <a:cubicBezTo>
                  <a:pt x="0" y="0"/>
                  <a:pt x="0" y="0"/>
                  <a:pt x="0" y="0"/>
                </a:cubicBezTo>
                <a:cubicBezTo>
                  <a:pt x="2529" y="0"/>
                  <a:pt x="2529" y="0"/>
                  <a:pt x="2529" y="0"/>
                </a:cubicBezTo>
                <a:cubicBezTo>
                  <a:pt x="2348" y="1346"/>
                  <a:pt x="2348" y="1346"/>
                  <a:pt x="2348" y="1346"/>
                </a:cubicBezTo>
                <a:cubicBezTo>
                  <a:pt x="2339" y="1409"/>
                  <a:pt x="2285" y="1464"/>
                  <a:pt x="2222" y="146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2">
            <a:extLst>
              <a:ext uri="{FF2B5EF4-FFF2-40B4-BE49-F238E27FC236}">
                <a16:creationId xmlns:a16="http://schemas.microsoft.com/office/drawing/2014/main" id="{E7D8071E-211E-B14A-A7CE-33DD6A9D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7996" y="9364364"/>
            <a:ext cx="765437" cy="1064573"/>
          </a:xfrm>
          <a:custGeom>
            <a:avLst/>
            <a:gdLst>
              <a:gd name="T0" fmla="*/ 741 w 769"/>
              <a:gd name="T1" fmla="*/ 1067 h 1068"/>
              <a:gd name="T2" fmla="*/ 741 w 769"/>
              <a:gd name="T3" fmla="*/ 1067 h 1068"/>
              <a:gd name="T4" fmla="*/ 36 w 769"/>
              <a:gd name="T5" fmla="*/ 1067 h 1068"/>
              <a:gd name="T6" fmla="*/ 0 w 769"/>
              <a:gd name="T7" fmla="*/ 1030 h 1068"/>
              <a:gd name="T8" fmla="*/ 0 w 769"/>
              <a:gd name="T9" fmla="*/ 36 h 1068"/>
              <a:gd name="T10" fmla="*/ 36 w 769"/>
              <a:gd name="T11" fmla="*/ 0 h 1068"/>
              <a:gd name="T12" fmla="*/ 741 w 769"/>
              <a:gd name="T13" fmla="*/ 0 h 1068"/>
              <a:gd name="T14" fmla="*/ 768 w 769"/>
              <a:gd name="T15" fmla="*/ 36 h 1068"/>
              <a:gd name="T16" fmla="*/ 768 w 769"/>
              <a:gd name="T17" fmla="*/ 1030 h 1068"/>
              <a:gd name="T18" fmla="*/ 741 w 769"/>
              <a:gd name="T19" fmla="*/ 1067 h 1068"/>
              <a:gd name="T20" fmla="*/ 45 w 769"/>
              <a:gd name="T21" fmla="*/ 1021 h 1068"/>
              <a:gd name="T22" fmla="*/ 45 w 769"/>
              <a:gd name="T23" fmla="*/ 1021 h 1068"/>
              <a:gd name="T24" fmla="*/ 732 w 769"/>
              <a:gd name="T25" fmla="*/ 1021 h 1068"/>
              <a:gd name="T26" fmla="*/ 732 w 769"/>
              <a:gd name="T27" fmla="*/ 45 h 1068"/>
              <a:gd name="T28" fmla="*/ 45 w 769"/>
              <a:gd name="T29" fmla="*/ 45 h 1068"/>
              <a:gd name="T30" fmla="*/ 45 w 769"/>
              <a:gd name="T31" fmla="*/ 1021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9" h="1068">
                <a:moveTo>
                  <a:pt x="741" y="1067"/>
                </a:moveTo>
                <a:lnTo>
                  <a:pt x="741" y="1067"/>
                </a:lnTo>
                <a:cubicBezTo>
                  <a:pt x="36" y="1067"/>
                  <a:pt x="36" y="1067"/>
                  <a:pt x="36" y="1067"/>
                </a:cubicBezTo>
                <a:cubicBezTo>
                  <a:pt x="18" y="1067"/>
                  <a:pt x="0" y="1048"/>
                  <a:pt x="0" y="103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59" y="0"/>
                  <a:pt x="768" y="18"/>
                  <a:pt x="768" y="36"/>
                </a:cubicBezTo>
                <a:cubicBezTo>
                  <a:pt x="768" y="1030"/>
                  <a:pt x="768" y="1030"/>
                  <a:pt x="768" y="1030"/>
                </a:cubicBezTo>
                <a:cubicBezTo>
                  <a:pt x="768" y="1048"/>
                  <a:pt x="759" y="1067"/>
                  <a:pt x="741" y="1067"/>
                </a:cubicBezTo>
                <a:close/>
                <a:moveTo>
                  <a:pt x="45" y="1021"/>
                </a:moveTo>
                <a:lnTo>
                  <a:pt x="45" y="1021"/>
                </a:lnTo>
                <a:cubicBezTo>
                  <a:pt x="732" y="1021"/>
                  <a:pt x="732" y="1021"/>
                  <a:pt x="732" y="1021"/>
                </a:cubicBezTo>
                <a:cubicBezTo>
                  <a:pt x="732" y="45"/>
                  <a:pt x="732" y="45"/>
                  <a:pt x="732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0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33">
            <a:extLst>
              <a:ext uri="{FF2B5EF4-FFF2-40B4-BE49-F238E27FC236}">
                <a16:creationId xmlns:a16="http://schemas.microsoft.com/office/drawing/2014/main" id="{9C3CE1AE-2066-7244-B962-1DB21E47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297" y="10248574"/>
            <a:ext cx="43991" cy="43991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18 w 46"/>
              <a:gd name="T5" fmla="*/ 45 h 46"/>
              <a:gd name="T6" fmla="*/ 0 w 46"/>
              <a:gd name="T7" fmla="*/ 27 h 46"/>
              <a:gd name="T8" fmla="*/ 18 w 46"/>
              <a:gd name="T9" fmla="*/ 0 h 46"/>
              <a:gd name="T10" fmla="*/ 27 w 46"/>
              <a:gd name="T11" fmla="*/ 0 h 46"/>
              <a:gd name="T12" fmla="*/ 45 w 46"/>
              <a:gd name="T13" fmla="*/ 27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34">
            <a:extLst>
              <a:ext uri="{FF2B5EF4-FFF2-40B4-BE49-F238E27FC236}">
                <a16:creationId xmlns:a16="http://schemas.microsoft.com/office/drawing/2014/main" id="{ECC20756-4C9E-AA4E-B53C-00B77EE3D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085" y="10248574"/>
            <a:ext cx="43991" cy="43991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18 w 46"/>
              <a:gd name="T5" fmla="*/ 45 h 46"/>
              <a:gd name="T6" fmla="*/ 0 w 46"/>
              <a:gd name="T7" fmla="*/ 27 h 46"/>
              <a:gd name="T8" fmla="*/ 18 w 46"/>
              <a:gd name="T9" fmla="*/ 0 h 46"/>
              <a:gd name="T10" fmla="*/ 27 w 46"/>
              <a:gd name="T11" fmla="*/ 0 h 46"/>
              <a:gd name="T12" fmla="*/ 45 w 46"/>
              <a:gd name="T13" fmla="*/ 27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35">
            <a:extLst>
              <a:ext uri="{FF2B5EF4-FFF2-40B4-BE49-F238E27FC236}">
                <a16:creationId xmlns:a16="http://schemas.microsoft.com/office/drawing/2014/main" id="{654651BD-AC75-D748-AB4F-DF05BA6F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75" y="10248574"/>
            <a:ext cx="43991" cy="43991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27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27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36">
            <a:extLst>
              <a:ext uri="{FF2B5EF4-FFF2-40B4-BE49-F238E27FC236}">
                <a16:creationId xmlns:a16="http://schemas.microsoft.com/office/drawing/2014/main" id="{5F626E22-9CD6-B541-963B-2A1434CF3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564" y="9491936"/>
            <a:ext cx="246347" cy="52789"/>
          </a:xfrm>
          <a:custGeom>
            <a:avLst/>
            <a:gdLst>
              <a:gd name="T0" fmla="*/ 73 w 245"/>
              <a:gd name="T1" fmla="*/ 54 h 55"/>
              <a:gd name="T2" fmla="*/ 73 w 245"/>
              <a:gd name="T3" fmla="*/ 54 h 55"/>
              <a:gd name="T4" fmla="*/ 64 w 245"/>
              <a:gd name="T5" fmla="*/ 54 h 55"/>
              <a:gd name="T6" fmla="*/ 46 w 245"/>
              <a:gd name="T7" fmla="*/ 27 h 55"/>
              <a:gd name="T8" fmla="*/ 27 w 245"/>
              <a:gd name="T9" fmla="*/ 54 h 55"/>
              <a:gd name="T10" fmla="*/ 0 w 245"/>
              <a:gd name="T11" fmla="*/ 54 h 55"/>
              <a:gd name="T12" fmla="*/ 9 w 245"/>
              <a:gd name="T13" fmla="*/ 36 h 55"/>
              <a:gd name="T14" fmla="*/ 37 w 245"/>
              <a:gd name="T15" fmla="*/ 0 h 55"/>
              <a:gd name="T16" fmla="*/ 55 w 245"/>
              <a:gd name="T17" fmla="*/ 0 h 55"/>
              <a:gd name="T18" fmla="*/ 73 w 245"/>
              <a:gd name="T19" fmla="*/ 27 h 55"/>
              <a:gd name="T20" fmla="*/ 100 w 245"/>
              <a:gd name="T21" fmla="*/ 0 h 55"/>
              <a:gd name="T22" fmla="*/ 118 w 245"/>
              <a:gd name="T23" fmla="*/ 0 h 55"/>
              <a:gd name="T24" fmla="*/ 136 w 245"/>
              <a:gd name="T25" fmla="*/ 27 h 55"/>
              <a:gd name="T26" fmla="*/ 163 w 245"/>
              <a:gd name="T27" fmla="*/ 0 h 55"/>
              <a:gd name="T28" fmla="*/ 181 w 245"/>
              <a:gd name="T29" fmla="*/ 0 h 55"/>
              <a:gd name="T30" fmla="*/ 199 w 245"/>
              <a:gd name="T31" fmla="*/ 27 h 55"/>
              <a:gd name="T32" fmla="*/ 217 w 245"/>
              <a:gd name="T33" fmla="*/ 0 h 55"/>
              <a:gd name="T34" fmla="*/ 244 w 245"/>
              <a:gd name="T35" fmla="*/ 0 h 55"/>
              <a:gd name="T36" fmla="*/ 244 w 245"/>
              <a:gd name="T37" fmla="*/ 18 h 55"/>
              <a:gd name="T38" fmla="*/ 208 w 245"/>
              <a:gd name="T39" fmla="*/ 54 h 55"/>
              <a:gd name="T40" fmla="*/ 190 w 245"/>
              <a:gd name="T41" fmla="*/ 54 h 55"/>
              <a:gd name="T42" fmla="*/ 172 w 245"/>
              <a:gd name="T43" fmla="*/ 36 h 55"/>
              <a:gd name="T44" fmla="*/ 145 w 245"/>
              <a:gd name="T45" fmla="*/ 54 h 55"/>
              <a:gd name="T46" fmla="*/ 127 w 245"/>
              <a:gd name="T47" fmla="*/ 54 h 55"/>
              <a:gd name="T48" fmla="*/ 109 w 245"/>
              <a:gd name="T49" fmla="*/ 27 h 55"/>
              <a:gd name="T50" fmla="*/ 91 w 245"/>
              <a:gd name="T51" fmla="*/ 54 h 55"/>
              <a:gd name="T52" fmla="*/ 73 w 245"/>
              <a:gd name="T5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5" h="55">
                <a:moveTo>
                  <a:pt x="73" y="54"/>
                </a:moveTo>
                <a:lnTo>
                  <a:pt x="73" y="54"/>
                </a:lnTo>
                <a:cubicBezTo>
                  <a:pt x="73" y="54"/>
                  <a:pt x="73" y="54"/>
                  <a:pt x="64" y="54"/>
                </a:cubicBezTo>
                <a:cubicBezTo>
                  <a:pt x="46" y="27"/>
                  <a:pt x="46" y="27"/>
                  <a:pt x="46" y="27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9" y="54"/>
                  <a:pt x="0" y="54"/>
                </a:cubicBezTo>
                <a:cubicBezTo>
                  <a:pt x="0" y="45"/>
                  <a:pt x="0" y="36"/>
                  <a:pt x="9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6" y="0"/>
                  <a:pt x="46" y="0"/>
                  <a:pt x="55" y="0"/>
                </a:cubicBezTo>
                <a:cubicBezTo>
                  <a:pt x="73" y="27"/>
                  <a:pt x="73" y="27"/>
                  <a:pt x="73" y="27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9" y="0"/>
                  <a:pt x="118" y="0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72" y="0"/>
                  <a:pt x="181" y="0"/>
                </a:cubicBezTo>
                <a:cubicBezTo>
                  <a:pt x="199" y="27"/>
                  <a:pt x="199" y="27"/>
                  <a:pt x="199" y="27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0"/>
                  <a:pt x="244" y="0"/>
                </a:cubicBezTo>
                <a:cubicBezTo>
                  <a:pt x="244" y="9"/>
                  <a:pt x="244" y="18"/>
                  <a:pt x="244" y="18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208" y="54"/>
                  <a:pt x="199" y="54"/>
                  <a:pt x="190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54"/>
                  <a:pt x="136" y="54"/>
                  <a:pt x="127" y="54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91" y="54"/>
                  <a:pt x="91" y="54"/>
                  <a:pt x="91" y="54"/>
                </a:cubicBezTo>
                <a:cubicBezTo>
                  <a:pt x="82" y="54"/>
                  <a:pt x="82" y="54"/>
                  <a:pt x="73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37">
            <a:extLst>
              <a:ext uri="{FF2B5EF4-FFF2-40B4-BE49-F238E27FC236}">
                <a16:creationId xmlns:a16="http://schemas.microsoft.com/office/drawing/2014/main" id="{01CE0EF0-E17B-6E48-A971-041BC3E6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564" y="9663500"/>
            <a:ext cx="145170" cy="35192"/>
          </a:xfrm>
          <a:custGeom>
            <a:avLst/>
            <a:gdLst>
              <a:gd name="T0" fmla="*/ 18 w 146"/>
              <a:gd name="T1" fmla="*/ 36 h 37"/>
              <a:gd name="T2" fmla="*/ 18 w 146"/>
              <a:gd name="T3" fmla="*/ 36 h 37"/>
              <a:gd name="T4" fmla="*/ 0 w 146"/>
              <a:gd name="T5" fmla="*/ 19 h 37"/>
              <a:gd name="T6" fmla="*/ 18 w 146"/>
              <a:gd name="T7" fmla="*/ 0 h 37"/>
              <a:gd name="T8" fmla="*/ 127 w 146"/>
              <a:gd name="T9" fmla="*/ 0 h 37"/>
              <a:gd name="T10" fmla="*/ 145 w 146"/>
              <a:gd name="T11" fmla="*/ 19 h 37"/>
              <a:gd name="T12" fmla="*/ 127 w 146"/>
              <a:gd name="T13" fmla="*/ 36 h 37"/>
              <a:gd name="T14" fmla="*/ 18 w 1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10"/>
                  <a:pt x="145" y="19"/>
                </a:cubicBezTo>
                <a:cubicBezTo>
                  <a:pt x="145" y="28"/>
                  <a:pt x="136" y="36"/>
                  <a:pt x="127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38">
            <a:extLst>
              <a:ext uri="{FF2B5EF4-FFF2-40B4-BE49-F238E27FC236}">
                <a16:creationId xmlns:a16="http://schemas.microsoft.com/office/drawing/2014/main" id="{5ED59C48-6FF5-7143-9A95-03E7BAD8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297" y="9879053"/>
            <a:ext cx="153969" cy="35192"/>
          </a:xfrm>
          <a:custGeom>
            <a:avLst/>
            <a:gdLst>
              <a:gd name="T0" fmla="*/ 27 w 154"/>
              <a:gd name="T1" fmla="*/ 36 h 37"/>
              <a:gd name="T2" fmla="*/ 27 w 154"/>
              <a:gd name="T3" fmla="*/ 36 h 37"/>
              <a:gd name="T4" fmla="*/ 0 w 154"/>
              <a:gd name="T5" fmla="*/ 18 h 37"/>
              <a:gd name="T6" fmla="*/ 27 w 154"/>
              <a:gd name="T7" fmla="*/ 0 h 37"/>
              <a:gd name="T8" fmla="*/ 126 w 154"/>
              <a:gd name="T9" fmla="*/ 0 h 37"/>
              <a:gd name="T10" fmla="*/ 153 w 154"/>
              <a:gd name="T11" fmla="*/ 18 h 37"/>
              <a:gd name="T12" fmla="*/ 135 w 154"/>
              <a:gd name="T13" fmla="*/ 36 h 37"/>
              <a:gd name="T14" fmla="*/ 27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27" y="36"/>
                </a:moveTo>
                <a:lnTo>
                  <a:pt x="27" y="36"/>
                </a:lnTo>
                <a:cubicBezTo>
                  <a:pt x="18" y="36"/>
                  <a:pt x="9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27"/>
                  <a:pt x="144" y="36"/>
                  <a:pt x="135" y="36"/>
                </a:cubicBezTo>
                <a:cubicBezTo>
                  <a:pt x="27" y="36"/>
                  <a:pt x="27" y="36"/>
                  <a:pt x="2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39">
            <a:extLst>
              <a:ext uri="{FF2B5EF4-FFF2-40B4-BE49-F238E27FC236}">
                <a16:creationId xmlns:a16="http://schemas.microsoft.com/office/drawing/2014/main" id="{3A50C460-B06B-3E4C-BFDF-8242AC5C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095" y="9980233"/>
            <a:ext cx="145170" cy="43991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27 h 46"/>
              <a:gd name="T6" fmla="*/ 18 w 145"/>
              <a:gd name="T7" fmla="*/ 9 h 46"/>
              <a:gd name="T8" fmla="*/ 126 w 145"/>
              <a:gd name="T9" fmla="*/ 0 h 46"/>
              <a:gd name="T10" fmla="*/ 126 w 145"/>
              <a:gd name="T11" fmla="*/ 0 h 46"/>
              <a:gd name="T12" fmla="*/ 144 w 145"/>
              <a:gd name="T13" fmla="*/ 27 h 46"/>
              <a:gd name="T14" fmla="*/ 126 w 145"/>
              <a:gd name="T15" fmla="*/ 45 h 46"/>
              <a:gd name="T16" fmla="*/ 18 w 145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cubicBezTo>
                  <a:pt x="135" y="0"/>
                  <a:pt x="144" y="9"/>
                  <a:pt x="144" y="27"/>
                </a:cubicBezTo>
                <a:cubicBezTo>
                  <a:pt x="144" y="36"/>
                  <a:pt x="135" y="45"/>
                  <a:pt x="126" y="45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40">
            <a:extLst>
              <a:ext uri="{FF2B5EF4-FFF2-40B4-BE49-F238E27FC236}">
                <a16:creationId xmlns:a16="http://schemas.microsoft.com/office/drawing/2014/main" id="{1CD7FC1F-B939-124A-9D08-34DD52E2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297" y="10085810"/>
            <a:ext cx="153969" cy="43991"/>
          </a:xfrm>
          <a:custGeom>
            <a:avLst/>
            <a:gdLst>
              <a:gd name="T0" fmla="*/ 27 w 154"/>
              <a:gd name="T1" fmla="*/ 45 h 46"/>
              <a:gd name="T2" fmla="*/ 27 w 154"/>
              <a:gd name="T3" fmla="*/ 45 h 46"/>
              <a:gd name="T4" fmla="*/ 0 w 154"/>
              <a:gd name="T5" fmla="*/ 27 h 46"/>
              <a:gd name="T6" fmla="*/ 27 w 154"/>
              <a:gd name="T7" fmla="*/ 9 h 46"/>
              <a:gd name="T8" fmla="*/ 126 w 154"/>
              <a:gd name="T9" fmla="*/ 0 h 46"/>
              <a:gd name="T10" fmla="*/ 153 w 154"/>
              <a:gd name="T11" fmla="*/ 27 h 46"/>
              <a:gd name="T12" fmla="*/ 135 w 154"/>
              <a:gd name="T13" fmla="*/ 45 h 46"/>
              <a:gd name="T14" fmla="*/ 27 w 1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27" y="9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7"/>
                </a:cubicBezTo>
                <a:cubicBezTo>
                  <a:pt x="153" y="36"/>
                  <a:pt x="144" y="45"/>
                  <a:pt x="135" y="45"/>
                </a:cubicBezTo>
                <a:cubicBezTo>
                  <a:pt x="27" y="45"/>
                  <a:pt x="27" y="45"/>
                  <a:pt x="2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41">
            <a:extLst>
              <a:ext uri="{FF2B5EF4-FFF2-40B4-BE49-F238E27FC236}">
                <a16:creationId xmlns:a16="http://schemas.microsoft.com/office/drawing/2014/main" id="{2BD01C78-672D-6F4F-898D-BE502062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766" y="9879053"/>
            <a:ext cx="263944" cy="35192"/>
          </a:xfrm>
          <a:custGeom>
            <a:avLst/>
            <a:gdLst>
              <a:gd name="T0" fmla="*/ 244 w 263"/>
              <a:gd name="T1" fmla="*/ 36 h 37"/>
              <a:gd name="T2" fmla="*/ 244 w 263"/>
              <a:gd name="T3" fmla="*/ 36 h 37"/>
              <a:gd name="T4" fmla="*/ 27 w 263"/>
              <a:gd name="T5" fmla="*/ 36 h 37"/>
              <a:gd name="T6" fmla="*/ 0 w 263"/>
              <a:gd name="T7" fmla="*/ 18 h 37"/>
              <a:gd name="T8" fmla="*/ 27 w 263"/>
              <a:gd name="T9" fmla="*/ 0 h 37"/>
              <a:gd name="T10" fmla="*/ 244 w 263"/>
              <a:gd name="T11" fmla="*/ 0 h 37"/>
              <a:gd name="T12" fmla="*/ 262 w 263"/>
              <a:gd name="T13" fmla="*/ 18 h 37"/>
              <a:gd name="T14" fmla="*/ 244 w 2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37">
                <a:moveTo>
                  <a:pt x="244" y="36"/>
                </a:moveTo>
                <a:lnTo>
                  <a:pt x="244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8"/>
                </a:cubicBezTo>
                <a:cubicBezTo>
                  <a:pt x="262" y="27"/>
                  <a:pt x="253" y="36"/>
                  <a:pt x="24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42">
            <a:extLst>
              <a:ext uri="{FF2B5EF4-FFF2-40B4-BE49-F238E27FC236}">
                <a16:creationId xmlns:a16="http://schemas.microsoft.com/office/drawing/2014/main" id="{E5D55BE4-3A01-F345-93F2-1B42EDA4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766" y="9989031"/>
            <a:ext cx="263944" cy="35192"/>
          </a:xfrm>
          <a:custGeom>
            <a:avLst/>
            <a:gdLst>
              <a:gd name="T0" fmla="*/ 244 w 263"/>
              <a:gd name="T1" fmla="*/ 36 h 37"/>
              <a:gd name="T2" fmla="*/ 244 w 263"/>
              <a:gd name="T3" fmla="*/ 36 h 37"/>
              <a:gd name="T4" fmla="*/ 27 w 263"/>
              <a:gd name="T5" fmla="*/ 36 h 37"/>
              <a:gd name="T6" fmla="*/ 0 w 263"/>
              <a:gd name="T7" fmla="*/ 18 h 37"/>
              <a:gd name="T8" fmla="*/ 27 w 263"/>
              <a:gd name="T9" fmla="*/ 0 h 37"/>
              <a:gd name="T10" fmla="*/ 244 w 263"/>
              <a:gd name="T11" fmla="*/ 0 h 37"/>
              <a:gd name="T12" fmla="*/ 262 w 263"/>
              <a:gd name="T13" fmla="*/ 18 h 37"/>
              <a:gd name="T14" fmla="*/ 244 w 2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37">
                <a:moveTo>
                  <a:pt x="244" y="36"/>
                </a:moveTo>
                <a:lnTo>
                  <a:pt x="244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8"/>
                </a:cubicBezTo>
                <a:cubicBezTo>
                  <a:pt x="262" y="27"/>
                  <a:pt x="253" y="36"/>
                  <a:pt x="24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43">
            <a:extLst>
              <a:ext uri="{FF2B5EF4-FFF2-40B4-BE49-F238E27FC236}">
                <a16:creationId xmlns:a16="http://schemas.microsoft.com/office/drawing/2014/main" id="{A999E9ED-B8A5-1A49-9A54-9A583595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766" y="10094608"/>
            <a:ext cx="263944" cy="43991"/>
          </a:xfrm>
          <a:custGeom>
            <a:avLst/>
            <a:gdLst>
              <a:gd name="T0" fmla="*/ 244 w 263"/>
              <a:gd name="T1" fmla="*/ 45 h 46"/>
              <a:gd name="T2" fmla="*/ 244 w 263"/>
              <a:gd name="T3" fmla="*/ 45 h 46"/>
              <a:gd name="T4" fmla="*/ 27 w 263"/>
              <a:gd name="T5" fmla="*/ 45 h 46"/>
              <a:gd name="T6" fmla="*/ 0 w 263"/>
              <a:gd name="T7" fmla="*/ 18 h 46"/>
              <a:gd name="T8" fmla="*/ 27 w 263"/>
              <a:gd name="T9" fmla="*/ 0 h 46"/>
              <a:gd name="T10" fmla="*/ 244 w 263"/>
              <a:gd name="T11" fmla="*/ 0 h 46"/>
              <a:gd name="T12" fmla="*/ 262 w 263"/>
              <a:gd name="T13" fmla="*/ 18 h 46"/>
              <a:gd name="T14" fmla="*/ 244 w 26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6">
                <a:moveTo>
                  <a:pt x="244" y="45"/>
                </a:moveTo>
                <a:lnTo>
                  <a:pt x="24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8"/>
                </a:cubicBezTo>
                <a:cubicBezTo>
                  <a:pt x="262" y="36"/>
                  <a:pt x="253" y="45"/>
                  <a:pt x="244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44">
            <a:extLst>
              <a:ext uri="{FF2B5EF4-FFF2-40B4-BE49-F238E27FC236}">
                <a16:creationId xmlns:a16="http://schemas.microsoft.com/office/drawing/2014/main" id="{213DDF59-C58E-0B42-9205-DAD59B5B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564" y="10204584"/>
            <a:ext cx="136372" cy="136372"/>
          </a:xfrm>
          <a:custGeom>
            <a:avLst/>
            <a:gdLst>
              <a:gd name="T0" fmla="*/ 127 w 137"/>
              <a:gd name="T1" fmla="*/ 136 h 137"/>
              <a:gd name="T2" fmla="*/ 127 w 137"/>
              <a:gd name="T3" fmla="*/ 136 h 137"/>
              <a:gd name="T4" fmla="*/ 18 w 137"/>
              <a:gd name="T5" fmla="*/ 136 h 137"/>
              <a:gd name="T6" fmla="*/ 0 w 137"/>
              <a:gd name="T7" fmla="*/ 127 h 137"/>
              <a:gd name="T8" fmla="*/ 0 w 137"/>
              <a:gd name="T9" fmla="*/ 19 h 137"/>
              <a:gd name="T10" fmla="*/ 18 w 137"/>
              <a:gd name="T11" fmla="*/ 0 h 137"/>
              <a:gd name="T12" fmla="*/ 127 w 137"/>
              <a:gd name="T13" fmla="*/ 0 h 137"/>
              <a:gd name="T14" fmla="*/ 136 w 137"/>
              <a:gd name="T15" fmla="*/ 19 h 137"/>
              <a:gd name="T16" fmla="*/ 136 w 137"/>
              <a:gd name="T17" fmla="*/ 127 h 137"/>
              <a:gd name="T18" fmla="*/ 127 w 137"/>
              <a:gd name="T19" fmla="*/ 136 h 137"/>
              <a:gd name="T20" fmla="*/ 27 w 137"/>
              <a:gd name="T21" fmla="*/ 109 h 137"/>
              <a:gd name="T22" fmla="*/ 27 w 137"/>
              <a:gd name="T23" fmla="*/ 109 h 137"/>
              <a:gd name="T24" fmla="*/ 109 w 137"/>
              <a:gd name="T25" fmla="*/ 109 h 137"/>
              <a:gd name="T26" fmla="*/ 109 w 137"/>
              <a:gd name="T27" fmla="*/ 28 h 137"/>
              <a:gd name="T28" fmla="*/ 27 w 137"/>
              <a:gd name="T29" fmla="*/ 28 h 137"/>
              <a:gd name="T30" fmla="*/ 27 w 137"/>
              <a:gd name="T31" fmla="*/ 10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37">
                <a:moveTo>
                  <a:pt x="127" y="136"/>
                </a:moveTo>
                <a:lnTo>
                  <a:pt x="127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2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36" y="10"/>
                  <a:pt x="136" y="19"/>
                </a:cubicBezTo>
                <a:cubicBezTo>
                  <a:pt x="136" y="127"/>
                  <a:pt x="136" y="127"/>
                  <a:pt x="136" y="127"/>
                </a:cubicBezTo>
                <a:lnTo>
                  <a:pt x="127" y="136"/>
                </a:lnTo>
                <a:close/>
                <a:moveTo>
                  <a:pt x="27" y="109"/>
                </a:moveTo>
                <a:lnTo>
                  <a:pt x="27" y="109"/>
                </a:lnTo>
                <a:cubicBezTo>
                  <a:pt x="109" y="109"/>
                  <a:pt x="109" y="109"/>
                  <a:pt x="109" y="109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27" y="28"/>
                  <a:pt x="27" y="28"/>
                  <a:pt x="27" y="28"/>
                </a:cubicBezTo>
                <a:lnTo>
                  <a:pt x="27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45">
            <a:extLst>
              <a:ext uri="{FF2B5EF4-FFF2-40B4-BE49-F238E27FC236}">
                <a16:creationId xmlns:a16="http://schemas.microsoft.com/office/drawing/2014/main" id="{C5DFFF6B-2E50-8649-8136-AA53FB39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297" y="9447945"/>
            <a:ext cx="153969" cy="145170"/>
          </a:xfrm>
          <a:custGeom>
            <a:avLst/>
            <a:gdLst>
              <a:gd name="T0" fmla="*/ 81 w 154"/>
              <a:gd name="T1" fmla="*/ 144 h 145"/>
              <a:gd name="T2" fmla="*/ 81 w 154"/>
              <a:gd name="T3" fmla="*/ 144 h 145"/>
              <a:gd name="T4" fmla="*/ 0 w 154"/>
              <a:gd name="T5" fmla="*/ 72 h 145"/>
              <a:gd name="T6" fmla="*/ 81 w 154"/>
              <a:gd name="T7" fmla="*/ 0 h 145"/>
              <a:gd name="T8" fmla="*/ 153 w 154"/>
              <a:gd name="T9" fmla="*/ 72 h 145"/>
              <a:gd name="T10" fmla="*/ 81 w 154"/>
              <a:gd name="T11" fmla="*/ 144 h 145"/>
              <a:gd name="T12" fmla="*/ 81 w 154"/>
              <a:gd name="T13" fmla="*/ 36 h 145"/>
              <a:gd name="T14" fmla="*/ 81 w 154"/>
              <a:gd name="T15" fmla="*/ 36 h 145"/>
              <a:gd name="T16" fmla="*/ 45 w 154"/>
              <a:gd name="T17" fmla="*/ 72 h 145"/>
              <a:gd name="T18" fmla="*/ 81 w 154"/>
              <a:gd name="T19" fmla="*/ 108 h 145"/>
              <a:gd name="T20" fmla="*/ 108 w 154"/>
              <a:gd name="T21" fmla="*/ 72 h 145"/>
              <a:gd name="T22" fmla="*/ 81 w 154"/>
              <a:gd name="T23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45">
                <a:moveTo>
                  <a:pt x="81" y="144"/>
                </a:moveTo>
                <a:lnTo>
                  <a:pt x="81" y="144"/>
                </a:lnTo>
                <a:cubicBezTo>
                  <a:pt x="36" y="144"/>
                  <a:pt x="0" y="117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117" y="0"/>
                  <a:pt x="153" y="27"/>
                  <a:pt x="153" y="72"/>
                </a:cubicBezTo>
                <a:cubicBezTo>
                  <a:pt x="153" y="117"/>
                  <a:pt x="117" y="144"/>
                  <a:pt x="81" y="144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4"/>
                  <a:pt x="45" y="72"/>
                </a:cubicBezTo>
                <a:cubicBezTo>
                  <a:pt x="45" y="90"/>
                  <a:pt x="63" y="108"/>
                  <a:pt x="81" y="108"/>
                </a:cubicBezTo>
                <a:cubicBezTo>
                  <a:pt x="99" y="108"/>
                  <a:pt x="108" y="90"/>
                  <a:pt x="108" y="72"/>
                </a:cubicBezTo>
                <a:cubicBezTo>
                  <a:pt x="108" y="54"/>
                  <a:pt x="99" y="36"/>
                  <a:pt x="8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46">
            <a:extLst>
              <a:ext uri="{FF2B5EF4-FFF2-40B4-BE49-F238E27FC236}">
                <a16:creationId xmlns:a16="http://schemas.microsoft.com/office/drawing/2014/main" id="{17B35101-5523-B44F-9473-2A50792E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575" y="9364364"/>
            <a:ext cx="686254" cy="1064573"/>
          </a:xfrm>
          <a:custGeom>
            <a:avLst/>
            <a:gdLst>
              <a:gd name="T0" fmla="*/ 18 w 688"/>
              <a:gd name="T1" fmla="*/ 1067 h 1068"/>
              <a:gd name="T2" fmla="*/ 0 w 688"/>
              <a:gd name="T3" fmla="*/ 1048 h 1068"/>
              <a:gd name="T4" fmla="*/ 0 w 688"/>
              <a:gd name="T5" fmla="*/ 27 h 1068"/>
              <a:gd name="T6" fmla="*/ 651 w 688"/>
              <a:gd name="T7" fmla="*/ 0 h 1068"/>
              <a:gd name="T8" fmla="*/ 687 w 688"/>
              <a:gd name="T9" fmla="*/ 1003 h 1068"/>
              <a:gd name="T10" fmla="*/ 669 w 688"/>
              <a:gd name="T11" fmla="*/ 1067 h 1068"/>
              <a:gd name="T12" fmla="*/ 615 w 688"/>
              <a:gd name="T13" fmla="*/ 1021 h 1068"/>
              <a:gd name="T14" fmla="*/ 561 w 688"/>
              <a:gd name="T15" fmla="*/ 1067 h 1068"/>
              <a:gd name="T16" fmla="*/ 542 w 688"/>
              <a:gd name="T17" fmla="*/ 1057 h 1068"/>
              <a:gd name="T18" fmla="*/ 470 w 688"/>
              <a:gd name="T19" fmla="*/ 1057 h 1068"/>
              <a:gd name="T20" fmla="*/ 452 w 688"/>
              <a:gd name="T21" fmla="*/ 1067 h 1068"/>
              <a:gd name="T22" fmla="*/ 398 w 688"/>
              <a:gd name="T23" fmla="*/ 1021 h 1068"/>
              <a:gd name="T24" fmla="*/ 344 w 688"/>
              <a:gd name="T25" fmla="*/ 1067 h 1068"/>
              <a:gd name="T26" fmla="*/ 326 w 688"/>
              <a:gd name="T27" fmla="*/ 1057 h 1068"/>
              <a:gd name="T28" fmla="*/ 253 w 688"/>
              <a:gd name="T29" fmla="*/ 1057 h 1068"/>
              <a:gd name="T30" fmla="*/ 235 w 688"/>
              <a:gd name="T31" fmla="*/ 1067 h 1068"/>
              <a:gd name="T32" fmla="*/ 181 w 688"/>
              <a:gd name="T33" fmla="*/ 1021 h 1068"/>
              <a:gd name="T34" fmla="*/ 127 w 688"/>
              <a:gd name="T35" fmla="*/ 1067 h 1068"/>
              <a:gd name="T36" fmla="*/ 109 w 688"/>
              <a:gd name="T37" fmla="*/ 1057 h 1068"/>
              <a:gd name="T38" fmla="*/ 36 w 688"/>
              <a:gd name="T39" fmla="*/ 1057 h 1068"/>
              <a:gd name="T40" fmla="*/ 506 w 688"/>
              <a:gd name="T41" fmla="*/ 967 h 1068"/>
              <a:gd name="T42" fmla="*/ 506 w 688"/>
              <a:gd name="T43" fmla="*/ 967 h 1068"/>
              <a:gd name="T44" fmla="*/ 561 w 688"/>
              <a:gd name="T45" fmla="*/ 1012 h 1068"/>
              <a:gd name="T46" fmla="*/ 615 w 688"/>
              <a:gd name="T47" fmla="*/ 967 h 1068"/>
              <a:gd name="T48" fmla="*/ 624 w 688"/>
              <a:gd name="T49" fmla="*/ 976 h 1068"/>
              <a:gd name="T50" fmla="*/ 642 w 688"/>
              <a:gd name="T51" fmla="*/ 36 h 1068"/>
              <a:gd name="T52" fmla="*/ 36 w 688"/>
              <a:gd name="T53" fmla="*/ 994 h 1068"/>
              <a:gd name="T54" fmla="*/ 73 w 688"/>
              <a:gd name="T55" fmla="*/ 967 h 1068"/>
              <a:gd name="T56" fmla="*/ 91 w 688"/>
              <a:gd name="T57" fmla="*/ 976 h 1068"/>
              <a:gd name="T58" fmla="*/ 163 w 688"/>
              <a:gd name="T59" fmla="*/ 976 h 1068"/>
              <a:gd name="T60" fmla="*/ 181 w 688"/>
              <a:gd name="T61" fmla="*/ 967 h 1068"/>
              <a:gd name="T62" fmla="*/ 235 w 688"/>
              <a:gd name="T63" fmla="*/ 1012 h 1068"/>
              <a:gd name="T64" fmla="*/ 289 w 688"/>
              <a:gd name="T65" fmla="*/ 967 h 1068"/>
              <a:gd name="T66" fmla="*/ 344 w 688"/>
              <a:gd name="T67" fmla="*/ 1012 h 1068"/>
              <a:gd name="T68" fmla="*/ 398 w 688"/>
              <a:gd name="T69" fmla="*/ 967 h 1068"/>
              <a:gd name="T70" fmla="*/ 407 w 688"/>
              <a:gd name="T71" fmla="*/ 976 h 1068"/>
              <a:gd name="T72" fmla="*/ 488 w 688"/>
              <a:gd name="T73" fmla="*/ 976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1068">
                <a:moveTo>
                  <a:pt x="18" y="1067"/>
                </a:moveTo>
                <a:lnTo>
                  <a:pt x="18" y="1067"/>
                </a:lnTo>
                <a:cubicBezTo>
                  <a:pt x="18" y="1067"/>
                  <a:pt x="18" y="1067"/>
                  <a:pt x="10" y="1067"/>
                </a:cubicBezTo>
                <a:cubicBezTo>
                  <a:pt x="0" y="1067"/>
                  <a:pt x="0" y="1057"/>
                  <a:pt x="0" y="1048"/>
                </a:cubicBezTo>
                <a:cubicBezTo>
                  <a:pt x="0" y="1003"/>
                  <a:pt x="0" y="1003"/>
                  <a:pt x="0" y="100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9" y="0"/>
                  <a:pt x="687" y="9"/>
                  <a:pt x="687" y="27"/>
                </a:cubicBezTo>
                <a:cubicBezTo>
                  <a:pt x="687" y="1003"/>
                  <a:pt x="687" y="1003"/>
                  <a:pt x="687" y="1003"/>
                </a:cubicBezTo>
                <a:cubicBezTo>
                  <a:pt x="687" y="1048"/>
                  <a:pt x="687" y="1048"/>
                  <a:pt x="687" y="1048"/>
                </a:cubicBezTo>
                <a:cubicBezTo>
                  <a:pt x="687" y="1057"/>
                  <a:pt x="678" y="1067"/>
                  <a:pt x="669" y="1067"/>
                </a:cubicBezTo>
                <a:cubicBezTo>
                  <a:pt x="660" y="1067"/>
                  <a:pt x="651" y="1067"/>
                  <a:pt x="651" y="1057"/>
                </a:cubicBezTo>
                <a:cubicBezTo>
                  <a:pt x="615" y="1021"/>
                  <a:pt x="615" y="1021"/>
                  <a:pt x="615" y="1021"/>
                </a:cubicBezTo>
                <a:cubicBezTo>
                  <a:pt x="570" y="1057"/>
                  <a:pt x="570" y="1057"/>
                  <a:pt x="570" y="1057"/>
                </a:cubicBezTo>
                <a:cubicBezTo>
                  <a:pt x="570" y="1067"/>
                  <a:pt x="561" y="1067"/>
                  <a:pt x="561" y="1067"/>
                </a:cubicBezTo>
                <a:lnTo>
                  <a:pt x="561" y="1067"/>
                </a:lnTo>
                <a:cubicBezTo>
                  <a:pt x="552" y="1067"/>
                  <a:pt x="542" y="1067"/>
                  <a:pt x="542" y="1057"/>
                </a:cubicBezTo>
                <a:cubicBezTo>
                  <a:pt x="506" y="1021"/>
                  <a:pt x="506" y="1021"/>
                  <a:pt x="506" y="1021"/>
                </a:cubicBezTo>
                <a:cubicBezTo>
                  <a:pt x="470" y="1057"/>
                  <a:pt x="470" y="1057"/>
                  <a:pt x="470" y="1057"/>
                </a:cubicBezTo>
                <a:cubicBezTo>
                  <a:pt x="461" y="1067"/>
                  <a:pt x="452" y="1067"/>
                  <a:pt x="452" y="1067"/>
                </a:cubicBezTo>
                <a:lnTo>
                  <a:pt x="452" y="1067"/>
                </a:lnTo>
                <a:cubicBezTo>
                  <a:pt x="443" y="1067"/>
                  <a:pt x="443" y="1067"/>
                  <a:pt x="434" y="1057"/>
                </a:cubicBezTo>
                <a:cubicBezTo>
                  <a:pt x="398" y="1021"/>
                  <a:pt x="398" y="1021"/>
                  <a:pt x="398" y="1021"/>
                </a:cubicBezTo>
                <a:cubicBezTo>
                  <a:pt x="362" y="1057"/>
                  <a:pt x="362" y="1057"/>
                  <a:pt x="362" y="1057"/>
                </a:cubicBezTo>
                <a:cubicBezTo>
                  <a:pt x="353" y="1067"/>
                  <a:pt x="353" y="1067"/>
                  <a:pt x="344" y="1067"/>
                </a:cubicBezTo>
                <a:lnTo>
                  <a:pt x="344" y="1067"/>
                </a:lnTo>
                <a:cubicBezTo>
                  <a:pt x="335" y="1067"/>
                  <a:pt x="335" y="1067"/>
                  <a:pt x="326" y="1057"/>
                </a:cubicBezTo>
                <a:cubicBezTo>
                  <a:pt x="289" y="1021"/>
                  <a:pt x="289" y="1021"/>
                  <a:pt x="289" y="1021"/>
                </a:cubicBezTo>
                <a:cubicBezTo>
                  <a:pt x="253" y="1057"/>
                  <a:pt x="253" y="1057"/>
                  <a:pt x="253" y="1057"/>
                </a:cubicBezTo>
                <a:cubicBezTo>
                  <a:pt x="244" y="1067"/>
                  <a:pt x="244" y="1067"/>
                  <a:pt x="235" y="1067"/>
                </a:cubicBezTo>
                <a:lnTo>
                  <a:pt x="235" y="1067"/>
                </a:lnTo>
                <a:cubicBezTo>
                  <a:pt x="226" y="1067"/>
                  <a:pt x="226" y="1067"/>
                  <a:pt x="217" y="1057"/>
                </a:cubicBezTo>
                <a:cubicBezTo>
                  <a:pt x="181" y="1021"/>
                  <a:pt x="181" y="1021"/>
                  <a:pt x="181" y="1021"/>
                </a:cubicBezTo>
                <a:cubicBezTo>
                  <a:pt x="145" y="1057"/>
                  <a:pt x="145" y="1057"/>
                  <a:pt x="145" y="1057"/>
                </a:cubicBezTo>
                <a:cubicBezTo>
                  <a:pt x="136" y="1067"/>
                  <a:pt x="136" y="1067"/>
                  <a:pt x="127" y="1067"/>
                </a:cubicBezTo>
                <a:lnTo>
                  <a:pt x="127" y="1067"/>
                </a:lnTo>
                <a:cubicBezTo>
                  <a:pt x="118" y="1067"/>
                  <a:pt x="118" y="1067"/>
                  <a:pt x="109" y="1057"/>
                </a:cubicBezTo>
                <a:cubicBezTo>
                  <a:pt x="73" y="1021"/>
                  <a:pt x="73" y="1021"/>
                  <a:pt x="73" y="1021"/>
                </a:cubicBezTo>
                <a:cubicBezTo>
                  <a:pt x="36" y="1057"/>
                  <a:pt x="36" y="1057"/>
                  <a:pt x="36" y="1057"/>
                </a:cubicBezTo>
                <a:cubicBezTo>
                  <a:pt x="27" y="1067"/>
                  <a:pt x="27" y="1067"/>
                  <a:pt x="18" y="1067"/>
                </a:cubicBezTo>
                <a:close/>
                <a:moveTo>
                  <a:pt x="506" y="967"/>
                </a:moveTo>
                <a:lnTo>
                  <a:pt x="506" y="967"/>
                </a:lnTo>
                <a:lnTo>
                  <a:pt x="506" y="967"/>
                </a:lnTo>
                <a:cubicBezTo>
                  <a:pt x="506" y="967"/>
                  <a:pt x="516" y="967"/>
                  <a:pt x="516" y="976"/>
                </a:cubicBezTo>
                <a:cubicBezTo>
                  <a:pt x="561" y="1012"/>
                  <a:pt x="561" y="1012"/>
                  <a:pt x="561" y="1012"/>
                </a:cubicBezTo>
                <a:cubicBezTo>
                  <a:pt x="597" y="976"/>
                  <a:pt x="597" y="976"/>
                  <a:pt x="597" y="976"/>
                </a:cubicBezTo>
                <a:cubicBezTo>
                  <a:pt x="597" y="967"/>
                  <a:pt x="606" y="967"/>
                  <a:pt x="615" y="967"/>
                </a:cubicBezTo>
                <a:lnTo>
                  <a:pt x="615" y="967"/>
                </a:lnTo>
                <a:cubicBezTo>
                  <a:pt x="615" y="967"/>
                  <a:pt x="624" y="967"/>
                  <a:pt x="624" y="976"/>
                </a:cubicBezTo>
                <a:cubicBezTo>
                  <a:pt x="642" y="994"/>
                  <a:pt x="642" y="994"/>
                  <a:pt x="642" y="994"/>
                </a:cubicBezTo>
                <a:cubicBezTo>
                  <a:pt x="642" y="36"/>
                  <a:pt x="642" y="36"/>
                  <a:pt x="642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994"/>
                  <a:pt x="36" y="994"/>
                  <a:pt x="36" y="994"/>
                </a:cubicBezTo>
                <a:cubicBezTo>
                  <a:pt x="55" y="976"/>
                  <a:pt x="55" y="976"/>
                  <a:pt x="55" y="976"/>
                </a:cubicBezTo>
                <a:cubicBezTo>
                  <a:pt x="64" y="967"/>
                  <a:pt x="64" y="967"/>
                  <a:pt x="73" y="967"/>
                </a:cubicBezTo>
                <a:lnTo>
                  <a:pt x="73" y="967"/>
                </a:lnTo>
                <a:cubicBezTo>
                  <a:pt x="82" y="967"/>
                  <a:pt x="82" y="967"/>
                  <a:pt x="91" y="976"/>
                </a:cubicBezTo>
                <a:cubicBezTo>
                  <a:pt x="127" y="1012"/>
                  <a:pt x="127" y="1012"/>
                  <a:pt x="127" y="1012"/>
                </a:cubicBezTo>
                <a:cubicBezTo>
                  <a:pt x="163" y="976"/>
                  <a:pt x="163" y="976"/>
                  <a:pt x="163" y="976"/>
                </a:cubicBezTo>
                <a:cubicBezTo>
                  <a:pt x="172" y="967"/>
                  <a:pt x="172" y="967"/>
                  <a:pt x="181" y="967"/>
                </a:cubicBezTo>
                <a:lnTo>
                  <a:pt x="181" y="967"/>
                </a:lnTo>
                <a:cubicBezTo>
                  <a:pt x="190" y="967"/>
                  <a:pt x="190" y="967"/>
                  <a:pt x="199" y="976"/>
                </a:cubicBezTo>
                <a:cubicBezTo>
                  <a:pt x="235" y="1012"/>
                  <a:pt x="235" y="1012"/>
                  <a:pt x="235" y="1012"/>
                </a:cubicBezTo>
                <a:cubicBezTo>
                  <a:pt x="271" y="976"/>
                  <a:pt x="271" y="976"/>
                  <a:pt x="271" y="976"/>
                </a:cubicBezTo>
                <a:cubicBezTo>
                  <a:pt x="280" y="967"/>
                  <a:pt x="280" y="967"/>
                  <a:pt x="289" y="967"/>
                </a:cubicBezTo>
                <a:cubicBezTo>
                  <a:pt x="289" y="967"/>
                  <a:pt x="299" y="967"/>
                  <a:pt x="308" y="976"/>
                </a:cubicBezTo>
                <a:cubicBezTo>
                  <a:pt x="344" y="1012"/>
                  <a:pt x="344" y="1012"/>
                  <a:pt x="344" y="1012"/>
                </a:cubicBezTo>
                <a:cubicBezTo>
                  <a:pt x="380" y="976"/>
                  <a:pt x="380" y="976"/>
                  <a:pt x="380" y="976"/>
                </a:cubicBezTo>
                <a:cubicBezTo>
                  <a:pt x="380" y="967"/>
                  <a:pt x="389" y="967"/>
                  <a:pt x="398" y="967"/>
                </a:cubicBezTo>
                <a:lnTo>
                  <a:pt x="398" y="967"/>
                </a:lnTo>
                <a:cubicBezTo>
                  <a:pt x="398" y="967"/>
                  <a:pt x="407" y="967"/>
                  <a:pt x="407" y="976"/>
                </a:cubicBezTo>
                <a:cubicBezTo>
                  <a:pt x="452" y="1012"/>
                  <a:pt x="452" y="1012"/>
                  <a:pt x="452" y="1012"/>
                </a:cubicBezTo>
                <a:cubicBezTo>
                  <a:pt x="488" y="976"/>
                  <a:pt x="488" y="976"/>
                  <a:pt x="488" y="976"/>
                </a:cubicBezTo>
                <a:cubicBezTo>
                  <a:pt x="488" y="967"/>
                  <a:pt x="497" y="967"/>
                  <a:pt x="506" y="9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47">
            <a:extLst>
              <a:ext uri="{FF2B5EF4-FFF2-40B4-BE49-F238E27FC236}">
                <a16:creationId xmlns:a16="http://schemas.microsoft.com/office/drawing/2014/main" id="{5894D777-4962-A940-BFA8-66C6818C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752" y="9447945"/>
            <a:ext cx="153969" cy="153969"/>
          </a:xfrm>
          <a:custGeom>
            <a:avLst/>
            <a:gdLst>
              <a:gd name="T0" fmla="*/ 72 w 154"/>
              <a:gd name="T1" fmla="*/ 153 h 154"/>
              <a:gd name="T2" fmla="*/ 72 w 154"/>
              <a:gd name="T3" fmla="*/ 153 h 154"/>
              <a:gd name="T4" fmla="*/ 0 w 154"/>
              <a:gd name="T5" fmla="*/ 72 h 154"/>
              <a:gd name="T6" fmla="*/ 72 w 154"/>
              <a:gd name="T7" fmla="*/ 0 h 154"/>
              <a:gd name="T8" fmla="*/ 153 w 154"/>
              <a:gd name="T9" fmla="*/ 72 h 154"/>
              <a:gd name="T10" fmla="*/ 72 w 154"/>
              <a:gd name="T11" fmla="*/ 153 h 154"/>
              <a:gd name="T12" fmla="*/ 72 w 154"/>
              <a:gd name="T13" fmla="*/ 36 h 154"/>
              <a:gd name="T14" fmla="*/ 72 w 154"/>
              <a:gd name="T15" fmla="*/ 36 h 154"/>
              <a:gd name="T16" fmla="*/ 45 w 154"/>
              <a:gd name="T17" fmla="*/ 72 h 154"/>
              <a:gd name="T18" fmla="*/ 72 w 154"/>
              <a:gd name="T19" fmla="*/ 108 h 154"/>
              <a:gd name="T20" fmla="*/ 108 w 154"/>
              <a:gd name="T21" fmla="*/ 72 h 154"/>
              <a:gd name="T22" fmla="*/ 72 w 154"/>
              <a:gd name="T23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72" y="153"/>
                </a:moveTo>
                <a:lnTo>
                  <a:pt x="72" y="153"/>
                </a:lnTo>
                <a:cubicBezTo>
                  <a:pt x="36" y="153"/>
                  <a:pt x="0" y="117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3" y="36"/>
                  <a:pt x="153" y="72"/>
                </a:cubicBezTo>
                <a:cubicBezTo>
                  <a:pt x="153" y="117"/>
                  <a:pt x="117" y="153"/>
                  <a:pt x="72" y="15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108"/>
                  <a:pt x="72" y="108"/>
                </a:cubicBezTo>
                <a:cubicBezTo>
                  <a:pt x="90" y="108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48">
            <a:extLst>
              <a:ext uri="{FF2B5EF4-FFF2-40B4-BE49-F238E27FC236}">
                <a16:creationId xmlns:a16="http://schemas.microsoft.com/office/drawing/2014/main" id="{77199FE7-17B4-DF4D-B5F9-CA1DB97E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106" y="9500734"/>
            <a:ext cx="255146" cy="35192"/>
          </a:xfrm>
          <a:custGeom>
            <a:avLst/>
            <a:gdLst>
              <a:gd name="T0" fmla="*/ 226 w 254"/>
              <a:gd name="T1" fmla="*/ 36 h 37"/>
              <a:gd name="T2" fmla="*/ 226 w 254"/>
              <a:gd name="T3" fmla="*/ 36 h 37"/>
              <a:gd name="T4" fmla="*/ 18 w 254"/>
              <a:gd name="T5" fmla="*/ 36 h 37"/>
              <a:gd name="T6" fmla="*/ 0 w 254"/>
              <a:gd name="T7" fmla="*/ 18 h 37"/>
              <a:gd name="T8" fmla="*/ 18 w 254"/>
              <a:gd name="T9" fmla="*/ 0 h 37"/>
              <a:gd name="T10" fmla="*/ 226 w 254"/>
              <a:gd name="T11" fmla="*/ 0 h 37"/>
              <a:gd name="T12" fmla="*/ 253 w 254"/>
              <a:gd name="T13" fmla="*/ 18 h 37"/>
              <a:gd name="T14" fmla="*/ 226 w 2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37">
                <a:moveTo>
                  <a:pt x="226" y="36"/>
                </a:moveTo>
                <a:lnTo>
                  <a:pt x="2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3" y="9"/>
                  <a:pt x="253" y="18"/>
                </a:cubicBezTo>
                <a:cubicBezTo>
                  <a:pt x="253" y="27"/>
                  <a:pt x="244" y="36"/>
                  <a:pt x="22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49">
            <a:extLst>
              <a:ext uri="{FF2B5EF4-FFF2-40B4-BE49-F238E27FC236}">
                <a16:creationId xmlns:a16="http://schemas.microsoft.com/office/drawing/2014/main" id="{B1621943-A3D1-AE4D-BBD0-D167C49F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50" y="9764677"/>
            <a:ext cx="255146" cy="43991"/>
          </a:xfrm>
          <a:custGeom>
            <a:avLst/>
            <a:gdLst>
              <a:gd name="T0" fmla="*/ 18 w 254"/>
              <a:gd name="T1" fmla="*/ 45 h 46"/>
              <a:gd name="T2" fmla="*/ 18 w 254"/>
              <a:gd name="T3" fmla="*/ 45 h 46"/>
              <a:gd name="T4" fmla="*/ 0 w 254"/>
              <a:gd name="T5" fmla="*/ 27 h 46"/>
              <a:gd name="T6" fmla="*/ 18 w 254"/>
              <a:gd name="T7" fmla="*/ 9 h 46"/>
              <a:gd name="T8" fmla="*/ 235 w 254"/>
              <a:gd name="T9" fmla="*/ 0 h 46"/>
              <a:gd name="T10" fmla="*/ 235 w 254"/>
              <a:gd name="T11" fmla="*/ 0 h 46"/>
              <a:gd name="T12" fmla="*/ 253 w 254"/>
              <a:gd name="T13" fmla="*/ 27 h 46"/>
              <a:gd name="T14" fmla="*/ 235 w 254"/>
              <a:gd name="T15" fmla="*/ 45 h 46"/>
              <a:gd name="T16" fmla="*/ 18 w 254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35" y="0"/>
                  <a:pt x="235" y="0"/>
                  <a:pt x="235" y="0"/>
                </a:cubicBezTo>
                <a:lnTo>
                  <a:pt x="235" y="0"/>
                </a:lnTo>
                <a:cubicBezTo>
                  <a:pt x="244" y="0"/>
                  <a:pt x="253" y="18"/>
                  <a:pt x="253" y="27"/>
                </a:cubicBezTo>
                <a:cubicBezTo>
                  <a:pt x="253" y="36"/>
                  <a:pt x="244" y="45"/>
                  <a:pt x="235" y="45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50">
            <a:extLst>
              <a:ext uri="{FF2B5EF4-FFF2-40B4-BE49-F238E27FC236}">
                <a16:creationId xmlns:a16="http://schemas.microsoft.com/office/drawing/2014/main" id="{E9257C6A-EED9-F748-AD71-BCE9E449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081" y="9764677"/>
            <a:ext cx="145170" cy="43991"/>
          </a:xfrm>
          <a:custGeom>
            <a:avLst/>
            <a:gdLst>
              <a:gd name="T0" fmla="*/ 118 w 146"/>
              <a:gd name="T1" fmla="*/ 45 h 46"/>
              <a:gd name="T2" fmla="*/ 118 w 146"/>
              <a:gd name="T3" fmla="*/ 45 h 46"/>
              <a:gd name="T4" fmla="*/ 118 w 146"/>
              <a:gd name="T5" fmla="*/ 45 h 46"/>
              <a:gd name="T6" fmla="*/ 18 w 146"/>
              <a:gd name="T7" fmla="*/ 45 h 46"/>
              <a:gd name="T8" fmla="*/ 0 w 146"/>
              <a:gd name="T9" fmla="*/ 27 h 46"/>
              <a:gd name="T10" fmla="*/ 18 w 146"/>
              <a:gd name="T11" fmla="*/ 0 h 46"/>
              <a:gd name="T12" fmla="*/ 118 w 146"/>
              <a:gd name="T13" fmla="*/ 0 h 46"/>
              <a:gd name="T14" fmla="*/ 145 w 146"/>
              <a:gd name="T15" fmla="*/ 27 h 46"/>
              <a:gd name="T16" fmla="*/ 118 w 1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118" y="45"/>
                </a:moveTo>
                <a:lnTo>
                  <a:pt x="118" y="45"/>
                </a:lnTo>
                <a:lnTo>
                  <a:pt x="118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18"/>
                  <a:pt x="145" y="27"/>
                </a:cubicBezTo>
                <a:cubicBezTo>
                  <a:pt x="145" y="36"/>
                  <a:pt x="136" y="45"/>
                  <a:pt x="1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1">
            <a:extLst>
              <a:ext uri="{FF2B5EF4-FFF2-40B4-BE49-F238E27FC236}">
                <a16:creationId xmlns:a16="http://schemas.microsoft.com/office/drawing/2014/main" id="{3C29344B-9965-874C-9A16-29F9B44D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081" y="9879053"/>
            <a:ext cx="145170" cy="35192"/>
          </a:xfrm>
          <a:custGeom>
            <a:avLst/>
            <a:gdLst>
              <a:gd name="T0" fmla="*/ 118 w 146"/>
              <a:gd name="T1" fmla="*/ 36 h 37"/>
              <a:gd name="T2" fmla="*/ 118 w 146"/>
              <a:gd name="T3" fmla="*/ 36 h 37"/>
              <a:gd name="T4" fmla="*/ 118 w 146"/>
              <a:gd name="T5" fmla="*/ 36 h 37"/>
              <a:gd name="T6" fmla="*/ 18 w 146"/>
              <a:gd name="T7" fmla="*/ 36 h 37"/>
              <a:gd name="T8" fmla="*/ 0 w 146"/>
              <a:gd name="T9" fmla="*/ 18 h 37"/>
              <a:gd name="T10" fmla="*/ 18 w 146"/>
              <a:gd name="T11" fmla="*/ 0 h 37"/>
              <a:gd name="T12" fmla="*/ 18 w 146"/>
              <a:gd name="T13" fmla="*/ 0 h 37"/>
              <a:gd name="T14" fmla="*/ 118 w 146"/>
              <a:gd name="T15" fmla="*/ 0 h 37"/>
              <a:gd name="T16" fmla="*/ 145 w 146"/>
              <a:gd name="T17" fmla="*/ 18 h 37"/>
              <a:gd name="T18" fmla="*/ 118 w 1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7">
                <a:moveTo>
                  <a:pt x="118" y="36"/>
                </a:moveTo>
                <a:lnTo>
                  <a:pt x="118" y="36"/>
                </a:ln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36"/>
                  <a:pt x="1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52">
            <a:extLst>
              <a:ext uri="{FF2B5EF4-FFF2-40B4-BE49-F238E27FC236}">
                <a16:creationId xmlns:a16="http://schemas.microsoft.com/office/drawing/2014/main" id="{D931915D-5188-D947-90CB-EA3DD415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283" y="9989031"/>
            <a:ext cx="153969" cy="35192"/>
          </a:xfrm>
          <a:custGeom>
            <a:avLst/>
            <a:gdLst>
              <a:gd name="T0" fmla="*/ 127 w 155"/>
              <a:gd name="T1" fmla="*/ 36 h 37"/>
              <a:gd name="T2" fmla="*/ 127 w 155"/>
              <a:gd name="T3" fmla="*/ 36 h 37"/>
              <a:gd name="T4" fmla="*/ 127 w 155"/>
              <a:gd name="T5" fmla="*/ 36 h 37"/>
              <a:gd name="T6" fmla="*/ 27 w 155"/>
              <a:gd name="T7" fmla="*/ 36 h 37"/>
              <a:gd name="T8" fmla="*/ 9 w 155"/>
              <a:gd name="T9" fmla="*/ 18 h 37"/>
              <a:gd name="T10" fmla="*/ 27 w 155"/>
              <a:gd name="T11" fmla="*/ 0 h 37"/>
              <a:gd name="T12" fmla="*/ 27 w 155"/>
              <a:gd name="T13" fmla="*/ 0 h 37"/>
              <a:gd name="T14" fmla="*/ 127 w 155"/>
              <a:gd name="T15" fmla="*/ 0 h 37"/>
              <a:gd name="T16" fmla="*/ 154 w 155"/>
              <a:gd name="T17" fmla="*/ 18 h 37"/>
              <a:gd name="T18" fmla="*/ 127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27" y="36"/>
                </a:moveTo>
                <a:lnTo>
                  <a:pt x="127" y="36"/>
                </a:lnTo>
                <a:lnTo>
                  <a:pt x="127" y="36"/>
                </a:lnTo>
                <a:cubicBezTo>
                  <a:pt x="27" y="36"/>
                  <a:pt x="27" y="36"/>
                  <a:pt x="27" y="36"/>
                </a:cubicBezTo>
                <a:cubicBezTo>
                  <a:pt x="18" y="36"/>
                  <a:pt x="0" y="27"/>
                  <a:pt x="9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7"/>
                  <a:pt x="145" y="36"/>
                  <a:pt x="12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53">
            <a:extLst>
              <a:ext uri="{FF2B5EF4-FFF2-40B4-BE49-F238E27FC236}">
                <a16:creationId xmlns:a16="http://schemas.microsoft.com/office/drawing/2014/main" id="{2528B9B7-5704-CE49-9D9D-2A1D14FC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50" y="9879053"/>
            <a:ext cx="153969" cy="35192"/>
          </a:xfrm>
          <a:custGeom>
            <a:avLst/>
            <a:gdLst>
              <a:gd name="T0" fmla="*/ 126 w 155"/>
              <a:gd name="T1" fmla="*/ 36 h 37"/>
              <a:gd name="T2" fmla="*/ 126 w 155"/>
              <a:gd name="T3" fmla="*/ 36 h 37"/>
              <a:gd name="T4" fmla="*/ 126 w 155"/>
              <a:gd name="T5" fmla="*/ 36 h 37"/>
              <a:gd name="T6" fmla="*/ 18 w 155"/>
              <a:gd name="T7" fmla="*/ 36 h 37"/>
              <a:gd name="T8" fmla="*/ 0 w 155"/>
              <a:gd name="T9" fmla="*/ 18 h 37"/>
              <a:gd name="T10" fmla="*/ 18 w 155"/>
              <a:gd name="T11" fmla="*/ 0 h 37"/>
              <a:gd name="T12" fmla="*/ 18 w 155"/>
              <a:gd name="T13" fmla="*/ 0 h 37"/>
              <a:gd name="T14" fmla="*/ 126 w 155"/>
              <a:gd name="T15" fmla="*/ 0 h 37"/>
              <a:gd name="T16" fmla="*/ 154 w 155"/>
              <a:gd name="T17" fmla="*/ 18 h 37"/>
              <a:gd name="T18" fmla="*/ 12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26" y="36"/>
                </a:moveTo>
                <a:lnTo>
                  <a:pt x="126" y="36"/>
                </a:lnTo>
                <a:lnTo>
                  <a:pt x="1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54" y="9"/>
                  <a:pt x="154" y="18"/>
                </a:cubicBezTo>
                <a:cubicBezTo>
                  <a:pt x="154" y="27"/>
                  <a:pt x="135" y="36"/>
                  <a:pt x="12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54">
            <a:extLst>
              <a:ext uri="{FF2B5EF4-FFF2-40B4-BE49-F238E27FC236}">
                <a16:creationId xmlns:a16="http://schemas.microsoft.com/office/drawing/2014/main" id="{2B582027-AD80-0949-BC34-61CC5A32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50" y="9989031"/>
            <a:ext cx="255146" cy="35192"/>
          </a:xfrm>
          <a:custGeom>
            <a:avLst/>
            <a:gdLst>
              <a:gd name="T0" fmla="*/ 235 w 254"/>
              <a:gd name="T1" fmla="*/ 36 h 37"/>
              <a:gd name="T2" fmla="*/ 235 w 254"/>
              <a:gd name="T3" fmla="*/ 36 h 37"/>
              <a:gd name="T4" fmla="*/ 18 w 254"/>
              <a:gd name="T5" fmla="*/ 36 h 37"/>
              <a:gd name="T6" fmla="*/ 0 w 254"/>
              <a:gd name="T7" fmla="*/ 18 h 37"/>
              <a:gd name="T8" fmla="*/ 18 w 254"/>
              <a:gd name="T9" fmla="*/ 0 h 37"/>
              <a:gd name="T10" fmla="*/ 235 w 254"/>
              <a:gd name="T11" fmla="*/ 0 h 37"/>
              <a:gd name="T12" fmla="*/ 253 w 254"/>
              <a:gd name="T13" fmla="*/ 18 h 37"/>
              <a:gd name="T14" fmla="*/ 235 w 2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37">
                <a:moveTo>
                  <a:pt x="235" y="36"/>
                </a:moveTo>
                <a:lnTo>
                  <a:pt x="2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9"/>
                  <a:pt x="253" y="18"/>
                </a:cubicBezTo>
                <a:cubicBezTo>
                  <a:pt x="253" y="27"/>
                  <a:pt x="244" y="36"/>
                  <a:pt x="2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55">
            <a:extLst>
              <a:ext uri="{FF2B5EF4-FFF2-40B4-BE49-F238E27FC236}">
                <a16:creationId xmlns:a16="http://schemas.microsoft.com/office/drawing/2014/main" id="{F05837BF-83BC-EB46-8683-DE696F6E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475" y="10112205"/>
            <a:ext cx="83584" cy="136370"/>
          </a:xfrm>
          <a:custGeom>
            <a:avLst/>
            <a:gdLst>
              <a:gd name="T0" fmla="*/ 45 w 82"/>
              <a:gd name="T1" fmla="*/ 136 h 137"/>
              <a:gd name="T2" fmla="*/ 45 w 82"/>
              <a:gd name="T3" fmla="*/ 136 h 137"/>
              <a:gd name="T4" fmla="*/ 9 w 82"/>
              <a:gd name="T5" fmla="*/ 127 h 137"/>
              <a:gd name="T6" fmla="*/ 9 w 82"/>
              <a:gd name="T7" fmla="*/ 118 h 137"/>
              <a:gd name="T8" fmla="*/ 18 w 82"/>
              <a:gd name="T9" fmla="*/ 109 h 137"/>
              <a:gd name="T10" fmla="*/ 63 w 82"/>
              <a:gd name="T11" fmla="*/ 109 h 137"/>
              <a:gd name="T12" fmla="*/ 72 w 82"/>
              <a:gd name="T13" fmla="*/ 100 h 137"/>
              <a:gd name="T14" fmla="*/ 45 w 82"/>
              <a:gd name="T15" fmla="*/ 73 h 137"/>
              <a:gd name="T16" fmla="*/ 18 w 82"/>
              <a:gd name="T17" fmla="*/ 64 h 137"/>
              <a:gd name="T18" fmla="*/ 9 w 82"/>
              <a:gd name="T19" fmla="*/ 36 h 137"/>
              <a:gd name="T20" fmla="*/ 18 w 82"/>
              <a:gd name="T21" fmla="*/ 9 h 137"/>
              <a:gd name="T22" fmla="*/ 81 w 82"/>
              <a:gd name="T23" fmla="*/ 9 h 137"/>
              <a:gd name="T24" fmla="*/ 81 w 82"/>
              <a:gd name="T25" fmla="*/ 18 h 137"/>
              <a:gd name="T26" fmla="*/ 72 w 82"/>
              <a:gd name="T27" fmla="*/ 18 h 137"/>
              <a:gd name="T28" fmla="*/ 27 w 82"/>
              <a:gd name="T29" fmla="*/ 18 h 137"/>
              <a:gd name="T30" fmla="*/ 18 w 82"/>
              <a:gd name="T31" fmla="*/ 36 h 137"/>
              <a:gd name="T32" fmla="*/ 45 w 82"/>
              <a:gd name="T33" fmla="*/ 64 h 137"/>
              <a:gd name="T34" fmla="*/ 72 w 82"/>
              <a:gd name="T35" fmla="*/ 73 h 137"/>
              <a:gd name="T36" fmla="*/ 81 w 82"/>
              <a:gd name="T37" fmla="*/ 100 h 137"/>
              <a:gd name="T38" fmla="*/ 72 w 82"/>
              <a:gd name="T39" fmla="*/ 127 h 137"/>
              <a:gd name="T40" fmla="*/ 45 w 82"/>
              <a:gd name="T4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137">
                <a:moveTo>
                  <a:pt x="45" y="136"/>
                </a:moveTo>
                <a:lnTo>
                  <a:pt x="45" y="136"/>
                </a:lnTo>
                <a:cubicBezTo>
                  <a:pt x="27" y="136"/>
                  <a:pt x="18" y="127"/>
                  <a:pt x="9" y="127"/>
                </a:cubicBezTo>
                <a:cubicBezTo>
                  <a:pt x="9" y="127"/>
                  <a:pt x="0" y="118"/>
                  <a:pt x="9" y="118"/>
                </a:cubicBezTo>
                <a:cubicBezTo>
                  <a:pt x="9" y="109"/>
                  <a:pt x="9" y="109"/>
                  <a:pt x="18" y="109"/>
                </a:cubicBezTo>
                <a:cubicBezTo>
                  <a:pt x="36" y="118"/>
                  <a:pt x="45" y="118"/>
                  <a:pt x="63" y="109"/>
                </a:cubicBezTo>
                <a:lnTo>
                  <a:pt x="72" y="100"/>
                </a:lnTo>
                <a:cubicBezTo>
                  <a:pt x="72" y="90"/>
                  <a:pt x="55" y="81"/>
                  <a:pt x="45" y="73"/>
                </a:cubicBezTo>
                <a:cubicBezTo>
                  <a:pt x="36" y="73"/>
                  <a:pt x="27" y="64"/>
                  <a:pt x="18" y="64"/>
                </a:cubicBezTo>
                <a:cubicBezTo>
                  <a:pt x="9" y="54"/>
                  <a:pt x="9" y="45"/>
                  <a:pt x="9" y="36"/>
                </a:cubicBezTo>
                <a:cubicBezTo>
                  <a:pt x="9" y="27"/>
                  <a:pt x="9" y="18"/>
                  <a:pt x="18" y="9"/>
                </a:cubicBezTo>
                <a:cubicBezTo>
                  <a:pt x="36" y="0"/>
                  <a:pt x="55" y="0"/>
                  <a:pt x="81" y="9"/>
                </a:cubicBezTo>
                <a:lnTo>
                  <a:pt x="81" y="18"/>
                </a:lnTo>
                <a:cubicBezTo>
                  <a:pt x="81" y="18"/>
                  <a:pt x="72" y="27"/>
                  <a:pt x="72" y="18"/>
                </a:cubicBezTo>
                <a:cubicBezTo>
                  <a:pt x="55" y="18"/>
                  <a:pt x="36" y="18"/>
                  <a:pt x="27" y="18"/>
                </a:cubicBezTo>
                <a:cubicBezTo>
                  <a:pt x="18" y="27"/>
                  <a:pt x="18" y="27"/>
                  <a:pt x="18" y="36"/>
                </a:cubicBezTo>
                <a:cubicBezTo>
                  <a:pt x="18" y="45"/>
                  <a:pt x="36" y="54"/>
                  <a:pt x="45" y="64"/>
                </a:cubicBezTo>
                <a:cubicBezTo>
                  <a:pt x="55" y="64"/>
                  <a:pt x="63" y="73"/>
                  <a:pt x="72" y="73"/>
                </a:cubicBezTo>
                <a:cubicBezTo>
                  <a:pt x="81" y="81"/>
                  <a:pt x="81" y="90"/>
                  <a:pt x="81" y="100"/>
                </a:cubicBezTo>
                <a:cubicBezTo>
                  <a:pt x="81" y="109"/>
                  <a:pt x="81" y="118"/>
                  <a:pt x="72" y="127"/>
                </a:cubicBezTo>
                <a:cubicBezTo>
                  <a:pt x="63" y="127"/>
                  <a:pt x="55" y="136"/>
                  <a:pt x="45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56">
            <a:extLst>
              <a:ext uri="{FF2B5EF4-FFF2-40B4-BE49-F238E27FC236}">
                <a16:creationId xmlns:a16="http://schemas.microsoft.com/office/drawing/2014/main" id="{DF485698-6E0A-8F49-B3FF-0EABE677B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668" y="10085810"/>
            <a:ext cx="21997" cy="26394"/>
          </a:xfrm>
          <a:custGeom>
            <a:avLst/>
            <a:gdLst>
              <a:gd name="T0" fmla="*/ 9 w 20"/>
              <a:gd name="T1" fmla="*/ 27 h 28"/>
              <a:gd name="T2" fmla="*/ 9 w 20"/>
              <a:gd name="T3" fmla="*/ 27 h 28"/>
              <a:gd name="T4" fmla="*/ 0 w 20"/>
              <a:gd name="T5" fmla="*/ 18 h 28"/>
              <a:gd name="T6" fmla="*/ 0 w 20"/>
              <a:gd name="T7" fmla="*/ 0 h 28"/>
              <a:gd name="T8" fmla="*/ 9 w 20"/>
              <a:gd name="T9" fmla="*/ 0 h 28"/>
              <a:gd name="T10" fmla="*/ 19 w 20"/>
              <a:gd name="T11" fmla="*/ 0 h 28"/>
              <a:gd name="T12" fmla="*/ 19 w 20"/>
              <a:gd name="T13" fmla="*/ 18 h 28"/>
              <a:gd name="T14" fmla="*/ 9 w 2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lnTo>
                  <a:pt x="19" y="0"/>
                </a:lnTo>
                <a:cubicBezTo>
                  <a:pt x="19" y="18"/>
                  <a:pt x="19" y="18"/>
                  <a:pt x="19" y="18"/>
                </a:cubicBezTo>
                <a:lnTo>
                  <a:pt x="9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57">
            <a:extLst>
              <a:ext uri="{FF2B5EF4-FFF2-40B4-BE49-F238E27FC236}">
                <a16:creationId xmlns:a16="http://schemas.microsoft.com/office/drawing/2014/main" id="{7E4D3E5B-2C06-BA48-95A5-4B4B4ECA3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668" y="10248574"/>
            <a:ext cx="21997" cy="26394"/>
          </a:xfrm>
          <a:custGeom>
            <a:avLst/>
            <a:gdLst>
              <a:gd name="T0" fmla="*/ 9 w 20"/>
              <a:gd name="T1" fmla="*/ 27 h 28"/>
              <a:gd name="T2" fmla="*/ 9 w 20"/>
              <a:gd name="T3" fmla="*/ 27 h 28"/>
              <a:gd name="T4" fmla="*/ 0 w 20"/>
              <a:gd name="T5" fmla="*/ 18 h 28"/>
              <a:gd name="T6" fmla="*/ 0 w 20"/>
              <a:gd name="T7" fmla="*/ 9 h 28"/>
              <a:gd name="T8" fmla="*/ 9 w 20"/>
              <a:gd name="T9" fmla="*/ 0 h 28"/>
              <a:gd name="T10" fmla="*/ 19 w 20"/>
              <a:gd name="T11" fmla="*/ 9 h 28"/>
              <a:gd name="T12" fmla="*/ 19 w 20"/>
              <a:gd name="T13" fmla="*/ 18 h 28"/>
              <a:gd name="T14" fmla="*/ 9 w 2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9" y="9"/>
                </a:lnTo>
                <a:cubicBezTo>
                  <a:pt x="19" y="18"/>
                  <a:pt x="19" y="18"/>
                  <a:pt x="19" y="18"/>
                </a:cubicBezTo>
                <a:cubicBezTo>
                  <a:pt x="19" y="27"/>
                  <a:pt x="9" y="27"/>
                  <a:pt x="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58">
            <a:extLst>
              <a:ext uri="{FF2B5EF4-FFF2-40B4-BE49-F238E27FC236}">
                <a16:creationId xmlns:a16="http://schemas.microsoft.com/office/drawing/2014/main" id="{600E56F0-2129-E441-8CA7-855F3BE6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752" y="10195785"/>
            <a:ext cx="153969" cy="48391"/>
          </a:xfrm>
          <a:custGeom>
            <a:avLst/>
            <a:gdLst>
              <a:gd name="T0" fmla="*/ 126 w 154"/>
              <a:gd name="T1" fmla="*/ 46 h 47"/>
              <a:gd name="T2" fmla="*/ 126 w 154"/>
              <a:gd name="T3" fmla="*/ 46 h 47"/>
              <a:gd name="T4" fmla="*/ 18 w 154"/>
              <a:gd name="T5" fmla="*/ 46 h 47"/>
              <a:gd name="T6" fmla="*/ 0 w 154"/>
              <a:gd name="T7" fmla="*/ 28 h 47"/>
              <a:gd name="T8" fmla="*/ 18 w 154"/>
              <a:gd name="T9" fmla="*/ 0 h 47"/>
              <a:gd name="T10" fmla="*/ 126 w 154"/>
              <a:gd name="T11" fmla="*/ 0 h 47"/>
              <a:gd name="T12" fmla="*/ 153 w 154"/>
              <a:gd name="T13" fmla="*/ 28 h 47"/>
              <a:gd name="T14" fmla="*/ 126 w 15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7">
                <a:moveTo>
                  <a:pt x="126" y="46"/>
                </a:moveTo>
                <a:lnTo>
                  <a:pt x="12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8"/>
                </a:cubicBezTo>
                <a:cubicBezTo>
                  <a:pt x="153" y="37"/>
                  <a:pt x="144" y="46"/>
                  <a:pt x="126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59">
            <a:extLst>
              <a:ext uri="{FF2B5EF4-FFF2-40B4-BE49-F238E27FC236}">
                <a16:creationId xmlns:a16="http://schemas.microsoft.com/office/drawing/2014/main" id="{46FBB370-F6CF-4E4E-9852-CDB7F8F5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114" y="5409607"/>
            <a:ext cx="774235" cy="197959"/>
          </a:xfrm>
          <a:custGeom>
            <a:avLst/>
            <a:gdLst>
              <a:gd name="T0" fmla="*/ 732 w 778"/>
              <a:gd name="T1" fmla="*/ 199 h 200"/>
              <a:gd name="T2" fmla="*/ 732 w 778"/>
              <a:gd name="T3" fmla="*/ 199 h 200"/>
              <a:gd name="T4" fmla="*/ 45 w 778"/>
              <a:gd name="T5" fmla="*/ 199 h 200"/>
              <a:gd name="T6" fmla="*/ 0 w 778"/>
              <a:gd name="T7" fmla="*/ 154 h 200"/>
              <a:gd name="T8" fmla="*/ 0 w 778"/>
              <a:gd name="T9" fmla="*/ 45 h 200"/>
              <a:gd name="T10" fmla="*/ 45 w 778"/>
              <a:gd name="T11" fmla="*/ 0 h 200"/>
              <a:gd name="T12" fmla="*/ 732 w 778"/>
              <a:gd name="T13" fmla="*/ 0 h 200"/>
              <a:gd name="T14" fmla="*/ 777 w 778"/>
              <a:gd name="T15" fmla="*/ 45 h 200"/>
              <a:gd name="T16" fmla="*/ 777 w 778"/>
              <a:gd name="T17" fmla="*/ 154 h 200"/>
              <a:gd name="T18" fmla="*/ 732 w 778"/>
              <a:gd name="T19" fmla="*/ 199 h 200"/>
              <a:gd name="T20" fmla="*/ 55 w 778"/>
              <a:gd name="T21" fmla="*/ 144 h 200"/>
              <a:gd name="T22" fmla="*/ 55 w 778"/>
              <a:gd name="T23" fmla="*/ 144 h 200"/>
              <a:gd name="T24" fmla="*/ 714 w 778"/>
              <a:gd name="T25" fmla="*/ 144 h 200"/>
              <a:gd name="T26" fmla="*/ 714 w 778"/>
              <a:gd name="T27" fmla="*/ 54 h 200"/>
              <a:gd name="T28" fmla="*/ 55 w 778"/>
              <a:gd name="T29" fmla="*/ 54 h 200"/>
              <a:gd name="T30" fmla="*/ 55 w 778"/>
              <a:gd name="T31" fmla="*/ 14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200">
                <a:moveTo>
                  <a:pt x="732" y="199"/>
                </a:moveTo>
                <a:lnTo>
                  <a:pt x="732" y="199"/>
                </a:lnTo>
                <a:cubicBezTo>
                  <a:pt x="45" y="199"/>
                  <a:pt x="45" y="199"/>
                  <a:pt x="45" y="199"/>
                </a:cubicBezTo>
                <a:cubicBezTo>
                  <a:pt x="18" y="199"/>
                  <a:pt x="0" y="180"/>
                  <a:pt x="0" y="15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0" y="0"/>
                  <a:pt x="777" y="18"/>
                  <a:pt x="777" y="45"/>
                </a:cubicBezTo>
                <a:cubicBezTo>
                  <a:pt x="777" y="154"/>
                  <a:pt x="777" y="154"/>
                  <a:pt x="777" y="154"/>
                </a:cubicBezTo>
                <a:cubicBezTo>
                  <a:pt x="777" y="180"/>
                  <a:pt x="750" y="199"/>
                  <a:pt x="732" y="199"/>
                </a:cubicBezTo>
                <a:close/>
                <a:moveTo>
                  <a:pt x="55" y="144"/>
                </a:moveTo>
                <a:lnTo>
                  <a:pt x="55" y="144"/>
                </a:lnTo>
                <a:cubicBezTo>
                  <a:pt x="714" y="144"/>
                  <a:pt x="714" y="144"/>
                  <a:pt x="714" y="144"/>
                </a:cubicBezTo>
                <a:cubicBezTo>
                  <a:pt x="714" y="54"/>
                  <a:pt x="714" y="54"/>
                  <a:pt x="714" y="54"/>
                </a:cubicBezTo>
                <a:cubicBezTo>
                  <a:pt x="55" y="54"/>
                  <a:pt x="55" y="54"/>
                  <a:pt x="55" y="54"/>
                </a:cubicBezTo>
                <a:lnTo>
                  <a:pt x="55" y="1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60">
            <a:extLst>
              <a:ext uri="{FF2B5EF4-FFF2-40B4-BE49-F238E27FC236}">
                <a16:creationId xmlns:a16="http://schemas.microsoft.com/office/drawing/2014/main" id="{1EBB6173-2608-EA46-8AAF-A12B2C80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284" y="5418405"/>
            <a:ext cx="52789" cy="171565"/>
          </a:xfrm>
          <a:custGeom>
            <a:avLst/>
            <a:gdLst>
              <a:gd name="T0" fmla="*/ 27 w 55"/>
              <a:gd name="T1" fmla="*/ 171 h 172"/>
              <a:gd name="T2" fmla="*/ 27 w 55"/>
              <a:gd name="T3" fmla="*/ 171 h 172"/>
              <a:gd name="T4" fmla="*/ 0 w 55"/>
              <a:gd name="T5" fmla="*/ 145 h 172"/>
              <a:gd name="T6" fmla="*/ 0 w 55"/>
              <a:gd name="T7" fmla="*/ 27 h 172"/>
              <a:gd name="T8" fmla="*/ 27 w 55"/>
              <a:gd name="T9" fmla="*/ 0 h 172"/>
              <a:gd name="T10" fmla="*/ 27 w 55"/>
              <a:gd name="T11" fmla="*/ 0 h 172"/>
              <a:gd name="T12" fmla="*/ 54 w 55"/>
              <a:gd name="T13" fmla="*/ 27 h 172"/>
              <a:gd name="T14" fmla="*/ 54 w 55"/>
              <a:gd name="T15" fmla="*/ 145 h 172"/>
              <a:gd name="T16" fmla="*/ 27 w 55"/>
              <a:gd name="T1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72">
                <a:moveTo>
                  <a:pt x="27" y="171"/>
                </a:moveTo>
                <a:lnTo>
                  <a:pt x="27" y="171"/>
                </a:lnTo>
                <a:cubicBezTo>
                  <a:pt x="9" y="171"/>
                  <a:pt x="0" y="163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54"/>
                  <a:pt x="45" y="171"/>
                  <a:pt x="27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61">
            <a:extLst>
              <a:ext uri="{FF2B5EF4-FFF2-40B4-BE49-F238E27FC236}">
                <a16:creationId xmlns:a16="http://schemas.microsoft.com/office/drawing/2014/main" id="{4F247F55-ECA0-184F-90DA-3CEA20D9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054" y="5418405"/>
            <a:ext cx="57186" cy="171565"/>
          </a:xfrm>
          <a:custGeom>
            <a:avLst/>
            <a:gdLst>
              <a:gd name="T0" fmla="*/ 28 w 56"/>
              <a:gd name="T1" fmla="*/ 171 h 172"/>
              <a:gd name="T2" fmla="*/ 28 w 56"/>
              <a:gd name="T3" fmla="*/ 171 h 172"/>
              <a:gd name="T4" fmla="*/ 0 w 56"/>
              <a:gd name="T5" fmla="*/ 145 h 172"/>
              <a:gd name="T6" fmla="*/ 0 w 56"/>
              <a:gd name="T7" fmla="*/ 27 h 172"/>
              <a:gd name="T8" fmla="*/ 28 w 56"/>
              <a:gd name="T9" fmla="*/ 0 h 172"/>
              <a:gd name="T10" fmla="*/ 28 w 56"/>
              <a:gd name="T11" fmla="*/ 0 h 172"/>
              <a:gd name="T12" fmla="*/ 55 w 56"/>
              <a:gd name="T13" fmla="*/ 27 h 172"/>
              <a:gd name="T14" fmla="*/ 55 w 56"/>
              <a:gd name="T15" fmla="*/ 145 h 172"/>
              <a:gd name="T16" fmla="*/ 28 w 56"/>
              <a:gd name="T1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72">
                <a:moveTo>
                  <a:pt x="28" y="171"/>
                </a:moveTo>
                <a:lnTo>
                  <a:pt x="28" y="171"/>
                </a:lnTo>
                <a:cubicBezTo>
                  <a:pt x="9" y="171"/>
                  <a:pt x="0" y="163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18"/>
                  <a:pt x="55" y="27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5" y="154"/>
                  <a:pt x="46" y="171"/>
                  <a:pt x="28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62">
            <a:extLst>
              <a:ext uri="{FF2B5EF4-FFF2-40B4-BE49-F238E27FC236}">
                <a16:creationId xmlns:a16="http://schemas.microsoft.com/office/drawing/2014/main" id="{3BEE32F9-6F51-074B-83AC-93513327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222" y="5418405"/>
            <a:ext cx="52789" cy="171565"/>
          </a:xfrm>
          <a:custGeom>
            <a:avLst/>
            <a:gdLst>
              <a:gd name="T0" fmla="*/ 27 w 55"/>
              <a:gd name="T1" fmla="*/ 171 h 172"/>
              <a:gd name="T2" fmla="*/ 27 w 55"/>
              <a:gd name="T3" fmla="*/ 171 h 172"/>
              <a:gd name="T4" fmla="*/ 0 w 55"/>
              <a:gd name="T5" fmla="*/ 145 h 172"/>
              <a:gd name="T6" fmla="*/ 0 w 55"/>
              <a:gd name="T7" fmla="*/ 36 h 172"/>
              <a:gd name="T8" fmla="*/ 27 w 55"/>
              <a:gd name="T9" fmla="*/ 9 h 172"/>
              <a:gd name="T10" fmla="*/ 54 w 55"/>
              <a:gd name="T11" fmla="*/ 36 h 172"/>
              <a:gd name="T12" fmla="*/ 54 w 55"/>
              <a:gd name="T13" fmla="*/ 145 h 172"/>
              <a:gd name="T14" fmla="*/ 27 w 55"/>
              <a:gd name="T1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72">
                <a:moveTo>
                  <a:pt x="27" y="171"/>
                </a:moveTo>
                <a:lnTo>
                  <a:pt x="27" y="171"/>
                </a:lnTo>
                <a:cubicBezTo>
                  <a:pt x="9" y="171"/>
                  <a:pt x="0" y="163"/>
                  <a:pt x="0" y="1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9"/>
                  <a:pt x="27" y="9"/>
                </a:cubicBezTo>
                <a:cubicBezTo>
                  <a:pt x="36" y="0"/>
                  <a:pt x="54" y="18"/>
                  <a:pt x="54" y="36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63"/>
                  <a:pt x="45" y="171"/>
                  <a:pt x="27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63">
            <a:extLst>
              <a:ext uri="{FF2B5EF4-FFF2-40B4-BE49-F238E27FC236}">
                <a16:creationId xmlns:a16="http://schemas.microsoft.com/office/drawing/2014/main" id="{25FD0B4F-9567-0B4A-BAB4-5621A57B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1392" y="5418405"/>
            <a:ext cx="52789" cy="171565"/>
          </a:xfrm>
          <a:custGeom>
            <a:avLst/>
            <a:gdLst>
              <a:gd name="T0" fmla="*/ 27 w 55"/>
              <a:gd name="T1" fmla="*/ 171 h 172"/>
              <a:gd name="T2" fmla="*/ 27 w 55"/>
              <a:gd name="T3" fmla="*/ 171 h 172"/>
              <a:gd name="T4" fmla="*/ 0 w 55"/>
              <a:gd name="T5" fmla="*/ 145 h 172"/>
              <a:gd name="T6" fmla="*/ 0 w 55"/>
              <a:gd name="T7" fmla="*/ 36 h 172"/>
              <a:gd name="T8" fmla="*/ 27 w 55"/>
              <a:gd name="T9" fmla="*/ 9 h 172"/>
              <a:gd name="T10" fmla="*/ 54 w 55"/>
              <a:gd name="T11" fmla="*/ 36 h 172"/>
              <a:gd name="T12" fmla="*/ 54 w 55"/>
              <a:gd name="T13" fmla="*/ 145 h 172"/>
              <a:gd name="T14" fmla="*/ 27 w 55"/>
              <a:gd name="T1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72">
                <a:moveTo>
                  <a:pt x="27" y="171"/>
                </a:moveTo>
                <a:lnTo>
                  <a:pt x="27" y="171"/>
                </a:lnTo>
                <a:cubicBezTo>
                  <a:pt x="9" y="171"/>
                  <a:pt x="0" y="163"/>
                  <a:pt x="0" y="1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9"/>
                  <a:pt x="27" y="9"/>
                </a:cubicBezTo>
                <a:cubicBezTo>
                  <a:pt x="36" y="0"/>
                  <a:pt x="54" y="18"/>
                  <a:pt x="54" y="36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63"/>
                  <a:pt x="45" y="171"/>
                  <a:pt x="27" y="1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64">
            <a:extLst>
              <a:ext uri="{FF2B5EF4-FFF2-40B4-BE49-F238E27FC236}">
                <a16:creationId xmlns:a16="http://schemas.microsoft.com/office/drawing/2014/main" id="{04264036-3A28-7D4A-978F-E1520876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937" y="5264439"/>
            <a:ext cx="765437" cy="197956"/>
          </a:xfrm>
          <a:custGeom>
            <a:avLst/>
            <a:gdLst>
              <a:gd name="T0" fmla="*/ 723 w 769"/>
              <a:gd name="T1" fmla="*/ 199 h 200"/>
              <a:gd name="T2" fmla="*/ 723 w 769"/>
              <a:gd name="T3" fmla="*/ 199 h 200"/>
              <a:gd name="T4" fmla="*/ 36 w 769"/>
              <a:gd name="T5" fmla="*/ 199 h 200"/>
              <a:gd name="T6" fmla="*/ 0 w 769"/>
              <a:gd name="T7" fmla="*/ 154 h 200"/>
              <a:gd name="T8" fmla="*/ 0 w 769"/>
              <a:gd name="T9" fmla="*/ 36 h 200"/>
              <a:gd name="T10" fmla="*/ 36 w 769"/>
              <a:gd name="T11" fmla="*/ 0 h 200"/>
              <a:gd name="T12" fmla="*/ 723 w 769"/>
              <a:gd name="T13" fmla="*/ 0 h 200"/>
              <a:gd name="T14" fmla="*/ 768 w 769"/>
              <a:gd name="T15" fmla="*/ 36 h 200"/>
              <a:gd name="T16" fmla="*/ 768 w 769"/>
              <a:gd name="T17" fmla="*/ 154 h 200"/>
              <a:gd name="T18" fmla="*/ 723 w 769"/>
              <a:gd name="T19" fmla="*/ 199 h 200"/>
              <a:gd name="T20" fmla="*/ 54 w 769"/>
              <a:gd name="T21" fmla="*/ 136 h 200"/>
              <a:gd name="T22" fmla="*/ 54 w 769"/>
              <a:gd name="T23" fmla="*/ 136 h 200"/>
              <a:gd name="T24" fmla="*/ 714 w 769"/>
              <a:gd name="T25" fmla="*/ 136 h 200"/>
              <a:gd name="T26" fmla="*/ 714 w 769"/>
              <a:gd name="T27" fmla="*/ 55 h 200"/>
              <a:gd name="T28" fmla="*/ 54 w 769"/>
              <a:gd name="T29" fmla="*/ 55 h 200"/>
              <a:gd name="T30" fmla="*/ 54 w 769"/>
              <a:gd name="T31" fmla="*/ 1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9" h="200">
                <a:moveTo>
                  <a:pt x="723" y="199"/>
                </a:moveTo>
                <a:lnTo>
                  <a:pt x="723" y="199"/>
                </a:lnTo>
                <a:cubicBezTo>
                  <a:pt x="36" y="199"/>
                  <a:pt x="36" y="199"/>
                  <a:pt x="36" y="199"/>
                </a:cubicBezTo>
                <a:cubicBezTo>
                  <a:pt x="18" y="199"/>
                  <a:pt x="0" y="172"/>
                  <a:pt x="0" y="15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50" y="0"/>
                  <a:pt x="768" y="18"/>
                  <a:pt x="768" y="36"/>
                </a:cubicBezTo>
                <a:cubicBezTo>
                  <a:pt x="768" y="154"/>
                  <a:pt x="768" y="154"/>
                  <a:pt x="768" y="154"/>
                </a:cubicBezTo>
                <a:cubicBezTo>
                  <a:pt x="768" y="172"/>
                  <a:pt x="750" y="199"/>
                  <a:pt x="723" y="199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714" y="136"/>
                  <a:pt x="714" y="136"/>
                  <a:pt x="714" y="136"/>
                </a:cubicBezTo>
                <a:cubicBezTo>
                  <a:pt x="714" y="55"/>
                  <a:pt x="714" y="55"/>
                  <a:pt x="714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65">
            <a:extLst>
              <a:ext uri="{FF2B5EF4-FFF2-40B4-BE49-F238E27FC236}">
                <a16:creationId xmlns:a16="http://schemas.microsoft.com/office/drawing/2014/main" id="{2C6BA3EE-7B2D-734E-B4AE-6780D399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306" y="5273237"/>
            <a:ext cx="65987" cy="171562"/>
          </a:xfrm>
          <a:custGeom>
            <a:avLst/>
            <a:gdLst>
              <a:gd name="T0" fmla="*/ 37 w 65"/>
              <a:gd name="T1" fmla="*/ 172 h 173"/>
              <a:gd name="T2" fmla="*/ 37 w 65"/>
              <a:gd name="T3" fmla="*/ 172 h 173"/>
              <a:gd name="T4" fmla="*/ 0 w 65"/>
              <a:gd name="T5" fmla="*/ 145 h 173"/>
              <a:gd name="T6" fmla="*/ 0 w 65"/>
              <a:gd name="T7" fmla="*/ 27 h 173"/>
              <a:gd name="T8" fmla="*/ 28 w 65"/>
              <a:gd name="T9" fmla="*/ 0 h 173"/>
              <a:gd name="T10" fmla="*/ 55 w 65"/>
              <a:gd name="T11" fmla="*/ 27 h 173"/>
              <a:gd name="T12" fmla="*/ 64 w 65"/>
              <a:gd name="T13" fmla="*/ 145 h 173"/>
              <a:gd name="T14" fmla="*/ 37 w 65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73">
                <a:moveTo>
                  <a:pt x="37" y="172"/>
                </a:moveTo>
                <a:lnTo>
                  <a:pt x="37" y="172"/>
                </a:lnTo>
                <a:cubicBezTo>
                  <a:pt x="19" y="172"/>
                  <a:pt x="0" y="154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64" y="145"/>
                  <a:pt x="64" y="145"/>
                  <a:pt x="64" y="145"/>
                </a:cubicBezTo>
                <a:cubicBezTo>
                  <a:pt x="64" y="154"/>
                  <a:pt x="46" y="172"/>
                  <a:pt x="37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66">
            <a:extLst>
              <a:ext uri="{FF2B5EF4-FFF2-40B4-BE49-F238E27FC236}">
                <a16:creationId xmlns:a16="http://schemas.microsoft.com/office/drawing/2014/main" id="{523218A4-BF9B-D54D-BB7E-EE28AF06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476" y="5273237"/>
            <a:ext cx="52789" cy="171562"/>
          </a:xfrm>
          <a:custGeom>
            <a:avLst/>
            <a:gdLst>
              <a:gd name="T0" fmla="*/ 27 w 55"/>
              <a:gd name="T1" fmla="*/ 172 h 173"/>
              <a:gd name="T2" fmla="*/ 27 w 55"/>
              <a:gd name="T3" fmla="*/ 172 h 173"/>
              <a:gd name="T4" fmla="*/ 0 w 55"/>
              <a:gd name="T5" fmla="*/ 145 h 173"/>
              <a:gd name="T6" fmla="*/ 0 w 55"/>
              <a:gd name="T7" fmla="*/ 27 h 173"/>
              <a:gd name="T8" fmla="*/ 27 w 55"/>
              <a:gd name="T9" fmla="*/ 0 h 173"/>
              <a:gd name="T10" fmla="*/ 54 w 55"/>
              <a:gd name="T11" fmla="*/ 27 h 173"/>
              <a:gd name="T12" fmla="*/ 54 w 55"/>
              <a:gd name="T13" fmla="*/ 145 h 173"/>
              <a:gd name="T14" fmla="*/ 27 w 55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73">
                <a:moveTo>
                  <a:pt x="27" y="172"/>
                </a:moveTo>
                <a:lnTo>
                  <a:pt x="27" y="172"/>
                </a:lnTo>
                <a:cubicBezTo>
                  <a:pt x="18" y="172"/>
                  <a:pt x="0" y="154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54"/>
                  <a:pt x="45" y="172"/>
                  <a:pt x="27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67">
            <a:extLst>
              <a:ext uri="{FF2B5EF4-FFF2-40B4-BE49-F238E27FC236}">
                <a16:creationId xmlns:a16="http://schemas.microsoft.com/office/drawing/2014/main" id="{A30F5C98-6D92-8B46-BC87-221B034A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644" y="5273237"/>
            <a:ext cx="52789" cy="171562"/>
          </a:xfrm>
          <a:custGeom>
            <a:avLst/>
            <a:gdLst>
              <a:gd name="T0" fmla="*/ 27 w 55"/>
              <a:gd name="T1" fmla="*/ 172 h 173"/>
              <a:gd name="T2" fmla="*/ 27 w 55"/>
              <a:gd name="T3" fmla="*/ 172 h 173"/>
              <a:gd name="T4" fmla="*/ 0 w 55"/>
              <a:gd name="T5" fmla="*/ 145 h 173"/>
              <a:gd name="T6" fmla="*/ 0 w 55"/>
              <a:gd name="T7" fmla="*/ 27 h 173"/>
              <a:gd name="T8" fmla="*/ 27 w 55"/>
              <a:gd name="T9" fmla="*/ 0 h 173"/>
              <a:gd name="T10" fmla="*/ 54 w 55"/>
              <a:gd name="T11" fmla="*/ 27 h 173"/>
              <a:gd name="T12" fmla="*/ 54 w 55"/>
              <a:gd name="T13" fmla="*/ 145 h 173"/>
              <a:gd name="T14" fmla="*/ 27 w 55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73">
                <a:moveTo>
                  <a:pt x="27" y="172"/>
                </a:moveTo>
                <a:lnTo>
                  <a:pt x="27" y="172"/>
                </a:lnTo>
                <a:cubicBezTo>
                  <a:pt x="18" y="172"/>
                  <a:pt x="0" y="154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54"/>
                  <a:pt x="45" y="172"/>
                  <a:pt x="27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68">
            <a:extLst>
              <a:ext uri="{FF2B5EF4-FFF2-40B4-BE49-F238E27FC236}">
                <a16:creationId xmlns:a16="http://schemas.microsoft.com/office/drawing/2014/main" id="{11227CDA-F39A-E046-B62B-8050EAE8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1414" y="5273237"/>
            <a:ext cx="52789" cy="171562"/>
          </a:xfrm>
          <a:custGeom>
            <a:avLst/>
            <a:gdLst>
              <a:gd name="T0" fmla="*/ 27 w 55"/>
              <a:gd name="T1" fmla="*/ 172 h 173"/>
              <a:gd name="T2" fmla="*/ 27 w 55"/>
              <a:gd name="T3" fmla="*/ 172 h 173"/>
              <a:gd name="T4" fmla="*/ 0 w 55"/>
              <a:gd name="T5" fmla="*/ 145 h 173"/>
              <a:gd name="T6" fmla="*/ 0 w 55"/>
              <a:gd name="T7" fmla="*/ 27 h 173"/>
              <a:gd name="T8" fmla="*/ 27 w 55"/>
              <a:gd name="T9" fmla="*/ 0 h 173"/>
              <a:gd name="T10" fmla="*/ 27 w 55"/>
              <a:gd name="T11" fmla="*/ 0 h 173"/>
              <a:gd name="T12" fmla="*/ 54 w 55"/>
              <a:gd name="T13" fmla="*/ 27 h 173"/>
              <a:gd name="T14" fmla="*/ 54 w 55"/>
              <a:gd name="T15" fmla="*/ 145 h 173"/>
              <a:gd name="T16" fmla="*/ 27 w 55"/>
              <a:gd name="T17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73">
                <a:moveTo>
                  <a:pt x="27" y="172"/>
                </a:moveTo>
                <a:lnTo>
                  <a:pt x="27" y="172"/>
                </a:lnTo>
                <a:cubicBezTo>
                  <a:pt x="18" y="172"/>
                  <a:pt x="0" y="154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54"/>
                  <a:pt x="45" y="172"/>
                  <a:pt x="27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69">
            <a:extLst>
              <a:ext uri="{FF2B5EF4-FFF2-40B4-BE49-F238E27FC236}">
                <a16:creationId xmlns:a16="http://schemas.microsoft.com/office/drawing/2014/main" id="{83749D6C-A83B-8243-9B2A-0D48285D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5499" y="5123669"/>
            <a:ext cx="765437" cy="197956"/>
          </a:xfrm>
          <a:custGeom>
            <a:avLst/>
            <a:gdLst>
              <a:gd name="T0" fmla="*/ 731 w 769"/>
              <a:gd name="T1" fmla="*/ 199 h 200"/>
              <a:gd name="T2" fmla="*/ 731 w 769"/>
              <a:gd name="T3" fmla="*/ 199 h 200"/>
              <a:gd name="T4" fmla="*/ 45 w 769"/>
              <a:gd name="T5" fmla="*/ 199 h 200"/>
              <a:gd name="T6" fmla="*/ 0 w 769"/>
              <a:gd name="T7" fmla="*/ 153 h 200"/>
              <a:gd name="T8" fmla="*/ 0 w 769"/>
              <a:gd name="T9" fmla="*/ 45 h 200"/>
              <a:gd name="T10" fmla="*/ 45 w 769"/>
              <a:gd name="T11" fmla="*/ 0 h 200"/>
              <a:gd name="T12" fmla="*/ 731 w 769"/>
              <a:gd name="T13" fmla="*/ 0 h 200"/>
              <a:gd name="T14" fmla="*/ 768 w 769"/>
              <a:gd name="T15" fmla="*/ 45 h 200"/>
              <a:gd name="T16" fmla="*/ 768 w 769"/>
              <a:gd name="T17" fmla="*/ 153 h 200"/>
              <a:gd name="T18" fmla="*/ 731 w 769"/>
              <a:gd name="T19" fmla="*/ 199 h 200"/>
              <a:gd name="T20" fmla="*/ 54 w 769"/>
              <a:gd name="T21" fmla="*/ 144 h 200"/>
              <a:gd name="T22" fmla="*/ 54 w 769"/>
              <a:gd name="T23" fmla="*/ 144 h 200"/>
              <a:gd name="T24" fmla="*/ 713 w 769"/>
              <a:gd name="T25" fmla="*/ 144 h 200"/>
              <a:gd name="T26" fmla="*/ 713 w 769"/>
              <a:gd name="T27" fmla="*/ 54 h 200"/>
              <a:gd name="T28" fmla="*/ 54 w 769"/>
              <a:gd name="T29" fmla="*/ 54 h 200"/>
              <a:gd name="T30" fmla="*/ 54 w 769"/>
              <a:gd name="T31" fmla="*/ 14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9" h="200">
                <a:moveTo>
                  <a:pt x="731" y="199"/>
                </a:moveTo>
                <a:lnTo>
                  <a:pt x="731" y="199"/>
                </a:lnTo>
                <a:cubicBezTo>
                  <a:pt x="45" y="199"/>
                  <a:pt x="45" y="199"/>
                  <a:pt x="45" y="199"/>
                </a:cubicBezTo>
                <a:cubicBezTo>
                  <a:pt x="18" y="199"/>
                  <a:pt x="0" y="180"/>
                  <a:pt x="0" y="1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1" y="0"/>
                  <a:pt x="731" y="0"/>
                  <a:pt x="731" y="0"/>
                </a:cubicBezTo>
                <a:cubicBezTo>
                  <a:pt x="750" y="0"/>
                  <a:pt x="768" y="18"/>
                  <a:pt x="768" y="45"/>
                </a:cubicBezTo>
                <a:cubicBezTo>
                  <a:pt x="768" y="153"/>
                  <a:pt x="768" y="153"/>
                  <a:pt x="768" y="153"/>
                </a:cubicBezTo>
                <a:cubicBezTo>
                  <a:pt x="768" y="180"/>
                  <a:pt x="750" y="199"/>
                  <a:pt x="731" y="199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713" y="144"/>
                  <a:pt x="713" y="144"/>
                  <a:pt x="713" y="144"/>
                </a:cubicBezTo>
                <a:cubicBezTo>
                  <a:pt x="713" y="54"/>
                  <a:pt x="713" y="54"/>
                  <a:pt x="71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70">
            <a:extLst>
              <a:ext uri="{FF2B5EF4-FFF2-40B4-BE49-F238E27FC236}">
                <a16:creationId xmlns:a16="http://schemas.microsoft.com/office/drawing/2014/main" id="{8FF93EA3-EEE5-134C-AC05-734EF91E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669" y="5141265"/>
            <a:ext cx="52789" cy="162764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54 w 55"/>
              <a:gd name="T11" fmla="*/ 27 h 163"/>
              <a:gd name="T12" fmla="*/ 54 w 55"/>
              <a:gd name="T13" fmla="*/ 135 h 163"/>
              <a:gd name="T14" fmla="*/ 27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9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3"/>
                  <a:pt x="45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71">
            <a:extLst>
              <a:ext uri="{FF2B5EF4-FFF2-40B4-BE49-F238E27FC236}">
                <a16:creationId xmlns:a16="http://schemas.microsoft.com/office/drawing/2014/main" id="{B5C62080-FD69-B640-A342-D1B5D6E6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7038" y="5141265"/>
            <a:ext cx="65987" cy="162764"/>
          </a:xfrm>
          <a:custGeom>
            <a:avLst/>
            <a:gdLst>
              <a:gd name="T0" fmla="*/ 36 w 64"/>
              <a:gd name="T1" fmla="*/ 162 h 163"/>
              <a:gd name="T2" fmla="*/ 36 w 64"/>
              <a:gd name="T3" fmla="*/ 162 h 163"/>
              <a:gd name="T4" fmla="*/ 9 w 64"/>
              <a:gd name="T5" fmla="*/ 135 h 163"/>
              <a:gd name="T6" fmla="*/ 0 w 64"/>
              <a:gd name="T7" fmla="*/ 27 h 163"/>
              <a:gd name="T8" fmla="*/ 36 w 64"/>
              <a:gd name="T9" fmla="*/ 0 h 163"/>
              <a:gd name="T10" fmla="*/ 63 w 64"/>
              <a:gd name="T11" fmla="*/ 27 h 163"/>
              <a:gd name="T12" fmla="*/ 63 w 64"/>
              <a:gd name="T13" fmla="*/ 135 h 163"/>
              <a:gd name="T14" fmla="*/ 36 w 64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53"/>
                  <a:pt x="9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53"/>
                  <a:pt x="45" y="162"/>
                  <a:pt x="36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72">
            <a:extLst>
              <a:ext uri="{FF2B5EF4-FFF2-40B4-BE49-F238E27FC236}">
                <a16:creationId xmlns:a16="http://schemas.microsoft.com/office/drawing/2014/main" id="{80EC74DB-67BB-8A49-97BA-D0EDAA0E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808" y="5141265"/>
            <a:ext cx="65987" cy="162764"/>
          </a:xfrm>
          <a:custGeom>
            <a:avLst/>
            <a:gdLst>
              <a:gd name="T0" fmla="*/ 36 w 65"/>
              <a:gd name="T1" fmla="*/ 162 h 163"/>
              <a:gd name="T2" fmla="*/ 36 w 65"/>
              <a:gd name="T3" fmla="*/ 162 h 163"/>
              <a:gd name="T4" fmla="*/ 9 w 65"/>
              <a:gd name="T5" fmla="*/ 135 h 163"/>
              <a:gd name="T6" fmla="*/ 0 w 65"/>
              <a:gd name="T7" fmla="*/ 27 h 163"/>
              <a:gd name="T8" fmla="*/ 36 w 65"/>
              <a:gd name="T9" fmla="*/ 0 h 163"/>
              <a:gd name="T10" fmla="*/ 36 w 65"/>
              <a:gd name="T11" fmla="*/ 0 h 163"/>
              <a:gd name="T12" fmla="*/ 64 w 65"/>
              <a:gd name="T13" fmla="*/ 27 h 163"/>
              <a:gd name="T14" fmla="*/ 64 w 65"/>
              <a:gd name="T15" fmla="*/ 135 h 163"/>
              <a:gd name="T16" fmla="*/ 36 w 65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53"/>
                  <a:pt x="9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45" y="0"/>
                  <a:pt x="64" y="9"/>
                  <a:pt x="64" y="27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153"/>
                  <a:pt x="45" y="162"/>
                  <a:pt x="36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73">
            <a:extLst>
              <a:ext uri="{FF2B5EF4-FFF2-40B4-BE49-F238E27FC236}">
                <a16:creationId xmlns:a16="http://schemas.microsoft.com/office/drawing/2014/main" id="{F99DF00C-978C-EA40-98B7-B13C37368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979" y="5141265"/>
            <a:ext cx="65985" cy="162764"/>
          </a:xfrm>
          <a:custGeom>
            <a:avLst/>
            <a:gdLst>
              <a:gd name="T0" fmla="*/ 36 w 64"/>
              <a:gd name="T1" fmla="*/ 162 h 163"/>
              <a:gd name="T2" fmla="*/ 36 w 64"/>
              <a:gd name="T3" fmla="*/ 162 h 163"/>
              <a:gd name="T4" fmla="*/ 9 w 64"/>
              <a:gd name="T5" fmla="*/ 135 h 163"/>
              <a:gd name="T6" fmla="*/ 0 w 64"/>
              <a:gd name="T7" fmla="*/ 27 h 163"/>
              <a:gd name="T8" fmla="*/ 36 w 64"/>
              <a:gd name="T9" fmla="*/ 0 h 163"/>
              <a:gd name="T10" fmla="*/ 36 w 64"/>
              <a:gd name="T11" fmla="*/ 0 h 163"/>
              <a:gd name="T12" fmla="*/ 63 w 64"/>
              <a:gd name="T13" fmla="*/ 27 h 163"/>
              <a:gd name="T14" fmla="*/ 63 w 64"/>
              <a:gd name="T15" fmla="*/ 135 h 163"/>
              <a:gd name="T16" fmla="*/ 36 w 64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53"/>
                  <a:pt x="9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45" y="0"/>
                  <a:pt x="63" y="9"/>
                  <a:pt x="63" y="27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53"/>
                  <a:pt x="45" y="162"/>
                  <a:pt x="36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74">
            <a:extLst>
              <a:ext uri="{FF2B5EF4-FFF2-40B4-BE49-F238E27FC236}">
                <a16:creationId xmlns:a16="http://schemas.microsoft.com/office/drawing/2014/main" id="{B6785E1B-C528-D147-B59C-9066350A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381" y="7125241"/>
            <a:ext cx="805030" cy="809427"/>
          </a:xfrm>
          <a:custGeom>
            <a:avLst/>
            <a:gdLst>
              <a:gd name="T0" fmla="*/ 407 w 805"/>
              <a:gd name="T1" fmla="*/ 812 h 813"/>
              <a:gd name="T2" fmla="*/ 407 w 805"/>
              <a:gd name="T3" fmla="*/ 812 h 813"/>
              <a:gd name="T4" fmla="*/ 118 w 805"/>
              <a:gd name="T5" fmla="*/ 685 h 813"/>
              <a:gd name="T6" fmla="*/ 0 w 805"/>
              <a:gd name="T7" fmla="*/ 406 h 813"/>
              <a:gd name="T8" fmla="*/ 118 w 805"/>
              <a:gd name="T9" fmla="*/ 117 h 813"/>
              <a:gd name="T10" fmla="*/ 407 w 805"/>
              <a:gd name="T11" fmla="*/ 0 h 813"/>
              <a:gd name="T12" fmla="*/ 470 w 805"/>
              <a:gd name="T13" fmla="*/ 9 h 813"/>
              <a:gd name="T14" fmla="*/ 497 w 805"/>
              <a:gd name="T15" fmla="*/ 45 h 813"/>
              <a:gd name="T16" fmla="*/ 434 w 805"/>
              <a:gd name="T17" fmla="*/ 379 h 813"/>
              <a:gd name="T18" fmla="*/ 777 w 805"/>
              <a:gd name="T19" fmla="*/ 379 h 813"/>
              <a:gd name="T20" fmla="*/ 804 w 805"/>
              <a:gd name="T21" fmla="*/ 406 h 813"/>
              <a:gd name="T22" fmla="*/ 687 w 805"/>
              <a:gd name="T23" fmla="*/ 685 h 813"/>
              <a:gd name="T24" fmla="*/ 407 w 805"/>
              <a:gd name="T25" fmla="*/ 812 h 813"/>
              <a:gd name="T26" fmla="*/ 407 w 805"/>
              <a:gd name="T27" fmla="*/ 54 h 813"/>
              <a:gd name="T28" fmla="*/ 407 w 805"/>
              <a:gd name="T29" fmla="*/ 54 h 813"/>
              <a:gd name="T30" fmla="*/ 154 w 805"/>
              <a:gd name="T31" fmla="*/ 162 h 813"/>
              <a:gd name="T32" fmla="*/ 54 w 805"/>
              <a:gd name="T33" fmla="*/ 406 h 813"/>
              <a:gd name="T34" fmla="*/ 154 w 805"/>
              <a:gd name="T35" fmla="*/ 649 h 813"/>
              <a:gd name="T36" fmla="*/ 407 w 805"/>
              <a:gd name="T37" fmla="*/ 748 h 813"/>
              <a:gd name="T38" fmla="*/ 651 w 805"/>
              <a:gd name="T39" fmla="*/ 649 h 813"/>
              <a:gd name="T40" fmla="*/ 750 w 805"/>
              <a:gd name="T41" fmla="*/ 433 h 813"/>
              <a:gd name="T42" fmla="*/ 407 w 805"/>
              <a:gd name="T43" fmla="*/ 433 h 813"/>
              <a:gd name="T44" fmla="*/ 380 w 805"/>
              <a:gd name="T45" fmla="*/ 424 h 813"/>
              <a:gd name="T46" fmla="*/ 380 w 805"/>
              <a:gd name="T47" fmla="*/ 397 h 813"/>
              <a:gd name="T48" fmla="*/ 434 w 805"/>
              <a:gd name="T49" fmla="*/ 63 h 813"/>
              <a:gd name="T50" fmla="*/ 407 w 805"/>
              <a:gd name="T51" fmla="*/ 54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5" h="813">
                <a:moveTo>
                  <a:pt x="407" y="812"/>
                </a:moveTo>
                <a:lnTo>
                  <a:pt x="407" y="812"/>
                </a:lnTo>
                <a:cubicBezTo>
                  <a:pt x="298" y="812"/>
                  <a:pt x="199" y="767"/>
                  <a:pt x="118" y="685"/>
                </a:cubicBezTo>
                <a:cubicBezTo>
                  <a:pt x="45" y="613"/>
                  <a:pt x="0" y="514"/>
                  <a:pt x="0" y="406"/>
                </a:cubicBezTo>
                <a:cubicBezTo>
                  <a:pt x="0" y="298"/>
                  <a:pt x="45" y="198"/>
                  <a:pt x="118" y="117"/>
                </a:cubicBezTo>
                <a:cubicBezTo>
                  <a:pt x="199" y="45"/>
                  <a:pt x="298" y="0"/>
                  <a:pt x="407" y="0"/>
                </a:cubicBezTo>
                <a:cubicBezTo>
                  <a:pt x="425" y="0"/>
                  <a:pt x="452" y="0"/>
                  <a:pt x="470" y="9"/>
                </a:cubicBezTo>
                <a:cubicBezTo>
                  <a:pt x="488" y="9"/>
                  <a:pt x="497" y="27"/>
                  <a:pt x="497" y="45"/>
                </a:cubicBezTo>
                <a:cubicBezTo>
                  <a:pt x="434" y="379"/>
                  <a:pt x="434" y="379"/>
                  <a:pt x="434" y="379"/>
                </a:cubicBezTo>
                <a:cubicBezTo>
                  <a:pt x="777" y="379"/>
                  <a:pt x="777" y="379"/>
                  <a:pt x="777" y="379"/>
                </a:cubicBezTo>
                <a:cubicBezTo>
                  <a:pt x="795" y="379"/>
                  <a:pt x="804" y="388"/>
                  <a:pt x="804" y="406"/>
                </a:cubicBezTo>
                <a:cubicBezTo>
                  <a:pt x="804" y="514"/>
                  <a:pt x="768" y="613"/>
                  <a:pt x="687" y="685"/>
                </a:cubicBezTo>
                <a:cubicBezTo>
                  <a:pt x="614" y="767"/>
                  <a:pt x="506" y="812"/>
                  <a:pt x="407" y="812"/>
                </a:cubicBezTo>
                <a:close/>
                <a:moveTo>
                  <a:pt x="407" y="54"/>
                </a:moveTo>
                <a:lnTo>
                  <a:pt x="407" y="54"/>
                </a:lnTo>
                <a:cubicBezTo>
                  <a:pt x="307" y="54"/>
                  <a:pt x="226" y="90"/>
                  <a:pt x="154" y="162"/>
                </a:cubicBezTo>
                <a:cubicBezTo>
                  <a:pt x="90" y="225"/>
                  <a:pt x="54" y="316"/>
                  <a:pt x="54" y="406"/>
                </a:cubicBezTo>
                <a:cubicBezTo>
                  <a:pt x="54" y="496"/>
                  <a:pt x="90" y="586"/>
                  <a:pt x="154" y="649"/>
                </a:cubicBezTo>
                <a:cubicBezTo>
                  <a:pt x="226" y="712"/>
                  <a:pt x="307" y="748"/>
                  <a:pt x="407" y="748"/>
                </a:cubicBezTo>
                <a:cubicBezTo>
                  <a:pt x="497" y="748"/>
                  <a:pt x="578" y="712"/>
                  <a:pt x="651" y="649"/>
                </a:cubicBezTo>
                <a:cubicBezTo>
                  <a:pt x="705" y="595"/>
                  <a:pt x="741" y="514"/>
                  <a:pt x="750" y="433"/>
                </a:cubicBezTo>
                <a:cubicBezTo>
                  <a:pt x="407" y="433"/>
                  <a:pt x="407" y="433"/>
                  <a:pt x="407" y="433"/>
                </a:cubicBezTo>
                <a:cubicBezTo>
                  <a:pt x="398" y="433"/>
                  <a:pt x="389" y="433"/>
                  <a:pt x="380" y="424"/>
                </a:cubicBezTo>
                <a:cubicBezTo>
                  <a:pt x="380" y="415"/>
                  <a:pt x="371" y="406"/>
                  <a:pt x="380" y="397"/>
                </a:cubicBezTo>
                <a:cubicBezTo>
                  <a:pt x="434" y="63"/>
                  <a:pt x="434" y="63"/>
                  <a:pt x="434" y="63"/>
                </a:cubicBezTo>
                <a:cubicBezTo>
                  <a:pt x="425" y="63"/>
                  <a:pt x="416" y="54"/>
                  <a:pt x="407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75">
            <a:extLst>
              <a:ext uri="{FF2B5EF4-FFF2-40B4-BE49-F238E27FC236}">
                <a16:creationId xmlns:a16="http://schemas.microsoft.com/office/drawing/2014/main" id="{28F169F0-C9B6-5449-9955-DE22F47D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880" y="7041660"/>
            <a:ext cx="435506" cy="435506"/>
          </a:xfrm>
          <a:custGeom>
            <a:avLst/>
            <a:gdLst>
              <a:gd name="T0" fmla="*/ 407 w 435"/>
              <a:gd name="T1" fmla="*/ 434 h 435"/>
              <a:gd name="T2" fmla="*/ 407 w 435"/>
              <a:gd name="T3" fmla="*/ 434 h 435"/>
              <a:gd name="T4" fmla="*/ 27 w 435"/>
              <a:gd name="T5" fmla="*/ 434 h 435"/>
              <a:gd name="T6" fmla="*/ 9 w 435"/>
              <a:gd name="T7" fmla="*/ 425 h 435"/>
              <a:gd name="T8" fmla="*/ 0 w 435"/>
              <a:gd name="T9" fmla="*/ 398 h 435"/>
              <a:gd name="T10" fmla="*/ 63 w 435"/>
              <a:gd name="T11" fmla="*/ 27 h 435"/>
              <a:gd name="T12" fmla="*/ 81 w 435"/>
              <a:gd name="T13" fmla="*/ 9 h 435"/>
              <a:gd name="T14" fmla="*/ 99 w 435"/>
              <a:gd name="T15" fmla="*/ 0 h 435"/>
              <a:gd name="T16" fmla="*/ 343 w 435"/>
              <a:gd name="T17" fmla="*/ 145 h 435"/>
              <a:gd name="T18" fmla="*/ 434 w 435"/>
              <a:gd name="T19" fmla="*/ 407 h 435"/>
              <a:gd name="T20" fmla="*/ 407 w 435"/>
              <a:gd name="T21" fmla="*/ 434 h 435"/>
              <a:gd name="T22" fmla="*/ 63 w 435"/>
              <a:gd name="T23" fmla="*/ 380 h 435"/>
              <a:gd name="T24" fmla="*/ 63 w 435"/>
              <a:gd name="T25" fmla="*/ 380 h 435"/>
              <a:gd name="T26" fmla="*/ 379 w 435"/>
              <a:gd name="T27" fmla="*/ 380 h 435"/>
              <a:gd name="T28" fmla="*/ 298 w 435"/>
              <a:gd name="T29" fmla="*/ 181 h 435"/>
              <a:gd name="T30" fmla="*/ 117 w 435"/>
              <a:gd name="T31" fmla="*/ 63 h 435"/>
              <a:gd name="T32" fmla="*/ 63 w 435"/>
              <a:gd name="T33" fmla="*/ 38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5" h="435">
                <a:moveTo>
                  <a:pt x="407" y="434"/>
                </a:moveTo>
                <a:lnTo>
                  <a:pt x="407" y="434"/>
                </a:lnTo>
                <a:cubicBezTo>
                  <a:pt x="27" y="434"/>
                  <a:pt x="27" y="434"/>
                  <a:pt x="27" y="434"/>
                </a:cubicBezTo>
                <a:cubicBezTo>
                  <a:pt x="18" y="434"/>
                  <a:pt x="9" y="425"/>
                  <a:pt x="9" y="425"/>
                </a:cubicBezTo>
                <a:cubicBezTo>
                  <a:pt x="0" y="416"/>
                  <a:pt x="0" y="407"/>
                  <a:pt x="0" y="398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18"/>
                  <a:pt x="72" y="9"/>
                  <a:pt x="81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90" y="18"/>
                  <a:pt x="280" y="73"/>
                  <a:pt x="343" y="145"/>
                </a:cubicBezTo>
                <a:cubicBezTo>
                  <a:pt x="398" y="217"/>
                  <a:pt x="434" y="307"/>
                  <a:pt x="434" y="407"/>
                </a:cubicBezTo>
                <a:cubicBezTo>
                  <a:pt x="434" y="416"/>
                  <a:pt x="425" y="434"/>
                  <a:pt x="407" y="434"/>
                </a:cubicBezTo>
                <a:close/>
                <a:moveTo>
                  <a:pt x="63" y="380"/>
                </a:moveTo>
                <a:lnTo>
                  <a:pt x="63" y="380"/>
                </a:lnTo>
                <a:cubicBezTo>
                  <a:pt x="379" y="380"/>
                  <a:pt x="379" y="380"/>
                  <a:pt x="379" y="380"/>
                </a:cubicBezTo>
                <a:cubicBezTo>
                  <a:pt x="370" y="307"/>
                  <a:pt x="343" y="235"/>
                  <a:pt x="298" y="181"/>
                </a:cubicBezTo>
                <a:cubicBezTo>
                  <a:pt x="253" y="127"/>
                  <a:pt x="190" y="82"/>
                  <a:pt x="117" y="63"/>
                </a:cubicBezTo>
                <a:lnTo>
                  <a:pt x="63" y="3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76">
            <a:extLst>
              <a:ext uri="{FF2B5EF4-FFF2-40B4-BE49-F238E27FC236}">
                <a16:creationId xmlns:a16="http://schemas.microsoft.com/office/drawing/2014/main" id="{C52256AD-87A2-5E4E-8090-4B49E404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959" y="7499162"/>
            <a:ext cx="325531" cy="316732"/>
          </a:xfrm>
          <a:custGeom>
            <a:avLst/>
            <a:gdLst>
              <a:gd name="T0" fmla="*/ 28 w 327"/>
              <a:gd name="T1" fmla="*/ 315 h 316"/>
              <a:gd name="T2" fmla="*/ 28 w 327"/>
              <a:gd name="T3" fmla="*/ 315 h 316"/>
              <a:gd name="T4" fmla="*/ 10 w 327"/>
              <a:gd name="T5" fmla="*/ 315 h 316"/>
              <a:gd name="T6" fmla="*/ 10 w 327"/>
              <a:gd name="T7" fmla="*/ 270 h 316"/>
              <a:gd name="T8" fmla="*/ 272 w 327"/>
              <a:gd name="T9" fmla="*/ 9 h 316"/>
              <a:gd name="T10" fmla="*/ 317 w 327"/>
              <a:gd name="T11" fmla="*/ 9 h 316"/>
              <a:gd name="T12" fmla="*/ 317 w 327"/>
              <a:gd name="T13" fmla="*/ 45 h 316"/>
              <a:gd name="T14" fmla="*/ 46 w 327"/>
              <a:gd name="T15" fmla="*/ 315 h 316"/>
              <a:gd name="T16" fmla="*/ 28 w 327"/>
              <a:gd name="T17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7" h="316">
                <a:moveTo>
                  <a:pt x="28" y="315"/>
                </a:moveTo>
                <a:lnTo>
                  <a:pt x="28" y="315"/>
                </a:lnTo>
                <a:cubicBezTo>
                  <a:pt x="19" y="315"/>
                  <a:pt x="19" y="315"/>
                  <a:pt x="10" y="315"/>
                </a:cubicBezTo>
                <a:cubicBezTo>
                  <a:pt x="0" y="297"/>
                  <a:pt x="0" y="279"/>
                  <a:pt x="10" y="270"/>
                </a:cubicBezTo>
                <a:cubicBezTo>
                  <a:pt x="272" y="9"/>
                  <a:pt x="272" y="9"/>
                  <a:pt x="272" y="9"/>
                </a:cubicBezTo>
                <a:cubicBezTo>
                  <a:pt x="290" y="0"/>
                  <a:pt x="308" y="0"/>
                  <a:pt x="317" y="9"/>
                </a:cubicBezTo>
                <a:cubicBezTo>
                  <a:pt x="326" y="18"/>
                  <a:pt x="326" y="36"/>
                  <a:pt x="317" y="45"/>
                </a:cubicBezTo>
                <a:cubicBezTo>
                  <a:pt x="46" y="315"/>
                  <a:pt x="46" y="315"/>
                  <a:pt x="46" y="315"/>
                </a:cubicBezTo>
                <a:cubicBezTo>
                  <a:pt x="46" y="315"/>
                  <a:pt x="37" y="315"/>
                  <a:pt x="28" y="3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77">
            <a:extLst>
              <a:ext uri="{FF2B5EF4-FFF2-40B4-BE49-F238E27FC236}">
                <a16:creationId xmlns:a16="http://schemas.microsoft.com/office/drawing/2014/main" id="{D4A0A0E1-A4FA-E142-A568-10FB931B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063" y="4978499"/>
            <a:ext cx="52789" cy="774235"/>
          </a:xfrm>
          <a:custGeom>
            <a:avLst/>
            <a:gdLst>
              <a:gd name="T0" fmla="*/ 27 w 55"/>
              <a:gd name="T1" fmla="*/ 777 h 778"/>
              <a:gd name="T2" fmla="*/ 27 w 55"/>
              <a:gd name="T3" fmla="*/ 777 h 778"/>
              <a:gd name="T4" fmla="*/ 27 w 55"/>
              <a:gd name="T5" fmla="*/ 777 h 778"/>
              <a:gd name="T6" fmla="*/ 0 w 55"/>
              <a:gd name="T7" fmla="*/ 750 h 778"/>
              <a:gd name="T8" fmla="*/ 0 w 55"/>
              <a:gd name="T9" fmla="*/ 27 h 778"/>
              <a:gd name="T10" fmla="*/ 27 w 55"/>
              <a:gd name="T11" fmla="*/ 0 h 778"/>
              <a:gd name="T12" fmla="*/ 27 w 55"/>
              <a:gd name="T13" fmla="*/ 0 h 778"/>
              <a:gd name="T14" fmla="*/ 54 w 55"/>
              <a:gd name="T15" fmla="*/ 27 h 778"/>
              <a:gd name="T16" fmla="*/ 54 w 55"/>
              <a:gd name="T17" fmla="*/ 750 h 778"/>
              <a:gd name="T18" fmla="*/ 27 w 55"/>
              <a:gd name="T19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778">
                <a:moveTo>
                  <a:pt x="27" y="777"/>
                </a:moveTo>
                <a:lnTo>
                  <a:pt x="27" y="777"/>
                </a:lnTo>
                <a:lnTo>
                  <a:pt x="27" y="777"/>
                </a:lnTo>
                <a:cubicBezTo>
                  <a:pt x="9" y="777"/>
                  <a:pt x="0" y="759"/>
                  <a:pt x="0" y="7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cubicBezTo>
                  <a:pt x="54" y="750"/>
                  <a:pt x="54" y="750"/>
                  <a:pt x="54" y="750"/>
                </a:cubicBezTo>
                <a:cubicBezTo>
                  <a:pt x="54" y="759"/>
                  <a:pt x="45" y="777"/>
                  <a:pt x="27" y="7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78">
            <a:extLst>
              <a:ext uri="{FF2B5EF4-FFF2-40B4-BE49-F238E27FC236}">
                <a16:creationId xmlns:a16="http://schemas.microsoft.com/office/drawing/2014/main" id="{3F354C0F-D3FE-C14F-B033-10038AA4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063" y="5691147"/>
            <a:ext cx="765437" cy="65987"/>
          </a:xfrm>
          <a:custGeom>
            <a:avLst/>
            <a:gdLst>
              <a:gd name="T0" fmla="*/ 27 w 769"/>
              <a:gd name="T1" fmla="*/ 63 h 64"/>
              <a:gd name="T2" fmla="*/ 27 w 769"/>
              <a:gd name="T3" fmla="*/ 63 h 64"/>
              <a:gd name="T4" fmla="*/ 0 w 769"/>
              <a:gd name="T5" fmla="*/ 36 h 64"/>
              <a:gd name="T6" fmla="*/ 27 w 769"/>
              <a:gd name="T7" fmla="*/ 0 h 64"/>
              <a:gd name="T8" fmla="*/ 741 w 769"/>
              <a:gd name="T9" fmla="*/ 0 h 64"/>
              <a:gd name="T10" fmla="*/ 768 w 769"/>
              <a:gd name="T11" fmla="*/ 36 h 64"/>
              <a:gd name="T12" fmla="*/ 741 w 769"/>
              <a:gd name="T13" fmla="*/ 63 h 64"/>
              <a:gd name="T14" fmla="*/ 27 w 769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9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59" y="0"/>
                  <a:pt x="768" y="18"/>
                  <a:pt x="768" y="36"/>
                </a:cubicBezTo>
                <a:cubicBezTo>
                  <a:pt x="768" y="45"/>
                  <a:pt x="759" y="63"/>
                  <a:pt x="741" y="63"/>
                </a:cubicBezTo>
                <a:lnTo>
                  <a:pt x="27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79">
            <a:extLst>
              <a:ext uri="{FF2B5EF4-FFF2-40B4-BE49-F238E27FC236}">
                <a16:creationId xmlns:a16="http://schemas.microsoft.com/office/drawing/2014/main" id="{BC7B5E98-18C6-854C-B7EE-00F6F179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6231" y="5264439"/>
            <a:ext cx="197959" cy="488294"/>
          </a:xfrm>
          <a:custGeom>
            <a:avLst/>
            <a:gdLst>
              <a:gd name="T0" fmla="*/ 163 w 200"/>
              <a:gd name="T1" fmla="*/ 488 h 489"/>
              <a:gd name="T2" fmla="*/ 163 w 200"/>
              <a:gd name="T3" fmla="*/ 488 h 489"/>
              <a:gd name="T4" fmla="*/ 28 w 200"/>
              <a:gd name="T5" fmla="*/ 488 h 489"/>
              <a:gd name="T6" fmla="*/ 0 w 200"/>
              <a:gd name="T7" fmla="*/ 461 h 489"/>
              <a:gd name="T8" fmla="*/ 0 w 200"/>
              <a:gd name="T9" fmla="*/ 27 h 489"/>
              <a:gd name="T10" fmla="*/ 28 w 200"/>
              <a:gd name="T11" fmla="*/ 0 h 489"/>
              <a:gd name="T12" fmla="*/ 163 w 200"/>
              <a:gd name="T13" fmla="*/ 0 h 489"/>
              <a:gd name="T14" fmla="*/ 199 w 200"/>
              <a:gd name="T15" fmla="*/ 27 h 489"/>
              <a:gd name="T16" fmla="*/ 199 w 200"/>
              <a:gd name="T17" fmla="*/ 461 h 489"/>
              <a:gd name="T18" fmla="*/ 163 w 200"/>
              <a:gd name="T19" fmla="*/ 488 h 489"/>
              <a:gd name="T20" fmla="*/ 54 w 200"/>
              <a:gd name="T21" fmla="*/ 425 h 489"/>
              <a:gd name="T22" fmla="*/ 54 w 200"/>
              <a:gd name="T23" fmla="*/ 425 h 489"/>
              <a:gd name="T24" fmla="*/ 136 w 200"/>
              <a:gd name="T25" fmla="*/ 425 h 489"/>
              <a:gd name="T26" fmla="*/ 136 w 200"/>
              <a:gd name="T27" fmla="*/ 55 h 489"/>
              <a:gd name="T28" fmla="*/ 54 w 200"/>
              <a:gd name="T29" fmla="*/ 55 h 489"/>
              <a:gd name="T30" fmla="*/ 54 w 200"/>
              <a:gd name="T31" fmla="*/ 42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489">
                <a:moveTo>
                  <a:pt x="163" y="488"/>
                </a:moveTo>
                <a:lnTo>
                  <a:pt x="163" y="488"/>
                </a:lnTo>
                <a:cubicBezTo>
                  <a:pt x="28" y="488"/>
                  <a:pt x="28" y="488"/>
                  <a:pt x="28" y="488"/>
                </a:cubicBezTo>
                <a:cubicBezTo>
                  <a:pt x="9" y="488"/>
                  <a:pt x="0" y="470"/>
                  <a:pt x="0" y="4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9" y="9"/>
                  <a:pt x="199" y="27"/>
                </a:cubicBezTo>
                <a:cubicBezTo>
                  <a:pt x="199" y="461"/>
                  <a:pt x="199" y="461"/>
                  <a:pt x="199" y="461"/>
                </a:cubicBezTo>
                <a:cubicBezTo>
                  <a:pt x="199" y="470"/>
                  <a:pt x="181" y="488"/>
                  <a:pt x="163" y="488"/>
                </a:cubicBezTo>
                <a:close/>
                <a:moveTo>
                  <a:pt x="54" y="425"/>
                </a:moveTo>
                <a:lnTo>
                  <a:pt x="54" y="425"/>
                </a:lnTo>
                <a:cubicBezTo>
                  <a:pt x="136" y="425"/>
                  <a:pt x="136" y="425"/>
                  <a:pt x="136" y="425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4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80">
            <a:extLst>
              <a:ext uri="{FF2B5EF4-FFF2-40B4-BE49-F238E27FC236}">
                <a16:creationId xmlns:a16="http://schemas.microsoft.com/office/drawing/2014/main" id="{0F0F4DE2-918C-E446-8C1A-A3BBF846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603" y="5040086"/>
            <a:ext cx="197956" cy="712648"/>
          </a:xfrm>
          <a:custGeom>
            <a:avLst/>
            <a:gdLst>
              <a:gd name="T0" fmla="*/ 171 w 200"/>
              <a:gd name="T1" fmla="*/ 714 h 715"/>
              <a:gd name="T2" fmla="*/ 171 w 200"/>
              <a:gd name="T3" fmla="*/ 714 h 715"/>
              <a:gd name="T4" fmla="*/ 36 w 200"/>
              <a:gd name="T5" fmla="*/ 714 h 715"/>
              <a:gd name="T6" fmla="*/ 0 w 200"/>
              <a:gd name="T7" fmla="*/ 687 h 715"/>
              <a:gd name="T8" fmla="*/ 0 w 200"/>
              <a:gd name="T9" fmla="*/ 37 h 715"/>
              <a:gd name="T10" fmla="*/ 36 w 200"/>
              <a:gd name="T11" fmla="*/ 0 h 715"/>
              <a:gd name="T12" fmla="*/ 171 w 200"/>
              <a:gd name="T13" fmla="*/ 0 h 715"/>
              <a:gd name="T14" fmla="*/ 199 w 200"/>
              <a:gd name="T15" fmla="*/ 37 h 715"/>
              <a:gd name="T16" fmla="*/ 199 w 200"/>
              <a:gd name="T17" fmla="*/ 687 h 715"/>
              <a:gd name="T18" fmla="*/ 171 w 200"/>
              <a:gd name="T19" fmla="*/ 714 h 715"/>
              <a:gd name="T20" fmla="*/ 63 w 200"/>
              <a:gd name="T21" fmla="*/ 651 h 715"/>
              <a:gd name="T22" fmla="*/ 63 w 200"/>
              <a:gd name="T23" fmla="*/ 651 h 715"/>
              <a:gd name="T24" fmla="*/ 145 w 200"/>
              <a:gd name="T25" fmla="*/ 651 h 715"/>
              <a:gd name="T26" fmla="*/ 145 w 200"/>
              <a:gd name="T27" fmla="*/ 64 h 715"/>
              <a:gd name="T28" fmla="*/ 63 w 200"/>
              <a:gd name="T29" fmla="*/ 64 h 715"/>
              <a:gd name="T30" fmla="*/ 63 w 200"/>
              <a:gd name="T31" fmla="*/ 651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715">
                <a:moveTo>
                  <a:pt x="171" y="714"/>
                </a:moveTo>
                <a:lnTo>
                  <a:pt x="171" y="714"/>
                </a:lnTo>
                <a:cubicBezTo>
                  <a:pt x="36" y="714"/>
                  <a:pt x="36" y="714"/>
                  <a:pt x="36" y="714"/>
                </a:cubicBezTo>
                <a:cubicBezTo>
                  <a:pt x="18" y="714"/>
                  <a:pt x="0" y="696"/>
                  <a:pt x="0" y="68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90" y="0"/>
                  <a:pt x="199" y="19"/>
                  <a:pt x="199" y="37"/>
                </a:cubicBezTo>
                <a:cubicBezTo>
                  <a:pt x="199" y="687"/>
                  <a:pt x="199" y="687"/>
                  <a:pt x="199" y="687"/>
                </a:cubicBezTo>
                <a:cubicBezTo>
                  <a:pt x="199" y="696"/>
                  <a:pt x="190" y="714"/>
                  <a:pt x="171" y="714"/>
                </a:cubicBezTo>
                <a:close/>
                <a:moveTo>
                  <a:pt x="63" y="651"/>
                </a:moveTo>
                <a:lnTo>
                  <a:pt x="63" y="651"/>
                </a:lnTo>
                <a:cubicBezTo>
                  <a:pt x="145" y="651"/>
                  <a:pt x="145" y="651"/>
                  <a:pt x="145" y="651"/>
                </a:cubicBezTo>
                <a:cubicBezTo>
                  <a:pt x="145" y="64"/>
                  <a:pt x="145" y="64"/>
                  <a:pt x="145" y="64"/>
                </a:cubicBezTo>
                <a:cubicBezTo>
                  <a:pt x="63" y="64"/>
                  <a:pt x="63" y="64"/>
                  <a:pt x="63" y="64"/>
                </a:cubicBezTo>
                <a:lnTo>
                  <a:pt x="63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81">
            <a:extLst>
              <a:ext uri="{FF2B5EF4-FFF2-40B4-BE49-F238E27FC236}">
                <a16:creationId xmlns:a16="http://schemas.microsoft.com/office/drawing/2014/main" id="{E8281EA7-5134-3444-837F-4085118C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373" y="5123669"/>
            <a:ext cx="197956" cy="633465"/>
          </a:xfrm>
          <a:custGeom>
            <a:avLst/>
            <a:gdLst>
              <a:gd name="T0" fmla="*/ 171 w 199"/>
              <a:gd name="T1" fmla="*/ 632 h 633"/>
              <a:gd name="T2" fmla="*/ 171 w 199"/>
              <a:gd name="T3" fmla="*/ 632 h 633"/>
              <a:gd name="T4" fmla="*/ 26 w 199"/>
              <a:gd name="T5" fmla="*/ 632 h 633"/>
              <a:gd name="T6" fmla="*/ 0 w 199"/>
              <a:gd name="T7" fmla="*/ 605 h 633"/>
              <a:gd name="T8" fmla="*/ 0 w 199"/>
              <a:gd name="T9" fmla="*/ 27 h 633"/>
              <a:gd name="T10" fmla="*/ 26 w 199"/>
              <a:gd name="T11" fmla="*/ 0 h 633"/>
              <a:gd name="T12" fmla="*/ 171 w 199"/>
              <a:gd name="T13" fmla="*/ 0 h 633"/>
              <a:gd name="T14" fmla="*/ 198 w 199"/>
              <a:gd name="T15" fmla="*/ 27 h 633"/>
              <a:gd name="T16" fmla="*/ 198 w 199"/>
              <a:gd name="T17" fmla="*/ 605 h 633"/>
              <a:gd name="T18" fmla="*/ 171 w 199"/>
              <a:gd name="T19" fmla="*/ 632 h 633"/>
              <a:gd name="T20" fmla="*/ 54 w 199"/>
              <a:gd name="T21" fmla="*/ 569 h 633"/>
              <a:gd name="T22" fmla="*/ 54 w 199"/>
              <a:gd name="T23" fmla="*/ 569 h 633"/>
              <a:gd name="T24" fmla="*/ 144 w 199"/>
              <a:gd name="T25" fmla="*/ 569 h 633"/>
              <a:gd name="T26" fmla="*/ 144 w 199"/>
              <a:gd name="T27" fmla="*/ 54 h 633"/>
              <a:gd name="T28" fmla="*/ 54 w 199"/>
              <a:gd name="T29" fmla="*/ 54 h 633"/>
              <a:gd name="T30" fmla="*/ 54 w 199"/>
              <a:gd name="T31" fmla="*/ 569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633">
                <a:moveTo>
                  <a:pt x="171" y="632"/>
                </a:moveTo>
                <a:lnTo>
                  <a:pt x="171" y="632"/>
                </a:lnTo>
                <a:cubicBezTo>
                  <a:pt x="26" y="632"/>
                  <a:pt x="26" y="632"/>
                  <a:pt x="26" y="632"/>
                </a:cubicBezTo>
                <a:cubicBezTo>
                  <a:pt x="17" y="632"/>
                  <a:pt x="0" y="614"/>
                  <a:pt x="0" y="60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9" y="0"/>
                  <a:pt x="198" y="9"/>
                  <a:pt x="198" y="27"/>
                </a:cubicBezTo>
                <a:cubicBezTo>
                  <a:pt x="198" y="605"/>
                  <a:pt x="198" y="605"/>
                  <a:pt x="198" y="605"/>
                </a:cubicBezTo>
                <a:cubicBezTo>
                  <a:pt x="198" y="614"/>
                  <a:pt x="189" y="632"/>
                  <a:pt x="171" y="632"/>
                </a:cubicBezTo>
                <a:close/>
                <a:moveTo>
                  <a:pt x="54" y="569"/>
                </a:moveTo>
                <a:lnTo>
                  <a:pt x="54" y="569"/>
                </a:lnTo>
                <a:cubicBezTo>
                  <a:pt x="144" y="569"/>
                  <a:pt x="144" y="569"/>
                  <a:pt x="144" y="569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5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82">
            <a:extLst>
              <a:ext uri="{FF2B5EF4-FFF2-40B4-BE49-F238E27FC236}">
                <a16:creationId xmlns:a16="http://schemas.microsoft.com/office/drawing/2014/main" id="{F6680464-E760-7548-8DBD-867DEC33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5414" y="7103247"/>
            <a:ext cx="52789" cy="765437"/>
          </a:xfrm>
          <a:custGeom>
            <a:avLst/>
            <a:gdLst>
              <a:gd name="T0" fmla="*/ 27 w 55"/>
              <a:gd name="T1" fmla="*/ 767 h 768"/>
              <a:gd name="T2" fmla="*/ 27 w 55"/>
              <a:gd name="T3" fmla="*/ 767 h 768"/>
              <a:gd name="T4" fmla="*/ 0 w 55"/>
              <a:gd name="T5" fmla="*/ 740 h 768"/>
              <a:gd name="T6" fmla="*/ 0 w 55"/>
              <a:gd name="T7" fmla="*/ 28 h 768"/>
              <a:gd name="T8" fmla="*/ 27 w 55"/>
              <a:gd name="T9" fmla="*/ 0 h 768"/>
              <a:gd name="T10" fmla="*/ 54 w 55"/>
              <a:gd name="T11" fmla="*/ 28 h 768"/>
              <a:gd name="T12" fmla="*/ 54 w 55"/>
              <a:gd name="T13" fmla="*/ 740 h 768"/>
              <a:gd name="T14" fmla="*/ 27 w 55"/>
              <a:gd name="T15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68">
                <a:moveTo>
                  <a:pt x="27" y="767"/>
                </a:moveTo>
                <a:lnTo>
                  <a:pt x="27" y="767"/>
                </a:lnTo>
                <a:cubicBezTo>
                  <a:pt x="9" y="767"/>
                  <a:pt x="0" y="758"/>
                  <a:pt x="0" y="7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27" y="0"/>
                </a:cubicBezTo>
                <a:cubicBezTo>
                  <a:pt x="45" y="0"/>
                  <a:pt x="54" y="10"/>
                  <a:pt x="54" y="28"/>
                </a:cubicBezTo>
                <a:cubicBezTo>
                  <a:pt x="54" y="740"/>
                  <a:pt x="54" y="740"/>
                  <a:pt x="54" y="740"/>
                </a:cubicBezTo>
                <a:cubicBezTo>
                  <a:pt x="54" y="758"/>
                  <a:pt x="45" y="767"/>
                  <a:pt x="27" y="7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83">
            <a:extLst>
              <a:ext uri="{FF2B5EF4-FFF2-40B4-BE49-F238E27FC236}">
                <a16:creationId xmlns:a16="http://schemas.microsoft.com/office/drawing/2014/main" id="{C230EDDA-BE7B-B743-A8C4-1DC56AA0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5414" y="7815895"/>
            <a:ext cx="765437" cy="52789"/>
          </a:xfrm>
          <a:custGeom>
            <a:avLst/>
            <a:gdLst>
              <a:gd name="T0" fmla="*/ 741 w 769"/>
              <a:gd name="T1" fmla="*/ 54 h 55"/>
              <a:gd name="T2" fmla="*/ 741 w 769"/>
              <a:gd name="T3" fmla="*/ 54 h 55"/>
              <a:gd name="T4" fmla="*/ 27 w 769"/>
              <a:gd name="T5" fmla="*/ 54 h 55"/>
              <a:gd name="T6" fmla="*/ 0 w 769"/>
              <a:gd name="T7" fmla="*/ 27 h 55"/>
              <a:gd name="T8" fmla="*/ 27 w 769"/>
              <a:gd name="T9" fmla="*/ 0 h 55"/>
              <a:gd name="T10" fmla="*/ 741 w 769"/>
              <a:gd name="T11" fmla="*/ 0 h 55"/>
              <a:gd name="T12" fmla="*/ 768 w 769"/>
              <a:gd name="T13" fmla="*/ 27 h 55"/>
              <a:gd name="T14" fmla="*/ 741 w 769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9" h="55">
                <a:moveTo>
                  <a:pt x="741" y="54"/>
                </a:moveTo>
                <a:lnTo>
                  <a:pt x="741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59" y="0"/>
                  <a:pt x="768" y="9"/>
                  <a:pt x="768" y="27"/>
                </a:cubicBezTo>
                <a:cubicBezTo>
                  <a:pt x="768" y="45"/>
                  <a:pt x="759" y="54"/>
                  <a:pt x="741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84">
            <a:extLst>
              <a:ext uri="{FF2B5EF4-FFF2-40B4-BE49-F238E27FC236}">
                <a16:creationId xmlns:a16="http://schemas.microsoft.com/office/drawing/2014/main" id="{795BCC39-49B6-1B45-A860-162B2717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594" y="7125241"/>
            <a:ext cx="505891" cy="655461"/>
          </a:xfrm>
          <a:custGeom>
            <a:avLst/>
            <a:gdLst>
              <a:gd name="T0" fmla="*/ 36 w 507"/>
              <a:gd name="T1" fmla="*/ 658 h 659"/>
              <a:gd name="T2" fmla="*/ 36 w 507"/>
              <a:gd name="T3" fmla="*/ 658 h 659"/>
              <a:gd name="T4" fmla="*/ 18 w 507"/>
              <a:gd name="T5" fmla="*/ 658 h 659"/>
              <a:gd name="T6" fmla="*/ 9 w 507"/>
              <a:gd name="T7" fmla="*/ 622 h 659"/>
              <a:gd name="T8" fmla="*/ 63 w 507"/>
              <a:gd name="T9" fmla="*/ 505 h 659"/>
              <a:gd name="T10" fmla="*/ 81 w 507"/>
              <a:gd name="T11" fmla="*/ 496 h 659"/>
              <a:gd name="T12" fmla="*/ 235 w 507"/>
              <a:gd name="T13" fmla="*/ 424 h 659"/>
              <a:gd name="T14" fmla="*/ 244 w 507"/>
              <a:gd name="T15" fmla="*/ 424 h 659"/>
              <a:gd name="T16" fmla="*/ 334 w 507"/>
              <a:gd name="T17" fmla="*/ 388 h 659"/>
              <a:gd name="T18" fmla="*/ 353 w 507"/>
              <a:gd name="T19" fmla="*/ 262 h 659"/>
              <a:gd name="T20" fmla="*/ 370 w 507"/>
              <a:gd name="T21" fmla="*/ 135 h 659"/>
              <a:gd name="T22" fmla="*/ 379 w 507"/>
              <a:gd name="T23" fmla="*/ 126 h 659"/>
              <a:gd name="T24" fmla="*/ 443 w 507"/>
              <a:gd name="T25" fmla="*/ 18 h 659"/>
              <a:gd name="T26" fmla="*/ 488 w 507"/>
              <a:gd name="T27" fmla="*/ 9 h 659"/>
              <a:gd name="T28" fmla="*/ 497 w 507"/>
              <a:gd name="T29" fmla="*/ 45 h 659"/>
              <a:gd name="T30" fmla="*/ 425 w 507"/>
              <a:gd name="T31" fmla="*/ 153 h 659"/>
              <a:gd name="T32" fmla="*/ 407 w 507"/>
              <a:gd name="T33" fmla="*/ 271 h 659"/>
              <a:gd name="T34" fmla="*/ 389 w 507"/>
              <a:gd name="T35" fmla="*/ 415 h 659"/>
              <a:gd name="T36" fmla="*/ 370 w 507"/>
              <a:gd name="T37" fmla="*/ 442 h 659"/>
              <a:gd name="T38" fmla="*/ 262 w 507"/>
              <a:gd name="T39" fmla="*/ 468 h 659"/>
              <a:gd name="T40" fmla="*/ 108 w 507"/>
              <a:gd name="T41" fmla="*/ 541 h 659"/>
              <a:gd name="T42" fmla="*/ 54 w 507"/>
              <a:gd name="T43" fmla="*/ 640 h 659"/>
              <a:gd name="T44" fmla="*/ 36 w 507"/>
              <a:gd name="T45" fmla="*/ 65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7" h="659">
                <a:moveTo>
                  <a:pt x="36" y="658"/>
                </a:moveTo>
                <a:lnTo>
                  <a:pt x="36" y="658"/>
                </a:lnTo>
                <a:cubicBezTo>
                  <a:pt x="27" y="658"/>
                  <a:pt x="27" y="658"/>
                  <a:pt x="18" y="658"/>
                </a:cubicBezTo>
                <a:cubicBezTo>
                  <a:pt x="9" y="649"/>
                  <a:pt x="0" y="631"/>
                  <a:pt x="9" y="622"/>
                </a:cubicBezTo>
                <a:cubicBezTo>
                  <a:pt x="63" y="505"/>
                  <a:pt x="63" y="505"/>
                  <a:pt x="63" y="505"/>
                </a:cubicBezTo>
                <a:cubicBezTo>
                  <a:pt x="63" y="505"/>
                  <a:pt x="72" y="496"/>
                  <a:pt x="81" y="496"/>
                </a:cubicBezTo>
                <a:cubicBezTo>
                  <a:pt x="235" y="424"/>
                  <a:pt x="235" y="424"/>
                  <a:pt x="235" y="424"/>
                </a:cubicBezTo>
                <a:cubicBezTo>
                  <a:pt x="235" y="424"/>
                  <a:pt x="235" y="424"/>
                  <a:pt x="244" y="424"/>
                </a:cubicBezTo>
                <a:cubicBezTo>
                  <a:pt x="334" y="388"/>
                  <a:pt x="334" y="388"/>
                  <a:pt x="334" y="388"/>
                </a:cubicBezTo>
                <a:cubicBezTo>
                  <a:pt x="353" y="262"/>
                  <a:pt x="353" y="262"/>
                  <a:pt x="353" y="262"/>
                </a:cubicBezTo>
                <a:cubicBezTo>
                  <a:pt x="370" y="135"/>
                  <a:pt x="370" y="135"/>
                  <a:pt x="370" y="135"/>
                </a:cubicBezTo>
                <a:lnTo>
                  <a:pt x="379" y="126"/>
                </a:lnTo>
                <a:cubicBezTo>
                  <a:pt x="443" y="18"/>
                  <a:pt x="443" y="18"/>
                  <a:pt x="443" y="18"/>
                </a:cubicBezTo>
                <a:cubicBezTo>
                  <a:pt x="452" y="0"/>
                  <a:pt x="470" y="0"/>
                  <a:pt x="488" y="9"/>
                </a:cubicBezTo>
                <a:cubicBezTo>
                  <a:pt x="497" y="9"/>
                  <a:pt x="506" y="27"/>
                  <a:pt x="497" y="45"/>
                </a:cubicBezTo>
                <a:cubicBezTo>
                  <a:pt x="425" y="153"/>
                  <a:pt x="425" y="153"/>
                  <a:pt x="425" y="153"/>
                </a:cubicBezTo>
                <a:cubicBezTo>
                  <a:pt x="407" y="271"/>
                  <a:pt x="407" y="271"/>
                  <a:pt x="407" y="271"/>
                </a:cubicBezTo>
                <a:cubicBezTo>
                  <a:pt x="389" y="415"/>
                  <a:pt x="389" y="415"/>
                  <a:pt x="389" y="415"/>
                </a:cubicBezTo>
                <a:cubicBezTo>
                  <a:pt x="389" y="424"/>
                  <a:pt x="379" y="433"/>
                  <a:pt x="370" y="442"/>
                </a:cubicBezTo>
                <a:cubicBezTo>
                  <a:pt x="262" y="468"/>
                  <a:pt x="262" y="468"/>
                  <a:pt x="262" y="468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54" y="640"/>
                  <a:pt x="54" y="640"/>
                  <a:pt x="54" y="640"/>
                </a:cubicBezTo>
                <a:cubicBezTo>
                  <a:pt x="54" y="658"/>
                  <a:pt x="45" y="658"/>
                  <a:pt x="36" y="6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85">
            <a:extLst>
              <a:ext uri="{FF2B5EF4-FFF2-40B4-BE49-F238E27FC236}">
                <a16:creationId xmlns:a16="http://schemas.microsoft.com/office/drawing/2014/main" id="{470235F2-1945-B24D-95C9-81402B4F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106" y="7274809"/>
            <a:ext cx="263944" cy="171565"/>
          </a:xfrm>
          <a:custGeom>
            <a:avLst/>
            <a:gdLst>
              <a:gd name="T0" fmla="*/ 72 w 263"/>
              <a:gd name="T1" fmla="*/ 172 h 173"/>
              <a:gd name="T2" fmla="*/ 72 w 263"/>
              <a:gd name="T3" fmla="*/ 172 h 173"/>
              <a:gd name="T4" fmla="*/ 63 w 263"/>
              <a:gd name="T5" fmla="*/ 172 h 173"/>
              <a:gd name="T6" fmla="*/ 18 w 263"/>
              <a:gd name="T7" fmla="*/ 154 h 173"/>
              <a:gd name="T8" fmla="*/ 0 w 263"/>
              <a:gd name="T9" fmla="*/ 118 h 173"/>
              <a:gd name="T10" fmla="*/ 36 w 263"/>
              <a:gd name="T11" fmla="*/ 100 h 173"/>
              <a:gd name="T12" fmla="*/ 63 w 263"/>
              <a:gd name="T13" fmla="*/ 109 h 173"/>
              <a:gd name="T14" fmla="*/ 216 w 263"/>
              <a:gd name="T15" fmla="*/ 9 h 173"/>
              <a:gd name="T16" fmla="*/ 253 w 263"/>
              <a:gd name="T17" fmla="*/ 18 h 173"/>
              <a:gd name="T18" fmla="*/ 244 w 263"/>
              <a:gd name="T19" fmla="*/ 54 h 173"/>
              <a:gd name="T20" fmla="*/ 81 w 263"/>
              <a:gd name="T21" fmla="*/ 163 h 173"/>
              <a:gd name="T22" fmla="*/ 72 w 263"/>
              <a:gd name="T23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173">
                <a:moveTo>
                  <a:pt x="72" y="172"/>
                </a:moveTo>
                <a:lnTo>
                  <a:pt x="72" y="172"/>
                </a:lnTo>
                <a:cubicBezTo>
                  <a:pt x="63" y="172"/>
                  <a:pt x="63" y="172"/>
                  <a:pt x="63" y="172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9" y="154"/>
                  <a:pt x="0" y="136"/>
                  <a:pt x="0" y="118"/>
                </a:cubicBezTo>
                <a:cubicBezTo>
                  <a:pt x="9" y="109"/>
                  <a:pt x="18" y="100"/>
                  <a:pt x="36" y="100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216" y="9"/>
                  <a:pt x="216" y="9"/>
                  <a:pt x="216" y="9"/>
                </a:cubicBezTo>
                <a:cubicBezTo>
                  <a:pt x="226" y="0"/>
                  <a:pt x="244" y="0"/>
                  <a:pt x="253" y="18"/>
                </a:cubicBezTo>
                <a:cubicBezTo>
                  <a:pt x="262" y="27"/>
                  <a:pt x="262" y="45"/>
                  <a:pt x="244" y="54"/>
                </a:cubicBezTo>
                <a:cubicBezTo>
                  <a:pt x="81" y="163"/>
                  <a:pt x="81" y="163"/>
                  <a:pt x="81" y="163"/>
                </a:cubicBezTo>
                <a:lnTo>
                  <a:pt x="72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86">
            <a:extLst>
              <a:ext uri="{FF2B5EF4-FFF2-40B4-BE49-F238E27FC236}">
                <a16:creationId xmlns:a16="http://schemas.microsoft.com/office/drawing/2014/main" id="{B7A2C03E-D9F9-6C4E-AF82-CEB35C7A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594" y="7301203"/>
            <a:ext cx="351925" cy="277142"/>
          </a:xfrm>
          <a:custGeom>
            <a:avLst/>
            <a:gdLst>
              <a:gd name="T0" fmla="*/ 36 w 354"/>
              <a:gd name="T1" fmla="*/ 279 h 280"/>
              <a:gd name="T2" fmla="*/ 36 w 354"/>
              <a:gd name="T3" fmla="*/ 279 h 280"/>
              <a:gd name="T4" fmla="*/ 9 w 354"/>
              <a:gd name="T5" fmla="*/ 271 h 280"/>
              <a:gd name="T6" fmla="*/ 9 w 354"/>
              <a:gd name="T7" fmla="*/ 235 h 280"/>
              <a:gd name="T8" fmla="*/ 117 w 354"/>
              <a:gd name="T9" fmla="*/ 127 h 280"/>
              <a:gd name="T10" fmla="*/ 172 w 354"/>
              <a:gd name="T11" fmla="*/ 18 h 280"/>
              <a:gd name="T12" fmla="*/ 199 w 354"/>
              <a:gd name="T13" fmla="*/ 9 h 280"/>
              <a:gd name="T14" fmla="*/ 325 w 354"/>
              <a:gd name="T15" fmla="*/ 36 h 280"/>
              <a:gd name="T16" fmla="*/ 343 w 354"/>
              <a:gd name="T17" fmla="*/ 73 h 280"/>
              <a:gd name="T18" fmla="*/ 307 w 354"/>
              <a:gd name="T19" fmla="*/ 91 h 280"/>
              <a:gd name="T20" fmla="*/ 208 w 354"/>
              <a:gd name="T21" fmla="*/ 64 h 280"/>
              <a:gd name="T22" fmla="*/ 163 w 354"/>
              <a:gd name="T23" fmla="*/ 163 h 280"/>
              <a:gd name="T24" fmla="*/ 163 w 354"/>
              <a:gd name="T25" fmla="*/ 172 h 280"/>
              <a:gd name="T26" fmla="*/ 54 w 354"/>
              <a:gd name="T27" fmla="*/ 271 h 280"/>
              <a:gd name="T28" fmla="*/ 36 w 354"/>
              <a:gd name="T2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" h="280">
                <a:moveTo>
                  <a:pt x="36" y="279"/>
                </a:moveTo>
                <a:lnTo>
                  <a:pt x="36" y="279"/>
                </a:lnTo>
                <a:cubicBezTo>
                  <a:pt x="27" y="279"/>
                  <a:pt x="18" y="279"/>
                  <a:pt x="9" y="271"/>
                </a:cubicBezTo>
                <a:cubicBezTo>
                  <a:pt x="0" y="262"/>
                  <a:pt x="0" y="244"/>
                  <a:pt x="9" y="235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72" y="9"/>
                  <a:pt x="190" y="0"/>
                  <a:pt x="199" y="9"/>
                </a:cubicBezTo>
                <a:cubicBezTo>
                  <a:pt x="325" y="36"/>
                  <a:pt x="325" y="36"/>
                  <a:pt x="325" y="36"/>
                </a:cubicBezTo>
                <a:cubicBezTo>
                  <a:pt x="343" y="45"/>
                  <a:pt x="353" y="64"/>
                  <a:pt x="343" y="73"/>
                </a:cubicBezTo>
                <a:cubicBezTo>
                  <a:pt x="343" y="91"/>
                  <a:pt x="325" y="100"/>
                  <a:pt x="307" y="91"/>
                </a:cubicBezTo>
                <a:cubicBezTo>
                  <a:pt x="208" y="64"/>
                  <a:pt x="208" y="64"/>
                  <a:pt x="208" y="64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63" y="163"/>
                  <a:pt x="163" y="163"/>
                  <a:pt x="163" y="172"/>
                </a:cubicBezTo>
                <a:cubicBezTo>
                  <a:pt x="54" y="271"/>
                  <a:pt x="54" y="271"/>
                  <a:pt x="54" y="271"/>
                </a:cubicBezTo>
                <a:cubicBezTo>
                  <a:pt x="45" y="279"/>
                  <a:pt x="36" y="279"/>
                  <a:pt x="36" y="2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87">
            <a:extLst>
              <a:ext uri="{FF2B5EF4-FFF2-40B4-BE49-F238E27FC236}">
                <a16:creationId xmlns:a16="http://schemas.microsoft.com/office/drawing/2014/main" id="{51E3F848-8F96-D048-8FD8-ED7CF557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339" y="7521156"/>
            <a:ext cx="343127" cy="250748"/>
          </a:xfrm>
          <a:custGeom>
            <a:avLst/>
            <a:gdLst>
              <a:gd name="T0" fmla="*/ 27 w 344"/>
              <a:gd name="T1" fmla="*/ 252 h 253"/>
              <a:gd name="T2" fmla="*/ 27 w 344"/>
              <a:gd name="T3" fmla="*/ 252 h 253"/>
              <a:gd name="T4" fmla="*/ 0 w 344"/>
              <a:gd name="T5" fmla="*/ 234 h 253"/>
              <a:gd name="T6" fmla="*/ 18 w 344"/>
              <a:gd name="T7" fmla="*/ 198 h 253"/>
              <a:gd name="T8" fmla="*/ 154 w 344"/>
              <a:gd name="T9" fmla="*/ 144 h 253"/>
              <a:gd name="T10" fmla="*/ 289 w 344"/>
              <a:gd name="T11" fmla="*/ 18 h 253"/>
              <a:gd name="T12" fmla="*/ 334 w 344"/>
              <a:gd name="T13" fmla="*/ 18 h 253"/>
              <a:gd name="T14" fmla="*/ 334 w 344"/>
              <a:gd name="T15" fmla="*/ 54 h 253"/>
              <a:gd name="T16" fmla="*/ 190 w 344"/>
              <a:gd name="T17" fmla="*/ 189 h 253"/>
              <a:gd name="T18" fmla="*/ 181 w 344"/>
              <a:gd name="T19" fmla="*/ 198 h 253"/>
              <a:gd name="T20" fmla="*/ 36 w 344"/>
              <a:gd name="T21" fmla="*/ 252 h 253"/>
              <a:gd name="T22" fmla="*/ 27 w 344"/>
              <a:gd name="T23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253">
                <a:moveTo>
                  <a:pt x="27" y="252"/>
                </a:moveTo>
                <a:lnTo>
                  <a:pt x="27" y="252"/>
                </a:lnTo>
                <a:cubicBezTo>
                  <a:pt x="18" y="252"/>
                  <a:pt x="9" y="243"/>
                  <a:pt x="0" y="234"/>
                </a:cubicBezTo>
                <a:cubicBezTo>
                  <a:pt x="0" y="216"/>
                  <a:pt x="9" y="198"/>
                  <a:pt x="18" y="198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307" y="0"/>
                  <a:pt x="325" y="0"/>
                  <a:pt x="334" y="18"/>
                </a:cubicBezTo>
                <a:cubicBezTo>
                  <a:pt x="343" y="27"/>
                  <a:pt x="343" y="45"/>
                  <a:pt x="334" y="54"/>
                </a:cubicBezTo>
                <a:cubicBezTo>
                  <a:pt x="190" y="189"/>
                  <a:pt x="190" y="189"/>
                  <a:pt x="190" y="189"/>
                </a:cubicBezTo>
                <a:cubicBezTo>
                  <a:pt x="190" y="189"/>
                  <a:pt x="190" y="198"/>
                  <a:pt x="181" y="198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36" y="252"/>
                  <a:pt x="36" y="252"/>
                  <a:pt x="27" y="2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88">
            <a:extLst>
              <a:ext uri="{FF2B5EF4-FFF2-40B4-BE49-F238E27FC236}">
                <a16:creationId xmlns:a16="http://schemas.microsoft.com/office/drawing/2014/main" id="{42DCE292-0DD6-384A-B629-025F646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466" y="7274809"/>
            <a:ext cx="83584" cy="162767"/>
          </a:xfrm>
          <a:custGeom>
            <a:avLst/>
            <a:gdLst>
              <a:gd name="T0" fmla="*/ 27 w 83"/>
              <a:gd name="T1" fmla="*/ 163 h 164"/>
              <a:gd name="T2" fmla="*/ 27 w 83"/>
              <a:gd name="T3" fmla="*/ 163 h 164"/>
              <a:gd name="T4" fmla="*/ 18 w 83"/>
              <a:gd name="T5" fmla="*/ 163 h 164"/>
              <a:gd name="T6" fmla="*/ 0 w 83"/>
              <a:gd name="T7" fmla="*/ 127 h 164"/>
              <a:gd name="T8" fmla="*/ 18 w 83"/>
              <a:gd name="T9" fmla="*/ 27 h 164"/>
              <a:gd name="T10" fmla="*/ 55 w 83"/>
              <a:gd name="T11" fmla="*/ 0 h 164"/>
              <a:gd name="T12" fmla="*/ 73 w 83"/>
              <a:gd name="T13" fmla="*/ 36 h 164"/>
              <a:gd name="T14" fmla="*/ 55 w 83"/>
              <a:gd name="T15" fmla="*/ 136 h 164"/>
              <a:gd name="T16" fmla="*/ 27 w 83"/>
              <a:gd name="T1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64">
                <a:moveTo>
                  <a:pt x="27" y="163"/>
                </a:moveTo>
                <a:lnTo>
                  <a:pt x="27" y="163"/>
                </a:lnTo>
                <a:cubicBezTo>
                  <a:pt x="27" y="163"/>
                  <a:pt x="27" y="163"/>
                  <a:pt x="18" y="163"/>
                </a:cubicBezTo>
                <a:cubicBezTo>
                  <a:pt x="10" y="154"/>
                  <a:pt x="0" y="145"/>
                  <a:pt x="0" y="127"/>
                </a:cubicBezTo>
                <a:cubicBezTo>
                  <a:pt x="18" y="27"/>
                  <a:pt x="18" y="27"/>
                  <a:pt x="18" y="27"/>
                </a:cubicBezTo>
                <a:cubicBezTo>
                  <a:pt x="27" y="9"/>
                  <a:pt x="36" y="0"/>
                  <a:pt x="55" y="0"/>
                </a:cubicBezTo>
                <a:cubicBezTo>
                  <a:pt x="73" y="0"/>
                  <a:pt x="82" y="18"/>
                  <a:pt x="73" y="36"/>
                </a:cubicBezTo>
                <a:cubicBezTo>
                  <a:pt x="55" y="136"/>
                  <a:pt x="55" y="136"/>
                  <a:pt x="55" y="136"/>
                </a:cubicBezTo>
                <a:cubicBezTo>
                  <a:pt x="55" y="154"/>
                  <a:pt x="36" y="163"/>
                  <a:pt x="27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89">
            <a:extLst>
              <a:ext uri="{FF2B5EF4-FFF2-40B4-BE49-F238E27FC236}">
                <a16:creationId xmlns:a16="http://schemas.microsoft.com/office/drawing/2014/main" id="{F9B00C1B-F42B-9946-9117-E7C4CB32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283" y="7248414"/>
            <a:ext cx="162767" cy="83584"/>
          </a:xfrm>
          <a:custGeom>
            <a:avLst/>
            <a:gdLst>
              <a:gd name="T0" fmla="*/ 127 w 164"/>
              <a:gd name="T1" fmla="*/ 81 h 82"/>
              <a:gd name="T2" fmla="*/ 127 w 164"/>
              <a:gd name="T3" fmla="*/ 81 h 82"/>
              <a:gd name="T4" fmla="*/ 127 w 164"/>
              <a:gd name="T5" fmla="*/ 81 h 82"/>
              <a:gd name="T6" fmla="*/ 18 w 164"/>
              <a:gd name="T7" fmla="*/ 63 h 82"/>
              <a:gd name="T8" fmla="*/ 0 w 164"/>
              <a:gd name="T9" fmla="*/ 27 h 82"/>
              <a:gd name="T10" fmla="*/ 36 w 164"/>
              <a:gd name="T11" fmla="*/ 9 h 82"/>
              <a:gd name="T12" fmla="*/ 136 w 164"/>
              <a:gd name="T13" fmla="*/ 27 h 82"/>
              <a:gd name="T14" fmla="*/ 154 w 164"/>
              <a:gd name="T15" fmla="*/ 63 h 82"/>
              <a:gd name="T16" fmla="*/ 127 w 164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82">
                <a:moveTo>
                  <a:pt x="127" y="81"/>
                </a:moveTo>
                <a:lnTo>
                  <a:pt x="127" y="81"/>
                </a:lnTo>
                <a:lnTo>
                  <a:pt x="127" y="81"/>
                </a:lnTo>
                <a:cubicBezTo>
                  <a:pt x="18" y="63"/>
                  <a:pt x="18" y="63"/>
                  <a:pt x="18" y="63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18" y="0"/>
                  <a:pt x="36" y="9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54" y="27"/>
                  <a:pt x="163" y="45"/>
                  <a:pt x="154" y="63"/>
                </a:cubicBezTo>
                <a:cubicBezTo>
                  <a:pt x="154" y="72"/>
                  <a:pt x="145" y="81"/>
                  <a:pt x="127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6087A3BD-A5E7-614D-A304-53955CE9D4FF}"/>
              </a:ext>
            </a:extLst>
          </p:cNvPr>
          <p:cNvSpPr txBox="1"/>
          <p:nvPr/>
        </p:nvSpPr>
        <p:spPr>
          <a:xfrm flipH="1">
            <a:off x="15168321" y="85681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88FE84-817E-5A4B-BAEA-2B6773B34058}"/>
              </a:ext>
            </a:extLst>
          </p:cNvPr>
          <p:cNvSpPr/>
          <p:nvPr/>
        </p:nvSpPr>
        <p:spPr>
          <a:xfrm flipH="1">
            <a:off x="15168319" y="9214464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64AD46CD-C356-4342-9747-B92A6BCC2B4C}"/>
              </a:ext>
            </a:extLst>
          </p:cNvPr>
          <p:cNvSpPr txBox="1"/>
          <p:nvPr/>
        </p:nvSpPr>
        <p:spPr>
          <a:xfrm>
            <a:off x="6826654" y="84069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59133E-21BB-CE48-B126-9EDA3A9758EC}"/>
              </a:ext>
            </a:extLst>
          </p:cNvPr>
          <p:cNvSpPr/>
          <p:nvPr/>
        </p:nvSpPr>
        <p:spPr>
          <a:xfrm>
            <a:off x="5013188" y="905325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85F94AC0-2D6D-3648-8130-987CCB9CF936}"/>
              </a:ext>
            </a:extLst>
          </p:cNvPr>
          <p:cNvSpPr txBox="1"/>
          <p:nvPr/>
        </p:nvSpPr>
        <p:spPr>
          <a:xfrm>
            <a:off x="7088588" y="618623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563CF7-30C8-6F4C-A89F-22718369A371}"/>
              </a:ext>
            </a:extLst>
          </p:cNvPr>
          <p:cNvSpPr/>
          <p:nvPr/>
        </p:nvSpPr>
        <p:spPr>
          <a:xfrm>
            <a:off x="5275122" y="6832570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DB1306CD-3C67-4749-B37D-C06988AC1443}"/>
              </a:ext>
            </a:extLst>
          </p:cNvPr>
          <p:cNvSpPr txBox="1"/>
          <p:nvPr/>
        </p:nvSpPr>
        <p:spPr>
          <a:xfrm flipH="1">
            <a:off x="14882324" y="62690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D4F9D7F-A0E4-BB4C-A802-3CE6C7B0501C}"/>
              </a:ext>
            </a:extLst>
          </p:cNvPr>
          <p:cNvSpPr/>
          <p:nvPr/>
        </p:nvSpPr>
        <p:spPr>
          <a:xfrm flipH="1">
            <a:off x="14882322" y="691540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0FD45BDE-F952-7943-B029-2AB96A8CF6D9}"/>
              </a:ext>
            </a:extLst>
          </p:cNvPr>
          <p:cNvSpPr txBox="1"/>
          <p:nvPr/>
        </p:nvSpPr>
        <p:spPr>
          <a:xfrm flipH="1">
            <a:off x="14499915" y="43357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B3355EA-563D-254A-BD5D-270435B81B2C}"/>
              </a:ext>
            </a:extLst>
          </p:cNvPr>
          <p:cNvSpPr/>
          <p:nvPr/>
        </p:nvSpPr>
        <p:spPr>
          <a:xfrm flipH="1">
            <a:off x="14499913" y="4982098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CD5476BB-64E0-B349-AAE2-91A0CB9EE983}"/>
              </a:ext>
            </a:extLst>
          </p:cNvPr>
          <p:cNvSpPr txBox="1"/>
          <p:nvPr/>
        </p:nvSpPr>
        <p:spPr>
          <a:xfrm>
            <a:off x="7454347" y="42529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4EEBE4-E52A-7448-B671-1737A1BFA45B}"/>
              </a:ext>
            </a:extLst>
          </p:cNvPr>
          <p:cNvSpPr/>
          <p:nvPr/>
        </p:nvSpPr>
        <p:spPr>
          <a:xfrm>
            <a:off x="5640881" y="4899268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">
            <a:extLst>
              <a:ext uri="{FF2B5EF4-FFF2-40B4-BE49-F238E27FC236}">
                <a16:creationId xmlns:a16="http://schemas.microsoft.com/office/drawing/2014/main" id="{FE18C8DC-1F89-6049-A524-FF94F461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148" y="7485572"/>
            <a:ext cx="1571672" cy="5456366"/>
          </a:xfrm>
          <a:custGeom>
            <a:avLst/>
            <a:gdLst>
              <a:gd name="T0" fmla="*/ 1634 w 1635"/>
              <a:gd name="T1" fmla="*/ 5679 h 5680"/>
              <a:gd name="T2" fmla="*/ 1634 w 1635"/>
              <a:gd name="T3" fmla="*/ 5679 h 5680"/>
              <a:gd name="T4" fmla="*/ 0 w 1635"/>
              <a:gd name="T5" fmla="*/ 5679 h 5680"/>
              <a:gd name="T6" fmla="*/ 693 w 1635"/>
              <a:gd name="T7" fmla="*/ 153 h 5680"/>
              <a:gd name="T8" fmla="*/ 872 w 1635"/>
              <a:gd name="T9" fmla="*/ 0 h 5680"/>
              <a:gd name="T10" fmla="*/ 1043 w 1635"/>
              <a:gd name="T11" fmla="*/ 162 h 5680"/>
              <a:gd name="T12" fmla="*/ 1634 w 1635"/>
              <a:gd name="T13" fmla="*/ 5679 h 5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5" h="5680">
                <a:moveTo>
                  <a:pt x="1634" y="5679"/>
                </a:moveTo>
                <a:lnTo>
                  <a:pt x="1634" y="5679"/>
                </a:lnTo>
                <a:cubicBezTo>
                  <a:pt x="0" y="5679"/>
                  <a:pt x="0" y="5679"/>
                  <a:pt x="0" y="5679"/>
                </a:cubicBezTo>
                <a:cubicBezTo>
                  <a:pt x="693" y="153"/>
                  <a:pt x="693" y="153"/>
                  <a:pt x="693" y="153"/>
                </a:cubicBezTo>
                <a:cubicBezTo>
                  <a:pt x="710" y="67"/>
                  <a:pt x="778" y="0"/>
                  <a:pt x="872" y="0"/>
                </a:cubicBezTo>
                <a:cubicBezTo>
                  <a:pt x="958" y="0"/>
                  <a:pt x="1035" y="67"/>
                  <a:pt x="1043" y="162"/>
                </a:cubicBezTo>
                <a:cubicBezTo>
                  <a:pt x="1634" y="5679"/>
                  <a:pt x="1634" y="5679"/>
                  <a:pt x="1634" y="56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C270D09-885C-A547-B0D0-5462C5AFAA47}"/>
              </a:ext>
            </a:extLst>
          </p:cNvPr>
          <p:cNvSpPr/>
          <p:nvPr/>
        </p:nvSpPr>
        <p:spPr bwMode="auto">
          <a:xfrm>
            <a:off x="11599183" y="3390383"/>
            <a:ext cx="5953604" cy="5953604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AFDEB361-AC97-6649-AD25-FE73CCC30251}"/>
              </a:ext>
            </a:extLst>
          </p:cNvPr>
          <p:cNvSpPr/>
          <p:nvPr/>
        </p:nvSpPr>
        <p:spPr bwMode="auto">
          <a:xfrm>
            <a:off x="16068490" y="4255385"/>
            <a:ext cx="5742317" cy="574231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" name="Elipse 450">
            <a:extLst>
              <a:ext uri="{FF2B5EF4-FFF2-40B4-BE49-F238E27FC236}">
                <a16:creationId xmlns:a16="http://schemas.microsoft.com/office/drawing/2014/main" id="{F8EFEC59-A42F-BB41-B0CB-4AADA28ACEE2}"/>
              </a:ext>
            </a:extLst>
          </p:cNvPr>
          <p:cNvSpPr/>
          <p:nvPr/>
        </p:nvSpPr>
        <p:spPr bwMode="auto">
          <a:xfrm>
            <a:off x="14939911" y="774062"/>
            <a:ext cx="4509816" cy="45098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ACDF2411-CD69-0C47-8941-8BB2009CBCD4}"/>
              </a:ext>
            </a:extLst>
          </p:cNvPr>
          <p:cNvSpPr txBox="1"/>
          <p:nvPr/>
        </p:nvSpPr>
        <p:spPr>
          <a:xfrm>
            <a:off x="16670476" y="2244140"/>
            <a:ext cx="1048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67" name="CuadroTexto 466">
            <a:extLst>
              <a:ext uri="{FF2B5EF4-FFF2-40B4-BE49-F238E27FC236}">
                <a16:creationId xmlns:a16="http://schemas.microsoft.com/office/drawing/2014/main" id="{66D3BDBA-CB63-C145-9021-20FDE2D7EF80}"/>
              </a:ext>
            </a:extLst>
          </p:cNvPr>
          <p:cNvSpPr txBox="1"/>
          <p:nvPr/>
        </p:nvSpPr>
        <p:spPr>
          <a:xfrm>
            <a:off x="13697897" y="5675210"/>
            <a:ext cx="1002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B</a:t>
            </a:r>
          </a:p>
        </p:txBody>
      </p: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DB9EDFBA-1931-5B42-AC7F-7CF33347B6F2}"/>
              </a:ext>
            </a:extLst>
          </p:cNvPr>
          <p:cNvSpPr txBox="1"/>
          <p:nvPr/>
        </p:nvSpPr>
        <p:spPr>
          <a:xfrm>
            <a:off x="18511004" y="6417793"/>
            <a:ext cx="9957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19DEE3-880C-404E-A5B6-8DEB5360D66E}"/>
              </a:ext>
            </a:extLst>
          </p:cNvPr>
          <p:cNvGrpSpPr/>
          <p:nvPr/>
        </p:nvGrpSpPr>
        <p:grpSpPr>
          <a:xfrm>
            <a:off x="1552505" y="1392619"/>
            <a:ext cx="6630204" cy="4842362"/>
            <a:chOff x="2232443" y="4856798"/>
            <a:chExt cx="6630204" cy="4842362"/>
          </a:xfrm>
        </p:grpSpPr>
        <p:sp>
          <p:nvSpPr>
            <p:cNvPr id="21" name="CuadroTexto 598">
              <a:extLst>
                <a:ext uri="{FF2B5EF4-FFF2-40B4-BE49-F238E27FC236}">
                  <a16:creationId xmlns:a16="http://schemas.microsoft.com/office/drawing/2014/main" id="{CD9FB6A5-0DEE-3643-8479-CD3497C485CF}"/>
                </a:ext>
              </a:extLst>
            </p:cNvPr>
            <p:cNvSpPr txBox="1"/>
            <p:nvPr/>
          </p:nvSpPr>
          <p:spPr>
            <a:xfrm>
              <a:off x="2232443" y="4856798"/>
              <a:ext cx="66302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22" name="CuadroTexto 599">
              <a:extLst>
                <a:ext uri="{FF2B5EF4-FFF2-40B4-BE49-F238E27FC236}">
                  <a16:creationId xmlns:a16="http://schemas.microsoft.com/office/drawing/2014/main" id="{EF8E18B2-85EC-D84C-BD2F-8625F7774584}"/>
                </a:ext>
              </a:extLst>
            </p:cNvPr>
            <p:cNvSpPr txBox="1"/>
            <p:nvPr/>
          </p:nvSpPr>
          <p:spPr>
            <a:xfrm>
              <a:off x="2236244" y="6282840"/>
              <a:ext cx="639194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D92D5D-F2DE-0842-80FC-6F048B4D4B6D}"/>
              </a:ext>
            </a:extLst>
          </p:cNvPr>
          <p:cNvGrpSpPr/>
          <p:nvPr/>
        </p:nvGrpSpPr>
        <p:grpSpPr>
          <a:xfrm>
            <a:off x="1578631" y="6864989"/>
            <a:ext cx="4196143" cy="1600438"/>
            <a:chOff x="19202721" y="4822124"/>
            <a:chExt cx="4196143" cy="1600438"/>
          </a:xfrm>
        </p:grpSpPr>
        <p:sp>
          <p:nvSpPr>
            <p:cNvPr id="23" name="CuadroTexto 395">
              <a:extLst>
                <a:ext uri="{FF2B5EF4-FFF2-40B4-BE49-F238E27FC236}">
                  <a16:creationId xmlns:a16="http://schemas.microsoft.com/office/drawing/2014/main" id="{2B6621C6-530C-0447-BFB3-C92703EBACB7}"/>
                </a:ext>
              </a:extLst>
            </p:cNvPr>
            <p:cNvSpPr txBox="1"/>
            <p:nvPr/>
          </p:nvSpPr>
          <p:spPr>
            <a:xfrm flipH="1">
              <a:off x="19202723" y="48221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02421B-E3D9-2F4F-B86E-AAEEEFEF870F}"/>
                </a:ext>
              </a:extLst>
            </p:cNvPr>
            <p:cNvSpPr/>
            <p:nvPr/>
          </p:nvSpPr>
          <p:spPr>
            <a:xfrm flipH="1">
              <a:off x="19202721" y="5468455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592D67-D4D4-554F-A3F5-66CC62EBCA13}"/>
              </a:ext>
            </a:extLst>
          </p:cNvPr>
          <p:cNvGrpSpPr/>
          <p:nvPr/>
        </p:nvGrpSpPr>
        <p:grpSpPr>
          <a:xfrm>
            <a:off x="1578631" y="8774235"/>
            <a:ext cx="4196143" cy="1600438"/>
            <a:chOff x="19202721" y="4822124"/>
            <a:chExt cx="4196143" cy="1600438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4B69E6F4-00B3-654D-9BEB-A337D7A5D50F}"/>
                </a:ext>
              </a:extLst>
            </p:cNvPr>
            <p:cNvSpPr txBox="1"/>
            <p:nvPr/>
          </p:nvSpPr>
          <p:spPr>
            <a:xfrm flipH="1">
              <a:off x="19202723" y="48221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1C2416-DFB2-3840-ACDE-B2E614839AA6}"/>
                </a:ext>
              </a:extLst>
            </p:cNvPr>
            <p:cNvSpPr/>
            <p:nvPr/>
          </p:nvSpPr>
          <p:spPr>
            <a:xfrm flipH="1">
              <a:off x="19202721" y="5468455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09793D-D13B-A540-9511-68E24F604987}"/>
              </a:ext>
            </a:extLst>
          </p:cNvPr>
          <p:cNvGrpSpPr/>
          <p:nvPr/>
        </p:nvGrpSpPr>
        <p:grpSpPr>
          <a:xfrm>
            <a:off x="1552505" y="10655285"/>
            <a:ext cx="4196143" cy="1600438"/>
            <a:chOff x="19202721" y="4822124"/>
            <a:chExt cx="4196143" cy="160043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4960FB0D-D403-9B4C-8161-4AEFCE1C3FD9}"/>
                </a:ext>
              </a:extLst>
            </p:cNvPr>
            <p:cNvSpPr txBox="1"/>
            <p:nvPr/>
          </p:nvSpPr>
          <p:spPr>
            <a:xfrm flipH="1">
              <a:off x="19202723" y="48221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E42F91-F758-554E-954F-0FC6C3824A5A}"/>
                </a:ext>
              </a:extLst>
            </p:cNvPr>
            <p:cNvSpPr/>
            <p:nvPr/>
          </p:nvSpPr>
          <p:spPr>
            <a:xfrm flipH="1">
              <a:off x="19202721" y="5468455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168">
            <a:extLst>
              <a:ext uri="{FF2B5EF4-FFF2-40B4-BE49-F238E27FC236}">
                <a16:creationId xmlns:a16="http://schemas.microsoft.com/office/drawing/2014/main" id="{85F9F2D3-7DF6-8843-A9F1-B3DD6667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760" y="2503561"/>
            <a:ext cx="1870090" cy="9810002"/>
          </a:xfrm>
          <a:custGeom>
            <a:avLst/>
            <a:gdLst>
              <a:gd name="T0" fmla="*/ 1810 w 1811"/>
              <a:gd name="T1" fmla="*/ 9507 h 9508"/>
              <a:gd name="T2" fmla="*/ 1810 w 1811"/>
              <a:gd name="T3" fmla="*/ 9507 h 9508"/>
              <a:gd name="T4" fmla="*/ 0 w 1811"/>
              <a:gd name="T5" fmla="*/ 9507 h 9508"/>
              <a:gd name="T6" fmla="*/ 777 w 1811"/>
              <a:gd name="T7" fmla="*/ 171 h 9508"/>
              <a:gd name="T8" fmla="*/ 965 w 1811"/>
              <a:gd name="T9" fmla="*/ 0 h 9508"/>
              <a:gd name="T10" fmla="*/ 965 w 1811"/>
              <a:gd name="T11" fmla="*/ 0 h 9508"/>
              <a:gd name="T12" fmla="*/ 1153 w 1811"/>
              <a:gd name="T13" fmla="*/ 179 h 9508"/>
              <a:gd name="T14" fmla="*/ 1810 w 1811"/>
              <a:gd name="T15" fmla="*/ 9507 h 9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1" h="9508">
                <a:moveTo>
                  <a:pt x="1810" y="9507"/>
                </a:moveTo>
                <a:lnTo>
                  <a:pt x="1810" y="9507"/>
                </a:lnTo>
                <a:cubicBezTo>
                  <a:pt x="0" y="9507"/>
                  <a:pt x="0" y="9507"/>
                  <a:pt x="0" y="9507"/>
                </a:cubicBezTo>
                <a:cubicBezTo>
                  <a:pt x="777" y="171"/>
                  <a:pt x="777" y="171"/>
                  <a:pt x="777" y="171"/>
                </a:cubicBezTo>
                <a:cubicBezTo>
                  <a:pt x="786" y="77"/>
                  <a:pt x="871" y="0"/>
                  <a:pt x="965" y="0"/>
                </a:cubicBezTo>
                <a:lnTo>
                  <a:pt x="965" y="0"/>
                </a:lnTo>
                <a:cubicBezTo>
                  <a:pt x="1059" y="0"/>
                  <a:pt x="1144" y="77"/>
                  <a:pt x="1153" y="179"/>
                </a:cubicBezTo>
                <a:lnTo>
                  <a:pt x="1810" y="95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16" name="Freeform 169">
            <a:extLst>
              <a:ext uri="{FF2B5EF4-FFF2-40B4-BE49-F238E27FC236}">
                <a16:creationId xmlns:a16="http://schemas.microsoft.com/office/drawing/2014/main" id="{A33D858C-C833-4B4E-98D3-98F812C5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332" y="2799315"/>
            <a:ext cx="2966661" cy="555111"/>
          </a:xfrm>
          <a:custGeom>
            <a:avLst/>
            <a:gdLst>
              <a:gd name="T0" fmla="*/ 0 w 2877"/>
              <a:gd name="T1" fmla="*/ 0 h 539"/>
              <a:gd name="T2" fmla="*/ 0 w 2877"/>
              <a:gd name="T3" fmla="*/ 0 h 539"/>
              <a:gd name="T4" fmla="*/ 25 w 2877"/>
              <a:gd name="T5" fmla="*/ 538 h 539"/>
              <a:gd name="T6" fmla="*/ 2825 w 2877"/>
              <a:gd name="T7" fmla="*/ 214 h 539"/>
              <a:gd name="T8" fmla="*/ 2876 w 2877"/>
              <a:gd name="T9" fmla="*/ 154 h 539"/>
              <a:gd name="T10" fmla="*/ 2876 w 2877"/>
              <a:gd name="T11" fmla="*/ 154 h 539"/>
              <a:gd name="T12" fmla="*/ 2817 w 2877"/>
              <a:gd name="T13" fmla="*/ 94 h 539"/>
              <a:gd name="T14" fmla="*/ 0 w 2877"/>
              <a:gd name="T15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7" h="539">
                <a:moveTo>
                  <a:pt x="0" y="0"/>
                </a:moveTo>
                <a:lnTo>
                  <a:pt x="0" y="0"/>
                </a:lnTo>
                <a:cubicBezTo>
                  <a:pt x="25" y="538"/>
                  <a:pt x="25" y="538"/>
                  <a:pt x="25" y="538"/>
                </a:cubicBezTo>
                <a:cubicBezTo>
                  <a:pt x="2825" y="214"/>
                  <a:pt x="2825" y="214"/>
                  <a:pt x="2825" y="214"/>
                </a:cubicBezTo>
                <a:cubicBezTo>
                  <a:pt x="2851" y="205"/>
                  <a:pt x="2876" y="179"/>
                  <a:pt x="2876" y="154"/>
                </a:cubicBezTo>
                <a:lnTo>
                  <a:pt x="2876" y="154"/>
                </a:lnTo>
                <a:cubicBezTo>
                  <a:pt x="2868" y="120"/>
                  <a:pt x="2851" y="94"/>
                  <a:pt x="2817" y="94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17" name="Freeform 170">
            <a:extLst>
              <a:ext uri="{FF2B5EF4-FFF2-40B4-BE49-F238E27FC236}">
                <a16:creationId xmlns:a16="http://schemas.microsoft.com/office/drawing/2014/main" id="{3947AE5C-6C4D-1F43-9A5B-513D20E0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332" y="5847878"/>
            <a:ext cx="4058684" cy="564212"/>
          </a:xfrm>
          <a:custGeom>
            <a:avLst/>
            <a:gdLst>
              <a:gd name="T0" fmla="*/ 0 w 3935"/>
              <a:gd name="T1" fmla="*/ 0 h 548"/>
              <a:gd name="T2" fmla="*/ 0 w 3935"/>
              <a:gd name="T3" fmla="*/ 0 h 548"/>
              <a:gd name="T4" fmla="*/ 25 w 3935"/>
              <a:gd name="T5" fmla="*/ 547 h 548"/>
              <a:gd name="T6" fmla="*/ 3883 w 3935"/>
              <a:gd name="T7" fmla="*/ 171 h 548"/>
              <a:gd name="T8" fmla="*/ 3934 w 3935"/>
              <a:gd name="T9" fmla="*/ 120 h 548"/>
              <a:gd name="T10" fmla="*/ 3934 w 3935"/>
              <a:gd name="T11" fmla="*/ 120 h 548"/>
              <a:gd name="T12" fmla="*/ 3883 w 3935"/>
              <a:gd name="T13" fmla="*/ 69 h 548"/>
              <a:gd name="T14" fmla="*/ 0 w 3935"/>
              <a:gd name="T15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5" h="548">
                <a:moveTo>
                  <a:pt x="0" y="0"/>
                </a:moveTo>
                <a:lnTo>
                  <a:pt x="0" y="0"/>
                </a:lnTo>
                <a:cubicBezTo>
                  <a:pt x="25" y="547"/>
                  <a:pt x="25" y="547"/>
                  <a:pt x="25" y="547"/>
                </a:cubicBezTo>
                <a:cubicBezTo>
                  <a:pt x="3883" y="171"/>
                  <a:pt x="3883" y="171"/>
                  <a:pt x="3883" y="171"/>
                </a:cubicBezTo>
                <a:cubicBezTo>
                  <a:pt x="3917" y="171"/>
                  <a:pt x="3934" y="145"/>
                  <a:pt x="3934" y="120"/>
                </a:cubicBezTo>
                <a:lnTo>
                  <a:pt x="3934" y="120"/>
                </a:lnTo>
                <a:cubicBezTo>
                  <a:pt x="3934" y="86"/>
                  <a:pt x="3908" y="69"/>
                  <a:pt x="3883" y="69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18" name="Freeform 171">
            <a:extLst>
              <a:ext uri="{FF2B5EF4-FFF2-40B4-BE49-F238E27FC236}">
                <a16:creationId xmlns:a16="http://schemas.microsoft.com/office/drawing/2014/main" id="{A0FE8932-6D57-164E-8A50-50BC7143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332" y="8787239"/>
            <a:ext cx="5046053" cy="564212"/>
          </a:xfrm>
          <a:custGeom>
            <a:avLst/>
            <a:gdLst>
              <a:gd name="T0" fmla="*/ 0 w 4891"/>
              <a:gd name="T1" fmla="*/ 0 h 548"/>
              <a:gd name="T2" fmla="*/ 0 w 4891"/>
              <a:gd name="T3" fmla="*/ 0 h 548"/>
              <a:gd name="T4" fmla="*/ 25 w 4891"/>
              <a:gd name="T5" fmla="*/ 547 h 548"/>
              <a:gd name="T6" fmla="*/ 4839 w 4891"/>
              <a:gd name="T7" fmla="*/ 146 h 548"/>
              <a:gd name="T8" fmla="*/ 4890 w 4891"/>
              <a:gd name="T9" fmla="*/ 86 h 548"/>
              <a:gd name="T10" fmla="*/ 4890 w 4891"/>
              <a:gd name="T11" fmla="*/ 86 h 548"/>
              <a:gd name="T12" fmla="*/ 4830 w 4891"/>
              <a:gd name="T13" fmla="*/ 35 h 548"/>
              <a:gd name="T14" fmla="*/ 0 w 4891"/>
              <a:gd name="T15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1" h="548">
                <a:moveTo>
                  <a:pt x="0" y="0"/>
                </a:moveTo>
                <a:lnTo>
                  <a:pt x="0" y="0"/>
                </a:lnTo>
                <a:cubicBezTo>
                  <a:pt x="25" y="547"/>
                  <a:pt x="25" y="547"/>
                  <a:pt x="25" y="547"/>
                </a:cubicBezTo>
                <a:cubicBezTo>
                  <a:pt x="4839" y="146"/>
                  <a:pt x="4839" y="146"/>
                  <a:pt x="4839" y="146"/>
                </a:cubicBezTo>
                <a:cubicBezTo>
                  <a:pt x="4864" y="137"/>
                  <a:pt x="4890" y="120"/>
                  <a:pt x="4890" y="86"/>
                </a:cubicBezTo>
                <a:lnTo>
                  <a:pt x="4890" y="86"/>
                </a:lnTo>
                <a:cubicBezTo>
                  <a:pt x="4881" y="60"/>
                  <a:pt x="4864" y="35"/>
                  <a:pt x="4830" y="35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19" name="Freeform 172">
            <a:extLst>
              <a:ext uri="{FF2B5EF4-FFF2-40B4-BE49-F238E27FC236}">
                <a16:creationId xmlns:a16="http://schemas.microsoft.com/office/drawing/2014/main" id="{C7EB678B-3D3E-3E45-B9D4-A45F23BD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969" y="3267976"/>
            <a:ext cx="2962110" cy="564212"/>
          </a:xfrm>
          <a:custGeom>
            <a:avLst/>
            <a:gdLst>
              <a:gd name="T0" fmla="*/ 2868 w 2869"/>
              <a:gd name="T1" fmla="*/ 0 h 547"/>
              <a:gd name="T2" fmla="*/ 2868 w 2869"/>
              <a:gd name="T3" fmla="*/ 0 h 547"/>
              <a:gd name="T4" fmla="*/ 2851 w 2869"/>
              <a:gd name="T5" fmla="*/ 546 h 547"/>
              <a:gd name="T6" fmla="*/ 43 w 2869"/>
              <a:gd name="T7" fmla="*/ 213 h 547"/>
              <a:gd name="T8" fmla="*/ 0 w 2869"/>
              <a:gd name="T9" fmla="*/ 153 h 547"/>
              <a:gd name="T10" fmla="*/ 0 w 2869"/>
              <a:gd name="T11" fmla="*/ 153 h 547"/>
              <a:gd name="T12" fmla="*/ 52 w 2869"/>
              <a:gd name="T13" fmla="*/ 102 h 547"/>
              <a:gd name="T14" fmla="*/ 2868 w 2869"/>
              <a:gd name="T15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9" h="547">
                <a:moveTo>
                  <a:pt x="2868" y="0"/>
                </a:moveTo>
                <a:lnTo>
                  <a:pt x="2868" y="0"/>
                </a:lnTo>
                <a:cubicBezTo>
                  <a:pt x="2851" y="546"/>
                  <a:pt x="2851" y="546"/>
                  <a:pt x="2851" y="546"/>
                </a:cubicBezTo>
                <a:cubicBezTo>
                  <a:pt x="43" y="213"/>
                  <a:pt x="43" y="213"/>
                  <a:pt x="43" y="213"/>
                </a:cubicBezTo>
                <a:cubicBezTo>
                  <a:pt x="18" y="204"/>
                  <a:pt x="0" y="187"/>
                  <a:pt x="0" y="153"/>
                </a:cubicBezTo>
                <a:lnTo>
                  <a:pt x="0" y="153"/>
                </a:lnTo>
                <a:cubicBezTo>
                  <a:pt x="0" y="128"/>
                  <a:pt x="26" y="102"/>
                  <a:pt x="52" y="102"/>
                </a:cubicBezTo>
                <a:lnTo>
                  <a:pt x="286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0" name="Freeform 173">
            <a:extLst>
              <a:ext uri="{FF2B5EF4-FFF2-40B4-BE49-F238E27FC236}">
                <a16:creationId xmlns:a16="http://schemas.microsoft.com/office/drawing/2014/main" id="{4A948564-6868-964C-AF87-F4CA7A77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847" y="6316539"/>
            <a:ext cx="4063232" cy="564212"/>
          </a:xfrm>
          <a:custGeom>
            <a:avLst/>
            <a:gdLst>
              <a:gd name="T0" fmla="*/ 3935 w 3936"/>
              <a:gd name="T1" fmla="*/ 0 h 546"/>
              <a:gd name="T2" fmla="*/ 3935 w 3936"/>
              <a:gd name="T3" fmla="*/ 0 h 546"/>
              <a:gd name="T4" fmla="*/ 3918 w 3936"/>
              <a:gd name="T5" fmla="*/ 545 h 546"/>
              <a:gd name="T6" fmla="*/ 52 w 3936"/>
              <a:gd name="T7" fmla="*/ 179 h 546"/>
              <a:gd name="T8" fmla="*/ 0 w 3936"/>
              <a:gd name="T9" fmla="*/ 119 h 546"/>
              <a:gd name="T10" fmla="*/ 0 w 3936"/>
              <a:gd name="T11" fmla="*/ 119 h 546"/>
              <a:gd name="T12" fmla="*/ 52 w 3936"/>
              <a:gd name="T13" fmla="*/ 68 h 546"/>
              <a:gd name="T14" fmla="*/ 3935 w 3936"/>
              <a:gd name="T15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6" h="546">
                <a:moveTo>
                  <a:pt x="3935" y="0"/>
                </a:moveTo>
                <a:lnTo>
                  <a:pt x="3935" y="0"/>
                </a:lnTo>
                <a:cubicBezTo>
                  <a:pt x="3918" y="545"/>
                  <a:pt x="3918" y="545"/>
                  <a:pt x="3918" y="545"/>
                </a:cubicBezTo>
                <a:cubicBezTo>
                  <a:pt x="52" y="179"/>
                  <a:pt x="52" y="179"/>
                  <a:pt x="52" y="179"/>
                </a:cubicBezTo>
                <a:cubicBezTo>
                  <a:pt x="17" y="170"/>
                  <a:pt x="0" y="154"/>
                  <a:pt x="0" y="119"/>
                </a:cubicBezTo>
                <a:lnTo>
                  <a:pt x="0" y="119"/>
                </a:lnTo>
                <a:cubicBezTo>
                  <a:pt x="0" y="94"/>
                  <a:pt x="26" y="68"/>
                  <a:pt x="52" y="68"/>
                </a:cubicBezTo>
                <a:lnTo>
                  <a:pt x="393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1" name="Freeform 174">
            <a:extLst>
              <a:ext uri="{FF2B5EF4-FFF2-40B4-BE49-F238E27FC236}">
                <a16:creationId xmlns:a16="http://schemas.microsoft.com/office/drawing/2014/main" id="{55496BFD-D19B-F942-B473-BD673076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575" y="9255900"/>
            <a:ext cx="5036955" cy="564212"/>
          </a:xfrm>
          <a:custGeom>
            <a:avLst/>
            <a:gdLst>
              <a:gd name="T0" fmla="*/ 4882 w 4883"/>
              <a:gd name="T1" fmla="*/ 0 h 547"/>
              <a:gd name="T2" fmla="*/ 4882 w 4883"/>
              <a:gd name="T3" fmla="*/ 0 h 547"/>
              <a:gd name="T4" fmla="*/ 4865 w 4883"/>
              <a:gd name="T5" fmla="*/ 546 h 547"/>
              <a:gd name="T6" fmla="*/ 51 w 4883"/>
              <a:gd name="T7" fmla="*/ 145 h 547"/>
              <a:gd name="T8" fmla="*/ 0 w 4883"/>
              <a:gd name="T9" fmla="*/ 85 h 547"/>
              <a:gd name="T10" fmla="*/ 0 w 4883"/>
              <a:gd name="T11" fmla="*/ 85 h 547"/>
              <a:gd name="T12" fmla="*/ 51 w 4883"/>
              <a:gd name="T13" fmla="*/ 34 h 547"/>
              <a:gd name="T14" fmla="*/ 4882 w 4883"/>
              <a:gd name="T15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3" h="547">
                <a:moveTo>
                  <a:pt x="4882" y="0"/>
                </a:moveTo>
                <a:lnTo>
                  <a:pt x="4882" y="0"/>
                </a:lnTo>
                <a:cubicBezTo>
                  <a:pt x="4865" y="546"/>
                  <a:pt x="4865" y="546"/>
                  <a:pt x="4865" y="546"/>
                </a:cubicBezTo>
                <a:cubicBezTo>
                  <a:pt x="51" y="145"/>
                  <a:pt x="51" y="145"/>
                  <a:pt x="51" y="145"/>
                </a:cubicBezTo>
                <a:cubicBezTo>
                  <a:pt x="17" y="145"/>
                  <a:pt x="0" y="119"/>
                  <a:pt x="0" y="85"/>
                </a:cubicBezTo>
                <a:lnTo>
                  <a:pt x="0" y="85"/>
                </a:lnTo>
                <a:cubicBezTo>
                  <a:pt x="0" y="60"/>
                  <a:pt x="26" y="34"/>
                  <a:pt x="51" y="34"/>
                </a:cubicBezTo>
                <a:lnTo>
                  <a:pt x="488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2" name="Freeform 175">
            <a:extLst>
              <a:ext uri="{FF2B5EF4-FFF2-40B4-BE49-F238E27FC236}">
                <a16:creationId xmlns:a16="http://schemas.microsoft.com/office/drawing/2014/main" id="{40A0A7BD-4511-E149-B3BD-80131730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303" y="7290259"/>
            <a:ext cx="3180514" cy="3171414"/>
          </a:xfrm>
          <a:custGeom>
            <a:avLst/>
            <a:gdLst>
              <a:gd name="T0" fmla="*/ 3081 w 3082"/>
              <a:gd name="T1" fmla="*/ 1537 h 3074"/>
              <a:gd name="T2" fmla="*/ 3081 w 3082"/>
              <a:gd name="T3" fmla="*/ 1537 h 3074"/>
              <a:gd name="T4" fmla="*/ 1545 w 3082"/>
              <a:gd name="T5" fmla="*/ 3073 h 3074"/>
              <a:gd name="T6" fmla="*/ 0 w 3082"/>
              <a:gd name="T7" fmla="*/ 1537 h 3074"/>
              <a:gd name="T8" fmla="*/ 1545 w 3082"/>
              <a:gd name="T9" fmla="*/ 0 h 3074"/>
              <a:gd name="T10" fmla="*/ 3081 w 3082"/>
              <a:gd name="T11" fmla="*/ 1537 h 3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2" h="3074">
                <a:moveTo>
                  <a:pt x="3081" y="1537"/>
                </a:moveTo>
                <a:lnTo>
                  <a:pt x="3081" y="1537"/>
                </a:lnTo>
                <a:cubicBezTo>
                  <a:pt x="3081" y="2390"/>
                  <a:pt x="2390" y="3073"/>
                  <a:pt x="1545" y="3073"/>
                </a:cubicBezTo>
                <a:cubicBezTo>
                  <a:pt x="691" y="3073"/>
                  <a:pt x="0" y="2390"/>
                  <a:pt x="0" y="1537"/>
                </a:cubicBezTo>
                <a:cubicBezTo>
                  <a:pt x="0" y="692"/>
                  <a:pt x="691" y="0"/>
                  <a:pt x="1545" y="0"/>
                </a:cubicBezTo>
                <a:cubicBezTo>
                  <a:pt x="2390" y="0"/>
                  <a:pt x="3081" y="692"/>
                  <a:pt x="3081" y="15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3" name="Freeform 176">
            <a:extLst>
              <a:ext uri="{FF2B5EF4-FFF2-40B4-BE49-F238E27FC236}">
                <a16:creationId xmlns:a16="http://schemas.microsoft.com/office/drawing/2014/main" id="{AC9AE8FF-598E-9E45-9BCB-67625D5F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042" y="7672467"/>
            <a:ext cx="3180517" cy="3180514"/>
          </a:xfrm>
          <a:custGeom>
            <a:avLst/>
            <a:gdLst>
              <a:gd name="T0" fmla="*/ 3081 w 3082"/>
              <a:gd name="T1" fmla="*/ 1537 h 3083"/>
              <a:gd name="T2" fmla="*/ 3081 w 3082"/>
              <a:gd name="T3" fmla="*/ 1537 h 3083"/>
              <a:gd name="T4" fmla="*/ 1545 w 3082"/>
              <a:gd name="T5" fmla="*/ 3082 h 3083"/>
              <a:gd name="T6" fmla="*/ 0 w 3082"/>
              <a:gd name="T7" fmla="*/ 1537 h 3083"/>
              <a:gd name="T8" fmla="*/ 1545 w 3082"/>
              <a:gd name="T9" fmla="*/ 0 h 3083"/>
              <a:gd name="T10" fmla="*/ 3081 w 3082"/>
              <a:gd name="T11" fmla="*/ 1537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2" h="3083">
                <a:moveTo>
                  <a:pt x="3081" y="1537"/>
                </a:moveTo>
                <a:lnTo>
                  <a:pt x="3081" y="1537"/>
                </a:lnTo>
                <a:cubicBezTo>
                  <a:pt x="3081" y="2390"/>
                  <a:pt x="2390" y="3082"/>
                  <a:pt x="1545" y="3082"/>
                </a:cubicBezTo>
                <a:cubicBezTo>
                  <a:pt x="691" y="3082"/>
                  <a:pt x="0" y="2390"/>
                  <a:pt x="0" y="1537"/>
                </a:cubicBezTo>
                <a:cubicBezTo>
                  <a:pt x="0" y="692"/>
                  <a:pt x="691" y="0"/>
                  <a:pt x="1545" y="0"/>
                </a:cubicBezTo>
                <a:cubicBezTo>
                  <a:pt x="2390" y="0"/>
                  <a:pt x="3081" y="692"/>
                  <a:pt x="3081" y="15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4" name="Freeform 177">
            <a:extLst>
              <a:ext uri="{FF2B5EF4-FFF2-40B4-BE49-F238E27FC236}">
                <a16:creationId xmlns:a16="http://schemas.microsoft.com/office/drawing/2014/main" id="{FDCFEEAD-13EF-F54E-9985-3F34693D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2031" y="4341799"/>
            <a:ext cx="3180517" cy="3180514"/>
          </a:xfrm>
          <a:custGeom>
            <a:avLst/>
            <a:gdLst>
              <a:gd name="T0" fmla="*/ 3081 w 3082"/>
              <a:gd name="T1" fmla="*/ 1536 h 3081"/>
              <a:gd name="T2" fmla="*/ 3081 w 3082"/>
              <a:gd name="T3" fmla="*/ 1536 h 3081"/>
              <a:gd name="T4" fmla="*/ 1536 w 3082"/>
              <a:gd name="T5" fmla="*/ 3080 h 3081"/>
              <a:gd name="T6" fmla="*/ 0 w 3082"/>
              <a:gd name="T7" fmla="*/ 1536 h 3081"/>
              <a:gd name="T8" fmla="*/ 1536 w 3082"/>
              <a:gd name="T9" fmla="*/ 0 h 3081"/>
              <a:gd name="T10" fmla="*/ 3081 w 3082"/>
              <a:gd name="T11" fmla="*/ 1536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2" h="3081">
                <a:moveTo>
                  <a:pt x="3081" y="1536"/>
                </a:moveTo>
                <a:lnTo>
                  <a:pt x="3081" y="1536"/>
                </a:lnTo>
                <a:cubicBezTo>
                  <a:pt x="3081" y="2390"/>
                  <a:pt x="2389" y="3080"/>
                  <a:pt x="1536" y="3080"/>
                </a:cubicBezTo>
                <a:cubicBezTo>
                  <a:pt x="692" y="3080"/>
                  <a:pt x="0" y="2390"/>
                  <a:pt x="0" y="1536"/>
                </a:cubicBezTo>
                <a:cubicBezTo>
                  <a:pt x="0" y="691"/>
                  <a:pt x="692" y="0"/>
                  <a:pt x="1536" y="0"/>
                </a:cubicBezTo>
                <a:cubicBezTo>
                  <a:pt x="2389" y="0"/>
                  <a:pt x="3081" y="691"/>
                  <a:pt x="3081" y="1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5" name="Freeform 178">
            <a:extLst>
              <a:ext uri="{FF2B5EF4-FFF2-40B4-BE49-F238E27FC236}">
                <a16:creationId xmlns:a16="http://schemas.microsoft.com/office/drawing/2014/main" id="{A65847EB-5E77-B240-A593-99D0CA07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816" y="4728555"/>
            <a:ext cx="3171414" cy="3171417"/>
          </a:xfrm>
          <a:custGeom>
            <a:avLst/>
            <a:gdLst>
              <a:gd name="T0" fmla="*/ 3073 w 3074"/>
              <a:gd name="T1" fmla="*/ 1537 h 3073"/>
              <a:gd name="T2" fmla="*/ 3073 w 3074"/>
              <a:gd name="T3" fmla="*/ 1537 h 3073"/>
              <a:gd name="T4" fmla="*/ 1537 w 3074"/>
              <a:gd name="T5" fmla="*/ 3072 h 3073"/>
              <a:gd name="T6" fmla="*/ 0 w 3074"/>
              <a:gd name="T7" fmla="*/ 1537 h 3073"/>
              <a:gd name="T8" fmla="*/ 1537 w 3074"/>
              <a:gd name="T9" fmla="*/ 0 h 3073"/>
              <a:gd name="T10" fmla="*/ 3073 w 3074"/>
              <a:gd name="T11" fmla="*/ 1537 h 3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4" h="3073">
                <a:moveTo>
                  <a:pt x="3073" y="1537"/>
                </a:moveTo>
                <a:lnTo>
                  <a:pt x="3073" y="1537"/>
                </a:lnTo>
                <a:cubicBezTo>
                  <a:pt x="3073" y="2389"/>
                  <a:pt x="2390" y="3072"/>
                  <a:pt x="1537" y="3072"/>
                </a:cubicBezTo>
                <a:cubicBezTo>
                  <a:pt x="691" y="3072"/>
                  <a:pt x="0" y="2389"/>
                  <a:pt x="0" y="1537"/>
                </a:cubicBezTo>
                <a:cubicBezTo>
                  <a:pt x="0" y="692"/>
                  <a:pt x="691" y="0"/>
                  <a:pt x="1537" y="0"/>
                </a:cubicBezTo>
                <a:cubicBezTo>
                  <a:pt x="2390" y="0"/>
                  <a:pt x="3073" y="692"/>
                  <a:pt x="3073" y="15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326" name="Freeform 179">
            <a:extLst>
              <a:ext uri="{FF2B5EF4-FFF2-40B4-BE49-F238E27FC236}">
                <a16:creationId xmlns:a16="http://schemas.microsoft.com/office/drawing/2014/main" id="{CC9024F3-57DE-394E-8DA7-84C933D1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909" y="1402438"/>
            <a:ext cx="3180517" cy="3180514"/>
          </a:xfrm>
          <a:custGeom>
            <a:avLst/>
            <a:gdLst>
              <a:gd name="T0" fmla="*/ 3081 w 3082"/>
              <a:gd name="T1" fmla="*/ 1536 h 3082"/>
              <a:gd name="T2" fmla="*/ 3081 w 3082"/>
              <a:gd name="T3" fmla="*/ 1536 h 3082"/>
              <a:gd name="T4" fmla="*/ 1545 w 3082"/>
              <a:gd name="T5" fmla="*/ 3081 h 3082"/>
              <a:gd name="T6" fmla="*/ 0 w 3082"/>
              <a:gd name="T7" fmla="*/ 1536 h 3082"/>
              <a:gd name="T8" fmla="*/ 1545 w 3082"/>
              <a:gd name="T9" fmla="*/ 0 h 3082"/>
              <a:gd name="T10" fmla="*/ 3081 w 3082"/>
              <a:gd name="T11" fmla="*/ 1536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2" h="3082">
                <a:moveTo>
                  <a:pt x="3081" y="1536"/>
                </a:moveTo>
                <a:lnTo>
                  <a:pt x="3081" y="1536"/>
                </a:lnTo>
                <a:cubicBezTo>
                  <a:pt x="3081" y="2390"/>
                  <a:pt x="2389" y="3081"/>
                  <a:pt x="1545" y="3081"/>
                </a:cubicBezTo>
                <a:cubicBezTo>
                  <a:pt x="692" y="3081"/>
                  <a:pt x="0" y="2390"/>
                  <a:pt x="0" y="1536"/>
                </a:cubicBezTo>
                <a:cubicBezTo>
                  <a:pt x="0" y="691"/>
                  <a:pt x="692" y="0"/>
                  <a:pt x="1545" y="0"/>
                </a:cubicBezTo>
                <a:cubicBezTo>
                  <a:pt x="2389" y="0"/>
                  <a:pt x="3081" y="691"/>
                  <a:pt x="3081" y="1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80">
            <a:extLst>
              <a:ext uri="{FF2B5EF4-FFF2-40B4-BE49-F238E27FC236}">
                <a16:creationId xmlns:a16="http://schemas.microsoft.com/office/drawing/2014/main" id="{36F52941-A24A-AC4E-A703-04E124D73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885" y="1875648"/>
            <a:ext cx="3180517" cy="3180514"/>
          </a:xfrm>
          <a:custGeom>
            <a:avLst/>
            <a:gdLst>
              <a:gd name="T0" fmla="*/ 3082 w 3083"/>
              <a:gd name="T1" fmla="*/ 1536 h 3082"/>
              <a:gd name="T2" fmla="*/ 3082 w 3083"/>
              <a:gd name="T3" fmla="*/ 1536 h 3082"/>
              <a:gd name="T4" fmla="*/ 1545 w 3083"/>
              <a:gd name="T5" fmla="*/ 3081 h 3082"/>
              <a:gd name="T6" fmla="*/ 0 w 3083"/>
              <a:gd name="T7" fmla="*/ 1536 h 3082"/>
              <a:gd name="T8" fmla="*/ 1545 w 3083"/>
              <a:gd name="T9" fmla="*/ 0 h 3082"/>
              <a:gd name="T10" fmla="*/ 3082 w 3083"/>
              <a:gd name="T11" fmla="*/ 1536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83" h="3082">
                <a:moveTo>
                  <a:pt x="3082" y="1536"/>
                </a:moveTo>
                <a:lnTo>
                  <a:pt x="3082" y="1536"/>
                </a:lnTo>
                <a:cubicBezTo>
                  <a:pt x="3082" y="2390"/>
                  <a:pt x="2390" y="3081"/>
                  <a:pt x="1545" y="3081"/>
                </a:cubicBezTo>
                <a:cubicBezTo>
                  <a:pt x="692" y="3081"/>
                  <a:pt x="0" y="2390"/>
                  <a:pt x="0" y="1536"/>
                </a:cubicBezTo>
                <a:cubicBezTo>
                  <a:pt x="0" y="691"/>
                  <a:pt x="692" y="0"/>
                  <a:pt x="1545" y="0"/>
                </a:cubicBezTo>
                <a:cubicBezTo>
                  <a:pt x="2390" y="0"/>
                  <a:pt x="3082" y="691"/>
                  <a:pt x="3082" y="15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39">
            <a:extLst>
              <a:ext uri="{FF2B5EF4-FFF2-40B4-BE49-F238E27FC236}">
                <a16:creationId xmlns:a16="http://schemas.microsoft.com/office/drawing/2014/main" id="{429794E3-32D3-A849-BA69-F804982F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019" y="8377730"/>
            <a:ext cx="732564" cy="732567"/>
          </a:xfrm>
          <a:custGeom>
            <a:avLst/>
            <a:gdLst>
              <a:gd name="T0" fmla="*/ 358 w 709"/>
              <a:gd name="T1" fmla="*/ 709 h 710"/>
              <a:gd name="T2" fmla="*/ 358 w 709"/>
              <a:gd name="T3" fmla="*/ 709 h 710"/>
              <a:gd name="T4" fmla="*/ 110 w 709"/>
              <a:gd name="T5" fmla="*/ 606 h 710"/>
              <a:gd name="T6" fmla="*/ 0 w 709"/>
              <a:gd name="T7" fmla="*/ 359 h 710"/>
              <a:gd name="T8" fmla="*/ 110 w 709"/>
              <a:gd name="T9" fmla="*/ 103 h 710"/>
              <a:gd name="T10" fmla="*/ 358 w 709"/>
              <a:gd name="T11" fmla="*/ 0 h 710"/>
              <a:gd name="T12" fmla="*/ 605 w 709"/>
              <a:gd name="T13" fmla="*/ 103 h 710"/>
              <a:gd name="T14" fmla="*/ 708 w 709"/>
              <a:gd name="T15" fmla="*/ 359 h 710"/>
              <a:gd name="T16" fmla="*/ 605 w 709"/>
              <a:gd name="T17" fmla="*/ 606 h 710"/>
              <a:gd name="T18" fmla="*/ 358 w 709"/>
              <a:gd name="T19" fmla="*/ 709 h 710"/>
              <a:gd name="T20" fmla="*/ 358 w 709"/>
              <a:gd name="T21" fmla="*/ 43 h 710"/>
              <a:gd name="T22" fmla="*/ 358 w 709"/>
              <a:gd name="T23" fmla="*/ 43 h 710"/>
              <a:gd name="T24" fmla="*/ 42 w 709"/>
              <a:gd name="T25" fmla="*/ 359 h 710"/>
              <a:gd name="T26" fmla="*/ 358 w 709"/>
              <a:gd name="T27" fmla="*/ 666 h 710"/>
              <a:gd name="T28" fmla="*/ 665 w 709"/>
              <a:gd name="T29" fmla="*/ 359 h 710"/>
              <a:gd name="T30" fmla="*/ 358 w 709"/>
              <a:gd name="T31" fmla="*/ 43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9" h="710">
                <a:moveTo>
                  <a:pt x="358" y="709"/>
                </a:moveTo>
                <a:lnTo>
                  <a:pt x="358" y="709"/>
                </a:lnTo>
                <a:cubicBezTo>
                  <a:pt x="264" y="709"/>
                  <a:pt x="170" y="675"/>
                  <a:pt x="110" y="606"/>
                </a:cubicBezTo>
                <a:cubicBezTo>
                  <a:pt x="42" y="538"/>
                  <a:pt x="0" y="453"/>
                  <a:pt x="0" y="359"/>
                </a:cubicBezTo>
                <a:cubicBezTo>
                  <a:pt x="0" y="265"/>
                  <a:pt x="42" y="171"/>
                  <a:pt x="110" y="103"/>
                </a:cubicBezTo>
                <a:cubicBezTo>
                  <a:pt x="170" y="43"/>
                  <a:pt x="264" y="0"/>
                  <a:pt x="358" y="0"/>
                </a:cubicBezTo>
                <a:cubicBezTo>
                  <a:pt x="452" y="0"/>
                  <a:pt x="537" y="43"/>
                  <a:pt x="605" y="103"/>
                </a:cubicBezTo>
                <a:cubicBezTo>
                  <a:pt x="674" y="171"/>
                  <a:pt x="708" y="265"/>
                  <a:pt x="708" y="359"/>
                </a:cubicBezTo>
                <a:cubicBezTo>
                  <a:pt x="708" y="453"/>
                  <a:pt x="674" y="538"/>
                  <a:pt x="605" y="606"/>
                </a:cubicBezTo>
                <a:cubicBezTo>
                  <a:pt x="537" y="675"/>
                  <a:pt x="452" y="709"/>
                  <a:pt x="358" y="709"/>
                </a:cubicBezTo>
                <a:close/>
                <a:moveTo>
                  <a:pt x="358" y="43"/>
                </a:moveTo>
                <a:lnTo>
                  <a:pt x="358" y="43"/>
                </a:lnTo>
                <a:cubicBezTo>
                  <a:pt x="187" y="43"/>
                  <a:pt x="42" y="188"/>
                  <a:pt x="42" y="359"/>
                </a:cubicBezTo>
                <a:cubicBezTo>
                  <a:pt x="42" y="529"/>
                  <a:pt x="187" y="666"/>
                  <a:pt x="358" y="666"/>
                </a:cubicBezTo>
                <a:cubicBezTo>
                  <a:pt x="529" y="666"/>
                  <a:pt x="665" y="529"/>
                  <a:pt x="665" y="359"/>
                </a:cubicBezTo>
                <a:cubicBezTo>
                  <a:pt x="665" y="188"/>
                  <a:pt x="529" y="43"/>
                  <a:pt x="358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599" name="Freeform 440">
            <a:extLst>
              <a:ext uri="{FF2B5EF4-FFF2-40B4-BE49-F238E27FC236}">
                <a16:creationId xmlns:a16="http://schemas.microsoft.com/office/drawing/2014/main" id="{8E08EAEE-8911-B34B-AC65-845A5548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770" y="8464184"/>
            <a:ext cx="509611" cy="122851"/>
          </a:xfrm>
          <a:custGeom>
            <a:avLst/>
            <a:gdLst>
              <a:gd name="T0" fmla="*/ 248 w 496"/>
              <a:gd name="T1" fmla="*/ 120 h 121"/>
              <a:gd name="T2" fmla="*/ 248 w 496"/>
              <a:gd name="T3" fmla="*/ 120 h 121"/>
              <a:gd name="T4" fmla="*/ 239 w 496"/>
              <a:gd name="T5" fmla="*/ 120 h 121"/>
              <a:gd name="T6" fmla="*/ 9 w 496"/>
              <a:gd name="T7" fmla="*/ 43 h 121"/>
              <a:gd name="T8" fmla="*/ 0 w 496"/>
              <a:gd name="T9" fmla="*/ 18 h 121"/>
              <a:gd name="T10" fmla="*/ 35 w 496"/>
              <a:gd name="T11" fmla="*/ 9 h 121"/>
              <a:gd name="T12" fmla="*/ 239 w 496"/>
              <a:gd name="T13" fmla="*/ 77 h 121"/>
              <a:gd name="T14" fmla="*/ 453 w 496"/>
              <a:gd name="T15" fmla="*/ 18 h 121"/>
              <a:gd name="T16" fmla="*/ 487 w 496"/>
              <a:gd name="T17" fmla="*/ 18 h 121"/>
              <a:gd name="T18" fmla="*/ 478 w 496"/>
              <a:gd name="T19" fmla="*/ 52 h 121"/>
              <a:gd name="T20" fmla="*/ 248 w 496"/>
              <a:gd name="T21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6" h="121">
                <a:moveTo>
                  <a:pt x="248" y="120"/>
                </a:moveTo>
                <a:lnTo>
                  <a:pt x="248" y="120"/>
                </a:lnTo>
                <a:cubicBezTo>
                  <a:pt x="248" y="120"/>
                  <a:pt x="248" y="120"/>
                  <a:pt x="239" y="120"/>
                </a:cubicBezTo>
                <a:cubicBezTo>
                  <a:pt x="163" y="120"/>
                  <a:pt x="77" y="94"/>
                  <a:pt x="9" y="43"/>
                </a:cubicBezTo>
                <a:cubicBezTo>
                  <a:pt x="0" y="35"/>
                  <a:pt x="0" y="26"/>
                  <a:pt x="0" y="18"/>
                </a:cubicBezTo>
                <a:cubicBezTo>
                  <a:pt x="9" y="0"/>
                  <a:pt x="26" y="0"/>
                  <a:pt x="35" y="9"/>
                </a:cubicBezTo>
                <a:cubicBezTo>
                  <a:pt x="94" y="52"/>
                  <a:pt x="171" y="77"/>
                  <a:pt x="239" y="77"/>
                </a:cubicBezTo>
                <a:cubicBezTo>
                  <a:pt x="316" y="77"/>
                  <a:pt x="393" y="60"/>
                  <a:pt x="453" y="18"/>
                </a:cubicBezTo>
                <a:cubicBezTo>
                  <a:pt x="470" y="9"/>
                  <a:pt x="478" y="9"/>
                  <a:pt x="487" y="18"/>
                </a:cubicBezTo>
                <a:cubicBezTo>
                  <a:pt x="495" y="26"/>
                  <a:pt x="487" y="43"/>
                  <a:pt x="478" y="52"/>
                </a:cubicBezTo>
                <a:cubicBezTo>
                  <a:pt x="410" y="94"/>
                  <a:pt x="333" y="120"/>
                  <a:pt x="248" y="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0" name="Freeform 441">
            <a:extLst>
              <a:ext uri="{FF2B5EF4-FFF2-40B4-BE49-F238E27FC236}">
                <a16:creationId xmlns:a16="http://schemas.microsoft.com/office/drawing/2014/main" id="{729728CE-8D17-7047-B3F9-091B8F4D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770" y="8896441"/>
            <a:ext cx="509611" cy="122854"/>
          </a:xfrm>
          <a:custGeom>
            <a:avLst/>
            <a:gdLst>
              <a:gd name="T0" fmla="*/ 470 w 496"/>
              <a:gd name="T1" fmla="*/ 119 h 120"/>
              <a:gd name="T2" fmla="*/ 470 w 496"/>
              <a:gd name="T3" fmla="*/ 119 h 120"/>
              <a:gd name="T4" fmla="*/ 453 w 496"/>
              <a:gd name="T5" fmla="*/ 111 h 120"/>
              <a:gd name="T6" fmla="*/ 248 w 496"/>
              <a:gd name="T7" fmla="*/ 43 h 120"/>
              <a:gd name="T8" fmla="*/ 35 w 496"/>
              <a:gd name="T9" fmla="*/ 111 h 120"/>
              <a:gd name="T10" fmla="*/ 0 w 496"/>
              <a:gd name="T11" fmla="*/ 102 h 120"/>
              <a:gd name="T12" fmla="*/ 9 w 496"/>
              <a:gd name="T13" fmla="*/ 68 h 120"/>
              <a:gd name="T14" fmla="*/ 248 w 496"/>
              <a:gd name="T15" fmla="*/ 0 h 120"/>
              <a:gd name="T16" fmla="*/ 478 w 496"/>
              <a:gd name="T17" fmla="*/ 77 h 120"/>
              <a:gd name="T18" fmla="*/ 487 w 496"/>
              <a:gd name="T19" fmla="*/ 111 h 120"/>
              <a:gd name="T20" fmla="*/ 470 w 496"/>
              <a:gd name="T21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6" h="120">
                <a:moveTo>
                  <a:pt x="470" y="119"/>
                </a:moveTo>
                <a:lnTo>
                  <a:pt x="470" y="119"/>
                </a:lnTo>
                <a:cubicBezTo>
                  <a:pt x="461" y="119"/>
                  <a:pt x="461" y="119"/>
                  <a:pt x="453" y="111"/>
                </a:cubicBezTo>
                <a:cubicBezTo>
                  <a:pt x="393" y="68"/>
                  <a:pt x="325" y="43"/>
                  <a:pt x="248" y="43"/>
                </a:cubicBezTo>
                <a:cubicBezTo>
                  <a:pt x="171" y="43"/>
                  <a:pt x="94" y="68"/>
                  <a:pt x="35" y="111"/>
                </a:cubicBezTo>
                <a:cubicBezTo>
                  <a:pt x="26" y="111"/>
                  <a:pt x="9" y="111"/>
                  <a:pt x="0" y="102"/>
                </a:cubicBezTo>
                <a:cubicBezTo>
                  <a:pt x="0" y="94"/>
                  <a:pt x="0" y="77"/>
                  <a:pt x="9" y="68"/>
                </a:cubicBezTo>
                <a:cubicBezTo>
                  <a:pt x="77" y="25"/>
                  <a:pt x="163" y="0"/>
                  <a:pt x="248" y="0"/>
                </a:cubicBezTo>
                <a:cubicBezTo>
                  <a:pt x="333" y="0"/>
                  <a:pt x="410" y="25"/>
                  <a:pt x="478" y="77"/>
                </a:cubicBezTo>
                <a:cubicBezTo>
                  <a:pt x="487" y="85"/>
                  <a:pt x="495" y="102"/>
                  <a:pt x="487" y="111"/>
                </a:cubicBezTo>
                <a:cubicBezTo>
                  <a:pt x="478" y="111"/>
                  <a:pt x="478" y="119"/>
                  <a:pt x="470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1" name="Freeform 442">
            <a:extLst>
              <a:ext uri="{FF2B5EF4-FFF2-40B4-BE49-F238E27FC236}">
                <a16:creationId xmlns:a16="http://schemas.microsoft.com/office/drawing/2014/main" id="{AD7D2C85-C076-9142-AF06-0BB8A9E4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019" y="8718989"/>
            <a:ext cx="732564" cy="45501"/>
          </a:xfrm>
          <a:custGeom>
            <a:avLst/>
            <a:gdLst>
              <a:gd name="T0" fmla="*/ 682 w 709"/>
              <a:gd name="T1" fmla="*/ 43 h 44"/>
              <a:gd name="T2" fmla="*/ 682 w 709"/>
              <a:gd name="T3" fmla="*/ 43 h 44"/>
              <a:gd name="T4" fmla="*/ 25 w 709"/>
              <a:gd name="T5" fmla="*/ 43 h 44"/>
              <a:gd name="T6" fmla="*/ 0 w 709"/>
              <a:gd name="T7" fmla="*/ 26 h 44"/>
              <a:gd name="T8" fmla="*/ 25 w 709"/>
              <a:gd name="T9" fmla="*/ 0 h 44"/>
              <a:gd name="T10" fmla="*/ 682 w 709"/>
              <a:gd name="T11" fmla="*/ 0 h 44"/>
              <a:gd name="T12" fmla="*/ 708 w 709"/>
              <a:gd name="T13" fmla="*/ 26 h 44"/>
              <a:gd name="T14" fmla="*/ 682 w 70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9" h="44">
                <a:moveTo>
                  <a:pt x="682" y="43"/>
                </a:moveTo>
                <a:lnTo>
                  <a:pt x="682" y="43"/>
                </a:lnTo>
                <a:cubicBezTo>
                  <a:pt x="25" y="43"/>
                  <a:pt x="25" y="43"/>
                  <a:pt x="25" y="43"/>
                </a:cubicBezTo>
                <a:cubicBezTo>
                  <a:pt x="16" y="43"/>
                  <a:pt x="0" y="34"/>
                  <a:pt x="0" y="26"/>
                </a:cubicBezTo>
                <a:cubicBezTo>
                  <a:pt x="0" y="9"/>
                  <a:pt x="16" y="0"/>
                  <a:pt x="25" y="0"/>
                </a:cubicBezTo>
                <a:cubicBezTo>
                  <a:pt x="682" y="0"/>
                  <a:pt x="682" y="0"/>
                  <a:pt x="682" y="0"/>
                </a:cubicBezTo>
                <a:cubicBezTo>
                  <a:pt x="699" y="0"/>
                  <a:pt x="708" y="9"/>
                  <a:pt x="708" y="26"/>
                </a:cubicBezTo>
                <a:cubicBezTo>
                  <a:pt x="708" y="34"/>
                  <a:pt x="699" y="43"/>
                  <a:pt x="682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2" name="Freeform 443">
            <a:extLst>
              <a:ext uri="{FF2B5EF4-FFF2-40B4-BE49-F238E27FC236}">
                <a16:creationId xmlns:a16="http://schemas.microsoft.com/office/drawing/2014/main" id="{F1048088-B5F5-0D4C-A004-328BCC5E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70" y="8377730"/>
            <a:ext cx="236605" cy="732567"/>
          </a:xfrm>
          <a:custGeom>
            <a:avLst/>
            <a:gdLst>
              <a:gd name="T0" fmla="*/ 196 w 231"/>
              <a:gd name="T1" fmla="*/ 709 h 710"/>
              <a:gd name="T2" fmla="*/ 196 w 231"/>
              <a:gd name="T3" fmla="*/ 709 h 710"/>
              <a:gd name="T4" fmla="*/ 179 w 231"/>
              <a:gd name="T5" fmla="*/ 700 h 710"/>
              <a:gd name="T6" fmla="*/ 0 w 231"/>
              <a:gd name="T7" fmla="*/ 350 h 710"/>
              <a:gd name="T8" fmla="*/ 196 w 231"/>
              <a:gd name="T9" fmla="*/ 9 h 710"/>
              <a:gd name="T10" fmla="*/ 230 w 231"/>
              <a:gd name="T11" fmla="*/ 9 h 710"/>
              <a:gd name="T12" fmla="*/ 221 w 231"/>
              <a:gd name="T13" fmla="*/ 43 h 710"/>
              <a:gd name="T14" fmla="*/ 42 w 231"/>
              <a:gd name="T15" fmla="*/ 350 h 710"/>
              <a:gd name="T16" fmla="*/ 213 w 231"/>
              <a:gd name="T17" fmla="*/ 666 h 710"/>
              <a:gd name="T18" fmla="*/ 213 w 231"/>
              <a:gd name="T19" fmla="*/ 700 h 710"/>
              <a:gd name="T20" fmla="*/ 196 w 231"/>
              <a:gd name="T2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" h="710">
                <a:moveTo>
                  <a:pt x="196" y="709"/>
                </a:moveTo>
                <a:lnTo>
                  <a:pt x="196" y="709"/>
                </a:lnTo>
                <a:cubicBezTo>
                  <a:pt x="187" y="709"/>
                  <a:pt x="187" y="709"/>
                  <a:pt x="179" y="700"/>
                </a:cubicBezTo>
                <a:cubicBezTo>
                  <a:pt x="59" y="598"/>
                  <a:pt x="0" y="478"/>
                  <a:pt x="0" y="350"/>
                </a:cubicBezTo>
                <a:cubicBezTo>
                  <a:pt x="8" y="231"/>
                  <a:pt x="76" y="111"/>
                  <a:pt x="196" y="9"/>
                </a:cubicBezTo>
                <a:cubicBezTo>
                  <a:pt x="204" y="0"/>
                  <a:pt x="221" y="0"/>
                  <a:pt x="230" y="9"/>
                </a:cubicBezTo>
                <a:cubicBezTo>
                  <a:pt x="230" y="17"/>
                  <a:pt x="230" y="34"/>
                  <a:pt x="221" y="43"/>
                </a:cubicBezTo>
                <a:cubicBezTo>
                  <a:pt x="110" y="137"/>
                  <a:pt x="51" y="239"/>
                  <a:pt x="42" y="350"/>
                </a:cubicBezTo>
                <a:cubicBezTo>
                  <a:pt x="42" y="461"/>
                  <a:pt x="102" y="572"/>
                  <a:pt x="213" y="666"/>
                </a:cubicBezTo>
                <a:cubicBezTo>
                  <a:pt x="221" y="675"/>
                  <a:pt x="221" y="692"/>
                  <a:pt x="213" y="700"/>
                </a:cubicBezTo>
                <a:cubicBezTo>
                  <a:pt x="204" y="709"/>
                  <a:pt x="204" y="709"/>
                  <a:pt x="196" y="7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3" name="Freeform 444">
            <a:extLst>
              <a:ext uri="{FF2B5EF4-FFF2-40B4-BE49-F238E27FC236}">
                <a16:creationId xmlns:a16="http://schemas.microsoft.com/office/drawing/2014/main" id="{5EF442DD-A349-3648-8CA4-7F72D8F6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274" y="8377730"/>
            <a:ext cx="241156" cy="732567"/>
          </a:xfrm>
          <a:custGeom>
            <a:avLst/>
            <a:gdLst>
              <a:gd name="T0" fmla="*/ 26 w 232"/>
              <a:gd name="T1" fmla="*/ 709 h 710"/>
              <a:gd name="T2" fmla="*/ 26 w 232"/>
              <a:gd name="T3" fmla="*/ 709 h 710"/>
              <a:gd name="T4" fmla="*/ 9 w 232"/>
              <a:gd name="T5" fmla="*/ 700 h 710"/>
              <a:gd name="T6" fmla="*/ 9 w 232"/>
              <a:gd name="T7" fmla="*/ 666 h 710"/>
              <a:gd name="T8" fmla="*/ 188 w 232"/>
              <a:gd name="T9" fmla="*/ 359 h 710"/>
              <a:gd name="T10" fmla="*/ 26 w 232"/>
              <a:gd name="T11" fmla="*/ 43 h 710"/>
              <a:gd name="T12" fmla="*/ 17 w 232"/>
              <a:gd name="T13" fmla="*/ 9 h 710"/>
              <a:gd name="T14" fmla="*/ 52 w 232"/>
              <a:gd name="T15" fmla="*/ 9 h 710"/>
              <a:gd name="T16" fmla="*/ 231 w 232"/>
              <a:gd name="T17" fmla="*/ 359 h 710"/>
              <a:gd name="T18" fmla="*/ 34 w 232"/>
              <a:gd name="T19" fmla="*/ 700 h 710"/>
              <a:gd name="T20" fmla="*/ 26 w 232"/>
              <a:gd name="T2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710">
                <a:moveTo>
                  <a:pt x="26" y="709"/>
                </a:moveTo>
                <a:lnTo>
                  <a:pt x="26" y="709"/>
                </a:lnTo>
                <a:cubicBezTo>
                  <a:pt x="17" y="709"/>
                  <a:pt x="9" y="700"/>
                  <a:pt x="9" y="700"/>
                </a:cubicBezTo>
                <a:cubicBezTo>
                  <a:pt x="0" y="692"/>
                  <a:pt x="0" y="675"/>
                  <a:pt x="9" y="666"/>
                </a:cubicBezTo>
                <a:cubicBezTo>
                  <a:pt x="120" y="581"/>
                  <a:pt x="188" y="470"/>
                  <a:pt x="188" y="359"/>
                </a:cubicBezTo>
                <a:cubicBezTo>
                  <a:pt x="188" y="248"/>
                  <a:pt x="137" y="137"/>
                  <a:pt x="26" y="43"/>
                </a:cubicBezTo>
                <a:cubicBezTo>
                  <a:pt x="17" y="34"/>
                  <a:pt x="9" y="17"/>
                  <a:pt x="17" y="9"/>
                </a:cubicBezTo>
                <a:cubicBezTo>
                  <a:pt x="26" y="0"/>
                  <a:pt x="43" y="0"/>
                  <a:pt x="52" y="9"/>
                </a:cubicBezTo>
                <a:cubicBezTo>
                  <a:pt x="171" y="111"/>
                  <a:pt x="231" y="231"/>
                  <a:pt x="231" y="359"/>
                </a:cubicBezTo>
                <a:cubicBezTo>
                  <a:pt x="231" y="487"/>
                  <a:pt x="162" y="606"/>
                  <a:pt x="34" y="700"/>
                </a:cubicBezTo>
                <a:cubicBezTo>
                  <a:pt x="34" y="709"/>
                  <a:pt x="26" y="709"/>
                  <a:pt x="26" y="7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4" name="Freeform 445">
            <a:extLst>
              <a:ext uri="{FF2B5EF4-FFF2-40B4-BE49-F238E27FC236}">
                <a16:creationId xmlns:a16="http://schemas.microsoft.com/office/drawing/2014/main" id="{B5E8F35E-047D-CA4B-8F66-DD9657F07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847" y="5788728"/>
            <a:ext cx="159252" cy="486859"/>
          </a:xfrm>
          <a:custGeom>
            <a:avLst/>
            <a:gdLst>
              <a:gd name="T0" fmla="*/ 77 w 155"/>
              <a:gd name="T1" fmla="*/ 469 h 470"/>
              <a:gd name="T2" fmla="*/ 77 w 155"/>
              <a:gd name="T3" fmla="*/ 469 h 470"/>
              <a:gd name="T4" fmla="*/ 9 w 155"/>
              <a:gd name="T5" fmla="*/ 435 h 470"/>
              <a:gd name="T6" fmla="*/ 0 w 155"/>
              <a:gd name="T7" fmla="*/ 392 h 470"/>
              <a:gd name="T8" fmla="*/ 43 w 155"/>
              <a:gd name="T9" fmla="*/ 392 h 470"/>
              <a:gd name="T10" fmla="*/ 43 w 155"/>
              <a:gd name="T11" fmla="*/ 392 h 470"/>
              <a:gd name="T12" fmla="*/ 43 w 155"/>
              <a:gd name="T13" fmla="*/ 409 h 470"/>
              <a:gd name="T14" fmla="*/ 77 w 155"/>
              <a:gd name="T15" fmla="*/ 427 h 470"/>
              <a:gd name="T16" fmla="*/ 103 w 155"/>
              <a:gd name="T17" fmla="*/ 409 h 470"/>
              <a:gd name="T18" fmla="*/ 111 w 155"/>
              <a:gd name="T19" fmla="*/ 392 h 470"/>
              <a:gd name="T20" fmla="*/ 111 w 155"/>
              <a:gd name="T21" fmla="*/ 25 h 470"/>
              <a:gd name="T22" fmla="*/ 129 w 155"/>
              <a:gd name="T23" fmla="*/ 0 h 470"/>
              <a:gd name="T24" fmla="*/ 129 w 155"/>
              <a:gd name="T25" fmla="*/ 0 h 470"/>
              <a:gd name="T26" fmla="*/ 154 w 155"/>
              <a:gd name="T27" fmla="*/ 25 h 470"/>
              <a:gd name="T28" fmla="*/ 154 w 155"/>
              <a:gd name="T29" fmla="*/ 392 h 470"/>
              <a:gd name="T30" fmla="*/ 145 w 155"/>
              <a:gd name="T31" fmla="*/ 435 h 470"/>
              <a:gd name="T32" fmla="*/ 77 w 155"/>
              <a:gd name="T33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470">
                <a:moveTo>
                  <a:pt x="77" y="469"/>
                </a:moveTo>
                <a:lnTo>
                  <a:pt x="77" y="469"/>
                </a:lnTo>
                <a:cubicBezTo>
                  <a:pt x="43" y="469"/>
                  <a:pt x="17" y="461"/>
                  <a:pt x="9" y="435"/>
                </a:cubicBezTo>
                <a:cubicBezTo>
                  <a:pt x="0" y="418"/>
                  <a:pt x="0" y="392"/>
                  <a:pt x="0" y="392"/>
                </a:cubicBezTo>
                <a:cubicBezTo>
                  <a:pt x="43" y="392"/>
                  <a:pt x="43" y="392"/>
                  <a:pt x="43" y="392"/>
                </a:cubicBezTo>
                <a:lnTo>
                  <a:pt x="43" y="392"/>
                </a:lnTo>
                <a:cubicBezTo>
                  <a:pt x="43" y="392"/>
                  <a:pt x="43" y="401"/>
                  <a:pt x="43" y="409"/>
                </a:cubicBezTo>
                <a:cubicBezTo>
                  <a:pt x="52" y="418"/>
                  <a:pt x="52" y="427"/>
                  <a:pt x="77" y="427"/>
                </a:cubicBezTo>
                <a:cubicBezTo>
                  <a:pt x="94" y="427"/>
                  <a:pt x="103" y="418"/>
                  <a:pt x="103" y="409"/>
                </a:cubicBezTo>
                <a:cubicBezTo>
                  <a:pt x="111" y="401"/>
                  <a:pt x="111" y="392"/>
                  <a:pt x="111" y="392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8"/>
                  <a:pt x="120" y="0"/>
                  <a:pt x="129" y="0"/>
                </a:cubicBezTo>
                <a:lnTo>
                  <a:pt x="129" y="0"/>
                </a:lnTo>
                <a:cubicBezTo>
                  <a:pt x="145" y="0"/>
                  <a:pt x="154" y="8"/>
                  <a:pt x="154" y="25"/>
                </a:cubicBezTo>
                <a:cubicBezTo>
                  <a:pt x="154" y="392"/>
                  <a:pt x="154" y="392"/>
                  <a:pt x="154" y="392"/>
                </a:cubicBezTo>
                <a:cubicBezTo>
                  <a:pt x="154" y="392"/>
                  <a:pt x="154" y="418"/>
                  <a:pt x="145" y="435"/>
                </a:cubicBezTo>
                <a:cubicBezTo>
                  <a:pt x="129" y="461"/>
                  <a:pt x="103" y="469"/>
                  <a:pt x="77" y="4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5" name="Freeform 446">
            <a:extLst>
              <a:ext uri="{FF2B5EF4-FFF2-40B4-BE49-F238E27FC236}">
                <a16:creationId xmlns:a16="http://schemas.microsoft.com/office/drawing/2014/main" id="{2232AABF-3B53-8942-B8BF-70836970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039" y="5620374"/>
            <a:ext cx="960068" cy="236605"/>
          </a:xfrm>
          <a:custGeom>
            <a:avLst/>
            <a:gdLst>
              <a:gd name="T0" fmla="*/ 743 w 932"/>
              <a:gd name="T1" fmla="*/ 230 h 231"/>
              <a:gd name="T2" fmla="*/ 743 w 932"/>
              <a:gd name="T3" fmla="*/ 230 h 231"/>
              <a:gd name="T4" fmla="*/ 735 w 932"/>
              <a:gd name="T5" fmla="*/ 230 h 231"/>
              <a:gd name="T6" fmla="*/ 462 w 932"/>
              <a:gd name="T7" fmla="*/ 196 h 231"/>
              <a:gd name="T8" fmla="*/ 462 w 932"/>
              <a:gd name="T9" fmla="*/ 196 h 231"/>
              <a:gd name="T10" fmla="*/ 188 w 932"/>
              <a:gd name="T11" fmla="*/ 230 h 231"/>
              <a:gd name="T12" fmla="*/ 146 w 932"/>
              <a:gd name="T13" fmla="*/ 213 h 231"/>
              <a:gd name="T14" fmla="*/ 129 w 932"/>
              <a:gd name="T15" fmla="*/ 196 h 231"/>
              <a:gd name="T16" fmla="*/ 120 w 932"/>
              <a:gd name="T17" fmla="*/ 196 h 231"/>
              <a:gd name="T18" fmla="*/ 18 w 932"/>
              <a:gd name="T19" fmla="*/ 196 h 231"/>
              <a:gd name="T20" fmla="*/ 0 w 932"/>
              <a:gd name="T21" fmla="*/ 179 h 231"/>
              <a:gd name="T22" fmla="*/ 9 w 932"/>
              <a:gd name="T23" fmla="*/ 153 h 231"/>
              <a:gd name="T24" fmla="*/ 154 w 932"/>
              <a:gd name="T25" fmla="*/ 76 h 231"/>
              <a:gd name="T26" fmla="*/ 462 w 932"/>
              <a:gd name="T27" fmla="*/ 0 h 231"/>
              <a:gd name="T28" fmla="*/ 777 w 932"/>
              <a:gd name="T29" fmla="*/ 76 h 231"/>
              <a:gd name="T30" fmla="*/ 914 w 932"/>
              <a:gd name="T31" fmla="*/ 153 h 231"/>
              <a:gd name="T32" fmla="*/ 922 w 932"/>
              <a:gd name="T33" fmla="*/ 179 h 231"/>
              <a:gd name="T34" fmla="*/ 905 w 932"/>
              <a:gd name="T35" fmla="*/ 196 h 231"/>
              <a:gd name="T36" fmla="*/ 803 w 932"/>
              <a:gd name="T37" fmla="*/ 196 h 231"/>
              <a:gd name="T38" fmla="*/ 803 w 932"/>
              <a:gd name="T39" fmla="*/ 196 h 231"/>
              <a:gd name="T40" fmla="*/ 777 w 932"/>
              <a:gd name="T41" fmla="*/ 213 h 231"/>
              <a:gd name="T42" fmla="*/ 743 w 932"/>
              <a:gd name="T43" fmla="*/ 230 h 231"/>
              <a:gd name="T44" fmla="*/ 462 w 932"/>
              <a:gd name="T45" fmla="*/ 153 h 231"/>
              <a:gd name="T46" fmla="*/ 462 w 932"/>
              <a:gd name="T47" fmla="*/ 153 h 231"/>
              <a:gd name="T48" fmla="*/ 743 w 932"/>
              <a:gd name="T49" fmla="*/ 187 h 231"/>
              <a:gd name="T50" fmla="*/ 752 w 932"/>
              <a:gd name="T51" fmla="*/ 187 h 231"/>
              <a:gd name="T52" fmla="*/ 769 w 932"/>
              <a:gd name="T53" fmla="*/ 162 h 231"/>
              <a:gd name="T54" fmla="*/ 803 w 932"/>
              <a:gd name="T55" fmla="*/ 153 h 231"/>
              <a:gd name="T56" fmla="*/ 828 w 932"/>
              <a:gd name="T57" fmla="*/ 153 h 231"/>
              <a:gd name="T58" fmla="*/ 760 w 932"/>
              <a:gd name="T59" fmla="*/ 119 h 231"/>
              <a:gd name="T60" fmla="*/ 462 w 932"/>
              <a:gd name="T61" fmla="*/ 42 h 231"/>
              <a:gd name="T62" fmla="*/ 103 w 932"/>
              <a:gd name="T63" fmla="*/ 153 h 231"/>
              <a:gd name="T64" fmla="*/ 120 w 932"/>
              <a:gd name="T65" fmla="*/ 153 h 231"/>
              <a:gd name="T66" fmla="*/ 154 w 932"/>
              <a:gd name="T67" fmla="*/ 162 h 231"/>
              <a:gd name="T68" fmla="*/ 180 w 932"/>
              <a:gd name="T69" fmla="*/ 187 h 231"/>
              <a:gd name="T70" fmla="*/ 180 w 932"/>
              <a:gd name="T71" fmla="*/ 187 h 231"/>
              <a:gd name="T72" fmla="*/ 462 w 932"/>
              <a:gd name="T73" fmla="*/ 153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2" h="231">
                <a:moveTo>
                  <a:pt x="743" y="230"/>
                </a:moveTo>
                <a:lnTo>
                  <a:pt x="743" y="230"/>
                </a:lnTo>
                <a:lnTo>
                  <a:pt x="735" y="230"/>
                </a:lnTo>
                <a:cubicBezTo>
                  <a:pt x="692" y="221"/>
                  <a:pt x="555" y="196"/>
                  <a:pt x="462" y="196"/>
                </a:cubicBezTo>
                <a:lnTo>
                  <a:pt x="462" y="196"/>
                </a:lnTo>
                <a:cubicBezTo>
                  <a:pt x="368" y="196"/>
                  <a:pt x="231" y="221"/>
                  <a:pt x="188" y="230"/>
                </a:cubicBezTo>
                <a:cubicBezTo>
                  <a:pt x="171" y="230"/>
                  <a:pt x="154" y="230"/>
                  <a:pt x="146" y="213"/>
                </a:cubicBezTo>
                <a:cubicBezTo>
                  <a:pt x="129" y="196"/>
                  <a:pt x="129" y="196"/>
                  <a:pt x="129" y="196"/>
                </a:cubicBezTo>
                <a:cubicBezTo>
                  <a:pt x="120" y="196"/>
                  <a:pt x="120" y="196"/>
                  <a:pt x="120" y="196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9" y="196"/>
                  <a:pt x="0" y="187"/>
                  <a:pt x="0" y="179"/>
                </a:cubicBezTo>
                <a:cubicBezTo>
                  <a:pt x="0" y="170"/>
                  <a:pt x="0" y="162"/>
                  <a:pt x="9" y="153"/>
                </a:cubicBezTo>
                <a:cubicBezTo>
                  <a:pt x="9" y="153"/>
                  <a:pt x="69" y="111"/>
                  <a:pt x="154" y="76"/>
                </a:cubicBezTo>
                <a:cubicBezTo>
                  <a:pt x="231" y="42"/>
                  <a:pt x="342" y="0"/>
                  <a:pt x="462" y="0"/>
                </a:cubicBezTo>
                <a:cubicBezTo>
                  <a:pt x="581" y="0"/>
                  <a:pt x="701" y="42"/>
                  <a:pt x="777" y="76"/>
                </a:cubicBezTo>
                <a:cubicBezTo>
                  <a:pt x="863" y="111"/>
                  <a:pt x="914" y="153"/>
                  <a:pt x="914" y="153"/>
                </a:cubicBezTo>
                <a:cubicBezTo>
                  <a:pt x="922" y="162"/>
                  <a:pt x="931" y="170"/>
                  <a:pt x="922" y="179"/>
                </a:cubicBezTo>
                <a:cubicBezTo>
                  <a:pt x="922" y="187"/>
                  <a:pt x="914" y="196"/>
                  <a:pt x="905" y="196"/>
                </a:cubicBezTo>
                <a:cubicBezTo>
                  <a:pt x="803" y="196"/>
                  <a:pt x="803" y="196"/>
                  <a:pt x="803" y="196"/>
                </a:cubicBezTo>
                <a:lnTo>
                  <a:pt x="803" y="196"/>
                </a:lnTo>
                <a:cubicBezTo>
                  <a:pt x="777" y="213"/>
                  <a:pt x="777" y="213"/>
                  <a:pt x="777" y="213"/>
                </a:cubicBezTo>
                <a:cubicBezTo>
                  <a:pt x="769" y="221"/>
                  <a:pt x="760" y="230"/>
                  <a:pt x="743" y="230"/>
                </a:cubicBezTo>
                <a:close/>
                <a:moveTo>
                  <a:pt x="462" y="153"/>
                </a:moveTo>
                <a:lnTo>
                  <a:pt x="462" y="153"/>
                </a:lnTo>
                <a:cubicBezTo>
                  <a:pt x="555" y="153"/>
                  <a:pt x="692" y="179"/>
                  <a:pt x="743" y="187"/>
                </a:cubicBezTo>
                <a:lnTo>
                  <a:pt x="752" y="187"/>
                </a:lnTo>
                <a:cubicBezTo>
                  <a:pt x="769" y="162"/>
                  <a:pt x="769" y="162"/>
                  <a:pt x="769" y="162"/>
                </a:cubicBezTo>
                <a:cubicBezTo>
                  <a:pt x="777" y="153"/>
                  <a:pt x="794" y="153"/>
                  <a:pt x="803" y="153"/>
                </a:cubicBezTo>
                <a:cubicBezTo>
                  <a:pt x="828" y="153"/>
                  <a:pt x="828" y="153"/>
                  <a:pt x="828" y="153"/>
                </a:cubicBezTo>
                <a:cubicBezTo>
                  <a:pt x="811" y="136"/>
                  <a:pt x="786" y="127"/>
                  <a:pt x="760" y="119"/>
                </a:cubicBezTo>
                <a:cubicBezTo>
                  <a:pt x="683" y="85"/>
                  <a:pt x="572" y="42"/>
                  <a:pt x="462" y="42"/>
                </a:cubicBezTo>
                <a:cubicBezTo>
                  <a:pt x="325" y="42"/>
                  <a:pt x="180" y="111"/>
                  <a:pt x="103" y="153"/>
                </a:cubicBezTo>
                <a:cubicBezTo>
                  <a:pt x="120" y="153"/>
                  <a:pt x="120" y="153"/>
                  <a:pt x="120" y="153"/>
                </a:cubicBezTo>
                <a:cubicBezTo>
                  <a:pt x="137" y="153"/>
                  <a:pt x="146" y="153"/>
                  <a:pt x="154" y="162"/>
                </a:cubicBezTo>
                <a:cubicBezTo>
                  <a:pt x="180" y="187"/>
                  <a:pt x="180" y="187"/>
                  <a:pt x="180" y="187"/>
                </a:cubicBezTo>
                <a:lnTo>
                  <a:pt x="180" y="187"/>
                </a:lnTo>
                <a:cubicBezTo>
                  <a:pt x="239" y="179"/>
                  <a:pt x="368" y="153"/>
                  <a:pt x="462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6" name="Freeform 447">
            <a:extLst>
              <a:ext uri="{FF2B5EF4-FFF2-40B4-BE49-F238E27FC236}">
                <a16:creationId xmlns:a16="http://schemas.microsoft.com/office/drawing/2014/main" id="{DDE49173-5862-9D4C-ABF0-01125E82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597" y="5583973"/>
            <a:ext cx="45501" cy="81902"/>
          </a:xfrm>
          <a:custGeom>
            <a:avLst/>
            <a:gdLst>
              <a:gd name="T0" fmla="*/ 18 w 44"/>
              <a:gd name="T1" fmla="*/ 77 h 78"/>
              <a:gd name="T2" fmla="*/ 18 w 44"/>
              <a:gd name="T3" fmla="*/ 77 h 78"/>
              <a:gd name="T4" fmla="*/ 18 w 44"/>
              <a:gd name="T5" fmla="*/ 77 h 78"/>
              <a:gd name="T6" fmla="*/ 0 w 44"/>
              <a:gd name="T7" fmla="*/ 52 h 78"/>
              <a:gd name="T8" fmla="*/ 0 w 44"/>
              <a:gd name="T9" fmla="*/ 26 h 78"/>
              <a:gd name="T10" fmla="*/ 18 w 44"/>
              <a:gd name="T11" fmla="*/ 0 h 78"/>
              <a:gd name="T12" fmla="*/ 18 w 44"/>
              <a:gd name="T13" fmla="*/ 0 h 78"/>
              <a:gd name="T14" fmla="*/ 43 w 44"/>
              <a:gd name="T15" fmla="*/ 26 h 78"/>
              <a:gd name="T16" fmla="*/ 43 w 44"/>
              <a:gd name="T17" fmla="*/ 52 h 78"/>
              <a:gd name="T18" fmla="*/ 18 w 44"/>
              <a:gd name="T1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78">
                <a:moveTo>
                  <a:pt x="18" y="77"/>
                </a:moveTo>
                <a:lnTo>
                  <a:pt x="18" y="77"/>
                </a:lnTo>
                <a:lnTo>
                  <a:pt x="18" y="77"/>
                </a:lnTo>
                <a:cubicBezTo>
                  <a:pt x="9" y="77"/>
                  <a:pt x="0" y="69"/>
                  <a:pt x="0" y="5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18" y="0"/>
                </a:cubicBezTo>
                <a:lnTo>
                  <a:pt x="18" y="0"/>
                </a:lnTo>
                <a:cubicBezTo>
                  <a:pt x="34" y="0"/>
                  <a:pt x="43" y="17"/>
                  <a:pt x="43" y="26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69"/>
                  <a:pt x="34" y="77"/>
                  <a:pt x="18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7" name="Freeform 448">
            <a:extLst>
              <a:ext uri="{FF2B5EF4-FFF2-40B4-BE49-F238E27FC236}">
                <a16:creationId xmlns:a16="http://schemas.microsoft.com/office/drawing/2014/main" id="{107B261C-6D8E-E04C-98BF-B389485D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14" y="2412559"/>
            <a:ext cx="327607" cy="828117"/>
          </a:xfrm>
          <a:custGeom>
            <a:avLst/>
            <a:gdLst>
              <a:gd name="T0" fmla="*/ 256 w 317"/>
              <a:gd name="T1" fmla="*/ 802 h 803"/>
              <a:gd name="T2" fmla="*/ 256 w 317"/>
              <a:gd name="T3" fmla="*/ 802 h 803"/>
              <a:gd name="T4" fmla="*/ 51 w 317"/>
              <a:gd name="T5" fmla="*/ 802 h 803"/>
              <a:gd name="T6" fmla="*/ 34 w 317"/>
              <a:gd name="T7" fmla="*/ 776 h 803"/>
              <a:gd name="T8" fmla="*/ 17 w 317"/>
              <a:gd name="T9" fmla="*/ 546 h 803"/>
              <a:gd name="T10" fmla="*/ 120 w 317"/>
              <a:gd name="T11" fmla="*/ 51 h 803"/>
              <a:gd name="T12" fmla="*/ 137 w 317"/>
              <a:gd name="T13" fmla="*/ 17 h 803"/>
              <a:gd name="T14" fmla="*/ 154 w 317"/>
              <a:gd name="T15" fmla="*/ 0 h 803"/>
              <a:gd name="T16" fmla="*/ 154 w 317"/>
              <a:gd name="T17" fmla="*/ 0 h 803"/>
              <a:gd name="T18" fmla="*/ 171 w 317"/>
              <a:gd name="T19" fmla="*/ 17 h 803"/>
              <a:gd name="T20" fmla="*/ 180 w 317"/>
              <a:gd name="T21" fmla="*/ 25 h 803"/>
              <a:gd name="T22" fmla="*/ 299 w 317"/>
              <a:gd name="T23" fmla="*/ 571 h 803"/>
              <a:gd name="T24" fmla="*/ 273 w 317"/>
              <a:gd name="T25" fmla="*/ 571 h 803"/>
              <a:gd name="T26" fmla="*/ 299 w 317"/>
              <a:gd name="T27" fmla="*/ 571 h 803"/>
              <a:gd name="T28" fmla="*/ 282 w 317"/>
              <a:gd name="T29" fmla="*/ 776 h 803"/>
              <a:gd name="T30" fmla="*/ 256 w 317"/>
              <a:gd name="T31" fmla="*/ 802 h 803"/>
              <a:gd name="T32" fmla="*/ 77 w 317"/>
              <a:gd name="T33" fmla="*/ 759 h 803"/>
              <a:gd name="T34" fmla="*/ 77 w 317"/>
              <a:gd name="T35" fmla="*/ 759 h 803"/>
              <a:gd name="T36" fmla="*/ 239 w 317"/>
              <a:gd name="T37" fmla="*/ 759 h 803"/>
              <a:gd name="T38" fmla="*/ 256 w 317"/>
              <a:gd name="T39" fmla="*/ 563 h 803"/>
              <a:gd name="T40" fmla="*/ 154 w 317"/>
              <a:gd name="T41" fmla="*/ 68 h 803"/>
              <a:gd name="T42" fmla="*/ 60 w 317"/>
              <a:gd name="T43" fmla="*/ 537 h 803"/>
              <a:gd name="T44" fmla="*/ 77 w 317"/>
              <a:gd name="T45" fmla="*/ 759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803">
                <a:moveTo>
                  <a:pt x="256" y="802"/>
                </a:moveTo>
                <a:lnTo>
                  <a:pt x="256" y="802"/>
                </a:lnTo>
                <a:cubicBezTo>
                  <a:pt x="51" y="802"/>
                  <a:pt x="51" y="802"/>
                  <a:pt x="51" y="802"/>
                </a:cubicBezTo>
                <a:cubicBezTo>
                  <a:pt x="43" y="802"/>
                  <a:pt x="34" y="793"/>
                  <a:pt x="34" y="776"/>
                </a:cubicBezTo>
                <a:cubicBezTo>
                  <a:pt x="17" y="546"/>
                  <a:pt x="17" y="546"/>
                  <a:pt x="17" y="546"/>
                </a:cubicBezTo>
                <a:cubicBezTo>
                  <a:pt x="0" y="375"/>
                  <a:pt x="34" y="213"/>
                  <a:pt x="120" y="51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7" y="8"/>
                  <a:pt x="145" y="0"/>
                  <a:pt x="154" y="0"/>
                </a:cubicBezTo>
                <a:lnTo>
                  <a:pt x="154" y="0"/>
                </a:lnTo>
                <a:cubicBezTo>
                  <a:pt x="162" y="0"/>
                  <a:pt x="171" y="8"/>
                  <a:pt x="171" y="17"/>
                </a:cubicBezTo>
                <a:cubicBezTo>
                  <a:pt x="180" y="25"/>
                  <a:pt x="180" y="25"/>
                  <a:pt x="180" y="25"/>
                </a:cubicBezTo>
                <a:cubicBezTo>
                  <a:pt x="273" y="196"/>
                  <a:pt x="316" y="384"/>
                  <a:pt x="299" y="571"/>
                </a:cubicBezTo>
                <a:cubicBezTo>
                  <a:pt x="273" y="571"/>
                  <a:pt x="273" y="571"/>
                  <a:pt x="273" y="571"/>
                </a:cubicBezTo>
                <a:cubicBezTo>
                  <a:pt x="299" y="571"/>
                  <a:pt x="299" y="571"/>
                  <a:pt x="299" y="571"/>
                </a:cubicBezTo>
                <a:cubicBezTo>
                  <a:pt x="282" y="776"/>
                  <a:pt x="282" y="776"/>
                  <a:pt x="282" y="776"/>
                </a:cubicBezTo>
                <a:cubicBezTo>
                  <a:pt x="273" y="793"/>
                  <a:pt x="265" y="802"/>
                  <a:pt x="256" y="802"/>
                </a:cubicBezTo>
                <a:close/>
                <a:moveTo>
                  <a:pt x="77" y="759"/>
                </a:moveTo>
                <a:lnTo>
                  <a:pt x="77" y="759"/>
                </a:lnTo>
                <a:cubicBezTo>
                  <a:pt x="239" y="759"/>
                  <a:pt x="239" y="759"/>
                  <a:pt x="239" y="759"/>
                </a:cubicBezTo>
                <a:cubicBezTo>
                  <a:pt x="256" y="563"/>
                  <a:pt x="256" y="563"/>
                  <a:pt x="256" y="563"/>
                </a:cubicBezTo>
                <a:cubicBezTo>
                  <a:pt x="273" y="392"/>
                  <a:pt x="239" y="230"/>
                  <a:pt x="154" y="68"/>
                </a:cubicBezTo>
                <a:cubicBezTo>
                  <a:pt x="77" y="230"/>
                  <a:pt x="43" y="384"/>
                  <a:pt x="60" y="537"/>
                </a:cubicBezTo>
                <a:lnTo>
                  <a:pt x="77" y="7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8" name="Freeform 449">
            <a:extLst>
              <a:ext uri="{FF2B5EF4-FFF2-40B4-BE49-F238E27FC236}">
                <a16:creationId xmlns:a16="http://schemas.microsoft.com/office/drawing/2014/main" id="{9A5C07F2-8CAD-0042-9325-D84B2DE51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219" y="3013171"/>
            <a:ext cx="168355" cy="364008"/>
          </a:xfrm>
          <a:custGeom>
            <a:avLst/>
            <a:gdLst>
              <a:gd name="T0" fmla="*/ 136 w 163"/>
              <a:gd name="T1" fmla="*/ 350 h 351"/>
              <a:gd name="T2" fmla="*/ 136 w 163"/>
              <a:gd name="T3" fmla="*/ 350 h 351"/>
              <a:gd name="T4" fmla="*/ 128 w 163"/>
              <a:gd name="T5" fmla="*/ 342 h 351"/>
              <a:gd name="T6" fmla="*/ 8 w 163"/>
              <a:gd name="T7" fmla="*/ 196 h 351"/>
              <a:gd name="T8" fmla="*/ 17 w 163"/>
              <a:gd name="T9" fmla="*/ 171 h 351"/>
              <a:gd name="T10" fmla="*/ 42 w 163"/>
              <a:gd name="T11" fmla="*/ 171 h 351"/>
              <a:gd name="T12" fmla="*/ 119 w 163"/>
              <a:gd name="T13" fmla="*/ 264 h 351"/>
              <a:gd name="T14" fmla="*/ 119 w 163"/>
              <a:gd name="T15" fmla="*/ 230 h 351"/>
              <a:gd name="T16" fmla="*/ 25 w 163"/>
              <a:gd name="T17" fmla="*/ 34 h 351"/>
              <a:gd name="T18" fmla="*/ 34 w 163"/>
              <a:gd name="T19" fmla="*/ 9 h 351"/>
              <a:gd name="T20" fmla="*/ 59 w 163"/>
              <a:gd name="T21" fmla="*/ 17 h 351"/>
              <a:gd name="T22" fmla="*/ 162 w 163"/>
              <a:gd name="T23" fmla="*/ 213 h 351"/>
              <a:gd name="T24" fmla="*/ 162 w 163"/>
              <a:gd name="T25" fmla="*/ 222 h 351"/>
              <a:gd name="T26" fmla="*/ 162 w 163"/>
              <a:gd name="T27" fmla="*/ 324 h 351"/>
              <a:gd name="T28" fmla="*/ 145 w 163"/>
              <a:gd name="T29" fmla="*/ 350 h 351"/>
              <a:gd name="T30" fmla="*/ 136 w 163"/>
              <a:gd name="T31" fmla="*/ 35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351">
                <a:moveTo>
                  <a:pt x="136" y="350"/>
                </a:moveTo>
                <a:lnTo>
                  <a:pt x="136" y="350"/>
                </a:lnTo>
                <a:cubicBezTo>
                  <a:pt x="136" y="350"/>
                  <a:pt x="128" y="350"/>
                  <a:pt x="128" y="342"/>
                </a:cubicBezTo>
                <a:cubicBezTo>
                  <a:pt x="8" y="196"/>
                  <a:pt x="8" y="196"/>
                  <a:pt x="8" y="196"/>
                </a:cubicBezTo>
                <a:cubicBezTo>
                  <a:pt x="0" y="188"/>
                  <a:pt x="8" y="179"/>
                  <a:pt x="17" y="171"/>
                </a:cubicBezTo>
                <a:cubicBezTo>
                  <a:pt x="25" y="162"/>
                  <a:pt x="34" y="162"/>
                  <a:pt x="42" y="171"/>
                </a:cubicBezTo>
                <a:cubicBezTo>
                  <a:pt x="119" y="264"/>
                  <a:pt x="119" y="264"/>
                  <a:pt x="119" y="264"/>
                </a:cubicBezTo>
                <a:cubicBezTo>
                  <a:pt x="119" y="230"/>
                  <a:pt x="119" y="230"/>
                  <a:pt x="119" y="230"/>
                </a:cubicBezTo>
                <a:cubicBezTo>
                  <a:pt x="25" y="34"/>
                  <a:pt x="25" y="34"/>
                  <a:pt x="25" y="34"/>
                </a:cubicBezTo>
                <a:cubicBezTo>
                  <a:pt x="17" y="25"/>
                  <a:pt x="25" y="17"/>
                  <a:pt x="34" y="9"/>
                </a:cubicBezTo>
                <a:cubicBezTo>
                  <a:pt x="42" y="0"/>
                  <a:pt x="59" y="9"/>
                  <a:pt x="59" y="17"/>
                </a:cubicBezTo>
                <a:cubicBezTo>
                  <a:pt x="162" y="213"/>
                  <a:pt x="162" y="213"/>
                  <a:pt x="162" y="213"/>
                </a:cubicBezTo>
                <a:lnTo>
                  <a:pt x="162" y="222"/>
                </a:lnTo>
                <a:cubicBezTo>
                  <a:pt x="162" y="324"/>
                  <a:pt x="162" y="324"/>
                  <a:pt x="162" y="324"/>
                </a:cubicBezTo>
                <a:cubicBezTo>
                  <a:pt x="162" y="342"/>
                  <a:pt x="153" y="350"/>
                  <a:pt x="145" y="350"/>
                </a:cubicBezTo>
                <a:cubicBezTo>
                  <a:pt x="145" y="350"/>
                  <a:pt x="145" y="350"/>
                  <a:pt x="136" y="3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09" name="Freeform 450">
            <a:extLst>
              <a:ext uri="{FF2B5EF4-FFF2-40B4-BE49-F238E27FC236}">
                <a16:creationId xmlns:a16="http://schemas.microsoft.com/office/drawing/2014/main" id="{6C4C1D56-86FA-BB43-94F5-D3DFF52F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713" y="3022271"/>
            <a:ext cx="159255" cy="354907"/>
          </a:xfrm>
          <a:custGeom>
            <a:avLst/>
            <a:gdLst>
              <a:gd name="T0" fmla="*/ 26 w 155"/>
              <a:gd name="T1" fmla="*/ 341 h 342"/>
              <a:gd name="T2" fmla="*/ 26 w 155"/>
              <a:gd name="T3" fmla="*/ 341 h 342"/>
              <a:gd name="T4" fmla="*/ 18 w 155"/>
              <a:gd name="T5" fmla="*/ 341 h 342"/>
              <a:gd name="T6" fmla="*/ 0 w 155"/>
              <a:gd name="T7" fmla="*/ 315 h 342"/>
              <a:gd name="T8" fmla="*/ 0 w 155"/>
              <a:gd name="T9" fmla="*/ 213 h 342"/>
              <a:gd name="T10" fmla="*/ 9 w 155"/>
              <a:gd name="T11" fmla="*/ 204 h 342"/>
              <a:gd name="T12" fmla="*/ 103 w 155"/>
              <a:gd name="T13" fmla="*/ 16 h 342"/>
              <a:gd name="T14" fmla="*/ 128 w 155"/>
              <a:gd name="T15" fmla="*/ 8 h 342"/>
              <a:gd name="T16" fmla="*/ 137 w 155"/>
              <a:gd name="T17" fmla="*/ 34 h 342"/>
              <a:gd name="T18" fmla="*/ 43 w 155"/>
              <a:gd name="T19" fmla="*/ 221 h 342"/>
              <a:gd name="T20" fmla="*/ 43 w 155"/>
              <a:gd name="T21" fmla="*/ 255 h 342"/>
              <a:gd name="T22" fmla="*/ 111 w 155"/>
              <a:gd name="T23" fmla="*/ 170 h 342"/>
              <a:gd name="T24" fmla="*/ 145 w 155"/>
              <a:gd name="T25" fmla="*/ 170 h 342"/>
              <a:gd name="T26" fmla="*/ 145 w 155"/>
              <a:gd name="T27" fmla="*/ 196 h 342"/>
              <a:gd name="T28" fmla="*/ 43 w 155"/>
              <a:gd name="T29" fmla="*/ 333 h 342"/>
              <a:gd name="T30" fmla="*/ 26 w 155"/>
              <a:gd name="T31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342">
                <a:moveTo>
                  <a:pt x="26" y="341"/>
                </a:moveTo>
                <a:lnTo>
                  <a:pt x="26" y="341"/>
                </a:lnTo>
                <a:lnTo>
                  <a:pt x="18" y="341"/>
                </a:lnTo>
                <a:cubicBezTo>
                  <a:pt x="9" y="341"/>
                  <a:pt x="0" y="333"/>
                  <a:pt x="0" y="315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13"/>
                  <a:pt x="0" y="204"/>
                  <a:pt x="9" y="204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3" y="8"/>
                  <a:pt x="120" y="0"/>
                  <a:pt x="128" y="8"/>
                </a:cubicBezTo>
                <a:cubicBezTo>
                  <a:pt x="137" y="16"/>
                  <a:pt x="145" y="25"/>
                  <a:pt x="137" y="34"/>
                </a:cubicBezTo>
                <a:cubicBezTo>
                  <a:pt x="43" y="221"/>
                  <a:pt x="43" y="221"/>
                  <a:pt x="43" y="221"/>
                </a:cubicBezTo>
                <a:cubicBezTo>
                  <a:pt x="43" y="255"/>
                  <a:pt x="43" y="255"/>
                  <a:pt x="43" y="255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20" y="162"/>
                  <a:pt x="137" y="162"/>
                  <a:pt x="145" y="170"/>
                </a:cubicBezTo>
                <a:cubicBezTo>
                  <a:pt x="154" y="179"/>
                  <a:pt x="154" y="187"/>
                  <a:pt x="145" y="196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35" y="341"/>
                  <a:pt x="35" y="341"/>
                  <a:pt x="26" y="3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0" name="Freeform 451">
            <a:extLst>
              <a:ext uri="{FF2B5EF4-FFF2-40B4-BE49-F238E27FC236}">
                <a16:creationId xmlns:a16="http://schemas.microsoft.com/office/drawing/2014/main" id="{1788740A-F583-F04B-A5E9-00C021DCB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68" y="3199724"/>
            <a:ext cx="150152" cy="91002"/>
          </a:xfrm>
          <a:custGeom>
            <a:avLst/>
            <a:gdLst>
              <a:gd name="T0" fmla="*/ 119 w 146"/>
              <a:gd name="T1" fmla="*/ 85 h 86"/>
              <a:gd name="T2" fmla="*/ 119 w 146"/>
              <a:gd name="T3" fmla="*/ 85 h 86"/>
              <a:gd name="T4" fmla="*/ 25 w 146"/>
              <a:gd name="T5" fmla="*/ 85 h 86"/>
              <a:gd name="T6" fmla="*/ 0 w 146"/>
              <a:gd name="T7" fmla="*/ 60 h 86"/>
              <a:gd name="T8" fmla="*/ 0 w 146"/>
              <a:gd name="T9" fmla="*/ 17 h 86"/>
              <a:gd name="T10" fmla="*/ 25 w 146"/>
              <a:gd name="T11" fmla="*/ 0 h 86"/>
              <a:gd name="T12" fmla="*/ 119 w 146"/>
              <a:gd name="T13" fmla="*/ 0 h 86"/>
              <a:gd name="T14" fmla="*/ 145 w 146"/>
              <a:gd name="T15" fmla="*/ 17 h 86"/>
              <a:gd name="T16" fmla="*/ 145 w 146"/>
              <a:gd name="T17" fmla="*/ 60 h 86"/>
              <a:gd name="T18" fmla="*/ 119 w 146"/>
              <a:gd name="T19" fmla="*/ 85 h 86"/>
              <a:gd name="T20" fmla="*/ 42 w 146"/>
              <a:gd name="T21" fmla="*/ 43 h 86"/>
              <a:gd name="T22" fmla="*/ 42 w 146"/>
              <a:gd name="T23" fmla="*/ 43 h 86"/>
              <a:gd name="T24" fmla="*/ 102 w 146"/>
              <a:gd name="T25" fmla="*/ 43 h 86"/>
              <a:gd name="T26" fmla="*/ 102 w 146"/>
              <a:gd name="T27" fmla="*/ 43 h 86"/>
              <a:gd name="T28" fmla="*/ 42 w 146"/>
              <a:gd name="T29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86">
                <a:moveTo>
                  <a:pt x="119" y="85"/>
                </a:moveTo>
                <a:lnTo>
                  <a:pt x="119" y="85"/>
                </a:lnTo>
                <a:cubicBezTo>
                  <a:pt x="25" y="85"/>
                  <a:pt x="25" y="85"/>
                  <a:pt x="25" y="85"/>
                </a:cubicBezTo>
                <a:cubicBezTo>
                  <a:pt x="8" y="85"/>
                  <a:pt x="0" y="69"/>
                  <a:pt x="0" y="6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8" y="0"/>
                  <a:pt x="145" y="9"/>
                  <a:pt x="145" y="17"/>
                </a:cubicBezTo>
                <a:cubicBezTo>
                  <a:pt x="145" y="60"/>
                  <a:pt x="145" y="60"/>
                  <a:pt x="145" y="60"/>
                </a:cubicBezTo>
                <a:cubicBezTo>
                  <a:pt x="145" y="69"/>
                  <a:pt x="128" y="85"/>
                  <a:pt x="119" y="85"/>
                </a:cubicBezTo>
                <a:close/>
                <a:moveTo>
                  <a:pt x="42" y="43"/>
                </a:moveTo>
                <a:lnTo>
                  <a:pt x="42" y="43"/>
                </a:lnTo>
                <a:cubicBezTo>
                  <a:pt x="102" y="43"/>
                  <a:pt x="102" y="43"/>
                  <a:pt x="102" y="43"/>
                </a:cubicBezTo>
                <a:lnTo>
                  <a:pt x="102" y="43"/>
                </a:lnTo>
                <a:cubicBezTo>
                  <a:pt x="42" y="43"/>
                  <a:pt x="42" y="43"/>
                  <a:pt x="42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1" name="Freeform 452">
            <a:extLst>
              <a:ext uri="{FF2B5EF4-FFF2-40B4-BE49-F238E27FC236}">
                <a16:creationId xmlns:a16="http://schemas.microsoft.com/office/drawing/2014/main" id="{D94BEBD6-2767-354F-9DB8-58F2A6F4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168" y="2662813"/>
            <a:ext cx="131951" cy="131954"/>
          </a:xfrm>
          <a:custGeom>
            <a:avLst/>
            <a:gdLst>
              <a:gd name="T0" fmla="*/ 60 w 129"/>
              <a:gd name="T1" fmla="*/ 127 h 128"/>
              <a:gd name="T2" fmla="*/ 60 w 129"/>
              <a:gd name="T3" fmla="*/ 127 h 128"/>
              <a:gd name="T4" fmla="*/ 0 w 129"/>
              <a:gd name="T5" fmla="*/ 59 h 128"/>
              <a:gd name="T6" fmla="*/ 60 w 129"/>
              <a:gd name="T7" fmla="*/ 0 h 128"/>
              <a:gd name="T8" fmla="*/ 128 w 129"/>
              <a:gd name="T9" fmla="*/ 59 h 128"/>
              <a:gd name="T10" fmla="*/ 60 w 129"/>
              <a:gd name="T11" fmla="*/ 127 h 128"/>
              <a:gd name="T12" fmla="*/ 60 w 129"/>
              <a:gd name="T13" fmla="*/ 42 h 128"/>
              <a:gd name="T14" fmla="*/ 60 w 129"/>
              <a:gd name="T15" fmla="*/ 42 h 128"/>
              <a:gd name="T16" fmla="*/ 43 w 129"/>
              <a:gd name="T17" fmla="*/ 59 h 128"/>
              <a:gd name="T18" fmla="*/ 60 w 129"/>
              <a:gd name="T19" fmla="*/ 85 h 128"/>
              <a:gd name="T20" fmla="*/ 86 w 129"/>
              <a:gd name="T21" fmla="*/ 59 h 128"/>
              <a:gd name="T22" fmla="*/ 60 w 129"/>
              <a:gd name="T23" fmla="*/ 4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8">
                <a:moveTo>
                  <a:pt x="60" y="127"/>
                </a:moveTo>
                <a:lnTo>
                  <a:pt x="60" y="127"/>
                </a:lnTo>
                <a:cubicBezTo>
                  <a:pt x="26" y="127"/>
                  <a:pt x="0" y="93"/>
                  <a:pt x="0" y="59"/>
                </a:cubicBezTo>
                <a:cubicBezTo>
                  <a:pt x="0" y="25"/>
                  <a:pt x="26" y="0"/>
                  <a:pt x="60" y="0"/>
                </a:cubicBezTo>
                <a:cubicBezTo>
                  <a:pt x="103" y="0"/>
                  <a:pt x="128" y="25"/>
                  <a:pt x="128" y="59"/>
                </a:cubicBezTo>
                <a:cubicBezTo>
                  <a:pt x="128" y="93"/>
                  <a:pt x="103" y="127"/>
                  <a:pt x="60" y="127"/>
                </a:cubicBezTo>
                <a:close/>
                <a:moveTo>
                  <a:pt x="60" y="42"/>
                </a:moveTo>
                <a:lnTo>
                  <a:pt x="60" y="42"/>
                </a:lnTo>
                <a:cubicBezTo>
                  <a:pt x="51" y="42"/>
                  <a:pt x="43" y="51"/>
                  <a:pt x="43" y="59"/>
                </a:cubicBezTo>
                <a:cubicBezTo>
                  <a:pt x="43" y="76"/>
                  <a:pt x="51" y="85"/>
                  <a:pt x="60" y="85"/>
                </a:cubicBezTo>
                <a:cubicBezTo>
                  <a:pt x="77" y="85"/>
                  <a:pt x="86" y="76"/>
                  <a:pt x="86" y="59"/>
                </a:cubicBezTo>
                <a:cubicBezTo>
                  <a:pt x="86" y="51"/>
                  <a:pt x="77" y="42"/>
                  <a:pt x="60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2" name="Freeform 453">
            <a:extLst>
              <a:ext uri="{FF2B5EF4-FFF2-40B4-BE49-F238E27FC236}">
                <a16:creationId xmlns:a16="http://schemas.microsoft.com/office/drawing/2014/main" id="{B8D1341B-B6E7-3346-839E-8716861A5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669" y="3031372"/>
            <a:ext cx="45501" cy="345807"/>
          </a:xfrm>
          <a:custGeom>
            <a:avLst/>
            <a:gdLst>
              <a:gd name="T0" fmla="*/ 17 w 44"/>
              <a:gd name="T1" fmla="*/ 333 h 334"/>
              <a:gd name="T2" fmla="*/ 17 w 44"/>
              <a:gd name="T3" fmla="*/ 333 h 334"/>
              <a:gd name="T4" fmla="*/ 0 w 44"/>
              <a:gd name="T5" fmla="*/ 307 h 334"/>
              <a:gd name="T6" fmla="*/ 0 w 44"/>
              <a:gd name="T7" fmla="*/ 17 h 334"/>
              <a:gd name="T8" fmla="*/ 17 w 44"/>
              <a:gd name="T9" fmla="*/ 0 h 334"/>
              <a:gd name="T10" fmla="*/ 43 w 44"/>
              <a:gd name="T11" fmla="*/ 17 h 334"/>
              <a:gd name="T12" fmla="*/ 43 w 44"/>
              <a:gd name="T13" fmla="*/ 307 h 334"/>
              <a:gd name="T14" fmla="*/ 17 w 44"/>
              <a:gd name="T1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34">
                <a:moveTo>
                  <a:pt x="17" y="333"/>
                </a:moveTo>
                <a:lnTo>
                  <a:pt x="17" y="333"/>
                </a:lnTo>
                <a:cubicBezTo>
                  <a:pt x="8" y="333"/>
                  <a:pt x="0" y="325"/>
                  <a:pt x="0" y="30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3" y="8"/>
                  <a:pt x="43" y="17"/>
                </a:cubicBezTo>
                <a:cubicBezTo>
                  <a:pt x="43" y="307"/>
                  <a:pt x="43" y="307"/>
                  <a:pt x="43" y="307"/>
                </a:cubicBezTo>
                <a:cubicBezTo>
                  <a:pt x="43" y="325"/>
                  <a:pt x="34" y="333"/>
                  <a:pt x="17" y="3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3" name="Freeform 454">
            <a:extLst>
              <a:ext uri="{FF2B5EF4-FFF2-40B4-BE49-F238E27FC236}">
                <a16:creationId xmlns:a16="http://schemas.microsoft.com/office/drawing/2014/main" id="{1B428FA8-CB8C-3443-B36C-04A829886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526" y="7831719"/>
            <a:ext cx="960068" cy="45501"/>
          </a:xfrm>
          <a:custGeom>
            <a:avLst/>
            <a:gdLst>
              <a:gd name="T0" fmla="*/ 905 w 932"/>
              <a:gd name="T1" fmla="*/ 43 h 44"/>
              <a:gd name="T2" fmla="*/ 905 w 932"/>
              <a:gd name="T3" fmla="*/ 43 h 44"/>
              <a:gd name="T4" fmla="*/ 17 w 932"/>
              <a:gd name="T5" fmla="*/ 43 h 44"/>
              <a:gd name="T6" fmla="*/ 0 w 932"/>
              <a:gd name="T7" fmla="*/ 26 h 44"/>
              <a:gd name="T8" fmla="*/ 17 w 932"/>
              <a:gd name="T9" fmla="*/ 0 h 44"/>
              <a:gd name="T10" fmla="*/ 905 w 932"/>
              <a:gd name="T11" fmla="*/ 0 h 44"/>
              <a:gd name="T12" fmla="*/ 931 w 932"/>
              <a:gd name="T13" fmla="*/ 26 h 44"/>
              <a:gd name="T14" fmla="*/ 905 w 93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2" h="44">
                <a:moveTo>
                  <a:pt x="905" y="43"/>
                </a:moveTo>
                <a:lnTo>
                  <a:pt x="905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17"/>
                  <a:pt x="9" y="0"/>
                  <a:pt x="17" y="0"/>
                </a:cubicBezTo>
                <a:cubicBezTo>
                  <a:pt x="905" y="0"/>
                  <a:pt x="905" y="0"/>
                  <a:pt x="905" y="0"/>
                </a:cubicBezTo>
                <a:cubicBezTo>
                  <a:pt x="922" y="0"/>
                  <a:pt x="931" y="17"/>
                  <a:pt x="931" y="26"/>
                </a:cubicBezTo>
                <a:cubicBezTo>
                  <a:pt x="931" y="34"/>
                  <a:pt x="922" y="43"/>
                  <a:pt x="905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4" name="Freeform 455">
            <a:extLst>
              <a:ext uri="{FF2B5EF4-FFF2-40B4-BE49-F238E27FC236}">
                <a16:creationId xmlns:a16="http://schemas.microsoft.com/office/drawing/2014/main" id="{1A0F4F9B-84F0-1D42-8AC6-EF73A1C4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626" y="8332229"/>
            <a:ext cx="950968" cy="45501"/>
          </a:xfrm>
          <a:custGeom>
            <a:avLst/>
            <a:gdLst>
              <a:gd name="T0" fmla="*/ 904 w 923"/>
              <a:gd name="T1" fmla="*/ 42 h 43"/>
              <a:gd name="T2" fmla="*/ 904 w 923"/>
              <a:gd name="T3" fmla="*/ 42 h 43"/>
              <a:gd name="T4" fmla="*/ 17 w 923"/>
              <a:gd name="T5" fmla="*/ 42 h 43"/>
              <a:gd name="T6" fmla="*/ 0 w 923"/>
              <a:gd name="T7" fmla="*/ 25 h 43"/>
              <a:gd name="T8" fmla="*/ 17 w 923"/>
              <a:gd name="T9" fmla="*/ 0 h 43"/>
              <a:gd name="T10" fmla="*/ 904 w 923"/>
              <a:gd name="T11" fmla="*/ 0 h 43"/>
              <a:gd name="T12" fmla="*/ 922 w 923"/>
              <a:gd name="T13" fmla="*/ 25 h 43"/>
              <a:gd name="T14" fmla="*/ 904 w 923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3" h="43">
                <a:moveTo>
                  <a:pt x="904" y="42"/>
                </a:moveTo>
                <a:lnTo>
                  <a:pt x="904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13" y="0"/>
                  <a:pt x="922" y="8"/>
                  <a:pt x="922" y="25"/>
                </a:cubicBezTo>
                <a:cubicBezTo>
                  <a:pt x="922" y="34"/>
                  <a:pt x="913" y="42"/>
                  <a:pt x="904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5" name="Freeform 456">
            <a:extLst>
              <a:ext uri="{FF2B5EF4-FFF2-40B4-BE49-F238E27FC236}">
                <a16:creationId xmlns:a16="http://schemas.microsoft.com/office/drawing/2014/main" id="{C3FCA4F5-881D-EA44-838A-A05CCF38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127" y="7831719"/>
            <a:ext cx="846317" cy="546011"/>
          </a:xfrm>
          <a:custGeom>
            <a:avLst/>
            <a:gdLst>
              <a:gd name="T0" fmla="*/ 803 w 821"/>
              <a:gd name="T1" fmla="*/ 529 h 530"/>
              <a:gd name="T2" fmla="*/ 803 w 821"/>
              <a:gd name="T3" fmla="*/ 529 h 530"/>
              <a:gd name="T4" fmla="*/ 26 w 821"/>
              <a:gd name="T5" fmla="*/ 529 h 530"/>
              <a:gd name="T6" fmla="*/ 0 w 821"/>
              <a:gd name="T7" fmla="*/ 512 h 530"/>
              <a:gd name="T8" fmla="*/ 0 w 821"/>
              <a:gd name="T9" fmla="*/ 26 h 530"/>
              <a:gd name="T10" fmla="*/ 26 w 821"/>
              <a:gd name="T11" fmla="*/ 0 h 530"/>
              <a:gd name="T12" fmla="*/ 803 w 821"/>
              <a:gd name="T13" fmla="*/ 0 h 530"/>
              <a:gd name="T14" fmla="*/ 820 w 821"/>
              <a:gd name="T15" fmla="*/ 26 h 530"/>
              <a:gd name="T16" fmla="*/ 820 w 821"/>
              <a:gd name="T17" fmla="*/ 512 h 530"/>
              <a:gd name="T18" fmla="*/ 803 w 821"/>
              <a:gd name="T19" fmla="*/ 529 h 530"/>
              <a:gd name="T20" fmla="*/ 43 w 821"/>
              <a:gd name="T21" fmla="*/ 487 h 530"/>
              <a:gd name="T22" fmla="*/ 43 w 821"/>
              <a:gd name="T23" fmla="*/ 487 h 530"/>
              <a:gd name="T24" fmla="*/ 777 w 821"/>
              <a:gd name="T25" fmla="*/ 487 h 530"/>
              <a:gd name="T26" fmla="*/ 777 w 821"/>
              <a:gd name="T27" fmla="*/ 43 h 530"/>
              <a:gd name="T28" fmla="*/ 43 w 821"/>
              <a:gd name="T29" fmla="*/ 43 h 530"/>
              <a:gd name="T30" fmla="*/ 43 w 821"/>
              <a:gd name="T31" fmla="*/ 487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1" h="530">
                <a:moveTo>
                  <a:pt x="803" y="529"/>
                </a:moveTo>
                <a:lnTo>
                  <a:pt x="803" y="529"/>
                </a:lnTo>
                <a:cubicBezTo>
                  <a:pt x="26" y="529"/>
                  <a:pt x="26" y="529"/>
                  <a:pt x="26" y="529"/>
                </a:cubicBezTo>
                <a:cubicBezTo>
                  <a:pt x="9" y="529"/>
                  <a:pt x="0" y="521"/>
                  <a:pt x="0" y="5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803" y="0"/>
                  <a:pt x="803" y="0"/>
                  <a:pt x="803" y="0"/>
                </a:cubicBezTo>
                <a:cubicBezTo>
                  <a:pt x="811" y="0"/>
                  <a:pt x="820" y="17"/>
                  <a:pt x="820" y="26"/>
                </a:cubicBezTo>
                <a:cubicBezTo>
                  <a:pt x="820" y="512"/>
                  <a:pt x="820" y="512"/>
                  <a:pt x="820" y="512"/>
                </a:cubicBezTo>
                <a:cubicBezTo>
                  <a:pt x="820" y="521"/>
                  <a:pt x="811" y="529"/>
                  <a:pt x="803" y="529"/>
                </a:cubicBezTo>
                <a:close/>
                <a:moveTo>
                  <a:pt x="43" y="487"/>
                </a:moveTo>
                <a:lnTo>
                  <a:pt x="43" y="487"/>
                </a:lnTo>
                <a:cubicBezTo>
                  <a:pt x="777" y="487"/>
                  <a:pt x="777" y="487"/>
                  <a:pt x="777" y="487"/>
                </a:cubicBezTo>
                <a:cubicBezTo>
                  <a:pt x="777" y="43"/>
                  <a:pt x="777" y="43"/>
                  <a:pt x="777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6" name="Freeform 457">
            <a:extLst>
              <a:ext uri="{FF2B5EF4-FFF2-40B4-BE49-F238E27FC236}">
                <a16:creationId xmlns:a16="http://schemas.microsoft.com/office/drawing/2014/main" id="{E8EB259B-228E-DB41-9D2A-39478C95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084" y="8332229"/>
            <a:ext cx="45501" cy="345807"/>
          </a:xfrm>
          <a:custGeom>
            <a:avLst/>
            <a:gdLst>
              <a:gd name="T0" fmla="*/ 26 w 44"/>
              <a:gd name="T1" fmla="*/ 332 h 333"/>
              <a:gd name="T2" fmla="*/ 26 w 44"/>
              <a:gd name="T3" fmla="*/ 332 h 333"/>
              <a:gd name="T4" fmla="*/ 0 w 44"/>
              <a:gd name="T5" fmla="*/ 307 h 333"/>
              <a:gd name="T6" fmla="*/ 0 w 44"/>
              <a:gd name="T7" fmla="*/ 25 h 333"/>
              <a:gd name="T8" fmla="*/ 26 w 44"/>
              <a:gd name="T9" fmla="*/ 0 h 333"/>
              <a:gd name="T10" fmla="*/ 43 w 44"/>
              <a:gd name="T11" fmla="*/ 25 h 333"/>
              <a:gd name="T12" fmla="*/ 43 w 44"/>
              <a:gd name="T13" fmla="*/ 307 h 333"/>
              <a:gd name="T14" fmla="*/ 26 w 44"/>
              <a:gd name="T1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33">
                <a:moveTo>
                  <a:pt x="26" y="332"/>
                </a:moveTo>
                <a:lnTo>
                  <a:pt x="26" y="332"/>
                </a:lnTo>
                <a:cubicBezTo>
                  <a:pt x="17" y="332"/>
                  <a:pt x="0" y="324"/>
                  <a:pt x="0" y="30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34" y="0"/>
                  <a:pt x="43" y="8"/>
                  <a:pt x="43" y="25"/>
                </a:cubicBezTo>
                <a:cubicBezTo>
                  <a:pt x="43" y="307"/>
                  <a:pt x="43" y="307"/>
                  <a:pt x="43" y="307"/>
                </a:cubicBezTo>
                <a:cubicBezTo>
                  <a:pt x="43" y="324"/>
                  <a:pt x="34" y="332"/>
                  <a:pt x="26" y="3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7" name="Freeform 458">
            <a:extLst>
              <a:ext uri="{FF2B5EF4-FFF2-40B4-BE49-F238E27FC236}">
                <a16:creationId xmlns:a16="http://schemas.microsoft.com/office/drawing/2014/main" id="{E7C95BBF-F71C-F640-A16A-B76AFEB8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031" y="8632536"/>
            <a:ext cx="505059" cy="159255"/>
          </a:xfrm>
          <a:custGeom>
            <a:avLst/>
            <a:gdLst>
              <a:gd name="T0" fmla="*/ 26 w 488"/>
              <a:gd name="T1" fmla="*/ 153 h 154"/>
              <a:gd name="T2" fmla="*/ 26 w 488"/>
              <a:gd name="T3" fmla="*/ 153 h 154"/>
              <a:gd name="T4" fmla="*/ 0 w 488"/>
              <a:gd name="T5" fmla="*/ 145 h 154"/>
              <a:gd name="T6" fmla="*/ 9 w 488"/>
              <a:gd name="T7" fmla="*/ 111 h 154"/>
              <a:gd name="T8" fmla="*/ 239 w 488"/>
              <a:gd name="T9" fmla="*/ 0 h 154"/>
              <a:gd name="T10" fmla="*/ 256 w 488"/>
              <a:gd name="T11" fmla="*/ 0 h 154"/>
              <a:gd name="T12" fmla="*/ 478 w 488"/>
              <a:gd name="T13" fmla="*/ 111 h 154"/>
              <a:gd name="T14" fmla="*/ 487 w 488"/>
              <a:gd name="T15" fmla="*/ 145 h 154"/>
              <a:gd name="T16" fmla="*/ 452 w 488"/>
              <a:gd name="T17" fmla="*/ 153 h 154"/>
              <a:gd name="T18" fmla="*/ 248 w 488"/>
              <a:gd name="T19" fmla="*/ 42 h 154"/>
              <a:gd name="T20" fmla="*/ 34 w 488"/>
              <a:gd name="T21" fmla="*/ 153 h 154"/>
              <a:gd name="T22" fmla="*/ 26 w 488"/>
              <a:gd name="T2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8" h="154">
                <a:moveTo>
                  <a:pt x="26" y="153"/>
                </a:moveTo>
                <a:lnTo>
                  <a:pt x="26" y="153"/>
                </a:lnTo>
                <a:cubicBezTo>
                  <a:pt x="17" y="153"/>
                  <a:pt x="9" y="153"/>
                  <a:pt x="0" y="145"/>
                </a:cubicBezTo>
                <a:cubicBezTo>
                  <a:pt x="0" y="128"/>
                  <a:pt x="0" y="119"/>
                  <a:pt x="9" y="111"/>
                </a:cubicBezTo>
                <a:cubicBezTo>
                  <a:pt x="239" y="0"/>
                  <a:pt x="239" y="0"/>
                  <a:pt x="239" y="0"/>
                </a:cubicBezTo>
                <a:cubicBezTo>
                  <a:pt x="248" y="0"/>
                  <a:pt x="248" y="0"/>
                  <a:pt x="256" y="0"/>
                </a:cubicBezTo>
                <a:cubicBezTo>
                  <a:pt x="478" y="111"/>
                  <a:pt x="478" y="111"/>
                  <a:pt x="478" y="111"/>
                </a:cubicBezTo>
                <a:cubicBezTo>
                  <a:pt x="487" y="119"/>
                  <a:pt x="487" y="128"/>
                  <a:pt x="487" y="145"/>
                </a:cubicBezTo>
                <a:cubicBezTo>
                  <a:pt x="478" y="153"/>
                  <a:pt x="470" y="153"/>
                  <a:pt x="452" y="153"/>
                </a:cubicBezTo>
                <a:cubicBezTo>
                  <a:pt x="248" y="42"/>
                  <a:pt x="248" y="42"/>
                  <a:pt x="248" y="42"/>
                </a:cubicBezTo>
                <a:cubicBezTo>
                  <a:pt x="34" y="153"/>
                  <a:pt x="34" y="153"/>
                  <a:pt x="34" y="153"/>
                </a:cubicBezTo>
                <a:cubicBezTo>
                  <a:pt x="26" y="153"/>
                  <a:pt x="26" y="153"/>
                  <a:pt x="26" y="1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8" name="Freeform 459">
            <a:extLst>
              <a:ext uri="{FF2B5EF4-FFF2-40B4-BE49-F238E27FC236}">
                <a16:creationId xmlns:a16="http://schemas.microsoft.com/office/drawing/2014/main" id="{C172421A-FED7-6F4E-BD3F-922433DD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084" y="8682588"/>
            <a:ext cx="45501" cy="104651"/>
          </a:xfrm>
          <a:custGeom>
            <a:avLst/>
            <a:gdLst>
              <a:gd name="T0" fmla="*/ 17 w 44"/>
              <a:gd name="T1" fmla="*/ 102 h 103"/>
              <a:gd name="T2" fmla="*/ 17 w 44"/>
              <a:gd name="T3" fmla="*/ 102 h 103"/>
              <a:gd name="T4" fmla="*/ 0 w 44"/>
              <a:gd name="T5" fmla="*/ 85 h 103"/>
              <a:gd name="T6" fmla="*/ 0 w 44"/>
              <a:gd name="T7" fmla="*/ 25 h 103"/>
              <a:gd name="T8" fmla="*/ 17 w 44"/>
              <a:gd name="T9" fmla="*/ 0 h 103"/>
              <a:gd name="T10" fmla="*/ 43 w 44"/>
              <a:gd name="T11" fmla="*/ 25 h 103"/>
              <a:gd name="T12" fmla="*/ 43 w 44"/>
              <a:gd name="T13" fmla="*/ 85 h 103"/>
              <a:gd name="T14" fmla="*/ 17 w 44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03">
                <a:moveTo>
                  <a:pt x="17" y="102"/>
                </a:moveTo>
                <a:lnTo>
                  <a:pt x="17" y="102"/>
                </a:lnTo>
                <a:cubicBezTo>
                  <a:pt x="9" y="102"/>
                  <a:pt x="0" y="94"/>
                  <a:pt x="0" y="8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9" y="0"/>
                  <a:pt x="17" y="0"/>
                </a:cubicBezTo>
                <a:cubicBezTo>
                  <a:pt x="34" y="0"/>
                  <a:pt x="43" y="17"/>
                  <a:pt x="43" y="25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94"/>
                  <a:pt x="34" y="102"/>
                  <a:pt x="17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19" name="Freeform 460">
            <a:extLst>
              <a:ext uri="{FF2B5EF4-FFF2-40B4-BE49-F238E27FC236}">
                <a16:creationId xmlns:a16="http://schemas.microsoft.com/office/drawing/2014/main" id="{54B2E395-04BA-4F4A-B9B4-8F52B6E0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2632" y="7936373"/>
            <a:ext cx="354907" cy="354907"/>
          </a:xfrm>
          <a:custGeom>
            <a:avLst/>
            <a:gdLst>
              <a:gd name="T0" fmla="*/ 332 w 342"/>
              <a:gd name="T1" fmla="*/ 163 h 343"/>
              <a:gd name="T2" fmla="*/ 332 w 342"/>
              <a:gd name="T3" fmla="*/ 163 h 343"/>
              <a:gd name="T4" fmla="*/ 187 w 342"/>
              <a:gd name="T5" fmla="*/ 163 h 343"/>
              <a:gd name="T6" fmla="*/ 213 w 342"/>
              <a:gd name="T7" fmla="*/ 18 h 343"/>
              <a:gd name="T8" fmla="*/ 204 w 342"/>
              <a:gd name="T9" fmla="*/ 9 h 343"/>
              <a:gd name="T10" fmla="*/ 170 w 342"/>
              <a:gd name="T11" fmla="*/ 0 h 343"/>
              <a:gd name="T12" fmla="*/ 51 w 342"/>
              <a:gd name="T13" fmla="*/ 52 h 343"/>
              <a:gd name="T14" fmla="*/ 0 w 342"/>
              <a:gd name="T15" fmla="*/ 171 h 343"/>
              <a:gd name="T16" fmla="*/ 51 w 342"/>
              <a:gd name="T17" fmla="*/ 291 h 343"/>
              <a:gd name="T18" fmla="*/ 51 w 342"/>
              <a:gd name="T19" fmla="*/ 291 h 343"/>
              <a:gd name="T20" fmla="*/ 51 w 342"/>
              <a:gd name="T21" fmla="*/ 291 h 343"/>
              <a:gd name="T22" fmla="*/ 170 w 342"/>
              <a:gd name="T23" fmla="*/ 342 h 343"/>
              <a:gd name="T24" fmla="*/ 290 w 342"/>
              <a:gd name="T25" fmla="*/ 291 h 343"/>
              <a:gd name="T26" fmla="*/ 341 w 342"/>
              <a:gd name="T27" fmla="*/ 171 h 343"/>
              <a:gd name="T28" fmla="*/ 332 w 342"/>
              <a:gd name="T29" fmla="*/ 163 h 343"/>
              <a:gd name="T30" fmla="*/ 68 w 342"/>
              <a:gd name="T31" fmla="*/ 69 h 343"/>
              <a:gd name="T32" fmla="*/ 68 w 342"/>
              <a:gd name="T33" fmla="*/ 69 h 343"/>
              <a:gd name="T34" fmla="*/ 170 w 342"/>
              <a:gd name="T35" fmla="*/ 26 h 343"/>
              <a:gd name="T36" fmla="*/ 187 w 342"/>
              <a:gd name="T37" fmla="*/ 26 h 343"/>
              <a:gd name="T38" fmla="*/ 161 w 342"/>
              <a:gd name="T39" fmla="*/ 171 h 343"/>
              <a:gd name="T40" fmla="*/ 59 w 342"/>
              <a:gd name="T41" fmla="*/ 265 h 343"/>
              <a:gd name="T42" fmla="*/ 25 w 342"/>
              <a:gd name="T43" fmla="*/ 171 h 343"/>
              <a:gd name="T44" fmla="*/ 68 w 342"/>
              <a:gd name="T45" fmla="*/ 69 h 343"/>
              <a:gd name="T46" fmla="*/ 273 w 342"/>
              <a:gd name="T47" fmla="*/ 273 h 343"/>
              <a:gd name="T48" fmla="*/ 273 w 342"/>
              <a:gd name="T49" fmla="*/ 273 h 343"/>
              <a:gd name="T50" fmla="*/ 170 w 342"/>
              <a:gd name="T51" fmla="*/ 316 h 343"/>
              <a:gd name="T52" fmla="*/ 76 w 342"/>
              <a:gd name="T53" fmla="*/ 282 h 343"/>
              <a:gd name="T54" fmla="*/ 179 w 342"/>
              <a:gd name="T55" fmla="*/ 188 h 343"/>
              <a:gd name="T56" fmla="*/ 315 w 342"/>
              <a:gd name="T57" fmla="*/ 188 h 343"/>
              <a:gd name="T58" fmla="*/ 273 w 342"/>
              <a:gd name="T59" fmla="*/ 27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2" h="343">
                <a:moveTo>
                  <a:pt x="332" y="163"/>
                </a:moveTo>
                <a:lnTo>
                  <a:pt x="332" y="163"/>
                </a:lnTo>
                <a:cubicBezTo>
                  <a:pt x="187" y="163"/>
                  <a:pt x="187" y="163"/>
                  <a:pt x="187" y="163"/>
                </a:cubicBezTo>
                <a:cubicBezTo>
                  <a:pt x="213" y="18"/>
                  <a:pt x="213" y="18"/>
                  <a:pt x="213" y="18"/>
                </a:cubicBezTo>
                <a:cubicBezTo>
                  <a:pt x="213" y="9"/>
                  <a:pt x="204" y="9"/>
                  <a:pt x="204" y="9"/>
                </a:cubicBezTo>
                <a:cubicBezTo>
                  <a:pt x="196" y="0"/>
                  <a:pt x="179" y="0"/>
                  <a:pt x="170" y="0"/>
                </a:cubicBezTo>
                <a:cubicBezTo>
                  <a:pt x="127" y="0"/>
                  <a:pt x="85" y="18"/>
                  <a:pt x="51" y="52"/>
                </a:cubicBezTo>
                <a:cubicBezTo>
                  <a:pt x="25" y="86"/>
                  <a:pt x="0" y="128"/>
                  <a:pt x="0" y="171"/>
                </a:cubicBezTo>
                <a:cubicBezTo>
                  <a:pt x="0" y="214"/>
                  <a:pt x="16" y="257"/>
                  <a:pt x="51" y="291"/>
                </a:cubicBezTo>
                <a:lnTo>
                  <a:pt x="51" y="291"/>
                </a:lnTo>
                <a:lnTo>
                  <a:pt x="51" y="291"/>
                </a:lnTo>
                <a:cubicBezTo>
                  <a:pt x="85" y="325"/>
                  <a:pt x="127" y="342"/>
                  <a:pt x="170" y="342"/>
                </a:cubicBezTo>
                <a:cubicBezTo>
                  <a:pt x="221" y="342"/>
                  <a:pt x="264" y="325"/>
                  <a:pt x="290" y="291"/>
                </a:cubicBezTo>
                <a:cubicBezTo>
                  <a:pt x="324" y="257"/>
                  <a:pt x="341" y="214"/>
                  <a:pt x="341" y="171"/>
                </a:cubicBezTo>
                <a:cubicBezTo>
                  <a:pt x="341" y="163"/>
                  <a:pt x="341" y="163"/>
                  <a:pt x="332" y="163"/>
                </a:cubicBezTo>
                <a:close/>
                <a:moveTo>
                  <a:pt x="68" y="69"/>
                </a:moveTo>
                <a:lnTo>
                  <a:pt x="68" y="69"/>
                </a:lnTo>
                <a:cubicBezTo>
                  <a:pt x="93" y="43"/>
                  <a:pt x="136" y="26"/>
                  <a:pt x="170" y="26"/>
                </a:cubicBezTo>
                <a:cubicBezTo>
                  <a:pt x="179" y="26"/>
                  <a:pt x="179" y="26"/>
                  <a:pt x="187" y="26"/>
                </a:cubicBezTo>
                <a:cubicBezTo>
                  <a:pt x="161" y="171"/>
                  <a:pt x="161" y="171"/>
                  <a:pt x="161" y="171"/>
                </a:cubicBezTo>
                <a:cubicBezTo>
                  <a:pt x="59" y="265"/>
                  <a:pt x="59" y="265"/>
                  <a:pt x="59" y="265"/>
                </a:cubicBezTo>
                <a:cubicBezTo>
                  <a:pt x="42" y="239"/>
                  <a:pt x="25" y="205"/>
                  <a:pt x="25" y="171"/>
                </a:cubicBezTo>
                <a:cubicBezTo>
                  <a:pt x="25" y="137"/>
                  <a:pt x="42" y="94"/>
                  <a:pt x="68" y="69"/>
                </a:cubicBezTo>
                <a:close/>
                <a:moveTo>
                  <a:pt x="273" y="273"/>
                </a:moveTo>
                <a:lnTo>
                  <a:pt x="273" y="273"/>
                </a:lnTo>
                <a:cubicBezTo>
                  <a:pt x="247" y="299"/>
                  <a:pt x="213" y="316"/>
                  <a:pt x="170" y="316"/>
                </a:cubicBezTo>
                <a:cubicBezTo>
                  <a:pt x="136" y="316"/>
                  <a:pt x="102" y="308"/>
                  <a:pt x="76" y="282"/>
                </a:cubicBezTo>
                <a:cubicBezTo>
                  <a:pt x="179" y="188"/>
                  <a:pt x="179" y="188"/>
                  <a:pt x="179" y="188"/>
                </a:cubicBezTo>
                <a:cubicBezTo>
                  <a:pt x="315" y="188"/>
                  <a:pt x="315" y="188"/>
                  <a:pt x="315" y="188"/>
                </a:cubicBezTo>
                <a:cubicBezTo>
                  <a:pt x="315" y="222"/>
                  <a:pt x="298" y="248"/>
                  <a:pt x="273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0" name="Freeform 461">
            <a:extLst>
              <a:ext uri="{FF2B5EF4-FFF2-40B4-BE49-F238E27FC236}">
                <a16:creationId xmlns:a16="http://schemas.microsoft.com/office/drawing/2014/main" id="{B2662D1A-7A9F-7E4D-8204-FFDD017E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1936" y="7899972"/>
            <a:ext cx="186552" cy="186552"/>
          </a:xfrm>
          <a:custGeom>
            <a:avLst/>
            <a:gdLst>
              <a:gd name="T0" fmla="*/ 145 w 181"/>
              <a:gd name="T1" fmla="*/ 60 h 181"/>
              <a:gd name="T2" fmla="*/ 145 w 181"/>
              <a:gd name="T3" fmla="*/ 60 h 181"/>
              <a:gd name="T4" fmla="*/ 43 w 181"/>
              <a:gd name="T5" fmla="*/ 0 h 181"/>
              <a:gd name="T6" fmla="*/ 35 w 181"/>
              <a:gd name="T7" fmla="*/ 9 h 181"/>
              <a:gd name="T8" fmla="*/ 26 w 181"/>
              <a:gd name="T9" fmla="*/ 9 h 181"/>
              <a:gd name="T10" fmla="*/ 0 w 181"/>
              <a:gd name="T11" fmla="*/ 171 h 181"/>
              <a:gd name="T12" fmla="*/ 0 w 181"/>
              <a:gd name="T13" fmla="*/ 180 h 181"/>
              <a:gd name="T14" fmla="*/ 9 w 181"/>
              <a:gd name="T15" fmla="*/ 180 h 181"/>
              <a:gd name="T16" fmla="*/ 171 w 181"/>
              <a:gd name="T17" fmla="*/ 180 h 181"/>
              <a:gd name="T18" fmla="*/ 180 w 181"/>
              <a:gd name="T19" fmla="*/ 171 h 181"/>
              <a:gd name="T20" fmla="*/ 145 w 181"/>
              <a:gd name="T21" fmla="*/ 60 h 181"/>
              <a:gd name="T22" fmla="*/ 26 w 181"/>
              <a:gd name="T23" fmla="*/ 162 h 181"/>
              <a:gd name="T24" fmla="*/ 26 w 181"/>
              <a:gd name="T25" fmla="*/ 162 h 181"/>
              <a:gd name="T26" fmla="*/ 51 w 181"/>
              <a:gd name="T27" fmla="*/ 26 h 181"/>
              <a:gd name="T28" fmla="*/ 128 w 181"/>
              <a:gd name="T29" fmla="*/ 77 h 181"/>
              <a:gd name="T30" fmla="*/ 162 w 181"/>
              <a:gd name="T31" fmla="*/ 162 h 181"/>
              <a:gd name="T32" fmla="*/ 26 w 181"/>
              <a:gd name="T33" fmla="*/ 16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" h="181">
                <a:moveTo>
                  <a:pt x="145" y="60"/>
                </a:moveTo>
                <a:lnTo>
                  <a:pt x="145" y="60"/>
                </a:lnTo>
                <a:cubicBezTo>
                  <a:pt x="120" y="34"/>
                  <a:pt x="77" y="9"/>
                  <a:pt x="43" y="0"/>
                </a:cubicBezTo>
                <a:cubicBezTo>
                  <a:pt x="35" y="0"/>
                  <a:pt x="35" y="0"/>
                  <a:pt x="35" y="9"/>
                </a:cubicBezTo>
                <a:lnTo>
                  <a:pt x="26" y="9"/>
                </a:lnTo>
                <a:cubicBezTo>
                  <a:pt x="0" y="171"/>
                  <a:pt x="0" y="171"/>
                  <a:pt x="0" y="171"/>
                </a:cubicBezTo>
                <a:lnTo>
                  <a:pt x="0" y="180"/>
                </a:lnTo>
                <a:cubicBezTo>
                  <a:pt x="9" y="180"/>
                  <a:pt x="9" y="180"/>
                  <a:pt x="9" y="180"/>
                </a:cubicBezTo>
                <a:cubicBezTo>
                  <a:pt x="171" y="180"/>
                  <a:pt x="171" y="180"/>
                  <a:pt x="171" y="180"/>
                </a:cubicBezTo>
                <a:cubicBezTo>
                  <a:pt x="180" y="180"/>
                  <a:pt x="180" y="180"/>
                  <a:pt x="180" y="171"/>
                </a:cubicBezTo>
                <a:cubicBezTo>
                  <a:pt x="180" y="128"/>
                  <a:pt x="171" y="94"/>
                  <a:pt x="145" y="60"/>
                </a:cubicBezTo>
                <a:close/>
                <a:moveTo>
                  <a:pt x="26" y="162"/>
                </a:moveTo>
                <a:lnTo>
                  <a:pt x="26" y="162"/>
                </a:lnTo>
                <a:cubicBezTo>
                  <a:pt x="51" y="26"/>
                  <a:pt x="51" y="26"/>
                  <a:pt x="51" y="26"/>
                </a:cubicBezTo>
                <a:cubicBezTo>
                  <a:pt x="77" y="34"/>
                  <a:pt x="103" y="52"/>
                  <a:pt x="128" y="77"/>
                </a:cubicBezTo>
                <a:cubicBezTo>
                  <a:pt x="145" y="103"/>
                  <a:pt x="154" y="128"/>
                  <a:pt x="162" y="162"/>
                </a:cubicBezTo>
                <a:lnTo>
                  <a:pt x="26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1" name="Freeform 462">
            <a:extLst>
              <a:ext uri="{FF2B5EF4-FFF2-40B4-BE49-F238E27FC236}">
                <a16:creationId xmlns:a16="http://schemas.microsoft.com/office/drawing/2014/main" id="{7BFBA9EB-0216-F040-8920-85E37FD5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4311" y="5515723"/>
            <a:ext cx="536911" cy="54601"/>
          </a:xfrm>
          <a:custGeom>
            <a:avLst/>
            <a:gdLst>
              <a:gd name="T0" fmla="*/ 503 w 521"/>
              <a:gd name="T1" fmla="*/ 51 h 52"/>
              <a:gd name="T2" fmla="*/ 503 w 521"/>
              <a:gd name="T3" fmla="*/ 51 h 52"/>
              <a:gd name="T4" fmla="*/ 503 w 521"/>
              <a:gd name="T5" fmla="*/ 51 h 52"/>
              <a:gd name="T6" fmla="*/ 17 w 521"/>
              <a:gd name="T7" fmla="*/ 43 h 52"/>
              <a:gd name="T8" fmla="*/ 0 w 521"/>
              <a:gd name="T9" fmla="*/ 26 h 52"/>
              <a:gd name="T10" fmla="*/ 17 w 521"/>
              <a:gd name="T11" fmla="*/ 0 h 52"/>
              <a:gd name="T12" fmla="*/ 17 w 521"/>
              <a:gd name="T13" fmla="*/ 0 h 52"/>
              <a:gd name="T14" fmla="*/ 503 w 521"/>
              <a:gd name="T15" fmla="*/ 9 h 52"/>
              <a:gd name="T16" fmla="*/ 520 w 521"/>
              <a:gd name="T17" fmla="*/ 26 h 52"/>
              <a:gd name="T18" fmla="*/ 503 w 521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52">
                <a:moveTo>
                  <a:pt x="503" y="51"/>
                </a:moveTo>
                <a:lnTo>
                  <a:pt x="503" y="51"/>
                </a:lnTo>
                <a:lnTo>
                  <a:pt x="503" y="51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503" y="9"/>
                  <a:pt x="503" y="9"/>
                  <a:pt x="503" y="9"/>
                </a:cubicBezTo>
                <a:cubicBezTo>
                  <a:pt x="512" y="9"/>
                  <a:pt x="520" y="17"/>
                  <a:pt x="520" y="26"/>
                </a:cubicBezTo>
                <a:cubicBezTo>
                  <a:pt x="520" y="43"/>
                  <a:pt x="512" y="51"/>
                  <a:pt x="50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2" name="Freeform 463">
            <a:extLst>
              <a:ext uri="{FF2B5EF4-FFF2-40B4-BE49-F238E27FC236}">
                <a16:creationId xmlns:a16="http://schemas.microsoft.com/office/drawing/2014/main" id="{4A5A2EC9-8B88-034C-BCB6-46971E51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103" y="5128963"/>
            <a:ext cx="1260375" cy="441361"/>
          </a:xfrm>
          <a:custGeom>
            <a:avLst/>
            <a:gdLst>
              <a:gd name="T0" fmla="*/ 1143 w 1221"/>
              <a:gd name="T1" fmla="*/ 426 h 427"/>
              <a:gd name="T2" fmla="*/ 1143 w 1221"/>
              <a:gd name="T3" fmla="*/ 426 h 427"/>
              <a:gd name="T4" fmla="*/ 1109 w 1221"/>
              <a:gd name="T5" fmla="*/ 426 h 427"/>
              <a:gd name="T6" fmla="*/ 1092 w 1221"/>
              <a:gd name="T7" fmla="*/ 401 h 427"/>
              <a:gd name="T8" fmla="*/ 1109 w 1221"/>
              <a:gd name="T9" fmla="*/ 384 h 427"/>
              <a:gd name="T10" fmla="*/ 1109 w 1221"/>
              <a:gd name="T11" fmla="*/ 384 h 427"/>
              <a:gd name="T12" fmla="*/ 1143 w 1221"/>
              <a:gd name="T13" fmla="*/ 384 h 427"/>
              <a:gd name="T14" fmla="*/ 1143 w 1221"/>
              <a:gd name="T15" fmla="*/ 384 h 427"/>
              <a:gd name="T16" fmla="*/ 1169 w 1221"/>
              <a:gd name="T17" fmla="*/ 375 h 427"/>
              <a:gd name="T18" fmla="*/ 1178 w 1221"/>
              <a:gd name="T19" fmla="*/ 350 h 427"/>
              <a:gd name="T20" fmla="*/ 1135 w 1221"/>
              <a:gd name="T21" fmla="*/ 239 h 427"/>
              <a:gd name="T22" fmla="*/ 1092 w 1221"/>
              <a:gd name="T23" fmla="*/ 230 h 427"/>
              <a:gd name="T24" fmla="*/ 998 w 1221"/>
              <a:gd name="T25" fmla="*/ 179 h 427"/>
              <a:gd name="T26" fmla="*/ 879 w 1221"/>
              <a:gd name="T27" fmla="*/ 76 h 427"/>
              <a:gd name="T28" fmla="*/ 717 w 1221"/>
              <a:gd name="T29" fmla="*/ 42 h 427"/>
              <a:gd name="T30" fmla="*/ 708 w 1221"/>
              <a:gd name="T31" fmla="*/ 42 h 427"/>
              <a:gd name="T32" fmla="*/ 614 w 1221"/>
              <a:gd name="T33" fmla="*/ 42 h 427"/>
              <a:gd name="T34" fmla="*/ 597 w 1221"/>
              <a:gd name="T35" fmla="*/ 42 h 427"/>
              <a:gd name="T36" fmla="*/ 85 w 1221"/>
              <a:gd name="T37" fmla="*/ 42 h 427"/>
              <a:gd name="T38" fmla="*/ 59 w 1221"/>
              <a:gd name="T39" fmla="*/ 59 h 427"/>
              <a:gd name="T40" fmla="*/ 59 w 1221"/>
              <a:gd name="T41" fmla="*/ 68 h 427"/>
              <a:gd name="T42" fmla="*/ 42 w 1221"/>
              <a:gd name="T43" fmla="*/ 358 h 427"/>
              <a:gd name="T44" fmla="*/ 59 w 1221"/>
              <a:gd name="T45" fmla="*/ 375 h 427"/>
              <a:gd name="T46" fmla="*/ 136 w 1221"/>
              <a:gd name="T47" fmla="*/ 375 h 427"/>
              <a:gd name="T48" fmla="*/ 153 w 1221"/>
              <a:gd name="T49" fmla="*/ 401 h 427"/>
              <a:gd name="T50" fmla="*/ 136 w 1221"/>
              <a:gd name="T51" fmla="*/ 418 h 427"/>
              <a:gd name="T52" fmla="*/ 59 w 1221"/>
              <a:gd name="T53" fmla="*/ 418 h 427"/>
              <a:gd name="T54" fmla="*/ 0 w 1221"/>
              <a:gd name="T55" fmla="*/ 358 h 427"/>
              <a:gd name="T56" fmla="*/ 0 w 1221"/>
              <a:gd name="T57" fmla="*/ 350 h 427"/>
              <a:gd name="T58" fmla="*/ 17 w 1221"/>
              <a:gd name="T59" fmla="*/ 59 h 427"/>
              <a:gd name="T60" fmla="*/ 85 w 1221"/>
              <a:gd name="T61" fmla="*/ 0 h 427"/>
              <a:gd name="T62" fmla="*/ 597 w 1221"/>
              <a:gd name="T63" fmla="*/ 0 h 427"/>
              <a:gd name="T64" fmla="*/ 614 w 1221"/>
              <a:gd name="T65" fmla="*/ 0 h 427"/>
              <a:gd name="T66" fmla="*/ 708 w 1221"/>
              <a:gd name="T67" fmla="*/ 0 h 427"/>
              <a:gd name="T68" fmla="*/ 717 w 1221"/>
              <a:gd name="T69" fmla="*/ 0 h 427"/>
              <a:gd name="T70" fmla="*/ 896 w 1221"/>
              <a:gd name="T71" fmla="*/ 34 h 427"/>
              <a:gd name="T72" fmla="*/ 1033 w 1221"/>
              <a:gd name="T73" fmla="*/ 145 h 427"/>
              <a:gd name="T74" fmla="*/ 1101 w 1221"/>
              <a:gd name="T75" fmla="*/ 187 h 427"/>
              <a:gd name="T76" fmla="*/ 1152 w 1221"/>
              <a:gd name="T77" fmla="*/ 204 h 427"/>
              <a:gd name="T78" fmla="*/ 1220 w 1221"/>
              <a:gd name="T79" fmla="*/ 341 h 427"/>
              <a:gd name="T80" fmla="*/ 1203 w 1221"/>
              <a:gd name="T81" fmla="*/ 401 h 427"/>
              <a:gd name="T82" fmla="*/ 1143 w 1221"/>
              <a:gd name="T83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21" h="427">
                <a:moveTo>
                  <a:pt x="1143" y="426"/>
                </a:moveTo>
                <a:lnTo>
                  <a:pt x="1143" y="426"/>
                </a:lnTo>
                <a:cubicBezTo>
                  <a:pt x="1109" y="426"/>
                  <a:pt x="1109" y="426"/>
                  <a:pt x="1109" y="426"/>
                </a:cubicBezTo>
                <a:cubicBezTo>
                  <a:pt x="1101" y="426"/>
                  <a:pt x="1092" y="418"/>
                  <a:pt x="1092" y="401"/>
                </a:cubicBezTo>
                <a:cubicBezTo>
                  <a:pt x="1092" y="392"/>
                  <a:pt x="1101" y="384"/>
                  <a:pt x="1109" y="384"/>
                </a:cubicBezTo>
                <a:lnTo>
                  <a:pt x="1109" y="384"/>
                </a:lnTo>
                <a:cubicBezTo>
                  <a:pt x="1143" y="384"/>
                  <a:pt x="1143" y="384"/>
                  <a:pt x="1143" y="384"/>
                </a:cubicBezTo>
                <a:lnTo>
                  <a:pt x="1143" y="384"/>
                </a:lnTo>
                <a:cubicBezTo>
                  <a:pt x="1152" y="384"/>
                  <a:pt x="1161" y="375"/>
                  <a:pt x="1169" y="375"/>
                </a:cubicBezTo>
                <a:cubicBezTo>
                  <a:pt x="1169" y="366"/>
                  <a:pt x="1178" y="358"/>
                  <a:pt x="1178" y="350"/>
                </a:cubicBezTo>
                <a:cubicBezTo>
                  <a:pt x="1161" y="264"/>
                  <a:pt x="1143" y="247"/>
                  <a:pt x="1135" y="239"/>
                </a:cubicBezTo>
                <a:cubicBezTo>
                  <a:pt x="1118" y="230"/>
                  <a:pt x="1101" y="230"/>
                  <a:pt x="1092" y="230"/>
                </a:cubicBezTo>
                <a:cubicBezTo>
                  <a:pt x="1067" y="221"/>
                  <a:pt x="1033" y="213"/>
                  <a:pt x="998" y="179"/>
                </a:cubicBezTo>
                <a:cubicBezTo>
                  <a:pt x="956" y="127"/>
                  <a:pt x="913" y="93"/>
                  <a:pt x="879" y="76"/>
                </a:cubicBezTo>
                <a:cubicBezTo>
                  <a:pt x="836" y="51"/>
                  <a:pt x="776" y="42"/>
                  <a:pt x="717" y="42"/>
                </a:cubicBezTo>
                <a:cubicBezTo>
                  <a:pt x="717" y="42"/>
                  <a:pt x="717" y="42"/>
                  <a:pt x="708" y="42"/>
                </a:cubicBezTo>
                <a:cubicBezTo>
                  <a:pt x="691" y="42"/>
                  <a:pt x="640" y="42"/>
                  <a:pt x="614" y="42"/>
                </a:cubicBezTo>
                <a:cubicBezTo>
                  <a:pt x="597" y="42"/>
                  <a:pt x="597" y="42"/>
                  <a:pt x="597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68" y="42"/>
                  <a:pt x="59" y="51"/>
                  <a:pt x="59" y="59"/>
                </a:cubicBezTo>
                <a:cubicBezTo>
                  <a:pt x="59" y="68"/>
                  <a:pt x="59" y="68"/>
                  <a:pt x="59" y="68"/>
                </a:cubicBezTo>
                <a:cubicBezTo>
                  <a:pt x="42" y="358"/>
                  <a:pt x="42" y="358"/>
                  <a:pt x="42" y="358"/>
                </a:cubicBezTo>
                <a:cubicBezTo>
                  <a:pt x="42" y="366"/>
                  <a:pt x="51" y="375"/>
                  <a:pt x="59" y="375"/>
                </a:cubicBezTo>
                <a:cubicBezTo>
                  <a:pt x="136" y="375"/>
                  <a:pt x="136" y="375"/>
                  <a:pt x="136" y="375"/>
                </a:cubicBezTo>
                <a:cubicBezTo>
                  <a:pt x="145" y="375"/>
                  <a:pt x="153" y="384"/>
                  <a:pt x="153" y="401"/>
                </a:cubicBezTo>
                <a:cubicBezTo>
                  <a:pt x="153" y="409"/>
                  <a:pt x="145" y="418"/>
                  <a:pt x="136" y="418"/>
                </a:cubicBezTo>
                <a:cubicBezTo>
                  <a:pt x="59" y="418"/>
                  <a:pt x="59" y="418"/>
                  <a:pt x="59" y="418"/>
                </a:cubicBezTo>
                <a:cubicBezTo>
                  <a:pt x="25" y="418"/>
                  <a:pt x="0" y="392"/>
                  <a:pt x="0" y="358"/>
                </a:cubicBezTo>
                <a:lnTo>
                  <a:pt x="0" y="350"/>
                </a:lnTo>
                <a:cubicBezTo>
                  <a:pt x="17" y="59"/>
                  <a:pt x="17" y="59"/>
                  <a:pt x="17" y="59"/>
                </a:cubicBezTo>
                <a:cubicBezTo>
                  <a:pt x="17" y="25"/>
                  <a:pt x="51" y="0"/>
                  <a:pt x="85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40" y="0"/>
                  <a:pt x="691" y="0"/>
                  <a:pt x="708" y="0"/>
                </a:cubicBezTo>
                <a:cubicBezTo>
                  <a:pt x="717" y="0"/>
                  <a:pt x="717" y="0"/>
                  <a:pt x="717" y="0"/>
                </a:cubicBezTo>
                <a:cubicBezTo>
                  <a:pt x="785" y="0"/>
                  <a:pt x="845" y="8"/>
                  <a:pt x="896" y="34"/>
                </a:cubicBezTo>
                <a:cubicBezTo>
                  <a:pt x="939" y="59"/>
                  <a:pt x="981" y="93"/>
                  <a:pt x="1033" y="145"/>
                </a:cubicBezTo>
                <a:cubicBezTo>
                  <a:pt x="1058" y="179"/>
                  <a:pt x="1075" y="179"/>
                  <a:pt x="1101" y="187"/>
                </a:cubicBezTo>
                <a:cubicBezTo>
                  <a:pt x="1109" y="187"/>
                  <a:pt x="1135" y="196"/>
                  <a:pt x="1152" y="204"/>
                </a:cubicBezTo>
                <a:cubicBezTo>
                  <a:pt x="1186" y="213"/>
                  <a:pt x="1212" y="264"/>
                  <a:pt x="1220" y="341"/>
                </a:cubicBezTo>
                <a:cubicBezTo>
                  <a:pt x="1220" y="366"/>
                  <a:pt x="1212" y="384"/>
                  <a:pt x="1203" y="401"/>
                </a:cubicBezTo>
                <a:cubicBezTo>
                  <a:pt x="1186" y="418"/>
                  <a:pt x="1169" y="426"/>
                  <a:pt x="1143" y="4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3" name="Freeform 464">
            <a:extLst>
              <a:ext uri="{FF2B5EF4-FFF2-40B4-BE49-F238E27FC236}">
                <a16:creationId xmlns:a16="http://schemas.microsoft.com/office/drawing/2014/main" id="{53E0A798-A003-EB43-B387-D5F335102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2867" y="5188116"/>
            <a:ext cx="254805" cy="159252"/>
          </a:xfrm>
          <a:custGeom>
            <a:avLst/>
            <a:gdLst>
              <a:gd name="T0" fmla="*/ 239 w 249"/>
              <a:gd name="T1" fmla="*/ 154 h 155"/>
              <a:gd name="T2" fmla="*/ 239 w 249"/>
              <a:gd name="T3" fmla="*/ 154 h 155"/>
              <a:gd name="T4" fmla="*/ 239 w 249"/>
              <a:gd name="T5" fmla="*/ 154 h 155"/>
              <a:gd name="T6" fmla="*/ 128 w 249"/>
              <a:gd name="T7" fmla="*/ 145 h 155"/>
              <a:gd name="T8" fmla="*/ 17 w 249"/>
              <a:gd name="T9" fmla="*/ 137 h 155"/>
              <a:gd name="T10" fmla="*/ 0 w 249"/>
              <a:gd name="T11" fmla="*/ 128 h 155"/>
              <a:gd name="T12" fmla="*/ 0 w 249"/>
              <a:gd name="T13" fmla="*/ 9 h 155"/>
              <a:gd name="T14" fmla="*/ 17 w 249"/>
              <a:gd name="T15" fmla="*/ 0 h 155"/>
              <a:gd name="T16" fmla="*/ 17 w 249"/>
              <a:gd name="T17" fmla="*/ 0 h 155"/>
              <a:gd name="T18" fmla="*/ 103 w 249"/>
              <a:gd name="T19" fmla="*/ 17 h 155"/>
              <a:gd name="T20" fmla="*/ 197 w 249"/>
              <a:gd name="T21" fmla="*/ 86 h 155"/>
              <a:gd name="T22" fmla="*/ 248 w 249"/>
              <a:gd name="T23" fmla="*/ 137 h 155"/>
              <a:gd name="T24" fmla="*/ 248 w 249"/>
              <a:gd name="T25" fmla="*/ 154 h 155"/>
              <a:gd name="T26" fmla="*/ 239 w 249"/>
              <a:gd name="T27" fmla="*/ 154 h 155"/>
              <a:gd name="T28" fmla="*/ 34 w 249"/>
              <a:gd name="T29" fmla="*/ 111 h 155"/>
              <a:gd name="T30" fmla="*/ 34 w 249"/>
              <a:gd name="T31" fmla="*/ 111 h 155"/>
              <a:gd name="T32" fmla="*/ 128 w 249"/>
              <a:gd name="T33" fmla="*/ 120 h 155"/>
              <a:gd name="T34" fmla="*/ 205 w 249"/>
              <a:gd name="T35" fmla="*/ 128 h 155"/>
              <a:gd name="T36" fmla="*/ 94 w 249"/>
              <a:gd name="T37" fmla="*/ 43 h 155"/>
              <a:gd name="T38" fmla="*/ 34 w 249"/>
              <a:gd name="T39" fmla="*/ 26 h 155"/>
              <a:gd name="T40" fmla="*/ 34 w 249"/>
              <a:gd name="T41" fmla="*/ 11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9" h="155">
                <a:moveTo>
                  <a:pt x="239" y="154"/>
                </a:moveTo>
                <a:lnTo>
                  <a:pt x="239" y="154"/>
                </a:lnTo>
                <a:lnTo>
                  <a:pt x="239" y="154"/>
                </a:lnTo>
                <a:cubicBezTo>
                  <a:pt x="205" y="154"/>
                  <a:pt x="162" y="154"/>
                  <a:pt x="128" y="145"/>
                </a:cubicBezTo>
                <a:cubicBezTo>
                  <a:pt x="85" y="145"/>
                  <a:pt x="43" y="137"/>
                  <a:pt x="17" y="137"/>
                </a:cubicBezTo>
                <a:cubicBezTo>
                  <a:pt x="9" y="137"/>
                  <a:pt x="0" y="128"/>
                  <a:pt x="0" y="12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7" y="0"/>
                </a:cubicBezTo>
                <a:lnTo>
                  <a:pt x="17" y="0"/>
                </a:lnTo>
                <a:cubicBezTo>
                  <a:pt x="51" y="0"/>
                  <a:pt x="77" y="9"/>
                  <a:pt x="103" y="17"/>
                </a:cubicBezTo>
                <a:cubicBezTo>
                  <a:pt x="137" y="34"/>
                  <a:pt x="179" y="68"/>
                  <a:pt x="197" y="86"/>
                </a:cubicBezTo>
                <a:cubicBezTo>
                  <a:pt x="205" y="86"/>
                  <a:pt x="239" y="120"/>
                  <a:pt x="248" y="137"/>
                </a:cubicBezTo>
                <a:cubicBezTo>
                  <a:pt x="248" y="145"/>
                  <a:pt x="248" y="145"/>
                  <a:pt x="248" y="154"/>
                </a:cubicBezTo>
                <a:lnTo>
                  <a:pt x="239" y="154"/>
                </a:lnTo>
                <a:close/>
                <a:moveTo>
                  <a:pt x="34" y="111"/>
                </a:moveTo>
                <a:lnTo>
                  <a:pt x="34" y="111"/>
                </a:lnTo>
                <a:cubicBezTo>
                  <a:pt x="60" y="111"/>
                  <a:pt x="94" y="120"/>
                  <a:pt x="128" y="120"/>
                </a:cubicBezTo>
                <a:cubicBezTo>
                  <a:pt x="154" y="120"/>
                  <a:pt x="179" y="128"/>
                  <a:pt x="205" y="128"/>
                </a:cubicBezTo>
                <a:cubicBezTo>
                  <a:pt x="179" y="103"/>
                  <a:pt x="137" y="60"/>
                  <a:pt x="94" y="43"/>
                </a:cubicBezTo>
                <a:cubicBezTo>
                  <a:pt x="77" y="34"/>
                  <a:pt x="51" y="26"/>
                  <a:pt x="34" y="26"/>
                </a:cubicBezTo>
                <a:lnTo>
                  <a:pt x="3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4" name="Freeform 465">
            <a:extLst>
              <a:ext uri="{FF2B5EF4-FFF2-40B4-BE49-F238E27FC236}">
                <a16:creationId xmlns:a16="http://schemas.microsoft.com/office/drawing/2014/main" id="{A779CF78-5EFA-5246-8295-61E9283F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2867" y="5356468"/>
            <a:ext cx="81902" cy="36401"/>
          </a:xfrm>
          <a:custGeom>
            <a:avLst/>
            <a:gdLst>
              <a:gd name="T0" fmla="*/ 69 w 78"/>
              <a:gd name="T1" fmla="*/ 35 h 36"/>
              <a:gd name="T2" fmla="*/ 69 w 78"/>
              <a:gd name="T3" fmla="*/ 35 h 36"/>
              <a:gd name="T4" fmla="*/ 17 w 78"/>
              <a:gd name="T5" fmla="*/ 35 h 36"/>
              <a:gd name="T6" fmla="*/ 0 w 78"/>
              <a:gd name="T7" fmla="*/ 18 h 36"/>
              <a:gd name="T8" fmla="*/ 17 w 78"/>
              <a:gd name="T9" fmla="*/ 0 h 36"/>
              <a:gd name="T10" fmla="*/ 69 w 78"/>
              <a:gd name="T11" fmla="*/ 0 h 36"/>
              <a:gd name="T12" fmla="*/ 77 w 78"/>
              <a:gd name="T13" fmla="*/ 18 h 36"/>
              <a:gd name="T14" fmla="*/ 69 w 7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6">
                <a:moveTo>
                  <a:pt x="69" y="35"/>
                </a:moveTo>
                <a:lnTo>
                  <a:pt x="69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77" y="9"/>
                  <a:pt x="77" y="18"/>
                </a:cubicBezTo>
                <a:cubicBezTo>
                  <a:pt x="77" y="26"/>
                  <a:pt x="77" y="35"/>
                  <a:pt x="6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5" name="Freeform 466">
            <a:extLst>
              <a:ext uri="{FF2B5EF4-FFF2-40B4-BE49-F238E27FC236}">
                <a16:creationId xmlns:a16="http://schemas.microsoft.com/office/drawing/2014/main" id="{17B3C7C1-971E-3B43-BE80-0A843C09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322" y="5442921"/>
            <a:ext cx="186552" cy="186552"/>
          </a:xfrm>
          <a:custGeom>
            <a:avLst/>
            <a:gdLst>
              <a:gd name="T0" fmla="*/ 94 w 180"/>
              <a:gd name="T1" fmla="*/ 179 h 180"/>
              <a:gd name="T2" fmla="*/ 94 w 180"/>
              <a:gd name="T3" fmla="*/ 179 h 180"/>
              <a:gd name="T4" fmla="*/ 0 w 180"/>
              <a:gd name="T5" fmla="*/ 94 h 180"/>
              <a:gd name="T6" fmla="*/ 94 w 180"/>
              <a:gd name="T7" fmla="*/ 0 h 180"/>
              <a:gd name="T8" fmla="*/ 179 w 180"/>
              <a:gd name="T9" fmla="*/ 94 h 180"/>
              <a:gd name="T10" fmla="*/ 94 w 180"/>
              <a:gd name="T11" fmla="*/ 179 h 180"/>
              <a:gd name="T12" fmla="*/ 94 w 180"/>
              <a:gd name="T13" fmla="*/ 43 h 180"/>
              <a:gd name="T14" fmla="*/ 94 w 180"/>
              <a:gd name="T15" fmla="*/ 43 h 180"/>
              <a:gd name="T16" fmla="*/ 43 w 180"/>
              <a:gd name="T17" fmla="*/ 94 h 180"/>
              <a:gd name="T18" fmla="*/ 94 w 180"/>
              <a:gd name="T19" fmla="*/ 136 h 180"/>
              <a:gd name="T20" fmla="*/ 137 w 180"/>
              <a:gd name="T21" fmla="*/ 94 h 180"/>
              <a:gd name="T22" fmla="*/ 94 w 180"/>
              <a:gd name="T23" fmla="*/ 4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0" h="180">
                <a:moveTo>
                  <a:pt x="94" y="179"/>
                </a:moveTo>
                <a:lnTo>
                  <a:pt x="94" y="179"/>
                </a:lnTo>
                <a:cubicBezTo>
                  <a:pt x="43" y="179"/>
                  <a:pt x="0" y="136"/>
                  <a:pt x="0" y="94"/>
                </a:cubicBezTo>
                <a:cubicBezTo>
                  <a:pt x="0" y="43"/>
                  <a:pt x="43" y="0"/>
                  <a:pt x="94" y="0"/>
                </a:cubicBezTo>
                <a:cubicBezTo>
                  <a:pt x="145" y="0"/>
                  <a:pt x="179" y="43"/>
                  <a:pt x="179" y="94"/>
                </a:cubicBezTo>
                <a:cubicBezTo>
                  <a:pt x="179" y="136"/>
                  <a:pt x="145" y="179"/>
                  <a:pt x="94" y="179"/>
                </a:cubicBezTo>
                <a:close/>
                <a:moveTo>
                  <a:pt x="94" y="43"/>
                </a:moveTo>
                <a:lnTo>
                  <a:pt x="94" y="43"/>
                </a:lnTo>
                <a:cubicBezTo>
                  <a:pt x="68" y="43"/>
                  <a:pt x="43" y="68"/>
                  <a:pt x="43" y="94"/>
                </a:cubicBezTo>
                <a:cubicBezTo>
                  <a:pt x="43" y="119"/>
                  <a:pt x="68" y="136"/>
                  <a:pt x="94" y="136"/>
                </a:cubicBezTo>
                <a:cubicBezTo>
                  <a:pt x="119" y="136"/>
                  <a:pt x="137" y="119"/>
                  <a:pt x="137" y="94"/>
                </a:cubicBezTo>
                <a:cubicBezTo>
                  <a:pt x="137" y="68"/>
                  <a:pt x="119" y="43"/>
                  <a:pt x="94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6" name="Freeform 467">
            <a:extLst>
              <a:ext uri="{FF2B5EF4-FFF2-40B4-BE49-F238E27FC236}">
                <a16:creationId xmlns:a16="http://schemas.microsoft.com/office/drawing/2014/main" id="{E043D517-3361-8448-9613-64518B37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555" y="5442921"/>
            <a:ext cx="186555" cy="186552"/>
          </a:xfrm>
          <a:custGeom>
            <a:avLst/>
            <a:gdLst>
              <a:gd name="T0" fmla="*/ 94 w 181"/>
              <a:gd name="T1" fmla="*/ 179 h 180"/>
              <a:gd name="T2" fmla="*/ 94 w 181"/>
              <a:gd name="T3" fmla="*/ 179 h 180"/>
              <a:gd name="T4" fmla="*/ 0 w 181"/>
              <a:gd name="T5" fmla="*/ 94 h 180"/>
              <a:gd name="T6" fmla="*/ 94 w 181"/>
              <a:gd name="T7" fmla="*/ 0 h 180"/>
              <a:gd name="T8" fmla="*/ 180 w 181"/>
              <a:gd name="T9" fmla="*/ 94 h 180"/>
              <a:gd name="T10" fmla="*/ 94 w 181"/>
              <a:gd name="T11" fmla="*/ 179 h 180"/>
              <a:gd name="T12" fmla="*/ 94 w 181"/>
              <a:gd name="T13" fmla="*/ 43 h 180"/>
              <a:gd name="T14" fmla="*/ 94 w 181"/>
              <a:gd name="T15" fmla="*/ 43 h 180"/>
              <a:gd name="T16" fmla="*/ 43 w 181"/>
              <a:gd name="T17" fmla="*/ 94 h 180"/>
              <a:gd name="T18" fmla="*/ 94 w 181"/>
              <a:gd name="T19" fmla="*/ 136 h 180"/>
              <a:gd name="T20" fmla="*/ 137 w 181"/>
              <a:gd name="T21" fmla="*/ 94 h 180"/>
              <a:gd name="T22" fmla="*/ 94 w 181"/>
              <a:gd name="T23" fmla="*/ 4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" h="180">
                <a:moveTo>
                  <a:pt x="94" y="179"/>
                </a:moveTo>
                <a:lnTo>
                  <a:pt x="94" y="179"/>
                </a:lnTo>
                <a:cubicBezTo>
                  <a:pt x="43" y="179"/>
                  <a:pt x="0" y="136"/>
                  <a:pt x="0" y="94"/>
                </a:cubicBezTo>
                <a:cubicBezTo>
                  <a:pt x="0" y="43"/>
                  <a:pt x="43" y="0"/>
                  <a:pt x="94" y="0"/>
                </a:cubicBezTo>
                <a:cubicBezTo>
                  <a:pt x="146" y="0"/>
                  <a:pt x="180" y="43"/>
                  <a:pt x="180" y="94"/>
                </a:cubicBezTo>
                <a:cubicBezTo>
                  <a:pt x="180" y="136"/>
                  <a:pt x="146" y="179"/>
                  <a:pt x="94" y="179"/>
                </a:cubicBezTo>
                <a:close/>
                <a:moveTo>
                  <a:pt x="94" y="43"/>
                </a:moveTo>
                <a:lnTo>
                  <a:pt x="94" y="43"/>
                </a:lnTo>
                <a:cubicBezTo>
                  <a:pt x="69" y="43"/>
                  <a:pt x="43" y="68"/>
                  <a:pt x="43" y="94"/>
                </a:cubicBezTo>
                <a:cubicBezTo>
                  <a:pt x="43" y="119"/>
                  <a:pt x="69" y="136"/>
                  <a:pt x="94" y="136"/>
                </a:cubicBezTo>
                <a:cubicBezTo>
                  <a:pt x="120" y="136"/>
                  <a:pt x="137" y="119"/>
                  <a:pt x="137" y="94"/>
                </a:cubicBezTo>
                <a:cubicBezTo>
                  <a:pt x="137" y="68"/>
                  <a:pt x="120" y="43"/>
                  <a:pt x="94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7" name="Freeform 468">
            <a:extLst>
              <a:ext uri="{FF2B5EF4-FFF2-40B4-BE49-F238E27FC236}">
                <a16:creationId xmlns:a16="http://schemas.microsoft.com/office/drawing/2014/main" id="{AFE2C4BA-FFDE-7B41-8756-7F25041EB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1426" y="5461122"/>
            <a:ext cx="122851" cy="36401"/>
          </a:xfrm>
          <a:custGeom>
            <a:avLst/>
            <a:gdLst>
              <a:gd name="T0" fmla="*/ 111 w 120"/>
              <a:gd name="T1" fmla="*/ 34 h 35"/>
              <a:gd name="T2" fmla="*/ 111 w 120"/>
              <a:gd name="T3" fmla="*/ 34 h 35"/>
              <a:gd name="T4" fmla="*/ 111 w 120"/>
              <a:gd name="T5" fmla="*/ 34 h 35"/>
              <a:gd name="T6" fmla="*/ 17 w 120"/>
              <a:gd name="T7" fmla="*/ 34 h 35"/>
              <a:gd name="T8" fmla="*/ 0 w 120"/>
              <a:gd name="T9" fmla="*/ 17 h 35"/>
              <a:gd name="T10" fmla="*/ 17 w 120"/>
              <a:gd name="T11" fmla="*/ 0 h 35"/>
              <a:gd name="T12" fmla="*/ 111 w 120"/>
              <a:gd name="T13" fmla="*/ 8 h 35"/>
              <a:gd name="T14" fmla="*/ 119 w 120"/>
              <a:gd name="T15" fmla="*/ 17 h 35"/>
              <a:gd name="T16" fmla="*/ 111 w 120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35">
                <a:moveTo>
                  <a:pt x="111" y="34"/>
                </a:moveTo>
                <a:lnTo>
                  <a:pt x="111" y="34"/>
                </a:lnTo>
                <a:lnTo>
                  <a:pt x="11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11" y="8"/>
                  <a:pt x="111" y="8"/>
                  <a:pt x="111" y="8"/>
                </a:cubicBezTo>
                <a:cubicBezTo>
                  <a:pt x="119" y="8"/>
                  <a:pt x="119" y="17"/>
                  <a:pt x="119" y="17"/>
                </a:cubicBezTo>
                <a:cubicBezTo>
                  <a:pt x="119" y="26"/>
                  <a:pt x="111" y="34"/>
                  <a:pt x="11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8" name="Freeform 469">
            <a:extLst>
              <a:ext uri="{FF2B5EF4-FFF2-40B4-BE49-F238E27FC236}">
                <a16:creationId xmlns:a16="http://schemas.microsoft.com/office/drawing/2014/main" id="{A79DA403-CE39-C643-8F56-4ECA0799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4311" y="5442921"/>
            <a:ext cx="527811" cy="45501"/>
          </a:xfrm>
          <a:custGeom>
            <a:avLst/>
            <a:gdLst>
              <a:gd name="T0" fmla="*/ 503 w 513"/>
              <a:gd name="T1" fmla="*/ 43 h 44"/>
              <a:gd name="T2" fmla="*/ 503 w 513"/>
              <a:gd name="T3" fmla="*/ 43 h 44"/>
              <a:gd name="T4" fmla="*/ 503 w 513"/>
              <a:gd name="T5" fmla="*/ 43 h 44"/>
              <a:gd name="T6" fmla="*/ 8 w 513"/>
              <a:gd name="T7" fmla="*/ 25 h 44"/>
              <a:gd name="T8" fmla="*/ 0 w 513"/>
              <a:gd name="T9" fmla="*/ 17 h 44"/>
              <a:gd name="T10" fmla="*/ 8 w 513"/>
              <a:gd name="T11" fmla="*/ 0 h 44"/>
              <a:gd name="T12" fmla="*/ 8 w 513"/>
              <a:gd name="T13" fmla="*/ 0 h 44"/>
              <a:gd name="T14" fmla="*/ 503 w 513"/>
              <a:gd name="T15" fmla="*/ 17 h 44"/>
              <a:gd name="T16" fmla="*/ 512 w 513"/>
              <a:gd name="T17" fmla="*/ 25 h 44"/>
              <a:gd name="T18" fmla="*/ 503 w 51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3" h="44">
                <a:moveTo>
                  <a:pt x="503" y="43"/>
                </a:moveTo>
                <a:lnTo>
                  <a:pt x="503" y="43"/>
                </a:lnTo>
                <a:lnTo>
                  <a:pt x="503" y="43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25"/>
                  <a:pt x="0" y="17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503" y="17"/>
                  <a:pt x="503" y="17"/>
                  <a:pt x="503" y="17"/>
                </a:cubicBezTo>
                <a:cubicBezTo>
                  <a:pt x="512" y="17"/>
                  <a:pt x="512" y="17"/>
                  <a:pt x="512" y="25"/>
                </a:cubicBezTo>
                <a:cubicBezTo>
                  <a:pt x="512" y="34"/>
                  <a:pt x="503" y="43"/>
                  <a:pt x="503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29" name="Freeform 470">
            <a:extLst>
              <a:ext uri="{FF2B5EF4-FFF2-40B4-BE49-F238E27FC236}">
                <a16:creationId xmlns:a16="http://schemas.microsoft.com/office/drawing/2014/main" id="{F5333BD7-92B4-D341-89E6-1FA528CC9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403" y="5433821"/>
            <a:ext cx="141051" cy="36401"/>
          </a:xfrm>
          <a:custGeom>
            <a:avLst/>
            <a:gdLst>
              <a:gd name="T0" fmla="*/ 128 w 138"/>
              <a:gd name="T1" fmla="*/ 34 h 35"/>
              <a:gd name="T2" fmla="*/ 128 w 138"/>
              <a:gd name="T3" fmla="*/ 34 h 35"/>
              <a:gd name="T4" fmla="*/ 128 w 138"/>
              <a:gd name="T5" fmla="*/ 34 h 35"/>
              <a:gd name="T6" fmla="*/ 9 w 138"/>
              <a:gd name="T7" fmla="*/ 26 h 35"/>
              <a:gd name="T8" fmla="*/ 0 w 138"/>
              <a:gd name="T9" fmla="*/ 17 h 35"/>
              <a:gd name="T10" fmla="*/ 9 w 138"/>
              <a:gd name="T11" fmla="*/ 0 h 35"/>
              <a:gd name="T12" fmla="*/ 9 w 138"/>
              <a:gd name="T13" fmla="*/ 0 h 35"/>
              <a:gd name="T14" fmla="*/ 128 w 138"/>
              <a:gd name="T15" fmla="*/ 0 h 35"/>
              <a:gd name="T16" fmla="*/ 137 w 138"/>
              <a:gd name="T17" fmla="*/ 17 h 35"/>
              <a:gd name="T18" fmla="*/ 128 w 138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35">
                <a:moveTo>
                  <a:pt x="128" y="34"/>
                </a:moveTo>
                <a:lnTo>
                  <a:pt x="128" y="34"/>
                </a:lnTo>
                <a:lnTo>
                  <a:pt x="128" y="34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128" y="0"/>
                  <a:pt x="128" y="0"/>
                  <a:pt x="128" y="0"/>
                </a:cubicBezTo>
                <a:cubicBezTo>
                  <a:pt x="128" y="0"/>
                  <a:pt x="137" y="9"/>
                  <a:pt x="137" y="17"/>
                </a:cubicBezTo>
                <a:cubicBezTo>
                  <a:pt x="137" y="26"/>
                  <a:pt x="128" y="34"/>
                  <a:pt x="12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30" name="Freeform 471">
            <a:extLst>
              <a:ext uri="{FF2B5EF4-FFF2-40B4-BE49-F238E27FC236}">
                <a16:creationId xmlns:a16="http://schemas.microsoft.com/office/drawing/2014/main" id="{080AF41F-BACE-1A4F-81A7-BA630309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587" y="2362506"/>
            <a:ext cx="159252" cy="273006"/>
          </a:xfrm>
          <a:custGeom>
            <a:avLst/>
            <a:gdLst>
              <a:gd name="T0" fmla="*/ 127 w 154"/>
              <a:gd name="T1" fmla="*/ 265 h 266"/>
              <a:gd name="T2" fmla="*/ 127 w 154"/>
              <a:gd name="T3" fmla="*/ 265 h 266"/>
              <a:gd name="T4" fmla="*/ 17 w 154"/>
              <a:gd name="T5" fmla="*/ 265 h 266"/>
              <a:gd name="T6" fmla="*/ 0 w 154"/>
              <a:gd name="T7" fmla="*/ 239 h 266"/>
              <a:gd name="T8" fmla="*/ 0 w 154"/>
              <a:gd name="T9" fmla="*/ 26 h 266"/>
              <a:gd name="T10" fmla="*/ 17 w 154"/>
              <a:gd name="T11" fmla="*/ 0 h 266"/>
              <a:gd name="T12" fmla="*/ 127 w 154"/>
              <a:gd name="T13" fmla="*/ 0 h 266"/>
              <a:gd name="T14" fmla="*/ 153 w 154"/>
              <a:gd name="T15" fmla="*/ 26 h 266"/>
              <a:gd name="T16" fmla="*/ 153 w 154"/>
              <a:gd name="T17" fmla="*/ 239 h 266"/>
              <a:gd name="T18" fmla="*/ 127 w 154"/>
              <a:gd name="T19" fmla="*/ 265 h 266"/>
              <a:gd name="T20" fmla="*/ 42 w 154"/>
              <a:gd name="T21" fmla="*/ 222 h 266"/>
              <a:gd name="T22" fmla="*/ 42 w 154"/>
              <a:gd name="T23" fmla="*/ 222 h 266"/>
              <a:gd name="T24" fmla="*/ 111 w 154"/>
              <a:gd name="T25" fmla="*/ 222 h 266"/>
              <a:gd name="T26" fmla="*/ 111 w 154"/>
              <a:gd name="T27" fmla="*/ 43 h 266"/>
              <a:gd name="T28" fmla="*/ 42 w 154"/>
              <a:gd name="T29" fmla="*/ 43 h 266"/>
              <a:gd name="T30" fmla="*/ 42 w 154"/>
              <a:gd name="T31" fmla="*/ 22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66">
                <a:moveTo>
                  <a:pt x="127" y="265"/>
                </a:moveTo>
                <a:lnTo>
                  <a:pt x="127" y="265"/>
                </a:lnTo>
                <a:cubicBezTo>
                  <a:pt x="17" y="265"/>
                  <a:pt x="17" y="265"/>
                  <a:pt x="17" y="265"/>
                </a:cubicBezTo>
                <a:cubicBezTo>
                  <a:pt x="8" y="265"/>
                  <a:pt x="0" y="257"/>
                  <a:pt x="0" y="2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3" y="9"/>
                  <a:pt x="153" y="26"/>
                </a:cubicBezTo>
                <a:cubicBezTo>
                  <a:pt x="153" y="239"/>
                  <a:pt x="153" y="239"/>
                  <a:pt x="153" y="239"/>
                </a:cubicBezTo>
                <a:cubicBezTo>
                  <a:pt x="153" y="257"/>
                  <a:pt x="145" y="265"/>
                  <a:pt x="127" y="265"/>
                </a:cubicBezTo>
                <a:close/>
                <a:moveTo>
                  <a:pt x="42" y="222"/>
                </a:moveTo>
                <a:lnTo>
                  <a:pt x="42" y="222"/>
                </a:lnTo>
                <a:cubicBezTo>
                  <a:pt x="111" y="222"/>
                  <a:pt x="111" y="222"/>
                  <a:pt x="111" y="222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42" y="43"/>
                  <a:pt x="42" y="43"/>
                  <a:pt x="42" y="43"/>
                </a:cubicBezTo>
                <a:lnTo>
                  <a:pt x="42" y="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631" name="Freeform 472">
            <a:extLst>
              <a:ext uri="{FF2B5EF4-FFF2-40B4-BE49-F238E27FC236}">
                <a16:creationId xmlns:a16="http://schemas.microsoft.com/office/drawing/2014/main" id="{BBD4A444-1316-2F4A-8700-8441BCAB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091" y="2135002"/>
            <a:ext cx="159252" cy="500510"/>
          </a:xfrm>
          <a:custGeom>
            <a:avLst/>
            <a:gdLst>
              <a:gd name="T0" fmla="*/ 129 w 155"/>
              <a:gd name="T1" fmla="*/ 486 h 487"/>
              <a:gd name="T2" fmla="*/ 129 w 155"/>
              <a:gd name="T3" fmla="*/ 486 h 487"/>
              <a:gd name="T4" fmla="*/ 18 w 155"/>
              <a:gd name="T5" fmla="*/ 486 h 487"/>
              <a:gd name="T6" fmla="*/ 0 w 155"/>
              <a:gd name="T7" fmla="*/ 460 h 487"/>
              <a:gd name="T8" fmla="*/ 0 w 155"/>
              <a:gd name="T9" fmla="*/ 25 h 487"/>
              <a:gd name="T10" fmla="*/ 18 w 155"/>
              <a:gd name="T11" fmla="*/ 0 h 487"/>
              <a:gd name="T12" fmla="*/ 129 w 155"/>
              <a:gd name="T13" fmla="*/ 0 h 487"/>
              <a:gd name="T14" fmla="*/ 154 w 155"/>
              <a:gd name="T15" fmla="*/ 25 h 487"/>
              <a:gd name="T16" fmla="*/ 154 w 155"/>
              <a:gd name="T17" fmla="*/ 460 h 487"/>
              <a:gd name="T18" fmla="*/ 129 w 155"/>
              <a:gd name="T19" fmla="*/ 486 h 487"/>
              <a:gd name="T20" fmla="*/ 43 w 155"/>
              <a:gd name="T21" fmla="*/ 443 h 487"/>
              <a:gd name="T22" fmla="*/ 43 w 155"/>
              <a:gd name="T23" fmla="*/ 443 h 487"/>
              <a:gd name="T24" fmla="*/ 111 w 155"/>
              <a:gd name="T25" fmla="*/ 443 h 487"/>
              <a:gd name="T26" fmla="*/ 111 w 155"/>
              <a:gd name="T27" fmla="*/ 42 h 487"/>
              <a:gd name="T28" fmla="*/ 43 w 155"/>
              <a:gd name="T29" fmla="*/ 42 h 487"/>
              <a:gd name="T30" fmla="*/ 43 w 155"/>
              <a:gd name="T31" fmla="*/ 44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487">
                <a:moveTo>
                  <a:pt x="129" y="486"/>
                </a:moveTo>
                <a:lnTo>
                  <a:pt x="129" y="486"/>
                </a:lnTo>
                <a:cubicBezTo>
                  <a:pt x="18" y="486"/>
                  <a:pt x="18" y="486"/>
                  <a:pt x="18" y="486"/>
                </a:cubicBezTo>
                <a:cubicBezTo>
                  <a:pt x="9" y="486"/>
                  <a:pt x="0" y="478"/>
                  <a:pt x="0" y="46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7" y="0"/>
                  <a:pt x="154" y="8"/>
                  <a:pt x="154" y="25"/>
                </a:cubicBezTo>
                <a:cubicBezTo>
                  <a:pt x="154" y="460"/>
                  <a:pt x="154" y="460"/>
                  <a:pt x="154" y="460"/>
                </a:cubicBezTo>
                <a:cubicBezTo>
                  <a:pt x="154" y="478"/>
                  <a:pt x="137" y="486"/>
                  <a:pt x="129" y="486"/>
                </a:cubicBezTo>
                <a:close/>
                <a:moveTo>
                  <a:pt x="43" y="443"/>
                </a:moveTo>
                <a:lnTo>
                  <a:pt x="43" y="443"/>
                </a:lnTo>
                <a:cubicBezTo>
                  <a:pt x="111" y="443"/>
                  <a:pt x="111" y="443"/>
                  <a:pt x="111" y="443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43" y="42"/>
                  <a:pt x="43" y="42"/>
                  <a:pt x="43" y="42"/>
                </a:cubicBezTo>
                <a:lnTo>
                  <a:pt x="43" y="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73">
            <a:extLst>
              <a:ext uri="{FF2B5EF4-FFF2-40B4-BE49-F238E27FC236}">
                <a16:creationId xmlns:a16="http://schemas.microsoft.com/office/drawing/2014/main" id="{FF664755-5C8F-BF46-ADE3-D9262F1B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045" y="1902948"/>
            <a:ext cx="159255" cy="732564"/>
          </a:xfrm>
          <a:custGeom>
            <a:avLst/>
            <a:gdLst>
              <a:gd name="T0" fmla="*/ 136 w 155"/>
              <a:gd name="T1" fmla="*/ 709 h 710"/>
              <a:gd name="T2" fmla="*/ 136 w 155"/>
              <a:gd name="T3" fmla="*/ 709 h 710"/>
              <a:gd name="T4" fmla="*/ 25 w 155"/>
              <a:gd name="T5" fmla="*/ 709 h 710"/>
              <a:gd name="T6" fmla="*/ 0 w 155"/>
              <a:gd name="T7" fmla="*/ 683 h 710"/>
              <a:gd name="T8" fmla="*/ 0 w 155"/>
              <a:gd name="T9" fmla="*/ 26 h 710"/>
              <a:gd name="T10" fmla="*/ 25 w 155"/>
              <a:gd name="T11" fmla="*/ 0 h 710"/>
              <a:gd name="T12" fmla="*/ 136 w 155"/>
              <a:gd name="T13" fmla="*/ 0 h 710"/>
              <a:gd name="T14" fmla="*/ 154 w 155"/>
              <a:gd name="T15" fmla="*/ 26 h 710"/>
              <a:gd name="T16" fmla="*/ 154 w 155"/>
              <a:gd name="T17" fmla="*/ 683 h 710"/>
              <a:gd name="T18" fmla="*/ 136 w 155"/>
              <a:gd name="T19" fmla="*/ 709 h 710"/>
              <a:gd name="T20" fmla="*/ 43 w 155"/>
              <a:gd name="T21" fmla="*/ 666 h 710"/>
              <a:gd name="T22" fmla="*/ 43 w 155"/>
              <a:gd name="T23" fmla="*/ 666 h 710"/>
              <a:gd name="T24" fmla="*/ 111 w 155"/>
              <a:gd name="T25" fmla="*/ 666 h 710"/>
              <a:gd name="T26" fmla="*/ 111 w 155"/>
              <a:gd name="T27" fmla="*/ 43 h 710"/>
              <a:gd name="T28" fmla="*/ 43 w 155"/>
              <a:gd name="T29" fmla="*/ 43 h 710"/>
              <a:gd name="T30" fmla="*/ 43 w 155"/>
              <a:gd name="T31" fmla="*/ 666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710">
                <a:moveTo>
                  <a:pt x="136" y="709"/>
                </a:moveTo>
                <a:lnTo>
                  <a:pt x="136" y="709"/>
                </a:lnTo>
                <a:cubicBezTo>
                  <a:pt x="25" y="709"/>
                  <a:pt x="25" y="709"/>
                  <a:pt x="25" y="709"/>
                </a:cubicBezTo>
                <a:cubicBezTo>
                  <a:pt x="8" y="709"/>
                  <a:pt x="0" y="701"/>
                  <a:pt x="0" y="68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8" y="0"/>
                  <a:pt x="2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18"/>
                  <a:pt x="154" y="26"/>
                </a:cubicBezTo>
                <a:cubicBezTo>
                  <a:pt x="154" y="683"/>
                  <a:pt x="154" y="683"/>
                  <a:pt x="154" y="683"/>
                </a:cubicBezTo>
                <a:cubicBezTo>
                  <a:pt x="154" y="701"/>
                  <a:pt x="145" y="709"/>
                  <a:pt x="136" y="709"/>
                </a:cubicBezTo>
                <a:close/>
                <a:moveTo>
                  <a:pt x="43" y="666"/>
                </a:moveTo>
                <a:lnTo>
                  <a:pt x="43" y="666"/>
                </a:lnTo>
                <a:cubicBezTo>
                  <a:pt x="111" y="666"/>
                  <a:pt x="111" y="666"/>
                  <a:pt x="111" y="666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6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3" name="Group 38">
            <a:extLst>
              <a:ext uri="{FF2B5EF4-FFF2-40B4-BE49-F238E27FC236}">
                <a16:creationId xmlns:a16="http://schemas.microsoft.com/office/drawing/2014/main" id="{3CD55AF4-336F-B746-9D4B-22C601ECE850}"/>
              </a:ext>
            </a:extLst>
          </p:cNvPr>
          <p:cNvGrpSpPr/>
          <p:nvPr/>
        </p:nvGrpSpPr>
        <p:grpSpPr>
          <a:xfrm>
            <a:off x="4627427" y="3445429"/>
            <a:ext cx="2382675" cy="828103"/>
            <a:chOff x="6164441" y="11104223"/>
            <a:chExt cx="2382675" cy="828103"/>
          </a:xfrm>
        </p:grpSpPr>
        <p:sp>
          <p:nvSpPr>
            <p:cNvPr id="634" name="CuadroTexto 395">
              <a:extLst>
                <a:ext uri="{FF2B5EF4-FFF2-40B4-BE49-F238E27FC236}">
                  <a16:creationId xmlns:a16="http://schemas.microsoft.com/office/drawing/2014/main" id="{9F8704AC-126B-B342-B651-81F05E7325B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35" name="Rectangle 40">
              <a:extLst>
                <a:ext uri="{FF2B5EF4-FFF2-40B4-BE49-F238E27FC236}">
                  <a16:creationId xmlns:a16="http://schemas.microsoft.com/office/drawing/2014/main" id="{B43FE25B-79E1-6E48-8EDE-8F38A57C3F3C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6" name="Group 38">
            <a:extLst>
              <a:ext uri="{FF2B5EF4-FFF2-40B4-BE49-F238E27FC236}">
                <a16:creationId xmlns:a16="http://schemas.microsoft.com/office/drawing/2014/main" id="{E1F666DD-072E-BF4C-B1B5-6FB3EFB83D41}"/>
              </a:ext>
            </a:extLst>
          </p:cNvPr>
          <p:cNvGrpSpPr/>
          <p:nvPr/>
        </p:nvGrpSpPr>
        <p:grpSpPr>
          <a:xfrm>
            <a:off x="3648858" y="6453056"/>
            <a:ext cx="2382675" cy="828103"/>
            <a:chOff x="6164441" y="11104223"/>
            <a:chExt cx="2382675" cy="828103"/>
          </a:xfrm>
        </p:grpSpPr>
        <p:sp>
          <p:nvSpPr>
            <p:cNvPr id="637" name="CuadroTexto 395">
              <a:extLst>
                <a:ext uri="{FF2B5EF4-FFF2-40B4-BE49-F238E27FC236}">
                  <a16:creationId xmlns:a16="http://schemas.microsoft.com/office/drawing/2014/main" id="{12128798-151B-C64C-B73F-0CFD6F2C4F4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8" name="Rectangle 40">
              <a:extLst>
                <a:ext uri="{FF2B5EF4-FFF2-40B4-BE49-F238E27FC236}">
                  <a16:creationId xmlns:a16="http://schemas.microsoft.com/office/drawing/2014/main" id="{064E40F3-D0C1-454E-8FCB-118795FB1337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9" name="Group 38">
            <a:extLst>
              <a:ext uri="{FF2B5EF4-FFF2-40B4-BE49-F238E27FC236}">
                <a16:creationId xmlns:a16="http://schemas.microsoft.com/office/drawing/2014/main" id="{1F155641-2B41-2844-913F-4C1EE0EDCBCE}"/>
              </a:ext>
            </a:extLst>
          </p:cNvPr>
          <p:cNvGrpSpPr/>
          <p:nvPr/>
        </p:nvGrpSpPr>
        <p:grpSpPr>
          <a:xfrm>
            <a:off x="2525911" y="9324593"/>
            <a:ext cx="2382675" cy="828103"/>
            <a:chOff x="6164441" y="11104223"/>
            <a:chExt cx="2382675" cy="828103"/>
          </a:xfrm>
        </p:grpSpPr>
        <p:sp>
          <p:nvSpPr>
            <p:cNvPr id="640" name="CuadroTexto 395">
              <a:extLst>
                <a:ext uri="{FF2B5EF4-FFF2-40B4-BE49-F238E27FC236}">
                  <a16:creationId xmlns:a16="http://schemas.microsoft.com/office/drawing/2014/main" id="{79C4C192-69A2-A849-85FE-C001FB3DBE3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1" name="Rectangle 40">
              <a:extLst>
                <a:ext uri="{FF2B5EF4-FFF2-40B4-BE49-F238E27FC236}">
                  <a16:creationId xmlns:a16="http://schemas.microsoft.com/office/drawing/2014/main" id="{773DB5C8-C7A2-B644-A86B-4BC1F965B34F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2" name="Group 38">
            <a:extLst>
              <a:ext uri="{FF2B5EF4-FFF2-40B4-BE49-F238E27FC236}">
                <a16:creationId xmlns:a16="http://schemas.microsoft.com/office/drawing/2014/main" id="{CD7E69F6-59ED-F844-9CA4-5DFD1B533435}"/>
              </a:ext>
            </a:extLst>
          </p:cNvPr>
          <p:cNvGrpSpPr/>
          <p:nvPr/>
        </p:nvGrpSpPr>
        <p:grpSpPr>
          <a:xfrm>
            <a:off x="10619153" y="2848681"/>
            <a:ext cx="2382675" cy="828103"/>
            <a:chOff x="6164441" y="11104223"/>
            <a:chExt cx="2382675" cy="828103"/>
          </a:xfrm>
        </p:grpSpPr>
        <p:sp>
          <p:nvSpPr>
            <p:cNvPr id="643" name="CuadroTexto 395">
              <a:extLst>
                <a:ext uri="{FF2B5EF4-FFF2-40B4-BE49-F238E27FC236}">
                  <a16:creationId xmlns:a16="http://schemas.microsoft.com/office/drawing/2014/main" id="{885ED399-9541-E84D-AE96-5506A753C59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4" name="Rectangle 40">
              <a:extLst>
                <a:ext uri="{FF2B5EF4-FFF2-40B4-BE49-F238E27FC236}">
                  <a16:creationId xmlns:a16="http://schemas.microsoft.com/office/drawing/2014/main" id="{51AD9B60-FC30-BF48-AAFB-36D37629226E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5" name="Group 38">
            <a:extLst>
              <a:ext uri="{FF2B5EF4-FFF2-40B4-BE49-F238E27FC236}">
                <a16:creationId xmlns:a16="http://schemas.microsoft.com/office/drawing/2014/main" id="{56D6139E-37FD-6742-8A83-90023A5EE7FA}"/>
              </a:ext>
            </a:extLst>
          </p:cNvPr>
          <p:cNvGrpSpPr/>
          <p:nvPr/>
        </p:nvGrpSpPr>
        <p:grpSpPr>
          <a:xfrm>
            <a:off x="11704326" y="5834235"/>
            <a:ext cx="2382675" cy="828103"/>
            <a:chOff x="6164441" y="11104223"/>
            <a:chExt cx="2382675" cy="828103"/>
          </a:xfrm>
        </p:grpSpPr>
        <p:sp>
          <p:nvSpPr>
            <p:cNvPr id="646" name="CuadroTexto 395">
              <a:extLst>
                <a:ext uri="{FF2B5EF4-FFF2-40B4-BE49-F238E27FC236}">
                  <a16:creationId xmlns:a16="http://schemas.microsoft.com/office/drawing/2014/main" id="{0A4276B6-A163-A644-AD97-129F1343137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47" name="Rectangle 40">
              <a:extLst>
                <a:ext uri="{FF2B5EF4-FFF2-40B4-BE49-F238E27FC236}">
                  <a16:creationId xmlns:a16="http://schemas.microsoft.com/office/drawing/2014/main" id="{BEA10207-F575-414C-AACB-4A9B8521720C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8" name="Group 38">
            <a:extLst>
              <a:ext uri="{FF2B5EF4-FFF2-40B4-BE49-F238E27FC236}">
                <a16:creationId xmlns:a16="http://schemas.microsoft.com/office/drawing/2014/main" id="{F65A120A-B0EC-704B-8617-659C904319CD}"/>
              </a:ext>
            </a:extLst>
          </p:cNvPr>
          <p:cNvGrpSpPr/>
          <p:nvPr/>
        </p:nvGrpSpPr>
        <p:grpSpPr>
          <a:xfrm>
            <a:off x="12674874" y="8970466"/>
            <a:ext cx="2382675" cy="828103"/>
            <a:chOff x="6164441" y="11104223"/>
            <a:chExt cx="2382675" cy="828103"/>
          </a:xfrm>
        </p:grpSpPr>
        <p:sp>
          <p:nvSpPr>
            <p:cNvPr id="649" name="CuadroTexto 395">
              <a:extLst>
                <a:ext uri="{FF2B5EF4-FFF2-40B4-BE49-F238E27FC236}">
                  <a16:creationId xmlns:a16="http://schemas.microsoft.com/office/drawing/2014/main" id="{6B50C989-99BA-F044-A940-B2F9D9DE66A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50" name="Rectangle 40">
              <a:extLst>
                <a:ext uri="{FF2B5EF4-FFF2-40B4-BE49-F238E27FC236}">
                  <a16:creationId xmlns:a16="http://schemas.microsoft.com/office/drawing/2014/main" id="{2E1C1645-187D-DA49-BBC9-8F57FC2F8C2B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0E7D2C0-05C3-5341-A68B-D7C00FD77886}"/>
              </a:ext>
            </a:extLst>
          </p:cNvPr>
          <p:cNvGrpSpPr/>
          <p:nvPr/>
        </p:nvGrpSpPr>
        <p:grpSpPr>
          <a:xfrm>
            <a:off x="16240684" y="1552942"/>
            <a:ext cx="6630204" cy="4842362"/>
            <a:chOff x="2232443" y="4856798"/>
            <a:chExt cx="6630204" cy="4842362"/>
          </a:xfrm>
        </p:grpSpPr>
        <p:sp>
          <p:nvSpPr>
            <p:cNvPr id="73" name="CuadroTexto 598">
              <a:extLst>
                <a:ext uri="{FF2B5EF4-FFF2-40B4-BE49-F238E27FC236}">
                  <a16:creationId xmlns:a16="http://schemas.microsoft.com/office/drawing/2014/main" id="{E4837B08-F314-4046-B06B-8111B9028A71}"/>
                </a:ext>
              </a:extLst>
            </p:cNvPr>
            <p:cNvSpPr txBox="1"/>
            <p:nvPr/>
          </p:nvSpPr>
          <p:spPr>
            <a:xfrm>
              <a:off x="2232443" y="4856798"/>
              <a:ext cx="66302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74" name="CuadroTexto 599">
              <a:extLst>
                <a:ext uri="{FF2B5EF4-FFF2-40B4-BE49-F238E27FC236}">
                  <a16:creationId xmlns:a16="http://schemas.microsoft.com/office/drawing/2014/main" id="{532961FF-5404-6548-94C5-C7F5117617C8}"/>
                </a:ext>
              </a:extLst>
            </p:cNvPr>
            <p:cNvSpPr txBox="1"/>
            <p:nvPr/>
          </p:nvSpPr>
          <p:spPr>
            <a:xfrm>
              <a:off x="2236244" y="6282840"/>
              <a:ext cx="639194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reeform 167">
            <a:extLst>
              <a:ext uri="{FF2B5EF4-FFF2-40B4-BE49-F238E27FC236}">
                <a16:creationId xmlns:a16="http://schemas.microsoft.com/office/drawing/2014/main" id="{9A8A88B7-C4AF-0249-B917-F81174C6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030" y="5636039"/>
            <a:ext cx="1895023" cy="7606290"/>
          </a:xfrm>
          <a:custGeom>
            <a:avLst/>
            <a:gdLst>
              <a:gd name="T0" fmla="*/ 1915 w 1916"/>
              <a:gd name="T1" fmla="*/ 7680 h 7681"/>
              <a:gd name="T2" fmla="*/ 0 w 1916"/>
              <a:gd name="T3" fmla="*/ 7680 h 7681"/>
              <a:gd name="T4" fmla="*/ 840 w 1916"/>
              <a:gd name="T5" fmla="*/ 0 h 7681"/>
              <a:gd name="T6" fmla="*/ 1210 w 1916"/>
              <a:gd name="T7" fmla="*/ 0 h 7681"/>
              <a:gd name="T8" fmla="*/ 1915 w 1916"/>
              <a:gd name="T9" fmla="*/ 7680 h 7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6" h="7681">
                <a:moveTo>
                  <a:pt x="1915" y="7680"/>
                </a:moveTo>
                <a:lnTo>
                  <a:pt x="0" y="7680"/>
                </a:lnTo>
                <a:lnTo>
                  <a:pt x="840" y="0"/>
                </a:lnTo>
                <a:lnTo>
                  <a:pt x="1210" y="0"/>
                </a:lnTo>
                <a:lnTo>
                  <a:pt x="1915" y="76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8">
            <a:extLst>
              <a:ext uri="{FF2B5EF4-FFF2-40B4-BE49-F238E27FC236}">
                <a16:creationId xmlns:a16="http://schemas.microsoft.com/office/drawing/2014/main" id="{36CBB0B3-DD42-8F4D-9ADB-DDC3D0CB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572" y="6666513"/>
            <a:ext cx="2266169" cy="2462656"/>
          </a:xfrm>
          <a:custGeom>
            <a:avLst/>
            <a:gdLst>
              <a:gd name="T0" fmla="*/ 0 w 2287"/>
              <a:gd name="T1" fmla="*/ 2087 h 2485"/>
              <a:gd name="T2" fmla="*/ 425 w 2287"/>
              <a:gd name="T3" fmla="*/ 2484 h 2485"/>
              <a:gd name="T4" fmla="*/ 2286 w 2287"/>
              <a:gd name="T5" fmla="*/ 82 h 2485"/>
              <a:gd name="T6" fmla="*/ 2205 w 2287"/>
              <a:gd name="T7" fmla="*/ 0 h 2485"/>
              <a:gd name="T8" fmla="*/ 0 w 2287"/>
              <a:gd name="T9" fmla="*/ 2087 h 2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7" h="2485">
                <a:moveTo>
                  <a:pt x="0" y="2087"/>
                </a:moveTo>
                <a:lnTo>
                  <a:pt x="425" y="2484"/>
                </a:lnTo>
                <a:lnTo>
                  <a:pt x="2286" y="82"/>
                </a:lnTo>
                <a:lnTo>
                  <a:pt x="2205" y="0"/>
                </a:lnTo>
                <a:lnTo>
                  <a:pt x="0" y="20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9">
            <a:extLst>
              <a:ext uri="{FF2B5EF4-FFF2-40B4-BE49-F238E27FC236}">
                <a16:creationId xmlns:a16="http://schemas.microsoft.com/office/drawing/2014/main" id="{B08E2D50-5361-1E41-A913-BAA95DFE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2856" y="10120346"/>
            <a:ext cx="2266167" cy="2453924"/>
          </a:xfrm>
          <a:custGeom>
            <a:avLst/>
            <a:gdLst>
              <a:gd name="T0" fmla="*/ 0 w 2287"/>
              <a:gd name="T1" fmla="*/ 2087 h 2477"/>
              <a:gd name="T2" fmla="*/ 425 w 2287"/>
              <a:gd name="T3" fmla="*/ 2476 h 2477"/>
              <a:gd name="T4" fmla="*/ 2286 w 2287"/>
              <a:gd name="T5" fmla="*/ 73 h 2477"/>
              <a:gd name="T6" fmla="*/ 2205 w 2287"/>
              <a:gd name="T7" fmla="*/ 0 h 2477"/>
              <a:gd name="T8" fmla="*/ 0 w 2287"/>
              <a:gd name="T9" fmla="*/ 2087 h 2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7" h="2477">
                <a:moveTo>
                  <a:pt x="0" y="2087"/>
                </a:moveTo>
                <a:lnTo>
                  <a:pt x="425" y="2476"/>
                </a:lnTo>
                <a:lnTo>
                  <a:pt x="2286" y="73"/>
                </a:lnTo>
                <a:lnTo>
                  <a:pt x="2205" y="0"/>
                </a:lnTo>
                <a:lnTo>
                  <a:pt x="0" y="20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0">
            <a:extLst>
              <a:ext uri="{FF2B5EF4-FFF2-40B4-BE49-F238E27FC236}">
                <a16:creationId xmlns:a16="http://schemas.microsoft.com/office/drawing/2014/main" id="{6DB989BD-1DF7-0741-AC43-ED0E88C39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580" y="7024558"/>
            <a:ext cx="2274902" cy="2462656"/>
          </a:xfrm>
          <a:custGeom>
            <a:avLst/>
            <a:gdLst>
              <a:gd name="T0" fmla="*/ 2295 w 2296"/>
              <a:gd name="T1" fmla="*/ 2086 h 2485"/>
              <a:gd name="T2" fmla="*/ 1862 w 2296"/>
              <a:gd name="T3" fmla="*/ 2484 h 2485"/>
              <a:gd name="T4" fmla="*/ 0 w 2296"/>
              <a:gd name="T5" fmla="*/ 81 h 2485"/>
              <a:gd name="T6" fmla="*/ 82 w 2296"/>
              <a:gd name="T7" fmla="*/ 0 h 2485"/>
              <a:gd name="T8" fmla="*/ 2295 w 2296"/>
              <a:gd name="T9" fmla="*/ 2086 h 2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6" h="2485">
                <a:moveTo>
                  <a:pt x="2295" y="2086"/>
                </a:moveTo>
                <a:lnTo>
                  <a:pt x="1862" y="2484"/>
                </a:lnTo>
                <a:lnTo>
                  <a:pt x="0" y="81"/>
                </a:lnTo>
                <a:lnTo>
                  <a:pt x="82" y="0"/>
                </a:lnTo>
                <a:lnTo>
                  <a:pt x="2295" y="20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1">
            <a:extLst>
              <a:ext uri="{FF2B5EF4-FFF2-40B4-BE49-F238E27FC236}">
                <a16:creationId xmlns:a16="http://schemas.microsoft.com/office/drawing/2014/main" id="{7BFD1C32-D689-4C43-BF1C-E631E0B5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032" y="10478392"/>
            <a:ext cx="2266167" cy="2449556"/>
          </a:xfrm>
          <a:custGeom>
            <a:avLst/>
            <a:gdLst>
              <a:gd name="T0" fmla="*/ 2286 w 2287"/>
              <a:gd name="T1" fmla="*/ 2087 h 2476"/>
              <a:gd name="T2" fmla="*/ 1862 w 2287"/>
              <a:gd name="T3" fmla="*/ 2475 h 2476"/>
              <a:gd name="T4" fmla="*/ 0 w 2287"/>
              <a:gd name="T5" fmla="*/ 72 h 2476"/>
              <a:gd name="T6" fmla="*/ 82 w 2287"/>
              <a:gd name="T7" fmla="*/ 0 h 2476"/>
              <a:gd name="T8" fmla="*/ 2286 w 2287"/>
              <a:gd name="T9" fmla="*/ 2087 h 2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7" h="2476">
                <a:moveTo>
                  <a:pt x="2286" y="2087"/>
                </a:moveTo>
                <a:lnTo>
                  <a:pt x="1862" y="2475"/>
                </a:lnTo>
                <a:lnTo>
                  <a:pt x="0" y="72"/>
                </a:lnTo>
                <a:lnTo>
                  <a:pt x="82" y="0"/>
                </a:lnTo>
                <a:lnTo>
                  <a:pt x="2286" y="20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2">
            <a:extLst>
              <a:ext uri="{FF2B5EF4-FFF2-40B4-BE49-F238E27FC236}">
                <a16:creationId xmlns:a16="http://schemas.microsoft.com/office/drawing/2014/main" id="{498F4711-EA24-5E44-BB2F-A3D8C0A07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925" y="6029016"/>
            <a:ext cx="2309831" cy="2318566"/>
          </a:xfrm>
          <a:custGeom>
            <a:avLst/>
            <a:gdLst>
              <a:gd name="T0" fmla="*/ 1897 w 2332"/>
              <a:gd name="T1" fmla="*/ 2339 h 2340"/>
              <a:gd name="T2" fmla="*/ 1897 w 2332"/>
              <a:gd name="T3" fmla="*/ 2339 h 2340"/>
              <a:gd name="T4" fmla="*/ 433 w 2332"/>
              <a:gd name="T5" fmla="*/ 2339 h 2340"/>
              <a:gd name="T6" fmla="*/ 0 w 2332"/>
              <a:gd name="T7" fmla="*/ 1896 h 2340"/>
              <a:gd name="T8" fmla="*/ 0 w 2332"/>
              <a:gd name="T9" fmla="*/ 443 h 2340"/>
              <a:gd name="T10" fmla="*/ 433 w 2332"/>
              <a:gd name="T11" fmla="*/ 0 h 2340"/>
              <a:gd name="T12" fmla="*/ 1897 w 2332"/>
              <a:gd name="T13" fmla="*/ 0 h 2340"/>
              <a:gd name="T14" fmla="*/ 2331 w 2332"/>
              <a:gd name="T15" fmla="*/ 443 h 2340"/>
              <a:gd name="T16" fmla="*/ 2331 w 2332"/>
              <a:gd name="T17" fmla="*/ 1896 h 2340"/>
              <a:gd name="T18" fmla="*/ 1897 w 2332"/>
              <a:gd name="T19" fmla="*/ 2339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2" h="2340">
                <a:moveTo>
                  <a:pt x="1897" y="2339"/>
                </a:moveTo>
                <a:lnTo>
                  <a:pt x="1897" y="2339"/>
                </a:lnTo>
                <a:cubicBezTo>
                  <a:pt x="433" y="2339"/>
                  <a:pt x="433" y="2339"/>
                  <a:pt x="433" y="2339"/>
                </a:cubicBezTo>
                <a:cubicBezTo>
                  <a:pt x="189" y="2339"/>
                  <a:pt x="0" y="2140"/>
                  <a:pt x="0" y="1896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199"/>
                  <a:pt x="189" y="0"/>
                  <a:pt x="433" y="0"/>
                </a:cubicBezTo>
                <a:cubicBezTo>
                  <a:pt x="1897" y="0"/>
                  <a:pt x="1897" y="0"/>
                  <a:pt x="1897" y="0"/>
                </a:cubicBezTo>
                <a:cubicBezTo>
                  <a:pt x="2132" y="0"/>
                  <a:pt x="2331" y="199"/>
                  <a:pt x="2331" y="443"/>
                </a:cubicBezTo>
                <a:cubicBezTo>
                  <a:pt x="2331" y="1896"/>
                  <a:pt x="2331" y="1896"/>
                  <a:pt x="2331" y="1896"/>
                </a:cubicBezTo>
                <a:cubicBezTo>
                  <a:pt x="2331" y="2140"/>
                  <a:pt x="2132" y="2339"/>
                  <a:pt x="1897" y="2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3">
            <a:extLst>
              <a:ext uri="{FF2B5EF4-FFF2-40B4-BE49-F238E27FC236}">
                <a16:creationId xmlns:a16="http://schemas.microsoft.com/office/drawing/2014/main" id="{EAD5AF1E-EFD2-934A-8C16-D127A940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207" y="3981171"/>
            <a:ext cx="2200672" cy="2191939"/>
          </a:xfrm>
          <a:custGeom>
            <a:avLst/>
            <a:gdLst>
              <a:gd name="T0" fmla="*/ 1780 w 2223"/>
              <a:gd name="T1" fmla="*/ 2213 h 2214"/>
              <a:gd name="T2" fmla="*/ 1780 w 2223"/>
              <a:gd name="T3" fmla="*/ 2213 h 2214"/>
              <a:gd name="T4" fmla="*/ 443 w 2223"/>
              <a:gd name="T5" fmla="*/ 2213 h 2214"/>
              <a:gd name="T6" fmla="*/ 0 w 2223"/>
              <a:gd name="T7" fmla="*/ 1780 h 2214"/>
              <a:gd name="T8" fmla="*/ 0 w 2223"/>
              <a:gd name="T9" fmla="*/ 433 h 2214"/>
              <a:gd name="T10" fmla="*/ 443 w 2223"/>
              <a:gd name="T11" fmla="*/ 0 h 2214"/>
              <a:gd name="T12" fmla="*/ 1780 w 2223"/>
              <a:gd name="T13" fmla="*/ 0 h 2214"/>
              <a:gd name="T14" fmla="*/ 2222 w 2223"/>
              <a:gd name="T15" fmla="*/ 433 h 2214"/>
              <a:gd name="T16" fmla="*/ 2222 w 2223"/>
              <a:gd name="T17" fmla="*/ 1780 h 2214"/>
              <a:gd name="T18" fmla="*/ 1780 w 2223"/>
              <a:gd name="T19" fmla="*/ 2213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23" h="2214">
                <a:moveTo>
                  <a:pt x="1780" y="2213"/>
                </a:moveTo>
                <a:lnTo>
                  <a:pt x="1780" y="2213"/>
                </a:lnTo>
                <a:cubicBezTo>
                  <a:pt x="443" y="2213"/>
                  <a:pt x="443" y="2213"/>
                  <a:pt x="443" y="2213"/>
                </a:cubicBezTo>
                <a:cubicBezTo>
                  <a:pt x="199" y="2213"/>
                  <a:pt x="0" y="2015"/>
                  <a:pt x="0" y="1780"/>
                </a:cubicBezTo>
                <a:cubicBezTo>
                  <a:pt x="0" y="433"/>
                  <a:pt x="0" y="433"/>
                  <a:pt x="0" y="433"/>
                </a:cubicBezTo>
                <a:cubicBezTo>
                  <a:pt x="0" y="199"/>
                  <a:pt x="199" y="0"/>
                  <a:pt x="443" y="0"/>
                </a:cubicBezTo>
                <a:cubicBezTo>
                  <a:pt x="1780" y="0"/>
                  <a:pt x="1780" y="0"/>
                  <a:pt x="1780" y="0"/>
                </a:cubicBezTo>
                <a:cubicBezTo>
                  <a:pt x="2023" y="0"/>
                  <a:pt x="2222" y="199"/>
                  <a:pt x="2222" y="433"/>
                </a:cubicBezTo>
                <a:cubicBezTo>
                  <a:pt x="2222" y="1780"/>
                  <a:pt x="2222" y="1780"/>
                  <a:pt x="2222" y="1780"/>
                </a:cubicBezTo>
                <a:cubicBezTo>
                  <a:pt x="2222" y="2015"/>
                  <a:pt x="2023" y="2213"/>
                  <a:pt x="1780" y="22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4">
            <a:extLst>
              <a:ext uri="{FF2B5EF4-FFF2-40B4-BE49-F238E27FC236}">
                <a16:creationId xmlns:a16="http://schemas.microsoft.com/office/drawing/2014/main" id="{5D1C546B-921F-AA43-A8A3-2AFC511FC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024" y="6413261"/>
            <a:ext cx="2266167" cy="2261801"/>
          </a:xfrm>
          <a:custGeom>
            <a:avLst/>
            <a:gdLst>
              <a:gd name="T0" fmla="*/ 1843 w 2287"/>
              <a:gd name="T1" fmla="*/ 2285 h 2286"/>
              <a:gd name="T2" fmla="*/ 1843 w 2287"/>
              <a:gd name="T3" fmla="*/ 2285 h 2286"/>
              <a:gd name="T4" fmla="*/ 434 w 2287"/>
              <a:gd name="T5" fmla="*/ 2285 h 2286"/>
              <a:gd name="T6" fmla="*/ 0 w 2287"/>
              <a:gd name="T7" fmla="*/ 1843 h 2286"/>
              <a:gd name="T8" fmla="*/ 0 w 2287"/>
              <a:gd name="T9" fmla="*/ 434 h 2286"/>
              <a:gd name="T10" fmla="*/ 434 w 2287"/>
              <a:gd name="T11" fmla="*/ 0 h 2286"/>
              <a:gd name="T12" fmla="*/ 1843 w 2287"/>
              <a:gd name="T13" fmla="*/ 0 h 2286"/>
              <a:gd name="T14" fmla="*/ 2286 w 2287"/>
              <a:gd name="T15" fmla="*/ 434 h 2286"/>
              <a:gd name="T16" fmla="*/ 2286 w 2287"/>
              <a:gd name="T17" fmla="*/ 1843 h 2286"/>
              <a:gd name="T18" fmla="*/ 1843 w 2287"/>
              <a:gd name="T19" fmla="*/ 2285 h 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87" h="2286">
                <a:moveTo>
                  <a:pt x="1843" y="2285"/>
                </a:moveTo>
                <a:lnTo>
                  <a:pt x="1843" y="2285"/>
                </a:lnTo>
                <a:cubicBezTo>
                  <a:pt x="434" y="2285"/>
                  <a:pt x="434" y="2285"/>
                  <a:pt x="434" y="2285"/>
                </a:cubicBezTo>
                <a:cubicBezTo>
                  <a:pt x="190" y="2285"/>
                  <a:pt x="0" y="2087"/>
                  <a:pt x="0" y="1843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199"/>
                  <a:pt x="190" y="0"/>
                  <a:pt x="434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2087" y="0"/>
                  <a:pt x="2286" y="199"/>
                  <a:pt x="2286" y="434"/>
                </a:cubicBezTo>
                <a:cubicBezTo>
                  <a:pt x="2286" y="1843"/>
                  <a:pt x="2286" y="1843"/>
                  <a:pt x="2286" y="1843"/>
                </a:cubicBezTo>
                <a:cubicBezTo>
                  <a:pt x="2286" y="2087"/>
                  <a:pt x="2087" y="2285"/>
                  <a:pt x="1843" y="22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5">
            <a:extLst>
              <a:ext uri="{FF2B5EF4-FFF2-40B4-BE49-F238E27FC236}">
                <a16:creationId xmlns:a16="http://schemas.microsoft.com/office/drawing/2014/main" id="{DBCE2D21-47A8-0446-A373-9CCC0C390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710" y="9356222"/>
            <a:ext cx="2301101" cy="2301100"/>
          </a:xfrm>
          <a:custGeom>
            <a:avLst/>
            <a:gdLst>
              <a:gd name="T0" fmla="*/ 1879 w 2323"/>
              <a:gd name="T1" fmla="*/ 2322 h 2323"/>
              <a:gd name="T2" fmla="*/ 1879 w 2323"/>
              <a:gd name="T3" fmla="*/ 2322 h 2323"/>
              <a:gd name="T4" fmla="*/ 443 w 2323"/>
              <a:gd name="T5" fmla="*/ 2322 h 2323"/>
              <a:gd name="T6" fmla="*/ 0 w 2323"/>
              <a:gd name="T7" fmla="*/ 1879 h 2323"/>
              <a:gd name="T8" fmla="*/ 0 w 2323"/>
              <a:gd name="T9" fmla="*/ 443 h 2323"/>
              <a:gd name="T10" fmla="*/ 443 w 2323"/>
              <a:gd name="T11" fmla="*/ 0 h 2323"/>
              <a:gd name="T12" fmla="*/ 1879 w 2323"/>
              <a:gd name="T13" fmla="*/ 0 h 2323"/>
              <a:gd name="T14" fmla="*/ 2322 w 2323"/>
              <a:gd name="T15" fmla="*/ 443 h 2323"/>
              <a:gd name="T16" fmla="*/ 2322 w 2323"/>
              <a:gd name="T17" fmla="*/ 1879 h 2323"/>
              <a:gd name="T18" fmla="*/ 1879 w 2323"/>
              <a:gd name="T19" fmla="*/ 2322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3" h="2323">
                <a:moveTo>
                  <a:pt x="1879" y="2322"/>
                </a:moveTo>
                <a:lnTo>
                  <a:pt x="1879" y="2322"/>
                </a:lnTo>
                <a:cubicBezTo>
                  <a:pt x="443" y="2322"/>
                  <a:pt x="443" y="2322"/>
                  <a:pt x="443" y="2322"/>
                </a:cubicBezTo>
                <a:cubicBezTo>
                  <a:pt x="199" y="2322"/>
                  <a:pt x="0" y="2124"/>
                  <a:pt x="0" y="187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199"/>
                  <a:pt x="199" y="0"/>
                  <a:pt x="443" y="0"/>
                </a:cubicBezTo>
                <a:cubicBezTo>
                  <a:pt x="1879" y="0"/>
                  <a:pt x="1879" y="0"/>
                  <a:pt x="1879" y="0"/>
                </a:cubicBezTo>
                <a:cubicBezTo>
                  <a:pt x="2123" y="0"/>
                  <a:pt x="2322" y="199"/>
                  <a:pt x="2322" y="443"/>
                </a:cubicBezTo>
                <a:cubicBezTo>
                  <a:pt x="2322" y="1879"/>
                  <a:pt x="2322" y="1879"/>
                  <a:pt x="2322" y="1879"/>
                </a:cubicBezTo>
                <a:cubicBezTo>
                  <a:pt x="2322" y="2124"/>
                  <a:pt x="2123" y="2322"/>
                  <a:pt x="1879" y="2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6">
            <a:extLst>
              <a:ext uri="{FF2B5EF4-FFF2-40B4-BE49-F238E27FC236}">
                <a16:creationId xmlns:a16="http://schemas.microsoft.com/office/drawing/2014/main" id="{60746D97-6964-FC4F-9488-D76B5AB44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450" y="9696802"/>
            <a:ext cx="2327299" cy="2336032"/>
          </a:xfrm>
          <a:custGeom>
            <a:avLst/>
            <a:gdLst>
              <a:gd name="T0" fmla="*/ 1907 w 2350"/>
              <a:gd name="T1" fmla="*/ 2358 h 2359"/>
              <a:gd name="T2" fmla="*/ 1907 w 2350"/>
              <a:gd name="T3" fmla="*/ 2358 h 2359"/>
              <a:gd name="T4" fmla="*/ 434 w 2350"/>
              <a:gd name="T5" fmla="*/ 2358 h 2359"/>
              <a:gd name="T6" fmla="*/ 0 w 2350"/>
              <a:gd name="T7" fmla="*/ 1915 h 2359"/>
              <a:gd name="T8" fmla="*/ 0 w 2350"/>
              <a:gd name="T9" fmla="*/ 442 h 2359"/>
              <a:gd name="T10" fmla="*/ 434 w 2350"/>
              <a:gd name="T11" fmla="*/ 0 h 2359"/>
              <a:gd name="T12" fmla="*/ 1907 w 2350"/>
              <a:gd name="T13" fmla="*/ 0 h 2359"/>
              <a:gd name="T14" fmla="*/ 2349 w 2350"/>
              <a:gd name="T15" fmla="*/ 442 h 2359"/>
              <a:gd name="T16" fmla="*/ 2349 w 2350"/>
              <a:gd name="T17" fmla="*/ 1915 h 2359"/>
              <a:gd name="T18" fmla="*/ 1907 w 2350"/>
              <a:gd name="T19" fmla="*/ 2358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0" h="2359">
                <a:moveTo>
                  <a:pt x="1907" y="2358"/>
                </a:moveTo>
                <a:lnTo>
                  <a:pt x="1907" y="2358"/>
                </a:lnTo>
                <a:cubicBezTo>
                  <a:pt x="434" y="2358"/>
                  <a:pt x="434" y="2358"/>
                  <a:pt x="434" y="2358"/>
                </a:cubicBezTo>
                <a:cubicBezTo>
                  <a:pt x="190" y="2358"/>
                  <a:pt x="0" y="2159"/>
                  <a:pt x="0" y="191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198"/>
                  <a:pt x="190" y="0"/>
                  <a:pt x="434" y="0"/>
                </a:cubicBezTo>
                <a:cubicBezTo>
                  <a:pt x="1907" y="0"/>
                  <a:pt x="1907" y="0"/>
                  <a:pt x="1907" y="0"/>
                </a:cubicBezTo>
                <a:cubicBezTo>
                  <a:pt x="2151" y="0"/>
                  <a:pt x="2349" y="198"/>
                  <a:pt x="2349" y="442"/>
                </a:cubicBezTo>
                <a:cubicBezTo>
                  <a:pt x="2349" y="1915"/>
                  <a:pt x="2349" y="1915"/>
                  <a:pt x="2349" y="1915"/>
                </a:cubicBezTo>
                <a:cubicBezTo>
                  <a:pt x="2349" y="2159"/>
                  <a:pt x="2151" y="2358"/>
                  <a:pt x="1907" y="23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93">
            <a:extLst>
              <a:ext uri="{FF2B5EF4-FFF2-40B4-BE49-F238E27FC236}">
                <a16:creationId xmlns:a16="http://schemas.microsoft.com/office/drawing/2014/main" id="{6B05E2DA-4B9E-3D42-B189-7E34F7239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719" y="7138085"/>
            <a:ext cx="930044" cy="707359"/>
          </a:xfrm>
          <a:custGeom>
            <a:avLst/>
            <a:gdLst>
              <a:gd name="T0" fmla="*/ 858 w 941"/>
              <a:gd name="T1" fmla="*/ 713 h 714"/>
              <a:gd name="T2" fmla="*/ 858 w 941"/>
              <a:gd name="T3" fmla="*/ 713 h 714"/>
              <a:gd name="T4" fmla="*/ 81 w 941"/>
              <a:gd name="T5" fmla="*/ 713 h 714"/>
              <a:gd name="T6" fmla="*/ 0 w 941"/>
              <a:gd name="T7" fmla="*/ 632 h 714"/>
              <a:gd name="T8" fmla="*/ 0 w 941"/>
              <a:gd name="T9" fmla="*/ 82 h 714"/>
              <a:gd name="T10" fmla="*/ 81 w 941"/>
              <a:gd name="T11" fmla="*/ 0 h 714"/>
              <a:gd name="T12" fmla="*/ 858 w 941"/>
              <a:gd name="T13" fmla="*/ 0 h 714"/>
              <a:gd name="T14" fmla="*/ 940 w 941"/>
              <a:gd name="T15" fmla="*/ 82 h 714"/>
              <a:gd name="T16" fmla="*/ 940 w 941"/>
              <a:gd name="T17" fmla="*/ 632 h 714"/>
              <a:gd name="T18" fmla="*/ 858 w 941"/>
              <a:gd name="T19" fmla="*/ 713 h 714"/>
              <a:gd name="T20" fmla="*/ 81 w 941"/>
              <a:gd name="T21" fmla="*/ 55 h 714"/>
              <a:gd name="T22" fmla="*/ 81 w 941"/>
              <a:gd name="T23" fmla="*/ 55 h 714"/>
              <a:gd name="T24" fmla="*/ 54 w 941"/>
              <a:gd name="T25" fmla="*/ 82 h 714"/>
              <a:gd name="T26" fmla="*/ 54 w 941"/>
              <a:gd name="T27" fmla="*/ 632 h 714"/>
              <a:gd name="T28" fmla="*/ 81 w 941"/>
              <a:gd name="T29" fmla="*/ 659 h 714"/>
              <a:gd name="T30" fmla="*/ 858 w 941"/>
              <a:gd name="T31" fmla="*/ 659 h 714"/>
              <a:gd name="T32" fmla="*/ 885 w 941"/>
              <a:gd name="T33" fmla="*/ 632 h 714"/>
              <a:gd name="T34" fmla="*/ 885 w 941"/>
              <a:gd name="T35" fmla="*/ 82 h 714"/>
              <a:gd name="T36" fmla="*/ 858 w 941"/>
              <a:gd name="T37" fmla="*/ 55 h 714"/>
              <a:gd name="T38" fmla="*/ 81 w 941"/>
              <a:gd name="T39" fmla="*/ 55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1" h="714">
                <a:moveTo>
                  <a:pt x="858" y="713"/>
                </a:moveTo>
                <a:lnTo>
                  <a:pt x="858" y="713"/>
                </a:lnTo>
                <a:cubicBezTo>
                  <a:pt x="81" y="713"/>
                  <a:pt x="81" y="713"/>
                  <a:pt x="81" y="713"/>
                </a:cubicBezTo>
                <a:cubicBezTo>
                  <a:pt x="36" y="713"/>
                  <a:pt x="0" y="677"/>
                  <a:pt x="0" y="63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903" y="0"/>
                  <a:pt x="940" y="36"/>
                  <a:pt x="940" y="82"/>
                </a:cubicBezTo>
                <a:cubicBezTo>
                  <a:pt x="940" y="632"/>
                  <a:pt x="940" y="632"/>
                  <a:pt x="940" y="632"/>
                </a:cubicBezTo>
                <a:cubicBezTo>
                  <a:pt x="940" y="677"/>
                  <a:pt x="903" y="713"/>
                  <a:pt x="858" y="713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72" y="55"/>
                  <a:pt x="54" y="64"/>
                  <a:pt x="54" y="82"/>
                </a:cubicBezTo>
                <a:cubicBezTo>
                  <a:pt x="54" y="632"/>
                  <a:pt x="54" y="632"/>
                  <a:pt x="54" y="632"/>
                </a:cubicBezTo>
                <a:cubicBezTo>
                  <a:pt x="54" y="650"/>
                  <a:pt x="72" y="659"/>
                  <a:pt x="81" y="659"/>
                </a:cubicBezTo>
                <a:cubicBezTo>
                  <a:pt x="858" y="659"/>
                  <a:pt x="858" y="659"/>
                  <a:pt x="858" y="659"/>
                </a:cubicBezTo>
                <a:cubicBezTo>
                  <a:pt x="876" y="659"/>
                  <a:pt x="885" y="650"/>
                  <a:pt x="885" y="632"/>
                </a:cubicBezTo>
                <a:cubicBezTo>
                  <a:pt x="885" y="82"/>
                  <a:pt x="885" y="82"/>
                  <a:pt x="885" y="82"/>
                </a:cubicBezTo>
                <a:cubicBezTo>
                  <a:pt x="885" y="64"/>
                  <a:pt x="876" y="55"/>
                  <a:pt x="858" y="55"/>
                </a:cubicBezTo>
                <a:lnTo>
                  <a:pt x="81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94">
            <a:extLst>
              <a:ext uri="{FF2B5EF4-FFF2-40B4-BE49-F238E27FC236}">
                <a16:creationId xmlns:a16="http://schemas.microsoft.com/office/drawing/2014/main" id="{3FC27AE6-6C8B-754A-8415-931666CD4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557" y="7024558"/>
            <a:ext cx="1148368" cy="930047"/>
          </a:xfrm>
          <a:custGeom>
            <a:avLst/>
            <a:gdLst>
              <a:gd name="T0" fmla="*/ 1076 w 1158"/>
              <a:gd name="T1" fmla="*/ 939 h 940"/>
              <a:gd name="T2" fmla="*/ 1076 w 1158"/>
              <a:gd name="T3" fmla="*/ 939 h 940"/>
              <a:gd name="T4" fmla="*/ 82 w 1158"/>
              <a:gd name="T5" fmla="*/ 939 h 940"/>
              <a:gd name="T6" fmla="*/ 0 w 1158"/>
              <a:gd name="T7" fmla="*/ 857 h 940"/>
              <a:gd name="T8" fmla="*/ 0 w 1158"/>
              <a:gd name="T9" fmla="*/ 81 h 940"/>
              <a:gd name="T10" fmla="*/ 82 w 1158"/>
              <a:gd name="T11" fmla="*/ 0 h 940"/>
              <a:gd name="T12" fmla="*/ 1076 w 1158"/>
              <a:gd name="T13" fmla="*/ 0 h 940"/>
              <a:gd name="T14" fmla="*/ 1157 w 1158"/>
              <a:gd name="T15" fmla="*/ 81 h 940"/>
              <a:gd name="T16" fmla="*/ 1157 w 1158"/>
              <a:gd name="T17" fmla="*/ 857 h 940"/>
              <a:gd name="T18" fmla="*/ 1076 w 1158"/>
              <a:gd name="T19" fmla="*/ 939 h 940"/>
              <a:gd name="T20" fmla="*/ 82 w 1158"/>
              <a:gd name="T21" fmla="*/ 54 h 940"/>
              <a:gd name="T22" fmla="*/ 82 w 1158"/>
              <a:gd name="T23" fmla="*/ 54 h 940"/>
              <a:gd name="T24" fmla="*/ 54 w 1158"/>
              <a:gd name="T25" fmla="*/ 81 h 940"/>
              <a:gd name="T26" fmla="*/ 54 w 1158"/>
              <a:gd name="T27" fmla="*/ 857 h 940"/>
              <a:gd name="T28" fmla="*/ 82 w 1158"/>
              <a:gd name="T29" fmla="*/ 884 h 940"/>
              <a:gd name="T30" fmla="*/ 1076 w 1158"/>
              <a:gd name="T31" fmla="*/ 884 h 940"/>
              <a:gd name="T32" fmla="*/ 1103 w 1158"/>
              <a:gd name="T33" fmla="*/ 857 h 940"/>
              <a:gd name="T34" fmla="*/ 1103 w 1158"/>
              <a:gd name="T35" fmla="*/ 81 h 940"/>
              <a:gd name="T36" fmla="*/ 1076 w 1158"/>
              <a:gd name="T37" fmla="*/ 54 h 940"/>
              <a:gd name="T38" fmla="*/ 82 w 1158"/>
              <a:gd name="T39" fmla="*/ 54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58" h="940">
                <a:moveTo>
                  <a:pt x="1076" y="939"/>
                </a:moveTo>
                <a:lnTo>
                  <a:pt x="1076" y="939"/>
                </a:lnTo>
                <a:cubicBezTo>
                  <a:pt x="82" y="939"/>
                  <a:pt x="82" y="939"/>
                  <a:pt x="82" y="939"/>
                </a:cubicBezTo>
                <a:cubicBezTo>
                  <a:pt x="37" y="939"/>
                  <a:pt x="0" y="902"/>
                  <a:pt x="0" y="85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7" y="0"/>
                  <a:pt x="82" y="0"/>
                </a:cubicBezTo>
                <a:cubicBezTo>
                  <a:pt x="1076" y="0"/>
                  <a:pt x="1076" y="0"/>
                  <a:pt x="1076" y="0"/>
                </a:cubicBezTo>
                <a:cubicBezTo>
                  <a:pt x="1121" y="0"/>
                  <a:pt x="1157" y="36"/>
                  <a:pt x="1157" y="81"/>
                </a:cubicBezTo>
                <a:cubicBezTo>
                  <a:pt x="1157" y="857"/>
                  <a:pt x="1157" y="857"/>
                  <a:pt x="1157" y="857"/>
                </a:cubicBezTo>
                <a:cubicBezTo>
                  <a:pt x="1157" y="902"/>
                  <a:pt x="1121" y="939"/>
                  <a:pt x="1076" y="939"/>
                </a:cubicBezTo>
                <a:close/>
                <a:moveTo>
                  <a:pt x="82" y="54"/>
                </a:moveTo>
                <a:lnTo>
                  <a:pt x="82" y="54"/>
                </a:lnTo>
                <a:cubicBezTo>
                  <a:pt x="64" y="54"/>
                  <a:pt x="54" y="72"/>
                  <a:pt x="54" y="81"/>
                </a:cubicBezTo>
                <a:cubicBezTo>
                  <a:pt x="54" y="857"/>
                  <a:pt x="54" y="857"/>
                  <a:pt x="54" y="857"/>
                </a:cubicBezTo>
                <a:cubicBezTo>
                  <a:pt x="54" y="875"/>
                  <a:pt x="64" y="884"/>
                  <a:pt x="82" y="884"/>
                </a:cubicBezTo>
                <a:cubicBezTo>
                  <a:pt x="1076" y="884"/>
                  <a:pt x="1076" y="884"/>
                  <a:pt x="1076" y="884"/>
                </a:cubicBezTo>
                <a:cubicBezTo>
                  <a:pt x="1094" y="884"/>
                  <a:pt x="1103" y="875"/>
                  <a:pt x="1103" y="857"/>
                </a:cubicBezTo>
                <a:cubicBezTo>
                  <a:pt x="1103" y="81"/>
                  <a:pt x="1103" y="81"/>
                  <a:pt x="1103" y="81"/>
                </a:cubicBezTo>
                <a:cubicBezTo>
                  <a:pt x="1103" y="72"/>
                  <a:pt x="1094" y="54"/>
                  <a:pt x="1076" y="54"/>
                </a:cubicBezTo>
                <a:lnTo>
                  <a:pt x="8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95">
            <a:extLst>
              <a:ext uri="{FF2B5EF4-FFF2-40B4-BE49-F238E27FC236}">
                <a16:creationId xmlns:a16="http://schemas.microsoft.com/office/drawing/2014/main" id="{11431539-A4FA-9947-AA46-366D3F65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069" y="7408803"/>
            <a:ext cx="161559" cy="170291"/>
          </a:xfrm>
          <a:custGeom>
            <a:avLst/>
            <a:gdLst>
              <a:gd name="T0" fmla="*/ 81 w 164"/>
              <a:gd name="T1" fmla="*/ 172 h 173"/>
              <a:gd name="T2" fmla="*/ 81 w 164"/>
              <a:gd name="T3" fmla="*/ 172 h 173"/>
              <a:gd name="T4" fmla="*/ 0 w 164"/>
              <a:gd name="T5" fmla="*/ 91 h 173"/>
              <a:gd name="T6" fmla="*/ 81 w 164"/>
              <a:gd name="T7" fmla="*/ 0 h 173"/>
              <a:gd name="T8" fmla="*/ 163 w 164"/>
              <a:gd name="T9" fmla="*/ 91 h 173"/>
              <a:gd name="T10" fmla="*/ 81 w 164"/>
              <a:gd name="T11" fmla="*/ 172 h 173"/>
              <a:gd name="T12" fmla="*/ 81 w 164"/>
              <a:gd name="T13" fmla="*/ 54 h 173"/>
              <a:gd name="T14" fmla="*/ 81 w 164"/>
              <a:gd name="T15" fmla="*/ 54 h 173"/>
              <a:gd name="T16" fmla="*/ 54 w 164"/>
              <a:gd name="T17" fmla="*/ 91 h 173"/>
              <a:gd name="T18" fmla="*/ 81 w 164"/>
              <a:gd name="T19" fmla="*/ 118 h 173"/>
              <a:gd name="T20" fmla="*/ 108 w 164"/>
              <a:gd name="T21" fmla="*/ 91 h 173"/>
              <a:gd name="T22" fmla="*/ 81 w 164"/>
              <a:gd name="T23" fmla="*/ 5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73">
                <a:moveTo>
                  <a:pt x="81" y="172"/>
                </a:moveTo>
                <a:lnTo>
                  <a:pt x="81" y="172"/>
                </a:lnTo>
                <a:cubicBezTo>
                  <a:pt x="36" y="172"/>
                  <a:pt x="0" y="136"/>
                  <a:pt x="0" y="91"/>
                </a:cubicBezTo>
                <a:cubicBezTo>
                  <a:pt x="0" y="46"/>
                  <a:pt x="36" y="0"/>
                  <a:pt x="81" y="0"/>
                </a:cubicBezTo>
                <a:cubicBezTo>
                  <a:pt x="126" y="0"/>
                  <a:pt x="163" y="46"/>
                  <a:pt x="163" y="91"/>
                </a:cubicBezTo>
                <a:cubicBezTo>
                  <a:pt x="163" y="136"/>
                  <a:pt x="126" y="172"/>
                  <a:pt x="81" y="172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73"/>
                  <a:pt x="54" y="91"/>
                </a:cubicBezTo>
                <a:cubicBezTo>
                  <a:pt x="54" y="100"/>
                  <a:pt x="63" y="118"/>
                  <a:pt x="81" y="118"/>
                </a:cubicBezTo>
                <a:cubicBezTo>
                  <a:pt x="99" y="118"/>
                  <a:pt x="108" y="100"/>
                  <a:pt x="108" y="91"/>
                </a:cubicBezTo>
                <a:cubicBezTo>
                  <a:pt x="108" y="73"/>
                  <a:pt x="99" y="54"/>
                  <a:pt x="8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96">
            <a:extLst>
              <a:ext uri="{FF2B5EF4-FFF2-40B4-BE49-F238E27FC236}">
                <a16:creationId xmlns:a16="http://schemas.microsoft.com/office/drawing/2014/main" id="{151C20C2-A877-4E41-A047-8831826C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78" y="7247247"/>
            <a:ext cx="484673" cy="493403"/>
          </a:xfrm>
          <a:custGeom>
            <a:avLst/>
            <a:gdLst>
              <a:gd name="T0" fmla="*/ 244 w 489"/>
              <a:gd name="T1" fmla="*/ 496 h 497"/>
              <a:gd name="T2" fmla="*/ 244 w 489"/>
              <a:gd name="T3" fmla="*/ 496 h 497"/>
              <a:gd name="T4" fmla="*/ 0 w 489"/>
              <a:gd name="T5" fmla="*/ 243 h 497"/>
              <a:gd name="T6" fmla="*/ 244 w 489"/>
              <a:gd name="T7" fmla="*/ 0 h 497"/>
              <a:gd name="T8" fmla="*/ 488 w 489"/>
              <a:gd name="T9" fmla="*/ 243 h 497"/>
              <a:gd name="T10" fmla="*/ 244 w 489"/>
              <a:gd name="T11" fmla="*/ 496 h 497"/>
              <a:gd name="T12" fmla="*/ 244 w 489"/>
              <a:gd name="T13" fmla="*/ 54 h 497"/>
              <a:gd name="T14" fmla="*/ 244 w 489"/>
              <a:gd name="T15" fmla="*/ 54 h 497"/>
              <a:gd name="T16" fmla="*/ 45 w 489"/>
              <a:gd name="T17" fmla="*/ 243 h 497"/>
              <a:gd name="T18" fmla="*/ 244 w 489"/>
              <a:gd name="T19" fmla="*/ 442 h 497"/>
              <a:gd name="T20" fmla="*/ 434 w 489"/>
              <a:gd name="T21" fmla="*/ 243 h 497"/>
              <a:gd name="T22" fmla="*/ 244 w 489"/>
              <a:gd name="T23" fmla="*/ 54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9" h="497">
                <a:moveTo>
                  <a:pt x="244" y="496"/>
                </a:moveTo>
                <a:lnTo>
                  <a:pt x="244" y="496"/>
                </a:lnTo>
                <a:cubicBezTo>
                  <a:pt x="109" y="496"/>
                  <a:pt x="0" y="387"/>
                  <a:pt x="0" y="243"/>
                </a:cubicBezTo>
                <a:cubicBezTo>
                  <a:pt x="0" y="108"/>
                  <a:pt x="109" y="0"/>
                  <a:pt x="244" y="0"/>
                </a:cubicBezTo>
                <a:cubicBezTo>
                  <a:pt x="380" y="0"/>
                  <a:pt x="488" y="108"/>
                  <a:pt x="488" y="243"/>
                </a:cubicBezTo>
                <a:cubicBezTo>
                  <a:pt x="488" y="387"/>
                  <a:pt x="380" y="496"/>
                  <a:pt x="244" y="496"/>
                </a:cubicBezTo>
                <a:close/>
                <a:moveTo>
                  <a:pt x="244" y="54"/>
                </a:moveTo>
                <a:lnTo>
                  <a:pt x="244" y="54"/>
                </a:lnTo>
                <a:cubicBezTo>
                  <a:pt x="136" y="54"/>
                  <a:pt x="45" y="143"/>
                  <a:pt x="45" y="243"/>
                </a:cubicBezTo>
                <a:cubicBezTo>
                  <a:pt x="45" y="351"/>
                  <a:pt x="136" y="442"/>
                  <a:pt x="244" y="442"/>
                </a:cubicBezTo>
                <a:cubicBezTo>
                  <a:pt x="353" y="442"/>
                  <a:pt x="434" y="351"/>
                  <a:pt x="434" y="243"/>
                </a:cubicBezTo>
                <a:cubicBezTo>
                  <a:pt x="434" y="143"/>
                  <a:pt x="353" y="54"/>
                  <a:pt x="244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97">
            <a:extLst>
              <a:ext uri="{FF2B5EF4-FFF2-40B4-BE49-F238E27FC236}">
                <a16:creationId xmlns:a16="http://schemas.microsoft.com/office/drawing/2014/main" id="{031B6438-C44A-834E-A0EA-25BE8EE3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833" y="7317109"/>
            <a:ext cx="52397" cy="78595"/>
          </a:xfrm>
          <a:custGeom>
            <a:avLst/>
            <a:gdLst>
              <a:gd name="T0" fmla="*/ 27 w 55"/>
              <a:gd name="T1" fmla="*/ 80 h 81"/>
              <a:gd name="T2" fmla="*/ 27 w 55"/>
              <a:gd name="T3" fmla="*/ 80 h 81"/>
              <a:gd name="T4" fmla="*/ 0 w 55"/>
              <a:gd name="T5" fmla="*/ 54 h 81"/>
              <a:gd name="T6" fmla="*/ 0 w 55"/>
              <a:gd name="T7" fmla="*/ 27 h 81"/>
              <a:gd name="T8" fmla="*/ 27 w 55"/>
              <a:gd name="T9" fmla="*/ 0 h 81"/>
              <a:gd name="T10" fmla="*/ 54 w 55"/>
              <a:gd name="T11" fmla="*/ 27 h 81"/>
              <a:gd name="T12" fmla="*/ 54 w 55"/>
              <a:gd name="T13" fmla="*/ 54 h 81"/>
              <a:gd name="T14" fmla="*/ 27 w 55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1">
                <a:moveTo>
                  <a:pt x="27" y="80"/>
                </a:moveTo>
                <a:lnTo>
                  <a:pt x="27" y="80"/>
                </a:lnTo>
                <a:cubicBezTo>
                  <a:pt x="9" y="80"/>
                  <a:pt x="0" y="71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71"/>
                  <a:pt x="45" y="80"/>
                  <a:pt x="27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98">
            <a:extLst>
              <a:ext uri="{FF2B5EF4-FFF2-40B4-BE49-F238E27FC236}">
                <a16:creationId xmlns:a16="http://schemas.microsoft.com/office/drawing/2014/main" id="{869B0C31-3BD0-5041-A586-DEFF90B9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429" y="7356406"/>
            <a:ext cx="82960" cy="82963"/>
          </a:xfrm>
          <a:custGeom>
            <a:avLst/>
            <a:gdLst>
              <a:gd name="T0" fmla="*/ 37 w 83"/>
              <a:gd name="T1" fmla="*/ 81 h 82"/>
              <a:gd name="T2" fmla="*/ 37 w 83"/>
              <a:gd name="T3" fmla="*/ 81 h 82"/>
              <a:gd name="T4" fmla="*/ 9 w 83"/>
              <a:gd name="T5" fmla="*/ 71 h 82"/>
              <a:gd name="T6" fmla="*/ 9 w 83"/>
              <a:gd name="T7" fmla="*/ 35 h 82"/>
              <a:gd name="T8" fmla="*/ 37 w 83"/>
              <a:gd name="T9" fmla="*/ 18 h 82"/>
              <a:gd name="T10" fmla="*/ 73 w 83"/>
              <a:gd name="T11" fmla="*/ 18 h 82"/>
              <a:gd name="T12" fmla="*/ 73 w 83"/>
              <a:gd name="T13" fmla="*/ 53 h 82"/>
              <a:gd name="T14" fmla="*/ 55 w 83"/>
              <a:gd name="T15" fmla="*/ 71 h 82"/>
              <a:gd name="T16" fmla="*/ 37 w 83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2">
                <a:moveTo>
                  <a:pt x="37" y="81"/>
                </a:moveTo>
                <a:lnTo>
                  <a:pt x="37" y="81"/>
                </a:lnTo>
                <a:cubicBezTo>
                  <a:pt x="28" y="81"/>
                  <a:pt x="19" y="81"/>
                  <a:pt x="9" y="71"/>
                </a:cubicBezTo>
                <a:cubicBezTo>
                  <a:pt x="0" y="62"/>
                  <a:pt x="0" y="44"/>
                  <a:pt x="9" y="35"/>
                </a:cubicBezTo>
                <a:cubicBezTo>
                  <a:pt x="37" y="18"/>
                  <a:pt x="37" y="18"/>
                  <a:pt x="37" y="18"/>
                </a:cubicBezTo>
                <a:cubicBezTo>
                  <a:pt x="45" y="0"/>
                  <a:pt x="64" y="0"/>
                  <a:pt x="73" y="18"/>
                </a:cubicBezTo>
                <a:cubicBezTo>
                  <a:pt x="82" y="27"/>
                  <a:pt x="82" y="44"/>
                  <a:pt x="73" y="53"/>
                </a:cubicBezTo>
                <a:cubicBezTo>
                  <a:pt x="55" y="71"/>
                  <a:pt x="55" y="71"/>
                  <a:pt x="55" y="71"/>
                </a:cubicBezTo>
                <a:cubicBezTo>
                  <a:pt x="45" y="81"/>
                  <a:pt x="37" y="81"/>
                  <a:pt x="3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99">
            <a:extLst>
              <a:ext uri="{FF2B5EF4-FFF2-40B4-BE49-F238E27FC236}">
                <a16:creationId xmlns:a16="http://schemas.microsoft.com/office/drawing/2014/main" id="{DEAC8D44-3899-E749-945D-9BA9D007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093" y="7461200"/>
            <a:ext cx="82960" cy="56765"/>
          </a:xfrm>
          <a:custGeom>
            <a:avLst/>
            <a:gdLst>
              <a:gd name="T0" fmla="*/ 55 w 83"/>
              <a:gd name="T1" fmla="*/ 55 h 56"/>
              <a:gd name="T2" fmla="*/ 55 w 83"/>
              <a:gd name="T3" fmla="*/ 55 h 56"/>
              <a:gd name="T4" fmla="*/ 28 w 83"/>
              <a:gd name="T5" fmla="*/ 55 h 56"/>
              <a:gd name="T6" fmla="*/ 0 w 83"/>
              <a:gd name="T7" fmla="*/ 28 h 56"/>
              <a:gd name="T8" fmla="*/ 28 w 83"/>
              <a:gd name="T9" fmla="*/ 0 h 56"/>
              <a:gd name="T10" fmla="*/ 55 w 83"/>
              <a:gd name="T11" fmla="*/ 0 h 56"/>
              <a:gd name="T12" fmla="*/ 82 w 83"/>
              <a:gd name="T13" fmla="*/ 28 h 56"/>
              <a:gd name="T14" fmla="*/ 55 w 83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6">
                <a:moveTo>
                  <a:pt x="55" y="55"/>
                </a:moveTo>
                <a:lnTo>
                  <a:pt x="55" y="55"/>
                </a:lnTo>
                <a:cubicBezTo>
                  <a:pt x="28" y="55"/>
                  <a:pt x="28" y="55"/>
                  <a:pt x="28" y="55"/>
                </a:cubicBezTo>
                <a:cubicBezTo>
                  <a:pt x="10" y="55"/>
                  <a:pt x="0" y="46"/>
                  <a:pt x="0" y="28"/>
                </a:cubicBezTo>
                <a:cubicBezTo>
                  <a:pt x="0" y="19"/>
                  <a:pt x="10" y="0"/>
                  <a:pt x="28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64" y="0"/>
                  <a:pt x="82" y="19"/>
                  <a:pt x="82" y="28"/>
                </a:cubicBezTo>
                <a:cubicBezTo>
                  <a:pt x="82" y="46"/>
                  <a:pt x="64" y="55"/>
                  <a:pt x="55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00">
            <a:extLst>
              <a:ext uri="{FF2B5EF4-FFF2-40B4-BE49-F238E27FC236}">
                <a16:creationId xmlns:a16="http://schemas.microsoft.com/office/drawing/2014/main" id="{0CD7BF11-B255-5F4A-8117-2E23106E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162" y="7552896"/>
            <a:ext cx="74228" cy="74228"/>
          </a:xfrm>
          <a:custGeom>
            <a:avLst/>
            <a:gdLst>
              <a:gd name="T0" fmla="*/ 46 w 74"/>
              <a:gd name="T1" fmla="*/ 72 h 73"/>
              <a:gd name="T2" fmla="*/ 46 w 74"/>
              <a:gd name="T3" fmla="*/ 72 h 73"/>
              <a:gd name="T4" fmla="*/ 28 w 74"/>
              <a:gd name="T5" fmla="*/ 63 h 73"/>
              <a:gd name="T6" fmla="*/ 10 w 74"/>
              <a:gd name="T7" fmla="*/ 45 h 73"/>
              <a:gd name="T8" fmla="*/ 10 w 74"/>
              <a:gd name="T9" fmla="*/ 9 h 73"/>
              <a:gd name="T10" fmla="*/ 46 w 74"/>
              <a:gd name="T11" fmla="*/ 9 h 73"/>
              <a:gd name="T12" fmla="*/ 64 w 74"/>
              <a:gd name="T13" fmla="*/ 27 h 73"/>
              <a:gd name="T14" fmla="*/ 64 w 74"/>
              <a:gd name="T15" fmla="*/ 63 h 73"/>
              <a:gd name="T16" fmla="*/ 46 w 74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73">
                <a:moveTo>
                  <a:pt x="46" y="72"/>
                </a:moveTo>
                <a:lnTo>
                  <a:pt x="46" y="72"/>
                </a:lnTo>
                <a:cubicBezTo>
                  <a:pt x="36" y="72"/>
                  <a:pt x="28" y="72"/>
                  <a:pt x="28" y="63"/>
                </a:cubicBezTo>
                <a:cubicBezTo>
                  <a:pt x="10" y="45"/>
                  <a:pt x="10" y="45"/>
                  <a:pt x="10" y="45"/>
                </a:cubicBezTo>
                <a:cubicBezTo>
                  <a:pt x="0" y="36"/>
                  <a:pt x="0" y="18"/>
                  <a:pt x="10" y="9"/>
                </a:cubicBezTo>
                <a:cubicBezTo>
                  <a:pt x="19" y="0"/>
                  <a:pt x="36" y="0"/>
                  <a:pt x="46" y="9"/>
                </a:cubicBezTo>
                <a:cubicBezTo>
                  <a:pt x="64" y="27"/>
                  <a:pt x="64" y="27"/>
                  <a:pt x="64" y="27"/>
                </a:cubicBezTo>
                <a:cubicBezTo>
                  <a:pt x="73" y="36"/>
                  <a:pt x="73" y="54"/>
                  <a:pt x="64" y="63"/>
                </a:cubicBezTo>
                <a:cubicBezTo>
                  <a:pt x="55" y="72"/>
                  <a:pt x="55" y="72"/>
                  <a:pt x="4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01">
            <a:extLst>
              <a:ext uri="{FF2B5EF4-FFF2-40B4-BE49-F238E27FC236}">
                <a16:creationId xmlns:a16="http://schemas.microsoft.com/office/drawing/2014/main" id="{CE01BDE3-B0CD-724C-AB3C-D61DFC9E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833" y="7587827"/>
            <a:ext cx="52397" cy="82960"/>
          </a:xfrm>
          <a:custGeom>
            <a:avLst/>
            <a:gdLst>
              <a:gd name="T0" fmla="*/ 27 w 55"/>
              <a:gd name="T1" fmla="*/ 81 h 82"/>
              <a:gd name="T2" fmla="*/ 27 w 55"/>
              <a:gd name="T3" fmla="*/ 81 h 82"/>
              <a:gd name="T4" fmla="*/ 0 w 55"/>
              <a:gd name="T5" fmla="*/ 54 h 82"/>
              <a:gd name="T6" fmla="*/ 0 w 55"/>
              <a:gd name="T7" fmla="*/ 27 h 82"/>
              <a:gd name="T8" fmla="*/ 27 w 55"/>
              <a:gd name="T9" fmla="*/ 0 h 82"/>
              <a:gd name="T10" fmla="*/ 54 w 55"/>
              <a:gd name="T11" fmla="*/ 27 h 82"/>
              <a:gd name="T12" fmla="*/ 54 w 55"/>
              <a:gd name="T13" fmla="*/ 54 h 82"/>
              <a:gd name="T14" fmla="*/ 27 w 5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2">
                <a:moveTo>
                  <a:pt x="27" y="81"/>
                </a:moveTo>
                <a:lnTo>
                  <a:pt x="27" y="81"/>
                </a:lnTo>
                <a:cubicBezTo>
                  <a:pt x="18" y="81"/>
                  <a:pt x="0" y="72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72"/>
                  <a:pt x="45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02">
            <a:extLst>
              <a:ext uri="{FF2B5EF4-FFF2-40B4-BE49-F238E27FC236}">
                <a16:creationId xmlns:a16="http://schemas.microsoft.com/office/drawing/2014/main" id="{D6152E3B-1FAB-B34B-8F29-D5361DD5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672" y="7552896"/>
            <a:ext cx="82963" cy="82960"/>
          </a:xfrm>
          <a:custGeom>
            <a:avLst/>
            <a:gdLst>
              <a:gd name="T0" fmla="*/ 27 w 82"/>
              <a:gd name="T1" fmla="*/ 81 h 82"/>
              <a:gd name="T2" fmla="*/ 27 w 82"/>
              <a:gd name="T3" fmla="*/ 81 h 82"/>
              <a:gd name="T4" fmla="*/ 9 w 82"/>
              <a:gd name="T5" fmla="*/ 72 h 82"/>
              <a:gd name="T6" fmla="*/ 9 w 82"/>
              <a:gd name="T7" fmla="*/ 27 h 82"/>
              <a:gd name="T8" fmla="*/ 27 w 82"/>
              <a:gd name="T9" fmla="*/ 9 h 82"/>
              <a:gd name="T10" fmla="*/ 72 w 82"/>
              <a:gd name="T11" fmla="*/ 9 h 82"/>
              <a:gd name="T12" fmla="*/ 72 w 82"/>
              <a:gd name="T13" fmla="*/ 54 h 82"/>
              <a:gd name="T14" fmla="*/ 54 w 82"/>
              <a:gd name="T15" fmla="*/ 72 h 82"/>
              <a:gd name="T16" fmla="*/ 27 w 8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27" y="81"/>
                </a:moveTo>
                <a:lnTo>
                  <a:pt x="27" y="81"/>
                </a:lnTo>
                <a:cubicBezTo>
                  <a:pt x="27" y="81"/>
                  <a:pt x="18" y="72"/>
                  <a:pt x="9" y="72"/>
                </a:cubicBezTo>
                <a:cubicBezTo>
                  <a:pt x="0" y="54"/>
                  <a:pt x="0" y="45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45" y="0"/>
                  <a:pt x="54" y="0"/>
                  <a:pt x="72" y="9"/>
                </a:cubicBezTo>
                <a:cubicBezTo>
                  <a:pt x="81" y="18"/>
                  <a:pt x="81" y="36"/>
                  <a:pt x="72" y="54"/>
                </a:cubicBezTo>
                <a:cubicBezTo>
                  <a:pt x="54" y="72"/>
                  <a:pt x="54" y="72"/>
                  <a:pt x="54" y="72"/>
                </a:cubicBezTo>
                <a:cubicBezTo>
                  <a:pt x="45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03">
            <a:extLst>
              <a:ext uri="{FF2B5EF4-FFF2-40B4-BE49-F238E27FC236}">
                <a16:creationId xmlns:a16="http://schemas.microsoft.com/office/drawing/2014/main" id="{B40FD812-B732-4547-804C-F91D29A5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008" y="7469932"/>
            <a:ext cx="82963" cy="52397"/>
          </a:xfrm>
          <a:custGeom>
            <a:avLst/>
            <a:gdLst>
              <a:gd name="T0" fmla="*/ 54 w 82"/>
              <a:gd name="T1" fmla="*/ 54 h 55"/>
              <a:gd name="T2" fmla="*/ 54 w 82"/>
              <a:gd name="T3" fmla="*/ 54 h 55"/>
              <a:gd name="T4" fmla="*/ 26 w 82"/>
              <a:gd name="T5" fmla="*/ 54 h 55"/>
              <a:gd name="T6" fmla="*/ 0 w 82"/>
              <a:gd name="T7" fmla="*/ 27 h 55"/>
              <a:gd name="T8" fmla="*/ 26 w 82"/>
              <a:gd name="T9" fmla="*/ 0 h 55"/>
              <a:gd name="T10" fmla="*/ 54 w 82"/>
              <a:gd name="T11" fmla="*/ 0 h 55"/>
              <a:gd name="T12" fmla="*/ 81 w 82"/>
              <a:gd name="T13" fmla="*/ 27 h 55"/>
              <a:gd name="T14" fmla="*/ 54 w 8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55">
                <a:moveTo>
                  <a:pt x="54" y="54"/>
                </a:moveTo>
                <a:lnTo>
                  <a:pt x="54" y="54"/>
                </a:lnTo>
                <a:cubicBezTo>
                  <a:pt x="26" y="54"/>
                  <a:pt x="26" y="54"/>
                  <a:pt x="26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6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72" y="0"/>
                  <a:pt x="81" y="9"/>
                  <a:pt x="81" y="27"/>
                </a:cubicBezTo>
                <a:cubicBezTo>
                  <a:pt x="81" y="36"/>
                  <a:pt x="72" y="54"/>
                  <a:pt x="5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04">
            <a:extLst>
              <a:ext uri="{FF2B5EF4-FFF2-40B4-BE49-F238E27FC236}">
                <a16:creationId xmlns:a16="http://schemas.microsoft.com/office/drawing/2014/main" id="{AC0B26BA-08D5-FC42-9D1A-2963046A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672" y="7365138"/>
            <a:ext cx="82963" cy="74230"/>
          </a:xfrm>
          <a:custGeom>
            <a:avLst/>
            <a:gdLst>
              <a:gd name="T0" fmla="*/ 45 w 82"/>
              <a:gd name="T1" fmla="*/ 72 h 73"/>
              <a:gd name="T2" fmla="*/ 45 w 82"/>
              <a:gd name="T3" fmla="*/ 72 h 73"/>
              <a:gd name="T4" fmla="*/ 27 w 82"/>
              <a:gd name="T5" fmla="*/ 62 h 73"/>
              <a:gd name="T6" fmla="*/ 9 w 82"/>
              <a:gd name="T7" fmla="*/ 44 h 73"/>
              <a:gd name="T8" fmla="*/ 9 w 82"/>
              <a:gd name="T9" fmla="*/ 9 h 73"/>
              <a:gd name="T10" fmla="*/ 45 w 82"/>
              <a:gd name="T11" fmla="*/ 9 h 73"/>
              <a:gd name="T12" fmla="*/ 63 w 82"/>
              <a:gd name="T13" fmla="*/ 26 h 73"/>
              <a:gd name="T14" fmla="*/ 63 w 82"/>
              <a:gd name="T15" fmla="*/ 62 h 73"/>
              <a:gd name="T16" fmla="*/ 45 w 82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73">
                <a:moveTo>
                  <a:pt x="45" y="72"/>
                </a:moveTo>
                <a:lnTo>
                  <a:pt x="45" y="72"/>
                </a:lnTo>
                <a:cubicBezTo>
                  <a:pt x="45" y="72"/>
                  <a:pt x="36" y="72"/>
                  <a:pt x="27" y="62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35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63" y="26"/>
                  <a:pt x="63" y="26"/>
                  <a:pt x="63" y="26"/>
                </a:cubicBezTo>
                <a:cubicBezTo>
                  <a:pt x="81" y="35"/>
                  <a:pt x="81" y="53"/>
                  <a:pt x="63" y="62"/>
                </a:cubicBezTo>
                <a:cubicBezTo>
                  <a:pt x="63" y="72"/>
                  <a:pt x="54" y="72"/>
                  <a:pt x="4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05">
            <a:extLst>
              <a:ext uri="{FF2B5EF4-FFF2-40B4-BE49-F238E27FC236}">
                <a16:creationId xmlns:a16="http://schemas.microsoft.com/office/drawing/2014/main" id="{E1365CFF-B4FD-3747-ABF6-8615DF81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114" y="7461200"/>
            <a:ext cx="235786" cy="56765"/>
          </a:xfrm>
          <a:custGeom>
            <a:avLst/>
            <a:gdLst>
              <a:gd name="T0" fmla="*/ 208 w 236"/>
              <a:gd name="T1" fmla="*/ 55 h 56"/>
              <a:gd name="T2" fmla="*/ 208 w 236"/>
              <a:gd name="T3" fmla="*/ 55 h 56"/>
              <a:gd name="T4" fmla="*/ 27 w 236"/>
              <a:gd name="T5" fmla="*/ 55 h 56"/>
              <a:gd name="T6" fmla="*/ 0 w 236"/>
              <a:gd name="T7" fmla="*/ 28 h 56"/>
              <a:gd name="T8" fmla="*/ 27 w 236"/>
              <a:gd name="T9" fmla="*/ 0 h 56"/>
              <a:gd name="T10" fmla="*/ 208 w 236"/>
              <a:gd name="T11" fmla="*/ 0 h 56"/>
              <a:gd name="T12" fmla="*/ 235 w 236"/>
              <a:gd name="T13" fmla="*/ 28 h 56"/>
              <a:gd name="T14" fmla="*/ 208 w 236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56">
                <a:moveTo>
                  <a:pt x="208" y="55"/>
                </a:moveTo>
                <a:lnTo>
                  <a:pt x="208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35" y="19"/>
                  <a:pt x="235" y="28"/>
                </a:cubicBezTo>
                <a:cubicBezTo>
                  <a:pt x="235" y="46"/>
                  <a:pt x="226" y="55"/>
                  <a:pt x="20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06">
            <a:extLst>
              <a:ext uri="{FF2B5EF4-FFF2-40B4-BE49-F238E27FC236}">
                <a16:creationId xmlns:a16="http://schemas.microsoft.com/office/drawing/2014/main" id="{32E9859F-D7B4-6344-904E-E04AB6D59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719" y="7897841"/>
            <a:ext cx="384244" cy="161559"/>
          </a:xfrm>
          <a:custGeom>
            <a:avLst/>
            <a:gdLst>
              <a:gd name="T0" fmla="*/ 235 w 389"/>
              <a:gd name="T1" fmla="*/ 163 h 164"/>
              <a:gd name="T2" fmla="*/ 235 w 389"/>
              <a:gd name="T3" fmla="*/ 163 h 164"/>
              <a:gd name="T4" fmla="*/ 162 w 389"/>
              <a:gd name="T5" fmla="*/ 163 h 164"/>
              <a:gd name="T6" fmla="*/ 108 w 389"/>
              <a:gd name="T7" fmla="*/ 145 h 164"/>
              <a:gd name="T8" fmla="*/ 9 w 389"/>
              <a:gd name="T9" fmla="*/ 46 h 164"/>
              <a:gd name="T10" fmla="*/ 0 w 389"/>
              <a:gd name="T11" fmla="*/ 18 h 164"/>
              <a:gd name="T12" fmla="*/ 27 w 389"/>
              <a:gd name="T13" fmla="*/ 0 h 164"/>
              <a:gd name="T14" fmla="*/ 361 w 389"/>
              <a:gd name="T15" fmla="*/ 0 h 164"/>
              <a:gd name="T16" fmla="*/ 388 w 389"/>
              <a:gd name="T17" fmla="*/ 18 h 164"/>
              <a:gd name="T18" fmla="*/ 379 w 389"/>
              <a:gd name="T19" fmla="*/ 46 h 164"/>
              <a:gd name="T20" fmla="*/ 280 w 389"/>
              <a:gd name="T21" fmla="*/ 145 h 164"/>
              <a:gd name="T22" fmla="*/ 235 w 389"/>
              <a:gd name="T23" fmla="*/ 163 h 164"/>
              <a:gd name="T24" fmla="*/ 99 w 389"/>
              <a:gd name="T25" fmla="*/ 55 h 164"/>
              <a:gd name="T26" fmla="*/ 99 w 389"/>
              <a:gd name="T27" fmla="*/ 55 h 164"/>
              <a:gd name="T28" fmla="*/ 144 w 389"/>
              <a:gd name="T29" fmla="*/ 109 h 164"/>
              <a:gd name="T30" fmla="*/ 162 w 389"/>
              <a:gd name="T31" fmla="*/ 109 h 164"/>
              <a:gd name="T32" fmla="*/ 235 w 389"/>
              <a:gd name="T33" fmla="*/ 109 h 164"/>
              <a:gd name="T34" fmla="*/ 244 w 389"/>
              <a:gd name="T35" fmla="*/ 109 h 164"/>
              <a:gd name="T36" fmla="*/ 298 w 389"/>
              <a:gd name="T37" fmla="*/ 55 h 164"/>
              <a:gd name="T38" fmla="*/ 99 w 389"/>
              <a:gd name="T39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9" h="164">
                <a:moveTo>
                  <a:pt x="235" y="163"/>
                </a:moveTo>
                <a:lnTo>
                  <a:pt x="235" y="163"/>
                </a:lnTo>
                <a:cubicBezTo>
                  <a:pt x="162" y="163"/>
                  <a:pt x="162" y="163"/>
                  <a:pt x="162" y="163"/>
                </a:cubicBezTo>
                <a:cubicBezTo>
                  <a:pt x="144" y="163"/>
                  <a:pt x="126" y="163"/>
                  <a:pt x="108" y="145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27"/>
                  <a:pt x="0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70" y="0"/>
                  <a:pt x="379" y="9"/>
                  <a:pt x="388" y="18"/>
                </a:cubicBezTo>
                <a:cubicBezTo>
                  <a:pt x="388" y="27"/>
                  <a:pt x="388" y="46"/>
                  <a:pt x="379" y="46"/>
                </a:cubicBezTo>
                <a:cubicBezTo>
                  <a:pt x="280" y="145"/>
                  <a:pt x="280" y="145"/>
                  <a:pt x="280" y="145"/>
                </a:cubicBezTo>
                <a:cubicBezTo>
                  <a:pt x="271" y="163"/>
                  <a:pt x="253" y="163"/>
                  <a:pt x="235" y="163"/>
                </a:cubicBezTo>
                <a:close/>
                <a:moveTo>
                  <a:pt x="99" y="55"/>
                </a:moveTo>
                <a:lnTo>
                  <a:pt x="99" y="55"/>
                </a:lnTo>
                <a:cubicBezTo>
                  <a:pt x="144" y="109"/>
                  <a:pt x="144" y="109"/>
                  <a:pt x="144" y="109"/>
                </a:cubicBezTo>
                <a:cubicBezTo>
                  <a:pt x="153" y="109"/>
                  <a:pt x="153" y="109"/>
                  <a:pt x="162" y="109"/>
                </a:cubicBezTo>
                <a:cubicBezTo>
                  <a:pt x="235" y="109"/>
                  <a:pt x="235" y="109"/>
                  <a:pt x="235" y="109"/>
                </a:cubicBezTo>
                <a:lnTo>
                  <a:pt x="244" y="109"/>
                </a:lnTo>
                <a:cubicBezTo>
                  <a:pt x="298" y="55"/>
                  <a:pt x="298" y="55"/>
                  <a:pt x="298" y="55"/>
                </a:cubicBezTo>
                <a:lnTo>
                  <a:pt x="99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07">
            <a:extLst>
              <a:ext uri="{FF2B5EF4-FFF2-40B4-BE49-F238E27FC236}">
                <a16:creationId xmlns:a16="http://schemas.microsoft.com/office/drawing/2014/main" id="{B5B919DD-534D-2645-A04C-137544FA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519" y="7897841"/>
            <a:ext cx="384244" cy="161559"/>
          </a:xfrm>
          <a:custGeom>
            <a:avLst/>
            <a:gdLst>
              <a:gd name="T0" fmla="*/ 235 w 390"/>
              <a:gd name="T1" fmla="*/ 163 h 164"/>
              <a:gd name="T2" fmla="*/ 235 w 390"/>
              <a:gd name="T3" fmla="*/ 163 h 164"/>
              <a:gd name="T4" fmla="*/ 163 w 390"/>
              <a:gd name="T5" fmla="*/ 163 h 164"/>
              <a:gd name="T6" fmla="*/ 108 w 390"/>
              <a:gd name="T7" fmla="*/ 145 h 164"/>
              <a:gd name="T8" fmla="*/ 9 w 390"/>
              <a:gd name="T9" fmla="*/ 46 h 164"/>
              <a:gd name="T10" fmla="*/ 9 w 390"/>
              <a:gd name="T11" fmla="*/ 18 h 164"/>
              <a:gd name="T12" fmla="*/ 36 w 390"/>
              <a:gd name="T13" fmla="*/ 0 h 164"/>
              <a:gd name="T14" fmla="*/ 361 w 390"/>
              <a:gd name="T15" fmla="*/ 0 h 164"/>
              <a:gd name="T16" fmla="*/ 389 w 390"/>
              <a:gd name="T17" fmla="*/ 18 h 164"/>
              <a:gd name="T18" fmla="*/ 380 w 390"/>
              <a:gd name="T19" fmla="*/ 46 h 164"/>
              <a:gd name="T20" fmla="*/ 280 w 390"/>
              <a:gd name="T21" fmla="*/ 145 h 164"/>
              <a:gd name="T22" fmla="*/ 235 w 390"/>
              <a:gd name="T23" fmla="*/ 163 h 164"/>
              <a:gd name="T24" fmla="*/ 99 w 390"/>
              <a:gd name="T25" fmla="*/ 55 h 164"/>
              <a:gd name="T26" fmla="*/ 99 w 390"/>
              <a:gd name="T27" fmla="*/ 55 h 164"/>
              <a:gd name="T28" fmla="*/ 153 w 390"/>
              <a:gd name="T29" fmla="*/ 109 h 164"/>
              <a:gd name="T30" fmla="*/ 163 w 390"/>
              <a:gd name="T31" fmla="*/ 109 h 164"/>
              <a:gd name="T32" fmla="*/ 235 w 390"/>
              <a:gd name="T33" fmla="*/ 109 h 164"/>
              <a:gd name="T34" fmla="*/ 244 w 390"/>
              <a:gd name="T35" fmla="*/ 109 h 164"/>
              <a:gd name="T36" fmla="*/ 298 w 390"/>
              <a:gd name="T37" fmla="*/ 55 h 164"/>
              <a:gd name="T38" fmla="*/ 99 w 390"/>
              <a:gd name="T39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0" h="164">
                <a:moveTo>
                  <a:pt x="235" y="163"/>
                </a:moveTo>
                <a:lnTo>
                  <a:pt x="235" y="163"/>
                </a:lnTo>
                <a:cubicBezTo>
                  <a:pt x="163" y="163"/>
                  <a:pt x="163" y="163"/>
                  <a:pt x="163" y="163"/>
                </a:cubicBezTo>
                <a:cubicBezTo>
                  <a:pt x="145" y="163"/>
                  <a:pt x="127" y="163"/>
                  <a:pt x="108" y="145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0" y="27"/>
                  <a:pt x="9" y="18"/>
                </a:cubicBezTo>
                <a:cubicBezTo>
                  <a:pt x="9" y="9"/>
                  <a:pt x="18" y="0"/>
                  <a:pt x="36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70" y="0"/>
                  <a:pt x="389" y="9"/>
                  <a:pt x="389" y="18"/>
                </a:cubicBezTo>
                <a:cubicBezTo>
                  <a:pt x="389" y="27"/>
                  <a:pt x="389" y="46"/>
                  <a:pt x="380" y="46"/>
                </a:cubicBezTo>
                <a:cubicBezTo>
                  <a:pt x="280" y="145"/>
                  <a:pt x="280" y="145"/>
                  <a:pt x="280" y="145"/>
                </a:cubicBezTo>
                <a:cubicBezTo>
                  <a:pt x="271" y="163"/>
                  <a:pt x="253" y="163"/>
                  <a:pt x="235" y="163"/>
                </a:cubicBezTo>
                <a:close/>
                <a:moveTo>
                  <a:pt x="99" y="55"/>
                </a:moveTo>
                <a:lnTo>
                  <a:pt x="99" y="55"/>
                </a:lnTo>
                <a:cubicBezTo>
                  <a:pt x="153" y="109"/>
                  <a:pt x="153" y="109"/>
                  <a:pt x="153" y="109"/>
                </a:cubicBezTo>
                <a:cubicBezTo>
                  <a:pt x="153" y="109"/>
                  <a:pt x="153" y="109"/>
                  <a:pt x="163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44" y="109"/>
                  <a:pt x="244" y="109"/>
                  <a:pt x="244" y="109"/>
                </a:cubicBezTo>
                <a:cubicBezTo>
                  <a:pt x="298" y="55"/>
                  <a:pt x="298" y="55"/>
                  <a:pt x="298" y="55"/>
                </a:cubicBezTo>
                <a:lnTo>
                  <a:pt x="99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08">
            <a:extLst>
              <a:ext uri="{FF2B5EF4-FFF2-40B4-BE49-F238E27FC236}">
                <a16:creationId xmlns:a16="http://schemas.microsoft.com/office/drawing/2014/main" id="{2A5DF7A1-4911-B341-8C90-08D4221A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032" y="4714728"/>
            <a:ext cx="48029" cy="724824"/>
          </a:xfrm>
          <a:custGeom>
            <a:avLst/>
            <a:gdLst>
              <a:gd name="T0" fmla="*/ 18 w 47"/>
              <a:gd name="T1" fmla="*/ 732 h 733"/>
              <a:gd name="T2" fmla="*/ 18 w 47"/>
              <a:gd name="T3" fmla="*/ 732 h 733"/>
              <a:gd name="T4" fmla="*/ 0 w 47"/>
              <a:gd name="T5" fmla="*/ 704 h 733"/>
              <a:gd name="T6" fmla="*/ 0 w 47"/>
              <a:gd name="T7" fmla="*/ 27 h 733"/>
              <a:gd name="T8" fmla="*/ 18 w 47"/>
              <a:gd name="T9" fmla="*/ 0 h 733"/>
              <a:gd name="T10" fmla="*/ 46 w 47"/>
              <a:gd name="T11" fmla="*/ 27 h 733"/>
              <a:gd name="T12" fmla="*/ 46 w 47"/>
              <a:gd name="T13" fmla="*/ 704 h 733"/>
              <a:gd name="T14" fmla="*/ 18 w 47"/>
              <a:gd name="T15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33">
                <a:moveTo>
                  <a:pt x="18" y="732"/>
                </a:moveTo>
                <a:lnTo>
                  <a:pt x="18" y="732"/>
                </a:lnTo>
                <a:cubicBezTo>
                  <a:pt x="9" y="732"/>
                  <a:pt x="0" y="723"/>
                  <a:pt x="0" y="70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7" y="0"/>
                  <a:pt x="46" y="9"/>
                  <a:pt x="46" y="27"/>
                </a:cubicBezTo>
                <a:cubicBezTo>
                  <a:pt x="46" y="704"/>
                  <a:pt x="46" y="704"/>
                  <a:pt x="46" y="704"/>
                </a:cubicBezTo>
                <a:cubicBezTo>
                  <a:pt x="46" y="723"/>
                  <a:pt x="37" y="732"/>
                  <a:pt x="18" y="7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09">
            <a:extLst>
              <a:ext uri="{FF2B5EF4-FFF2-40B4-BE49-F238E27FC236}">
                <a16:creationId xmlns:a16="http://schemas.microsoft.com/office/drawing/2014/main" id="{429BA319-11AE-634C-8D49-01E21A7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032" y="5387155"/>
            <a:ext cx="724824" cy="56762"/>
          </a:xfrm>
          <a:custGeom>
            <a:avLst/>
            <a:gdLst>
              <a:gd name="T0" fmla="*/ 704 w 732"/>
              <a:gd name="T1" fmla="*/ 55 h 56"/>
              <a:gd name="T2" fmla="*/ 704 w 732"/>
              <a:gd name="T3" fmla="*/ 55 h 56"/>
              <a:gd name="T4" fmla="*/ 18 w 732"/>
              <a:gd name="T5" fmla="*/ 55 h 56"/>
              <a:gd name="T6" fmla="*/ 0 w 732"/>
              <a:gd name="T7" fmla="*/ 27 h 56"/>
              <a:gd name="T8" fmla="*/ 18 w 732"/>
              <a:gd name="T9" fmla="*/ 0 h 56"/>
              <a:gd name="T10" fmla="*/ 704 w 732"/>
              <a:gd name="T11" fmla="*/ 0 h 56"/>
              <a:gd name="T12" fmla="*/ 731 w 732"/>
              <a:gd name="T13" fmla="*/ 27 h 56"/>
              <a:gd name="T14" fmla="*/ 704 w 732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2" h="56">
                <a:moveTo>
                  <a:pt x="704" y="55"/>
                </a:moveTo>
                <a:lnTo>
                  <a:pt x="704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46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22" y="0"/>
                  <a:pt x="731" y="18"/>
                  <a:pt x="731" y="27"/>
                </a:cubicBezTo>
                <a:cubicBezTo>
                  <a:pt x="731" y="46"/>
                  <a:pt x="722" y="55"/>
                  <a:pt x="704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10">
            <a:extLst>
              <a:ext uri="{FF2B5EF4-FFF2-40B4-BE49-F238E27FC236}">
                <a16:creationId xmlns:a16="http://schemas.microsoft.com/office/drawing/2014/main" id="{DAB61BBC-094B-A549-8661-3145050B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9725" y="4850085"/>
            <a:ext cx="641864" cy="510872"/>
          </a:xfrm>
          <a:custGeom>
            <a:avLst/>
            <a:gdLst>
              <a:gd name="T0" fmla="*/ 342 w 650"/>
              <a:gd name="T1" fmla="*/ 515 h 516"/>
              <a:gd name="T2" fmla="*/ 342 w 650"/>
              <a:gd name="T3" fmla="*/ 515 h 516"/>
              <a:gd name="T4" fmla="*/ 324 w 650"/>
              <a:gd name="T5" fmla="*/ 506 h 516"/>
              <a:gd name="T6" fmla="*/ 199 w 650"/>
              <a:gd name="T7" fmla="*/ 344 h 516"/>
              <a:gd name="T8" fmla="*/ 54 w 650"/>
              <a:gd name="T9" fmla="*/ 506 h 516"/>
              <a:gd name="T10" fmla="*/ 9 w 650"/>
              <a:gd name="T11" fmla="*/ 506 h 516"/>
              <a:gd name="T12" fmla="*/ 9 w 650"/>
              <a:gd name="T13" fmla="*/ 470 h 516"/>
              <a:gd name="T14" fmla="*/ 180 w 650"/>
              <a:gd name="T15" fmla="*/ 289 h 516"/>
              <a:gd name="T16" fmla="*/ 208 w 650"/>
              <a:gd name="T17" fmla="*/ 280 h 516"/>
              <a:gd name="T18" fmla="*/ 226 w 650"/>
              <a:gd name="T19" fmla="*/ 289 h 516"/>
              <a:gd name="T20" fmla="*/ 342 w 650"/>
              <a:gd name="T21" fmla="*/ 443 h 516"/>
              <a:gd name="T22" fmla="*/ 595 w 650"/>
              <a:gd name="T23" fmla="*/ 9 h 516"/>
              <a:gd name="T24" fmla="*/ 631 w 650"/>
              <a:gd name="T25" fmla="*/ 0 h 516"/>
              <a:gd name="T26" fmla="*/ 640 w 650"/>
              <a:gd name="T27" fmla="*/ 36 h 516"/>
              <a:gd name="T28" fmla="*/ 369 w 650"/>
              <a:gd name="T29" fmla="*/ 497 h 516"/>
              <a:gd name="T30" fmla="*/ 342 w 650"/>
              <a:gd name="T31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0" h="516">
                <a:moveTo>
                  <a:pt x="342" y="515"/>
                </a:moveTo>
                <a:lnTo>
                  <a:pt x="342" y="515"/>
                </a:lnTo>
                <a:cubicBezTo>
                  <a:pt x="333" y="515"/>
                  <a:pt x="324" y="506"/>
                  <a:pt x="324" y="506"/>
                </a:cubicBezTo>
                <a:cubicBezTo>
                  <a:pt x="199" y="344"/>
                  <a:pt x="199" y="344"/>
                  <a:pt x="199" y="344"/>
                </a:cubicBezTo>
                <a:cubicBezTo>
                  <a:pt x="54" y="506"/>
                  <a:pt x="54" y="506"/>
                  <a:pt x="54" y="506"/>
                </a:cubicBezTo>
                <a:cubicBezTo>
                  <a:pt x="45" y="515"/>
                  <a:pt x="27" y="515"/>
                  <a:pt x="9" y="506"/>
                </a:cubicBezTo>
                <a:cubicBezTo>
                  <a:pt x="0" y="497"/>
                  <a:pt x="0" y="479"/>
                  <a:pt x="9" y="47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89" y="280"/>
                  <a:pt x="199" y="280"/>
                  <a:pt x="208" y="280"/>
                </a:cubicBezTo>
                <a:cubicBezTo>
                  <a:pt x="217" y="280"/>
                  <a:pt x="217" y="280"/>
                  <a:pt x="226" y="289"/>
                </a:cubicBezTo>
                <a:cubicBezTo>
                  <a:pt x="342" y="443"/>
                  <a:pt x="342" y="443"/>
                  <a:pt x="342" y="443"/>
                </a:cubicBezTo>
                <a:cubicBezTo>
                  <a:pt x="595" y="9"/>
                  <a:pt x="595" y="9"/>
                  <a:pt x="595" y="9"/>
                </a:cubicBezTo>
                <a:cubicBezTo>
                  <a:pt x="604" y="0"/>
                  <a:pt x="613" y="0"/>
                  <a:pt x="631" y="0"/>
                </a:cubicBezTo>
                <a:cubicBezTo>
                  <a:pt x="640" y="9"/>
                  <a:pt x="649" y="27"/>
                  <a:pt x="640" y="36"/>
                </a:cubicBezTo>
                <a:cubicBezTo>
                  <a:pt x="369" y="497"/>
                  <a:pt x="369" y="497"/>
                  <a:pt x="369" y="497"/>
                </a:cubicBezTo>
                <a:cubicBezTo>
                  <a:pt x="360" y="506"/>
                  <a:pt x="351" y="515"/>
                  <a:pt x="342" y="5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11">
            <a:extLst>
              <a:ext uri="{FF2B5EF4-FFF2-40B4-BE49-F238E27FC236}">
                <a16:creationId xmlns:a16="http://schemas.microsoft.com/office/drawing/2014/main" id="{6EED9179-2E9E-704A-B3D9-DADB41C5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459" y="4850085"/>
            <a:ext cx="91693" cy="152826"/>
          </a:xfrm>
          <a:custGeom>
            <a:avLst/>
            <a:gdLst>
              <a:gd name="T0" fmla="*/ 63 w 91"/>
              <a:gd name="T1" fmla="*/ 154 h 155"/>
              <a:gd name="T2" fmla="*/ 63 w 91"/>
              <a:gd name="T3" fmla="*/ 154 h 155"/>
              <a:gd name="T4" fmla="*/ 36 w 91"/>
              <a:gd name="T5" fmla="*/ 127 h 155"/>
              <a:gd name="T6" fmla="*/ 0 w 91"/>
              <a:gd name="T7" fmla="*/ 36 h 155"/>
              <a:gd name="T8" fmla="*/ 18 w 91"/>
              <a:gd name="T9" fmla="*/ 0 h 155"/>
              <a:gd name="T10" fmla="*/ 54 w 91"/>
              <a:gd name="T11" fmla="*/ 18 h 155"/>
              <a:gd name="T12" fmla="*/ 82 w 91"/>
              <a:gd name="T13" fmla="*/ 118 h 155"/>
              <a:gd name="T14" fmla="*/ 63 w 91"/>
              <a:gd name="T15" fmla="*/ 145 h 155"/>
              <a:gd name="T16" fmla="*/ 63 w 91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55">
                <a:moveTo>
                  <a:pt x="63" y="154"/>
                </a:moveTo>
                <a:lnTo>
                  <a:pt x="63" y="154"/>
                </a:lnTo>
                <a:cubicBezTo>
                  <a:pt x="45" y="154"/>
                  <a:pt x="36" y="145"/>
                  <a:pt x="36" y="12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9"/>
                  <a:pt x="18" y="0"/>
                </a:cubicBezTo>
                <a:cubicBezTo>
                  <a:pt x="36" y="0"/>
                  <a:pt x="54" y="0"/>
                  <a:pt x="54" y="18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90" y="127"/>
                  <a:pt x="82" y="145"/>
                  <a:pt x="63" y="145"/>
                </a:cubicBezTo>
                <a:lnTo>
                  <a:pt x="63" y="1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12">
            <a:extLst>
              <a:ext uri="{FF2B5EF4-FFF2-40B4-BE49-F238E27FC236}">
                <a16:creationId xmlns:a16="http://schemas.microsoft.com/office/drawing/2014/main" id="{1CEBD4A7-81CA-FE42-A27B-4B117B78D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030" y="4850085"/>
            <a:ext cx="161559" cy="82963"/>
          </a:xfrm>
          <a:custGeom>
            <a:avLst/>
            <a:gdLst>
              <a:gd name="T0" fmla="*/ 36 w 163"/>
              <a:gd name="T1" fmla="*/ 82 h 83"/>
              <a:gd name="T2" fmla="*/ 36 w 163"/>
              <a:gd name="T3" fmla="*/ 82 h 83"/>
              <a:gd name="T4" fmla="*/ 9 w 163"/>
              <a:gd name="T5" fmla="*/ 63 h 83"/>
              <a:gd name="T6" fmla="*/ 27 w 163"/>
              <a:gd name="T7" fmla="*/ 27 h 83"/>
              <a:gd name="T8" fmla="*/ 117 w 163"/>
              <a:gd name="T9" fmla="*/ 0 h 83"/>
              <a:gd name="T10" fmla="*/ 153 w 163"/>
              <a:gd name="T11" fmla="*/ 18 h 83"/>
              <a:gd name="T12" fmla="*/ 135 w 163"/>
              <a:gd name="T13" fmla="*/ 54 h 83"/>
              <a:gd name="T14" fmla="*/ 36 w 163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83">
                <a:moveTo>
                  <a:pt x="36" y="82"/>
                </a:moveTo>
                <a:lnTo>
                  <a:pt x="36" y="82"/>
                </a:lnTo>
                <a:cubicBezTo>
                  <a:pt x="18" y="82"/>
                  <a:pt x="9" y="72"/>
                  <a:pt x="9" y="63"/>
                </a:cubicBezTo>
                <a:cubicBezTo>
                  <a:pt x="0" y="45"/>
                  <a:pt x="9" y="36"/>
                  <a:pt x="27" y="27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53" y="0"/>
                  <a:pt x="153" y="18"/>
                </a:cubicBezTo>
                <a:cubicBezTo>
                  <a:pt x="162" y="36"/>
                  <a:pt x="153" y="45"/>
                  <a:pt x="135" y="54"/>
                </a:cubicBezTo>
                <a:cubicBezTo>
                  <a:pt x="36" y="82"/>
                  <a:pt x="36" y="82"/>
                  <a:pt x="36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13">
            <a:extLst>
              <a:ext uri="{FF2B5EF4-FFF2-40B4-BE49-F238E27FC236}">
                <a16:creationId xmlns:a16="http://schemas.microsoft.com/office/drawing/2014/main" id="{CBEAAD67-C054-3742-8039-38441E20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01" y="10146544"/>
            <a:ext cx="868917" cy="593832"/>
          </a:xfrm>
          <a:custGeom>
            <a:avLst/>
            <a:gdLst>
              <a:gd name="T0" fmla="*/ 840 w 877"/>
              <a:gd name="T1" fmla="*/ 597 h 598"/>
              <a:gd name="T2" fmla="*/ 840 w 877"/>
              <a:gd name="T3" fmla="*/ 597 h 598"/>
              <a:gd name="T4" fmla="*/ 45 w 877"/>
              <a:gd name="T5" fmla="*/ 597 h 598"/>
              <a:gd name="T6" fmla="*/ 0 w 877"/>
              <a:gd name="T7" fmla="*/ 552 h 598"/>
              <a:gd name="T8" fmla="*/ 0 w 877"/>
              <a:gd name="T9" fmla="*/ 36 h 598"/>
              <a:gd name="T10" fmla="*/ 45 w 877"/>
              <a:gd name="T11" fmla="*/ 0 h 598"/>
              <a:gd name="T12" fmla="*/ 840 w 877"/>
              <a:gd name="T13" fmla="*/ 0 h 598"/>
              <a:gd name="T14" fmla="*/ 876 w 877"/>
              <a:gd name="T15" fmla="*/ 36 h 598"/>
              <a:gd name="T16" fmla="*/ 876 w 877"/>
              <a:gd name="T17" fmla="*/ 552 h 598"/>
              <a:gd name="T18" fmla="*/ 840 w 877"/>
              <a:gd name="T19" fmla="*/ 597 h 598"/>
              <a:gd name="T20" fmla="*/ 54 w 877"/>
              <a:gd name="T21" fmla="*/ 542 h 598"/>
              <a:gd name="T22" fmla="*/ 54 w 877"/>
              <a:gd name="T23" fmla="*/ 542 h 598"/>
              <a:gd name="T24" fmla="*/ 822 w 877"/>
              <a:gd name="T25" fmla="*/ 542 h 598"/>
              <a:gd name="T26" fmla="*/ 822 w 877"/>
              <a:gd name="T27" fmla="*/ 55 h 598"/>
              <a:gd name="T28" fmla="*/ 54 w 877"/>
              <a:gd name="T29" fmla="*/ 55 h 598"/>
              <a:gd name="T30" fmla="*/ 54 w 877"/>
              <a:gd name="T31" fmla="*/ 542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7" h="598">
                <a:moveTo>
                  <a:pt x="840" y="597"/>
                </a:moveTo>
                <a:lnTo>
                  <a:pt x="840" y="597"/>
                </a:lnTo>
                <a:cubicBezTo>
                  <a:pt x="45" y="597"/>
                  <a:pt x="45" y="597"/>
                  <a:pt x="45" y="597"/>
                </a:cubicBezTo>
                <a:cubicBezTo>
                  <a:pt x="18" y="597"/>
                  <a:pt x="0" y="578"/>
                  <a:pt x="0" y="5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858" y="0"/>
                  <a:pt x="876" y="18"/>
                  <a:pt x="876" y="36"/>
                </a:cubicBezTo>
                <a:cubicBezTo>
                  <a:pt x="876" y="552"/>
                  <a:pt x="876" y="552"/>
                  <a:pt x="876" y="552"/>
                </a:cubicBezTo>
                <a:cubicBezTo>
                  <a:pt x="876" y="578"/>
                  <a:pt x="858" y="597"/>
                  <a:pt x="840" y="597"/>
                </a:cubicBezTo>
                <a:close/>
                <a:moveTo>
                  <a:pt x="54" y="542"/>
                </a:moveTo>
                <a:lnTo>
                  <a:pt x="54" y="542"/>
                </a:lnTo>
                <a:cubicBezTo>
                  <a:pt x="822" y="542"/>
                  <a:pt x="822" y="542"/>
                  <a:pt x="822" y="542"/>
                </a:cubicBezTo>
                <a:cubicBezTo>
                  <a:pt x="822" y="55"/>
                  <a:pt x="822" y="55"/>
                  <a:pt x="822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14">
            <a:extLst>
              <a:ext uri="{FF2B5EF4-FFF2-40B4-BE49-F238E27FC236}">
                <a16:creationId xmlns:a16="http://schemas.microsoft.com/office/drawing/2014/main" id="{5BB262D4-C0CD-E545-B63F-711494FC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01" y="10591918"/>
            <a:ext cx="868917" cy="52397"/>
          </a:xfrm>
          <a:custGeom>
            <a:avLst/>
            <a:gdLst>
              <a:gd name="T0" fmla="*/ 849 w 877"/>
              <a:gd name="T1" fmla="*/ 54 h 55"/>
              <a:gd name="T2" fmla="*/ 849 w 877"/>
              <a:gd name="T3" fmla="*/ 54 h 55"/>
              <a:gd name="T4" fmla="*/ 27 w 877"/>
              <a:gd name="T5" fmla="*/ 54 h 55"/>
              <a:gd name="T6" fmla="*/ 0 w 877"/>
              <a:gd name="T7" fmla="*/ 27 h 55"/>
              <a:gd name="T8" fmla="*/ 27 w 877"/>
              <a:gd name="T9" fmla="*/ 0 h 55"/>
              <a:gd name="T10" fmla="*/ 849 w 877"/>
              <a:gd name="T11" fmla="*/ 0 h 55"/>
              <a:gd name="T12" fmla="*/ 876 w 877"/>
              <a:gd name="T13" fmla="*/ 27 h 55"/>
              <a:gd name="T14" fmla="*/ 849 w 87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7" h="55">
                <a:moveTo>
                  <a:pt x="849" y="54"/>
                </a:moveTo>
                <a:lnTo>
                  <a:pt x="849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867" y="0"/>
                  <a:pt x="876" y="18"/>
                  <a:pt x="876" y="27"/>
                </a:cubicBezTo>
                <a:cubicBezTo>
                  <a:pt x="876" y="45"/>
                  <a:pt x="867" y="54"/>
                  <a:pt x="84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15">
            <a:extLst>
              <a:ext uri="{FF2B5EF4-FFF2-40B4-BE49-F238E27FC236}">
                <a16:creationId xmlns:a16="http://schemas.microsoft.com/office/drawing/2014/main" id="{5D515FED-7A96-5648-A9E8-B1D28FCC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757" y="10832070"/>
            <a:ext cx="449739" cy="34931"/>
          </a:xfrm>
          <a:custGeom>
            <a:avLst/>
            <a:gdLst>
              <a:gd name="T0" fmla="*/ 433 w 453"/>
              <a:gd name="T1" fmla="*/ 36 h 37"/>
              <a:gd name="T2" fmla="*/ 433 w 453"/>
              <a:gd name="T3" fmla="*/ 36 h 37"/>
              <a:gd name="T4" fmla="*/ 18 w 453"/>
              <a:gd name="T5" fmla="*/ 36 h 37"/>
              <a:gd name="T6" fmla="*/ 0 w 453"/>
              <a:gd name="T7" fmla="*/ 18 h 37"/>
              <a:gd name="T8" fmla="*/ 18 w 453"/>
              <a:gd name="T9" fmla="*/ 0 h 37"/>
              <a:gd name="T10" fmla="*/ 433 w 453"/>
              <a:gd name="T11" fmla="*/ 0 h 37"/>
              <a:gd name="T12" fmla="*/ 452 w 453"/>
              <a:gd name="T13" fmla="*/ 18 h 37"/>
              <a:gd name="T14" fmla="*/ 433 w 45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37">
                <a:moveTo>
                  <a:pt x="433" y="36"/>
                </a:moveTo>
                <a:lnTo>
                  <a:pt x="43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43" y="0"/>
                  <a:pt x="452" y="9"/>
                  <a:pt x="452" y="18"/>
                </a:cubicBezTo>
                <a:cubicBezTo>
                  <a:pt x="452" y="27"/>
                  <a:pt x="443" y="36"/>
                  <a:pt x="43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16">
            <a:extLst>
              <a:ext uri="{FF2B5EF4-FFF2-40B4-BE49-F238E27FC236}">
                <a16:creationId xmlns:a16="http://schemas.microsoft.com/office/drawing/2014/main" id="{318AD865-4993-D84A-A6FA-542086B8E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887" y="10692344"/>
            <a:ext cx="314382" cy="179024"/>
          </a:xfrm>
          <a:custGeom>
            <a:avLst/>
            <a:gdLst>
              <a:gd name="T0" fmla="*/ 298 w 317"/>
              <a:gd name="T1" fmla="*/ 180 h 181"/>
              <a:gd name="T2" fmla="*/ 298 w 317"/>
              <a:gd name="T3" fmla="*/ 180 h 181"/>
              <a:gd name="T4" fmla="*/ 18 w 317"/>
              <a:gd name="T5" fmla="*/ 180 h 181"/>
              <a:gd name="T6" fmla="*/ 9 w 317"/>
              <a:gd name="T7" fmla="*/ 171 h 181"/>
              <a:gd name="T8" fmla="*/ 0 w 317"/>
              <a:gd name="T9" fmla="*/ 153 h 181"/>
              <a:gd name="T10" fmla="*/ 54 w 317"/>
              <a:gd name="T11" fmla="*/ 9 h 181"/>
              <a:gd name="T12" fmla="*/ 72 w 317"/>
              <a:gd name="T13" fmla="*/ 0 h 181"/>
              <a:gd name="T14" fmla="*/ 244 w 317"/>
              <a:gd name="T15" fmla="*/ 0 h 181"/>
              <a:gd name="T16" fmla="*/ 262 w 317"/>
              <a:gd name="T17" fmla="*/ 9 h 181"/>
              <a:gd name="T18" fmla="*/ 316 w 317"/>
              <a:gd name="T19" fmla="*/ 153 h 181"/>
              <a:gd name="T20" fmla="*/ 316 w 317"/>
              <a:gd name="T21" fmla="*/ 171 h 181"/>
              <a:gd name="T22" fmla="*/ 298 w 317"/>
              <a:gd name="T23" fmla="*/ 180 h 181"/>
              <a:gd name="T24" fmla="*/ 54 w 317"/>
              <a:gd name="T25" fmla="*/ 144 h 181"/>
              <a:gd name="T26" fmla="*/ 54 w 317"/>
              <a:gd name="T27" fmla="*/ 144 h 181"/>
              <a:gd name="T28" fmla="*/ 271 w 317"/>
              <a:gd name="T29" fmla="*/ 144 h 181"/>
              <a:gd name="T30" fmla="*/ 235 w 317"/>
              <a:gd name="T31" fmla="*/ 36 h 181"/>
              <a:gd name="T32" fmla="*/ 90 w 317"/>
              <a:gd name="T33" fmla="*/ 36 h 181"/>
              <a:gd name="T34" fmla="*/ 54 w 317"/>
              <a:gd name="T35" fmla="*/ 14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7" h="181">
                <a:moveTo>
                  <a:pt x="298" y="180"/>
                </a:moveTo>
                <a:lnTo>
                  <a:pt x="298" y="180"/>
                </a:lnTo>
                <a:cubicBezTo>
                  <a:pt x="18" y="180"/>
                  <a:pt x="18" y="180"/>
                  <a:pt x="18" y="180"/>
                </a:cubicBezTo>
                <a:cubicBezTo>
                  <a:pt x="18" y="180"/>
                  <a:pt x="9" y="180"/>
                  <a:pt x="9" y="171"/>
                </a:cubicBezTo>
                <a:cubicBezTo>
                  <a:pt x="0" y="171"/>
                  <a:pt x="0" y="162"/>
                  <a:pt x="0" y="153"/>
                </a:cubicBezTo>
                <a:cubicBezTo>
                  <a:pt x="54" y="9"/>
                  <a:pt x="54" y="9"/>
                  <a:pt x="54" y="9"/>
                </a:cubicBezTo>
                <a:cubicBezTo>
                  <a:pt x="63" y="0"/>
                  <a:pt x="72" y="0"/>
                  <a:pt x="7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0"/>
                  <a:pt x="262" y="9"/>
                </a:cubicBezTo>
                <a:cubicBezTo>
                  <a:pt x="316" y="153"/>
                  <a:pt x="316" y="153"/>
                  <a:pt x="316" y="153"/>
                </a:cubicBezTo>
                <a:cubicBezTo>
                  <a:pt x="316" y="162"/>
                  <a:pt x="316" y="171"/>
                  <a:pt x="316" y="171"/>
                </a:cubicBezTo>
                <a:cubicBezTo>
                  <a:pt x="307" y="180"/>
                  <a:pt x="307" y="180"/>
                  <a:pt x="298" y="180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271" y="144"/>
                  <a:pt x="271" y="144"/>
                  <a:pt x="271" y="144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90" y="36"/>
                  <a:pt x="90" y="36"/>
                  <a:pt x="90" y="36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17">
            <a:extLst>
              <a:ext uri="{FF2B5EF4-FFF2-40B4-BE49-F238E27FC236}">
                <a16:creationId xmlns:a16="http://schemas.microsoft.com/office/drawing/2014/main" id="{87F69AD9-C4C8-BC46-99EE-4E7A42F89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085" y="10439093"/>
            <a:ext cx="65495" cy="126627"/>
          </a:xfrm>
          <a:custGeom>
            <a:avLst/>
            <a:gdLst>
              <a:gd name="T0" fmla="*/ 54 w 64"/>
              <a:gd name="T1" fmla="*/ 126 h 127"/>
              <a:gd name="T2" fmla="*/ 54 w 64"/>
              <a:gd name="T3" fmla="*/ 126 h 127"/>
              <a:gd name="T4" fmla="*/ 9 w 64"/>
              <a:gd name="T5" fmla="*/ 126 h 127"/>
              <a:gd name="T6" fmla="*/ 0 w 64"/>
              <a:gd name="T7" fmla="*/ 108 h 127"/>
              <a:gd name="T8" fmla="*/ 0 w 64"/>
              <a:gd name="T9" fmla="*/ 9 h 127"/>
              <a:gd name="T10" fmla="*/ 9 w 64"/>
              <a:gd name="T11" fmla="*/ 0 h 127"/>
              <a:gd name="T12" fmla="*/ 54 w 64"/>
              <a:gd name="T13" fmla="*/ 0 h 127"/>
              <a:gd name="T14" fmla="*/ 63 w 64"/>
              <a:gd name="T15" fmla="*/ 9 h 127"/>
              <a:gd name="T16" fmla="*/ 63 w 64"/>
              <a:gd name="T17" fmla="*/ 108 h 127"/>
              <a:gd name="T18" fmla="*/ 54 w 64"/>
              <a:gd name="T19" fmla="*/ 126 h 127"/>
              <a:gd name="T20" fmla="*/ 18 w 64"/>
              <a:gd name="T21" fmla="*/ 99 h 127"/>
              <a:gd name="T22" fmla="*/ 18 w 64"/>
              <a:gd name="T23" fmla="*/ 99 h 127"/>
              <a:gd name="T24" fmla="*/ 45 w 64"/>
              <a:gd name="T25" fmla="*/ 99 h 127"/>
              <a:gd name="T26" fmla="*/ 45 w 64"/>
              <a:gd name="T27" fmla="*/ 18 h 127"/>
              <a:gd name="T28" fmla="*/ 18 w 64"/>
              <a:gd name="T29" fmla="*/ 18 h 127"/>
              <a:gd name="T30" fmla="*/ 18 w 64"/>
              <a:gd name="T31" fmla="*/ 9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127">
                <a:moveTo>
                  <a:pt x="54" y="126"/>
                </a:moveTo>
                <a:lnTo>
                  <a:pt x="54" y="126"/>
                </a:lnTo>
                <a:cubicBezTo>
                  <a:pt x="9" y="126"/>
                  <a:pt x="9" y="126"/>
                  <a:pt x="9" y="126"/>
                </a:cubicBezTo>
                <a:cubicBezTo>
                  <a:pt x="0" y="126"/>
                  <a:pt x="0" y="117"/>
                  <a:pt x="0" y="10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63" y="0"/>
                  <a:pt x="63" y="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17"/>
                  <a:pt x="63" y="126"/>
                  <a:pt x="54" y="126"/>
                </a:cubicBezTo>
                <a:close/>
                <a:moveTo>
                  <a:pt x="18" y="99"/>
                </a:moveTo>
                <a:lnTo>
                  <a:pt x="18" y="99"/>
                </a:lnTo>
                <a:cubicBezTo>
                  <a:pt x="45" y="99"/>
                  <a:pt x="45" y="99"/>
                  <a:pt x="45" y="99"/>
                </a:cubicBezTo>
                <a:cubicBezTo>
                  <a:pt x="45" y="18"/>
                  <a:pt x="45" y="18"/>
                  <a:pt x="45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18">
            <a:extLst>
              <a:ext uri="{FF2B5EF4-FFF2-40B4-BE49-F238E27FC236}">
                <a16:creationId xmlns:a16="http://schemas.microsoft.com/office/drawing/2014/main" id="{917178A7-C68D-4049-BDA8-81404E71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11" y="10334299"/>
            <a:ext cx="74230" cy="235786"/>
          </a:xfrm>
          <a:custGeom>
            <a:avLst/>
            <a:gdLst>
              <a:gd name="T0" fmla="*/ 63 w 73"/>
              <a:gd name="T1" fmla="*/ 235 h 236"/>
              <a:gd name="T2" fmla="*/ 63 w 73"/>
              <a:gd name="T3" fmla="*/ 235 h 236"/>
              <a:gd name="T4" fmla="*/ 9 w 73"/>
              <a:gd name="T5" fmla="*/ 235 h 236"/>
              <a:gd name="T6" fmla="*/ 0 w 73"/>
              <a:gd name="T7" fmla="*/ 217 h 236"/>
              <a:gd name="T8" fmla="*/ 0 w 73"/>
              <a:gd name="T9" fmla="*/ 9 h 236"/>
              <a:gd name="T10" fmla="*/ 9 w 73"/>
              <a:gd name="T11" fmla="*/ 0 h 236"/>
              <a:gd name="T12" fmla="*/ 63 w 73"/>
              <a:gd name="T13" fmla="*/ 0 h 236"/>
              <a:gd name="T14" fmla="*/ 72 w 73"/>
              <a:gd name="T15" fmla="*/ 9 h 236"/>
              <a:gd name="T16" fmla="*/ 72 w 73"/>
              <a:gd name="T17" fmla="*/ 217 h 236"/>
              <a:gd name="T18" fmla="*/ 63 w 73"/>
              <a:gd name="T19" fmla="*/ 235 h 236"/>
              <a:gd name="T20" fmla="*/ 17 w 73"/>
              <a:gd name="T21" fmla="*/ 208 h 236"/>
              <a:gd name="T22" fmla="*/ 17 w 73"/>
              <a:gd name="T23" fmla="*/ 208 h 236"/>
              <a:gd name="T24" fmla="*/ 54 w 73"/>
              <a:gd name="T25" fmla="*/ 208 h 236"/>
              <a:gd name="T26" fmla="*/ 54 w 73"/>
              <a:gd name="T27" fmla="*/ 27 h 236"/>
              <a:gd name="T28" fmla="*/ 17 w 73"/>
              <a:gd name="T29" fmla="*/ 27 h 236"/>
              <a:gd name="T30" fmla="*/ 17 w 73"/>
              <a:gd name="T31" fmla="*/ 20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236">
                <a:moveTo>
                  <a:pt x="63" y="235"/>
                </a:moveTo>
                <a:lnTo>
                  <a:pt x="63" y="235"/>
                </a:lnTo>
                <a:cubicBezTo>
                  <a:pt x="9" y="235"/>
                  <a:pt x="9" y="235"/>
                  <a:pt x="9" y="235"/>
                </a:cubicBezTo>
                <a:cubicBezTo>
                  <a:pt x="0" y="235"/>
                  <a:pt x="0" y="226"/>
                  <a:pt x="0" y="21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63" y="0"/>
                  <a:pt x="63" y="0"/>
                  <a:pt x="63" y="0"/>
                </a:cubicBezTo>
                <a:lnTo>
                  <a:pt x="72" y="9"/>
                </a:lnTo>
                <a:cubicBezTo>
                  <a:pt x="72" y="217"/>
                  <a:pt x="72" y="217"/>
                  <a:pt x="72" y="217"/>
                </a:cubicBezTo>
                <a:cubicBezTo>
                  <a:pt x="72" y="226"/>
                  <a:pt x="63" y="235"/>
                  <a:pt x="63" y="235"/>
                </a:cubicBezTo>
                <a:close/>
                <a:moveTo>
                  <a:pt x="17" y="208"/>
                </a:moveTo>
                <a:lnTo>
                  <a:pt x="17" y="208"/>
                </a:lnTo>
                <a:cubicBezTo>
                  <a:pt x="54" y="208"/>
                  <a:pt x="54" y="208"/>
                  <a:pt x="54" y="208"/>
                </a:cubicBezTo>
                <a:cubicBezTo>
                  <a:pt x="54" y="27"/>
                  <a:pt x="54" y="27"/>
                  <a:pt x="54" y="27"/>
                </a:cubicBezTo>
                <a:cubicBezTo>
                  <a:pt x="17" y="27"/>
                  <a:pt x="17" y="27"/>
                  <a:pt x="17" y="27"/>
                </a:cubicBezTo>
                <a:lnTo>
                  <a:pt x="17" y="2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19">
            <a:extLst>
              <a:ext uri="{FF2B5EF4-FFF2-40B4-BE49-F238E27FC236}">
                <a16:creationId xmlns:a16="http://schemas.microsoft.com/office/drawing/2014/main" id="{4BE7E58F-C1EB-F84D-9BAB-2B724680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572" y="10233873"/>
            <a:ext cx="74230" cy="331847"/>
          </a:xfrm>
          <a:custGeom>
            <a:avLst/>
            <a:gdLst>
              <a:gd name="T0" fmla="*/ 63 w 73"/>
              <a:gd name="T1" fmla="*/ 334 h 335"/>
              <a:gd name="T2" fmla="*/ 63 w 73"/>
              <a:gd name="T3" fmla="*/ 334 h 335"/>
              <a:gd name="T4" fmla="*/ 9 w 73"/>
              <a:gd name="T5" fmla="*/ 334 h 335"/>
              <a:gd name="T6" fmla="*/ 0 w 73"/>
              <a:gd name="T7" fmla="*/ 316 h 335"/>
              <a:gd name="T8" fmla="*/ 0 w 73"/>
              <a:gd name="T9" fmla="*/ 9 h 335"/>
              <a:gd name="T10" fmla="*/ 9 w 73"/>
              <a:gd name="T11" fmla="*/ 0 h 335"/>
              <a:gd name="T12" fmla="*/ 63 w 73"/>
              <a:gd name="T13" fmla="*/ 0 h 335"/>
              <a:gd name="T14" fmla="*/ 72 w 73"/>
              <a:gd name="T15" fmla="*/ 9 h 335"/>
              <a:gd name="T16" fmla="*/ 72 w 73"/>
              <a:gd name="T17" fmla="*/ 316 h 335"/>
              <a:gd name="T18" fmla="*/ 63 w 73"/>
              <a:gd name="T19" fmla="*/ 334 h 335"/>
              <a:gd name="T20" fmla="*/ 27 w 73"/>
              <a:gd name="T21" fmla="*/ 307 h 335"/>
              <a:gd name="T22" fmla="*/ 27 w 73"/>
              <a:gd name="T23" fmla="*/ 307 h 335"/>
              <a:gd name="T24" fmla="*/ 54 w 73"/>
              <a:gd name="T25" fmla="*/ 307 h 335"/>
              <a:gd name="T26" fmla="*/ 54 w 73"/>
              <a:gd name="T27" fmla="*/ 18 h 335"/>
              <a:gd name="T28" fmla="*/ 27 w 73"/>
              <a:gd name="T29" fmla="*/ 18 h 335"/>
              <a:gd name="T30" fmla="*/ 27 w 73"/>
              <a:gd name="T31" fmla="*/ 30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335">
                <a:moveTo>
                  <a:pt x="63" y="334"/>
                </a:moveTo>
                <a:lnTo>
                  <a:pt x="63" y="334"/>
                </a:lnTo>
                <a:cubicBezTo>
                  <a:pt x="9" y="334"/>
                  <a:pt x="9" y="334"/>
                  <a:pt x="9" y="334"/>
                </a:cubicBezTo>
                <a:cubicBezTo>
                  <a:pt x="9" y="334"/>
                  <a:pt x="0" y="325"/>
                  <a:pt x="0" y="31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72" y="9"/>
                </a:cubicBezTo>
                <a:cubicBezTo>
                  <a:pt x="72" y="316"/>
                  <a:pt x="72" y="316"/>
                  <a:pt x="72" y="316"/>
                </a:cubicBezTo>
                <a:cubicBezTo>
                  <a:pt x="72" y="325"/>
                  <a:pt x="72" y="334"/>
                  <a:pt x="63" y="334"/>
                </a:cubicBezTo>
                <a:close/>
                <a:moveTo>
                  <a:pt x="27" y="307"/>
                </a:moveTo>
                <a:lnTo>
                  <a:pt x="27" y="307"/>
                </a:lnTo>
                <a:cubicBezTo>
                  <a:pt x="54" y="307"/>
                  <a:pt x="54" y="307"/>
                  <a:pt x="54" y="307"/>
                </a:cubicBezTo>
                <a:cubicBezTo>
                  <a:pt x="54" y="18"/>
                  <a:pt x="54" y="18"/>
                  <a:pt x="54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3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0">
            <a:extLst>
              <a:ext uri="{FF2B5EF4-FFF2-40B4-BE49-F238E27FC236}">
                <a16:creationId xmlns:a16="http://schemas.microsoft.com/office/drawing/2014/main" id="{2C1F9599-A3DA-8E44-85E1-90D534F8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016" y="6854270"/>
            <a:ext cx="868915" cy="589464"/>
          </a:xfrm>
          <a:custGeom>
            <a:avLst/>
            <a:gdLst>
              <a:gd name="T0" fmla="*/ 831 w 877"/>
              <a:gd name="T1" fmla="*/ 596 h 597"/>
              <a:gd name="T2" fmla="*/ 831 w 877"/>
              <a:gd name="T3" fmla="*/ 596 h 597"/>
              <a:gd name="T4" fmla="*/ 36 w 877"/>
              <a:gd name="T5" fmla="*/ 596 h 597"/>
              <a:gd name="T6" fmla="*/ 0 w 877"/>
              <a:gd name="T7" fmla="*/ 550 h 597"/>
              <a:gd name="T8" fmla="*/ 0 w 877"/>
              <a:gd name="T9" fmla="*/ 36 h 597"/>
              <a:gd name="T10" fmla="*/ 36 w 877"/>
              <a:gd name="T11" fmla="*/ 0 h 597"/>
              <a:gd name="T12" fmla="*/ 831 w 877"/>
              <a:gd name="T13" fmla="*/ 0 h 597"/>
              <a:gd name="T14" fmla="*/ 876 w 877"/>
              <a:gd name="T15" fmla="*/ 36 h 597"/>
              <a:gd name="T16" fmla="*/ 876 w 877"/>
              <a:gd name="T17" fmla="*/ 550 h 597"/>
              <a:gd name="T18" fmla="*/ 831 w 877"/>
              <a:gd name="T19" fmla="*/ 596 h 597"/>
              <a:gd name="T20" fmla="*/ 54 w 877"/>
              <a:gd name="T21" fmla="*/ 541 h 597"/>
              <a:gd name="T22" fmla="*/ 54 w 877"/>
              <a:gd name="T23" fmla="*/ 541 h 597"/>
              <a:gd name="T24" fmla="*/ 822 w 877"/>
              <a:gd name="T25" fmla="*/ 541 h 597"/>
              <a:gd name="T26" fmla="*/ 822 w 877"/>
              <a:gd name="T27" fmla="*/ 54 h 597"/>
              <a:gd name="T28" fmla="*/ 54 w 877"/>
              <a:gd name="T29" fmla="*/ 54 h 597"/>
              <a:gd name="T30" fmla="*/ 54 w 877"/>
              <a:gd name="T31" fmla="*/ 541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7" h="597">
                <a:moveTo>
                  <a:pt x="831" y="596"/>
                </a:moveTo>
                <a:lnTo>
                  <a:pt x="831" y="596"/>
                </a:lnTo>
                <a:cubicBezTo>
                  <a:pt x="36" y="596"/>
                  <a:pt x="36" y="596"/>
                  <a:pt x="36" y="596"/>
                </a:cubicBezTo>
                <a:cubicBezTo>
                  <a:pt x="18" y="596"/>
                  <a:pt x="0" y="577"/>
                  <a:pt x="0" y="55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58" y="0"/>
                  <a:pt x="876" y="18"/>
                  <a:pt x="876" y="36"/>
                </a:cubicBezTo>
                <a:cubicBezTo>
                  <a:pt x="876" y="550"/>
                  <a:pt x="876" y="550"/>
                  <a:pt x="876" y="550"/>
                </a:cubicBezTo>
                <a:cubicBezTo>
                  <a:pt x="876" y="577"/>
                  <a:pt x="858" y="596"/>
                  <a:pt x="831" y="596"/>
                </a:cubicBezTo>
                <a:close/>
                <a:moveTo>
                  <a:pt x="54" y="541"/>
                </a:moveTo>
                <a:lnTo>
                  <a:pt x="54" y="541"/>
                </a:lnTo>
                <a:cubicBezTo>
                  <a:pt x="822" y="541"/>
                  <a:pt x="822" y="541"/>
                  <a:pt x="822" y="541"/>
                </a:cubicBezTo>
                <a:cubicBezTo>
                  <a:pt x="822" y="54"/>
                  <a:pt x="822" y="54"/>
                  <a:pt x="82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5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1">
            <a:extLst>
              <a:ext uri="{FF2B5EF4-FFF2-40B4-BE49-F238E27FC236}">
                <a16:creationId xmlns:a16="http://schemas.microsoft.com/office/drawing/2014/main" id="{18CC196F-A8EC-B348-8BC6-4D38A895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2656" y="7487398"/>
            <a:ext cx="1148368" cy="34931"/>
          </a:xfrm>
          <a:custGeom>
            <a:avLst/>
            <a:gdLst>
              <a:gd name="T0" fmla="*/ 1129 w 1158"/>
              <a:gd name="T1" fmla="*/ 36 h 37"/>
              <a:gd name="T2" fmla="*/ 1129 w 1158"/>
              <a:gd name="T3" fmla="*/ 36 h 37"/>
              <a:gd name="T4" fmla="*/ 18 w 1158"/>
              <a:gd name="T5" fmla="*/ 36 h 37"/>
              <a:gd name="T6" fmla="*/ 0 w 1158"/>
              <a:gd name="T7" fmla="*/ 18 h 37"/>
              <a:gd name="T8" fmla="*/ 18 w 1158"/>
              <a:gd name="T9" fmla="*/ 0 h 37"/>
              <a:gd name="T10" fmla="*/ 1129 w 1158"/>
              <a:gd name="T11" fmla="*/ 0 h 37"/>
              <a:gd name="T12" fmla="*/ 1157 w 1158"/>
              <a:gd name="T13" fmla="*/ 18 h 37"/>
              <a:gd name="T14" fmla="*/ 1129 w 115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8" h="37">
                <a:moveTo>
                  <a:pt x="1129" y="36"/>
                </a:moveTo>
                <a:lnTo>
                  <a:pt x="112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29" y="0"/>
                  <a:pt x="1129" y="0"/>
                  <a:pt x="1129" y="0"/>
                </a:cubicBezTo>
                <a:cubicBezTo>
                  <a:pt x="1148" y="0"/>
                  <a:pt x="1157" y="9"/>
                  <a:pt x="1157" y="18"/>
                </a:cubicBezTo>
                <a:cubicBezTo>
                  <a:pt x="1157" y="27"/>
                  <a:pt x="1148" y="36"/>
                  <a:pt x="112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2">
            <a:extLst>
              <a:ext uri="{FF2B5EF4-FFF2-40B4-BE49-F238E27FC236}">
                <a16:creationId xmlns:a16="http://schemas.microsoft.com/office/drawing/2014/main" id="{34B3444A-4BFB-0D46-BB29-C59C8F609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8047" y="7212315"/>
            <a:ext cx="109159" cy="117892"/>
          </a:xfrm>
          <a:custGeom>
            <a:avLst/>
            <a:gdLst>
              <a:gd name="T0" fmla="*/ 36 w 109"/>
              <a:gd name="T1" fmla="*/ 118 h 119"/>
              <a:gd name="T2" fmla="*/ 36 w 109"/>
              <a:gd name="T3" fmla="*/ 118 h 119"/>
              <a:gd name="T4" fmla="*/ 36 w 109"/>
              <a:gd name="T5" fmla="*/ 118 h 119"/>
              <a:gd name="T6" fmla="*/ 27 w 109"/>
              <a:gd name="T7" fmla="*/ 109 h 119"/>
              <a:gd name="T8" fmla="*/ 0 w 109"/>
              <a:gd name="T9" fmla="*/ 10 h 119"/>
              <a:gd name="T10" fmla="*/ 0 w 109"/>
              <a:gd name="T11" fmla="*/ 0 h 119"/>
              <a:gd name="T12" fmla="*/ 9 w 109"/>
              <a:gd name="T13" fmla="*/ 0 h 119"/>
              <a:gd name="T14" fmla="*/ 100 w 109"/>
              <a:gd name="T15" fmla="*/ 55 h 119"/>
              <a:gd name="T16" fmla="*/ 100 w 109"/>
              <a:gd name="T17" fmla="*/ 64 h 119"/>
              <a:gd name="T18" fmla="*/ 100 w 109"/>
              <a:gd name="T19" fmla="*/ 64 h 119"/>
              <a:gd name="T20" fmla="*/ 63 w 109"/>
              <a:gd name="T21" fmla="*/ 73 h 119"/>
              <a:gd name="T22" fmla="*/ 45 w 109"/>
              <a:gd name="T23" fmla="*/ 109 h 119"/>
              <a:gd name="T24" fmla="*/ 36 w 109"/>
              <a:gd name="T25" fmla="*/ 118 h 119"/>
              <a:gd name="T26" fmla="*/ 18 w 109"/>
              <a:gd name="T27" fmla="*/ 28 h 119"/>
              <a:gd name="T28" fmla="*/ 18 w 109"/>
              <a:gd name="T29" fmla="*/ 28 h 119"/>
              <a:gd name="T30" fmla="*/ 36 w 109"/>
              <a:gd name="T31" fmla="*/ 82 h 119"/>
              <a:gd name="T32" fmla="*/ 45 w 109"/>
              <a:gd name="T33" fmla="*/ 64 h 119"/>
              <a:gd name="T34" fmla="*/ 54 w 109"/>
              <a:gd name="T35" fmla="*/ 55 h 119"/>
              <a:gd name="T36" fmla="*/ 72 w 109"/>
              <a:gd name="T37" fmla="*/ 55 h 119"/>
              <a:gd name="T38" fmla="*/ 18 w 109"/>
              <a:gd name="T39" fmla="*/ 2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" h="119">
                <a:moveTo>
                  <a:pt x="36" y="118"/>
                </a:moveTo>
                <a:lnTo>
                  <a:pt x="36" y="118"/>
                </a:lnTo>
                <a:lnTo>
                  <a:pt x="36" y="118"/>
                </a:lnTo>
                <a:lnTo>
                  <a:pt x="27" y="109"/>
                </a:ln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0"/>
                </a:cubicBezTo>
                <a:lnTo>
                  <a:pt x="9" y="0"/>
                </a:lnTo>
                <a:cubicBezTo>
                  <a:pt x="100" y="55"/>
                  <a:pt x="100" y="55"/>
                  <a:pt x="100" y="55"/>
                </a:cubicBezTo>
                <a:cubicBezTo>
                  <a:pt x="100" y="55"/>
                  <a:pt x="108" y="55"/>
                  <a:pt x="100" y="64"/>
                </a:cubicBezTo>
                <a:lnTo>
                  <a:pt x="100" y="64"/>
                </a:lnTo>
                <a:cubicBezTo>
                  <a:pt x="63" y="73"/>
                  <a:pt x="63" y="73"/>
                  <a:pt x="63" y="73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8"/>
                  <a:pt x="45" y="118"/>
                  <a:pt x="36" y="118"/>
                </a:cubicBezTo>
                <a:close/>
                <a:moveTo>
                  <a:pt x="18" y="28"/>
                </a:moveTo>
                <a:lnTo>
                  <a:pt x="18" y="28"/>
                </a:lnTo>
                <a:cubicBezTo>
                  <a:pt x="36" y="82"/>
                  <a:pt x="36" y="82"/>
                  <a:pt x="36" y="82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4"/>
                  <a:pt x="45" y="55"/>
                  <a:pt x="54" y="55"/>
                </a:cubicBezTo>
                <a:cubicBezTo>
                  <a:pt x="72" y="55"/>
                  <a:pt x="72" y="55"/>
                  <a:pt x="72" y="55"/>
                </a:cubicBezTo>
                <a:lnTo>
                  <a:pt x="18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3">
            <a:extLst>
              <a:ext uri="{FF2B5EF4-FFF2-40B4-BE49-F238E27FC236}">
                <a16:creationId xmlns:a16="http://schemas.microsoft.com/office/drawing/2014/main" id="{A4975752-CF68-1542-92D3-EC73FAF1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1711" y="7264712"/>
            <a:ext cx="56762" cy="65495"/>
          </a:xfrm>
          <a:custGeom>
            <a:avLst/>
            <a:gdLst>
              <a:gd name="T0" fmla="*/ 46 w 56"/>
              <a:gd name="T1" fmla="*/ 63 h 64"/>
              <a:gd name="T2" fmla="*/ 46 w 56"/>
              <a:gd name="T3" fmla="*/ 63 h 64"/>
              <a:gd name="T4" fmla="*/ 36 w 56"/>
              <a:gd name="T5" fmla="*/ 54 h 64"/>
              <a:gd name="T6" fmla="*/ 0 w 56"/>
              <a:gd name="T7" fmla="*/ 18 h 64"/>
              <a:gd name="T8" fmla="*/ 0 w 56"/>
              <a:gd name="T9" fmla="*/ 9 h 64"/>
              <a:gd name="T10" fmla="*/ 18 w 56"/>
              <a:gd name="T11" fmla="*/ 9 h 64"/>
              <a:gd name="T12" fmla="*/ 46 w 56"/>
              <a:gd name="T13" fmla="*/ 45 h 64"/>
              <a:gd name="T14" fmla="*/ 46 w 56"/>
              <a:gd name="T15" fmla="*/ 54 h 64"/>
              <a:gd name="T16" fmla="*/ 46 w 56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64">
                <a:moveTo>
                  <a:pt x="46" y="63"/>
                </a:moveTo>
                <a:lnTo>
                  <a:pt x="46" y="63"/>
                </a:lnTo>
                <a:cubicBezTo>
                  <a:pt x="36" y="63"/>
                  <a:pt x="36" y="54"/>
                  <a:pt x="36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9" y="0"/>
                  <a:pt x="9" y="0"/>
                  <a:pt x="18" y="9"/>
                </a:cubicBezTo>
                <a:cubicBezTo>
                  <a:pt x="46" y="45"/>
                  <a:pt x="46" y="45"/>
                  <a:pt x="46" y="45"/>
                </a:cubicBezTo>
                <a:cubicBezTo>
                  <a:pt x="55" y="45"/>
                  <a:pt x="55" y="54"/>
                  <a:pt x="46" y="54"/>
                </a:cubicBezTo>
                <a:lnTo>
                  <a:pt x="46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4">
            <a:extLst>
              <a:ext uri="{FF2B5EF4-FFF2-40B4-BE49-F238E27FC236}">
                <a16:creationId xmlns:a16="http://schemas.microsoft.com/office/drawing/2014/main" id="{0462CA37-53E9-D445-98BB-6FD186CD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268" y="6932865"/>
            <a:ext cx="366779" cy="419176"/>
          </a:xfrm>
          <a:custGeom>
            <a:avLst/>
            <a:gdLst>
              <a:gd name="T0" fmla="*/ 180 w 371"/>
              <a:gd name="T1" fmla="*/ 424 h 425"/>
              <a:gd name="T2" fmla="*/ 180 w 371"/>
              <a:gd name="T3" fmla="*/ 424 h 425"/>
              <a:gd name="T4" fmla="*/ 180 w 371"/>
              <a:gd name="T5" fmla="*/ 424 h 425"/>
              <a:gd name="T6" fmla="*/ 72 w 371"/>
              <a:gd name="T7" fmla="*/ 343 h 425"/>
              <a:gd name="T8" fmla="*/ 0 w 371"/>
              <a:gd name="T9" fmla="*/ 99 h 425"/>
              <a:gd name="T10" fmla="*/ 9 w 371"/>
              <a:gd name="T11" fmla="*/ 63 h 425"/>
              <a:gd name="T12" fmla="*/ 36 w 371"/>
              <a:gd name="T13" fmla="*/ 54 h 425"/>
              <a:gd name="T14" fmla="*/ 162 w 371"/>
              <a:gd name="T15" fmla="*/ 9 h 425"/>
              <a:gd name="T16" fmla="*/ 208 w 371"/>
              <a:gd name="T17" fmla="*/ 9 h 425"/>
              <a:gd name="T18" fmla="*/ 334 w 371"/>
              <a:gd name="T19" fmla="*/ 54 h 425"/>
              <a:gd name="T20" fmla="*/ 361 w 371"/>
              <a:gd name="T21" fmla="*/ 63 h 425"/>
              <a:gd name="T22" fmla="*/ 370 w 371"/>
              <a:gd name="T23" fmla="*/ 90 h 425"/>
              <a:gd name="T24" fmla="*/ 298 w 371"/>
              <a:gd name="T25" fmla="*/ 343 h 425"/>
              <a:gd name="T26" fmla="*/ 189 w 371"/>
              <a:gd name="T27" fmla="*/ 424 h 425"/>
              <a:gd name="T28" fmla="*/ 180 w 371"/>
              <a:gd name="T29" fmla="*/ 424 h 425"/>
              <a:gd name="T30" fmla="*/ 180 w 371"/>
              <a:gd name="T31" fmla="*/ 36 h 425"/>
              <a:gd name="T32" fmla="*/ 180 w 371"/>
              <a:gd name="T33" fmla="*/ 36 h 425"/>
              <a:gd name="T34" fmla="*/ 180 w 371"/>
              <a:gd name="T35" fmla="*/ 36 h 425"/>
              <a:gd name="T36" fmla="*/ 36 w 371"/>
              <a:gd name="T37" fmla="*/ 90 h 425"/>
              <a:gd name="T38" fmla="*/ 36 w 371"/>
              <a:gd name="T39" fmla="*/ 90 h 425"/>
              <a:gd name="T40" fmla="*/ 36 w 371"/>
              <a:gd name="T41" fmla="*/ 90 h 425"/>
              <a:gd name="T42" fmla="*/ 99 w 371"/>
              <a:gd name="T43" fmla="*/ 325 h 425"/>
              <a:gd name="T44" fmla="*/ 180 w 371"/>
              <a:gd name="T45" fmla="*/ 388 h 425"/>
              <a:gd name="T46" fmla="*/ 262 w 371"/>
              <a:gd name="T47" fmla="*/ 325 h 425"/>
              <a:gd name="T48" fmla="*/ 334 w 371"/>
              <a:gd name="T49" fmla="*/ 90 h 425"/>
              <a:gd name="T50" fmla="*/ 334 w 371"/>
              <a:gd name="T51" fmla="*/ 90 h 425"/>
              <a:gd name="T52" fmla="*/ 334 w 371"/>
              <a:gd name="T53" fmla="*/ 90 h 425"/>
              <a:gd name="T54" fmla="*/ 189 w 371"/>
              <a:gd name="T55" fmla="*/ 36 h 425"/>
              <a:gd name="T56" fmla="*/ 180 w 371"/>
              <a:gd name="T57" fmla="*/ 3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1" h="425">
                <a:moveTo>
                  <a:pt x="180" y="424"/>
                </a:moveTo>
                <a:lnTo>
                  <a:pt x="180" y="424"/>
                </a:lnTo>
                <a:lnTo>
                  <a:pt x="180" y="424"/>
                </a:lnTo>
                <a:cubicBezTo>
                  <a:pt x="171" y="424"/>
                  <a:pt x="108" y="388"/>
                  <a:pt x="72" y="343"/>
                </a:cubicBezTo>
                <a:cubicBezTo>
                  <a:pt x="18" y="271"/>
                  <a:pt x="0" y="144"/>
                  <a:pt x="0" y="99"/>
                </a:cubicBezTo>
                <a:cubicBezTo>
                  <a:pt x="0" y="81"/>
                  <a:pt x="0" y="72"/>
                  <a:pt x="9" y="63"/>
                </a:cubicBezTo>
                <a:cubicBezTo>
                  <a:pt x="18" y="54"/>
                  <a:pt x="27" y="54"/>
                  <a:pt x="36" y="54"/>
                </a:cubicBezTo>
                <a:cubicBezTo>
                  <a:pt x="99" y="45"/>
                  <a:pt x="144" y="26"/>
                  <a:pt x="162" y="9"/>
                </a:cubicBezTo>
                <a:cubicBezTo>
                  <a:pt x="171" y="0"/>
                  <a:pt x="189" y="0"/>
                  <a:pt x="208" y="9"/>
                </a:cubicBezTo>
                <a:cubicBezTo>
                  <a:pt x="225" y="26"/>
                  <a:pt x="271" y="45"/>
                  <a:pt x="334" y="54"/>
                </a:cubicBezTo>
                <a:cubicBezTo>
                  <a:pt x="343" y="54"/>
                  <a:pt x="352" y="54"/>
                  <a:pt x="361" y="63"/>
                </a:cubicBezTo>
                <a:cubicBezTo>
                  <a:pt x="370" y="72"/>
                  <a:pt x="370" y="81"/>
                  <a:pt x="370" y="90"/>
                </a:cubicBezTo>
                <a:cubicBezTo>
                  <a:pt x="361" y="144"/>
                  <a:pt x="343" y="271"/>
                  <a:pt x="298" y="343"/>
                </a:cubicBezTo>
                <a:cubicBezTo>
                  <a:pt x="262" y="388"/>
                  <a:pt x="189" y="424"/>
                  <a:pt x="189" y="424"/>
                </a:cubicBezTo>
                <a:cubicBezTo>
                  <a:pt x="189" y="424"/>
                  <a:pt x="189" y="424"/>
                  <a:pt x="180" y="424"/>
                </a:cubicBezTo>
                <a:close/>
                <a:moveTo>
                  <a:pt x="180" y="36"/>
                </a:moveTo>
                <a:lnTo>
                  <a:pt x="180" y="36"/>
                </a:lnTo>
                <a:lnTo>
                  <a:pt x="180" y="36"/>
                </a:lnTo>
                <a:cubicBezTo>
                  <a:pt x="162" y="54"/>
                  <a:pt x="108" y="81"/>
                  <a:pt x="36" y="90"/>
                </a:cubicBezTo>
                <a:lnTo>
                  <a:pt x="36" y="90"/>
                </a:lnTo>
                <a:lnTo>
                  <a:pt x="36" y="90"/>
                </a:lnTo>
                <a:cubicBezTo>
                  <a:pt x="36" y="135"/>
                  <a:pt x="54" y="253"/>
                  <a:pt x="99" y="325"/>
                </a:cubicBezTo>
                <a:cubicBezTo>
                  <a:pt x="126" y="352"/>
                  <a:pt x="162" y="379"/>
                  <a:pt x="180" y="388"/>
                </a:cubicBezTo>
                <a:cubicBezTo>
                  <a:pt x="198" y="379"/>
                  <a:pt x="244" y="352"/>
                  <a:pt x="262" y="325"/>
                </a:cubicBezTo>
                <a:cubicBezTo>
                  <a:pt x="316" y="253"/>
                  <a:pt x="334" y="135"/>
                  <a:pt x="334" y="90"/>
                </a:cubicBezTo>
                <a:lnTo>
                  <a:pt x="334" y="90"/>
                </a:lnTo>
                <a:lnTo>
                  <a:pt x="334" y="90"/>
                </a:lnTo>
                <a:cubicBezTo>
                  <a:pt x="253" y="81"/>
                  <a:pt x="208" y="54"/>
                  <a:pt x="189" y="36"/>
                </a:cubicBezTo>
                <a:cubicBezTo>
                  <a:pt x="189" y="36"/>
                  <a:pt x="189" y="36"/>
                  <a:pt x="180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25">
            <a:extLst>
              <a:ext uri="{FF2B5EF4-FFF2-40B4-BE49-F238E27FC236}">
                <a16:creationId xmlns:a16="http://schemas.microsoft.com/office/drawing/2014/main" id="{E6020221-3EB7-9A49-AEA2-22A491B1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6062" y="7129352"/>
            <a:ext cx="152823" cy="109162"/>
          </a:xfrm>
          <a:custGeom>
            <a:avLst/>
            <a:gdLst>
              <a:gd name="T0" fmla="*/ 117 w 155"/>
              <a:gd name="T1" fmla="*/ 109 h 110"/>
              <a:gd name="T2" fmla="*/ 117 w 155"/>
              <a:gd name="T3" fmla="*/ 109 h 110"/>
              <a:gd name="T4" fmla="*/ 36 w 155"/>
              <a:gd name="T5" fmla="*/ 109 h 110"/>
              <a:gd name="T6" fmla="*/ 0 w 155"/>
              <a:gd name="T7" fmla="*/ 73 h 110"/>
              <a:gd name="T8" fmla="*/ 0 w 155"/>
              <a:gd name="T9" fmla="*/ 27 h 110"/>
              <a:gd name="T10" fmla="*/ 36 w 155"/>
              <a:gd name="T11" fmla="*/ 0 h 110"/>
              <a:gd name="T12" fmla="*/ 117 w 155"/>
              <a:gd name="T13" fmla="*/ 0 h 110"/>
              <a:gd name="T14" fmla="*/ 154 w 155"/>
              <a:gd name="T15" fmla="*/ 27 h 110"/>
              <a:gd name="T16" fmla="*/ 154 w 155"/>
              <a:gd name="T17" fmla="*/ 73 h 110"/>
              <a:gd name="T18" fmla="*/ 117 w 155"/>
              <a:gd name="T19" fmla="*/ 109 h 110"/>
              <a:gd name="T20" fmla="*/ 36 w 155"/>
              <a:gd name="T21" fmla="*/ 73 h 110"/>
              <a:gd name="T22" fmla="*/ 36 w 155"/>
              <a:gd name="T23" fmla="*/ 73 h 110"/>
              <a:gd name="T24" fmla="*/ 117 w 155"/>
              <a:gd name="T25" fmla="*/ 73 h 110"/>
              <a:gd name="T26" fmla="*/ 117 w 155"/>
              <a:gd name="T27" fmla="*/ 36 h 110"/>
              <a:gd name="T28" fmla="*/ 36 w 155"/>
              <a:gd name="T29" fmla="*/ 36 h 110"/>
              <a:gd name="T30" fmla="*/ 36 w 155"/>
              <a:gd name="T31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10">
                <a:moveTo>
                  <a:pt x="117" y="109"/>
                </a:moveTo>
                <a:lnTo>
                  <a:pt x="117" y="109"/>
                </a:lnTo>
                <a:cubicBezTo>
                  <a:pt x="36" y="109"/>
                  <a:pt x="36" y="109"/>
                  <a:pt x="36" y="109"/>
                </a:cubicBezTo>
                <a:cubicBezTo>
                  <a:pt x="18" y="109"/>
                  <a:pt x="0" y="91"/>
                  <a:pt x="0" y="7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6" y="0"/>
                  <a:pt x="154" y="9"/>
                  <a:pt x="154" y="27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54" y="91"/>
                  <a:pt x="136" y="109"/>
                  <a:pt x="117" y="109"/>
                </a:cubicBezTo>
                <a:close/>
                <a:moveTo>
                  <a:pt x="36" y="73"/>
                </a:moveTo>
                <a:lnTo>
                  <a:pt x="36" y="73"/>
                </a:lnTo>
                <a:cubicBezTo>
                  <a:pt x="117" y="73"/>
                  <a:pt x="117" y="73"/>
                  <a:pt x="117" y="73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6">
            <a:extLst>
              <a:ext uri="{FF2B5EF4-FFF2-40B4-BE49-F238E27FC236}">
                <a16:creationId xmlns:a16="http://schemas.microsoft.com/office/drawing/2014/main" id="{8E388D0E-9C01-CF48-8A35-68DF587C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4795" y="7050757"/>
            <a:ext cx="126625" cy="117894"/>
          </a:xfrm>
          <a:custGeom>
            <a:avLst/>
            <a:gdLst>
              <a:gd name="T0" fmla="*/ 108 w 128"/>
              <a:gd name="T1" fmla="*/ 117 h 118"/>
              <a:gd name="T2" fmla="*/ 108 w 128"/>
              <a:gd name="T3" fmla="*/ 117 h 118"/>
              <a:gd name="T4" fmla="*/ 100 w 128"/>
              <a:gd name="T5" fmla="*/ 99 h 118"/>
              <a:gd name="T6" fmla="*/ 100 w 128"/>
              <a:gd name="T7" fmla="*/ 63 h 118"/>
              <a:gd name="T8" fmla="*/ 63 w 128"/>
              <a:gd name="T9" fmla="*/ 36 h 118"/>
              <a:gd name="T10" fmla="*/ 36 w 128"/>
              <a:gd name="T11" fmla="*/ 63 h 118"/>
              <a:gd name="T12" fmla="*/ 36 w 128"/>
              <a:gd name="T13" fmla="*/ 99 h 118"/>
              <a:gd name="T14" fmla="*/ 18 w 128"/>
              <a:gd name="T15" fmla="*/ 117 h 118"/>
              <a:gd name="T16" fmla="*/ 18 w 128"/>
              <a:gd name="T17" fmla="*/ 117 h 118"/>
              <a:gd name="T18" fmla="*/ 0 w 128"/>
              <a:gd name="T19" fmla="*/ 99 h 118"/>
              <a:gd name="T20" fmla="*/ 0 w 128"/>
              <a:gd name="T21" fmla="*/ 63 h 118"/>
              <a:gd name="T22" fmla="*/ 63 w 128"/>
              <a:gd name="T23" fmla="*/ 0 h 118"/>
              <a:gd name="T24" fmla="*/ 127 w 128"/>
              <a:gd name="T25" fmla="*/ 63 h 118"/>
              <a:gd name="T26" fmla="*/ 127 w 128"/>
              <a:gd name="T27" fmla="*/ 99 h 118"/>
              <a:gd name="T28" fmla="*/ 108 w 128"/>
              <a:gd name="T2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118">
                <a:moveTo>
                  <a:pt x="108" y="117"/>
                </a:moveTo>
                <a:lnTo>
                  <a:pt x="108" y="117"/>
                </a:lnTo>
                <a:cubicBezTo>
                  <a:pt x="100" y="117"/>
                  <a:pt x="100" y="108"/>
                  <a:pt x="100" y="99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0" y="54"/>
                  <a:pt x="81" y="36"/>
                  <a:pt x="63" y="36"/>
                </a:cubicBezTo>
                <a:cubicBezTo>
                  <a:pt x="54" y="36"/>
                  <a:pt x="36" y="54"/>
                  <a:pt x="36" y="63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8"/>
                  <a:pt x="27" y="117"/>
                  <a:pt x="18" y="117"/>
                </a:cubicBezTo>
                <a:lnTo>
                  <a:pt x="18" y="117"/>
                </a:lnTo>
                <a:cubicBezTo>
                  <a:pt x="9" y="117"/>
                  <a:pt x="0" y="108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36"/>
                  <a:pt x="27" y="0"/>
                  <a:pt x="63" y="0"/>
                </a:cubicBezTo>
                <a:cubicBezTo>
                  <a:pt x="100" y="0"/>
                  <a:pt x="127" y="36"/>
                  <a:pt x="127" y="63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127" y="108"/>
                  <a:pt x="117" y="117"/>
                  <a:pt x="108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27">
            <a:extLst>
              <a:ext uri="{FF2B5EF4-FFF2-40B4-BE49-F238E27FC236}">
                <a16:creationId xmlns:a16="http://schemas.microsoft.com/office/drawing/2014/main" id="{E49EEF1C-78C7-804C-AB98-8ABE3DC00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90" y="11041657"/>
            <a:ext cx="589467" cy="222688"/>
          </a:xfrm>
          <a:custGeom>
            <a:avLst/>
            <a:gdLst>
              <a:gd name="T0" fmla="*/ 298 w 597"/>
              <a:gd name="T1" fmla="*/ 226 h 227"/>
              <a:gd name="T2" fmla="*/ 298 w 597"/>
              <a:gd name="T3" fmla="*/ 226 h 227"/>
              <a:gd name="T4" fmla="*/ 99 w 597"/>
              <a:gd name="T5" fmla="*/ 208 h 227"/>
              <a:gd name="T6" fmla="*/ 36 w 597"/>
              <a:gd name="T7" fmla="*/ 190 h 227"/>
              <a:gd name="T8" fmla="*/ 0 w 597"/>
              <a:gd name="T9" fmla="*/ 135 h 227"/>
              <a:gd name="T10" fmla="*/ 0 w 597"/>
              <a:gd name="T11" fmla="*/ 27 h 227"/>
              <a:gd name="T12" fmla="*/ 27 w 597"/>
              <a:gd name="T13" fmla="*/ 0 h 227"/>
              <a:gd name="T14" fmla="*/ 27 w 597"/>
              <a:gd name="T15" fmla="*/ 0 h 227"/>
              <a:gd name="T16" fmla="*/ 45 w 597"/>
              <a:gd name="T17" fmla="*/ 18 h 227"/>
              <a:gd name="T18" fmla="*/ 117 w 597"/>
              <a:gd name="T19" fmla="*/ 45 h 227"/>
              <a:gd name="T20" fmla="*/ 280 w 597"/>
              <a:gd name="T21" fmla="*/ 54 h 227"/>
              <a:gd name="T22" fmla="*/ 316 w 597"/>
              <a:gd name="T23" fmla="*/ 54 h 227"/>
              <a:gd name="T24" fmla="*/ 470 w 597"/>
              <a:gd name="T25" fmla="*/ 45 h 227"/>
              <a:gd name="T26" fmla="*/ 542 w 597"/>
              <a:gd name="T27" fmla="*/ 18 h 227"/>
              <a:gd name="T28" fmla="*/ 569 w 597"/>
              <a:gd name="T29" fmla="*/ 0 h 227"/>
              <a:gd name="T30" fmla="*/ 569 w 597"/>
              <a:gd name="T31" fmla="*/ 0 h 227"/>
              <a:gd name="T32" fmla="*/ 596 w 597"/>
              <a:gd name="T33" fmla="*/ 27 h 227"/>
              <a:gd name="T34" fmla="*/ 596 w 597"/>
              <a:gd name="T35" fmla="*/ 27 h 227"/>
              <a:gd name="T36" fmla="*/ 596 w 597"/>
              <a:gd name="T37" fmla="*/ 27 h 227"/>
              <a:gd name="T38" fmla="*/ 596 w 597"/>
              <a:gd name="T39" fmla="*/ 27 h 227"/>
              <a:gd name="T40" fmla="*/ 596 w 597"/>
              <a:gd name="T41" fmla="*/ 135 h 227"/>
              <a:gd name="T42" fmla="*/ 497 w 597"/>
              <a:gd name="T43" fmla="*/ 208 h 227"/>
              <a:gd name="T44" fmla="*/ 298 w 597"/>
              <a:gd name="T45" fmla="*/ 226 h 227"/>
              <a:gd name="T46" fmla="*/ 54 w 597"/>
              <a:gd name="T47" fmla="*/ 135 h 227"/>
              <a:gd name="T48" fmla="*/ 54 w 597"/>
              <a:gd name="T49" fmla="*/ 135 h 227"/>
              <a:gd name="T50" fmla="*/ 126 w 597"/>
              <a:gd name="T51" fmla="*/ 154 h 227"/>
              <a:gd name="T52" fmla="*/ 298 w 597"/>
              <a:gd name="T53" fmla="*/ 172 h 227"/>
              <a:gd name="T54" fmla="*/ 470 w 597"/>
              <a:gd name="T55" fmla="*/ 154 h 227"/>
              <a:gd name="T56" fmla="*/ 542 w 597"/>
              <a:gd name="T57" fmla="*/ 135 h 227"/>
              <a:gd name="T58" fmla="*/ 542 w 597"/>
              <a:gd name="T59" fmla="*/ 81 h 227"/>
              <a:gd name="T60" fmla="*/ 506 w 597"/>
              <a:gd name="T61" fmla="*/ 90 h 227"/>
              <a:gd name="T62" fmla="*/ 316 w 597"/>
              <a:gd name="T63" fmla="*/ 108 h 227"/>
              <a:gd name="T64" fmla="*/ 280 w 597"/>
              <a:gd name="T65" fmla="*/ 108 h 227"/>
              <a:gd name="T66" fmla="*/ 90 w 597"/>
              <a:gd name="T67" fmla="*/ 90 h 227"/>
              <a:gd name="T68" fmla="*/ 54 w 597"/>
              <a:gd name="T69" fmla="*/ 81 h 227"/>
              <a:gd name="T70" fmla="*/ 54 w 597"/>
              <a:gd name="T71" fmla="*/ 135 h 227"/>
              <a:gd name="T72" fmla="*/ 542 w 597"/>
              <a:gd name="T73" fmla="*/ 135 h 227"/>
              <a:gd name="T74" fmla="*/ 542 w 597"/>
              <a:gd name="T75" fmla="*/ 135 h 227"/>
              <a:gd name="T76" fmla="*/ 54 w 597"/>
              <a:gd name="T77" fmla="*/ 27 h 227"/>
              <a:gd name="T78" fmla="*/ 54 w 597"/>
              <a:gd name="T79" fmla="*/ 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7" h="227">
                <a:moveTo>
                  <a:pt x="298" y="226"/>
                </a:moveTo>
                <a:lnTo>
                  <a:pt x="298" y="226"/>
                </a:lnTo>
                <a:cubicBezTo>
                  <a:pt x="217" y="226"/>
                  <a:pt x="153" y="217"/>
                  <a:pt x="99" y="208"/>
                </a:cubicBezTo>
                <a:cubicBezTo>
                  <a:pt x="72" y="199"/>
                  <a:pt x="45" y="190"/>
                  <a:pt x="36" y="190"/>
                </a:cubicBezTo>
                <a:cubicBezTo>
                  <a:pt x="9" y="172"/>
                  <a:pt x="0" y="16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27"/>
                  <a:pt x="72" y="36"/>
                  <a:pt x="117" y="45"/>
                </a:cubicBezTo>
                <a:cubicBezTo>
                  <a:pt x="163" y="54"/>
                  <a:pt x="217" y="54"/>
                  <a:pt x="280" y="54"/>
                </a:cubicBezTo>
                <a:cubicBezTo>
                  <a:pt x="289" y="54"/>
                  <a:pt x="307" y="54"/>
                  <a:pt x="316" y="54"/>
                </a:cubicBezTo>
                <a:cubicBezTo>
                  <a:pt x="370" y="54"/>
                  <a:pt x="434" y="54"/>
                  <a:pt x="470" y="45"/>
                </a:cubicBezTo>
                <a:cubicBezTo>
                  <a:pt x="524" y="36"/>
                  <a:pt x="542" y="27"/>
                  <a:pt x="542" y="18"/>
                </a:cubicBezTo>
                <a:cubicBezTo>
                  <a:pt x="542" y="9"/>
                  <a:pt x="560" y="0"/>
                  <a:pt x="569" y="0"/>
                </a:cubicBezTo>
                <a:lnTo>
                  <a:pt x="569" y="0"/>
                </a:lnTo>
                <a:cubicBezTo>
                  <a:pt x="587" y="0"/>
                  <a:pt x="596" y="9"/>
                  <a:pt x="596" y="27"/>
                </a:cubicBezTo>
                <a:lnTo>
                  <a:pt x="596" y="27"/>
                </a:lnTo>
                <a:lnTo>
                  <a:pt x="596" y="27"/>
                </a:lnTo>
                <a:lnTo>
                  <a:pt x="596" y="27"/>
                </a:lnTo>
                <a:cubicBezTo>
                  <a:pt x="596" y="135"/>
                  <a:pt x="596" y="135"/>
                  <a:pt x="596" y="135"/>
                </a:cubicBezTo>
                <a:cubicBezTo>
                  <a:pt x="596" y="180"/>
                  <a:pt x="542" y="199"/>
                  <a:pt x="497" y="208"/>
                </a:cubicBezTo>
                <a:cubicBezTo>
                  <a:pt x="442" y="217"/>
                  <a:pt x="370" y="226"/>
                  <a:pt x="298" y="226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54" y="135"/>
                  <a:pt x="72" y="144"/>
                  <a:pt x="126" y="154"/>
                </a:cubicBezTo>
                <a:cubicBezTo>
                  <a:pt x="172" y="163"/>
                  <a:pt x="235" y="172"/>
                  <a:pt x="298" y="172"/>
                </a:cubicBezTo>
                <a:cubicBezTo>
                  <a:pt x="361" y="172"/>
                  <a:pt x="416" y="163"/>
                  <a:pt x="470" y="154"/>
                </a:cubicBezTo>
                <a:cubicBezTo>
                  <a:pt x="515" y="144"/>
                  <a:pt x="533" y="135"/>
                  <a:pt x="542" y="135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33" y="81"/>
                  <a:pt x="515" y="90"/>
                  <a:pt x="506" y="90"/>
                </a:cubicBezTo>
                <a:cubicBezTo>
                  <a:pt x="452" y="99"/>
                  <a:pt x="388" y="108"/>
                  <a:pt x="316" y="108"/>
                </a:cubicBezTo>
                <a:cubicBezTo>
                  <a:pt x="307" y="108"/>
                  <a:pt x="289" y="108"/>
                  <a:pt x="280" y="108"/>
                </a:cubicBezTo>
                <a:cubicBezTo>
                  <a:pt x="208" y="108"/>
                  <a:pt x="135" y="99"/>
                  <a:pt x="90" y="90"/>
                </a:cubicBezTo>
                <a:cubicBezTo>
                  <a:pt x="81" y="90"/>
                  <a:pt x="63" y="81"/>
                  <a:pt x="54" y="81"/>
                </a:cubicBezTo>
                <a:lnTo>
                  <a:pt x="54" y="135"/>
                </a:lnTo>
                <a:close/>
                <a:moveTo>
                  <a:pt x="542" y="135"/>
                </a:moveTo>
                <a:lnTo>
                  <a:pt x="542" y="135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28">
            <a:extLst>
              <a:ext uri="{FF2B5EF4-FFF2-40B4-BE49-F238E27FC236}">
                <a16:creationId xmlns:a16="http://schemas.microsoft.com/office/drawing/2014/main" id="{29B2D69E-F35D-574F-B9B7-3A31EF1B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90" y="10923766"/>
            <a:ext cx="589467" cy="222686"/>
          </a:xfrm>
          <a:custGeom>
            <a:avLst/>
            <a:gdLst>
              <a:gd name="T0" fmla="*/ 298 w 597"/>
              <a:gd name="T1" fmla="*/ 226 h 227"/>
              <a:gd name="T2" fmla="*/ 298 w 597"/>
              <a:gd name="T3" fmla="*/ 226 h 227"/>
              <a:gd name="T4" fmla="*/ 99 w 597"/>
              <a:gd name="T5" fmla="*/ 208 h 227"/>
              <a:gd name="T6" fmla="*/ 36 w 597"/>
              <a:gd name="T7" fmla="*/ 190 h 227"/>
              <a:gd name="T8" fmla="*/ 0 w 597"/>
              <a:gd name="T9" fmla="*/ 145 h 227"/>
              <a:gd name="T10" fmla="*/ 0 w 597"/>
              <a:gd name="T11" fmla="*/ 28 h 227"/>
              <a:gd name="T12" fmla="*/ 27 w 597"/>
              <a:gd name="T13" fmla="*/ 0 h 227"/>
              <a:gd name="T14" fmla="*/ 27 w 597"/>
              <a:gd name="T15" fmla="*/ 0 h 227"/>
              <a:gd name="T16" fmla="*/ 45 w 597"/>
              <a:gd name="T17" fmla="*/ 28 h 227"/>
              <a:gd name="T18" fmla="*/ 117 w 597"/>
              <a:gd name="T19" fmla="*/ 45 h 227"/>
              <a:gd name="T20" fmla="*/ 280 w 597"/>
              <a:gd name="T21" fmla="*/ 64 h 227"/>
              <a:gd name="T22" fmla="*/ 316 w 597"/>
              <a:gd name="T23" fmla="*/ 64 h 227"/>
              <a:gd name="T24" fmla="*/ 470 w 597"/>
              <a:gd name="T25" fmla="*/ 45 h 227"/>
              <a:gd name="T26" fmla="*/ 542 w 597"/>
              <a:gd name="T27" fmla="*/ 28 h 227"/>
              <a:gd name="T28" fmla="*/ 569 w 597"/>
              <a:gd name="T29" fmla="*/ 0 h 227"/>
              <a:gd name="T30" fmla="*/ 569 w 597"/>
              <a:gd name="T31" fmla="*/ 0 h 227"/>
              <a:gd name="T32" fmla="*/ 596 w 597"/>
              <a:gd name="T33" fmla="*/ 28 h 227"/>
              <a:gd name="T34" fmla="*/ 596 w 597"/>
              <a:gd name="T35" fmla="*/ 28 h 227"/>
              <a:gd name="T36" fmla="*/ 596 w 597"/>
              <a:gd name="T37" fmla="*/ 28 h 227"/>
              <a:gd name="T38" fmla="*/ 596 w 597"/>
              <a:gd name="T39" fmla="*/ 28 h 227"/>
              <a:gd name="T40" fmla="*/ 596 w 597"/>
              <a:gd name="T41" fmla="*/ 145 h 227"/>
              <a:gd name="T42" fmla="*/ 497 w 597"/>
              <a:gd name="T43" fmla="*/ 208 h 227"/>
              <a:gd name="T44" fmla="*/ 298 w 597"/>
              <a:gd name="T45" fmla="*/ 226 h 227"/>
              <a:gd name="T46" fmla="*/ 54 w 597"/>
              <a:gd name="T47" fmla="*/ 136 h 227"/>
              <a:gd name="T48" fmla="*/ 54 w 597"/>
              <a:gd name="T49" fmla="*/ 136 h 227"/>
              <a:gd name="T50" fmla="*/ 126 w 597"/>
              <a:gd name="T51" fmla="*/ 163 h 227"/>
              <a:gd name="T52" fmla="*/ 298 w 597"/>
              <a:gd name="T53" fmla="*/ 172 h 227"/>
              <a:gd name="T54" fmla="*/ 470 w 597"/>
              <a:gd name="T55" fmla="*/ 163 h 227"/>
              <a:gd name="T56" fmla="*/ 542 w 597"/>
              <a:gd name="T57" fmla="*/ 136 h 227"/>
              <a:gd name="T58" fmla="*/ 542 w 597"/>
              <a:gd name="T59" fmla="*/ 82 h 227"/>
              <a:gd name="T60" fmla="*/ 506 w 597"/>
              <a:gd name="T61" fmla="*/ 100 h 227"/>
              <a:gd name="T62" fmla="*/ 316 w 597"/>
              <a:gd name="T63" fmla="*/ 118 h 227"/>
              <a:gd name="T64" fmla="*/ 280 w 597"/>
              <a:gd name="T65" fmla="*/ 118 h 227"/>
              <a:gd name="T66" fmla="*/ 90 w 597"/>
              <a:gd name="T67" fmla="*/ 100 h 227"/>
              <a:gd name="T68" fmla="*/ 54 w 597"/>
              <a:gd name="T69" fmla="*/ 82 h 227"/>
              <a:gd name="T70" fmla="*/ 54 w 597"/>
              <a:gd name="T71" fmla="*/ 136 h 227"/>
              <a:gd name="T72" fmla="*/ 542 w 597"/>
              <a:gd name="T73" fmla="*/ 145 h 227"/>
              <a:gd name="T74" fmla="*/ 542 w 597"/>
              <a:gd name="T75" fmla="*/ 145 h 227"/>
              <a:gd name="T76" fmla="*/ 54 w 597"/>
              <a:gd name="T77" fmla="*/ 28 h 227"/>
              <a:gd name="T78" fmla="*/ 54 w 597"/>
              <a:gd name="T79" fmla="*/ 2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7" h="227">
                <a:moveTo>
                  <a:pt x="298" y="226"/>
                </a:moveTo>
                <a:lnTo>
                  <a:pt x="298" y="226"/>
                </a:lnTo>
                <a:cubicBezTo>
                  <a:pt x="217" y="226"/>
                  <a:pt x="153" y="217"/>
                  <a:pt x="99" y="208"/>
                </a:cubicBezTo>
                <a:cubicBezTo>
                  <a:pt x="72" y="208"/>
                  <a:pt x="45" y="199"/>
                  <a:pt x="36" y="190"/>
                </a:cubicBezTo>
                <a:cubicBezTo>
                  <a:pt x="9" y="181"/>
                  <a:pt x="0" y="163"/>
                  <a:pt x="0" y="14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28"/>
                </a:cubicBezTo>
                <a:cubicBezTo>
                  <a:pt x="54" y="28"/>
                  <a:pt x="72" y="37"/>
                  <a:pt x="117" y="45"/>
                </a:cubicBezTo>
                <a:cubicBezTo>
                  <a:pt x="163" y="55"/>
                  <a:pt x="217" y="64"/>
                  <a:pt x="280" y="64"/>
                </a:cubicBezTo>
                <a:cubicBezTo>
                  <a:pt x="289" y="64"/>
                  <a:pt x="298" y="64"/>
                  <a:pt x="316" y="64"/>
                </a:cubicBezTo>
                <a:cubicBezTo>
                  <a:pt x="370" y="64"/>
                  <a:pt x="434" y="55"/>
                  <a:pt x="470" y="45"/>
                </a:cubicBezTo>
                <a:cubicBezTo>
                  <a:pt x="524" y="37"/>
                  <a:pt x="542" y="28"/>
                  <a:pt x="542" y="28"/>
                </a:cubicBezTo>
                <a:cubicBezTo>
                  <a:pt x="542" y="9"/>
                  <a:pt x="560" y="0"/>
                  <a:pt x="569" y="0"/>
                </a:cubicBezTo>
                <a:lnTo>
                  <a:pt x="569" y="0"/>
                </a:lnTo>
                <a:cubicBezTo>
                  <a:pt x="587" y="0"/>
                  <a:pt x="596" y="19"/>
                  <a:pt x="596" y="28"/>
                </a:cubicBezTo>
                <a:lnTo>
                  <a:pt x="596" y="28"/>
                </a:lnTo>
                <a:lnTo>
                  <a:pt x="596" y="28"/>
                </a:lnTo>
                <a:lnTo>
                  <a:pt x="596" y="28"/>
                </a:lnTo>
                <a:cubicBezTo>
                  <a:pt x="596" y="145"/>
                  <a:pt x="596" y="145"/>
                  <a:pt x="596" y="145"/>
                </a:cubicBezTo>
                <a:cubicBezTo>
                  <a:pt x="596" y="181"/>
                  <a:pt x="542" y="199"/>
                  <a:pt x="497" y="208"/>
                </a:cubicBezTo>
                <a:cubicBezTo>
                  <a:pt x="442" y="217"/>
                  <a:pt x="370" y="226"/>
                  <a:pt x="298" y="226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54" y="145"/>
                  <a:pt x="72" y="154"/>
                  <a:pt x="126" y="163"/>
                </a:cubicBezTo>
                <a:cubicBezTo>
                  <a:pt x="172" y="172"/>
                  <a:pt x="235" y="172"/>
                  <a:pt x="298" y="172"/>
                </a:cubicBezTo>
                <a:cubicBezTo>
                  <a:pt x="361" y="172"/>
                  <a:pt x="416" y="172"/>
                  <a:pt x="470" y="163"/>
                </a:cubicBezTo>
                <a:cubicBezTo>
                  <a:pt x="515" y="154"/>
                  <a:pt x="533" y="145"/>
                  <a:pt x="542" y="136"/>
                </a:cubicBezTo>
                <a:cubicBezTo>
                  <a:pt x="542" y="82"/>
                  <a:pt x="542" y="82"/>
                  <a:pt x="542" y="82"/>
                </a:cubicBezTo>
                <a:cubicBezTo>
                  <a:pt x="533" y="91"/>
                  <a:pt x="515" y="91"/>
                  <a:pt x="506" y="100"/>
                </a:cubicBezTo>
                <a:cubicBezTo>
                  <a:pt x="452" y="109"/>
                  <a:pt x="388" y="109"/>
                  <a:pt x="316" y="118"/>
                </a:cubicBezTo>
                <a:cubicBezTo>
                  <a:pt x="307" y="118"/>
                  <a:pt x="289" y="118"/>
                  <a:pt x="280" y="118"/>
                </a:cubicBezTo>
                <a:cubicBezTo>
                  <a:pt x="208" y="109"/>
                  <a:pt x="135" y="109"/>
                  <a:pt x="90" y="100"/>
                </a:cubicBezTo>
                <a:cubicBezTo>
                  <a:pt x="81" y="91"/>
                  <a:pt x="63" y="91"/>
                  <a:pt x="54" y="82"/>
                </a:cubicBezTo>
                <a:lnTo>
                  <a:pt x="54" y="136"/>
                </a:lnTo>
                <a:close/>
                <a:moveTo>
                  <a:pt x="542" y="145"/>
                </a:moveTo>
                <a:lnTo>
                  <a:pt x="542" y="145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29">
            <a:extLst>
              <a:ext uri="{FF2B5EF4-FFF2-40B4-BE49-F238E27FC236}">
                <a16:creationId xmlns:a16="http://schemas.microsoft.com/office/drawing/2014/main" id="{05FB5EB5-4818-2F40-BBE0-292AC671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90" y="10762207"/>
            <a:ext cx="589467" cy="161559"/>
          </a:xfrm>
          <a:custGeom>
            <a:avLst/>
            <a:gdLst>
              <a:gd name="T0" fmla="*/ 298 w 597"/>
              <a:gd name="T1" fmla="*/ 162 h 163"/>
              <a:gd name="T2" fmla="*/ 298 w 597"/>
              <a:gd name="T3" fmla="*/ 162 h 163"/>
              <a:gd name="T4" fmla="*/ 280 w 597"/>
              <a:gd name="T5" fmla="*/ 162 h 163"/>
              <a:gd name="T6" fmla="*/ 90 w 597"/>
              <a:gd name="T7" fmla="*/ 144 h 163"/>
              <a:gd name="T8" fmla="*/ 0 w 597"/>
              <a:gd name="T9" fmla="*/ 81 h 163"/>
              <a:gd name="T10" fmla="*/ 99 w 597"/>
              <a:gd name="T11" fmla="*/ 9 h 163"/>
              <a:gd name="T12" fmla="*/ 298 w 597"/>
              <a:gd name="T13" fmla="*/ 0 h 163"/>
              <a:gd name="T14" fmla="*/ 497 w 597"/>
              <a:gd name="T15" fmla="*/ 9 h 163"/>
              <a:gd name="T16" fmla="*/ 560 w 597"/>
              <a:gd name="T17" fmla="*/ 36 h 163"/>
              <a:gd name="T18" fmla="*/ 596 w 597"/>
              <a:gd name="T19" fmla="*/ 81 h 163"/>
              <a:gd name="T20" fmla="*/ 506 w 597"/>
              <a:gd name="T21" fmla="*/ 144 h 163"/>
              <a:gd name="T22" fmla="*/ 316 w 597"/>
              <a:gd name="T23" fmla="*/ 162 h 163"/>
              <a:gd name="T24" fmla="*/ 298 w 597"/>
              <a:gd name="T25" fmla="*/ 162 h 163"/>
              <a:gd name="T26" fmla="*/ 63 w 597"/>
              <a:gd name="T27" fmla="*/ 81 h 163"/>
              <a:gd name="T28" fmla="*/ 63 w 597"/>
              <a:gd name="T29" fmla="*/ 81 h 163"/>
              <a:gd name="T30" fmla="*/ 117 w 597"/>
              <a:gd name="T31" fmla="*/ 99 h 163"/>
              <a:gd name="T32" fmla="*/ 280 w 597"/>
              <a:gd name="T33" fmla="*/ 108 h 163"/>
              <a:gd name="T34" fmla="*/ 316 w 597"/>
              <a:gd name="T35" fmla="*/ 108 h 163"/>
              <a:gd name="T36" fmla="*/ 470 w 597"/>
              <a:gd name="T37" fmla="*/ 99 h 163"/>
              <a:gd name="T38" fmla="*/ 533 w 597"/>
              <a:gd name="T39" fmla="*/ 81 h 163"/>
              <a:gd name="T40" fmla="*/ 470 w 597"/>
              <a:gd name="T41" fmla="*/ 63 h 163"/>
              <a:gd name="T42" fmla="*/ 298 w 597"/>
              <a:gd name="T43" fmla="*/ 45 h 163"/>
              <a:gd name="T44" fmla="*/ 126 w 597"/>
              <a:gd name="T45" fmla="*/ 63 h 163"/>
              <a:gd name="T46" fmla="*/ 63 w 597"/>
              <a:gd name="T47" fmla="*/ 81 h 163"/>
              <a:gd name="T48" fmla="*/ 542 w 597"/>
              <a:gd name="T49" fmla="*/ 90 h 163"/>
              <a:gd name="T50" fmla="*/ 542 w 597"/>
              <a:gd name="T51" fmla="*/ 9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7" h="163">
                <a:moveTo>
                  <a:pt x="298" y="162"/>
                </a:moveTo>
                <a:lnTo>
                  <a:pt x="298" y="162"/>
                </a:lnTo>
                <a:cubicBezTo>
                  <a:pt x="289" y="162"/>
                  <a:pt x="280" y="162"/>
                  <a:pt x="280" y="162"/>
                </a:cubicBezTo>
                <a:cubicBezTo>
                  <a:pt x="208" y="162"/>
                  <a:pt x="135" y="153"/>
                  <a:pt x="90" y="144"/>
                </a:cubicBezTo>
                <a:cubicBezTo>
                  <a:pt x="54" y="135"/>
                  <a:pt x="0" y="117"/>
                  <a:pt x="0" y="81"/>
                </a:cubicBezTo>
                <a:cubicBezTo>
                  <a:pt x="0" y="36"/>
                  <a:pt x="54" y="18"/>
                  <a:pt x="99" y="9"/>
                </a:cubicBezTo>
                <a:cubicBezTo>
                  <a:pt x="153" y="0"/>
                  <a:pt x="226" y="0"/>
                  <a:pt x="298" y="0"/>
                </a:cubicBezTo>
                <a:cubicBezTo>
                  <a:pt x="370" y="0"/>
                  <a:pt x="442" y="0"/>
                  <a:pt x="497" y="9"/>
                </a:cubicBezTo>
                <a:cubicBezTo>
                  <a:pt x="524" y="18"/>
                  <a:pt x="542" y="27"/>
                  <a:pt x="560" y="36"/>
                </a:cubicBezTo>
                <a:cubicBezTo>
                  <a:pt x="587" y="45"/>
                  <a:pt x="596" y="63"/>
                  <a:pt x="596" y="81"/>
                </a:cubicBezTo>
                <a:cubicBezTo>
                  <a:pt x="596" y="117"/>
                  <a:pt x="542" y="135"/>
                  <a:pt x="506" y="144"/>
                </a:cubicBezTo>
                <a:cubicBezTo>
                  <a:pt x="452" y="153"/>
                  <a:pt x="388" y="162"/>
                  <a:pt x="316" y="162"/>
                </a:cubicBezTo>
                <a:cubicBezTo>
                  <a:pt x="307" y="162"/>
                  <a:pt x="307" y="162"/>
                  <a:pt x="298" y="162"/>
                </a:cubicBezTo>
                <a:close/>
                <a:moveTo>
                  <a:pt x="63" y="81"/>
                </a:moveTo>
                <a:lnTo>
                  <a:pt x="63" y="81"/>
                </a:lnTo>
                <a:cubicBezTo>
                  <a:pt x="72" y="81"/>
                  <a:pt x="90" y="90"/>
                  <a:pt x="117" y="99"/>
                </a:cubicBezTo>
                <a:cubicBezTo>
                  <a:pt x="163" y="99"/>
                  <a:pt x="217" y="108"/>
                  <a:pt x="280" y="108"/>
                </a:cubicBezTo>
                <a:cubicBezTo>
                  <a:pt x="289" y="108"/>
                  <a:pt x="307" y="108"/>
                  <a:pt x="316" y="108"/>
                </a:cubicBezTo>
                <a:cubicBezTo>
                  <a:pt x="370" y="108"/>
                  <a:pt x="434" y="99"/>
                  <a:pt x="470" y="99"/>
                </a:cubicBezTo>
                <a:cubicBezTo>
                  <a:pt x="506" y="90"/>
                  <a:pt x="524" y="81"/>
                  <a:pt x="533" y="81"/>
                </a:cubicBezTo>
                <a:cubicBezTo>
                  <a:pt x="524" y="72"/>
                  <a:pt x="506" y="72"/>
                  <a:pt x="470" y="63"/>
                </a:cubicBezTo>
                <a:cubicBezTo>
                  <a:pt x="416" y="54"/>
                  <a:pt x="361" y="45"/>
                  <a:pt x="298" y="45"/>
                </a:cubicBezTo>
                <a:cubicBezTo>
                  <a:pt x="235" y="45"/>
                  <a:pt x="172" y="54"/>
                  <a:pt x="126" y="63"/>
                </a:cubicBezTo>
                <a:cubicBezTo>
                  <a:pt x="90" y="72"/>
                  <a:pt x="72" y="72"/>
                  <a:pt x="63" y="81"/>
                </a:cubicBezTo>
                <a:close/>
                <a:moveTo>
                  <a:pt x="542" y="90"/>
                </a:moveTo>
                <a:lnTo>
                  <a:pt x="542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0">
            <a:extLst>
              <a:ext uri="{FF2B5EF4-FFF2-40B4-BE49-F238E27FC236}">
                <a16:creationId xmlns:a16="http://schemas.microsoft.com/office/drawing/2014/main" id="{CA05F31C-FEE8-9D46-AFA1-ED73C533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90" y="10814604"/>
            <a:ext cx="589467" cy="222688"/>
          </a:xfrm>
          <a:custGeom>
            <a:avLst/>
            <a:gdLst>
              <a:gd name="T0" fmla="*/ 298 w 597"/>
              <a:gd name="T1" fmla="*/ 226 h 227"/>
              <a:gd name="T2" fmla="*/ 298 w 597"/>
              <a:gd name="T3" fmla="*/ 226 h 227"/>
              <a:gd name="T4" fmla="*/ 99 w 597"/>
              <a:gd name="T5" fmla="*/ 208 h 227"/>
              <a:gd name="T6" fmla="*/ 36 w 597"/>
              <a:gd name="T7" fmla="*/ 181 h 227"/>
              <a:gd name="T8" fmla="*/ 0 w 597"/>
              <a:gd name="T9" fmla="*/ 136 h 227"/>
              <a:gd name="T10" fmla="*/ 0 w 597"/>
              <a:gd name="T11" fmla="*/ 27 h 227"/>
              <a:gd name="T12" fmla="*/ 27 w 597"/>
              <a:gd name="T13" fmla="*/ 0 h 227"/>
              <a:gd name="T14" fmla="*/ 27 w 597"/>
              <a:gd name="T15" fmla="*/ 0 h 227"/>
              <a:gd name="T16" fmla="*/ 45 w 597"/>
              <a:gd name="T17" fmla="*/ 18 h 227"/>
              <a:gd name="T18" fmla="*/ 117 w 597"/>
              <a:gd name="T19" fmla="*/ 45 h 227"/>
              <a:gd name="T20" fmla="*/ 280 w 597"/>
              <a:gd name="T21" fmla="*/ 54 h 227"/>
              <a:gd name="T22" fmla="*/ 316 w 597"/>
              <a:gd name="T23" fmla="*/ 54 h 227"/>
              <a:gd name="T24" fmla="*/ 470 w 597"/>
              <a:gd name="T25" fmla="*/ 45 h 227"/>
              <a:gd name="T26" fmla="*/ 542 w 597"/>
              <a:gd name="T27" fmla="*/ 18 h 227"/>
              <a:gd name="T28" fmla="*/ 569 w 597"/>
              <a:gd name="T29" fmla="*/ 0 h 227"/>
              <a:gd name="T30" fmla="*/ 569 w 597"/>
              <a:gd name="T31" fmla="*/ 0 h 227"/>
              <a:gd name="T32" fmla="*/ 596 w 597"/>
              <a:gd name="T33" fmla="*/ 27 h 227"/>
              <a:gd name="T34" fmla="*/ 596 w 597"/>
              <a:gd name="T35" fmla="*/ 27 h 227"/>
              <a:gd name="T36" fmla="*/ 596 w 597"/>
              <a:gd name="T37" fmla="*/ 27 h 227"/>
              <a:gd name="T38" fmla="*/ 596 w 597"/>
              <a:gd name="T39" fmla="*/ 27 h 227"/>
              <a:gd name="T40" fmla="*/ 596 w 597"/>
              <a:gd name="T41" fmla="*/ 136 h 227"/>
              <a:gd name="T42" fmla="*/ 497 w 597"/>
              <a:gd name="T43" fmla="*/ 208 h 227"/>
              <a:gd name="T44" fmla="*/ 298 w 597"/>
              <a:gd name="T45" fmla="*/ 226 h 227"/>
              <a:gd name="T46" fmla="*/ 54 w 597"/>
              <a:gd name="T47" fmla="*/ 136 h 227"/>
              <a:gd name="T48" fmla="*/ 54 w 597"/>
              <a:gd name="T49" fmla="*/ 136 h 227"/>
              <a:gd name="T50" fmla="*/ 126 w 597"/>
              <a:gd name="T51" fmla="*/ 153 h 227"/>
              <a:gd name="T52" fmla="*/ 298 w 597"/>
              <a:gd name="T53" fmla="*/ 172 h 227"/>
              <a:gd name="T54" fmla="*/ 470 w 597"/>
              <a:gd name="T55" fmla="*/ 153 h 227"/>
              <a:gd name="T56" fmla="*/ 542 w 597"/>
              <a:gd name="T57" fmla="*/ 136 h 227"/>
              <a:gd name="T58" fmla="*/ 542 w 597"/>
              <a:gd name="T59" fmla="*/ 81 h 227"/>
              <a:gd name="T60" fmla="*/ 506 w 597"/>
              <a:gd name="T61" fmla="*/ 90 h 227"/>
              <a:gd name="T62" fmla="*/ 316 w 597"/>
              <a:gd name="T63" fmla="*/ 108 h 227"/>
              <a:gd name="T64" fmla="*/ 280 w 597"/>
              <a:gd name="T65" fmla="*/ 108 h 227"/>
              <a:gd name="T66" fmla="*/ 90 w 597"/>
              <a:gd name="T67" fmla="*/ 90 h 227"/>
              <a:gd name="T68" fmla="*/ 54 w 597"/>
              <a:gd name="T69" fmla="*/ 81 h 227"/>
              <a:gd name="T70" fmla="*/ 54 w 597"/>
              <a:gd name="T71" fmla="*/ 136 h 227"/>
              <a:gd name="T72" fmla="*/ 542 w 597"/>
              <a:gd name="T73" fmla="*/ 136 h 227"/>
              <a:gd name="T74" fmla="*/ 542 w 597"/>
              <a:gd name="T75" fmla="*/ 136 h 227"/>
              <a:gd name="T76" fmla="*/ 54 w 597"/>
              <a:gd name="T77" fmla="*/ 27 h 227"/>
              <a:gd name="T78" fmla="*/ 54 w 597"/>
              <a:gd name="T79" fmla="*/ 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7" h="227">
                <a:moveTo>
                  <a:pt x="298" y="226"/>
                </a:moveTo>
                <a:lnTo>
                  <a:pt x="298" y="226"/>
                </a:lnTo>
                <a:cubicBezTo>
                  <a:pt x="217" y="226"/>
                  <a:pt x="153" y="217"/>
                  <a:pt x="99" y="208"/>
                </a:cubicBezTo>
                <a:cubicBezTo>
                  <a:pt x="72" y="199"/>
                  <a:pt x="45" y="190"/>
                  <a:pt x="36" y="181"/>
                </a:cubicBezTo>
                <a:cubicBezTo>
                  <a:pt x="9" y="172"/>
                  <a:pt x="0" y="153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27"/>
                  <a:pt x="72" y="36"/>
                  <a:pt x="117" y="45"/>
                </a:cubicBezTo>
                <a:cubicBezTo>
                  <a:pt x="163" y="45"/>
                  <a:pt x="217" y="54"/>
                  <a:pt x="280" y="54"/>
                </a:cubicBezTo>
                <a:cubicBezTo>
                  <a:pt x="289" y="54"/>
                  <a:pt x="307" y="54"/>
                  <a:pt x="316" y="54"/>
                </a:cubicBezTo>
                <a:cubicBezTo>
                  <a:pt x="370" y="54"/>
                  <a:pt x="434" y="45"/>
                  <a:pt x="470" y="45"/>
                </a:cubicBezTo>
                <a:cubicBezTo>
                  <a:pt x="524" y="36"/>
                  <a:pt x="542" y="27"/>
                  <a:pt x="542" y="18"/>
                </a:cubicBezTo>
                <a:cubicBezTo>
                  <a:pt x="542" y="9"/>
                  <a:pt x="560" y="0"/>
                  <a:pt x="569" y="0"/>
                </a:cubicBezTo>
                <a:lnTo>
                  <a:pt x="569" y="0"/>
                </a:lnTo>
                <a:cubicBezTo>
                  <a:pt x="587" y="0"/>
                  <a:pt x="596" y="9"/>
                  <a:pt x="596" y="27"/>
                </a:cubicBezTo>
                <a:lnTo>
                  <a:pt x="596" y="27"/>
                </a:lnTo>
                <a:lnTo>
                  <a:pt x="596" y="27"/>
                </a:lnTo>
                <a:lnTo>
                  <a:pt x="596" y="27"/>
                </a:lnTo>
                <a:cubicBezTo>
                  <a:pt x="596" y="136"/>
                  <a:pt x="596" y="136"/>
                  <a:pt x="596" y="136"/>
                </a:cubicBezTo>
                <a:cubicBezTo>
                  <a:pt x="596" y="181"/>
                  <a:pt x="542" y="199"/>
                  <a:pt x="497" y="208"/>
                </a:cubicBezTo>
                <a:cubicBezTo>
                  <a:pt x="442" y="217"/>
                  <a:pt x="370" y="226"/>
                  <a:pt x="298" y="226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54" y="136"/>
                  <a:pt x="72" y="145"/>
                  <a:pt x="126" y="153"/>
                </a:cubicBezTo>
                <a:cubicBezTo>
                  <a:pt x="172" y="163"/>
                  <a:pt x="235" y="172"/>
                  <a:pt x="298" y="172"/>
                </a:cubicBezTo>
                <a:cubicBezTo>
                  <a:pt x="361" y="172"/>
                  <a:pt x="416" y="163"/>
                  <a:pt x="470" y="153"/>
                </a:cubicBezTo>
                <a:cubicBezTo>
                  <a:pt x="515" y="145"/>
                  <a:pt x="533" y="136"/>
                  <a:pt x="542" y="136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33" y="81"/>
                  <a:pt x="515" y="90"/>
                  <a:pt x="506" y="90"/>
                </a:cubicBezTo>
                <a:cubicBezTo>
                  <a:pt x="452" y="99"/>
                  <a:pt x="388" y="108"/>
                  <a:pt x="316" y="108"/>
                </a:cubicBezTo>
                <a:cubicBezTo>
                  <a:pt x="307" y="108"/>
                  <a:pt x="289" y="108"/>
                  <a:pt x="280" y="108"/>
                </a:cubicBezTo>
                <a:cubicBezTo>
                  <a:pt x="208" y="108"/>
                  <a:pt x="135" y="99"/>
                  <a:pt x="90" y="90"/>
                </a:cubicBezTo>
                <a:cubicBezTo>
                  <a:pt x="81" y="90"/>
                  <a:pt x="63" y="81"/>
                  <a:pt x="54" y="81"/>
                </a:cubicBezTo>
                <a:lnTo>
                  <a:pt x="54" y="136"/>
                </a:lnTo>
                <a:close/>
                <a:moveTo>
                  <a:pt x="542" y="136"/>
                </a:moveTo>
                <a:lnTo>
                  <a:pt x="542" y="136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1">
            <a:extLst>
              <a:ext uri="{FF2B5EF4-FFF2-40B4-BE49-F238E27FC236}">
                <a16:creationId xmlns:a16="http://schemas.microsoft.com/office/drawing/2014/main" id="{9172B0D3-6BC3-CE4D-BF35-71AC0760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053" y="10465291"/>
            <a:ext cx="768489" cy="772856"/>
          </a:xfrm>
          <a:custGeom>
            <a:avLst/>
            <a:gdLst>
              <a:gd name="T0" fmla="*/ 389 w 778"/>
              <a:gd name="T1" fmla="*/ 778 h 779"/>
              <a:gd name="T2" fmla="*/ 389 w 778"/>
              <a:gd name="T3" fmla="*/ 778 h 779"/>
              <a:gd name="T4" fmla="*/ 118 w 778"/>
              <a:gd name="T5" fmla="*/ 660 h 779"/>
              <a:gd name="T6" fmla="*/ 0 w 778"/>
              <a:gd name="T7" fmla="*/ 389 h 779"/>
              <a:gd name="T8" fmla="*/ 118 w 778"/>
              <a:gd name="T9" fmla="*/ 118 h 779"/>
              <a:gd name="T10" fmla="*/ 389 w 778"/>
              <a:gd name="T11" fmla="*/ 0 h 779"/>
              <a:gd name="T12" fmla="*/ 660 w 778"/>
              <a:gd name="T13" fmla="*/ 118 h 779"/>
              <a:gd name="T14" fmla="*/ 777 w 778"/>
              <a:gd name="T15" fmla="*/ 389 h 779"/>
              <a:gd name="T16" fmla="*/ 660 w 778"/>
              <a:gd name="T17" fmla="*/ 660 h 779"/>
              <a:gd name="T18" fmla="*/ 389 w 778"/>
              <a:gd name="T19" fmla="*/ 778 h 779"/>
              <a:gd name="T20" fmla="*/ 389 w 778"/>
              <a:gd name="T21" fmla="*/ 46 h 779"/>
              <a:gd name="T22" fmla="*/ 389 w 778"/>
              <a:gd name="T23" fmla="*/ 46 h 779"/>
              <a:gd name="T24" fmla="*/ 55 w 778"/>
              <a:gd name="T25" fmla="*/ 389 h 779"/>
              <a:gd name="T26" fmla="*/ 389 w 778"/>
              <a:gd name="T27" fmla="*/ 733 h 779"/>
              <a:gd name="T28" fmla="*/ 732 w 778"/>
              <a:gd name="T29" fmla="*/ 389 h 779"/>
              <a:gd name="T30" fmla="*/ 389 w 778"/>
              <a:gd name="T31" fmla="*/ 46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779">
                <a:moveTo>
                  <a:pt x="389" y="778"/>
                </a:moveTo>
                <a:lnTo>
                  <a:pt x="389" y="778"/>
                </a:lnTo>
                <a:cubicBezTo>
                  <a:pt x="290" y="778"/>
                  <a:pt x="190" y="733"/>
                  <a:pt x="118" y="660"/>
                </a:cubicBezTo>
                <a:cubicBezTo>
                  <a:pt x="46" y="588"/>
                  <a:pt x="0" y="498"/>
                  <a:pt x="0" y="389"/>
                </a:cubicBezTo>
                <a:cubicBezTo>
                  <a:pt x="0" y="290"/>
                  <a:pt x="46" y="190"/>
                  <a:pt x="118" y="118"/>
                </a:cubicBezTo>
                <a:cubicBezTo>
                  <a:pt x="190" y="46"/>
                  <a:pt x="290" y="0"/>
                  <a:pt x="389" y="0"/>
                </a:cubicBezTo>
                <a:cubicBezTo>
                  <a:pt x="497" y="0"/>
                  <a:pt x="588" y="46"/>
                  <a:pt x="660" y="118"/>
                </a:cubicBezTo>
                <a:cubicBezTo>
                  <a:pt x="741" y="190"/>
                  <a:pt x="777" y="290"/>
                  <a:pt x="777" y="389"/>
                </a:cubicBezTo>
                <a:cubicBezTo>
                  <a:pt x="777" y="498"/>
                  <a:pt x="741" y="588"/>
                  <a:pt x="660" y="660"/>
                </a:cubicBezTo>
                <a:cubicBezTo>
                  <a:pt x="588" y="733"/>
                  <a:pt x="497" y="778"/>
                  <a:pt x="389" y="778"/>
                </a:cubicBezTo>
                <a:close/>
                <a:moveTo>
                  <a:pt x="389" y="46"/>
                </a:moveTo>
                <a:lnTo>
                  <a:pt x="389" y="46"/>
                </a:lnTo>
                <a:cubicBezTo>
                  <a:pt x="208" y="46"/>
                  <a:pt x="55" y="199"/>
                  <a:pt x="55" y="389"/>
                </a:cubicBezTo>
                <a:cubicBezTo>
                  <a:pt x="55" y="579"/>
                  <a:pt x="208" y="733"/>
                  <a:pt x="389" y="733"/>
                </a:cubicBezTo>
                <a:cubicBezTo>
                  <a:pt x="579" y="733"/>
                  <a:pt x="732" y="579"/>
                  <a:pt x="732" y="389"/>
                </a:cubicBezTo>
                <a:cubicBezTo>
                  <a:pt x="732" y="199"/>
                  <a:pt x="579" y="46"/>
                  <a:pt x="389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2">
            <a:extLst>
              <a:ext uri="{FF2B5EF4-FFF2-40B4-BE49-F238E27FC236}">
                <a16:creationId xmlns:a16="http://schemas.microsoft.com/office/drawing/2014/main" id="{26BC2E99-3403-8F40-8EB9-BD70DEE50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114" y="10556987"/>
            <a:ext cx="580734" cy="589464"/>
          </a:xfrm>
          <a:custGeom>
            <a:avLst/>
            <a:gdLst>
              <a:gd name="T0" fmla="*/ 289 w 588"/>
              <a:gd name="T1" fmla="*/ 596 h 597"/>
              <a:gd name="T2" fmla="*/ 289 w 588"/>
              <a:gd name="T3" fmla="*/ 596 h 597"/>
              <a:gd name="T4" fmla="*/ 0 w 588"/>
              <a:gd name="T5" fmla="*/ 298 h 597"/>
              <a:gd name="T6" fmla="*/ 289 w 588"/>
              <a:gd name="T7" fmla="*/ 0 h 597"/>
              <a:gd name="T8" fmla="*/ 587 w 588"/>
              <a:gd name="T9" fmla="*/ 298 h 597"/>
              <a:gd name="T10" fmla="*/ 289 w 588"/>
              <a:gd name="T11" fmla="*/ 596 h 597"/>
              <a:gd name="T12" fmla="*/ 289 w 588"/>
              <a:gd name="T13" fmla="*/ 54 h 597"/>
              <a:gd name="T14" fmla="*/ 289 w 588"/>
              <a:gd name="T15" fmla="*/ 54 h 597"/>
              <a:gd name="T16" fmla="*/ 45 w 588"/>
              <a:gd name="T17" fmla="*/ 298 h 597"/>
              <a:gd name="T18" fmla="*/ 289 w 588"/>
              <a:gd name="T19" fmla="*/ 551 h 597"/>
              <a:gd name="T20" fmla="*/ 542 w 588"/>
              <a:gd name="T21" fmla="*/ 298 h 597"/>
              <a:gd name="T22" fmla="*/ 289 w 588"/>
              <a:gd name="T23" fmla="*/ 54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" h="597">
                <a:moveTo>
                  <a:pt x="289" y="596"/>
                </a:moveTo>
                <a:lnTo>
                  <a:pt x="289" y="596"/>
                </a:lnTo>
                <a:cubicBezTo>
                  <a:pt x="126" y="596"/>
                  <a:pt x="0" y="461"/>
                  <a:pt x="0" y="298"/>
                </a:cubicBezTo>
                <a:cubicBezTo>
                  <a:pt x="0" y="136"/>
                  <a:pt x="126" y="0"/>
                  <a:pt x="289" y="0"/>
                </a:cubicBezTo>
                <a:cubicBezTo>
                  <a:pt x="452" y="0"/>
                  <a:pt x="587" y="136"/>
                  <a:pt x="587" y="298"/>
                </a:cubicBezTo>
                <a:cubicBezTo>
                  <a:pt x="587" y="461"/>
                  <a:pt x="452" y="596"/>
                  <a:pt x="289" y="596"/>
                </a:cubicBezTo>
                <a:close/>
                <a:moveTo>
                  <a:pt x="289" y="54"/>
                </a:moveTo>
                <a:lnTo>
                  <a:pt x="289" y="54"/>
                </a:lnTo>
                <a:cubicBezTo>
                  <a:pt x="153" y="54"/>
                  <a:pt x="45" y="162"/>
                  <a:pt x="45" y="298"/>
                </a:cubicBezTo>
                <a:cubicBezTo>
                  <a:pt x="45" y="434"/>
                  <a:pt x="153" y="551"/>
                  <a:pt x="289" y="551"/>
                </a:cubicBezTo>
                <a:cubicBezTo>
                  <a:pt x="424" y="551"/>
                  <a:pt x="542" y="434"/>
                  <a:pt x="542" y="298"/>
                </a:cubicBezTo>
                <a:cubicBezTo>
                  <a:pt x="542" y="162"/>
                  <a:pt x="424" y="54"/>
                  <a:pt x="28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3">
            <a:extLst>
              <a:ext uri="{FF2B5EF4-FFF2-40B4-BE49-F238E27FC236}">
                <a16:creationId xmlns:a16="http://schemas.microsoft.com/office/drawing/2014/main" id="{957FDBB1-0291-444D-AB77-57310C61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04" y="10701077"/>
            <a:ext cx="179022" cy="296916"/>
          </a:xfrm>
          <a:custGeom>
            <a:avLst/>
            <a:gdLst>
              <a:gd name="T0" fmla="*/ 81 w 181"/>
              <a:gd name="T1" fmla="*/ 298 h 299"/>
              <a:gd name="T2" fmla="*/ 81 w 181"/>
              <a:gd name="T3" fmla="*/ 298 h 299"/>
              <a:gd name="T4" fmla="*/ 17 w 181"/>
              <a:gd name="T5" fmla="*/ 280 h 299"/>
              <a:gd name="T6" fmla="*/ 9 w 181"/>
              <a:gd name="T7" fmla="*/ 253 h 299"/>
              <a:gd name="T8" fmla="*/ 27 w 181"/>
              <a:gd name="T9" fmla="*/ 244 h 299"/>
              <a:gd name="T10" fmla="*/ 126 w 181"/>
              <a:gd name="T11" fmla="*/ 253 h 299"/>
              <a:gd name="T12" fmla="*/ 144 w 181"/>
              <a:gd name="T13" fmla="*/ 216 h 299"/>
              <a:gd name="T14" fmla="*/ 81 w 181"/>
              <a:gd name="T15" fmla="*/ 171 h 299"/>
              <a:gd name="T16" fmla="*/ 36 w 181"/>
              <a:gd name="T17" fmla="*/ 135 h 299"/>
              <a:gd name="T18" fmla="*/ 9 w 181"/>
              <a:gd name="T19" fmla="*/ 90 h 299"/>
              <a:gd name="T20" fmla="*/ 36 w 181"/>
              <a:gd name="T21" fmla="*/ 27 h 299"/>
              <a:gd name="T22" fmla="*/ 171 w 181"/>
              <a:gd name="T23" fmla="*/ 27 h 299"/>
              <a:gd name="T24" fmla="*/ 180 w 181"/>
              <a:gd name="T25" fmla="*/ 45 h 299"/>
              <a:gd name="T26" fmla="*/ 153 w 181"/>
              <a:gd name="T27" fmla="*/ 54 h 299"/>
              <a:gd name="T28" fmla="*/ 63 w 181"/>
              <a:gd name="T29" fmla="*/ 54 h 299"/>
              <a:gd name="T30" fmla="*/ 45 w 181"/>
              <a:gd name="T31" fmla="*/ 90 h 299"/>
              <a:gd name="T32" fmla="*/ 99 w 181"/>
              <a:gd name="T33" fmla="*/ 135 h 299"/>
              <a:gd name="T34" fmla="*/ 153 w 181"/>
              <a:gd name="T35" fmla="*/ 162 h 299"/>
              <a:gd name="T36" fmla="*/ 180 w 181"/>
              <a:gd name="T37" fmla="*/ 216 h 299"/>
              <a:gd name="T38" fmla="*/ 144 w 181"/>
              <a:gd name="T39" fmla="*/ 280 h 299"/>
              <a:gd name="T40" fmla="*/ 81 w 181"/>
              <a:gd name="T4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1" h="299">
                <a:moveTo>
                  <a:pt x="81" y="298"/>
                </a:moveTo>
                <a:lnTo>
                  <a:pt x="81" y="298"/>
                </a:lnTo>
                <a:cubicBezTo>
                  <a:pt x="63" y="298"/>
                  <a:pt x="36" y="289"/>
                  <a:pt x="17" y="280"/>
                </a:cubicBezTo>
                <a:cubicBezTo>
                  <a:pt x="9" y="280"/>
                  <a:pt x="0" y="262"/>
                  <a:pt x="9" y="253"/>
                </a:cubicBezTo>
                <a:cubicBezTo>
                  <a:pt x="9" y="244"/>
                  <a:pt x="17" y="244"/>
                  <a:pt x="27" y="244"/>
                </a:cubicBezTo>
                <a:cubicBezTo>
                  <a:pt x="63" y="262"/>
                  <a:pt x="108" y="262"/>
                  <a:pt x="126" y="253"/>
                </a:cubicBezTo>
                <a:cubicBezTo>
                  <a:pt x="135" y="244"/>
                  <a:pt x="144" y="225"/>
                  <a:pt x="144" y="216"/>
                </a:cubicBezTo>
                <a:cubicBezTo>
                  <a:pt x="144" y="198"/>
                  <a:pt x="108" y="180"/>
                  <a:pt x="81" y="171"/>
                </a:cubicBezTo>
                <a:cubicBezTo>
                  <a:pt x="63" y="162"/>
                  <a:pt x="45" y="153"/>
                  <a:pt x="36" y="135"/>
                </a:cubicBezTo>
                <a:cubicBezTo>
                  <a:pt x="17" y="126"/>
                  <a:pt x="9" y="108"/>
                  <a:pt x="9" y="90"/>
                </a:cubicBezTo>
                <a:cubicBezTo>
                  <a:pt x="9" y="63"/>
                  <a:pt x="17" y="45"/>
                  <a:pt x="36" y="27"/>
                </a:cubicBezTo>
                <a:cubicBezTo>
                  <a:pt x="72" y="9"/>
                  <a:pt x="117" y="0"/>
                  <a:pt x="171" y="27"/>
                </a:cubicBezTo>
                <a:cubicBezTo>
                  <a:pt x="180" y="27"/>
                  <a:pt x="180" y="36"/>
                  <a:pt x="180" y="45"/>
                </a:cubicBezTo>
                <a:cubicBezTo>
                  <a:pt x="171" y="54"/>
                  <a:pt x="162" y="63"/>
                  <a:pt x="153" y="54"/>
                </a:cubicBezTo>
                <a:cubicBezTo>
                  <a:pt x="117" y="45"/>
                  <a:pt x="81" y="45"/>
                  <a:pt x="63" y="54"/>
                </a:cubicBezTo>
                <a:cubicBezTo>
                  <a:pt x="45" y="63"/>
                  <a:pt x="45" y="72"/>
                  <a:pt x="45" y="90"/>
                </a:cubicBezTo>
                <a:cubicBezTo>
                  <a:pt x="45" y="108"/>
                  <a:pt x="72" y="126"/>
                  <a:pt x="99" y="135"/>
                </a:cubicBezTo>
                <a:cubicBezTo>
                  <a:pt x="117" y="144"/>
                  <a:pt x="135" y="153"/>
                  <a:pt x="153" y="162"/>
                </a:cubicBezTo>
                <a:cubicBezTo>
                  <a:pt x="171" y="180"/>
                  <a:pt x="180" y="198"/>
                  <a:pt x="180" y="216"/>
                </a:cubicBezTo>
                <a:cubicBezTo>
                  <a:pt x="180" y="244"/>
                  <a:pt x="171" y="262"/>
                  <a:pt x="144" y="280"/>
                </a:cubicBezTo>
                <a:cubicBezTo>
                  <a:pt x="126" y="289"/>
                  <a:pt x="108" y="298"/>
                  <a:pt x="81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4">
            <a:extLst>
              <a:ext uri="{FF2B5EF4-FFF2-40B4-BE49-F238E27FC236}">
                <a16:creationId xmlns:a16="http://schemas.microsoft.com/office/drawing/2014/main" id="{5DC9F2C5-CD61-B34F-9A47-95E282A9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832" y="10635582"/>
            <a:ext cx="34931" cy="65495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5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5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5">
            <a:extLst>
              <a:ext uri="{FF2B5EF4-FFF2-40B4-BE49-F238E27FC236}">
                <a16:creationId xmlns:a16="http://schemas.microsoft.com/office/drawing/2014/main" id="{F228B9E5-2E24-374A-8294-28FB30A7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832" y="10993628"/>
            <a:ext cx="34931" cy="65495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63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63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CuadroTexto 547">
            <a:extLst>
              <a:ext uri="{FF2B5EF4-FFF2-40B4-BE49-F238E27FC236}">
                <a16:creationId xmlns:a16="http://schemas.microsoft.com/office/drawing/2014/main" id="{368A431C-BD04-A24F-942E-237E870CF577}"/>
              </a:ext>
            </a:extLst>
          </p:cNvPr>
          <p:cNvSpPr txBox="1"/>
          <p:nvPr/>
        </p:nvSpPr>
        <p:spPr>
          <a:xfrm>
            <a:off x="8298981" y="837084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6F53A05B-DDAE-2D4E-A8AA-2AD0E83477D0}"/>
              </a:ext>
            </a:extLst>
          </p:cNvPr>
          <p:cNvSpPr txBox="1"/>
          <p:nvPr/>
        </p:nvSpPr>
        <p:spPr>
          <a:xfrm>
            <a:off x="2451398" y="235250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AC51D3F1-AFBB-5541-94FC-736CD7E7AD3D}"/>
              </a:ext>
            </a:extLst>
          </p:cNvPr>
          <p:cNvSpPr txBox="1"/>
          <p:nvPr/>
        </p:nvSpPr>
        <p:spPr>
          <a:xfrm>
            <a:off x="4719170" y="1010297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8C7971-9447-A549-86BD-6F5B6AB30402}"/>
              </a:ext>
            </a:extLst>
          </p:cNvPr>
          <p:cNvSpPr/>
          <p:nvPr/>
        </p:nvSpPr>
        <p:spPr>
          <a:xfrm>
            <a:off x="3448969" y="1074930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A797E968-B19F-F248-9D0F-048AC9FB6EBB}"/>
              </a:ext>
            </a:extLst>
          </p:cNvPr>
          <p:cNvSpPr txBox="1"/>
          <p:nvPr/>
        </p:nvSpPr>
        <p:spPr>
          <a:xfrm flipH="1">
            <a:off x="17166584" y="98189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D2B8E6-533B-A848-929F-779889D81837}"/>
              </a:ext>
            </a:extLst>
          </p:cNvPr>
          <p:cNvSpPr/>
          <p:nvPr/>
        </p:nvSpPr>
        <p:spPr>
          <a:xfrm flipH="1">
            <a:off x="17142521" y="10465291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3510711E-27BA-F246-8351-057A1008953A}"/>
              </a:ext>
            </a:extLst>
          </p:cNvPr>
          <p:cNvSpPr txBox="1"/>
          <p:nvPr/>
        </p:nvSpPr>
        <p:spPr>
          <a:xfrm>
            <a:off x="5764198" y="683725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5FDCCF-4888-2146-97D5-7EB806365AAF}"/>
              </a:ext>
            </a:extLst>
          </p:cNvPr>
          <p:cNvSpPr/>
          <p:nvPr/>
        </p:nvSpPr>
        <p:spPr>
          <a:xfrm>
            <a:off x="4493997" y="748358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22E7AE49-DB74-494D-BA5B-710354D528C4}"/>
              </a:ext>
            </a:extLst>
          </p:cNvPr>
          <p:cNvSpPr txBox="1"/>
          <p:nvPr/>
        </p:nvSpPr>
        <p:spPr>
          <a:xfrm>
            <a:off x="8429021" y="42508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D3E94A-5037-8A4F-91D5-18770F760F5A}"/>
              </a:ext>
            </a:extLst>
          </p:cNvPr>
          <p:cNvSpPr/>
          <p:nvPr/>
        </p:nvSpPr>
        <p:spPr>
          <a:xfrm>
            <a:off x="7158820" y="489714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6E2D4865-6E4D-DC4B-BA20-C6F35BA73264}"/>
              </a:ext>
            </a:extLst>
          </p:cNvPr>
          <p:cNvSpPr txBox="1"/>
          <p:nvPr/>
        </p:nvSpPr>
        <p:spPr>
          <a:xfrm flipH="1">
            <a:off x="16252184" y="64226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5AFC4B-ADD3-4541-85B0-37A54F993968}"/>
              </a:ext>
            </a:extLst>
          </p:cNvPr>
          <p:cNvSpPr/>
          <p:nvPr/>
        </p:nvSpPr>
        <p:spPr>
          <a:xfrm flipH="1">
            <a:off x="16228121" y="706894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Freeform 340">
            <a:extLst>
              <a:ext uri="{FF2B5EF4-FFF2-40B4-BE49-F238E27FC236}">
                <a16:creationId xmlns:a16="http://schemas.microsoft.com/office/drawing/2014/main" id="{B144FB42-D956-804C-8CF2-DFBCB59C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996" y="2415198"/>
            <a:ext cx="412708" cy="10284686"/>
          </a:xfrm>
          <a:custGeom>
            <a:avLst/>
            <a:gdLst>
              <a:gd name="T0" fmla="*/ 439 w 440"/>
              <a:gd name="T1" fmla="*/ 10990 h 10991"/>
              <a:gd name="T2" fmla="*/ 439 w 440"/>
              <a:gd name="T3" fmla="*/ 10990 h 10991"/>
              <a:gd name="T4" fmla="*/ 0 w 440"/>
              <a:gd name="T5" fmla="*/ 10990 h 10991"/>
              <a:gd name="T6" fmla="*/ 0 w 440"/>
              <a:gd name="T7" fmla="*/ 171 h 10991"/>
              <a:gd name="T8" fmla="*/ 172 w 440"/>
              <a:gd name="T9" fmla="*/ 0 h 10991"/>
              <a:gd name="T10" fmla="*/ 267 w 440"/>
              <a:gd name="T11" fmla="*/ 0 h 10991"/>
              <a:gd name="T12" fmla="*/ 439 w 440"/>
              <a:gd name="T13" fmla="*/ 171 h 10991"/>
              <a:gd name="T14" fmla="*/ 439 w 440"/>
              <a:gd name="T15" fmla="*/ 10990 h 10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10991">
                <a:moveTo>
                  <a:pt x="439" y="10990"/>
                </a:moveTo>
                <a:lnTo>
                  <a:pt x="439" y="10990"/>
                </a:lnTo>
                <a:cubicBezTo>
                  <a:pt x="0" y="10990"/>
                  <a:pt x="0" y="10990"/>
                  <a:pt x="0" y="1099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76"/>
                  <a:pt x="77" y="0"/>
                  <a:pt x="172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363" y="0"/>
                  <a:pt x="439" y="76"/>
                  <a:pt x="439" y="171"/>
                </a:cubicBezTo>
                <a:lnTo>
                  <a:pt x="439" y="109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41">
            <a:extLst>
              <a:ext uri="{FF2B5EF4-FFF2-40B4-BE49-F238E27FC236}">
                <a16:creationId xmlns:a16="http://schemas.microsoft.com/office/drawing/2014/main" id="{E001016F-D01E-654B-8177-EA54AAAD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904" y="9740766"/>
            <a:ext cx="2608315" cy="2104811"/>
          </a:xfrm>
          <a:custGeom>
            <a:avLst/>
            <a:gdLst>
              <a:gd name="T0" fmla="*/ 76 w 2785"/>
              <a:gd name="T1" fmla="*/ 2192 h 2251"/>
              <a:gd name="T2" fmla="*/ 76 w 2785"/>
              <a:gd name="T3" fmla="*/ 2192 h 2251"/>
              <a:gd name="T4" fmla="*/ 38 w 2785"/>
              <a:gd name="T5" fmla="*/ 2145 h 2251"/>
              <a:gd name="T6" fmla="*/ 58 w 2785"/>
              <a:gd name="T7" fmla="*/ 1983 h 2251"/>
              <a:gd name="T8" fmla="*/ 2546 w 2785"/>
              <a:gd name="T9" fmla="*/ 38 h 2251"/>
              <a:gd name="T10" fmla="*/ 2707 w 2785"/>
              <a:gd name="T11" fmla="*/ 57 h 2251"/>
              <a:gd name="T12" fmla="*/ 2746 w 2785"/>
              <a:gd name="T13" fmla="*/ 105 h 2251"/>
              <a:gd name="T14" fmla="*/ 2727 w 2785"/>
              <a:gd name="T15" fmla="*/ 267 h 2251"/>
              <a:gd name="T16" fmla="*/ 238 w 2785"/>
              <a:gd name="T17" fmla="*/ 2211 h 2251"/>
              <a:gd name="T18" fmla="*/ 76 w 2785"/>
              <a:gd name="T19" fmla="*/ 2192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5" h="2251">
                <a:moveTo>
                  <a:pt x="76" y="2192"/>
                </a:moveTo>
                <a:lnTo>
                  <a:pt x="76" y="2192"/>
                </a:lnTo>
                <a:cubicBezTo>
                  <a:pt x="38" y="2145"/>
                  <a:pt x="38" y="2145"/>
                  <a:pt x="38" y="2145"/>
                </a:cubicBezTo>
                <a:cubicBezTo>
                  <a:pt x="0" y="2088"/>
                  <a:pt x="10" y="2021"/>
                  <a:pt x="58" y="1983"/>
                </a:cubicBezTo>
                <a:cubicBezTo>
                  <a:pt x="2546" y="38"/>
                  <a:pt x="2546" y="38"/>
                  <a:pt x="2546" y="38"/>
                </a:cubicBezTo>
                <a:cubicBezTo>
                  <a:pt x="2603" y="0"/>
                  <a:pt x="2669" y="9"/>
                  <a:pt x="2707" y="57"/>
                </a:cubicBezTo>
                <a:cubicBezTo>
                  <a:pt x="2746" y="105"/>
                  <a:pt x="2746" y="105"/>
                  <a:pt x="2746" y="105"/>
                </a:cubicBezTo>
                <a:cubicBezTo>
                  <a:pt x="2784" y="152"/>
                  <a:pt x="2774" y="229"/>
                  <a:pt x="2727" y="267"/>
                </a:cubicBezTo>
                <a:cubicBezTo>
                  <a:pt x="238" y="2211"/>
                  <a:pt x="238" y="2211"/>
                  <a:pt x="238" y="2211"/>
                </a:cubicBezTo>
                <a:cubicBezTo>
                  <a:pt x="191" y="2250"/>
                  <a:pt x="115" y="2240"/>
                  <a:pt x="76" y="21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42">
            <a:extLst>
              <a:ext uri="{FF2B5EF4-FFF2-40B4-BE49-F238E27FC236}">
                <a16:creationId xmlns:a16="http://schemas.microsoft.com/office/drawing/2014/main" id="{B17E391F-E196-5A44-9B60-5BD02052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904" y="4255876"/>
            <a:ext cx="1956236" cy="1597179"/>
          </a:xfrm>
          <a:custGeom>
            <a:avLst/>
            <a:gdLst>
              <a:gd name="T0" fmla="*/ 76 w 2089"/>
              <a:gd name="T1" fmla="*/ 1649 h 1708"/>
              <a:gd name="T2" fmla="*/ 76 w 2089"/>
              <a:gd name="T3" fmla="*/ 1649 h 1708"/>
              <a:gd name="T4" fmla="*/ 38 w 2089"/>
              <a:gd name="T5" fmla="*/ 1602 h 1708"/>
              <a:gd name="T6" fmla="*/ 58 w 2089"/>
              <a:gd name="T7" fmla="*/ 1440 h 1708"/>
              <a:gd name="T8" fmla="*/ 1850 w 2089"/>
              <a:gd name="T9" fmla="*/ 38 h 1708"/>
              <a:gd name="T10" fmla="*/ 2012 w 2089"/>
              <a:gd name="T11" fmla="*/ 58 h 1708"/>
              <a:gd name="T12" fmla="*/ 2050 w 2089"/>
              <a:gd name="T13" fmla="*/ 105 h 1708"/>
              <a:gd name="T14" fmla="*/ 2031 w 2089"/>
              <a:gd name="T15" fmla="*/ 267 h 1708"/>
              <a:gd name="T16" fmla="*/ 238 w 2089"/>
              <a:gd name="T17" fmla="*/ 1669 h 1708"/>
              <a:gd name="T18" fmla="*/ 76 w 2089"/>
              <a:gd name="T19" fmla="*/ 1649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9" h="1708">
                <a:moveTo>
                  <a:pt x="76" y="1649"/>
                </a:moveTo>
                <a:lnTo>
                  <a:pt x="76" y="1649"/>
                </a:lnTo>
                <a:cubicBezTo>
                  <a:pt x="38" y="1602"/>
                  <a:pt x="38" y="1602"/>
                  <a:pt x="38" y="1602"/>
                </a:cubicBezTo>
                <a:cubicBezTo>
                  <a:pt x="0" y="1554"/>
                  <a:pt x="10" y="1478"/>
                  <a:pt x="58" y="1440"/>
                </a:cubicBezTo>
                <a:cubicBezTo>
                  <a:pt x="1850" y="38"/>
                  <a:pt x="1850" y="38"/>
                  <a:pt x="1850" y="38"/>
                </a:cubicBezTo>
                <a:cubicBezTo>
                  <a:pt x="1907" y="0"/>
                  <a:pt x="1974" y="10"/>
                  <a:pt x="2012" y="58"/>
                </a:cubicBezTo>
                <a:cubicBezTo>
                  <a:pt x="2050" y="105"/>
                  <a:pt x="2050" y="105"/>
                  <a:pt x="2050" y="105"/>
                </a:cubicBezTo>
                <a:cubicBezTo>
                  <a:pt x="2088" y="162"/>
                  <a:pt x="2078" y="229"/>
                  <a:pt x="2031" y="267"/>
                </a:cubicBezTo>
                <a:cubicBezTo>
                  <a:pt x="238" y="1669"/>
                  <a:pt x="238" y="1669"/>
                  <a:pt x="238" y="1669"/>
                </a:cubicBezTo>
                <a:cubicBezTo>
                  <a:pt x="191" y="1707"/>
                  <a:pt x="115" y="1697"/>
                  <a:pt x="76" y="1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43">
            <a:extLst>
              <a:ext uri="{FF2B5EF4-FFF2-40B4-BE49-F238E27FC236}">
                <a16:creationId xmlns:a16="http://schemas.microsoft.com/office/drawing/2014/main" id="{44958776-60FA-5F4D-BCA7-4697E171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230" y="7999137"/>
            <a:ext cx="2608315" cy="2117194"/>
          </a:xfrm>
          <a:custGeom>
            <a:avLst/>
            <a:gdLst>
              <a:gd name="T0" fmla="*/ 2708 w 2785"/>
              <a:gd name="T1" fmla="*/ 2193 h 2260"/>
              <a:gd name="T2" fmla="*/ 2708 w 2785"/>
              <a:gd name="T3" fmla="*/ 2193 h 2260"/>
              <a:gd name="T4" fmla="*/ 2746 w 2785"/>
              <a:gd name="T5" fmla="*/ 2145 h 2260"/>
              <a:gd name="T6" fmla="*/ 2726 w 2785"/>
              <a:gd name="T7" fmla="*/ 1983 h 2260"/>
              <a:gd name="T8" fmla="*/ 238 w 2785"/>
              <a:gd name="T9" fmla="*/ 48 h 2260"/>
              <a:gd name="T10" fmla="*/ 77 w 2785"/>
              <a:gd name="T11" fmla="*/ 67 h 2260"/>
              <a:gd name="T12" fmla="*/ 38 w 2785"/>
              <a:gd name="T13" fmla="*/ 114 h 2260"/>
              <a:gd name="T14" fmla="*/ 57 w 2785"/>
              <a:gd name="T15" fmla="*/ 276 h 2260"/>
              <a:gd name="T16" fmla="*/ 2546 w 2785"/>
              <a:gd name="T17" fmla="*/ 2221 h 2260"/>
              <a:gd name="T18" fmla="*/ 2708 w 2785"/>
              <a:gd name="T19" fmla="*/ 2193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5" h="2260">
                <a:moveTo>
                  <a:pt x="2708" y="2193"/>
                </a:moveTo>
                <a:lnTo>
                  <a:pt x="2708" y="2193"/>
                </a:lnTo>
                <a:cubicBezTo>
                  <a:pt x="2746" y="2145"/>
                  <a:pt x="2746" y="2145"/>
                  <a:pt x="2746" y="2145"/>
                </a:cubicBezTo>
                <a:cubicBezTo>
                  <a:pt x="2784" y="2097"/>
                  <a:pt x="2774" y="2021"/>
                  <a:pt x="2726" y="1983"/>
                </a:cubicBezTo>
                <a:cubicBezTo>
                  <a:pt x="238" y="48"/>
                  <a:pt x="238" y="48"/>
                  <a:pt x="238" y="48"/>
                </a:cubicBezTo>
                <a:cubicBezTo>
                  <a:pt x="191" y="0"/>
                  <a:pt x="115" y="9"/>
                  <a:pt x="77" y="67"/>
                </a:cubicBezTo>
                <a:cubicBezTo>
                  <a:pt x="38" y="114"/>
                  <a:pt x="38" y="114"/>
                  <a:pt x="38" y="114"/>
                </a:cubicBezTo>
                <a:cubicBezTo>
                  <a:pt x="0" y="162"/>
                  <a:pt x="10" y="238"/>
                  <a:pt x="57" y="276"/>
                </a:cubicBezTo>
                <a:cubicBezTo>
                  <a:pt x="2546" y="2221"/>
                  <a:pt x="2546" y="2221"/>
                  <a:pt x="2546" y="2221"/>
                </a:cubicBezTo>
                <a:cubicBezTo>
                  <a:pt x="2593" y="2259"/>
                  <a:pt x="2669" y="2250"/>
                  <a:pt x="2708" y="21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44">
            <a:extLst>
              <a:ext uri="{FF2B5EF4-FFF2-40B4-BE49-F238E27FC236}">
                <a16:creationId xmlns:a16="http://schemas.microsoft.com/office/drawing/2014/main" id="{4D53718A-8423-6941-B375-D6A147B7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3492" y="2658694"/>
            <a:ext cx="1588925" cy="1312412"/>
          </a:xfrm>
          <a:custGeom>
            <a:avLst/>
            <a:gdLst>
              <a:gd name="T0" fmla="*/ 1621 w 1698"/>
              <a:gd name="T1" fmla="*/ 1344 h 1402"/>
              <a:gd name="T2" fmla="*/ 1621 w 1698"/>
              <a:gd name="T3" fmla="*/ 1344 h 1402"/>
              <a:gd name="T4" fmla="*/ 1659 w 1698"/>
              <a:gd name="T5" fmla="*/ 1287 h 1402"/>
              <a:gd name="T6" fmla="*/ 1639 w 1698"/>
              <a:gd name="T7" fmla="*/ 1134 h 1402"/>
              <a:gd name="T8" fmla="*/ 238 w 1698"/>
              <a:gd name="T9" fmla="*/ 38 h 1402"/>
              <a:gd name="T10" fmla="*/ 76 w 1698"/>
              <a:gd name="T11" fmla="*/ 57 h 1402"/>
              <a:gd name="T12" fmla="*/ 38 w 1698"/>
              <a:gd name="T13" fmla="*/ 105 h 1402"/>
              <a:gd name="T14" fmla="*/ 57 w 1698"/>
              <a:gd name="T15" fmla="*/ 267 h 1402"/>
              <a:gd name="T16" fmla="*/ 1459 w 1698"/>
              <a:gd name="T17" fmla="*/ 1363 h 1402"/>
              <a:gd name="T18" fmla="*/ 1621 w 1698"/>
              <a:gd name="T19" fmla="*/ 1344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8" h="1402">
                <a:moveTo>
                  <a:pt x="1621" y="1344"/>
                </a:moveTo>
                <a:lnTo>
                  <a:pt x="1621" y="1344"/>
                </a:lnTo>
                <a:cubicBezTo>
                  <a:pt x="1659" y="1287"/>
                  <a:pt x="1659" y="1287"/>
                  <a:pt x="1659" y="1287"/>
                </a:cubicBezTo>
                <a:cubicBezTo>
                  <a:pt x="1697" y="1239"/>
                  <a:pt x="1687" y="1173"/>
                  <a:pt x="1639" y="1134"/>
                </a:cubicBezTo>
                <a:cubicBezTo>
                  <a:pt x="238" y="38"/>
                  <a:pt x="238" y="38"/>
                  <a:pt x="238" y="38"/>
                </a:cubicBezTo>
                <a:cubicBezTo>
                  <a:pt x="190" y="0"/>
                  <a:pt x="114" y="0"/>
                  <a:pt x="76" y="57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0" y="152"/>
                  <a:pt x="10" y="229"/>
                  <a:pt x="57" y="267"/>
                </a:cubicBezTo>
                <a:cubicBezTo>
                  <a:pt x="1459" y="1363"/>
                  <a:pt x="1459" y="1363"/>
                  <a:pt x="1459" y="1363"/>
                </a:cubicBezTo>
                <a:cubicBezTo>
                  <a:pt x="1506" y="1401"/>
                  <a:pt x="1582" y="1392"/>
                  <a:pt x="1621" y="1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45">
            <a:extLst>
              <a:ext uri="{FF2B5EF4-FFF2-40B4-BE49-F238E27FC236}">
                <a16:creationId xmlns:a16="http://schemas.microsoft.com/office/drawing/2014/main" id="{00B3B06F-7225-0942-957E-827F25D2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337" y="7805166"/>
            <a:ext cx="3561672" cy="3078803"/>
          </a:xfrm>
          <a:custGeom>
            <a:avLst/>
            <a:gdLst>
              <a:gd name="T0" fmla="*/ 2850 w 3805"/>
              <a:gd name="T1" fmla="*/ 0 h 3290"/>
              <a:gd name="T2" fmla="*/ 953 w 3805"/>
              <a:gd name="T3" fmla="*/ 0 h 3290"/>
              <a:gd name="T4" fmla="*/ 0 w 3805"/>
              <a:gd name="T5" fmla="*/ 1649 h 3290"/>
              <a:gd name="T6" fmla="*/ 953 w 3805"/>
              <a:gd name="T7" fmla="*/ 3289 h 3290"/>
              <a:gd name="T8" fmla="*/ 2850 w 3805"/>
              <a:gd name="T9" fmla="*/ 3289 h 3290"/>
              <a:gd name="T10" fmla="*/ 3804 w 3805"/>
              <a:gd name="T11" fmla="*/ 1649 h 3290"/>
              <a:gd name="T12" fmla="*/ 2850 w 3805"/>
              <a:gd name="T13" fmla="*/ 0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5" h="3290">
                <a:moveTo>
                  <a:pt x="2850" y="0"/>
                </a:moveTo>
                <a:lnTo>
                  <a:pt x="953" y="0"/>
                </a:lnTo>
                <a:lnTo>
                  <a:pt x="0" y="1649"/>
                </a:lnTo>
                <a:lnTo>
                  <a:pt x="953" y="3289"/>
                </a:lnTo>
                <a:lnTo>
                  <a:pt x="2850" y="3289"/>
                </a:lnTo>
                <a:lnTo>
                  <a:pt x="3804" y="1649"/>
                </a:lnTo>
                <a:lnTo>
                  <a:pt x="285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46">
            <a:extLst>
              <a:ext uri="{FF2B5EF4-FFF2-40B4-BE49-F238E27FC236}">
                <a16:creationId xmlns:a16="http://schemas.microsoft.com/office/drawing/2014/main" id="{72C73062-3671-2346-943F-64C36B07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649" y="6245129"/>
            <a:ext cx="3549290" cy="3078803"/>
          </a:xfrm>
          <a:custGeom>
            <a:avLst/>
            <a:gdLst>
              <a:gd name="T0" fmla="*/ 2849 w 3793"/>
              <a:gd name="T1" fmla="*/ 0 h 3289"/>
              <a:gd name="T2" fmla="*/ 952 w 3793"/>
              <a:gd name="T3" fmla="*/ 0 h 3289"/>
              <a:gd name="T4" fmla="*/ 0 w 3793"/>
              <a:gd name="T5" fmla="*/ 1639 h 3289"/>
              <a:gd name="T6" fmla="*/ 952 w 3793"/>
              <a:gd name="T7" fmla="*/ 3288 h 3289"/>
              <a:gd name="T8" fmla="*/ 2849 w 3793"/>
              <a:gd name="T9" fmla="*/ 3288 h 3289"/>
              <a:gd name="T10" fmla="*/ 3792 w 3793"/>
              <a:gd name="T11" fmla="*/ 1639 h 3289"/>
              <a:gd name="T12" fmla="*/ 2849 w 3793"/>
              <a:gd name="T13" fmla="*/ 0 h 3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3" h="3289">
                <a:moveTo>
                  <a:pt x="2849" y="0"/>
                </a:moveTo>
                <a:lnTo>
                  <a:pt x="952" y="0"/>
                </a:lnTo>
                <a:lnTo>
                  <a:pt x="0" y="1639"/>
                </a:lnTo>
                <a:lnTo>
                  <a:pt x="952" y="3288"/>
                </a:lnTo>
                <a:lnTo>
                  <a:pt x="2849" y="3288"/>
                </a:lnTo>
                <a:lnTo>
                  <a:pt x="3792" y="1639"/>
                </a:lnTo>
                <a:lnTo>
                  <a:pt x="284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7">
            <a:extLst>
              <a:ext uri="{FF2B5EF4-FFF2-40B4-BE49-F238E27FC236}">
                <a16:creationId xmlns:a16="http://schemas.microsoft.com/office/drawing/2014/main" id="{FC2FB662-CB80-EF4F-8AF5-4ADDC20C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1011" y="2720602"/>
            <a:ext cx="2909591" cy="2517519"/>
          </a:xfrm>
          <a:custGeom>
            <a:avLst/>
            <a:gdLst>
              <a:gd name="T0" fmla="*/ 2326 w 3109"/>
              <a:gd name="T1" fmla="*/ 0 h 2689"/>
              <a:gd name="T2" fmla="*/ 782 w 3109"/>
              <a:gd name="T3" fmla="*/ 0 h 2689"/>
              <a:gd name="T4" fmla="*/ 0 w 3109"/>
              <a:gd name="T5" fmla="*/ 1344 h 2689"/>
              <a:gd name="T6" fmla="*/ 782 w 3109"/>
              <a:gd name="T7" fmla="*/ 2688 h 2689"/>
              <a:gd name="T8" fmla="*/ 2326 w 3109"/>
              <a:gd name="T9" fmla="*/ 2688 h 2689"/>
              <a:gd name="T10" fmla="*/ 3108 w 3109"/>
              <a:gd name="T11" fmla="*/ 1344 h 2689"/>
              <a:gd name="T12" fmla="*/ 2326 w 3109"/>
              <a:gd name="T13" fmla="*/ 0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9" h="2689">
                <a:moveTo>
                  <a:pt x="2326" y="0"/>
                </a:moveTo>
                <a:lnTo>
                  <a:pt x="782" y="0"/>
                </a:lnTo>
                <a:lnTo>
                  <a:pt x="0" y="1344"/>
                </a:lnTo>
                <a:lnTo>
                  <a:pt x="782" y="2688"/>
                </a:lnTo>
                <a:lnTo>
                  <a:pt x="2326" y="2688"/>
                </a:lnTo>
                <a:lnTo>
                  <a:pt x="3108" y="1344"/>
                </a:lnTo>
                <a:lnTo>
                  <a:pt x="232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8">
            <a:extLst>
              <a:ext uri="{FF2B5EF4-FFF2-40B4-BE49-F238E27FC236}">
                <a16:creationId xmlns:a16="http://schemas.microsoft.com/office/drawing/2014/main" id="{D559E1CA-1AA6-004F-AB7A-63D5D48C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426" y="1016116"/>
            <a:ext cx="2909591" cy="2525774"/>
          </a:xfrm>
          <a:custGeom>
            <a:avLst/>
            <a:gdLst>
              <a:gd name="T0" fmla="*/ 2326 w 3108"/>
              <a:gd name="T1" fmla="*/ 0 h 2699"/>
              <a:gd name="T2" fmla="*/ 781 w 3108"/>
              <a:gd name="T3" fmla="*/ 0 h 2699"/>
              <a:gd name="T4" fmla="*/ 0 w 3108"/>
              <a:gd name="T5" fmla="*/ 1344 h 2699"/>
              <a:gd name="T6" fmla="*/ 781 w 3108"/>
              <a:gd name="T7" fmla="*/ 2698 h 2699"/>
              <a:gd name="T8" fmla="*/ 2326 w 3108"/>
              <a:gd name="T9" fmla="*/ 2698 h 2699"/>
              <a:gd name="T10" fmla="*/ 3107 w 3108"/>
              <a:gd name="T11" fmla="*/ 1344 h 2699"/>
              <a:gd name="T12" fmla="*/ 2326 w 3108"/>
              <a:gd name="T13" fmla="*/ 0 h 2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8" h="2699">
                <a:moveTo>
                  <a:pt x="2326" y="0"/>
                </a:moveTo>
                <a:lnTo>
                  <a:pt x="781" y="0"/>
                </a:lnTo>
                <a:lnTo>
                  <a:pt x="0" y="1344"/>
                </a:lnTo>
                <a:lnTo>
                  <a:pt x="781" y="2698"/>
                </a:lnTo>
                <a:lnTo>
                  <a:pt x="2326" y="2698"/>
                </a:lnTo>
                <a:lnTo>
                  <a:pt x="3107" y="1344"/>
                </a:lnTo>
                <a:lnTo>
                  <a:pt x="232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9">
            <a:extLst>
              <a:ext uri="{FF2B5EF4-FFF2-40B4-BE49-F238E27FC236}">
                <a16:creationId xmlns:a16="http://schemas.microsoft.com/office/drawing/2014/main" id="{7F640214-D7E0-264C-91BD-AE1DF52F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5022" y="7045783"/>
            <a:ext cx="429216" cy="1510512"/>
          </a:xfrm>
          <a:custGeom>
            <a:avLst/>
            <a:gdLst>
              <a:gd name="T0" fmla="*/ 419 w 458"/>
              <a:gd name="T1" fmla="*/ 1611 h 1612"/>
              <a:gd name="T2" fmla="*/ 419 w 458"/>
              <a:gd name="T3" fmla="*/ 1611 h 1612"/>
              <a:gd name="T4" fmla="*/ 38 w 458"/>
              <a:gd name="T5" fmla="*/ 1611 h 1612"/>
              <a:gd name="T6" fmla="*/ 0 w 458"/>
              <a:gd name="T7" fmla="*/ 1573 h 1612"/>
              <a:gd name="T8" fmla="*/ 0 w 458"/>
              <a:gd name="T9" fmla="*/ 38 h 1612"/>
              <a:gd name="T10" fmla="*/ 38 w 458"/>
              <a:gd name="T11" fmla="*/ 0 h 1612"/>
              <a:gd name="T12" fmla="*/ 419 w 458"/>
              <a:gd name="T13" fmla="*/ 0 h 1612"/>
              <a:gd name="T14" fmla="*/ 457 w 458"/>
              <a:gd name="T15" fmla="*/ 38 h 1612"/>
              <a:gd name="T16" fmla="*/ 457 w 458"/>
              <a:gd name="T17" fmla="*/ 1573 h 1612"/>
              <a:gd name="T18" fmla="*/ 419 w 458"/>
              <a:gd name="T19" fmla="*/ 1611 h 1612"/>
              <a:gd name="T20" fmla="*/ 76 w 458"/>
              <a:gd name="T21" fmla="*/ 1535 h 1612"/>
              <a:gd name="T22" fmla="*/ 76 w 458"/>
              <a:gd name="T23" fmla="*/ 1535 h 1612"/>
              <a:gd name="T24" fmla="*/ 381 w 458"/>
              <a:gd name="T25" fmla="*/ 1535 h 1612"/>
              <a:gd name="T26" fmla="*/ 381 w 458"/>
              <a:gd name="T27" fmla="*/ 76 h 1612"/>
              <a:gd name="T28" fmla="*/ 76 w 458"/>
              <a:gd name="T29" fmla="*/ 76 h 1612"/>
              <a:gd name="T30" fmla="*/ 76 w 458"/>
              <a:gd name="T31" fmla="*/ 1535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8" h="1612">
                <a:moveTo>
                  <a:pt x="419" y="1611"/>
                </a:moveTo>
                <a:lnTo>
                  <a:pt x="419" y="1611"/>
                </a:lnTo>
                <a:cubicBezTo>
                  <a:pt x="38" y="1611"/>
                  <a:pt x="38" y="1611"/>
                  <a:pt x="38" y="1611"/>
                </a:cubicBezTo>
                <a:cubicBezTo>
                  <a:pt x="19" y="1611"/>
                  <a:pt x="0" y="1592"/>
                  <a:pt x="0" y="1573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419" y="0"/>
                  <a:pt x="419" y="0"/>
                  <a:pt x="419" y="0"/>
                </a:cubicBezTo>
                <a:cubicBezTo>
                  <a:pt x="438" y="0"/>
                  <a:pt x="457" y="19"/>
                  <a:pt x="457" y="38"/>
                </a:cubicBezTo>
                <a:cubicBezTo>
                  <a:pt x="457" y="1573"/>
                  <a:pt x="457" y="1573"/>
                  <a:pt x="457" y="1573"/>
                </a:cubicBezTo>
                <a:cubicBezTo>
                  <a:pt x="457" y="1592"/>
                  <a:pt x="438" y="1611"/>
                  <a:pt x="419" y="1611"/>
                </a:cubicBezTo>
                <a:close/>
                <a:moveTo>
                  <a:pt x="76" y="1535"/>
                </a:moveTo>
                <a:lnTo>
                  <a:pt x="76" y="1535"/>
                </a:lnTo>
                <a:cubicBezTo>
                  <a:pt x="381" y="1535"/>
                  <a:pt x="381" y="1535"/>
                  <a:pt x="381" y="1535"/>
                </a:cubicBezTo>
                <a:cubicBezTo>
                  <a:pt x="381" y="76"/>
                  <a:pt x="381" y="76"/>
                  <a:pt x="381" y="76"/>
                </a:cubicBezTo>
                <a:cubicBezTo>
                  <a:pt x="76" y="76"/>
                  <a:pt x="76" y="76"/>
                  <a:pt x="76" y="76"/>
                </a:cubicBezTo>
                <a:lnTo>
                  <a:pt x="76" y="15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50">
            <a:extLst>
              <a:ext uri="{FF2B5EF4-FFF2-40B4-BE49-F238E27FC236}">
                <a16:creationId xmlns:a16="http://schemas.microsoft.com/office/drawing/2014/main" id="{97E384F1-8CDF-5745-AD67-B9AED8AD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5818" y="7223246"/>
            <a:ext cx="251751" cy="251753"/>
          </a:xfrm>
          <a:custGeom>
            <a:avLst/>
            <a:gdLst>
              <a:gd name="T0" fmla="*/ 133 w 268"/>
              <a:gd name="T1" fmla="*/ 267 h 268"/>
              <a:gd name="T2" fmla="*/ 133 w 268"/>
              <a:gd name="T3" fmla="*/ 267 h 268"/>
              <a:gd name="T4" fmla="*/ 0 w 268"/>
              <a:gd name="T5" fmla="*/ 133 h 268"/>
              <a:gd name="T6" fmla="*/ 133 w 268"/>
              <a:gd name="T7" fmla="*/ 0 h 268"/>
              <a:gd name="T8" fmla="*/ 267 w 268"/>
              <a:gd name="T9" fmla="*/ 133 h 268"/>
              <a:gd name="T10" fmla="*/ 133 w 268"/>
              <a:gd name="T11" fmla="*/ 267 h 268"/>
              <a:gd name="T12" fmla="*/ 133 w 268"/>
              <a:gd name="T13" fmla="*/ 76 h 268"/>
              <a:gd name="T14" fmla="*/ 133 w 268"/>
              <a:gd name="T15" fmla="*/ 76 h 268"/>
              <a:gd name="T16" fmla="*/ 76 w 268"/>
              <a:gd name="T17" fmla="*/ 133 h 268"/>
              <a:gd name="T18" fmla="*/ 133 w 268"/>
              <a:gd name="T19" fmla="*/ 190 h 268"/>
              <a:gd name="T20" fmla="*/ 191 w 268"/>
              <a:gd name="T21" fmla="*/ 133 h 268"/>
              <a:gd name="T22" fmla="*/ 133 w 268"/>
              <a:gd name="T23" fmla="*/ 7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8" h="268">
                <a:moveTo>
                  <a:pt x="133" y="267"/>
                </a:moveTo>
                <a:lnTo>
                  <a:pt x="133" y="267"/>
                </a:lnTo>
                <a:cubicBezTo>
                  <a:pt x="57" y="267"/>
                  <a:pt x="0" y="209"/>
                  <a:pt x="0" y="133"/>
                </a:cubicBezTo>
                <a:cubicBezTo>
                  <a:pt x="0" y="66"/>
                  <a:pt x="57" y="0"/>
                  <a:pt x="133" y="0"/>
                </a:cubicBezTo>
                <a:cubicBezTo>
                  <a:pt x="210" y="0"/>
                  <a:pt x="267" y="66"/>
                  <a:pt x="267" y="133"/>
                </a:cubicBezTo>
                <a:cubicBezTo>
                  <a:pt x="267" y="209"/>
                  <a:pt x="210" y="267"/>
                  <a:pt x="133" y="267"/>
                </a:cubicBezTo>
                <a:close/>
                <a:moveTo>
                  <a:pt x="133" y="76"/>
                </a:moveTo>
                <a:lnTo>
                  <a:pt x="133" y="76"/>
                </a:lnTo>
                <a:cubicBezTo>
                  <a:pt x="105" y="76"/>
                  <a:pt x="76" y="105"/>
                  <a:pt x="76" y="133"/>
                </a:cubicBezTo>
                <a:cubicBezTo>
                  <a:pt x="76" y="162"/>
                  <a:pt x="105" y="190"/>
                  <a:pt x="133" y="190"/>
                </a:cubicBezTo>
                <a:cubicBezTo>
                  <a:pt x="162" y="190"/>
                  <a:pt x="191" y="162"/>
                  <a:pt x="191" y="133"/>
                </a:cubicBezTo>
                <a:cubicBezTo>
                  <a:pt x="191" y="105"/>
                  <a:pt x="162" y="76"/>
                  <a:pt x="133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51">
            <a:extLst>
              <a:ext uri="{FF2B5EF4-FFF2-40B4-BE49-F238E27FC236}">
                <a16:creationId xmlns:a16="http://schemas.microsoft.com/office/drawing/2014/main" id="{DC86747F-7A6A-4A43-8A5D-73F168C8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326" y="7569921"/>
            <a:ext cx="214608" cy="883195"/>
          </a:xfrm>
          <a:custGeom>
            <a:avLst/>
            <a:gdLst>
              <a:gd name="T0" fmla="*/ 191 w 230"/>
              <a:gd name="T1" fmla="*/ 944 h 945"/>
              <a:gd name="T2" fmla="*/ 191 w 230"/>
              <a:gd name="T3" fmla="*/ 944 h 945"/>
              <a:gd name="T4" fmla="*/ 28 w 230"/>
              <a:gd name="T5" fmla="*/ 944 h 945"/>
              <a:gd name="T6" fmla="*/ 0 w 230"/>
              <a:gd name="T7" fmla="*/ 906 h 945"/>
              <a:gd name="T8" fmla="*/ 0 w 230"/>
              <a:gd name="T9" fmla="*/ 39 h 945"/>
              <a:gd name="T10" fmla="*/ 28 w 230"/>
              <a:gd name="T11" fmla="*/ 0 h 945"/>
              <a:gd name="T12" fmla="*/ 191 w 230"/>
              <a:gd name="T13" fmla="*/ 0 h 945"/>
              <a:gd name="T14" fmla="*/ 229 w 230"/>
              <a:gd name="T15" fmla="*/ 39 h 945"/>
              <a:gd name="T16" fmla="*/ 229 w 230"/>
              <a:gd name="T17" fmla="*/ 906 h 945"/>
              <a:gd name="T18" fmla="*/ 191 w 230"/>
              <a:gd name="T19" fmla="*/ 944 h 945"/>
              <a:gd name="T20" fmla="*/ 67 w 230"/>
              <a:gd name="T21" fmla="*/ 868 h 945"/>
              <a:gd name="T22" fmla="*/ 67 w 230"/>
              <a:gd name="T23" fmla="*/ 868 h 945"/>
              <a:gd name="T24" fmla="*/ 162 w 230"/>
              <a:gd name="T25" fmla="*/ 868 h 945"/>
              <a:gd name="T26" fmla="*/ 162 w 230"/>
              <a:gd name="T27" fmla="*/ 77 h 945"/>
              <a:gd name="T28" fmla="*/ 67 w 230"/>
              <a:gd name="T29" fmla="*/ 77 h 945"/>
              <a:gd name="T30" fmla="*/ 67 w 230"/>
              <a:gd name="T31" fmla="*/ 868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945">
                <a:moveTo>
                  <a:pt x="191" y="944"/>
                </a:moveTo>
                <a:lnTo>
                  <a:pt x="191" y="944"/>
                </a:lnTo>
                <a:cubicBezTo>
                  <a:pt x="28" y="944"/>
                  <a:pt x="28" y="944"/>
                  <a:pt x="28" y="944"/>
                </a:cubicBezTo>
                <a:cubicBezTo>
                  <a:pt x="10" y="944"/>
                  <a:pt x="0" y="925"/>
                  <a:pt x="0" y="90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0"/>
                  <a:pt x="10" y="0"/>
                  <a:pt x="2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9" y="0"/>
                  <a:pt x="229" y="10"/>
                  <a:pt x="229" y="39"/>
                </a:cubicBezTo>
                <a:cubicBezTo>
                  <a:pt x="229" y="906"/>
                  <a:pt x="229" y="906"/>
                  <a:pt x="229" y="906"/>
                </a:cubicBezTo>
                <a:cubicBezTo>
                  <a:pt x="229" y="925"/>
                  <a:pt x="219" y="944"/>
                  <a:pt x="191" y="944"/>
                </a:cubicBezTo>
                <a:close/>
                <a:moveTo>
                  <a:pt x="67" y="868"/>
                </a:moveTo>
                <a:lnTo>
                  <a:pt x="67" y="868"/>
                </a:lnTo>
                <a:cubicBezTo>
                  <a:pt x="162" y="868"/>
                  <a:pt x="162" y="868"/>
                  <a:pt x="162" y="868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67" y="77"/>
                  <a:pt x="67" y="77"/>
                  <a:pt x="67" y="77"/>
                </a:cubicBezTo>
                <a:lnTo>
                  <a:pt x="67" y="8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52">
            <a:extLst>
              <a:ext uri="{FF2B5EF4-FFF2-40B4-BE49-F238E27FC236}">
                <a16:creationId xmlns:a16="http://schemas.microsoft.com/office/drawing/2014/main" id="{0A073754-92E6-9646-B78A-20FAFBE0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4077" y="7045783"/>
            <a:ext cx="420962" cy="1510512"/>
          </a:xfrm>
          <a:custGeom>
            <a:avLst/>
            <a:gdLst>
              <a:gd name="T0" fmla="*/ 410 w 449"/>
              <a:gd name="T1" fmla="*/ 1611 h 1612"/>
              <a:gd name="T2" fmla="*/ 410 w 449"/>
              <a:gd name="T3" fmla="*/ 1611 h 1612"/>
              <a:gd name="T4" fmla="*/ 38 w 449"/>
              <a:gd name="T5" fmla="*/ 1611 h 1612"/>
              <a:gd name="T6" fmla="*/ 0 w 449"/>
              <a:gd name="T7" fmla="*/ 1573 h 1612"/>
              <a:gd name="T8" fmla="*/ 0 w 449"/>
              <a:gd name="T9" fmla="*/ 38 h 1612"/>
              <a:gd name="T10" fmla="*/ 38 w 449"/>
              <a:gd name="T11" fmla="*/ 0 h 1612"/>
              <a:gd name="T12" fmla="*/ 410 w 449"/>
              <a:gd name="T13" fmla="*/ 0 h 1612"/>
              <a:gd name="T14" fmla="*/ 448 w 449"/>
              <a:gd name="T15" fmla="*/ 38 h 1612"/>
              <a:gd name="T16" fmla="*/ 448 w 449"/>
              <a:gd name="T17" fmla="*/ 1573 h 1612"/>
              <a:gd name="T18" fmla="*/ 410 w 449"/>
              <a:gd name="T19" fmla="*/ 1611 h 1612"/>
              <a:gd name="T20" fmla="*/ 76 w 449"/>
              <a:gd name="T21" fmla="*/ 1535 h 1612"/>
              <a:gd name="T22" fmla="*/ 76 w 449"/>
              <a:gd name="T23" fmla="*/ 1535 h 1612"/>
              <a:gd name="T24" fmla="*/ 381 w 449"/>
              <a:gd name="T25" fmla="*/ 1535 h 1612"/>
              <a:gd name="T26" fmla="*/ 381 w 449"/>
              <a:gd name="T27" fmla="*/ 76 h 1612"/>
              <a:gd name="T28" fmla="*/ 76 w 449"/>
              <a:gd name="T29" fmla="*/ 76 h 1612"/>
              <a:gd name="T30" fmla="*/ 76 w 449"/>
              <a:gd name="T31" fmla="*/ 1535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9" h="1612">
                <a:moveTo>
                  <a:pt x="410" y="1611"/>
                </a:moveTo>
                <a:lnTo>
                  <a:pt x="410" y="1611"/>
                </a:lnTo>
                <a:cubicBezTo>
                  <a:pt x="38" y="1611"/>
                  <a:pt x="38" y="1611"/>
                  <a:pt x="38" y="1611"/>
                </a:cubicBezTo>
                <a:cubicBezTo>
                  <a:pt x="19" y="1611"/>
                  <a:pt x="0" y="1592"/>
                  <a:pt x="0" y="1573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38" y="0"/>
                  <a:pt x="448" y="19"/>
                  <a:pt x="448" y="38"/>
                </a:cubicBezTo>
                <a:cubicBezTo>
                  <a:pt x="448" y="1573"/>
                  <a:pt x="448" y="1573"/>
                  <a:pt x="448" y="1573"/>
                </a:cubicBezTo>
                <a:cubicBezTo>
                  <a:pt x="448" y="1592"/>
                  <a:pt x="438" y="1611"/>
                  <a:pt x="410" y="1611"/>
                </a:cubicBezTo>
                <a:close/>
                <a:moveTo>
                  <a:pt x="76" y="1535"/>
                </a:moveTo>
                <a:lnTo>
                  <a:pt x="76" y="1535"/>
                </a:lnTo>
                <a:cubicBezTo>
                  <a:pt x="381" y="1535"/>
                  <a:pt x="381" y="1535"/>
                  <a:pt x="381" y="1535"/>
                </a:cubicBezTo>
                <a:cubicBezTo>
                  <a:pt x="381" y="76"/>
                  <a:pt x="381" y="76"/>
                  <a:pt x="381" y="76"/>
                </a:cubicBezTo>
                <a:cubicBezTo>
                  <a:pt x="76" y="76"/>
                  <a:pt x="76" y="76"/>
                  <a:pt x="76" y="76"/>
                </a:cubicBezTo>
                <a:lnTo>
                  <a:pt x="76" y="15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53">
            <a:extLst>
              <a:ext uri="{FF2B5EF4-FFF2-40B4-BE49-F238E27FC236}">
                <a16:creationId xmlns:a16="http://schemas.microsoft.com/office/drawing/2014/main" id="{ABF8D1EF-E4B7-6B45-BAD7-65A20456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747" y="7223246"/>
            <a:ext cx="243496" cy="251753"/>
          </a:xfrm>
          <a:custGeom>
            <a:avLst/>
            <a:gdLst>
              <a:gd name="T0" fmla="*/ 134 w 259"/>
              <a:gd name="T1" fmla="*/ 267 h 268"/>
              <a:gd name="T2" fmla="*/ 134 w 259"/>
              <a:gd name="T3" fmla="*/ 267 h 268"/>
              <a:gd name="T4" fmla="*/ 0 w 259"/>
              <a:gd name="T5" fmla="*/ 133 h 268"/>
              <a:gd name="T6" fmla="*/ 134 w 259"/>
              <a:gd name="T7" fmla="*/ 0 h 268"/>
              <a:gd name="T8" fmla="*/ 258 w 259"/>
              <a:gd name="T9" fmla="*/ 133 h 268"/>
              <a:gd name="T10" fmla="*/ 134 w 259"/>
              <a:gd name="T11" fmla="*/ 267 h 268"/>
              <a:gd name="T12" fmla="*/ 134 w 259"/>
              <a:gd name="T13" fmla="*/ 76 h 268"/>
              <a:gd name="T14" fmla="*/ 134 w 259"/>
              <a:gd name="T15" fmla="*/ 76 h 268"/>
              <a:gd name="T16" fmla="*/ 76 w 259"/>
              <a:gd name="T17" fmla="*/ 133 h 268"/>
              <a:gd name="T18" fmla="*/ 134 w 259"/>
              <a:gd name="T19" fmla="*/ 190 h 268"/>
              <a:gd name="T20" fmla="*/ 191 w 259"/>
              <a:gd name="T21" fmla="*/ 133 h 268"/>
              <a:gd name="T22" fmla="*/ 134 w 259"/>
              <a:gd name="T23" fmla="*/ 7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9" h="268">
                <a:moveTo>
                  <a:pt x="134" y="267"/>
                </a:moveTo>
                <a:lnTo>
                  <a:pt x="134" y="267"/>
                </a:lnTo>
                <a:cubicBezTo>
                  <a:pt x="58" y="267"/>
                  <a:pt x="0" y="209"/>
                  <a:pt x="0" y="133"/>
                </a:cubicBezTo>
                <a:cubicBezTo>
                  <a:pt x="0" y="66"/>
                  <a:pt x="58" y="0"/>
                  <a:pt x="134" y="0"/>
                </a:cubicBezTo>
                <a:cubicBezTo>
                  <a:pt x="200" y="0"/>
                  <a:pt x="258" y="66"/>
                  <a:pt x="258" y="133"/>
                </a:cubicBezTo>
                <a:cubicBezTo>
                  <a:pt x="258" y="209"/>
                  <a:pt x="200" y="267"/>
                  <a:pt x="134" y="267"/>
                </a:cubicBezTo>
                <a:close/>
                <a:moveTo>
                  <a:pt x="134" y="76"/>
                </a:moveTo>
                <a:lnTo>
                  <a:pt x="134" y="76"/>
                </a:lnTo>
                <a:cubicBezTo>
                  <a:pt x="96" y="76"/>
                  <a:pt x="76" y="105"/>
                  <a:pt x="76" y="133"/>
                </a:cubicBezTo>
                <a:cubicBezTo>
                  <a:pt x="76" y="171"/>
                  <a:pt x="96" y="190"/>
                  <a:pt x="134" y="190"/>
                </a:cubicBezTo>
                <a:cubicBezTo>
                  <a:pt x="162" y="190"/>
                  <a:pt x="191" y="171"/>
                  <a:pt x="191" y="133"/>
                </a:cubicBezTo>
                <a:cubicBezTo>
                  <a:pt x="191" y="105"/>
                  <a:pt x="162" y="76"/>
                  <a:pt x="134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54">
            <a:extLst>
              <a:ext uri="{FF2B5EF4-FFF2-40B4-BE49-F238E27FC236}">
                <a16:creationId xmlns:a16="http://schemas.microsoft.com/office/drawing/2014/main" id="{C06BC9AE-DD47-4B42-88A7-E7AC30B4A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127" y="7569921"/>
            <a:ext cx="222862" cy="883195"/>
          </a:xfrm>
          <a:custGeom>
            <a:avLst/>
            <a:gdLst>
              <a:gd name="T0" fmla="*/ 200 w 239"/>
              <a:gd name="T1" fmla="*/ 944 h 945"/>
              <a:gd name="T2" fmla="*/ 200 w 239"/>
              <a:gd name="T3" fmla="*/ 944 h 945"/>
              <a:gd name="T4" fmla="*/ 38 w 239"/>
              <a:gd name="T5" fmla="*/ 944 h 945"/>
              <a:gd name="T6" fmla="*/ 0 w 239"/>
              <a:gd name="T7" fmla="*/ 906 h 945"/>
              <a:gd name="T8" fmla="*/ 0 w 239"/>
              <a:gd name="T9" fmla="*/ 39 h 945"/>
              <a:gd name="T10" fmla="*/ 38 w 239"/>
              <a:gd name="T11" fmla="*/ 0 h 945"/>
              <a:gd name="T12" fmla="*/ 200 w 239"/>
              <a:gd name="T13" fmla="*/ 0 h 945"/>
              <a:gd name="T14" fmla="*/ 238 w 239"/>
              <a:gd name="T15" fmla="*/ 39 h 945"/>
              <a:gd name="T16" fmla="*/ 238 w 239"/>
              <a:gd name="T17" fmla="*/ 906 h 945"/>
              <a:gd name="T18" fmla="*/ 200 w 239"/>
              <a:gd name="T19" fmla="*/ 944 h 945"/>
              <a:gd name="T20" fmla="*/ 76 w 239"/>
              <a:gd name="T21" fmla="*/ 868 h 945"/>
              <a:gd name="T22" fmla="*/ 76 w 239"/>
              <a:gd name="T23" fmla="*/ 868 h 945"/>
              <a:gd name="T24" fmla="*/ 162 w 239"/>
              <a:gd name="T25" fmla="*/ 868 h 945"/>
              <a:gd name="T26" fmla="*/ 162 w 239"/>
              <a:gd name="T27" fmla="*/ 77 h 945"/>
              <a:gd name="T28" fmla="*/ 76 w 239"/>
              <a:gd name="T29" fmla="*/ 77 h 945"/>
              <a:gd name="T30" fmla="*/ 76 w 239"/>
              <a:gd name="T31" fmla="*/ 868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945">
                <a:moveTo>
                  <a:pt x="200" y="944"/>
                </a:moveTo>
                <a:lnTo>
                  <a:pt x="200" y="944"/>
                </a:lnTo>
                <a:cubicBezTo>
                  <a:pt x="38" y="944"/>
                  <a:pt x="38" y="944"/>
                  <a:pt x="38" y="944"/>
                </a:cubicBezTo>
                <a:cubicBezTo>
                  <a:pt x="19" y="944"/>
                  <a:pt x="0" y="925"/>
                  <a:pt x="0" y="90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0"/>
                  <a:pt x="19" y="0"/>
                  <a:pt x="38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19" y="0"/>
                  <a:pt x="238" y="10"/>
                  <a:pt x="238" y="39"/>
                </a:cubicBezTo>
                <a:cubicBezTo>
                  <a:pt x="238" y="906"/>
                  <a:pt x="238" y="906"/>
                  <a:pt x="238" y="906"/>
                </a:cubicBezTo>
                <a:cubicBezTo>
                  <a:pt x="238" y="925"/>
                  <a:pt x="219" y="944"/>
                  <a:pt x="200" y="944"/>
                </a:cubicBezTo>
                <a:close/>
                <a:moveTo>
                  <a:pt x="76" y="868"/>
                </a:moveTo>
                <a:lnTo>
                  <a:pt x="76" y="868"/>
                </a:lnTo>
                <a:cubicBezTo>
                  <a:pt x="162" y="868"/>
                  <a:pt x="162" y="868"/>
                  <a:pt x="162" y="868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76" y="77"/>
                  <a:pt x="76" y="77"/>
                  <a:pt x="76" y="77"/>
                </a:cubicBezTo>
                <a:lnTo>
                  <a:pt x="76" y="8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55">
            <a:extLst>
              <a:ext uri="{FF2B5EF4-FFF2-40B4-BE49-F238E27FC236}">
                <a16:creationId xmlns:a16="http://schemas.microsoft.com/office/drawing/2014/main" id="{2203F08B-2B7B-7B4D-A552-387D3124E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5514" y="7000384"/>
            <a:ext cx="850179" cy="1551783"/>
          </a:xfrm>
          <a:custGeom>
            <a:avLst/>
            <a:gdLst>
              <a:gd name="T0" fmla="*/ 505 w 907"/>
              <a:gd name="T1" fmla="*/ 1659 h 1660"/>
              <a:gd name="T2" fmla="*/ 505 w 907"/>
              <a:gd name="T3" fmla="*/ 1659 h 1660"/>
              <a:gd name="T4" fmla="*/ 467 w 907"/>
              <a:gd name="T5" fmla="*/ 1630 h 1660"/>
              <a:gd name="T6" fmla="*/ 0 w 907"/>
              <a:gd name="T7" fmla="*/ 172 h 1660"/>
              <a:gd name="T8" fmla="*/ 10 w 907"/>
              <a:gd name="T9" fmla="*/ 143 h 1660"/>
              <a:gd name="T10" fmla="*/ 29 w 907"/>
              <a:gd name="T11" fmla="*/ 124 h 1660"/>
              <a:gd name="T12" fmla="*/ 391 w 907"/>
              <a:gd name="T13" fmla="*/ 10 h 1660"/>
              <a:gd name="T14" fmla="*/ 439 w 907"/>
              <a:gd name="T15" fmla="*/ 29 h 1660"/>
              <a:gd name="T16" fmla="*/ 896 w 907"/>
              <a:gd name="T17" fmla="*/ 1487 h 1660"/>
              <a:gd name="T18" fmla="*/ 896 w 907"/>
              <a:gd name="T19" fmla="*/ 1516 h 1660"/>
              <a:gd name="T20" fmla="*/ 877 w 907"/>
              <a:gd name="T21" fmla="*/ 1535 h 1660"/>
              <a:gd name="T22" fmla="*/ 515 w 907"/>
              <a:gd name="T23" fmla="*/ 1649 h 1660"/>
              <a:gd name="T24" fmla="*/ 505 w 907"/>
              <a:gd name="T25" fmla="*/ 1659 h 1660"/>
              <a:gd name="T26" fmla="*/ 86 w 907"/>
              <a:gd name="T27" fmla="*/ 182 h 1660"/>
              <a:gd name="T28" fmla="*/ 86 w 907"/>
              <a:gd name="T29" fmla="*/ 182 h 1660"/>
              <a:gd name="T30" fmla="*/ 525 w 907"/>
              <a:gd name="T31" fmla="*/ 1573 h 1660"/>
              <a:gd name="T32" fmla="*/ 820 w 907"/>
              <a:gd name="T33" fmla="*/ 1478 h 1660"/>
              <a:gd name="T34" fmla="*/ 372 w 907"/>
              <a:gd name="T35" fmla="*/ 86 h 1660"/>
              <a:gd name="T36" fmla="*/ 86 w 907"/>
              <a:gd name="T37" fmla="*/ 182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7" h="1660">
                <a:moveTo>
                  <a:pt x="505" y="1659"/>
                </a:moveTo>
                <a:lnTo>
                  <a:pt x="505" y="1659"/>
                </a:lnTo>
                <a:cubicBezTo>
                  <a:pt x="486" y="1659"/>
                  <a:pt x="477" y="1640"/>
                  <a:pt x="467" y="163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62"/>
                  <a:pt x="0" y="153"/>
                  <a:pt x="10" y="143"/>
                </a:cubicBezTo>
                <a:cubicBezTo>
                  <a:pt x="10" y="134"/>
                  <a:pt x="19" y="124"/>
                  <a:pt x="29" y="124"/>
                </a:cubicBezTo>
                <a:cubicBezTo>
                  <a:pt x="391" y="10"/>
                  <a:pt x="391" y="10"/>
                  <a:pt x="391" y="10"/>
                </a:cubicBezTo>
                <a:cubicBezTo>
                  <a:pt x="410" y="0"/>
                  <a:pt x="429" y="10"/>
                  <a:pt x="439" y="29"/>
                </a:cubicBezTo>
                <a:cubicBezTo>
                  <a:pt x="896" y="1487"/>
                  <a:pt x="896" y="1487"/>
                  <a:pt x="896" y="1487"/>
                </a:cubicBezTo>
                <a:cubicBezTo>
                  <a:pt x="906" y="1497"/>
                  <a:pt x="896" y="1516"/>
                  <a:pt x="896" y="1516"/>
                </a:cubicBezTo>
                <a:cubicBezTo>
                  <a:pt x="896" y="1526"/>
                  <a:pt x="887" y="1535"/>
                  <a:pt x="877" y="1535"/>
                </a:cubicBezTo>
                <a:cubicBezTo>
                  <a:pt x="515" y="1649"/>
                  <a:pt x="515" y="1649"/>
                  <a:pt x="515" y="1649"/>
                </a:cubicBezTo>
                <a:cubicBezTo>
                  <a:pt x="505" y="1649"/>
                  <a:pt x="505" y="1659"/>
                  <a:pt x="505" y="1659"/>
                </a:cubicBezTo>
                <a:close/>
                <a:moveTo>
                  <a:pt x="86" y="182"/>
                </a:moveTo>
                <a:lnTo>
                  <a:pt x="86" y="182"/>
                </a:lnTo>
                <a:cubicBezTo>
                  <a:pt x="525" y="1573"/>
                  <a:pt x="525" y="1573"/>
                  <a:pt x="525" y="1573"/>
                </a:cubicBezTo>
                <a:cubicBezTo>
                  <a:pt x="820" y="1478"/>
                  <a:pt x="820" y="1478"/>
                  <a:pt x="820" y="1478"/>
                </a:cubicBezTo>
                <a:cubicBezTo>
                  <a:pt x="372" y="86"/>
                  <a:pt x="372" y="86"/>
                  <a:pt x="372" y="86"/>
                </a:cubicBezTo>
                <a:lnTo>
                  <a:pt x="86" y="1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56">
            <a:extLst>
              <a:ext uri="{FF2B5EF4-FFF2-40B4-BE49-F238E27FC236}">
                <a16:creationId xmlns:a16="http://schemas.microsoft.com/office/drawing/2014/main" id="{576F7E21-ABDF-AC44-9B62-409DF757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218" y="7214992"/>
            <a:ext cx="260005" cy="260007"/>
          </a:xfrm>
          <a:custGeom>
            <a:avLst/>
            <a:gdLst>
              <a:gd name="T0" fmla="*/ 143 w 278"/>
              <a:gd name="T1" fmla="*/ 277 h 278"/>
              <a:gd name="T2" fmla="*/ 143 w 278"/>
              <a:gd name="T3" fmla="*/ 277 h 278"/>
              <a:gd name="T4" fmla="*/ 86 w 278"/>
              <a:gd name="T5" fmla="*/ 267 h 278"/>
              <a:gd name="T6" fmla="*/ 19 w 278"/>
              <a:gd name="T7" fmla="*/ 191 h 278"/>
              <a:gd name="T8" fmla="*/ 105 w 278"/>
              <a:gd name="T9" fmla="*/ 19 h 278"/>
              <a:gd name="T10" fmla="*/ 267 w 278"/>
              <a:gd name="T11" fmla="*/ 105 h 278"/>
              <a:gd name="T12" fmla="*/ 267 w 278"/>
              <a:gd name="T13" fmla="*/ 105 h 278"/>
              <a:gd name="T14" fmla="*/ 258 w 278"/>
              <a:gd name="T15" fmla="*/ 210 h 278"/>
              <a:gd name="T16" fmla="*/ 181 w 278"/>
              <a:gd name="T17" fmla="*/ 267 h 278"/>
              <a:gd name="T18" fmla="*/ 143 w 278"/>
              <a:gd name="T19" fmla="*/ 277 h 278"/>
              <a:gd name="T20" fmla="*/ 143 w 278"/>
              <a:gd name="T21" fmla="*/ 86 h 278"/>
              <a:gd name="T22" fmla="*/ 143 w 278"/>
              <a:gd name="T23" fmla="*/ 86 h 278"/>
              <a:gd name="T24" fmla="*/ 124 w 278"/>
              <a:gd name="T25" fmla="*/ 96 h 278"/>
              <a:gd name="T26" fmla="*/ 86 w 278"/>
              <a:gd name="T27" fmla="*/ 162 h 278"/>
              <a:gd name="T28" fmla="*/ 115 w 278"/>
              <a:gd name="T29" fmla="*/ 200 h 278"/>
              <a:gd name="T30" fmla="*/ 162 w 278"/>
              <a:gd name="T31" fmla="*/ 200 h 278"/>
              <a:gd name="T32" fmla="*/ 191 w 278"/>
              <a:gd name="T33" fmla="*/ 172 h 278"/>
              <a:gd name="T34" fmla="*/ 201 w 278"/>
              <a:gd name="T35" fmla="*/ 124 h 278"/>
              <a:gd name="T36" fmla="*/ 201 w 278"/>
              <a:gd name="T37" fmla="*/ 124 h 278"/>
              <a:gd name="T38" fmla="*/ 143 w 278"/>
              <a:gd name="T39" fmla="*/ 8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8" h="278">
                <a:moveTo>
                  <a:pt x="143" y="277"/>
                </a:moveTo>
                <a:lnTo>
                  <a:pt x="143" y="277"/>
                </a:lnTo>
                <a:cubicBezTo>
                  <a:pt x="124" y="277"/>
                  <a:pt x="105" y="277"/>
                  <a:pt x="86" y="267"/>
                </a:cubicBezTo>
                <a:cubicBezTo>
                  <a:pt x="58" y="248"/>
                  <a:pt x="29" y="219"/>
                  <a:pt x="19" y="191"/>
                </a:cubicBezTo>
                <a:cubicBezTo>
                  <a:pt x="0" y="115"/>
                  <a:pt x="38" y="38"/>
                  <a:pt x="105" y="19"/>
                </a:cubicBezTo>
                <a:cubicBezTo>
                  <a:pt x="172" y="0"/>
                  <a:pt x="248" y="38"/>
                  <a:pt x="267" y="105"/>
                </a:cubicBezTo>
                <a:lnTo>
                  <a:pt x="267" y="105"/>
                </a:lnTo>
                <a:cubicBezTo>
                  <a:pt x="277" y="143"/>
                  <a:pt x="277" y="172"/>
                  <a:pt x="258" y="210"/>
                </a:cubicBezTo>
                <a:cubicBezTo>
                  <a:pt x="248" y="238"/>
                  <a:pt x="220" y="258"/>
                  <a:pt x="181" y="267"/>
                </a:cubicBezTo>
                <a:cubicBezTo>
                  <a:pt x="172" y="277"/>
                  <a:pt x="162" y="277"/>
                  <a:pt x="143" y="277"/>
                </a:cubicBezTo>
                <a:close/>
                <a:moveTo>
                  <a:pt x="143" y="86"/>
                </a:moveTo>
                <a:lnTo>
                  <a:pt x="143" y="86"/>
                </a:lnTo>
                <a:cubicBezTo>
                  <a:pt x="143" y="86"/>
                  <a:pt x="134" y="86"/>
                  <a:pt x="124" y="96"/>
                </a:cubicBezTo>
                <a:cubicBezTo>
                  <a:pt x="96" y="105"/>
                  <a:pt x="76" y="134"/>
                  <a:pt x="86" y="162"/>
                </a:cubicBezTo>
                <a:cubicBezTo>
                  <a:pt x="96" y="181"/>
                  <a:pt x="105" y="191"/>
                  <a:pt x="115" y="200"/>
                </a:cubicBezTo>
                <a:cubicBezTo>
                  <a:pt x="134" y="200"/>
                  <a:pt x="143" y="210"/>
                  <a:pt x="162" y="200"/>
                </a:cubicBezTo>
                <a:cubicBezTo>
                  <a:pt x="172" y="200"/>
                  <a:pt x="191" y="191"/>
                  <a:pt x="191" y="172"/>
                </a:cubicBezTo>
                <a:cubicBezTo>
                  <a:pt x="201" y="162"/>
                  <a:pt x="201" y="143"/>
                  <a:pt x="201" y="124"/>
                </a:cubicBezTo>
                <a:lnTo>
                  <a:pt x="201" y="124"/>
                </a:lnTo>
                <a:cubicBezTo>
                  <a:pt x="191" y="105"/>
                  <a:pt x="172" y="86"/>
                  <a:pt x="143" y="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57">
            <a:extLst>
              <a:ext uri="{FF2B5EF4-FFF2-40B4-BE49-F238E27FC236}">
                <a16:creationId xmlns:a16="http://schemas.microsoft.com/office/drawing/2014/main" id="{6436937D-7810-3C46-A980-4C94EA7F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5522" y="7528650"/>
            <a:ext cx="453979" cy="903832"/>
          </a:xfrm>
          <a:custGeom>
            <a:avLst/>
            <a:gdLst>
              <a:gd name="T0" fmla="*/ 295 w 487"/>
              <a:gd name="T1" fmla="*/ 963 h 964"/>
              <a:gd name="T2" fmla="*/ 295 w 487"/>
              <a:gd name="T3" fmla="*/ 963 h 964"/>
              <a:gd name="T4" fmla="*/ 267 w 487"/>
              <a:gd name="T5" fmla="*/ 934 h 964"/>
              <a:gd name="T6" fmla="*/ 0 w 487"/>
              <a:gd name="T7" fmla="*/ 105 h 964"/>
              <a:gd name="T8" fmla="*/ 0 w 487"/>
              <a:gd name="T9" fmla="*/ 76 h 964"/>
              <a:gd name="T10" fmla="*/ 19 w 487"/>
              <a:gd name="T11" fmla="*/ 57 h 964"/>
              <a:gd name="T12" fmla="*/ 181 w 487"/>
              <a:gd name="T13" fmla="*/ 9 h 964"/>
              <a:gd name="T14" fmla="*/ 228 w 487"/>
              <a:gd name="T15" fmla="*/ 38 h 964"/>
              <a:gd name="T16" fmla="*/ 486 w 487"/>
              <a:gd name="T17" fmla="*/ 867 h 964"/>
              <a:gd name="T18" fmla="*/ 486 w 487"/>
              <a:gd name="T19" fmla="*/ 886 h 964"/>
              <a:gd name="T20" fmla="*/ 467 w 487"/>
              <a:gd name="T21" fmla="*/ 906 h 964"/>
              <a:gd name="T22" fmla="*/ 305 w 487"/>
              <a:gd name="T23" fmla="*/ 963 h 964"/>
              <a:gd name="T24" fmla="*/ 295 w 487"/>
              <a:gd name="T25" fmla="*/ 963 h 964"/>
              <a:gd name="T26" fmla="*/ 86 w 487"/>
              <a:gd name="T27" fmla="*/ 124 h 964"/>
              <a:gd name="T28" fmla="*/ 86 w 487"/>
              <a:gd name="T29" fmla="*/ 124 h 964"/>
              <a:gd name="T30" fmla="*/ 324 w 487"/>
              <a:gd name="T31" fmla="*/ 877 h 964"/>
              <a:gd name="T32" fmla="*/ 410 w 487"/>
              <a:gd name="T33" fmla="*/ 848 h 964"/>
              <a:gd name="T34" fmla="*/ 162 w 487"/>
              <a:gd name="T35" fmla="*/ 95 h 964"/>
              <a:gd name="T36" fmla="*/ 86 w 487"/>
              <a:gd name="T37" fmla="*/ 12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7" h="964">
                <a:moveTo>
                  <a:pt x="295" y="963"/>
                </a:moveTo>
                <a:lnTo>
                  <a:pt x="295" y="963"/>
                </a:lnTo>
                <a:cubicBezTo>
                  <a:pt x="286" y="963"/>
                  <a:pt x="267" y="953"/>
                  <a:pt x="267" y="934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95"/>
                  <a:pt x="0" y="86"/>
                  <a:pt x="0" y="76"/>
                </a:cubicBezTo>
                <a:cubicBezTo>
                  <a:pt x="9" y="67"/>
                  <a:pt x="19" y="67"/>
                  <a:pt x="19" y="57"/>
                </a:cubicBezTo>
                <a:cubicBezTo>
                  <a:pt x="181" y="9"/>
                  <a:pt x="181" y="9"/>
                  <a:pt x="181" y="9"/>
                </a:cubicBezTo>
                <a:cubicBezTo>
                  <a:pt x="200" y="0"/>
                  <a:pt x="219" y="19"/>
                  <a:pt x="228" y="38"/>
                </a:cubicBezTo>
                <a:cubicBezTo>
                  <a:pt x="486" y="867"/>
                  <a:pt x="486" y="867"/>
                  <a:pt x="486" y="867"/>
                </a:cubicBezTo>
                <a:cubicBezTo>
                  <a:pt x="486" y="877"/>
                  <a:pt x="486" y="886"/>
                  <a:pt x="486" y="886"/>
                </a:cubicBezTo>
                <a:cubicBezTo>
                  <a:pt x="476" y="896"/>
                  <a:pt x="476" y="906"/>
                  <a:pt x="467" y="906"/>
                </a:cubicBezTo>
                <a:cubicBezTo>
                  <a:pt x="305" y="963"/>
                  <a:pt x="305" y="963"/>
                  <a:pt x="305" y="963"/>
                </a:cubicBezTo>
                <a:cubicBezTo>
                  <a:pt x="305" y="963"/>
                  <a:pt x="305" y="963"/>
                  <a:pt x="295" y="963"/>
                </a:cubicBezTo>
                <a:close/>
                <a:moveTo>
                  <a:pt x="86" y="124"/>
                </a:moveTo>
                <a:lnTo>
                  <a:pt x="86" y="124"/>
                </a:lnTo>
                <a:cubicBezTo>
                  <a:pt x="324" y="877"/>
                  <a:pt x="324" y="877"/>
                  <a:pt x="324" y="877"/>
                </a:cubicBezTo>
                <a:cubicBezTo>
                  <a:pt x="410" y="848"/>
                  <a:pt x="410" y="848"/>
                  <a:pt x="410" y="848"/>
                </a:cubicBezTo>
                <a:cubicBezTo>
                  <a:pt x="162" y="95"/>
                  <a:pt x="162" y="95"/>
                  <a:pt x="162" y="95"/>
                </a:cubicBezTo>
                <a:lnTo>
                  <a:pt x="86" y="1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58">
            <a:extLst>
              <a:ext uri="{FF2B5EF4-FFF2-40B4-BE49-F238E27FC236}">
                <a16:creationId xmlns:a16="http://schemas.microsoft.com/office/drawing/2014/main" id="{5E32C7C4-C888-EA46-B4B1-2C568858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045" y="3343790"/>
            <a:ext cx="1283523" cy="1275269"/>
          </a:xfrm>
          <a:custGeom>
            <a:avLst/>
            <a:gdLst>
              <a:gd name="T0" fmla="*/ 686 w 1373"/>
              <a:gd name="T1" fmla="*/ 1363 h 1364"/>
              <a:gd name="T2" fmla="*/ 686 w 1373"/>
              <a:gd name="T3" fmla="*/ 1363 h 1364"/>
              <a:gd name="T4" fmla="*/ 200 w 1373"/>
              <a:gd name="T5" fmla="*/ 1163 h 1364"/>
              <a:gd name="T6" fmla="*/ 0 w 1373"/>
              <a:gd name="T7" fmla="*/ 677 h 1364"/>
              <a:gd name="T8" fmla="*/ 200 w 1373"/>
              <a:gd name="T9" fmla="*/ 200 h 1364"/>
              <a:gd name="T10" fmla="*/ 686 w 1373"/>
              <a:gd name="T11" fmla="*/ 0 h 1364"/>
              <a:gd name="T12" fmla="*/ 1172 w 1373"/>
              <a:gd name="T13" fmla="*/ 200 h 1364"/>
              <a:gd name="T14" fmla="*/ 1372 w 1373"/>
              <a:gd name="T15" fmla="*/ 677 h 1364"/>
              <a:gd name="T16" fmla="*/ 1172 w 1373"/>
              <a:gd name="T17" fmla="*/ 1163 h 1364"/>
              <a:gd name="T18" fmla="*/ 686 w 1373"/>
              <a:gd name="T19" fmla="*/ 1363 h 1364"/>
              <a:gd name="T20" fmla="*/ 686 w 1373"/>
              <a:gd name="T21" fmla="*/ 76 h 1364"/>
              <a:gd name="T22" fmla="*/ 686 w 1373"/>
              <a:gd name="T23" fmla="*/ 76 h 1364"/>
              <a:gd name="T24" fmla="*/ 85 w 1373"/>
              <a:gd name="T25" fmla="*/ 677 h 1364"/>
              <a:gd name="T26" fmla="*/ 686 w 1373"/>
              <a:gd name="T27" fmla="*/ 1277 h 1364"/>
              <a:gd name="T28" fmla="*/ 1286 w 1373"/>
              <a:gd name="T29" fmla="*/ 677 h 1364"/>
              <a:gd name="T30" fmla="*/ 686 w 1373"/>
              <a:gd name="T31" fmla="*/ 76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3" h="1364">
                <a:moveTo>
                  <a:pt x="686" y="1363"/>
                </a:moveTo>
                <a:lnTo>
                  <a:pt x="686" y="1363"/>
                </a:lnTo>
                <a:cubicBezTo>
                  <a:pt x="505" y="1363"/>
                  <a:pt x="333" y="1297"/>
                  <a:pt x="200" y="1163"/>
                </a:cubicBezTo>
                <a:cubicBezTo>
                  <a:pt x="76" y="1030"/>
                  <a:pt x="0" y="858"/>
                  <a:pt x="0" y="677"/>
                </a:cubicBezTo>
                <a:cubicBezTo>
                  <a:pt x="0" y="496"/>
                  <a:pt x="76" y="324"/>
                  <a:pt x="200" y="200"/>
                </a:cubicBezTo>
                <a:cubicBezTo>
                  <a:pt x="333" y="67"/>
                  <a:pt x="505" y="0"/>
                  <a:pt x="686" y="0"/>
                </a:cubicBezTo>
                <a:cubicBezTo>
                  <a:pt x="867" y="0"/>
                  <a:pt x="1039" y="67"/>
                  <a:pt x="1172" y="200"/>
                </a:cubicBezTo>
                <a:cubicBezTo>
                  <a:pt x="1296" y="324"/>
                  <a:pt x="1372" y="496"/>
                  <a:pt x="1372" y="677"/>
                </a:cubicBezTo>
                <a:cubicBezTo>
                  <a:pt x="1372" y="858"/>
                  <a:pt x="1296" y="1030"/>
                  <a:pt x="1172" y="1163"/>
                </a:cubicBezTo>
                <a:cubicBezTo>
                  <a:pt x="1039" y="1297"/>
                  <a:pt x="867" y="1363"/>
                  <a:pt x="686" y="1363"/>
                </a:cubicBezTo>
                <a:close/>
                <a:moveTo>
                  <a:pt x="686" y="76"/>
                </a:moveTo>
                <a:lnTo>
                  <a:pt x="686" y="76"/>
                </a:lnTo>
                <a:cubicBezTo>
                  <a:pt x="352" y="76"/>
                  <a:pt x="85" y="353"/>
                  <a:pt x="85" y="677"/>
                </a:cubicBezTo>
                <a:cubicBezTo>
                  <a:pt x="85" y="1010"/>
                  <a:pt x="352" y="1277"/>
                  <a:pt x="686" y="1277"/>
                </a:cubicBezTo>
                <a:cubicBezTo>
                  <a:pt x="1020" y="1277"/>
                  <a:pt x="1286" y="1010"/>
                  <a:pt x="1286" y="677"/>
                </a:cubicBezTo>
                <a:cubicBezTo>
                  <a:pt x="1286" y="353"/>
                  <a:pt x="1020" y="76"/>
                  <a:pt x="686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59">
            <a:extLst>
              <a:ext uri="{FF2B5EF4-FFF2-40B4-BE49-F238E27FC236}">
                <a16:creationId xmlns:a16="http://schemas.microsoft.com/office/drawing/2014/main" id="{05C59D17-FCE5-9E47-93E4-BF924023A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620" y="3496493"/>
            <a:ext cx="982245" cy="973991"/>
          </a:xfrm>
          <a:custGeom>
            <a:avLst/>
            <a:gdLst>
              <a:gd name="T0" fmla="*/ 524 w 1049"/>
              <a:gd name="T1" fmla="*/ 1039 h 1040"/>
              <a:gd name="T2" fmla="*/ 524 w 1049"/>
              <a:gd name="T3" fmla="*/ 1039 h 1040"/>
              <a:gd name="T4" fmla="*/ 0 w 1049"/>
              <a:gd name="T5" fmla="*/ 515 h 1040"/>
              <a:gd name="T6" fmla="*/ 524 w 1049"/>
              <a:gd name="T7" fmla="*/ 0 h 1040"/>
              <a:gd name="T8" fmla="*/ 1048 w 1049"/>
              <a:gd name="T9" fmla="*/ 515 h 1040"/>
              <a:gd name="T10" fmla="*/ 524 w 1049"/>
              <a:gd name="T11" fmla="*/ 1039 h 1040"/>
              <a:gd name="T12" fmla="*/ 524 w 1049"/>
              <a:gd name="T13" fmla="*/ 76 h 1040"/>
              <a:gd name="T14" fmla="*/ 524 w 1049"/>
              <a:gd name="T15" fmla="*/ 76 h 1040"/>
              <a:gd name="T16" fmla="*/ 85 w 1049"/>
              <a:gd name="T17" fmla="*/ 515 h 1040"/>
              <a:gd name="T18" fmla="*/ 524 w 1049"/>
              <a:gd name="T19" fmla="*/ 953 h 1040"/>
              <a:gd name="T20" fmla="*/ 962 w 1049"/>
              <a:gd name="T21" fmla="*/ 515 h 1040"/>
              <a:gd name="T22" fmla="*/ 524 w 1049"/>
              <a:gd name="T23" fmla="*/ 7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9" h="1040">
                <a:moveTo>
                  <a:pt x="524" y="1039"/>
                </a:moveTo>
                <a:lnTo>
                  <a:pt x="524" y="1039"/>
                </a:lnTo>
                <a:cubicBezTo>
                  <a:pt x="238" y="1039"/>
                  <a:pt x="0" y="810"/>
                  <a:pt x="0" y="515"/>
                </a:cubicBezTo>
                <a:cubicBezTo>
                  <a:pt x="0" y="229"/>
                  <a:pt x="238" y="0"/>
                  <a:pt x="524" y="0"/>
                </a:cubicBezTo>
                <a:cubicBezTo>
                  <a:pt x="810" y="0"/>
                  <a:pt x="1048" y="229"/>
                  <a:pt x="1048" y="515"/>
                </a:cubicBezTo>
                <a:cubicBezTo>
                  <a:pt x="1048" y="810"/>
                  <a:pt x="810" y="1039"/>
                  <a:pt x="524" y="1039"/>
                </a:cubicBezTo>
                <a:close/>
                <a:moveTo>
                  <a:pt x="524" y="76"/>
                </a:moveTo>
                <a:lnTo>
                  <a:pt x="524" y="76"/>
                </a:lnTo>
                <a:cubicBezTo>
                  <a:pt x="286" y="76"/>
                  <a:pt x="85" y="277"/>
                  <a:pt x="85" y="515"/>
                </a:cubicBezTo>
                <a:cubicBezTo>
                  <a:pt x="85" y="763"/>
                  <a:pt x="286" y="953"/>
                  <a:pt x="524" y="953"/>
                </a:cubicBezTo>
                <a:cubicBezTo>
                  <a:pt x="762" y="953"/>
                  <a:pt x="962" y="763"/>
                  <a:pt x="962" y="515"/>
                </a:cubicBezTo>
                <a:cubicBezTo>
                  <a:pt x="962" y="277"/>
                  <a:pt x="762" y="76"/>
                  <a:pt x="524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60">
            <a:extLst>
              <a:ext uri="{FF2B5EF4-FFF2-40B4-BE49-F238E27FC236}">
                <a16:creationId xmlns:a16="http://schemas.microsoft.com/office/drawing/2014/main" id="{FE79EE0E-420A-4445-8C07-83705691E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4532" y="3694593"/>
            <a:ext cx="392074" cy="581917"/>
          </a:xfrm>
          <a:custGeom>
            <a:avLst/>
            <a:gdLst>
              <a:gd name="T0" fmla="*/ 305 w 420"/>
              <a:gd name="T1" fmla="*/ 620 h 621"/>
              <a:gd name="T2" fmla="*/ 305 w 420"/>
              <a:gd name="T3" fmla="*/ 620 h 621"/>
              <a:gd name="T4" fmla="*/ 0 w 420"/>
              <a:gd name="T5" fmla="*/ 305 h 621"/>
              <a:gd name="T6" fmla="*/ 305 w 420"/>
              <a:gd name="T7" fmla="*/ 0 h 621"/>
              <a:gd name="T8" fmla="*/ 391 w 420"/>
              <a:gd name="T9" fmla="*/ 10 h 621"/>
              <a:gd name="T10" fmla="*/ 419 w 420"/>
              <a:gd name="T11" fmla="*/ 57 h 621"/>
              <a:gd name="T12" fmla="*/ 372 w 420"/>
              <a:gd name="T13" fmla="*/ 86 h 621"/>
              <a:gd name="T14" fmla="*/ 305 w 420"/>
              <a:gd name="T15" fmla="*/ 76 h 621"/>
              <a:gd name="T16" fmla="*/ 76 w 420"/>
              <a:gd name="T17" fmla="*/ 305 h 621"/>
              <a:gd name="T18" fmla="*/ 305 w 420"/>
              <a:gd name="T19" fmla="*/ 543 h 621"/>
              <a:gd name="T20" fmla="*/ 372 w 420"/>
              <a:gd name="T21" fmla="*/ 534 h 621"/>
              <a:gd name="T22" fmla="*/ 410 w 420"/>
              <a:gd name="T23" fmla="*/ 562 h 621"/>
              <a:gd name="T24" fmla="*/ 391 w 420"/>
              <a:gd name="T25" fmla="*/ 610 h 621"/>
              <a:gd name="T26" fmla="*/ 305 w 420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0" h="621">
                <a:moveTo>
                  <a:pt x="305" y="620"/>
                </a:moveTo>
                <a:lnTo>
                  <a:pt x="305" y="620"/>
                </a:lnTo>
                <a:cubicBezTo>
                  <a:pt x="143" y="620"/>
                  <a:pt x="0" y="477"/>
                  <a:pt x="0" y="305"/>
                </a:cubicBezTo>
                <a:cubicBezTo>
                  <a:pt x="0" y="143"/>
                  <a:pt x="143" y="0"/>
                  <a:pt x="305" y="0"/>
                </a:cubicBezTo>
                <a:cubicBezTo>
                  <a:pt x="334" y="0"/>
                  <a:pt x="362" y="0"/>
                  <a:pt x="391" y="10"/>
                </a:cubicBezTo>
                <a:cubicBezTo>
                  <a:pt x="410" y="19"/>
                  <a:pt x="419" y="38"/>
                  <a:pt x="419" y="57"/>
                </a:cubicBezTo>
                <a:cubicBezTo>
                  <a:pt x="410" y="76"/>
                  <a:pt x="391" y="86"/>
                  <a:pt x="372" y="86"/>
                </a:cubicBezTo>
                <a:cubicBezTo>
                  <a:pt x="353" y="76"/>
                  <a:pt x="334" y="76"/>
                  <a:pt x="305" y="76"/>
                </a:cubicBezTo>
                <a:cubicBezTo>
                  <a:pt x="181" y="76"/>
                  <a:pt x="76" y="181"/>
                  <a:pt x="76" y="305"/>
                </a:cubicBezTo>
                <a:cubicBezTo>
                  <a:pt x="76" y="438"/>
                  <a:pt x="181" y="543"/>
                  <a:pt x="305" y="543"/>
                </a:cubicBezTo>
                <a:cubicBezTo>
                  <a:pt x="334" y="543"/>
                  <a:pt x="353" y="543"/>
                  <a:pt x="372" y="534"/>
                </a:cubicBezTo>
                <a:cubicBezTo>
                  <a:pt x="391" y="534"/>
                  <a:pt x="410" y="543"/>
                  <a:pt x="410" y="562"/>
                </a:cubicBezTo>
                <a:cubicBezTo>
                  <a:pt x="419" y="581"/>
                  <a:pt x="410" y="600"/>
                  <a:pt x="391" y="610"/>
                </a:cubicBezTo>
                <a:cubicBezTo>
                  <a:pt x="362" y="610"/>
                  <a:pt x="334" y="620"/>
                  <a:pt x="305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61">
            <a:extLst>
              <a:ext uri="{FF2B5EF4-FFF2-40B4-BE49-F238E27FC236}">
                <a16:creationId xmlns:a16="http://schemas.microsoft.com/office/drawing/2014/main" id="{33790809-CBF2-AB48-ACCF-8629519A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0720" y="3880310"/>
            <a:ext cx="321912" cy="70162"/>
          </a:xfrm>
          <a:custGeom>
            <a:avLst/>
            <a:gdLst>
              <a:gd name="T0" fmla="*/ 305 w 344"/>
              <a:gd name="T1" fmla="*/ 76 h 77"/>
              <a:gd name="T2" fmla="*/ 305 w 344"/>
              <a:gd name="T3" fmla="*/ 76 h 77"/>
              <a:gd name="T4" fmla="*/ 38 w 344"/>
              <a:gd name="T5" fmla="*/ 76 h 77"/>
              <a:gd name="T6" fmla="*/ 0 w 344"/>
              <a:gd name="T7" fmla="*/ 38 h 77"/>
              <a:gd name="T8" fmla="*/ 38 w 344"/>
              <a:gd name="T9" fmla="*/ 0 h 77"/>
              <a:gd name="T10" fmla="*/ 305 w 344"/>
              <a:gd name="T11" fmla="*/ 0 h 77"/>
              <a:gd name="T12" fmla="*/ 343 w 344"/>
              <a:gd name="T13" fmla="*/ 38 h 77"/>
              <a:gd name="T14" fmla="*/ 305 w 344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77">
                <a:moveTo>
                  <a:pt x="305" y="76"/>
                </a:moveTo>
                <a:lnTo>
                  <a:pt x="305" y="76"/>
                </a:lnTo>
                <a:cubicBezTo>
                  <a:pt x="38" y="76"/>
                  <a:pt x="38" y="76"/>
                  <a:pt x="38" y="76"/>
                </a:cubicBezTo>
                <a:cubicBezTo>
                  <a:pt x="20" y="76"/>
                  <a:pt x="0" y="57"/>
                  <a:pt x="0" y="38"/>
                </a:cubicBezTo>
                <a:cubicBezTo>
                  <a:pt x="0" y="19"/>
                  <a:pt x="20" y="0"/>
                  <a:pt x="38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5" y="0"/>
                  <a:pt x="343" y="19"/>
                  <a:pt x="343" y="38"/>
                </a:cubicBezTo>
                <a:cubicBezTo>
                  <a:pt x="343" y="57"/>
                  <a:pt x="325" y="76"/>
                  <a:pt x="305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62">
            <a:extLst>
              <a:ext uri="{FF2B5EF4-FFF2-40B4-BE49-F238E27FC236}">
                <a16:creationId xmlns:a16="http://schemas.microsoft.com/office/drawing/2014/main" id="{3AED2888-0F79-0A41-8901-2818AC3B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0720" y="4004123"/>
            <a:ext cx="321912" cy="74287"/>
          </a:xfrm>
          <a:custGeom>
            <a:avLst/>
            <a:gdLst>
              <a:gd name="T0" fmla="*/ 305 w 344"/>
              <a:gd name="T1" fmla="*/ 77 h 78"/>
              <a:gd name="T2" fmla="*/ 305 w 344"/>
              <a:gd name="T3" fmla="*/ 77 h 78"/>
              <a:gd name="T4" fmla="*/ 38 w 344"/>
              <a:gd name="T5" fmla="*/ 77 h 78"/>
              <a:gd name="T6" fmla="*/ 0 w 344"/>
              <a:gd name="T7" fmla="*/ 39 h 78"/>
              <a:gd name="T8" fmla="*/ 38 w 344"/>
              <a:gd name="T9" fmla="*/ 0 h 78"/>
              <a:gd name="T10" fmla="*/ 305 w 344"/>
              <a:gd name="T11" fmla="*/ 0 h 78"/>
              <a:gd name="T12" fmla="*/ 343 w 344"/>
              <a:gd name="T13" fmla="*/ 39 h 78"/>
              <a:gd name="T14" fmla="*/ 305 w 344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78">
                <a:moveTo>
                  <a:pt x="305" y="77"/>
                </a:moveTo>
                <a:lnTo>
                  <a:pt x="305" y="77"/>
                </a:lnTo>
                <a:cubicBezTo>
                  <a:pt x="38" y="77"/>
                  <a:pt x="38" y="77"/>
                  <a:pt x="38" y="77"/>
                </a:cubicBezTo>
                <a:cubicBezTo>
                  <a:pt x="20" y="77"/>
                  <a:pt x="0" y="58"/>
                  <a:pt x="0" y="39"/>
                </a:cubicBezTo>
                <a:cubicBezTo>
                  <a:pt x="0" y="20"/>
                  <a:pt x="20" y="0"/>
                  <a:pt x="38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5" y="0"/>
                  <a:pt x="343" y="20"/>
                  <a:pt x="343" y="39"/>
                </a:cubicBezTo>
                <a:cubicBezTo>
                  <a:pt x="343" y="58"/>
                  <a:pt x="325" y="77"/>
                  <a:pt x="305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63">
            <a:extLst>
              <a:ext uri="{FF2B5EF4-FFF2-40B4-BE49-F238E27FC236}">
                <a16:creationId xmlns:a16="http://schemas.microsoft.com/office/drawing/2014/main" id="{55D33E17-EE83-7B41-8B7D-57EBD2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334" y="1639307"/>
            <a:ext cx="1287649" cy="1279395"/>
          </a:xfrm>
          <a:custGeom>
            <a:avLst/>
            <a:gdLst>
              <a:gd name="T0" fmla="*/ 687 w 1374"/>
              <a:gd name="T1" fmla="*/ 1364 h 1365"/>
              <a:gd name="T2" fmla="*/ 687 w 1374"/>
              <a:gd name="T3" fmla="*/ 1364 h 1365"/>
              <a:gd name="T4" fmla="*/ 200 w 1374"/>
              <a:gd name="T5" fmla="*/ 1163 h 1365"/>
              <a:gd name="T6" fmla="*/ 0 w 1374"/>
              <a:gd name="T7" fmla="*/ 677 h 1365"/>
              <a:gd name="T8" fmla="*/ 200 w 1374"/>
              <a:gd name="T9" fmla="*/ 201 h 1365"/>
              <a:gd name="T10" fmla="*/ 687 w 1374"/>
              <a:gd name="T11" fmla="*/ 0 h 1365"/>
              <a:gd name="T12" fmla="*/ 1173 w 1374"/>
              <a:gd name="T13" fmla="*/ 201 h 1365"/>
              <a:gd name="T14" fmla="*/ 1373 w 1374"/>
              <a:gd name="T15" fmla="*/ 677 h 1365"/>
              <a:gd name="T16" fmla="*/ 1173 w 1374"/>
              <a:gd name="T17" fmla="*/ 1163 h 1365"/>
              <a:gd name="T18" fmla="*/ 687 w 1374"/>
              <a:gd name="T19" fmla="*/ 1364 h 1365"/>
              <a:gd name="T20" fmla="*/ 687 w 1374"/>
              <a:gd name="T21" fmla="*/ 77 h 1365"/>
              <a:gd name="T22" fmla="*/ 687 w 1374"/>
              <a:gd name="T23" fmla="*/ 77 h 1365"/>
              <a:gd name="T24" fmla="*/ 86 w 1374"/>
              <a:gd name="T25" fmla="*/ 677 h 1365"/>
              <a:gd name="T26" fmla="*/ 687 w 1374"/>
              <a:gd name="T27" fmla="*/ 1278 h 1365"/>
              <a:gd name="T28" fmla="*/ 1287 w 1374"/>
              <a:gd name="T29" fmla="*/ 677 h 1365"/>
              <a:gd name="T30" fmla="*/ 687 w 1374"/>
              <a:gd name="T31" fmla="*/ 77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4" h="1365">
                <a:moveTo>
                  <a:pt x="687" y="1364"/>
                </a:moveTo>
                <a:lnTo>
                  <a:pt x="687" y="1364"/>
                </a:lnTo>
                <a:cubicBezTo>
                  <a:pt x="505" y="1364"/>
                  <a:pt x="334" y="1297"/>
                  <a:pt x="200" y="1163"/>
                </a:cubicBezTo>
                <a:cubicBezTo>
                  <a:pt x="76" y="1039"/>
                  <a:pt x="0" y="868"/>
                  <a:pt x="0" y="677"/>
                </a:cubicBezTo>
                <a:cubicBezTo>
                  <a:pt x="0" y="496"/>
                  <a:pt x="76" y="324"/>
                  <a:pt x="200" y="201"/>
                </a:cubicBezTo>
                <a:cubicBezTo>
                  <a:pt x="334" y="67"/>
                  <a:pt x="505" y="0"/>
                  <a:pt x="687" y="0"/>
                </a:cubicBezTo>
                <a:cubicBezTo>
                  <a:pt x="868" y="0"/>
                  <a:pt x="1039" y="67"/>
                  <a:pt x="1173" y="201"/>
                </a:cubicBezTo>
                <a:cubicBezTo>
                  <a:pt x="1297" y="324"/>
                  <a:pt x="1373" y="496"/>
                  <a:pt x="1373" y="677"/>
                </a:cubicBezTo>
                <a:cubicBezTo>
                  <a:pt x="1373" y="868"/>
                  <a:pt x="1297" y="1039"/>
                  <a:pt x="1173" y="1163"/>
                </a:cubicBezTo>
                <a:cubicBezTo>
                  <a:pt x="1039" y="1297"/>
                  <a:pt x="868" y="1364"/>
                  <a:pt x="687" y="1364"/>
                </a:cubicBezTo>
                <a:close/>
                <a:moveTo>
                  <a:pt x="687" y="77"/>
                </a:moveTo>
                <a:lnTo>
                  <a:pt x="687" y="77"/>
                </a:lnTo>
                <a:cubicBezTo>
                  <a:pt x="353" y="77"/>
                  <a:pt x="86" y="353"/>
                  <a:pt x="86" y="677"/>
                </a:cubicBezTo>
                <a:cubicBezTo>
                  <a:pt x="86" y="1011"/>
                  <a:pt x="353" y="1278"/>
                  <a:pt x="687" y="1278"/>
                </a:cubicBezTo>
                <a:cubicBezTo>
                  <a:pt x="1020" y="1278"/>
                  <a:pt x="1287" y="1011"/>
                  <a:pt x="1287" y="677"/>
                </a:cubicBezTo>
                <a:cubicBezTo>
                  <a:pt x="1287" y="353"/>
                  <a:pt x="1020" y="77"/>
                  <a:pt x="687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4">
            <a:extLst>
              <a:ext uri="{FF2B5EF4-FFF2-40B4-BE49-F238E27FC236}">
                <a16:creationId xmlns:a16="http://schemas.microsoft.com/office/drawing/2014/main" id="{D9CF2AB5-470E-B04A-980C-442A65C6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2035" y="1792007"/>
            <a:ext cx="982245" cy="973991"/>
          </a:xfrm>
          <a:custGeom>
            <a:avLst/>
            <a:gdLst>
              <a:gd name="T0" fmla="*/ 525 w 1050"/>
              <a:gd name="T1" fmla="*/ 1039 h 1040"/>
              <a:gd name="T2" fmla="*/ 525 w 1050"/>
              <a:gd name="T3" fmla="*/ 1039 h 1040"/>
              <a:gd name="T4" fmla="*/ 0 w 1050"/>
              <a:gd name="T5" fmla="*/ 525 h 1040"/>
              <a:gd name="T6" fmla="*/ 525 w 1050"/>
              <a:gd name="T7" fmla="*/ 0 h 1040"/>
              <a:gd name="T8" fmla="*/ 1049 w 1050"/>
              <a:gd name="T9" fmla="*/ 525 h 1040"/>
              <a:gd name="T10" fmla="*/ 525 w 1050"/>
              <a:gd name="T11" fmla="*/ 1039 h 1040"/>
              <a:gd name="T12" fmla="*/ 525 w 1050"/>
              <a:gd name="T13" fmla="*/ 77 h 1040"/>
              <a:gd name="T14" fmla="*/ 525 w 1050"/>
              <a:gd name="T15" fmla="*/ 77 h 1040"/>
              <a:gd name="T16" fmla="*/ 86 w 1050"/>
              <a:gd name="T17" fmla="*/ 525 h 1040"/>
              <a:gd name="T18" fmla="*/ 525 w 1050"/>
              <a:gd name="T19" fmla="*/ 963 h 1040"/>
              <a:gd name="T20" fmla="*/ 963 w 1050"/>
              <a:gd name="T21" fmla="*/ 525 h 1040"/>
              <a:gd name="T22" fmla="*/ 525 w 1050"/>
              <a:gd name="T23" fmla="*/ 77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0" h="1040">
                <a:moveTo>
                  <a:pt x="525" y="1039"/>
                </a:moveTo>
                <a:lnTo>
                  <a:pt x="525" y="1039"/>
                </a:lnTo>
                <a:cubicBezTo>
                  <a:pt x="238" y="1039"/>
                  <a:pt x="0" y="811"/>
                  <a:pt x="0" y="525"/>
                </a:cubicBezTo>
                <a:cubicBezTo>
                  <a:pt x="0" y="229"/>
                  <a:pt x="238" y="0"/>
                  <a:pt x="525" y="0"/>
                </a:cubicBezTo>
                <a:cubicBezTo>
                  <a:pt x="810" y="0"/>
                  <a:pt x="1049" y="229"/>
                  <a:pt x="1049" y="525"/>
                </a:cubicBezTo>
                <a:cubicBezTo>
                  <a:pt x="1049" y="811"/>
                  <a:pt x="810" y="1039"/>
                  <a:pt x="525" y="1039"/>
                </a:cubicBezTo>
                <a:close/>
                <a:moveTo>
                  <a:pt x="525" y="77"/>
                </a:moveTo>
                <a:lnTo>
                  <a:pt x="525" y="77"/>
                </a:lnTo>
                <a:cubicBezTo>
                  <a:pt x="286" y="77"/>
                  <a:pt x="86" y="277"/>
                  <a:pt x="86" y="525"/>
                </a:cubicBezTo>
                <a:cubicBezTo>
                  <a:pt x="86" y="763"/>
                  <a:pt x="286" y="963"/>
                  <a:pt x="525" y="963"/>
                </a:cubicBezTo>
                <a:cubicBezTo>
                  <a:pt x="763" y="963"/>
                  <a:pt x="963" y="763"/>
                  <a:pt x="963" y="525"/>
                </a:cubicBezTo>
                <a:cubicBezTo>
                  <a:pt x="963" y="277"/>
                  <a:pt x="763" y="77"/>
                  <a:pt x="525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65">
            <a:extLst>
              <a:ext uri="{FF2B5EF4-FFF2-40B4-BE49-F238E27FC236}">
                <a16:creationId xmlns:a16="http://schemas.microsoft.com/office/drawing/2014/main" id="{C71C9F79-679F-024D-9342-D6CE8365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788" y="1990107"/>
            <a:ext cx="482867" cy="581920"/>
          </a:xfrm>
          <a:custGeom>
            <a:avLst/>
            <a:gdLst>
              <a:gd name="T0" fmla="*/ 496 w 516"/>
              <a:gd name="T1" fmla="*/ 67 h 621"/>
              <a:gd name="T2" fmla="*/ 496 w 516"/>
              <a:gd name="T3" fmla="*/ 67 h 621"/>
              <a:gd name="T4" fmla="*/ 496 w 516"/>
              <a:gd name="T5" fmla="*/ 19 h 621"/>
              <a:gd name="T6" fmla="*/ 448 w 516"/>
              <a:gd name="T7" fmla="*/ 19 h 621"/>
              <a:gd name="T8" fmla="*/ 258 w 516"/>
              <a:gd name="T9" fmla="*/ 200 h 621"/>
              <a:gd name="T10" fmla="*/ 67 w 516"/>
              <a:gd name="T11" fmla="*/ 10 h 621"/>
              <a:gd name="T12" fmla="*/ 19 w 516"/>
              <a:gd name="T13" fmla="*/ 10 h 621"/>
              <a:gd name="T14" fmla="*/ 19 w 516"/>
              <a:gd name="T15" fmla="*/ 67 h 621"/>
              <a:gd name="T16" fmla="*/ 219 w 516"/>
              <a:gd name="T17" fmla="*/ 267 h 621"/>
              <a:gd name="T18" fmla="*/ 219 w 516"/>
              <a:gd name="T19" fmla="*/ 324 h 621"/>
              <a:gd name="T20" fmla="*/ 153 w 516"/>
              <a:gd name="T21" fmla="*/ 324 h 621"/>
              <a:gd name="T22" fmla="*/ 114 w 516"/>
              <a:gd name="T23" fmla="*/ 362 h 621"/>
              <a:gd name="T24" fmla="*/ 153 w 516"/>
              <a:gd name="T25" fmla="*/ 400 h 621"/>
              <a:gd name="T26" fmla="*/ 219 w 516"/>
              <a:gd name="T27" fmla="*/ 400 h 621"/>
              <a:gd name="T28" fmla="*/ 219 w 516"/>
              <a:gd name="T29" fmla="*/ 439 h 621"/>
              <a:gd name="T30" fmla="*/ 153 w 516"/>
              <a:gd name="T31" fmla="*/ 439 h 621"/>
              <a:gd name="T32" fmla="*/ 114 w 516"/>
              <a:gd name="T33" fmla="*/ 467 h 621"/>
              <a:gd name="T34" fmla="*/ 153 w 516"/>
              <a:gd name="T35" fmla="*/ 505 h 621"/>
              <a:gd name="T36" fmla="*/ 219 w 516"/>
              <a:gd name="T37" fmla="*/ 505 h 621"/>
              <a:gd name="T38" fmla="*/ 219 w 516"/>
              <a:gd name="T39" fmla="*/ 582 h 621"/>
              <a:gd name="T40" fmla="*/ 258 w 516"/>
              <a:gd name="T41" fmla="*/ 620 h 621"/>
              <a:gd name="T42" fmla="*/ 258 w 516"/>
              <a:gd name="T43" fmla="*/ 620 h 621"/>
              <a:gd name="T44" fmla="*/ 296 w 516"/>
              <a:gd name="T45" fmla="*/ 582 h 621"/>
              <a:gd name="T46" fmla="*/ 296 w 516"/>
              <a:gd name="T47" fmla="*/ 505 h 621"/>
              <a:gd name="T48" fmla="*/ 372 w 516"/>
              <a:gd name="T49" fmla="*/ 505 h 621"/>
              <a:gd name="T50" fmla="*/ 410 w 516"/>
              <a:gd name="T51" fmla="*/ 467 h 621"/>
              <a:gd name="T52" fmla="*/ 372 w 516"/>
              <a:gd name="T53" fmla="*/ 439 h 621"/>
              <a:gd name="T54" fmla="*/ 296 w 516"/>
              <a:gd name="T55" fmla="*/ 439 h 621"/>
              <a:gd name="T56" fmla="*/ 296 w 516"/>
              <a:gd name="T57" fmla="*/ 400 h 621"/>
              <a:gd name="T58" fmla="*/ 372 w 516"/>
              <a:gd name="T59" fmla="*/ 400 h 621"/>
              <a:gd name="T60" fmla="*/ 410 w 516"/>
              <a:gd name="T61" fmla="*/ 362 h 621"/>
              <a:gd name="T62" fmla="*/ 372 w 516"/>
              <a:gd name="T63" fmla="*/ 324 h 621"/>
              <a:gd name="T64" fmla="*/ 296 w 516"/>
              <a:gd name="T65" fmla="*/ 324 h 621"/>
              <a:gd name="T66" fmla="*/ 296 w 516"/>
              <a:gd name="T67" fmla="*/ 267 h 621"/>
              <a:gd name="T68" fmla="*/ 496 w 516"/>
              <a:gd name="T69" fmla="*/ 67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6" h="621">
                <a:moveTo>
                  <a:pt x="496" y="67"/>
                </a:moveTo>
                <a:lnTo>
                  <a:pt x="496" y="67"/>
                </a:lnTo>
                <a:cubicBezTo>
                  <a:pt x="515" y="57"/>
                  <a:pt x="515" y="29"/>
                  <a:pt x="496" y="19"/>
                </a:cubicBezTo>
                <a:cubicBezTo>
                  <a:pt x="486" y="0"/>
                  <a:pt x="458" y="0"/>
                  <a:pt x="448" y="19"/>
                </a:cubicBezTo>
                <a:cubicBezTo>
                  <a:pt x="258" y="200"/>
                  <a:pt x="258" y="200"/>
                  <a:pt x="258" y="200"/>
                </a:cubicBezTo>
                <a:cubicBezTo>
                  <a:pt x="67" y="10"/>
                  <a:pt x="67" y="10"/>
                  <a:pt x="67" y="10"/>
                </a:cubicBezTo>
                <a:cubicBezTo>
                  <a:pt x="57" y="0"/>
                  <a:pt x="29" y="0"/>
                  <a:pt x="19" y="10"/>
                </a:cubicBezTo>
                <a:cubicBezTo>
                  <a:pt x="0" y="29"/>
                  <a:pt x="0" y="48"/>
                  <a:pt x="19" y="67"/>
                </a:cubicBezTo>
                <a:cubicBezTo>
                  <a:pt x="219" y="267"/>
                  <a:pt x="219" y="267"/>
                  <a:pt x="219" y="267"/>
                </a:cubicBezTo>
                <a:cubicBezTo>
                  <a:pt x="219" y="324"/>
                  <a:pt x="219" y="324"/>
                  <a:pt x="219" y="324"/>
                </a:cubicBezTo>
                <a:cubicBezTo>
                  <a:pt x="153" y="324"/>
                  <a:pt x="153" y="324"/>
                  <a:pt x="153" y="324"/>
                </a:cubicBezTo>
                <a:cubicBezTo>
                  <a:pt x="134" y="324"/>
                  <a:pt x="114" y="343"/>
                  <a:pt x="114" y="362"/>
                </a:cubicBezTo>
                <a:cubicBezTo>
                  <a:pt x="114" y="382"/>
                  <a:pt x="134" y="400"/>
                  <a:pt x="153" y="400"/>
                </a:cubicBezTo>
                <a:cubicBezTo>
                  <a:pt x="219" y="400"/>
                  <a:pt x="219" y="400"/>
                  <a:pt x="219" y="400"/>
                </a:cubicBezTo>
                <a:cubicBezTo>
                  <a:pt x="219" y="439"/>
                  <a:pt x="219" y="439"/>
                  <a:pt x="219" y="439"/>
                </a:cubicBezTo>
                <a:cubicBezTo>
                  <a:pt x="153" y="439"/>
                  <a:pt x="153" y="439"/>
                  <a:pt x="153" y="439"/>
                </a:cubicBezTo>
                <a:cubicBezTo>
                  <a:pt x="134" y="439"/>
                  <a:pt x="114" y="448"/>
                  <a:pt x="114" y="467"/>
                </a:cubicBezTo>
                <a:cubicBezTo>
                  <a:pt x="114" y="496"/>
                  <a:pt x="134" y="505"/>
                  <a:pt x="153" y="505"/>
                </a:cubicBezTo>
                <a:cubicBezTo>
                  <a:pt x="219" y="505"/>
                  <a:pt x="219" y="505"/>
                  <a:pt x="219" y="505"/>
                </a:cubicBezTo>
                <a:cubicBezTo>
                  <a:pt x="219" y="582"/>
                  <a:pt x="219" y="582"/>
                  <a:pt x="219" y="582"/>
                </a:cubicBezTo>
                <a:cubicBezTo>
                  <a:pt x="219" y="601"/>
                  <a:pt x="238" y="620"/>
                  <a:pt x="258" y="620"/>
                </a:cubicBezTo>
                <a:lnTo>
                  <a:pt x="258" y="620"/>
                </a:lnTo>
                <a:cubicBezTo>
                  <a:pt x="276" y="620"/>
                  <a:pt x="296" y="601"/>
                  <a:pt x="296" y="582"/>
                </a:cubicBezTo>
                <a:cubicBezTo>
                  <a:pt x="296" y="505"/>
                  <a:pt x="296" y="505"/>
                  <a:pt x="296" y="505"/>
                </a:cubicBezTo>
                <a:cubicBezTo>
                  <a:pt x="372" y="505"/>
                  <a:pt x="372" y="505"/>
                  <a:pt x="372" y="505"/>
                </a:cubicBezTo>
                <a:cubicBezTo>
                  <a:pt x="391" y="505"/>
                  <a:pt x="410" y="496"/>
                  <a:pt x="410" y="467"/>
                </a:cubicBezTo>
                <a:cubicBezTo>
                  <a:pt x="410" y="448"/>
                  <a:pt x="391" y="439"/>
                  <a:pt x="372" y="439"/>
                </a:cubicBezTo>
                <a:cubicBezTo>
                  <a:pt x="296" y="439"/>
                  <a:pt x="296" y="439"/>
                  <a:pt x="296" y="439"/>
                </a:cubicBezTo>
                <a:cubicBezTo>
                  <a:pt x="296" y="400"/>
                  <a:pt x="296" y="400"/>
                  <a:pt x="296" y="400"/>
                </a:cubicBezTo>
                <a:cubicBezTo>
                  <a:pt x="372" y="400"/>
                  <a:pt x="372" y="400"/>
                  <a:pt x="372" y="400"/>
                </a:cubicBezTo>
                <a:cubicBezTo>
                  <a:pt x="391" y="400"/>
                  <a:pt x="410" y="382"/>
                  <a:pt x="410" y="362"/>
                </a:cubicBezTo>
                <a:cubicBezTo>
                  <a:pt x="410" y="343"/>
                  <a:pt x="391" y="324"/>
                  <a:pt x="372" y="324"/>
                </a:cubicBezTo>
                <a:cubicBezTo>
                  <a:pt x="296" y="324"/>
                  <a:pt x="296" y="324"/>
                  <a:pt x="296" y="324"/>
                </a:cubicBezTo>
                <a:cubicBezTo>
                  <a:pt x="296" y="267"/>
                  <a:pt x="296" y="267"/>
                  <a:pt x="296" y="267"/>
                </a:cubicBezTo>
                <a:lnTo>
                  <a:pt x="496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66">
            <a:extLst>
              <a:ext uri="{FF2B5EF4-FFF2-40B4-BE49-F238E27FC236}">
                <a16:creationId xmlns:a16="http://schemas.microsoft.com/office/drawing/2014/main" id="{F5CB23E6-2F30-7D45-8B05-3F586FFF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3903" y="9080433"/>
            <a:ext cx="680970" cy="895578"/>
          </a:xfrm>
          <a:custGeom>
            <a:avLst/>
            <a:gdLst>
              <a:gd name="T0" fmla="*/ 687 w 726"/>
              <a:gd name="T1" fmla="*/ 954 h 955"/>
              <a:gd name="T2" fmla="*/ 687 w 726"/>
              <a:gd name="T3" fmla="*/ 954 h 955"/>
              <a:gd name="T4" fmla="*/ 200 w 726"/>
              <a:gd name="T5" fmla="*/ 753 h 955"/>
              <a:gd name="T6" fmla="*/ 0 w 726"/>
              <a:gd name="T7" fmla="*/ 267 h 955"/>
              <a:gd name="T8" fmla="*/ 38 w 726"/>
              <a:gd name="T9" fmla="*/ 38 h 955"/>
              <a:gd name="T10" fmla="*/ 96 w 726"/>
              <a:gd name="T11" fmla="*/ 10 h 955"/>
              <a:gd name="T12" fmla="*/ 115 w 726"/>
              <a:gd name="T13" fmla="*/ 67 h 955"/>
              <a:gd name="T14" fmla="*/ 86 w 726"/>
              <a:gd name="T15" fmla="*/ 267 h 955"/>
              <a:gd name="T16" fmla="*/ 258 w 726"/>
              <a:gd name="T17" fmla="*/ 696 h 955"/>
              <a:gd name="T18" fmla="*/ 687 w 726"/>
              <a:gd name="T19" fmla="*/ 868 h 955"/>
              <a:gd name="T20" fmla="*/ 725 w 726"/>
              <a:gd name="T21" fmla="*/ 906 h 955"/>
              <a:gd name="T22" fmla="*/ 687 w 726"/>
              <a:gd name="T23" fmla="*/ 954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6" h="955">
                <a:moveTo>
                  <a:pt x="687" y="954"/>
                </a:moveTo>
                <a:lnTo>
                  <a:pt x="687" y="954"/>
                </a:lnTo>
                <a:cubicBezTo>
                  <a:pt x="496" y="954"/>
                  <a:pt x="324" y="877"/>
                  <a:pt x="200" y="753"/>
                </a:cubicBezTo>
                <a:cubicBezTo>
                  <a:pt x="67" y="620"/>
                  <a:pt x="0" y="448"/>
                  <a:pt x="0" y="267"/>
                </a:cubicBezTo>
                <a:cubicBezTo>
                  <a:pt x="0" y="191"/>
                  <a:pt x="10" y="115"/>
                  <a:pt x="38" y="38"/>
                </a:cubicBezTo>
                <a:cubicBezTo>
                  <a:pt x="48" y="20"/>
                  <a:pt x="67" y="0"/>
                  <a:pt x="96" y="10"/>
                </a:cubicBezTo>
                <a:cubicBezTo>
                  <a:pt x="115" y="20"/>
                  <a:pt x="124" y="48"/>
                  <a:pt x="115" y="67"/>
                </a:cubicBezTo>
                <a:cubicBezTo>
                  <a:pt x="96" y="134"/>
                  <a:pt x="86" y="201"/>
                  <a:pt x="86" y="267"/>
                </a:cubicBezTo>
                <a:cubicBezTo>
                  <a:pt x="86" y="430"/>
                  <a:pt x="143" y="582"/>
                  <a:pt x="258" y="696"/>
                </a:cubicBezTo>
                <a:cubicBezTo>
                  <a:pt x="372" y="801"/>
                  <a:pt x="524" y="868"/>
                  <a:pt x="687" y="868"/>
                </a:cubicBezTo>
                <a:cubicBezTo>
                  <a:pt x="706" y="868"/>
                  <a:pt x="725" y="887"/>
                  <a:pt x="725" y="906"/>
                </a:cubicBezTo>
                <a:cubicBezTo>
                  <a:pt x="725" y="935"/>
                  <a:pt x="706" y="954"/>
                  <a:pt x="687" y="9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67">
            <a:extLst>
              <a:ext uri="{FF2B5EF4-FFF2-40B4-BE49-F238E27FC236}">
                <a16:creationId xmlns:a16="http://schemas.microsoft.com/office/drawing/2014/main" id="{1DC1310E-15C3-924B-97E7-B5B3779E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2010" y="8688361"/>
            <a:ext cx="821288" cy="676841"/>
          </a:xfrm>
          <a:custGeom>
            <a:avLst/>
            <a:gdLst>
              <a:gd name="T0" fmla="*/ 839 w 878"/>
              <a:gd name="T1" fmla="*/ 724 h 725"/>
              <a:gd name="T2" fmla="*/ 839 w 878"/>
              <a:gd name="T3" fmla="*/ 724 h 725"/>
              <a:gd name="T4" fmla="*/ 801 w 878"/>
              <a:gd name="T5" fmla="*/ 686 h 725"/>
              <a:gd name="T6" fmla="*/ 620 w 878"/>
              <a:gd name="T7" fmla="*/ 257 h 725"/>
              <a:gd name="T8" fmla="*/ 201 w 878"/>
              <a:gd name="T9" fmla="*/ 86 h 725"/>
              <a:gd name="T10" fmla="*/ 58 w 878"/>
              <a:gd name="T11" fmla="*/ 105 h 725"/>
              <a:gd name="T12" fmla="*/ 0 w 878"/>
              <a:gd name="T13" fmla="*/ 76 h 725"/>
              <a:gd name="T14" fmla="*/ 38 w 878"/>
              <a:gd name="T15" fmla="*/ 19 h 725"/>
              <a:gd name="T16" fmla="*/ 201 w 878"/>
              <a:gd name="T17" fmla="*/ 0 h 725"/>
              <a:gd name="T18" fmla="*/ 677 w 878"/>
              <a:gd name="T19" fmla="*/ 200 h 725"/>
              <a:gd name="T20" fmla="*/ 877 w 878"/>
              <a:gd name="T21" fmla="*/ 686 h 725"/>
              <a:gd name="T22" fmla="*/ 839 w 878"/>
              <a:gd name="T23" fmla="*/ 72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725">
                <a:moveTo>
                  <a:pt x="839" y="724"/>
                </a:moveTo>
                <a:lnTo>
                  <a:pt x="839" y="724"/>
                </a:lnTo>
                <a:cubicBezTo>
                  <a:pt x="811" y="724"/>
                  <a:pt x="801" y="705"/>
                  <a:pt x="801" y="686"/>
                </a:cubicBezTo>
                <a:cubicBezTo>
                  <a:pt x="801" y="524"/>
                  <a:pt x="735" y="372"/>
                  <a:pt x="620" y="257"/>
                </a:cubicBezTo>
                <a:cubicBezTo>
                  <a:pt x="506" y="152"/>
                  <a:pt x="353" y="86"/>
                  <a:pt x="201" y="86"/>
                </a:cubicBezTo>
                <a:cubicBezTo>
                  <a:pt x="153" y="86"/>
                  <a:pt x="105" y="95"/>
                  <a:pt x="58" y="105"/>
                </a:cubicBezTo>
                <a:cubicBezTo>
                  <a:pt x="29" y="105"/>
                  <a:pt x="10" y="95"/>
                  <a:pt x="0" y="76"/>
                </a:cubicBezTo>
                <a:cubicBezTo>
                  <a:pt x="0" y="48"/>
                  <a:pt x="10" y="29"/>
                  <a:pt x="38" y="19"/>
                </a:cubicBezTo>
                <a:cubicBezTo>
                  <a:pt x="86" y="10"/>
                  <a:pt x="143" y="0"/>
                  <a:pt x="201" y="0"/>
                </a:cubicBezTo>
                <a:cubicBezTo>
                  <a:pt x="382" y="0"/>
                  <a:pt x="553" y="76"/>
                  <a:pt x="677" y="200"/>
                </a:cubicBezTo>
                <a:cubicBezTo>
                  <a:pt x="811" y="334"/>
                  <a:pt x="877" y="505"/>
                  <a:pt x="877" y="686"/>
                </a:cubicBezTo>
                <a:cubicBezTo>
                  <a:pt x="877" y="705"/>
                  <a:pt x="858" y="724"/>
                  <a:pt x="839" y="7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68">
            <a:extLst>
              <a:ext uri="{FF2B5EF4-FFF2-40B4-BE49-F238E27FC236}">
                <a16:creationId xmlns:a16="http://schemas.microsoft.com/office/drawing/2014/main" id="{744E7B64-31F4-B842-B327-2E79B50B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4540" y="8704869"/>
            <a:ext cx="392071" cy="392071"/>
          </a:xfrm>
          <a:custGeom>
            <a:avLst/>
            <a:gdLst>
              <a:gd name="T0" fmla="*/ 363 w 421"/>
              <a:gd name="T1" fmla="*/ 57 h 421"/>
              <a:gd name="T2" fmla="*/ 363 w 421"/>
              <a:gd name="T3" fmla="*/ 57 h 421"/>
              <a:gd name="T4" fmla="*/ 210 w 421"/>
              <a:gd name="T5" fmla="*/ 0 h 421"/>
              <a:gd name="T6" fmla="*/ 58 w 421"/>
              <a:gd name="T7" fmla="*/ 57 h 421"/>
              <a:gd name="T8" fmla="*/ 0 w 421"/>
              <a:gd name="T9" fmla="*/ 210 h 421"/>
              <a:gd name="T10" fmla="*/ 58 w 421"/>
              <a:gd name="T11" fmla="*/ 362 h 421"/>
              <a:gd name="T12" fmla="*/ 210 w 421"/>
              <a:gd name="T13" fmla="*/ 420 h 421"/>
              <a:gd name="T14" fmla="*/ 363 w 421"/>
              <a:gd name="T15" fmla="*/ 362 h 421"/>
              <a:gd name="T16" fmla="*/ 420 w 421"/>
              <a:gd name="T17" fmla="*/ 210 h 421"/>
              <a:gd name="T18" fmla="*/ 363 w 421"/>
              <a:gd name="T19" fmla="*/ 57 h 421"/>
              <a:gd name="T20" fmla="*/ 210 w 421"/>
              <a:gd name="T21" fmla="*/ 400 h 421"/>
              <a:gd name="T22" fmla="*/ 210 w 421"/>
              <a:gd name="T23" fmla="*/ 400 h 421"/>
              <a:gd name="T24" fmla="*/ 29 w 421"/>
              <a:gd name="T25" fmla="*/ 210 h 421"/>
              <a:gd name="T26" fmla="*/ 210 w 421"/>
              <a:gd name="T27" fmla="*/ 19 h 421"/>
              <a:gd name="T28" fmla="*/ 401 w 421"/>
              <a:gd name="T29" fmla="*/ 210 h 421"/>
              <a:gd name="T30" fmla="*/ 210 w 421"/>
              <a:gd name="T31" fmla="*/ 40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1" h="421">
                <a:moveTo>
                  <a:pt x="363" y="57"/>
                </a:moveTo>
                <a:lnTo>
                  <a:pt x="363" y="57"/>
                </a:lnTo>
                <a:cubicBezTo>
                  <a:pt x="325" y="19"/>
                  <a:pt x="267" y="0"/>
                  <a:pt x="210" y="0"/>
                </a:cubicBezTo>
                <a:cubicBezTo>
                  <a:pt x="153" y="0"/>
                  <a:pt x="105" y="19"/>
                  <a:pt x="58" y="57"/>
                </a:cubicBezTo>
                <a:cubicBezTo>
                  <a:pt x="19" y="95"/>
                  <a:pt x="0" y="153"/>
                  <a:pt x="0" y="210"/>
                </a:cubicBezTo>
                <a:cubicBezTo>
                  <a:pt x="0" y="267"/>
                  <a:pt x="19" y="324"/>
                  <a:pt x="58" y="362"/>
                </a:cubicBezTo>
                <a:cubicBezTo>
                  <a:pt x="105" y="400"/>
                  <a:pt x="153" y="420"/>
                  <a:pt x="210" y="420"/>
                </a:cubicBezTo>
                <a:cubicBezTo>
                  <a:pt x="267" y="420"/>
                  <a:pt x="325" y="400"/>
                  <a:pt x="363" y="362"/>
                </a:cubicBezTo>
                <a:cubicBezTo>
                  <a:pt x="401" y="324"/>
                  <a:pt x="420" y="267"/>
                  <a:pt x="420" y="210"/>
                </a:cubicBezTo>
                <a:cubicBezTo>
                  <a:pt x="420" y="153"/>
                  <a:pt x="401" y="95"/>
                  <a:pt x="363" y="57"/>
                </a:cubicBezTo>
                <a:close/>
                <a:moveTo>
                  <a:pt x="210" y="400"/>
                </a:moveTo>
                <a:lnTo>
                  <a:pt x="210" y="400"/>
                </a:lnTo>
                <a:cubicBezTo>
                  <a:pt x="105" y="400"/>
                  <a:pt x="29" y="315"/>
                  <a:pt x="29" y="210"/>
                </a:cubicBezTo>
                <a:cubicBezTo>
                  <a:pt x="29" y="105"/>
                  <a:pt x="105" y="19"/>
                  <a:pt x="210" y="19"/>
                </a:cubicBezTo>
                <a:cubicBezTo>
                  <a:pt x="315" y="19"/>
                  <a:pt x="401" y="105"/>
                  <a:pt x="401" y="210"/>
                </a:cubicBezTo>
                <a:cubicBezTo>
                  <a:pt x="401" y="315"/>
                  <a:pt x="315" y="400"/>
                  <a:pt x="210" y="4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69">
            <a:extLst>
              <a:ext uri="{FF2B5EF4-FFF2-40B4-BE49-F238E27FC236}">
                <a16:creationId xmlns:a16="http://schemas.microsoft.com/office/drawing/2014/main" id="{79EA6564-9135-8E44-9F68-EA499D3CD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9936" y="8750266"/>
            <a:ext cx="305404" cy="305404"/>
          </a:xfrm>
          <a:custGeom>
            <a:avLst/>
            <a:gdLst>
              <a:gd name="T0" fmla="*/ 162 w 325"/>
              <a:gd name="T1" fmla="*/ 0 h 325"/>
              <a:gd name="T2" fmla="*/ 162 w 325"/>
              <a:gd name="T3" fmla="*/ 0 h 325"/>
              <a:gd name="T4" fmla="*/ 0 w 325"/>
              <a:gd name="T5" fmla="*/ 162 h 325"/>
              <a:gd name="T6" fmla="*/ 162 w 325"/>
              <a:gd name="T7" fmla="*/ 324 h 325"/>
              <a:gd name="T8" fmla="*/ 324 w 325"/>
              <a:gd name="T9" fmla="*/ 162 h 325"/>
              <a:gd name="T10" fmla="*/ 162 w 325"/>
              <a:gd name="T11" fmla="*/ 0 h 325"/>
              <a:gd name="T12" fmla="*/ 162 w 325"/>
              <a:gd name="T13" fmla="*/ 295 h 325"/>
              <a:gd name="T14" fmla="*/ 162 w 325"/>
              <a:gd name="T15" fmla="*/ 295 h 325"/>
              <a:gd name="T16" fmla="*/ 29 w 325"/>
              <a:gd name="T17" fmla="*/ 162 h 325"/>
              <a:gd name="T18" fmla="*/ 162 w 325"/>
              <a:gd name="T19" fmla="*/ 28 h 325"/>
              <a:gd name="T20" fmla="*/ 295 w 325"/>
              <a:gd name="T21" fmla="*/ 162 h 325"/>
              <a:gd name="T22" fmla="*/ 162 w 325"/>
              <a:gd name="T23" fmla="*/ 29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5" h="325">
                <a:moveTo>
                  <a:pt x="162" y="0"/>
                </a:moveTo>
                <a:lnTo>
                  <a:pt x="162" y="0"/>
                </a:lnTo>
                <a:cubicBezTo>
                  <a:pt x="76" y="0"/>
                  <a:pt x="0" y="76"/>
                  <a:pt x="0" y="162"/>
                </a:cubicBezTo>
                <a:cubicBezTo>
                  <a:pt x="0" y="248"/>
                  <a:pt x="76" y="324"/>
                  <a:pt x="162" y="324"/>
                </a:cubicBezTo>
                <a:cubicBezTo>
                  <a:pt x="248" y="324"/>
                  <a:pt x="324" y="248"/>
                  <a:pt x="324" y="162"/>
                </a:cubicBezTo>
                <a:cubicBezTo>
                  <a:pt x="324" y="76"/>
                  <a:pt x="248" y="0"/>
                  <a:pt x="162" y="0"/>
                </a:cubicBezTo>
                <a:close/>
                <a:moveTo>
                  <a:pt x="162" y="295"/>
                </a:moveTo>
                <a:lnTo>
                  <a:pt x="162" y="295"/>
                </a:lnTo>
                <a:cubicBezTo>
                  <a:pt x="86" y="295"/>
                  <a:pt x="29" y="238"/>
                  <a:pt x="29" y="162"/>
                </a:cubicBezTo>
                <a:cubicBezTo>
                  <a:pt x="29" y="85"/>
                  <a:pt x="86" y="28"/>
                  <a:pt x="162" y="28"/>
                </a:cubicBezTo>
                <a:cubicBezTo>
                  <a:pt x="238" y="28"/>
                  <a:pt x="295" y="85"/>
                  <a:pt x="295" y="162"/>
                </a:cubicBezTo>
                <a:cubicBezTo>
                  <a:pt x="295" y="238"/>
                  <a:pt x="238" y="295"/>
                  <a:pt x="162" y="2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70">
            <a:extLst>
              <a:ext uri="{FF2B5EF4-FFF2-40B4-BE49-F238E27FC236}">
                <a16:creationId xmlns:a16="http://schemas.microsoft.com/office/drawing/2014/main" id="{72F4313A-6612-1442-9EF4-88BFC9053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1844" y="8812174"/>
            <a:ext cx="160955" cy="177463"/>
          </a:xfrm>
          <a:custGeom>
            <a:avLst/>
            <a:gdLst>
              <a:gd name="T0" fmla="*/ 162 w 172"/>
              <a:gd name="T1" fmla="*/ 0 h 191"/>
              <a:gd name="T2" fmla="*/ 162 w 172"/>
              <a:gd name="T3" fmla="*/ 0 h 191"/>
              <a:gd name="T4" fmla="*/ 133 w 172"/>
              <a:gd name="T5" fmla="*/ 0 h 191"/>
              <a:gd name="T6" fmla="*/ 47 w 172"/>
              <a:gd name="T7" fmla="*/ 57 h 191"/>
              <a:gd name="T8" fmla="*/ 9 w 172"/>
              <a:gd name="T9" fmla="*/ 57 h 191"/>
              <a:gd name="T10" fmla="*/ 0 w 172"/>
              <a:gd name="T11" fmla="*/ 76 h 191"/>
              <a:gd name="T12" fmla="*/ 9 w 172"/>
              <a:gd name="T13" fmla="*/ 85 h 191"/>
              <a:gd name="T14" fmla="*/ 38 w 172"/>
              <a:gd name="T15" fmla="*/ 85 h 191"/>
              <a:gd name="T16" fmla="*/ 38 w 172"/>
              <a:gd name="T17" fmla="*/ 95 h 191"/>
              <a:gd name="T18" fmla="*/ 38 w 172"/>
              <a:gd name="T19" fmla="*/ 104 h 191"/>
              <a:gd name="T20" fmla="*/ 9 w 172"/>
              <a:gd name="T21" fmla="*/ 104 h 191"/>
              <a:gd name="T22" fmla="*/ 0 w 172"/>
              <a:gd name="T23" fmla="*/ 114 h 191"/>
              <a:gd name="T24" fmla="*/ 9 w 172"/>
              <a:gd name="T25" fmla="*/ 123 h 191"/>
              <a:gd name="T26" fmla="*/ 47 w 172"/>
              <a:gd name="T27" fmla="*/ 123 h 191"/>
              <a:gd name="T28" fmla="*/ 133 w 172"/>
              <a:gd name="T29" fmla="*/ 190 h 191"/>
              <a:gd name="T30" fmla="*/ 162 w 172"/>
              <a:gd name="T31" fmla="*/ 190 h 191"/>
              <a:gd name="T32" fmla="*/ 171 w 172"/>
              <a:gd name="T33" fmla="*/ 171 h 191"/>
              <a:gd name="T34" fmla="*/ 152 w 172"/>
              <a:gd name="T35" fmla="*/ 162 h 191"/>
              <a:gd name="T36" fmla="*/ 133 w 172"/>
              <a:gd name="T37" fmla="*/ 171 h 191"/>
              <a:gd name="T38" fmla="*/ 66 w 172"/>
              <a:gd name="T39" fmla="*/ 123 h 191"/>
              <a:gd name="T40" fmla="*/ 95 w 172"/>
              <a:gd name="T41" fmla="*/ 123 h 191"/>
              <a:gd name="T42" fmla="*/ 105 w 172"/>
              <a:gd name="T43" fmla="*/ 114 h 191"/>
              <a:gd name="T44" fmla="*/ 95 w 172"/>
              <a:gd name="T45" fmla="*/ 104 h 191"/>
              <a:gd name="T46" fmla="*/ 66 w 172"/>
              <a:gd name="T47" fmla="*/ 104 h 191"/>
              <a:gd name="T48" fmla="*/ 66 w 172"/>
              <a:gd name="T49" fmla="*/ 95 h 191"/>
              <a:gd name="T50" fmla="*/ 66 w 172"/>
              <a:gd name="T51" fmla="*/ 85 h 191"/>
              <a:gd name="T52" fmla="*/ 95 w 172"/>
              <a:gd name="T53" fmla="*/ 85 h 191"/>
              <a:gd name="T54" fmla="*/ 105 w 172"/>
              <a:gd name="T55" fmla="*/ 76 h 191"/>
              <a:gd name="T56" fmla="*/ 95 w 172"/>
              <a:gd name="T57" fmla="*/ 57 h 191"/>
              <a:gd name="T58" fmla="*/ 76 w 172"/>
              <a:gd name="T59" fmla="*/ 57 h 191"/>
              <a:gd name="T60" fmla="*/ 133 w 172"/>
              <a:gd name="T61" fmla="*/ 18 h 191"/>
              <a:gd name="T62" fmla="*/ 152 w 172"/>
              <a:gd name="T63" fmla="*/ 28 h 191"/>
              <a:gd name="T64" fmla="*/ 171 w 172"/>
              <a:gd name="T65" fmla="*/ 18 h 191"/>
              <a:gd name="T66" fmla="*/ 162 w 172"/>
              <a:gd name="T67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2" h="191">
                <a:moveTo>
                  <a:pt x="162" y="0"/>
                </a:moveTo>
                <a:lnTo>
                  <a:pt x="162" y="0"/>
                </a:lnTo>
                <a:cubicBezTo>
                  <a:pt x="152" y="0"/>
                  <a:pt x="143" y="0"/>
                  <a:pt x="133" y="0"/>
                </a:cubicBezTo>
                <a:cubicBezTo>
                  <a:pt x="95" y="0"/>
                  <a:pt x="57" y="28"/>
                  <a:pt x="47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0" y="57"/>
                  <a:pt x="0" y="66"/>
                  <a:pt x="0" y="76"/>
                </a:cubicBezTo>
                <a:cubicBezTo>
                  <a:pt x="0" y="76"/>
                  <a:pt x="0" y="85"/>
                  <a:pt x="9" y="85"/>
                </a:cubicBezTo>
                <a:cubicBezTo>
                  <a:pt x="38" y="85"/>
                  <a:pt x="38" y="85"/>
                  <a:pt x="38" y="85"/>
                </a:cubicBezTo>
                <a:lnTo>
                  <a:pt x="38" y="95"/>
                </a:lnTo>
                <a:lnTo>
                  <a:pt x="38" y="104"/>
                </a:lnTo>
                <a:cubicBezTo>
                  <a:pt x="9" y="104"/>
                  <a:pt x="9" y="104"/>
                  <a:pt x="9" y="104"/>
                </a:cubicBezTo>
                <a:cubicBezTo>
                  <a:pt x="0" y="104"/>
                  <a:pt x="0" y="104"/>
                  <a:pt x="0" y="114"/>
                </a:cubicBezTo>
                <a:cubicBezTo>
                  <a:pt x="0" y="123"/>
                  <a:pt x="0" y="123"/>
                  <a:pt x="9" y="123"/>
                </a:cubicBezTo>
                <a:cubicBezTo>
                  <a:pt x="47" y="123"/>
                  <a:pt x="47" y="123"/>
                  <a:pt x="47" y="123"/>
                </a:cubicBezTo>
                <a:cubicBezTo>
                  <a:pt x="57" y="162"/>
                  <a:pt x="95" y="190"/>
                  <a:pt x="133" y="190"/>
                </a:cubicBezTo>
                <a:cubicBezTo>
                  <a:pt x="143" y="190"/>
                  <a:pt x="152" y="190"/>
                  <a:pt x="162" y="190"/>
                </a:cubicBezTo>
                <a:cubicBezTo>
                  <a:pt x="162" y="190"/>
                  <a:pt x="171" y="181"/>
                  <a:pt x="171" y="171"/>
                </a:cubicBezTo>
                <a:cubicBezTo>
                  <a:pt x="162" y="171"/>
                  <a:pt x="162" y="162"/>
                  <a:pt x="152" y="162"/>
                </a:cubicBezTo>
                <a:cubicBezTo>
                  <a:pt x="152" y="171"/>
                  <a:pt x="143" y="171"/>
                  <a:pt x="133" y="171"/>
                </a:cubicBezTo>
                <a:cubicBezTo>
                  <a:pt x="105" y="171"/>
                  <a:pt x="85" y="152"/>
                  <a:pt x="66" y="123"/>
                </a:cubicBezTo>
                <a:cubicBezTo>
                  <a:pt x="95" y="123"/>
                  <a:pt x="95" y="123"/>
                  <a:pt x="95" y="123"/>
                </a:cubicBezTo>
                <a:cubicBezTo>
                  <a:pt x="95" y="123"/>
                  <a:pt x="105" y="123"/>
                  <a:pt x="105" y="114"/>
                </a:cubicBezTo>
                <a:cubicBezTo>
                  <a:pt x="105" y="104"/>
                  <a:pt x="95" y="104"/>
                  <a:pt x="95" y="104"/>
                </a:cubicBezTo>
                <a:cubicBezTo>
                  <a:pt x="66" y="104"/>
                  <a:pt x="66" y="104"/>
                  <a:pt x="66" y="104"/>
                </a:cubicBezTo>
                <a:lnTo>
                  <a:pt x="66" y="95"/>
                </a:lnTo>
                <a:lnTo>
                  <a:pt x="66" y="85"/>
                </a:lnTo>
                <a:cubicBezTo>
                  <a:pt x="95" y="85"/>
                  <a:pt x="95" y="85"/>
                  <a:pt x="95" y="85"/>
                </a:cubicBezTo>
                <a:lnTo>
                  <a:pt x="105" y="76"/>
                </a:lnTo>
                <a:cubicBezTo>
                  <a:pt x="105" y="66"/>
                  <a:pt x="95" y="57"/>
                  <a:pt x="95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85" y="38"/>
                  <a:pt x="105" y="18"/>
                  <a:pt x="133" y="18"/>
                </a:cubicBezTo>
                <a:cubicBezTo>
                  <a:pt x="143" y="18"/>
                  <a:pt x="152" y="28"/>
                  <a:pt x="152" y="28"/>
                </a:cubicBezTo>
                <a:cubicBezTo>
                  <a:pt x="162" y="28"/>
                  <a:pt x="171" y="18"/>
                  <a:pt x="171" y="18"/>
                </a:cubicBezTo>
                <a:cubicBezTo>
                  <a:pt x="171" y="9"/>
                  <a:pt x="162" y="0"/>
                  <a:pt x="1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71">
            <a:extLst>
              <a:ext uri="{FF2B5EF4-FFF2-40B4-BE49-F238E27FC236}">
                <a16:creationId xmlns:a16="http://schemas.microsoft.com/office/drawing/2014/main" id="{88357C08-4D13-5545-9515-D3591D6BB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7889" y="9402345"/>
            <a:ext cx="598425" cy="606682"/>
          </a:xfrm>
          <a:custGeom>
            <a:avLst/>
            <a:gdLst>
              <a:gd name="T0" fmla="*/ 314 w 639"/>
              <a:gd name="T1" fmla="*/ 648 h 649"/>
              <a:gd name="T2" fmla="*/ 314 w 639"/>
              <a:gd name="T3" fmla="*/ 648 h 649"/>
              <a:gd name="T4" fmla="*/ 95 w 639"/>
              <a:gd name="T5" fmla="*/ 553 h 649"/>
              <a:gd name="T6" fmla="*/ 0 w 639"/>
              <a:gd name="T7" fmla="*/ 324 h 649"/>
              <a:gd name="T8" fmla="*/ 95 w 639"/>
              <a:gd name="T9" fmla="*/ 95 h 649"/>
              <a:gd name="T10" fmla="*/ 314 w 639"/>
              <a:gd name="T11" fmla="*/ 0 h 649"/>
              <a:gd name="T12" fmla="*/ 543 w 639"/>
              <a:gd name="T13" fmla="*/ 95 h 649"/>
              <a:gd name="T14" fmla="*/ 638 w 639"/>
              <a:gd name="T15" fmla="*/ 324 h 649"/>
              <a:gd name="T16" fmla="*/ 543 w 639"/>
              <a:gd name="T17" fmla="*/ 553 h 649"/>
              <a:gd name="T18" fmla="*/ 314 w 639"/>
              <a:gd name="T19" fmla="*/ 648 h 649"/>
              <a:gd name="T20" fmla="*/ 314 w 639"/>
              <a:gd name="T21" fmla="*/ 38 h 649"/>
              <a:gd name="T22" fmla="*/ 314 w 639"/>
              <a:gd name="T23" fmla="*/ 38 h 649"/>
              <a:gd name="T24" fmla="*/ 38 w 639"/>
              <a:gd name="T25" fmla="*/ 324 h 649"/>
              <a:gd name="T26" fmla="*/ 314 w 639"/>
              <a:gd name="T27" fmla="*/ 600 h 649"/>
              <a:gd name="T28" fmla="*/ 600 w 639"/>
              <a:gd name="T29" fmla="*/ 324 h 649"/>
              <a:gd name="T30" fmla="*/ 314 w 639"/>
              <a:gd name="T31" fmla="*/ 3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9" h="649">
                <a:moveTo>
                  <a:pt x="314" y="648"/>
                </a:moveTo>
                <a:lnTo>
                  <a:pt x="314" y="648"/>
                </a:lnTo>
                <a:cubicBezTo>
                  <a:pt x="229" y="648"/>
                  <a:pt x="152" y="610"/>
                  <a:pt x="95" y="553"/>
                </a:cubicBezTo>
                <a:cubicBezTo>
                  <a:pt x="28" y="486"/>
                  <a:pt x="0" y="409"/>
                  <a:pt x="0" y="324"/>
                </a:cubicBezTo>
                <a:cubicBezTo>
                  <a:pt x="0" y="238"/>
                  <a:pt x="28" y="152"/>
                  <a:pt x="95" y="95"/>
                </a:cubicBezTo>
                <a:cubicBezTo>
                  <a:pt x="152" y="38"/>
                  <a:pt x="229" y="0"/>
                  <a:pt x="314" y="0"/>
                </a:cubicBezTo>
                <a:cubicBezTo>
                  <a:pt x="400" y="0"/>
                  <a:pt x="486" y="38"/>
                  <a:pt x="543" y="95"/>
                </a:cubicBezTo>
                <a:cubicBezTo>
                  <a:pt x="600" y="152"/>
                  <a:pt x="638" y="238"/>
                  <a:pt x="638" y="324"/>
                </a:cubicBezTo>
                <a:cubicBezTo>
                  <a:pt x="638" y="409"/>
                  <a:pt x="600" y="486"/>
                  <a:pt x="543" y="553"/>
                </a:cubicBezTo>
                <a:cubicBezTo>
                  <a:pt x="486" y="610"/>
                  <a:pt x="400" y="648"/>
                  <a:pt x="314" y="648"/>
                </a:cubicBezTo>
                <a:close/>
                <a:moveTo>
                  <a:pt x="314" y="38"/>
                </a:moveTo>
                <a:lnTo>
                  <a:pt x="314" y="38"/>
                </a:lnTo>
                <a:cubicBezTo>
                  <a:pt x="162" y="38"/>
                  <a:pt x="38" y="171"/>
                  <a:pt x="38" y="324"/>
                </a:cubicBezTo>
                <a:cubicBezTo>
                  <a:pt x="38" y="476"/>
                  <a:pt x="162" y="600"/>
                  <a:pt x="314" y="600"/>
                </a:cubicBezTo>
                <a:cubicBezTo>
                  <a:pt x="476" y="600"/>
                  <a:pt x="600" y="476"/>
                  <a:pt x="600" y="324"/>
                </a:cubicBezTo>
                <a:cubicBezTo>
                  <a:pt x="600" y="171"/>
                  <a:pt x="476" y="38"/>
                  <a:pt x="314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72">
            <a:extLst>
              <a:ext uri="{FF2B5EF4-FFF2-40B4-BE49-F238E27FC236}">
                <a16:creationId xmlns:a16="http://schemas.microsoft.com/office/drawing/2014/main" id="{F1D7D68C-3A79-4440-9995-A9F6A5D6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2177" y="9472507"/>
            <a:ext cx="453979" cy="462233"/>
          </a:xfrm>
          <a:custGeom>
            <a:avLst/>
            <a:gdLst>
              <a:gd name="T0" fmla="*/ 238 w 487"/>
              <a:gd name="T1" fmla="*/ 495 h 496"/>
              <a:gd name="T2" fmla="*/ 238 w 487"/>
              <a:gd name="T3" fmla="*/ 495 h 496"/>
              <a:gd name="T4" fmla="*/ 0 w 487"/>
              <a:gd name="T5" fmla="*/ 248 h 496"/>
              <a:gd name="T6" fmla="*/ 238 w 487"/>
              <a:gd name="T7" fmla="*/ 0 h 496"/>
              <a:gd name="T8" fmla="*/ 486 w 487"/>
              <a:gd name="T9" fmla="*/ 248 h 496"/>
              <a:gd name="T10" fmla="*/ 238 w 487"/>
              <a:gd name="T11" fmla="*/ 495 h 496"/>
              <a:gd name="T12" fmla="*/ 238 w 487"/>
              <a:gd name="T13" fmla="*/ 38 h 496"/>
              <a:gd name="T14" fmla="*/ 238 w 487"/>
              <a:gd name="T15" fmla="*/ 38 h 496"/>
              <a:gd name="T16" fmla="*/ 38 w 487"/>
              <a:gd name="T17" fmla="*/ 248 h 496"/>
              <a:gd name="T18" fmla="*/ 238 w 487"/>
              <a:gd name="T19" fmla="*/ 457 h 496"/>
              <a:gd name="T20" fmla="*/ 448 w 487"/>
              <a:gd name="T21" fmla="*/ 248 h 496"/>
              <a:gd name="T22" fmla="*/ 238 w 487"/>
              <a:gd name="T23" fmla="*/ 38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7" h="496">
                <a:moveTo>
                  <a:pt x="238" y="495"/>
                </a:moveTo>
                <a:lnTo>
                  <a:pt x="238" y="495"/>
                </a:lnTo>
                <a:cubicBezTo>
                  <a:pt x="105" y="495"/>
                  <a:pt x="0" y="381"/>
                  <a:pt x="0" y="248"/>
                </a:cubicBezTo>
                <a:cubicBezTo>
                  <a:pt x="0" y="114"/>
                  <a:pt x="105" y="0"/>
                  <a:pt x="238" y="0"/>
                </a:cubicBezTo>
                <a:cubicBezTo>
                  <a:pt x="382" y="0"/>
                  <a:pt x="486" y="114"/>
                  <a:pt x="486" y="248"/>
                </a:cubicBezTo>
                <a:cubicBezTo>
                  <a:pt x="486" y="381"/>
                  <a:pt x="382" y="495"/>
                  <a:pt x="238" y="495"/>
                </a:cubicBezTo>
                <a:close/>
                <a:moveTo>
                  <a:pt x="238" y="38"/>
                </a:moveTo>
                <a:lnTo>
                  <a:pt x="238" y="38"/>
                </a:lnTo>
                <a:cubicBezTo>
                  <a:pt x="124" y="38"/>
                  <a:pt x="38" y="133"/>
                  <a:pt x="38" y="248"/>
                </a:cubicBezTo>
                <a:cubicBezTo>
                  <a:pt x="38" y="362"/>
                  <a:pt x="124" y="457"/>
                  <a:pt x="238" y="457"/>
                </a:cubicBezTo>
                <a:cubicBezTo>
                  <a:pt x="353" y="457"/>
                  <a:pt x="448" y="362"/>
                  <a:pt x="448" y="248"/>
                </a:cubicBezTo>
                <a:cubicBezTo>
                  <a:pt x="448" y="133"/>
                  <a:pt x="353" y="38"/>
                  <a:pt x="238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73">
            <a:extLst>
              <a:ext uri="{FF2B5EF4-FFF2-40B4-BE49-F238E27FC236}">
                <a16:creationId xmlns:a16="http://schemas.microsoft.com/office/drawing/2014/main" id="{3D0B8A17-0946-9E41-96A4-941E7400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735" y="9563302"/>
            <a:ext cx="222862" cy="276513"/>
          </a:xfrm>
          <a:custGeom>
            <a:avLst/>
            <a:gdLst>
              <a:gd name="T0" fmla="*/ 229 w 239"/>
              <a:gd name="T1" fmla="*/ 38 h 297"/>
              <a:gd name="T2" fmla="*/ 229 w 239"/>
              <a:gd name="T3" fmla="*/ 38 h 297"/>
              <a:gd name="T4" fmla="*/ 229 w 239"/>
              <a:gd name="T5" fmla="*/ 10 h 297"/>
              <a:gd name="T6" fmla="*/ 210 w 239"/>
              <a:gd name="T7" fmla="*/ 10 h 297"/>
              <a:gd name="T8" fmla="*/ 114 w 239"/>
              <a:gd name="T9" fmla="*/ 105 h 297"/>
              <a:gd name="T10" fmla="*/ 29 w 239"/>
              <a:gd name="T11" fmla="*/ 10 h 297"/>
              <a:gd name="T12" fmla="*/ 0 w 239"/>
              <a:gd name="T13" fmla="*/ 10 h 297"/>
              <a:gd name="T14" fmla="*/ 0 w 239"/>
              <a:gd name="T15" fmla="*/ 38 h 297"/>
              <a:gd name="T16" fmla="*/ 105 w 239"/>
              <a:gd name="T17" fmla="*/ 134 h 297"/>
              <a:gd name="T18" fmla="*/ 105 w 239"/>
              <a:gd name="T19" fmla="*/ 162 h 297"/>
              <a:gd name="T20" fmla="*/ 67 w 239"/>
              <a:gd name="T21" fmla="*/ 162 h 297"/>
              <a:gd name="T22" fmla="*/ 48 w 239"/>
              <a:gd name="T23" fmla="*/ 172 h 297"/>
              <a:gd name="T24" fmla="*/ 67 w 239"/>
              <a:gd name="T25" fmla="*/ 191 h 297"/>
              <a:gd name="T26" fmla="*/ 105 w 239"/>
              <a:gd name="T27" fmla="*/ 191 h 297"/>
              <a:gd name="T28" fmla="*/ 105 w 239"/>
              <a:gd name="T29" fmla="*/ 210 h 297"/>
              <a:gd name="T30" fmla="*/ 67 w 239"/>
              <a:gd name="T31" fmla="*/ 210 h 297"/>
              <a:gd name="T32" fmla="*/ 48 w 239"/>
              <a:gd name="T33" fmla="*/ 229 h 297"/>
              <a:gd name="T34" fmla="*/ 67 w 239"/>
              <a:gd name="T35" fmla="*/ 248 h 297"/>
              <a:gd name="T36" fmla="*/ 105 w 239"/>
              <a:gd name="T37" fmla="*/ 248 h 297"/>
              <a:gd name="T38" fmla="*/ 105 w 239"/>
              <a:gd name="T39" fmla="*/ 277 h 297"/>
              <a:gd name="T40" fmla="*/ 114 w 239"/>
              <a:gd name="T41" fmla="*/ 296 h 297"/>
              <a:gd name="T42" fmla="*/ 114 w 239"/>
              <a:gd name="T43" fmla="*/ 296 h 297"/>
              <a:gd name="T44" fmla="*/ 133 w 239"/>
              <a:gd name="T45" fmla="*/ 277 h 297"/>
              <a:gd name="T46" fmla="*/ 133 w 239"/>
              <a:gd name="T47" fmla="*/ 248 h 297"/>
              <a:gd name="T48" fmla="*/ 172 w 239"/>
              <a:gd name="T49" fmla="*/ 248 h 297"/>
              <a:gd name="T50" fmla="*/ 191 w 239"/>
              <a:gd name="T51" fmla="*/ 229 h 297"/>
              <a:gd name="T52" fmla="*/ 172 w 239"/>
              <a:gd name="T53" fmla="*/ 210 h 297"/>
              <a:gd name="T54" fmla="*/ 133 w 239"/>
              <a:gd name="T55" fmla="*/ 210 h 297"/>
              <a:gd name="T56" fmla="*/ 133 w 239"/>
              <a:gd name="T57" fmla="*/ 191 h 297"/>
              <a:gd name="T58" fmla="*/ 172 w 239"/>
              <a:gd name="T59" fmla="*/ 191 h 297"/>
              <a:gd name="T60" fmla="*/ 191 w 239"/>
              <a:gd name="T61" fmla="*/ 172 h 297"/>
              <a:gd name="T62" fmla="*/ 172 w 239"/>
              <a:gd name="T63" fmla="*/ 162 h 297"/>
              <a:gd name="T64" fmla="*/ 133 w 239"/>
              <a:gd name="T65" fmla="*/ 162 h 297"/>
              <a:gd name="T66" fmla="*/ 133 w 239"/>
              <a:gd name="T67" fmla="*/ 134 h 297"/>
              <a:gd name="T68" fmla="*/ 229 w 239"/>
              <a:gd name="T69" fmla="*/ 3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9" h="297">
                <a:moveTo>
                  <a:pt x="229" y="38"/>
                </a:moveTo>
                <a:lnTo>
                  <a:pt x="229" y="38"/>
                </a:lnTo>
                <a:cubicBezTo>
                  <a:pt x="238" y="29"/>
                  <a:pt x="238" y="19"/>
                  <a:pt x="229" y="10"/>
                </a:cubicBezTo>
                <a:lnTo>
                  <a:pt x="210" y="10"/>
                </a:lnTo>
                <a:cubicBezTo>
                  <a:pt x="114" y="105"/>
                  <a:pt x="114" y="105"/>
                  <a:pt x="114" y="105"/>
                </a:cubicBezTo>
                <a:cubicBezTo>
                  <a:pt x="29" y="10"/>
                  <a:pt x="29" y="10"/>
                  <a:pt x="29" y="10"/>
                </a:cubicBezTo>
                <a:cubicBezTo>
                  <a:pt x="19" y="0"/>
                  <a:pt x="10" y="0"/>
                  <a:pt x="0" y="10"/>
                </a:cubicBezTo>
                <a:cubicBezTo>
                  <a:pt x="0" y="19"/>
                  <a:pt x="0" y="29"/>
                  <a:pt x="0" y="38"/>
                </a:cubicBezTo>
                <a:cubicBezTo>
                  <a:pt x="105" y="134"/>
                  <a:pt x="105" y="134"/>
                  <a:pt x="105" y="134"/>
                </a:cubicBezTo>
                <a:cubicBezTo>
                  <a:pt x="105" y="162"/>
                  <a:pt x="105" y="162"/>
                  <a:pt x="105" y="162"/>
                </a:cubicBezTo>
                <a:cubicBezTo>
                  <a:pt x="67" y="162"/>
                  <a:pt x="67" y="162"/>
                  <a:pt x="67" y="162"/>
                </a:cubicBezTo>
                <a:cubicBezTo>
                  <a:pt x="57" y="162"/>
                  <a:pt x="48" y="162"/>
                  <a:pt x="48" y="172"/>
                </a:cubicBezTo>
                <a:cubicBezTo>
                  <a:pt x="48" y="181"/>
                  <a:pt x="57" y="191"/>
                  <a:pt x="67" y="191"/>
                </a:cubicBezTo>
                <a:cubicBezTo>
                  <a:pt x="105" y="191"/>
                  <a:pt x="105" y="191"/>
                  <a:pt x="105" y="191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57" y="210"/>
                  <a:pt x="48" y="220"/>
                  <a:pt x="48" y="229"/>
                </a:cubicBezTo>
                <a:cubicBezTo>
                  <a:pt x="48" y="238"/>
                  <a:pt x="57" y="248"/>
                  <a:pt x="67" y="248"/>
                </a:cubicBezTo>
                <a:cubicBezTo>
                  <a:pt x="105" y="248"/>
                  <a:pt x="105" y="248"/>
                  <a:pt x="105" y="248"/>
                </a:cubicBezTo>
                <a:cubicBezTo>
                  <a:pt x="105" y="277"/>
                  <a:pt x="105" y="277"/>
                  <a:pt x="105" y="277"/>
                </a:cubicBezTo>
                <a:cubicBezTo>
                  <a:pt x="105" y="286"/>
                  <a:pt x="105" y="296"/>
                  <a:pt x="114" y="296"/>
                </a:cubicBezTo>
                <a:lnTo>
                  <a:pt x="114" y="296"/>
                </a:lnTo>
                <a:cubicBezTo>
                  <a:pt x="124" y="296"/>
                  <a:pt x="133" y="286"/>
                  <a:pt x="133" y="277"/>
                </a:cubicBezTo>
                <a:cubicBezTo>
                  <a:pt x="133" y="248"/>
                  <a:pt x="133" y="248"/>
                  <a:pt x="133" y="248"/>
                </a:cubicBezTo>
                <a:cubicBezTo>
                  <a:pt x="172" y="248"/>
                  <a:pt x="172" y="248"/>
                  <a:pt x="172" y="248"/>
                </a:cubicBezTo>
                <a:cubicBezTo>
                  <a:pt x="181" y="248"/>
                  <a:pt x="191" y="238"/>
                  <a:pt x="191" y="229"/>
                </a:cubicBezTo>
                <a:cubicBezTo>
                  <a:pt x="191" y="220"/>
                  <a:pt x="181" y="210"/>
                  <a:pt x="172" y="210"/>
                </a:cubicBezTo>
                <a:cubicBezTo>
                  <a:pt x="133" y="210"/>
                  <a:pt x="133" y="210"/>
                  <a:pt x="133" y="210"/>
                </a:cubicBezTo>
                <a:cubicBezTo>
                  <a:pt x="133" y="191"/>
                  <a:pt x="133" y="191"/>
                  <a:pt x="133" y="191"/>
                </a:cubicBezTo>
                <a:cubicBezTo>
                  <a:pt x="172" y="191"/>
                  <a:pt x="172" y="191"/>
                  <a:pt x="172" y="191"/>
                </a:cubicBezTo>
                <a:cubicBezTo>
                  <a:pt x="181" y="191"/>
                  <a:pt x="191" y="181"/>
                  <a:pt x="191" y="172"/>
                </a:cubicBezTo>
                <a:cubicBezTo>
                  <a:pt x="191" y="162"/>
                  <a:pt x="181" y="162"/>
                  <a:pt x="172" y="162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33" y="134"/>
                  <a:pt x="133" y="134"/>
                  <a:pt x="133" y="134"/>
                </a:cubicBezTo>
                <a:lnTo>
                  <a:pt x="229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78185E-E3FB-3946-9694-14A86D825FAA}"/>
              </a:ext>
            </a:extLst>
          </p:cNvPr>
          <p:cNvGrpSpPr/>
          <p:nvPr/>
        </p:nvGrpSpPr>
        <p:grpSpPr>
          <a:xfrm>
            <a:off x="1552505" y="4436819"/>
            <a:ext cx="6630204" cy="4842362"/>
            <a:chOff x="2232443" y="4856798"/>
            <a:chExt cx="6630204" cy="4842362"/>
          </a:xfrm>
        </p:grpSpPr>
        <p:sp>
          <p:nvSpPr>
            <p:cNvPr id="51" name="CuadroTexto 598">
              <a:extLst>
                <a:ext uri="{FF2B5EF4-FFF2-40B4-BE49-F238E27FC236}">
                  <a16:creationId xmlns:a16="http://schemas.microsoft.com/office/drawing/2014/main" id="{B9B8C975-DBCD-6E4A-ABA9-6D8CFCB049BB}"/>
                </a:ext>
              </a:extLst>
            </p:cNvPr>
            <p:cNvSpPr txBox="1"/>
            <p:nvPr/>
          </p:nvSpPr>
          <p:spPr>
            <a:xfrm>
              <a:off x="2232443" y="4856798"/>
              <a:ext cx="66302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52" name="CuadroTexto 599">
              <a:extLst>
                <a:ext uri="{FF2B5EF4-FFF2-40B4-BE49-F238E27FC236}">
                  <a16:creationId xmlns:a16="http://schemas.microsoft.com/office/drawing/2014/main" id="{7E545B56-4646-2349-A1E5-8E6B837E90ED}"/>
                </a:ext>
              </a:extLst>
            </p:cNvPr>
            <p:cNvSpPr txBox="1"/>
            <p:nvPr/>
          </p:nvSpPr>
          <p:spPr>
            <a:xfrm>
              <a:off x="2236244" y="6282840"/>
              <a:ext cx="639194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A50D4873-F0A8-7B49-A37C-DB57198D56C4}"/>
              </a:ext>
            </a:extLst>
          </p:cNvPr>
          <p:cNvSpPr txBox="1"/>
          <p:nvPr/>
        </p:nvSpPr>
        <p:spPr>
          <a:xfrm flipH="1">
            <a:off x="18031694" y="545131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0BB102-475F-9B4F-9F16-B3AE08A5E2A2}"/>
              </a:ext>
            </a:extLst>
          </p:cNvPr>
          <p:cNvSpPr/>
          <p:nvPr/>
        </p:nvSpPr>
        <p:spPr>
          <a:xfrm flipH="1">
            <a:off x="18031692" y="609764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723FC0CF-6761-8F4A-A966-D2AA5EC8F095}"/>
              </a:ext>
            </a:extLst>
          </p:cNvPr>
          <p:cNvSpPr txBox="1"/>
          <p:nvPr/>
        </p:nvSpPr>
        <p:spPr>
          <a:xfrm>
            <a:off x="12687516" y="37497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C005B6-04DF-E744-9EDB-CE745EF09D01}"/>
              </a:ext>
            </a:extLst>
          </p:cNvPr>
          <p:cNvSpPr/>
          <p:nvPr/>
        </p:nvSpPr>
        <p:spPr>
          <a:xfrm>
            <a:off x="10874050" y="439608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6283C098-519D-2C4B-A9F6-FE4DDD9702AA}"/>
              </a:ext>
            </a:extLst>
          </p:cNvPr>
          <p:cNvSpPr txBox="1"/>
          <p:nvPr/>
        </p:nvSpPr>
        <p:spPr>
          <a:xfrm>
            <a:off x="11877619" y="94974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306DEB-D998-6447-A88B-08CE8EE2CCFB}"/>
              </a:ext>
            </a:extLst>
          </p:cNvPr>
          <p:cNvSpPr/>
          <p:nvPr/>
        </p:nvSpPr>
        <p:spPr>
          <a:xfrm>
            <a:off x="10064153" y="10143738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6341351C-E94E-CD4B-B6B3-B6DCBCAD2F0B}"/>
              </a:ext>
            </a:extLst>
          </p:cNvPr>
          <p:cNvSpPr txBox="1"/>
          <p:nvPr/>
        </p:nvSpPr>
        <p:spPr>
          <a:xfrm flipH="1">
            <a:off x="18606460" y="1112059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E5A3F3-16E3-3048-98A9-65051B63ABF6}"/>
              </a:ext>
            </a:extLst>
          </p:cNvPr>
          <p:cNvSpPr/>
          <p:nvPr/>
        </p:nvSpPr>
        <p:spPr>
          <a:xfrm flipH="1">
            <a:off x="18606458" y="11766924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4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A3C562"/>
      </a:accent1>
      <a:accent2>
        <a:srgbClr val="B5E281"/>
      </a:accent2>
      <a:accent3>
        <a:srgbClr val="E0FFA1"/>
      </a:accent3>
      <a:accent4>
        <a:srgbClr val="D0F082"/>
      </a:accent4>
      <a:accent5>
        <a:srgbClr val="838858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91555</TotalTime>
  <Words>628</Words>
  <Application>Microsoft Macintosh PowerPoint</Application>
  <PresentationFormat>Custom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16300</cp:revision>
  <dcterms:created xsi:type="dcterms:W3CDTF">2014-11-12T21:47:38Z</dcterms:created>
  <dcterms:modified xsi:type="dcterms:W3CDTF">2019-10-01T14:33:19Z</dcterms:modified>
  <cp:category/>
</cp:coreProperties>
</file>